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3.xml" ContentType="application/vnd.openxmlformats-officedocument.theme+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4.xml" ContentType="application/vnd.openxmlformats-officedocument.theme+xml"/>
  <Override PartName="/ppt/theme/themeOverride1.xml" ContentType="application/vnd.openxmlformats-officedocument.themeOverride+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5.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1"/>
    <p:sldMasterId id="2147483651" r:id="rId2"/>
    <p:sldMasterId id="2147483673" r:id="rId3"/>
    <p:sldMasterId id="2147483695" r:id="rId4"/>
    <p:sldMasterId id="2147483716" r:id="rId5"/>
    <p:sldMasterId id="2147483741" r:id="rId6"/>
  </p:sldMasterIdLst>
  <p:notesMasterIdLst>
    <p:notesMasterId r:id="rId43"/>
  </p:notesMasterIdLst>
  <p:handoutMasterIdLst>
    <p:handoutMasterId r:id="rId44"/>
  </p:handoutMasterIdLst>
  <p:sldIdLst>
    <p:sldId id="362" r:id="rId7"/>
    <p:sldId id="258" r:id="rId8"/>
    <p:sldId id="389" r:id="rId9"/>
    <p:sldId id="417" r:id="rId10"/>
    <p:sldId id="418" r:id="rId11"/>
    <p:sldId id="419" r:id="rId12"/>
    <p:sldId id="336" r:id="rId13"/>
    <p:sldId id="420" r:id="rId14"/>
    <p:sldId id="390" r:id="rId15"/>
    <p:sldId id="319" r:id="rId16"/>
    <p:sldId id="421" r:id="rId17"/>
    <p:sldId id="381" r:id="rId18"/>
    <p:sldId id="366" r:id="rId19"/>
    <p:sldId id="401" r:id="rId20"/>
    <p:sldId id="422" r:id="rId21"/>
    <p:sldId id="423" r:id="rId22"/>
    <p:sldId id="394" r:id="rId23"/>
    <p:sldId id="424" r:id="rId24"/>
    <p:sldId id="393" r:id="rId25"/>
    <p:sldId id="425" r:id="rId26"/>
    <p:sldId id="414" r:id="rId27"/>
    <p:sldId id="415" r:id="rId28"/>
    <p:sldId id="426" r:id="rId29"/>
    <p:sldId id="397" r:id="rId30"/>
    <p:sldId id="431" r:id="rId31"/>
    <p:sldId id="432" r:id="rId32"/>
    <p:sldId id="433" r:id="rId33"/>
    <p:sldId id="437" r:id="rId34"/>
    <p:sldId id="438" r:id="rId35"/>
    <p:sldId id="413" r:id="rId36"/>
    <p:sldId id="439" r:id="rId37"/>
    <p:sldId id="436" r:id="rId38"/>
    <p:sldId id="402" r:id="rId39"/>
    <p:sldId id="428" r:id="rId40"/>
    <p:sldId id="391" r:id="rId41"/>
    <p:sldId id="301" r:id="rId42"/>
  </p:sldIdLst>
  <p:sldSz cx="12192000" cy="6858000"/>
  <p:notesSz cx="6858000" cy="9947275"/>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36" userDrawn="1">
          <p15:clr>
            <a:srgbClr val="A4A3A4"/>
          </p15:clr>
        </p15:guide>
        <p15:guide id="2" pos="379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2D050"/>
    <a:srgbClr val="CCFF66"/>
    <a:srgbClr val="FF9900"/>
    <a:srgbClr val="00CC66"/>
    <a:srgbClr val="33CCCC"/>
    <a:srgbClr val="FF6600"/>
    <a:srgbClr val="FF3399"/>
    <a:srgbClr val="FFCC6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636" autoAdjust="0"/>
    <p:restoredTop sz="94161" autoAdjust="0"/>
  </p:normalViewPr>
  <p:slideViewPr>
    <p:cSldViewPr snapToGrid="0" showGuides="1">
      <p:cViewPr varScale="1">
        <p:scale>
          <a:sx n="65" d="100"/>
          <a:sy n="65" d="100"/>
        </p:scale>
        <p:origin x="912" y="60"/>
      </p:cViewPr>
      <p:guideLst>
        <p:guide orient="horz" pos="2136"/>
        <p:guide pos="3792"/>
      </p:guideLst>
    </p:cSldViewPr>
  </p:slideViewPr>
  <p:notesTextViewPr>
    <p:cViewPr>
      <p:scale>
        <a:sx n="1" d="1"/>
        <a:sy n="1" d="1"/>
      </p:scale>
      <p:origin x="0" y="0"/>
    </p:cViewPr>
  </p:notesTextViewPr>
  <p:sorterViewPr>
    <p:cViewPr>
      <p:scale>
        <a:sx n="100" d="100"/>
        <a:sy n="100" d="100"/>
      </p:scale>
      <p:origin x="0" y="-3644"/>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7.xml"/><Relationship Id="rId18" Type="http://schemas.openxmlformats.org/officeDocument/2006/relationships/slide" Target="slides/slide12.xml"/><Relationship Id="rId26" Type="http://schemas.openxmlformats.org/officeDocument/2006/relationships/slide" Target="slides/slide20.xml"/><Relationship Id="rId39" Type="http://schemas.openxmlformats.org/officeDocument/2006/relationships/slide" Target="slides/slide33.xml"/><Relationship Id="rId21" Type="http://schemas.openxmlformats.org/officeDocument/2006/relationships/slide" Target="slides/slide15.xml"/><Relationship Id="rId34" Type="http://schemas.openxmlformats.org/officeDocument/2006/relationships/slide" Target="slides/slide28.xml"/><Relationship Id="rId42" Type="http://schemas.openxmlformats.org/officeDocument/2006/relationships/slide" Target="slides/slide36.xml"/><Relationship Id="rId47" Type="http://schemas.openxmlformats.org/officeDocument/2006/relationships/theme" Target="theme/theme1.xml"/><Relationship Id="rId7" Type="http://schemas.openxmlformats.org/officeDocument/2006/relationships/slide" Target="slides/slide1.xml"/><Relationship Id="rId2" Type="http://schemas.openxmlformats.org/officeDocument/2006/relationships/slideMaster" Target="slideMasters/slideMaster2.xml"/><Relationship Id="rId16" Type="http://schemas.openxmlformats.org/officeDocument/2006/relationships/slide" Target="slides/slide10.xml"/><Relationship Id="rId29" Type="http://schemas.openxmlformats.org/officeDocument/2006/relationships/slide" Target="slides/slide23.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5.xml"/><Relationship Id="rId24" Type="http://schemas.openxmlformats.org/officeDocument/2006/relationships/slide" Target="slides/slide18.xml"/><Relationship Id="rId32" Type="http://schemas.openxmlformats.org/officeDocument/2006/relationships/slide" Target="slides/slide26.xml"/><Relationship Id="rId37" Type="http://schemas.openxmlformats.org/officeDocument/2006/relationships/slide" Target="slides/slide31.xml"/><Relationship Id="rId40" Type="http://schemas.openxmlformats.org/officeDocument/2006/relationships/slide" Target="slides/slide34.xml"/><Relationship Id="rId45" Type="http://schemas.openxmlformats.org/officeDocument/2006/relationships/presProps" Target="presProps.xml"/><Relationship Id="rId5" Type="http://schemas.openxmlformats.org/officeDocument/2006/relationships/slideMaster" Target="slideMasters/slideMaster5.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10" Type="http://schemas.openxmlformats.org/officeDocument/2006/relationships/slide" Target="slides/slide4.xml"/><Relationship Id="rId19" Type="http://schemas.openxmlformats.org/officeDocument/2006/relationships/slide" Target="slides/slide13.xml"/><Relationship Id="rId31" Type="http://schemas.openxmlformats.org/officeDocument/2006/relationships/slide" Target="slides/slide25.xml"/><Relationship Id="rId44" Type="http://schemas.openxmlformats.org/officeDocument/2006/relationships/handoutMaster" Target="handoutMasters/handoutMaster1.xml"/><Relationship Id="rId4" Type="http://schemas.openxmlformats.org/officeDocument/2006/relationships/slideMaster" Target="slideMasters/slideMaster4.xml"/><Relationship Id="rId9" Type="http://schemas.openxmlformats.org/officeDocument/2006/relationships/slide" Target="slides/slide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slide" Target="slides/slide24.xml"/><Relationship Id="rId35" Type="http://schemas.openxmlformats.org/officeDocument/2006/relationships/slide" Target="slides/slide29.xml"/><Relationship Id="rId43" Type="http://schemas.openxmlformats.org/officeDocument/2006/relationships/notesMaster" Target="notesMasters/notesMaster1.xml"/><Relationship Id="rId48" Type="http://schemas.openxmlformats.org/officeDocument/2006/relationships/tableStyles" Target="tableStyles.xml"/><Relationship Id="rId8" Type="http://schemas.openxmlformats.org/officeDocument/2006/relationships/slide" Target="slides/slide2.xml"/><Relationship Id="rId3" Type="http://schemas.openxmlformats.org/officeDocument/2006/relationships/slideMaster" Target="slideMasters/slideMaster3.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slide" Target="slides/slide32.xml"/><Relationship Id="rId46" Type="http://schemas.openxmlformats.org/officeDocument/2006/relationships/viewProps" Target="viewProps.xml"/><Relationship Id="rId20" Type="http://schemas.openxmlformats.org/officeDocument/2006/relationships/slide" Target="slides/slide14.xml"/><Relationship Id="rId41" Type="http://schemas.openxmlformats.org/officeDocument/2006/relationships/slide" Target="slides/slide35.xml"/></Relationships>
</file>

<file path=ppt/diagrams/_rels/data1.xml.rels><?xml version="1.0" encoding="UTF-8" standalone="yes"?>
<Relationships xmlns="http://schemas.openxmlformats.org/package/2006/relationships"><Relationship Id="rId8" Type="http://schemas.openxmlformats.org/officeDocument/2006/relationships/image" Target="../media/image70.png"/><Relationship Id="rId3" Type="http://schemas.openxmlformats.org/officeDocument/2006/relationships/image" Target="../media/image65.png"/><Relationship Id="rId7" Type="http://schemas.openxmlformats.org/officeDocument/2006/relationships/image" Target="../media/image69.png"/><Relationship Id="rId2" Type="http://schemas.openxmlformats.org/officeDocument/2006/relationships/image" Target="../media/image64.png"/><Relationship Id="rId1" Type="http://schemas.openxmlformats.org/officeDocument/2006/relationships/image" Target="../media/image63.png"/><Relationship Id="rId6" Type="http://schemas.openxmlformats.org/officeDocument/2006/relationships/image" Target="../media/image68.png"/><Relationship Id="rId5" Type="http://schemas.openxmlformats.org/officeDocument/2006/relationships/image" Target="../media/image67.png"/><Relationship Id="rId10" Type="http://schemas.openxmlformats.org/officeDocument/2006/relationships/image" Target="../media/image72.jpeg"/><Relationship Id="rId4" Type="http://schemas.openxmlformats.org/officeDocument/2006/relationships/image" Target="../media/image66.png"/><Relationship Id="rId9" Type="http://schemas.openxmlformats.org/officeDocument/2006/relationships/image" Target="../media/image71.jpeg"/></Relationships>
</file>

<file path=ppt/diagrams/_rels/drawing1.xml.rels><?xml version="1.0" encoding="UTF-8" standalone="yes"?>
<Relationships xmlns="http://schemas.openxmlformats.org/package/2006/relationships"><Relationship Id="rId8" Type="http://schemas.openxmlformats.org/officeDocument/2006/relationships/image" Target="../media/image70.png"/><Relationship Id="rId3" Type="http://schemas.openxmlformats.org/officeDocument/2006/relationships/image" Target="../media/image65.png"/><Relationship Id="rId7" Type="http://schemas.openxmlformats.org/officeDocument/2006/relationships/image" Target="../media/image69.png"/><Relationship Id="rId2" Type="http://schemas.openxmlformats.org/officeDocument/2006/relationships/image" Target="../media/image64.png"/><Relationship Id="rId1" Type="http://schemas.openxmlformats.org/officeDocument/2006/relationships/image" Target="../media/image63.png"/><Relationship Id="rId6" Type="http://schemas.openxmlformats.org/officeDocument/2006/relationships/image" Target="../media/image68.png"/><Relationship Id="rId5" Type="http://schemas.openxmlformats.org/officeDocument/2006/relationships/image" Target="../media/image67.png"/><Relationship Id="rId10" Type="http://schemas.openxmlformats.org/officeDocument/2006/relationships/image" Target="../media/image72.jpeg"/><Relationship Id="rId4" Type="http://schemas.openxmlformats.org/officeDocument/2006/relationships/image" Target="../media/image66.png"/><Relationship Id="rId9" Type="http://schemas.openxmlformats.org/officeDocument/2006/relationships/image" Target="../media/image71.jpeg"/></Relationships>
</file>

<file path=ppt/diagrams/colors1.xml><?xml version="1.0" encoding="utf-8"?>
<dgm:colorsDef xmlns:dgm="http://schemas.openxmlformats.org/drawingml/2006/diagram" xmlns:a="http://schemas.openxmlformats.org/drawingml/2006/main" uniqueId="urn:microsoft.com/office/officeart/2005/8/colors/accent6_1">
  <dgm:title val=""/>
  <dgm:desc val=""/>
  <dgm:catLst>
    <dgm:cat type="accent6" pri="11100"/>
  </dgm:catLst>
  <dgm:styleLbl name="node0">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6">
        <a:shade val="80000"/>
      </a:schemeClr>
    </dgm:linClrLst>
    <dgm:effectClrLst/>
    <dgm:txLinClrLst/>
    <dgm:txFillClrLst/>
    <dgm:txEffectClrLst/>
  </dgm:styleLbl>
  <dgm:styleLbl name="node2">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fgImgPlace1">
    <dgm:fillClrLst meth="repeat">
      <a:schemeClr val="accent6">
        <a:tint val="40000"/>
      </a:schemeClr>
    </dgm:fillClrLst>
    <dgm:linClrLst meth="repeat">
      <a:schemeClr val="accent6">
        <a:shade val="80000"/>
      </a:schemeClr>
    </dgm:linClrLst>
    <dgm:effectClrLst/>
    <dgm:txLinClrLst/>
    <dgm:txFillClrLst meth="repeat">
      <a:schemeClr val="lt1"/>
    </dgm:txFillClrLst>
    <dgm:txEffectClrLst/>
  </dgm:styleLbl>
  <dgm:styleLbl name="alignImgPlace1">
    <dgm:fillClrLst meth="repeat">
      <a:schemeClr val="accent6">
        <a:tint val="40000"/>
      </a:schemeClr>
    </dgm:fillClrLst>
    <dgm:linClrLst meth="repeat">
      <a:schemeClr val="accent6">
        <a:shade val="80000"/>
      </a:schemeClr>
    </dgm:linClrLst>
    <dgm:effectClrLst/>
    <dgm:txLinClrLst/>
    <dgm:txFillClrLst meth="repeat">
      <a:schemeClr val="lt1"/>
    </dgm:txFillClrLst>
    <dgm:txEffectClrLst/>
  </dgm:styleLbl>
  <dgm:styleLbl name="bgImgPlace1">
    <dgm:fillClrLst meth="repeat">
      <a:schemeClr val="accent6">
        <a:tint val="40000"/>
      </a:schemeClr>
    </dgm:fillClrLst>
    <dgm:linClrLst meth="repeat">
      <a:schemeClr val="accent6">
        <a:shade val="80000"/>
      </a:schemeClr>
    </dgm:linClrLst>
    <dgm:effectClrLst/>
    <dgm:txLinClrLst/>
    <dgm:txFillClrLst meth="repeat">
      <a:schemeClr val="lt1"/>
    </dgm:txFillClrLst>
    <dgm:txEffectClrLst/>
  </dgm:styleLbl>
  <dgm:styleLbl name="sibTrans2D1">
    <dgm:fillClrLst meth="repeat">
      <a:schemeClr val="accent6">
        <a:tint val="60000"/>
      </a:schemeClr>
    </dgm:fillClrLst>
    <dgm:linClrLst meth="repeat">
      <a:schemeClr val="accent6">
        <a:tint val="60000"/>
      </a:schemeClr>
    </dgm:linClrLst>
    <dgm:effectClrLst/>
    <dgm:txLinClrLst/>
    <dgm:txFillClrLst meth="repeat">
      <a:schemeClr val="dk1"/>
    </dgm:txFillClrLst>
    <dgm:txEffectClrLst/>
  </dgm:styleLbl>
  <dgm:styleLbl name="fgSibTrans2D1">
    <dgm:fillClrLst meth="repeat">
      <a:schemeClr val="accent6">
        <a:tint val="60000"/>
      </a:schemeClr>
    </dgm:fillClrLst>
    <dgm:linClrLst meth="repeat">
      <a:schemeClr val="accent6">
        <a:tint val="60000"/>
      </a:schemeClr>
    </dgm:linClrLst>
    <dgm:effectClrLst/>
    <dgm:txLinClrLst/>
    <dgm:txFillClrLst meth="repeat">
      <a:schemeClr val="dk1"/>
    </dgm:txFillClrLst>
    <dgm:txEffectClrLst/>
  </dgm:styleLbl>
  <dgm:styleLbl name="bgSibTrans2D1">
    <dgm:fillClrLst meth="repeat">
      <a:schemeClr val="accent6">
        <a:tint val="60000"/>
      </a:schemeClr>
    </dgm:fillClrLst>
    <dgm:linClrLst meth="repeat">
      <a:schemeClr val="accent6">
        <a:tint val="60000"/>
      </a:schemeClr>
    </dgm:linClrLst>
    <dgm:effectClrLst/>
    <dgm:txLinClrLst/>
    <dgm:txFillClrLst meth="repeat">
      <a:schemeClr val="dk1"/>
    </dgm:txFillClrLst>
    <dgm:txEffectClrLst/>
  </dgm:styleLbl>
  <dgm:styleLbl name="sibTrans1D1">
    <dgm:fillClrLst meth="repeat">
      <a:schemeClr val="accent6"/>
    </dgm:fillClrLst>
    <dgm:linClrLst meth="repeat">
      <a:schemeClr val="accent6"/>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6">
        <a:shade val="80000"/>
      </a:schemeClr>
    </dgm:linClrLst>
    <dgm:effectClrLst/>
    <dgm:txLinClrLst/>
    <dgm:txFillClrLst meth="repeat">
      <a:schemeClr val="dk1"/>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dgm:txEffectClrLst/>
  </dgm:styleLbl>
  <dgm:styleLbl name="parChTrans2D2">
    <dgm:fillClrLst meth="repeat">
      <a:schemeClr val="accent6"/>
    </dgm:fillClrLst>
    <dgm:linClrLst meth="repeat">
      <a:schemeClr val="accent6"/>
    </dgm:linClrLst>
    <dgm:effectClrLst/>
    <dgm:txLinClrLst/>
    <dgm:txFillClrLst/>
    <dgm:txEffectClrLst/>
  </dgm:styleLbl>
  <dgm:styleLbl name="parChTrans2D3">
    <dgm:fillClrLst meth="repeat">
      <a:schemeClr val="accent6"/>
    </dgm:fillClrLst>
    <dgm:linClrLst meth="repeat">
      <a:schemeClr val="accent6"/>
    </dgm:linClrLst>
    <dgm:effectClrLst/>
    <dgm:txLinClrLst/>
    <dgm:txFillClrLst/>
    <dgm:txEffectClrLst/>
  </dgm:styleLbl>
  <dgm:styleLbl name="parChTrans2D4">
    <dgm:fillClrLst meth="repeat">
      <a:schemeClr val="accent6"/>
    </dgm:fillClrLst>
    <dgm:linClrLst meth="repeat">
      <a:schemeClr val="accent6"/>
    </dgm:linClrLst>
    <dgm:effectClrLst/>
    <dgm:txLinClrLst/>
    <dgm:txFillClrLst meth="repeat">
      <a:schemeClr val="lt1"/>
    </dgm:txFillClrLst>
    <dgm:txEffectClrLst/>
  </dgm:styleLbl>
  <dgm:styleLbl name="parChTrans1D1">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2">
    <dgm:fillClrLst meth="repeat">
      <a:schemeClr val="accent6"/>
    </dgm:fillClrLst>
    <dgm:linClrLst meth="repeat">
      <a:schemeClr val="accent6">
        <a:shade val="60000"/>
      </a:schemeClr>
    </dgm:linClrLst>
    <dgm:effectClrLst/>
    <dgm:txLinClrLst/>
    <dgm:txFillClrLst meth="repeat">
      <a:schemeClr val="tx1"/>
    </dgm:txFillClrLst>
    <dgm:txEffectClrLst/>
  </dgm:styleLbl>
  <dgm:styleLbl name="parChTrans1D3">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parChTrans1D4">
    <dgm:fillClrLst meth="repeat">
      <a:schemeClr val="accent6"/>
    </dgm:fillClrLst>
    <dgm:linClrLst meth="repeat">
      <a:schemeClr val="accent6">
        <a:shade val="80000"/>
      </a:schemeClr>
    </dgm:linClrLst>
    <dgm:effectClrLst/>
    <dgm:txLinClrLst/>
    <dgm:txFillClrLst meth="repeat">
      <a:schemeClr val="tx1"/>
    </dgm:txFillClrLst>
    <dgm:txEffectClrLst/>
  </dgm:styleLbl>
  <dgm:styleLbl name="fgAcc1">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conFgAcc1">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alignAcc1">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trAlignAcc1">
    <dgm:fillClrLst meth="repeat">
      <a:schemeClr val="accent6">
        <a:alpha val="40000"/>
        <a:tint val="40000"/>
      </a:schemeClr>
    </dgm:fillClrLst>
    <dgm:linClrLst meth="repeat">
      <a:schemeClr val="accent6"/>
    </dgm:linClrLst>
    <dgm:effectClrLst/>
    <dgm:txLinClrLst/>
    <dgm:txFillClrLst meth="repeat">
      <a:schemeClr val="dk1"/>
    </dgm:txFillClrLst>
    <dgm:txEffectClrLst/>
  </dgm:styleLbl>
  <dgm:styleLbl name="bgAcc1">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6">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6">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6">
        <a:alpha val="90000"/>
      </a:schemeClr>
    </dgm:linClrLst>
    <dgm:effectClrLst/>
    <dgm:txLinClrLst/>
    <dgm:txFillClrLst meth="repeat">
      <a:schemeClr val="dk1"/>
    </dgm:txFillClrLst>
    <dgm:txEffectClrLst/>
  </dgm:styleLbl>
  <dgm:styleLbl name="fgAcc0">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fgAcc2">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fgAcc3">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fgAcc4">
    <dgm:fillClrLst meth="repeat">
      <a:schemeClr val="accent6">
        <a:alpha val="90000"/>
        <a:tint val="40000"/>
      </a:schemeClr>
    </dgm:fillClrLst>
    <dgm:linClrLst meth="repeat">
      <a:schemeClr val="accent6"/>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accent6"/>
    </dgm:linClrLst>
    <dgm:effectClrLst/>
    <dgm:txLinClrLst/>
    <dgm:txFillClrLst meth="repeat">
      <a:schemeClr val="dk1"/>
    </dgm:txFillClrLst>
    <dgm:txEffectClrLst/>
  </dgm:styleLbl>
  <dgm:styleLbl name="dkBgShp">
    <dgm:fillClrLst meth="repeat">
      <a:schemeClr val="accent6">
        <a:shade val="80000"/>
      </a:schemeClr>
    </dgm:fillClrLst>
    <dgm:linClrLst meth="repeat">
      <a:schemeClr val="accent6"/>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9C6B513-1B25-4479-B866-0FFBC4597A2A}" type="doc">
      <dgm:prSet loTypeId="urn:microsoft.com/office/officeart/2008/layout/PictureStrips" loCatId="list" qsTypeId="urn:microsoft.com/office/officeart/2005/8/quickstyle/simple5" qsCatId="simple" csTypeId="urn:microsoft.com/office/officeart/2005/8/colors/accent6_1" csCatId="accent6" phldr="1"/>
      <dgm:spPr/>
      <dgm:t>
        <a:bodyPr/>
        <a:lstStyle/>
        <a:p>
          <a:endParaRPr lang="en-ID"/>
        </a:p>
      </dgm:t>
    </dgm:pt>
    <dgm:pt modelId="{7465137B-FA6A-4441-8977-519FF7D72BA0}">
      <dgm:prSet phldrT="[Text]" custT="1"/>
      <dgm:spPr/>
      <dgm:t>
        <a:bodyPr/>
        <a:lstStyle/>
        <a:p>
          <a:r>
            <a:rPr lang="en-US" sz="1200"/>
            <a:t>Tinta Kemasan Khusus</a:t>
          </a:r>
          <a:endParaRPr lang="en-ID" sz="1200" dirty="0"/>
        </a:p>
      </dgm:t>
    </dgm:pt>
    <dgm:pt modelId="{96B527EF-F6F0-4E22-A378-7F223C1BAF6C}" type="parTrans" cxnId="{CCAFBDE0-CC4B-4542-9D72-285522CB17EA}">
      <dgm:prSet/>
      <dgm:spPr/>
      <dgm:t>
        <a:bodyPr/>
        <a:lstStyle/>
        <a:p>
          <a:endParaRPr lang="en-ID" sz="1200"/>
        </a:p>
      </dgm:t>
    </dgm:pt>
    <dgm:pt modelId="{C550F215-7EF4-4EE0-B812-89B2CB7FB2AB}" type="sibTrans" cxnId="{CCAFBDE0-CC4B-4542-9D72-285522CB17EA}">
      <dgm:prSet/>
      <dgm:spPr/>
      <dgm:t>
        <a:bodyPr/>
        <a:lstStyle/>
        <a:p>
          <a:endParaRPr lang="en-ID" sz="1200"/>
        </a:p>
      </dgm:t>
    </dgm:pt>
    <dgm:pt modelId="{911D1470-BB42-4C4D-AB0C-016202EB501E}">
      <dgm:prSet phldrT="[Text]" custT="1"/>
      <dgm:spPr/>
      <dgm:t>
        <a:bodyPr/>
        <a:lstStyle/>
        <a:p>
          <a:r>
            <a:rPr lang="en-US" sz="1200" dirty="0" err="1"/>
            <a:t>Alat</a:t>
          </a:r>
          <a:r>
            <a:rPr lang="en-US" sz="1200" dirty="0"/>
            <a:t> </a:t>
          </a:r>
          <a:r>
            <a:rPr lang="en-US" sz="1200" dirty="0" err="1"/>
            <a:t>Coblos</a:t>
          </a:r>
          <a:r>
            <a:rPr lang="en-US" sz="1200" dirty="0"/>
            <a:t>/</a:t>
          </a:r>
          <a:r>
            <a:rPr lang="en-US" sz="1200" dirty="0" err="1"/>
            <a:t>Sarung</a:t>
          </a:r>
          <a:r>
            <a:rPr lang="en-US" sz="1200" dirty="0"/>
            <a:t> </a:t>
          </a:r>
          <a:r>
            <a:rPr lang="en-US" sz="1200" dirty="0" err="1"/>
            <a:t>tangan</a:t>
          </a:r>
          <a:r>
            <a:rPr lang="en-US" sz="1200" dirty="0"/>
            <a:t> </a:t>
          </a:r>
          <a:r>
            <a:rPr lang="en-US" sz="1200" dirty="0" err="1"/>
            <a:t>plastik</a:t>
          </a:r>
          <a:r>
            <a:rPr lang="en-US" sz="1200" dirty="0"/>
            <a:t> </a:t>
          </a:r>
          <a:r>
            <a:rPr lang="en-US" sz="1200" dirty="0" err="1"/>
            <a:t>sekali</a:t>
          </a:r>
          <a:r>
            <a:rPr lang="en-US" sz="1200" dirty="0"/>
            <a:t> </a:t>
          </a:r>
          <a:r>
            <a:rPr lang="en-US" sz="1200" dirty="0" err="1"/>
            <a:t>pakai</a:t>
          </a:r>
          <a:endParaRPr lang="en-ID" sz="1200" dirty="0"/>
        </a:p>
      </dgm:t>
    </dgm:pt>
    <dgm:pt modelId="{644D4E6A-FFAA-4162-9DCB-E3EC295ED0EF}" type="parTrans" cxnId="{D6655A56-9B4C-4A43-A85D-A3F9A8814A48}">
      <dgm:prSet/>
      <dgm:spPr/>
      <dgm:t>
        <a:bodyPr/>
        <a:lstStyle/>
        <a:p>
          <a:endParaRPr lang="en-ID" sz="1200"/>
        </a:p>
      </dgm:t>
    </dgm:pt>
    <dgm:pt modelId="{463505EF-DD7A-4C50-9BA9-1D6062034D63}" type="sibTrans" cxnId="{D6655A56-9B4C-4A43-A85D-A3F9A8814A48}">
      <dgm:prSet/>
      <dgm:spPr/>
      <dgm:t>
        <a:bodyPr/>
        <a:lstStyle/>
        <a:p>
          <a:endParaRPr lang="en-ID" sz="1200"/>
        </a:p>
      </dgm:t>
    </dgm:pt>
    <dgm:pt modelId="{46CA5DDA-F288-41AD-9688-2B23BF1DC4AD}">
      <dgm:prSet phldrT="[Text]" custT="1"/>
      <dgm:spPr/>
      <dgm:t>
        <a:bodyPr/>
        <a:lstStyle/>
        <a:p>
          <a:r>
            <a:rPr lang="en-US" sz="1200" dirty="0" err="1"/>
            <a:t>Bilik</a:t>
          </a:r>
          <a:r>
            <a:rPr lang="en-US" sz="1200" dirty="0"/>
            <a:t> </a:t>
          </a:r>
          <a:r>
            <a:rPr lang="en-US" sz="1200" dirty="0" err="1"/>
            <a:t>Suara</a:t>
          </a:r>
          <a:r>
            <a:rPr lang="en-US" sz="1200" dirty="0"/>
            <a:t> </a:t>
          </a:r>
          <a:r>
            <a:rPr lang="en-US" sz="1200" dirty="0" err="1"/>
            <a:t>Khusus</a:t>
          </a:r>
          <a:r>
            <a:rPr lang="en-US" sz="1200" dirty="0"/>
            <a:t> </a:t>
          </a:r>
          <a:r>
            <a:rPr lang="en-US" sz="1200" dirty="0" err="1"/>
            <a:t>untuk</a:t>
          </a:r>
          <a:r>
            <a:rPr lang="en-US" sz="1200" dirty="0"/>
            <a:t> </a:t>
          </a:r>
          <a:r>
            <a:rPr lang="en-US" sz="1200" dirty="0" err="1"/>
            <a:t>Pemilih</a:t>
          </a:r>
          <a:r>
            <a:rPr lang="en-US" sz="1200" dirty="0"/>
            <a:t> yang </a:t>
          </a:r>
          <a:r>
            <a:rPr lang="en-US" sz="1200" dirty="0" err="1"/>
            <a:t>bersuhu</a:t>
          </a:r>
          <a:r>
            <a:rPr lang="en-US" sz="1200" dirty="0"/>
            <a:t> </a:t>
          </a:r>
          <a:r>
            <a:rPr lang="en-US" sz="1200" dirty="0" err="1"/>
            <a:t>tubuh</a:t>
          </a:r>
          <a:r>
            <a:rPr lang="en-US" sz="1200" dirty="0"/>
            <a:t> </a:t>
          </a:r>
          <a:r>
            <a:rPr lang="en-US" sz="1200" dirty="0" err="1"/>
            <a:t>tinggi</a:t>
          </a:r>
          <a:endParaRPr lang="en-ID" sz="1200" dirty="0"/>
        </a:p>
      </dgm:t>
    </dgm:pt>
    <dgm:pt modelId="{F5517656-464F-49E3-8488-7EDAEBEA5296}" type="parTrans" cxnId="{5F7D033F-076B-4FD5-A18B-E71173B72F91}">
      <dgm:prSet/>
      <dgm:spPr/>
      <dgm:t>
        <a:bodyPr/>
        <a:lstStyle/>
        <a:p>
          <a:endParaRPr lang="en-ID" sz="1200"/>
        </a:p>
      </dgm:t>
    </dgm:pt>
    <dgm:pt modelId="{E81BB6D4-CAE5-4A7E-A6DA-019D31904F16}" type="sibTrans" cxnId="{5F7D033F-076B-4FD5-A18B-E71173B72F91}">
      <dgm:prSet/>
      <dgm:spPr/>
      <dgm:t>
        <a:bodyPr/>
        <a:lstStyle/>
        <a:p>
          <a:endParaRPr lang="en-ID" sz="1200"/>
        </a:p>
      </dgm:t>
    </dgm:pt>
    <dgm:pt modelId="{D84345C1-F8B5-4710-94BB-D38C6500257F}">
      <dgm:prSet phldrT="[Text]" custT="1"/>
      <dgm:spPr/>
      <dgm:t>
        <a:bodyPr/>
        <a:lstStyle/>
        <a:p>
          <a:r>
            <a:rPr lang="en-US" sz="1200" dirty="0"/>
            <a:t>Template Tuna Netra </a:t>
          </a:r>
          <a:r>
            <a:rPr lang="en-US" sz="1200" dirty="0" err="1"/>
            <a:t>sekali</a:t>
          </a:r>
          <a:r>
            <a:rPr lang="en-US" sz="1200" dirty="0"/>
            <a:t> </a:t>
          </a:r>
          <a:r>
            <a:rPr lang="en-US" sz="1200" dirty="0" err="1"/>
            <a:t>pakai</a:t>
          </a:r>
          <a:endParaRPr lang="en-ID" sz="1200" dirty="0"/>
        </a:p>
      </dgm:t>
    </dgm:pt>
    <dgm:pt modelId="{E5689F5A-3C77-4A9F-AD26-93435570BE32}" type="parTrans" cxnId="{9A72D645-9FD8-42CA-B3B0-78C24B150559}">
      <dgm:prSet/>
      <dgm:spPr/>
      <dgm:t>
        <a:bodyPr/>
        <a:lstStyle/>
        <a:p>
          <a:endParaRPr lang="en-ID" sz="1200"/>
        </a:p>
      </dgm:t>
    </dgm:pt>
    <dgm:pt modelId="{F7DF8029-AE1D-46F3-9357-A319D7E2B364}" type="sibTrans" cxnId="{9A72D645-9FD8-42CA-B3B0-78C24B150559}">
      <dgm:prSet/>
      <dgm:spPr/>
      <dgm:t>
        <a:bodyPr/>
        <a:lstStyle/>
        <a:p>
          <a:endParaRPr lang="en-ID" sz="1200"/>
        </a:p>
      </dgm:t>
    </dgm:pt>
    <dgm:pt modelId="{12F698DF-A624-40C2-A4E1-A332907B6EFB}">
      <dgm:prSet phldrT="[Text]" custT="1"/>
      <dgm:spPr/>
      <dgm:t>
        <a:bodyPr/>
        <a:lstStyle/>
        <a:p>
          <a:r>
            <a:rPr lang="en-US" sz="1200" dirty="0" err="1"/>
            <a:t>Tempat</a:t>
          </a:r>
          <a:r>
            <a:rPr lang="en-US" sz="1200" dirty="0"/>
            <a:t> </a:t>
          </a:r>
          <a:r>
            <a:rPr lang="en-US" sz="1200" dirty="0" err="1"/>
            <a:t>Sampah</a:t>
          </a:r>
          <a:r>
            <a:rPr lang="en-US" sz="1200" dirty="0"/>
            <a:t> </a:t>
          </a:r>
          <a:r>
            <a:rPr lang="en-US" sz="1200" dirty="0" err="1"/>
            <a:t>beserta</a:t>
          </a:r>
          <a:r>
            <a:rPr lang="en-US" sz="1200" dirty="0"/>
            <a:t> </a:t>
          </a:r>
          <a:r>
            <a:rPr lang="en-US" sz="1200" dirty="0" err="1"/>
            <a:t>kantong</a:t>
          </a:r>
          <a:r>
            <a:rPr lang="en-US" sz="1200" dirty="0"/>
            <a:t> </a:t>
          </a:r>
          <a:r>
            <a:rPr lang="en-US" sz="1200" dirty="0" err="1"/>
            <a:t>plastik</a:t>
          </a:r>
          <a:r>
            <a:rPr lang="en-US" sz="1200" dirty="0"/>
            <a:t> </a:t>
          </a:r>
          <a:r>
            <a:rPr lang="en-US" sz="1200" dirty="0" err="1"/>
            <a:t>sampah</a:t>
          </a:r>
          <a:endParaRPr lang="en-ID" sz="1200" dirty="0"/>
        </a:p>
      </dgm:t>
    </dgm:pt>
    <dgm:pt modelId="{9DDA62AB-9551-48BA-B909-1E5B5A2F0A8D}" type="parTrans" cxnId="{FD44FF2B-F8D3-401B-805D-2B4F9787EA82}">
      <dgm:prSet/>
      <dgm:spPr/>
      <dgm:t>
        <a:bodyPr/>
        <a:lstStyle/>
        <a:p>
          <a:endParaRPr lang="en-ID" sz="1200"/>
        </a:p>
      </dgm:t>
    </dgm:pt>
    <dgm:pt modelId="{062D3DC9-FD9E-4700-ACEA-352275C74E81}" type="sibTrans" cxnId="{FD44FF2B-F8D3-401B-805D-2B4F9787EA82}">
      <dgm:prSet/>
      <dgm:spPr/>
      <dgm:t>
        <a:bodyPr/>
        <a:lstStyle/>
        <a:p>
          <a:endParaRPr lang="en-ID" sz="1200"/>
        </a:p>
      </dgm:t>
    </dgm:pt>
    <dgm:pt modelId="{49944195-D92B-4D9A-BC17-699F271E2C2B}">
      <dgm:prSet phldrT="[Text]" custT="1"/>
      <dgm:spPr/>
      <dgm:t>
        <a:bodyPr/>
        <a:lstStyle/>
        <a:p>
          <a:r>
            <a:rPr lang="en-US" sz="1200"/>
            <a:t>Gentong air ber kran</a:t>
          </a:r>
          <a:endParaRPr lang="en-ID" sz="1200" dirty="0"/>
        </a:p>
      </dgm:t>
    </dgm:pt>
    <dgm:pt modelId="{102DAEA3-9D32-4C6A-998A-12B461D227FB}" type="parTrans" cxnId="{330ED73B-A409-4A8E-9F04-0F8B3930D6B0}">
      <dgm:prSet/>
      <dgm:spPr/>
      <dgm:t>
        <a:bodyPr/>
        <a:lstStyle/>
        <a:p>
          <a:endParaRPr lang="en-ID" sz="1200"/>
        </a:p>
      </dgm:t>
    </dgm:pt>
    <dgm:pt modelId="{0F40311C-A422-432E-9A77-0BEB2CF0E8E3}" type="sibTrans" cxnId="{330ED73B-A409-4A8E-9F04-0F8B3930D6B0}">
      <dgm:prSet/>
      <dgm:spPr/>
      <dgm:t>
        <a:bodyPr/>
        <a:lstStyle/>
        <a:p>
          <a:endParaRPr lang="en-ID" sz="1200"/>
        </a:p>
      </dgm:t>
    </dgm:pt>
    <dgm:pt modelId="{213E366F-6BEE-4967-8CFA-45F81E82BC52}">
      <dgm:prSet phldrT="[Text]" custT="1"/>
      <dgm:spPr/>
      <dgm:t>
        <a:bodyPr/>
        <a:lstStyle/>
        <a:p>
          <a:r>
            <a:rPr lang="en-US" sz="1200" dirty="0"/>
            <a:t>Masker </a:t>
          </a:r>
          <a:r>
            <a:rPr lang="en-US" sz="1200" dirty="0" err="1"/>
            <a:t>kain</a:t>
          </a:r>
          <a:r>
            <a:rPr lang="en-US" sz="1200" dirty="0"/>
            <a:t> dan/</a:t>
          </a:r>
          <a:r>
            <a:rPr lang="en-US" sz="1200" dirty="0" err="1"/>
            <a:t>atau</a:t>
          </a:r>
          <a:r>
            <a:rPr lang="en-US" sz="1200" dirty="0"/>
            <a:t> Masker </a:t>
          </a:r>
          <a:r>
            <a:rPr lang="en-US" sz="1200" dirty="0" err="1"/>
            <a:t>sekali</a:t>
          </a:r>
          <a:r>
            <a:rPr lang="en-US" sz="1200" dirty="0"/>
            <a:t> </a:t>
          </a:r>
          <a:r>
            <a:rPr lang="en-US" sz="1200" dirty="0" err="1"/>
            <a:t>pakai</a:t>
          </a:r>
          <a:endParaRPr lang="en-ID" sz="1200" dirty="0"/>
        </a:p>
      </dgm:t>
    </dgm:pt>
    <dgm:pt modelId="{9A70F98F-87CF-4FED-AC8F-6CE1541CD8F8}" type="parTrans" cxnId="{4A8F8C14-CA6E-4293-BFB5-4BA914025C22}">
      <dgm:prSet/>
      <dgm:spPr/>
      <dgm:t>
        <a:bodyPr/>
        <a:lstStyle/>
        <a:p>
          <a:endParaRPr lang="en-ID" sz="1200"/>
        </a:p>
      </dgm:t>
    </dgm:pt>
    <dgm:pt modelId="{24C33803-4CAC-4E98-93FB-F8857F0152A7}" type="sibTrans" cxnId="{4A8F8C14-CA6E-4293-BFB5-4BA914025C22}">
      <dgm:prSet/>
      <dgm:spPr/>
      <dgm:t>
        <a:bodyPr/>
        <a:lstStyle/>
        <a:p>
          <a:endParaRPr lang="en-ID" sz="1200"/>
        </a:p>
      </dgm:t>
    </dgm:pt>
    <dgm:pt modelId="{E64DF076-8887-4D54-A423-47F8391E96AB}">
      <dgm:prSet phldrT="[Text]" custT="1"/>
      <dgm:spPr/>
      <dgm:t>
        <a:bodyPr/>
        <a:lstStyle/>
        <a:p>
          <a:r>
            <a:rPr lang="en-US" sz="1200"/>
            <a:t>Sabun cair</a:t>
          </a:r>
          <a:endParaRPr lang="en-ID" sz="1200" dirty="0"/>
        </a:p>
      </dgm:t>
    </dgm:pt>
    <dgm:pt modelId="{60B87B1D-F7A6-477A-8522-5F883C6DCE6D}" type="parTrans" cxnId="{D62BFF9A-5957-4AF6-BE33-EAA204112FDE}">
      <dgm:prSet/>
      <dgm:spPr/>
      <dgm:t>
        <a:bodyPr/>
        <a:lstStyle/>
        <a:p>
          <a:endParaRPr lang="en-ID" sz="1200"/>
        </a:p>
      </dgm:t>
    </dgm:pt>
    <dgm:pt modelId="{DB06D538-29A6-4899-9FAC-76D2B4B37958}" type="sibTrans" cxnId="{D62BFF9A-5957-4AF6-BE33-EAA204112FDE}">
      <dgm:prSet/>
      <dgm:spPr/>
      <dgm:t>
        <a:bodyPr/>
        <a:lstStyle/>
        <a:p>
          <a:endParaRPr lang="en-ID" sz="1200"/>
        </a:p>
      </dgm:t>
    </dgm:pt>
    <dgm:pt modelId="{DD9DA797-EF98-40DA-B34B-B55C3F3EDED6}">
      <dgm:prSet phldrT="[Text]" custT="1"/>
      <dgm:spPr/>
      <dgm:t>
        <a:bodyPr/>
        <a:lstStyle/>
        <a:p>
          <a:r>
            <a:rPr lang="en-US" sz="1200" dirty="0" err="1"/>
            <a:t>Cairan</a:t>
          </a:r>
          <a:r>
            <a:rPr lang="en-US" sz="1200" dirty="0"/>
            <a:t> </a:t>
          </a:r>
          <a:r>
            <a:rPr lang="en-US" sz="1200" dirty="0" err="1"/>
            <a:t>Desinfektan</a:t>
          </a:r>
          <a:endParaRPr lang="en-ID" sz="1200" dirty="0"/>
        </a:p>
      </dgm:t>
    </dgm:pt>
    <dgm:pt modelId="{1321C657-30F3-4EBB-933F-12B60D2C7152}" type="parTrans" cxnId="{8BBD46FA-98E3-4085-87F4-2CDB82262772}">
      <dgm:prSet/>
      <dgm:spPr/>
      <dgm:t>
        <a:bodyPr/>
        <a:lstStyle/>
        <a:p>
          <a:endParaRPr lang="en-ID" sz="1200"/>
        </a:p>
      </dgm:t>
    </dgm:pt>
    <dgm:pt modelId="{31F7A685-F5AE-4823-9578-FFF90370EDE2}" type="sibTrans" cxnId="{8BBD46FA-98E3-4085-87F4-2CDB82262772}">
      <dgm:prSet/>
      <dgm:spPr/>
      <dgm:t>
        <a:bodyPr/>
        <a:lstStyle/>
        <a:p>
          <a:endParaRPr lang="en-ID" sz="1200"/>
        </a:p>
      </dgm:t>
    </dgm:pt>
    <dgm:pt modelId="{B97BBEAE-57BC-4B11-8BB9-194018DFCF58}">
      <dgm:prSet phldrT="[Text]" custT="1"/>
      <dgm:spPr/>
      <dgm:t>
        <a:bodyPr/>
        <a:lstStyle/>
        <a:p>
          <a:r>
            <a:rPr lang="en-ID" sz="1200" dirty="0" err="1"/>
            <a:t>Alat</a:t>
          </a:r>
          <a:r>
            <a:rPr lang="en-ID" sz="1200" dirty="0"/>
            <a:t> </a:t>
          </a:r>
          <a:r>
            <a:rPr lang="en-ID" sz="1200" dirty="0" err="1"/>
            <a:t>Pelindung</a:t>
          </a:r>
          <a:r>
            <a:rPr lang="en-ID" sz="1200" dirty="0"/>
            <a:t> </a:t>
          </a:r>
          <a:r>
            <a:rPr lang="en-ID" sz="1200" dirty="0" err="1"/>
            <a:t>Muka</a:t>
          </a:r>
          <a:endParaRPr lang="en-ID" sz="1200" dirty="0"/>
        </a:p>
      </dgm:t>
    </dgm:pt>
    <dgm:pt modelId="{7689D8C6-190B-4969-B144-1DBC06D798C1}" type="parTrans" cxnId="{A2451282-C8AD-45A2-B11D-7B6BAAD808C7}">
      <dgm:prSet/>
      <dgm:spPr/>
      <dgm:t>
        <a:bodyPr/>
        <a:lstStyle/>
        <a:p>
          <a:endParaRPr lang="en-US"/>
        </a:p>
      </dgm:t>
    </dgm:pt>
    <dgm:pt modelId="{9B021D78-5A35-4D4C-B0E3-3E5CFB8B6680}" type="sibTrans" cxnId="{A2451282-C8AD-45A2-B11D-7B6BAAD808C7}">
      <dgm:prSet/>
      <dgm:spPr/>
      <dgm:t>
        <a:bodyPr/>
        <a:lstStyle/>
        <a:p>
          <a:endParaRPr lang="en-US"/>
        </a:p>
      </dgm:t>
    </dgm:pt>
    <dgm:pt modelId="{5D471F1F-17AB-4B76-8B28-889A5C8185B6}" type="pres">
      <dgm:prSet presAssocID="{E9C6B513-1B25-4479-B866-0FFBC4597A2A}" presName="Name0" presStyleCnt="0">
        <dgm:presLayoutVars>
          <dgm:dir/>
          <dgm:resizeHandles val="exact"/>
        </dgm:presLayoutVars>
      </dgm:prSet>
      <dgm:spPr/>
    </dgm:pt>
    <dgm:pt modelId="{B1E0CC71-CD24-44AC-95CB-EC3803B1898F}" type="pres">
      <dgm:prSet presAssocID="{7465137B-FA6A-4441-8977-519FF7D72BA0}" presName="composite" presStyleCnt="0"/>
      <dgm:spPr/>
    </dgm:pt>
    <dgm:pt modelId="{DD0B2908-ADAD-4F6A-BA9C-4E6AE98871EB}" type="pres">
      <dgm:prSet presAssocID="{7465137B-FA6A-4441-8977-519FF7D72BA0}" presName="rect1" presStyleLbl="trAlignAcc1" presStyleIdx="0" presStyleCnt="10">
        <dgm:presLayoutVars>
          <dgm:bulletEnabled val="1"/>
        </dgm:presLayoutVars>
      </dgm:prSet>
      <dgm:spPr/>
    </dgm:pt>
    <dgm:pt modelId="{CAE743AE-CF30-4CA1-AB25-6FD07117AFA7}" type="pres">
      <dgm:prSet presAssocID="{7465137B-FA6A-4441-8977-519FF7D72BA0}" presName="rect2" presStyleLbl="fgImgPlace1" presStyleIdx="0" presStyleCnt="10"/>
      <dgm:spPr>
        <a:blipFill rotWithShape="1">
          <a:blip xmlns:r="http://schemas.openxmlformats.org/officeDocument/2006/relationships" r:embed="rId1"/>
          <a:srcRect/>
          <a:stretch>
            <a:fillRect t="-39000" b="-39000"/>
          </a:stretch>
        </a:blipFill>
      </dgm:spPr>
    </dgm:pt>
    <dgm:pt modelId="{4FAAE214-B231-49CB-8533-750FFEC518B7}" type="pres">
      <dgm:prSet presAssocID="{C550F215-7EF4-4EE0-B812-89B2CB7FB2AB}" presName="sibTrans" presStyleCnt="0"/>
      <dgm:spPr/>
    </dgm:pt>
    <dgm:pt modelId="{C291D587-F953-49FE-995A-EAE55B2EAB71}" type="pres">
      <dgm:prSet presAssocID="{911D1470-BB42-4C4D-AB0C-016202EB501E}" presName="composite" presStyleCnt="0"/>
      <dgm:spPr/>
    </dgm:pt>
    <dgm:pt modelId="{405D0AFD-CE5A-4A26-9581-111307FF3B01}" type="pres">
      <dgm:prSet presAssocID="{911D1470-BB42-4C4D-AB0C-016202EB501E}" presName="rect1" presStyleLbl="trAlignAcc1" presStyleIdx="1" presStyleCnt="10" custLinFactNeighborX="-1281">
        <dgm:presLayoutVars>
          <dgm:bulletEnabled val="1"/>
        </dgm:presLayoutVars>
      </dgm:prSet>
      <dgm:spPr/>
    </dgm:pt>
    <dgm:pt modelId="{8CC6DB75-23A7-47F6-A81C-6D4C277661A1}" type="pres">
      <dgm:prSet presAssocID="{911D1470-BB42-4C4D-AB0C-016202EB501E}" presName="rect2" presStyleLbl="fgImgPlace1" presStyleIdx="1" presStyleCnt="10" custScaleY="69151" custLinFactNeighborX="4399" custLinFactNeighborY="-21393"/>
      <dgm:spPr>
        <a:blipFill rotWithShape="1">
          <a:blip xmlns:r="http://schemas.openxmlformats.org/officeDocument/2006/relationships" r:embed="rId2"/>
          <a:srcRect/>
          <a:stretch>
            <a:fillRect t="-39000" b="-39000"/>
          </a:stretch>
        </a:blipFill>
      </dgm:spPr>
    </dgm:pt>
    <dgm:pt modelId="{83E1BD6D-770B-4359-BACA-0DBA49546231}" type="pres">
      <dgm:prSet presAssocID="{463505EF-DD7A-4C50-9BA9-1D6062034D63}" presName="sibTrans" presStyleCnt="0"/>
      <dgm:spPr/>
    </dgm:pt>
    <dgm:pt modelId="{8CBB21C8-07E0-4A71-A935-1436EF6A7325}" type="pres">
      <dgm:prSet presAssocID="{46CA5DDA-F288-41AD-9688-2B23BF1DC4AD}" presName="composite" presStyleCnt="0"/>
      <dgm:spPr/>
    </dgm:pt>
    <dgm:pt modelId="{C395783A-1901-4084-8330-CD0B9E50BFBE}" type="pres">
      <dgm:prSet presAssocID="{46CA5DDA-F288-41AD-9688-2B23BF1DC4AD}" presName="rect1" presStyleLbl="trAlignAcc1" presStyleIdx="2" presStyleCnt="10">
        <dgm:presLayoutVars>
          <dgm:bulletEnabled val="1"/>
        </dgm:presLayoutVars>
      </dgm:prSet>
      <dgm:spPr/>
    </dgm:pt>
    <dgm:pt modelId="{7C5EB21C-A674-44F4-859D-177F90E85942}" type="pres">
      <dgm:prSet presAssocID="{46CA5DDA-F288-41AD-9688-2B23BF1DC4AD}" presName="rect2" presStyleLbl="fgImgPlace1" presStyleIdx="2" presStyleCnt="10"/>
      <dgm:spPr>
        <a:blipFill rotWithShape="1">
          <a:blip xmlns:r="http://schemas.openxmlformats.org/officeDocument/2006/relationships" r:embed="rId3"/>
          <a:srcRect/>
          <a:stretch>
            <a:fillRect t="-3000" b="-3000"/>
          </a:stretch>
        </a:blipFill>
      </dgm:spPr>
    </dgm:pt>
    <dgm:pt modelId="{90024125-1FB1-4F40-9807-442912A4F9B1}" type="pres">
      <dgm:prSet presAssocID="{E81BB6D4-CAE5-4A7E-A6DA-019D31904F16}" presName="sibTrans" presStyleCnt="0"/>
      <dgm:spPr/>
    </dgm:pt>
    <dgm:pt modelId="{7FEAA6D7-1D3D-4BAF-BA90-EC3A9CE41E06}" type="pres">
      <dgm:prSet presAssocID="{D84345C1-F8B5-4710-94BB-D38C6500257F}" presName="composite" presStyleCnt="0"/>
      <dgm:spPr/>
    </dgm:pt>
    <dgm:pt modelId="{7647713A-E1AA-4222-B46D-CD738BB38090}" type="pres">
      <dgm:prSet presAssocID="{D84345C1-F8B5-4710-94BB-D38C6500257F}" presName="rect1" presStyleLbl="trAlignAcc1" presStyleIdx="3" presStyleCnt="10">
        <dgm:presLayoutVars>
          <dgm:bulletEnabled val="1"/>
        </dgm:presLayoutVars>
      </dgm:prSet>
      <dgm:spPr/>
    </dgm:pt>
    <dgm:pt modelId="{33D1B360-910B-4C50-8058-DD6F4A7D1CD9}" type="pres">
      <dgm:prSet presAssocID="{D84345C1-F8B5-4710-94BB-D38C6500257F}" presName="rect2" presStyleLbl="fgImgPlace1" presStyleIdx="3" presStyleCnt="10"/>
      <dgm:spPr>
        <a:blipFill rotWithShape="1">
          <a:blip xmlns:r="http://schemas.openxmlformats.org/officeDocument/2006/relationships" r:embed="rId4"/>
          <a:srcRect/>
          <a:stretch>
            <a:fillRect l="-19000" r="-19000"/>
          </a:stretch>
        </a:blipFill>
      </dgm:spPr>
    </dgm:pt>
    <dgm:pt modelId="{FBD39C30-F8D3-4203-A006-D0D78DBECF0D}" type="pres">
      <dgm:prSet presAssocID="{F7DF8029-AE1D-46F3-9357-A319D7E2B364}" presName="sibTrans" presStyleCnt="0"/>
      <dgm:spPr/>
    </dgm:pt>
    <dgm:pt modelId="{E444C126-D227-4D93-97BE-ECD1816DFAC5}" type="pres">
      <dgm:prSet presAssocID="{12F698DF-A624-40C2-A4E1-A332907B6EFB}" presName="composite" presStyleCnt="0"/>
      <dgm:spPr/>
    </dgm:pt>
    <dgm:pt modelId="{586E532B-DB93-4EBD-8B45-A0F8CD14E2FE}" type="pres">
      <dgm:prSet presAssocID="{12F698DF-A624-40C2-A4E1-A332907B6EFB}" presName="rect1" presStyleLbl="trAlignAcc1" presStyleIdx="4" presStyleCnt="10">
        <dgm:presLayoutVars>
          <dgm:bulletEnabled val="1"/>
        </dgm:presLayoutVars>
      </dgm:prSet>
      <dgm:spPr/>
    </dgm:pt>
    <dgm:pt modelId="{A4AA8D62-713D-46D6-B994-F8B6A4E2F160}" type="pres">
      <dgm:prSet presAssocID="{12F698DF-A624-40C2-A4E1-A332907B6EFB}" presName="rect2" presStyleLbl="fgImgPlace1" presStyleIdx="4" presStyleCnt="10"/>
      <dgm:spPr>
        <a:blipFill rotWithShape="1">
          <a:blip xmlns:r="http://schemas.openxmlformats.org/officeDocument/2006/relationships" r:embed="rId5"/>
          <a:srcRect/>
          <a:stretch>
            <a:fillRect l="-26000" r="-26000"/>
          </a:stretch>
        </a:blipFill>
      </dgm:spPr>
    </dgm:pt>
    <dgm:pt modelId="{19168936-5E43-4E07-AF97-AD0ADA30255A}" type="pres">
      <dgm:prSet presAssocID="{062D3DC9-FD9E-4700-ACEA-352275C74E81}" presName="sibTrans" presStyleCnt="0"/>
      <dgm:spPr/>
    </dgm:pt>
    <dgm:pt modelId="{A6BCA548-DE84-47F1-ABAB-7BD9B98D8999}" type="pres">
      <dgm:prSet presAssocID="{49944195-D92B-4D9A-BC17-699F271E2C2B}" presName="composite" presStyleCnt="0"/>
      <dgm:spPr/>
    </dgm:pt>
    <dgm:pt modelId="{2F316F40-A545-41AC-B21C-80A9EED32127}" type="pres">
      <dgm:prSet presAssocID="{49944195-D92B-4D9A-BC17-699F271E2C2B}" presName="rect1" presStyleLbl="trAlignAcc1" presStyleIdx="5" presStyleCnt="10">
        <dgm:presLayoutVars>
          <dgm:bulletEnabled val="1"/>
        </dgm:presLayoutVars>
      </dgm:prSet>
      <dgm:spPr/>
    </dgm:pt>
    <dgm:pt modelId="{081743BC-3050-48A1-9B78-D7D48DF209B2}" type="pres">
      <dgm:prSet presAssocID="{49944195-D92B-4D9A-BC17-699F271E2C2B}" presName="rect2" presStyleLbl="fgImgPlace1" presStyleIdx="5" presStyleCnt="10"/>
      <dgm:spPr>
        <a:blipFill rotWithShape="1">
          <a:blip xmlns:r="http://schemas.openxmlformats.org/officeDocument/2006/relationships" r:embed="rId6"/>
          <a:srcRect/>
          <a:stretch>
            <a:fillRect l="-13000" r="-13000"/>
          </a:stretch>
        </a:blipFill>
      </dgm:spPr>
    </dgm:pt>
    <dgm:pt modelId="{4E38E485-2F66-45B5-8831-9A15E0B9354C}" type="pres">
      <dgm:prSet presAssocID="{0F40311C-A422-432E-9A77-0BEB2CF0E8E3}" presName="sibTrans" presStyleCnt="0"/>
      <dgm:spPr/>
    </dgm:pt>
    <dgm:pt modelId="{78852C8A-9D87-413A-9AC3-FEAAFD5A8E7C}" type="pres">
      <dgm:prSet presAssocID="{213E366F-6BEE-4967-8CFA-45F81E82BC52}" presName="composite" presStyleCnt="0"/>
      <dgm:spPr/>
    </dgm:pt>
    <dgm:pt modelId="{B18914FE-4B86-461B-9A60-7DDE56333D23}" type="pres">
      <dgm:prSet presAssocID="{213E366F-6BEE-4967-8CFA-45F81E82BC52}" presName="rect1" presStyleLbl="trAlignAcc1" presStyleIdx="6" presStyleCnt="10">
        <dgm:presLayoutVars>
          <dgm:bulletEnabled val="1"/>
        </dgm:presLayoutVars>
      </dgm:prSet>
      <dgm:spPr/>
    </dgm:pt>
    <dgm:pt modelId="{B0E645DB-3804-4D5E-830A-CC6096D6B985}" type="pres">
      <dgm:prSet presAssocID="{213E366F-6BEE-4967-8CFA-45F81E82BC52}" presName="rect2" presStyleLbl="fgImgPlace1" presStyleIdx="6" presStyleCnt="10"/>
      <dgm:spPr>
        <a:blipFill rotWithShape="1">
          <a:blip xmlns:r="http://schemas.openxmlformats.org/officeDocument/2006/relationships" r:embed="rId7"/>
          <a:srcRect/>
          <a:stretch>
            <a:fillRect l="-13000" r="-13000"/>
          </a:stretch>
        </a:blipFill>
      </dgm:spPr>
    </dgm:pt>
    <dgm:pt modelId="{9B30D997-1B7D-4128-BA45-D096C574BE32}" type="pres">
      <dgm:prSet presAssocID="{24C33803-4CAC-4E98-93FB-F8857F0152A7}" presName="sibTrans" presStyleCnt="0"/>
      <dgm:spPr/>
    </dgm:pt>
    <dgm:pt modelId="{96F4E7B8-A35B-4831-9A3D-C3FDDFA07393}" type="pres">
      <dgm:prSet presAssocID="{E64DF076-8887-4D54-A423-47F8391E96AB}" presName="composite" presStyleCnt="0"/>
      <dgm:spPr/>
    </dgm:pt>
    <dgm:pt modelId="{3701F923-50BC-47E1-BA87-960C33F8633F}" type="pres">
      <dgm:prSet presAssocID="{E64DF076-8887-4D54-A423-47F8391E96AB}" presName="rect1" presStyleLbl="trAlignAcc1" presStyleIdx="7" presStyleCnt="10">
        <dgm:presLayoutVars>
          <dgm:bulletEnabled val="1"/>
        </dgm:presLayoutVars>
      </dgm:prSet>
      <dgm:spPr/>
    </dgm:pt>
    <dgm:pt modelId="{74A8BBF7-1157-4B2E-ABFA-A638A12EA3B8}" type="pres">
      <dgm:prSet presAssocID="{E64DF076-8887-4D54-A423-47F8391E96AB}" presName="rect2" presStyleLbl="fgImgPlace1" presStyleIdx="7" presStyleCnt="10"/>
      <dgm:spPr>
        <a:blipFill rotWithShape="1">
          <a:blip xmlns:r="http://schemas.openxmlformats.org/officeDocument/2006/relationships" r:embed="rId8"/>
          <a:srcRect/>
          <a:stretch>
            <a:fillRect l="-35000" r="-35000"/>
          </a:stretch>
        </a:blipFill>
      </dgm:spPr>
    </dgm:pt>
    <dgm:pt modelId="{E5AC3A6C-72FB-4293-9F50-E15514117788}" type="pres">
      <dgm:prSet presAssocID="{DB06D538-29A6-4899-9FAC-76D2B4B37958}" presName="sibTrans" presStyleCnt="0"/>
      <dgm:spPr/>
    </dgm:pt>
    <dgm:pt modelId="{82773F1A-E365-47B0-ABC1-D67F3C119037}" type="pres">
      <dgm:prSet presAssocID="{DD9DA797-EF98-40DA-B34B-B55C3F3EDED6}" presName="composite" presStyleCnt="0"/>
      <dgm:spPr/>
    </dgm:pt>
    <dgm:pt modelId="{B6F09BCE-6B98-453C-90F2-8A1E7876DE8D}" type="pres">
      <dgm:prSet presAssocID="{DD9DA797-EF98-40DA-B34B-B55C3F3EDED6}" presName="rect1" presStyleLbl="trAlignAcc1" presStyleIdx="8" presStyleCnt="10">
        <dgm:presLayoutVars>
          <dgm:bulletEnabled val="1"/>
        </dgm:presLayoutVars>
      </dgm:prSet>
      <dgm:spPr/>
    </dgm:pt>
    <dgm:pt modelId="{96AE84C5-398C-4442-82BF-81ABE65B8CAD}" type="pres">
      <dgm:prSet presAssocID="{DD9DA797-EF98-40DA-B34B-B55C3F3EDED6}" presName="rect2" presStyleLbl="fgImgPlace1" presStyleIdx="8" presStyleCnt="10"/>
      <dgm:spPr>
        <a:blipFill>
          <a:blip xmlns:r="http://schemas.openxmlformats.org/officeDocument/2006/relationships" r:embed="rId9" cstate="hqprint">
            <a:extLst>
              <a:ext uri="{28A0092B-C50C-407E-A947-70E740481C1C}">
                <a14:useLocalDpi xmlns:a14="http://schemas.microsoft.com/office/drawing/2010/main" val="0"/>
              </a:ext>
            </a:extLst>
          </a:blip>
          <a:srcRect/>
          <a:stretch>
            <a:fillRect l="-25000" r="-25000"/>
          </a:stretch>
        </a:blipFill>
      </dgm:spPr>
    </dgm:pt>
    <dgm:pt modelId="{FF0944C6-6E4F-4C62-9339-0EE2FDC27849}" type="pres">
      <dgm:prSet presAssocID="{31F7A685-F5AE-4823-9578-FFF90370EDE2}" presName="sibTrans" presStyleCnt="0"/>
      <dgm:spPr/>
    </dgm:pt>
    <dgm:pt modelId="{44147EAD-1C5E-4CC9-A17E-A47047375584}" type="pres">
      <dgm:prSet presAssocID="{B97BBEAE-57BC-4B11-8BB9-194018DFCF58}" presName="composite" presStyleCnt="0"/>
      <dgm:spPr/>
    </dgm:pt>
    <dgm:pt modelId="{7D366C9A-5B85-448F-9BC4-1EAA7DD3202E}" type="pres">
      <dgm:prSet presAssocID="{B97BBEAE-57BC-4B11-8BB9-194018DFCF58}" presName="rect1" presStyleLbl="trAlignAcc1" presStyleIdx="9" presStyleCnt="10">
        <dgm:presLayoutVars>
          <dgm:bulletEnabled val="1"/>
        </dgm:presLayoutVars>
      </dgm:prSet>
      <dgm:spPr/>
    </dgm:pt>
    <dgm:pt modelId="{EA093F53-25AF-4EB3-A63F-0FEC1DF9956B}" type="pres">
      <dgm:prSet presAssocID="{B97BBEAE-57BC-4B11-8BB9-194018DFCF58}" presName="rect2" presStyleLbl="fgImgPlace1" presStyleIdx="9" presStyleCnt="10" custScaleX="122149"/>
      <dgm:spPr>
        <a:blipFill>
          <a:blip xmlns:r="http://schemas.openxmlformats.org/officeDocument/2006/relationships" r:embed="rId10" cstate="hqprint">
            <a:extLst>
              <a:ext uri="{28A0092B-C50C-407E-A947-70E740481C1C}">
                <a14:useLocalDpi xmlns:a14="http://schemas.microsoft.com/office/drawing/2010/main" val="0"/>
              </a:ext>
            </a:extLst>
          </a:blip>
          <a:srcRect/>
          <a:stretch>
            <a:fillRect l="-29000" r="-29000"/>
          </a:stretch>
        </a:blipFill>
      </dgm:spPr>
    </dgm:pt>
  </dgm:ptLst>
  <dgm:cxnLst>
    <dgm:cxn modelId="{4A8F8C14-CA6E-4293-BFB5-4BA914025C22}" srcId="{E9C6B513-1B25-4479-B866-0FFBC4597A2A}" destId="{213E366F-6BEE-4967-8CFA-45F81E82BC52}" srcOrd="6" destOrd="0" parTransId="{9A70F98F-87CF-4FED-AC8F-6CE1541CD8F8}" sibTransId="{24C33803-4CAC-4E98-93FB-F8857F0152A7}"/>
    <dgm:cxn modelId="{2238B817-3037-4E6A-B72F-3AAEE3C4AD1C}" type="presOf" srcId="{DD9DA797-EF98-40DA-B34B-B55C3F3EDED6}" destId="{B6F09BCE-6B98-453C-90F2-8A1E7876DE8D}" srcOrd="0" destOrd="0" presId="urn:microsoft.com/office/officeart/2008/layout/PictureStrips"/>
    <dgm:cxn modelId="{FD44FF2B-F8D3-401B-805D-2B4F9787EA82}" srcId="{E9C6B513-1B25-4479-B866-0FFBC4597A2A}" destId="{12F698DF-A624-40C2-A4E1-A332907B6EFB}" srcOrd="4" destOrd="0" parTransId="{9DDA62AB-9551-48BA-B909-1E5B5A2F0A8D}" sibTransId="{062D3DC9-FD9E-4700-ACEA-352275C74E81}"/>
    <dgm:cxn modelId="{2FAA7A2D-D8AC-40B8-A212-D0775CFF0FA0}" type="presOf" srcId="{E64DF076-8887-4D54-A423-47F8391E96AB}" destId="{3701F923-50BC-47E1-BA87-960C33F8633F}" srcOrd="0" destOrd="0" presId="urn:microsoft.com/office/officeart/2008/layout/PictureStrips"/>
    <dgm:cxn modelId="{330ED73B-A409-4A8E-9F04-0F8B3930D6B0}" srcId="{E9C6B513-1B25-4479-B866-0FFBC4597A2A}" destId="{49944195-D92B-4D9A-BC17-699F271E2C2B}" srcOrd="5" destOrd="0" parTransId="{102DAEA3-9D32-4C6A-998A-12B461D227FB}" sibTransId="{0F40311C-A422-432E-9A77-0BEB2CF0E8E3}"/>
    <dgm:cxn modelId="{5F7D033F-076B-4FD5-A18B-E71173B72F91}" srcId="{E9C6B513-1B25-4479-B866-0FFBC4597A2A}" destId="{46CA5DDA-F288-41AD-9688-2B23BF1DC4AD}" srcOrd="2" destOrd="0" parTransId="{F5517656-464F-49E3-8488-7EDAEBEA5296}" sibTransId="{E81BB6D4-CAE5-4A7E-A6DA-019D31904F16}"/>
    <dgm:cxn modelId="{4EFE233F-3C3B-486B-99D8-F8ACF0762D81}" type="presOf" srcId="{49944195-D92B-4D9A-BC17-699F271E2C2B}" destId="{2F316F40-A545-41AC-B21C-80A9EED32127}" srcOrd="0" destOrd="0" presId="urn:microsoft.com/office/officeart/2008/layout/PictureStrips"/>
    <dgm:cxn modelId="{81FA1543-646E-4213-9BFC-31E8642075C9}" type="presOf" srcId="{46CA5DDA-F288-41AD-9688-2B23BF1DC4AD}" destId="{C395783A-1901-4084-8330-CD0B9E50BFBE}" srcOrd="0" destOrd="0" presId="urn:microsoft.com/office/officeart/2008/layout/PictureStrips"/>
    <dgm:cxn modelId="{9A72D645-9FD8-42CA-B3B0-78C24B150559}" srcId="{E9C6B513-1B25-4479-B866-0FFBC4597A2A}" destId="{D84345C1-F8B5-4710-94BB-D38C6500257F}" srcOrd="3" destOrd="0" parTransId="{E5689F5A-3C77-4A9F-AD26-93435570BE32}" sibTransId="{F7DF8029-AE1D-46F3-9357-A319D7E2B364}"/>
    <dgm:cxn modelId="{17A27B6D-FBF9-454A-A5BF-2235A98CDC38}" type="presOf" srcId="{E9C6B513-1B25-4479-B866-0FFBC4597A2A}" destId="{5D471F1F-17AB-4B76-8B28-889A5C8185B6}" srcOrd="0" destOrd="0" presId="urn:microsoft.com/office/officeart/2008/layout/PictureStrips"/>
    <dgm:cxn modelId="{D6655A56-9B4C-4A43-A85D-A3F9A8814A48}" srcId="{E9C6B513-1B25-4479-B866-0FFBC4597A2A}" destId="{911D1470-BB42-4C4D-AB0C-016202EB501E}" srcOrd="1" destOrd="0" parTransId="{644D4E6A-FFAA-4162-9DCB-E3EC295ED0EF}" sibTransId="{463505EF-DD7A-4C50-9BA9-1D6062034D63}"/>
    <dgm:cxn modelId="{A2451282-C8AD-45A2-B11D-7B6BAAD808C7}" srcId="{E9C6B513-1B25-4479-B866-0FFBC4597A2A}" destId="{B97BBEAE-57BC-4B11-8BB9-194018DFCF58}" srcOrd="9" destOrd="0" parTransId="{7689D8C6-190B-4969-B144-1DBC06D798C1}" sibTransId="{9B021D78-5A35-4D4C-B0E3-3E5CFB8B6680}"/>
    <dgm:cxn modelId="{A3DBB085-E996-4D62-8D61-FBDB3EF9D6E8}" type="presOf" srcId="{B97BBEAE-57BC-4B11-8BB9-194018DFCF58}" destId="{7D366C9A-5B85-448F-9BC4-1EAA7DD3202E}" srcOrd="0" destOrd="0" presId="urn:microsoft.com/office/officeart/2008/layout/PictureStrips"/>
    <dgm:cxn modelId="{9CA84399-8246-4966-BBDA-BF260107C00F}" type="presOf" srcId="{911D1470-BB42-4C4D-AB0C-016202EB501E}" destId="{405D0AFD-CE5A-4A26-9581-111307FF3B01}" srcOrd="0" destOrd="0" presId="urn:microsoft.com/office/officeart/2008/layout/PictureStrips"/>
    <dgm:cxn modelId="{D62BFF9A-5957-4AF6-BE33-EAA204112FDE}" srcId="{E9C6B513-1B25-4479-B866-0FFBC4597A2A}" destId="{E64DF076-8887-4D54-A423-47F8391E96AB}" srcOrd="7" destOrd="0" parTransId="{60B87B1D-F7A6-477A-8522-5F883C6DCE6D}" sibTransId="{DB06D538-29A6-4899-9FAC-76D2B4B37958}"/>
    <dgm:cxn modelId="{96392BAE-7924-4D89-9C07-E897FC2388A9}" type="presOf" srcId="{12F698DF-A624-40C2-A4E1-A332907B6EFB}" destId="{586E532B-DB93-4EBD-8B45-A0F8CD14E2FE}" srcOrd="0" destOrd="0" presId="urn:microsoft.com/office/officeart/2008/layout/PictureStrips"/>
    <dgm:cxn modelId="{004281BE-9E99-4112-A5E1-8AB9DBED5310}" type="presOf" srcId="{7465137B-FA6A-4441-8977-519FF7D72BA0}" destId="{DD0B2908-ADAD-4F6A-BA9C-4E6AE98871EB}" srcOrd="0" destOrd="0" presId="urn:microsoft.com/office/officeart/2008/layout/PictureStrips"/>
    <dgm:cxn modelId="{3BBF01DF-170A-496E-9B71-1DD5A9BC010F}" type="presOf" srcId="{213E366F-6BEE-4967-8CFA-45F81E82BC52}" destId="{B18914FE-4B86-461B-9A60-7DDE56333D23}" srcOrd="0" destOrd="0" presId="urn:microsoft.com/office/officeart/2008/layout/PictureStrips"/>
    <dgm:cxn modelId="{FDBE25DF-B728-4B96-8BF5-3D188E2337F3}" type="presOf" srcId="{D84345C1-F8B5-4710-94BB-D38C6500257F}" destId="{7647713A-E1AA-4222-B46D-CD738BB38090}" srcOrd="0" destOrd="0" presId="urn:microsoft.com/office/officeart/2008/layout/PictureStrips"/>
    <dgm:cxn modelId="{CCAFBDE0-CC4B-4542-9D72-285522CB17EA}" srcId="{E9C6B513-1B25-4479-B866-0FFBC4597A2A}" destId="{7465137B-FA6A-4441-8977-519FF7D72BA0}" srcOrd="0" destOrd="0" parTransId="{96B527EF-F6F0-4E22-A378-7F223C1BAF6C}" sibTransId="{C550F215-7EF4-4EE0-B812-89B2CB7FB2AB}"/>
    <dgm:cxn modelId="{8BBD46FA-98E3-4085-87F4-2CDB82262772}" srcId="{E9C6B513-1B25-4479-B866-0FFBC4597A2A}" destId="{DD9DA797-EF98-40DA-B34B-B55C3F3EDED6}" srcOrd="8" destOrd="0" parTransId="{1321C657-30F3-4EBB-933F-12B60D2C7152}" sibTransId="{31F7A685-F5AE-4823-9578-FFF90370EDE2}"/>
    <dgm:cxn modelId="{FDD4D530-D7C2-4A0F-A728-149563CC7E94}" type="presParOf" srcId="{5D471F1F-17AB-4B76-8B28-889A5C8185B6}" destId="{B1E0CC71-CD24-44AC-95CB-EC3803B1898F}" srcOrd="0" destOrd="0" presId="urn:microsoft.com/office/officeart/2008/layout/PictureStrips"/>
    <dgm:cxn modelId="{9FE84009-9321-4866-B79C-B9CA32FA03BF}" type="presParOf" srcId="{B1E0CC71-CD24-44AC-95CB-EC3803B1898F}" destId="{DD0B2908-ADAD-4F6A-BA9C-4E6AE98871EB}" srcOrd="0" destOrd="0" presId="urn:microsoft.com/office/officeart/2008/layout/PictureStrips"/>
    <dgm:cxn modelId="{1A6EB6B8-3AB3-48C0-9BA5-E5A57C1E8EEB}" type="presParOf" srcId="{B1E0CC71-CD24-44AC-95CB-EC3803B1898F}" destId="{CAE743AE-CF30-4CA1-AB25-6FD07117AFA7}" srcOrd="1" destOrd="0" presId="urn:microsoft.com/office/officeart/2008/layout/PictureStrips"/>
    <dgm:cxn modelId="{103F1262-8C26-4682-81FB-06E3D41A6D79}" type="presParOf" srcId="{5D471F1F-17AB-4B76-8B28-889A5C8185B6}" destId="{4FAAE214-B231-49CB-8533-750FFEC518B7}" srcOrd="1" destOrd="0" presId="urn:microsoft.com/office/officeart/2008/layout/PictureStrips"/>
    <dgm:cxn modelId="{26D9BDA0-9D17-4C52-B667-EB088302C666}" type="presParOf" srcId="{5D471F1F-17AB-4B76-8B28-889A5C8185B6}" destId="{C291D587-F953-49FE-995A-EAE55B2EAB71}" srcOrd="2" destOrd="0" presId="urn:microsoft.com/office/officeart/2008/layout/PictureStrips"/>
    <dgm:cxn modelId="{B187F75F-3CED-47DC-ACDE-C29A8B692F4E}" type="presParOf" srcId="{C291D587-F953-49FE-995A-EAE55B2EAB71}" destId="{405D0AFD-CE5A-4A26-9581-111307FF3B01}" srcOrd="0" destOrd="0" presId="urn:microsoft.com/office/officeart/2008/layout/PictureStrips"/>
    <dgm:cxn modelId="{C47CD208-29F4-4BF5-A4E9-4F817EA43F6A}" type="presParOf" srcId="{C291D587-F953-49FE-995A-EAE55B2EAB71}" destId="{8CC6DB75-23A7-47F6-A81C-6D4C277661A1}" srcOrd="1" destOrd="0" presId="urn:microsoft.com/office/officeart/2008/layout/PictureStrips"/>
    <dgm:cxn modelId="{5FD72255-5147-44D0-A24D-3C988FB9C014}" type="presParOf" srcId="{5D471F1F-17AB-4B76-8B28-889A5C8185B6}" destId="{83E1BD6D-770B-4359-BACA-0DBA49546231}" srcOrd="3" destOrd="0" presId="urn:microsoft.com/office/officeart/2008/layout/PictureStrips"/>
    <dgm:cxn modelId="{D489248D-8702-40E3-8300-C5CB75414574}" type="presParOf" srcId="{5D471F1F-17AB-4B76-8B28-889A5C8185B6}" destId="{8CBB21C8-07E0-4A71-A935-1436EF6A7325}" srcOrd="4" destOrd="0" presId="urn:microsoft.com/office/officeart/2008/layout/PictureStrips"/>
    <dgm:cxn modelId="{348B71CF-3A10-4AF2-890D-798920A41929}" type="presParOf" srcId="{8CBB21C8-07E0-4A71-A935-1436EF6A7325}" destId="{C395783A-1901-4084-8330-CD0B9E50BFBE}" srcOrd="0" destOrd="0" presId="urn:microsoft.com/office/officeart/2008/layout/PictureStrips"/>
    <dgm:cxn modelId="{2C4A4D2C-D3EB-425C-8BFF-F0AFA3358F36}" type="presParOf" srcId="{8CBB21C8-07E0-4A71-A935-1436EF6A7325}" destId="{7C5EB21C-A674-44F4-859D-177F90E85942}" srcOrd="1" destOrd="0" presId="urn:microsoft.com/office/officeart/2008/layout/PictureStrips"/>
    <dgm:cxn modelId="{98138246-FF21-4D4F-B2F8-BF9396EFE427}" type="presParOf" srcId="{5D471F1F-17AB-4B76-8B28-889A5C8185B6}" destId="{90024125-1FB1-4F40-9807-442912A4F9B1}" srcOrd="5" destOrd="0" presId="urn:microsoft.com/office/officeart/2008/layout/PictureStrips"/>
    <dgm:cxn modelId="{3A57C5AE-6BA7-48FF-8B07-099856062821}" type="presParOf" srcId="{5D471F1F-17AB-4B76-8B28-889A5C8185B6}" destId="{7FEAA6D7-1D3D-4BAF-BA90-EC3A9CE41E06}" srcOrd="6" destOrd="0" presId="urn:microsoft.com/office/officeart/2008/layout/PictureStrips"/>
    <dgm:cxn modelId="{7C9B4559-C7D3-4B72-B19D-BEC07DECE040}" type="presParOf" srcId="{7FEAA6D7-1D3D-4BAF-BA90-EC3A9CE41E06}" destId="{7647713A-E1AA-4222-B46D-CD738BB38090}" srcOrd="0" destOrd="0" presId="urn:microsoft.com/office/officeart/2008/layout/PictureStrips"/>
    <dgm:cxn modelId="{0F4D43FF-63E4-478B-9486-8AA470C53463}" type="presParOf" srcId="{7FEAA6D7-1D3D-4BAF-BA90-EC3A9CE41E06}" destId="{33D1B360-910B-4C50-8058-DD6F4A7D1CD9}" srcOrd="1" destOrd="0" presId="urn:microsoft.com/office/officeart/2008/layout/PictureStrips"/>
    <dgm:cxn modelId="{EC21F0C6-0DEA-469B-A53D-FAB4287D9F01}" type="presParOf" srcId="{5D471F1F-17AB-4B76-8B28-889A5C8185B6}" destId="{FBD39C30-F8D3-4203-A006-D0D78DBECF0D}" srcOrd="7" destOrd="0" presId="urn:microsoft.com/office/officeart/2008/layout/PictureStrips"/>
    <dgm:cxn modelId="{584CE4EB-3741-4DA2-8AB5-AA9C6D857EC9}" type="presParOf" srcId="{5D471F1F-17AB-4B76-8B28-889A5C8185B6}" destId="{E444C126-D227-4D93-97BE-ECD1816DFAC5}" srcOrd="8" destOrd="0" presId="urn:microsoft.com/office/officeart/2008/layout/PictureStrips"/>
    <dgm:cxn modelId="{8E58CB69-9CDD-478A-8CB1-4C4B02D2481C}" type="presParOf" srcId="{E444C126-D227-4D93-97BE-ECD1816DFAC5}" destId="{586E532B-DB93-4EBD-8B45-A0F8CD14E2FE}" srcOrd="0" destOrd="0" presId="urn:microsoft.com/office/officeart/2008/layout/PictureStrips"/>
    <dgm:cxn modelId="{FF4CC27B-75AB-4EB5-9350-D57F9C4BB20A}" type="presParOf" srcId="{E444C126-D227-4D93-97BE-ECD1816DFAC5}" destId="{A4AA8D62-713D-46D6-B994-F8B6A4E2F160}" srcOrd="1" destOrd="0" presId="urn:microsoft.com/office/officeart/2008/layout/PictureStrips"/>
    <dgm:cxn modelId="{9C736ABA-C267-4491-8C20-0FF0E50EFF69}" type="presParOf" srcId="{5D471F1F-17AB-4B76-8B28-889A5C8185B6}" destId="{19168936-5E43-4E07-AF97-AD0ADA30255A}" srcOrd="9" destOrd="0" presId="urn:microsoft.com/office/officeart/2008/layout/PictureStrips"/>
    <dgm:cxn modelId="{FE10ECC8-FF21-4531-A9AC-CA83EB99243C}" type="presParOf" srcId="{5D471F1F-17AB-4B76-8B28-889A5C8185B6}" destId="{A6BCA548-DE84-47F1-ABAB-7BD9B98D8999}" srcOrd="10" destOrd="0" presId="urn:microsoft.com/office/officeart/2008/layout/PictureStrips"/>
    <dgm:cxn modelId="{22297AF9-8300-4647-949C-8503D94C4E0E}" type="presParOf" srcId="{A6BCA548-DE84-47F1-ABAB-7BD9B98D8999}" destId="{2F316F40-A545-41AC-B21C-80A9EED32127}" srcOrd="0" destOrd="0" presId="urn:microsoft.com/office/officeart/2008/layout/PictureStrips"/>
    <dgm:cxn modelId="{79351ABC-3D01-4EF6-9EE7-A69F05CE8839}" type="presParOf" srcId="{A6BCA548-DE84-47F1-ABAB-7BD9B98D8999}" destId="{081743BC-3050-48A1-9B78-D7D48DF209B2}" srcOrd="1" destOrd="0" presId="urn:microsoft.com/office/officeart/2008/layout/PictureStrips"/>
    <dgm:cxn modelId="{632F579D-A722-4B6F-80AF-7119B6452DAE}" type="presParOf" srcId="{5D471F1F-17AB-4B76-8B28-889A5C8185B6}" destId="{4E38E485-2F66-45B5-8831-9A15E0B9354C}" srcOrd="11" destOrd="0" presId="urn:microsoft.com/office/officeart/2008/layout/PictureStrips"/>
    <dgm:cxn modelId="{8C0C1BD9-48D7-42C1-A3A9-E8B3F9444163}" type="presParOf" srcId="{5D471F1F-17AB-4B76-8B28-889A5C8185B6}" destId="{78852C8A-9D87-413A-9AC3-FEAAFD5A8E7C}" srcOrd="12" destOrd="0" presId="urn:microsoft.com/office/officeart/2008/layout/PictureStrips"/>
    <dgm:cxn modelId="{E214E22F-7CDE-4D0E-895F-DEF949DEA479}" type="presParOf" srcId="{78852C8A-9D87-413A-9AC3-FEAAFD5A8E7C}" destId="{B18914FE-4B86-461B-9A60-7DDE56333D23}" srcOrd="0" destOrd="0" presId="urn:microsoft.com/office/officeart/2008/layout/PictureStrips"/>
    <dgm:cxn modelId="{694EADD7-6DFE-4A3B-8313-A45D6643F846}" type="presParOf" srcId="{78852C8A-9D87-413A-9AC3-FEAAFD5A8E7C}" destId="{B0E645DB-3804-4D5E-830A-CC6096D6B985}" srcOrd="1" destOrd="0" presId="urn:microsoft.com/office/officeart/2008/layout/PictureStrips"/>
    <dgm:cxn modelId="{43300A78-EC93-4C27-94F0-67F9058DAA54}" type="presParOf" srcId="{5D471F1F-17AB-4B76-8B28-889A5C8185B6}" destId="{9B30D997-1B7D-4128-BA45-D096C574BE32}" srcOrd="13" destOrd="0" presId="urn:microsoft.com/office/officeart/2008/layout/PictureStrips"/>
    <dgm:cxn modelId="{3CA784C5-426E-4EBF-A254-BA102D7049D1}" type="presParOf" srcId="{5D471F1F-17AB-4B76-8B28-889A5C8185B6}" destId="{96F4E7B8-A35B-4831-9A3D-C3FDDFA07393}" srcOrd="14" destOrd="0" presId="urn:microsoft.com/office/officeart/2008/layout/PictureStrips"/>
    <dgm:cxn modelId="{4D4B62C8-3EF0-4951-BF91-7BC6DC42BEFF}" type="presParOf" srcId="{96F4E7B8-A35B-4831-9A3D-C3FDDFA07393}" destId="{3701F923-50BC-47E1-BA87-960C33F8633F}" srcOrd="0" destOrd="0" presId="urn:microsoft.com/office/officeart/2008/layout/PictureStrips"/>
    <dgm:cxn modelId="{200BD85A-071D-49B4-8457-9230F6C25D40}" type="presParOf" srcId="{96F4E7B8-A35B-4831-9A3D-C3FDDFA07393}" destId="{74A8BBF7-1157-4B2E-ABFA-A638A12EA3B8}" srcOrd="1" destOrd="0" presId="urn:microsoft.com/office/officeart/2008/layout/PictureStrips"/>
    <dgm:cxn modelId="{8E9A8EA5-3BEF-4D3D-8CAD-B01E512B0702}" type="presParOf" srcId="{5D471F1F-17AB-4B76-8B28-889A5C8185B6}" destId="{E5AC3A6C-72FB-4293-9F50-E15514117788}" srcOrd="15" destOrd="0" presId="urn:microsoft.com/office/officeart/2008/layout/PictureStrips"/>
    <dgm:cxn modelId="{DFB7F694-E60B-4203-A21D-6C21D6E3180A}" type="presParOf" srcId="{5D471F1F-17AB-4B76-8B28-889A5C8185B6}" destId="{82773F1A-E365-47B0-ABC1-D67F3C119037}" srcOrd="16" destOrd="0" presId="urn:microsoft.com/office/officeart/2008/layout/PictureStrips"/>
    <dgm:cxn modelId="{7EF8507E-A975-4F2A-831A-9D867E698C8A}" type="presParOf" srcId="{82773F1A-E365-47B0-ABC1-D67F3C119037}" destId="{B6F09BCE-6B98-453C-90F2-8A1E7876DE8D}" srcOrd="0" destOrd="0" presId="urn:microsoft.com/office/officeart/2008/layout/PictureStrips"/>
    <dgm:cxn modelId="{CAD150C1-AE5B-49A2-83D5-2BDB152329DA}" type="presParOf" srcId="{82773F1A-E365-47B0-ABC1-D67F3C119037}" destId="{96AE84C5-398C-4442-82BF-81ABE65B8CAD}" srcOrd="1" destOrd="0" presId="urn:microsoft.com/office/officeart/2008/layout/PictureStrips"/>
    <dgm:cxn modelId="{CADFB1DC-4AC1-4699-A69C-0B4EDC11209A}" type="presParOf" srcId="{5D471F1F-17AB-4B76-8B28-889A5C8185B6}" destId="{FF0944C6-6E4F-4C62-9339-0EE2FDC27849}" srcOrd="17" destOrd="0" presId="urn:microsoft.com/office/officeart/2008/layout/PictureStrips"/>
    <dgm:cxn modelId="{10D8B8DD-9FF2-4E01-9875-97899EB41CE7}" type="presParOf" srcId="{5D471F1F-17AB-4B76-8B28-889A5C8185B6}" destId="{44147EAD-1C5E-4CC9-A17E-A47047375584}" srcOrd="18" destOrd="0" presId="urn:microsoft.com/office/officeart/2008/layout/PictureStrips"/>
    <dgm:cxn modelId="{1BEB2273-6CA7-49DF-96B0-7CB789158E6B}" type="presParOf" srcId="{44147EAD-1C5E-4CC9-A17E-A47047375584}" destId="{7D366C9A-5B85-448F-9BC4-1EAA7DD3202E}" srcOrd="0" destOrd="0" presId="urn:microsoft.com/office/officeart/2008/layout/PictureStrips"/>
    <dgm:cxn modelId="{BF8B610D-F5C9-4217-9565-97CE9AAF2D4A}" type="presParOf" srcId="{44147EAD-1C5E-4CC9-A17E-A47047375584}" destId="{EA093F53-25AF-4EB3-A63F-0FEC1DF9956B}" srcOrd="1" destOrd="0" presId="urn:microsoft.com/office/officeart/2008/layout/PictureStrips"/>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4E916D3-E4F1-49C2-9267-2BC36DF1FEFB}" type="doc">
      <dgm:prSet loTypeId="urn:microsoft.com/office/officeart/2005/8/layout/hList1" loCatId="list" qsTypeId="urn:microsoft.com/office/officeart/2005/8/quickstyle/simple1" qsCatId="simple" csTypeId="urn:microsoft.com/office/officeart/2005/8/colors/colorful1" csCatId="colorful" phldr="1"/>
      <dgm:spPr/>
      <dgm:t>
        <a:bodyPr/>
        <a:lstStyle/>
        <a:p>
          <a:endParaRPr lang="en-ID"/>
        </a:p>
      </dgm:t>
    </dgm:pt>
    <dgm:pt modelId="{A3D0C7EB-26E6-4025-8406-44D22EF9B749}">
      <dgm:prSet phldrT="[Text]" custT="1"/>
      <dgm:spPr/>
      <dgm:t>
        <a:bodyPr/>
        <a:lstStyle/>
        <a:p>
          <a:r>
            <a:rPr lang="en-US" sz="1400" dirty="0" err="1"/>
            <a:t>Pemeriksaan</a:t>
          </a:r>
          <a:r>
            <a:rPr lang="en-US" sz="1400" dirty="0"/>
            <a:t> Rapid Test</a:t>
          </a:r>
          <a:endParaRPr lang="en-ID" sz="1400" dirty="0"/>
        </a:p>
      </dgm:t>
    </dgm:pt>
    <dgm:pt modelId="{34CF5EA9-F555-42C3-920D-80D885CDAF8D}" type="parTrans" cxnId="{FD62C2B3-365C-4266-B339-3F2A1D4716F8}">
      <dgm:prSet/>
      <dgm:spPr/>
      <dgm:t>
        <a:bodyPr/>
        <a:lstStyle/>
        <a:p>
          <a:endParaRPr lang="en-ID" sz="3600"/>
        </a:p>
      </dgm:t>
    </dgm:pt>
    <dgm:pt modelId="{BC02C5CB-9366-4840-B075-CDED6E481796}" type="sibTrans" cxnId="{FD62C2B3-365C-4266-B339-3F2A1D4716F8}">
      <dgm:prSet/>
      <dgm:spPr/>
      <dgm:t>
        <a:bodyPr/>
        <a:lstStyle/>
        <a:p>
          <a:endParaRPr lang="en-ID" sz="3600"/>
        </a:p>
      </dgm:t>
    </dgm:pt>
    <dgm:pt modelId="{7C30A6F5-E2E7-49B9-92E9-2AD9A703EC73}">
      <dgm:prSet phldrT="[Text]" custT="1"/>
      <dgm:spPr/>
      <dgm:t>
        <a:bodyPr/>
        <a:lstStyle/>
        <a:p>
          <a:r>
            <a:rPr lang="en-US" sz="1400" dirty="0" err="1"/>
            <a:t>Pemberian</a:t>
          </a:r>
          <a:r>
            <a:rPr lang="en-US" sz="1400" dirty="0"/>
            <a:t> Vitamin </a:t>
          </a:r>
          <a:r>
            <a:rPr lang="en-US" sz="1400" dirty="0" err="1"/>
            <a:t>Daya</a:t>
          </a:r>
          <a:r>
            <a:rPr lang="en-US" sz="1400" dirty="0"/>
            <a:t> </a:t>
          </a:r>
          <a:r>
            <a:rPr lang="en-US" sz="1400" dirty="0" err="1"/>
            <a:t>Tahan</a:t>
          </a:r>
          <a:r>
            <a:rPr lang="en-US" sz="1400" dirty="0"/>
            <a:t> </a:t>
          </a:r>
          <a:r>
            <a:rPr lang="en-US" sz="1400" dirty="0" err="1"/>
            <a:t>Tubuh</a:t>
          </a:r>
          <a:endParaRPr lang="en-ID" sz="1400" dirty="0"/>
        </a:p>
      </dgm:t>
    </dgm:pt>
    <dgm:pt modelId="{51B3DE51-C9C9-48B7-B35F-317DE4C52D44}" type="parTrans" cxnId="{BD142AD4-A291-429D-A2A8-55E3BD3E3FAD}">
      <dgm:prSet/>
      <dgm:spPr/>
      <dgm:t>
        <a:bodyPr/>
        <a:lstStyle/>
        <a:p>
          <a:endParaRPr lang="en-ID" sz="3600"/>
        </a:p>
      </dgm:t>
    </dgm:pt>
    <dgm:pt modelId="{15AFB910-3F39-433F-B6FD-0FF4F5A76AE2}" type="sibTrans" cxnId="{BD142AD4-A291-429D-A2A8-55E3BD3E3FAD}">
      <dgm:prSet/>
      <dgm:spPr/>
      <dgm:t>
        <a:bodyPr/>
        <a:lstStyle/>
        <a:p>
          <a:endParaRPr lang="en-ID" sz="3600"/>
        </a:p>
      </dgm:t>
    </dgm:pt>
    <dgm:pt modelId="{4BD79FAB-8A7E-4649-8AE8-D994E29DAA4C}">
      <dgm:prSet phldrT="[Text]" custT="1"/>
      <dgm:spPr/>
      <dgm:t>
        <a:bodyPr/>
        <a:lstStyle/>
        <a:p>
          <a:r>
            <a:rPr lang="en-US" sz="1400" dirty="0"/>
            <a:t>KPU </a:t>
          </a:r>
          <a:r>
            <a:rPr lang="en-US" sz="1400" dirty="0" err="1"/>
            <a:t>Provinsi</a:t>
          </a:r>
          <a:r>
            <a:rPr lang="en-US" sz="1400" dirty="0"/>
            <a:t> dan KPU </a:t>
          </a:r>
          <a:r>
            <a:rPr lang="en-US" sz="1400" dirty="0" err="1"/>
            <a:t>Kabupaten</a:t>
          </a:r>
          <a:r>
            <a:rPr lang="en-US" sz="1400" dirty="0"/>
            <a:t>/Kota </a:t>
          </a:r>
          <a:r>
            <a:rPr lang="en-US" sz="1400" dirty="0" err="1"/>
            <a:t>selama</a:t>
          </a:r>
          <a:r>
            <a:rPr lang="en-US" sz="1400" dirty="0"/>
            <a:t> </a:t>
          </a:r>
          <a:r>
            <a:rPr lang="en-US" sz="1400" dirty="0" err="1"/>
            <a:t>pelaksanaan</a:t>
          </a:r>
          <a:r>
            <a:rPr lang="en-US" sz="1400" dirty="0"/>
            <a:t> </a:t>
          </a:r>
          <a:r>
            <a:rPr lang="en-US" sz="1400" dirty="0" err="1"/>
            <a:t>tahapan</a:t>
          </a:r>
          <a:endParaRPr lang="en-ID" sz="1400" dirty="0"/>
        </a:p>
      </dgm:t>
    </dgm:pt>
    <dgm:pt modelId="{7A3CA6C7-3076-4836-87D7-C0BE330FA629}" type="parTrans" cxnId="{59630349-8A53-47E9-A989-3CB1B42F81CF}">
      <dgm:prSet/>
      <dgm:spPr/>
      <dgm:t>
        <a:bodyPr/>
        <a:lstStyle/>
        <a:p>
          <a:endParaRPr lang="en-ID" sz="3600"/>
        </a:p>
      </dgm:t>
    </dgm:pt>
    <dgm:pt modelId="{75C831D0-851C-44CB-A593-671472502EDA}" type="sibTrans" cxnId="{59630349-8A53-47E9-A989-3CB1B42F81CF}">
      <dgm:prSet/>
      <dgm:spPr/>
      <dgm:t>
        <a:bodyPr/>
        <a:lstStyle/>
        <a:p>
          <a:endParaRPr lang="en-ID" sz="3600"/>
        </a:p>
      </dgm:t>
    </dgm:pt>
    <dgm:pt modelId="{9CE5FBEF-8C27-45F2-8165-35C616A7B81C}">
      <dgm:prSet phldrT="[Text]" custT="1"/>
      <dgm:spPr/>
      <dgm:t>
        <a:bodyPr/>
        <a:lstStyle/>
        <a:p>
          <a:r>
            <a:rPr lang="en-US" sz="1400" dirty="0" err="1"/>
            <a:t>Pemeriksaan</a:t>
          </a:r>
          <a:r>
            <a:rPr lang="en-US" sz="1400" dirty="0"/>
            <a:t> </a:t>
          </a:r>
          <a:r>
            <a:rPr lang="en-US" sz="1400" dirty="0" err="1"/>
            <a:t>Suhu</a:t>
          </a:r>
          <a:r>
            <a:rPr lang="en-US" sz="1400" dirty="0"/>
            <a:t> </a:t>
          </a:r>
          <a:r>
            <a:rPr lang="en-US" sz="1400" dirty="0" err="1"/>
            <a:t>Tubuh</a:t>
          </a:r>
          <a:endParaRPr lang="en-ID" sz="1400" dirty="0"/>
        </a:p>
      </dgm:t>
    </dgm:pt>
    <dgm:pt modelId="{32DDECDB-F8C9-4380-A4D9-E9B947628A0F}" type="parTrans" cxnId="{53B2D93B-F8EE-47A8-8C5D-A1AC5EC49C98}">
      <dgm:prSet/>
      <dgm:spPr/>
      <dgm:t>
        <a:bodyPr/>
        <a:lstStyle/>
        <a:p>
          <a:endParaRPr lang="en-ID" sz="3600"/>
        </a:p>
      </dgm:t>
    </dgm:pt>
    <dgm:pt modelId="{B6F7D4D2-9851-4C50-9E18-DE7B0FCF9D93}" type="sibTrans" cxnId="{53B2D93B-F8EE-47A8-8C5D-A1AC5EC49C98}">
      <dgm:prSet/>
      <dgm:spPr/>
      <dgm:t>
        <a:bodyPr/>
        <a:lstStyle/>
        <a:p>
          <a:endParaRPr lang="en-ID" sz="3600"/>
        </a:p>
      </dgm:t>
    </dgm:pt>
    <dgm:pt modelId="{E77E3F1C-574D-4D50-9190-17ED52FA60B0}">
      <dgm:prSet phldrT="[Text]" custT="1"/>
      <dgm:spPr/>
      <dgm:t>
        <a:bodyPr/>
        <a:lstStyle/>
        <a:p>
          <a:r>
            <a:rPr lang="en-US" sz="1400" dirty="0"/>
            <a:t>KPU </a:t>
          </a:r>
          <a:r>
            <a:rPr lang="en-US" sz="1400" dirty="0" err="1"/>
            <a:t>Provinsi</a:t>
          </a:r>
          <a:r>
            <a:rPr lang="en-US" sz="1400" dirty="0"/>
            <a:t> dan KPU </a:t>
          </a:r>
          <a:r>
            <a:rPr lang="en-US" sz="1400" dirty="0" err="1"/>
            <a:t>Kabupaten</a:t>
          </a:r>
          <a:r>
            <a:rPr lang="en-US" sz="1400" dirty="0"/>
            <a:t>/Kota </a:t>
          </a:r>
          <a:r>
            <a:rPr lang="en-US" sz="1400" dirty="0" err="1"/>
            <a:t>selama</a:t>
          </a:r>
          <a:r>
            <a:rPr lang="en-US" sz="1400" dirty="0"/>
            <a:t> </a:t>
          </a:r>
          <a:r>
            <a:rPr lang="en-US" sz="1400" dirty="0" err="1"/>
            <a:t>pelaksanaan</a:t>
          </a:r>
          <a:r>
            <a:rPr lang="en-US" sz="1400" dirty="0"/>
            <a:t> </a:t>
          </a:r>
          <a:r>
            <a:rPr lang="en-US" sz="1400" dirty="0" err="1"/>
            <a:t>tahapan</a:t>
          </a:r>
          <a:endParaRPr lang="en-ID" sz="1400" dirty="0"/>
        </a:p>
      </dgm:t>
    </dgm:pt>
    <dgm:pt modelId="{2AFD9808-8DF8-4EF4-9223-1BB741B6DC12}" type="parTrans" cxnId="{0A35151D-C566-4309-BE14-AE7BFFE09657}">
      <dgm:prSet/>
      <dgm:spPr/>
      <dgm:t>
        <a:bodyPr/>
        <a:lstStyle/>
        <a:p>
          <a:endParaRPr lang="en-ID" sz="3600"/>
        </a:p>
      </dgm:t>
    </dgm:pt>
    <dgm:pt modelId="{402EAE7B-78F5-462F-8886-323A5A88B3AE}" type="sibTrans" cxnId="{0A35151D-C566-4309-BE14-AE7BFFE09657}">
      <dgm:prSet/>
      <dgm:spPr/>
      <dgm:t>
        <a:bodyPr/>
        <a:lstStyle/>
        <a:p>
          <a:endParaRPr lang="en-ID" sz="3600"/>
        </a:p>
      </dgm:t>
    </dgm:pt>
    <dgm:pt modelId="{084FF0EB-54A8-40B1-9C96-CC6D950C84B9}">
      <dgm:prSet phldrT="[Text]" custT="1"/>
      <dgm:spPr/>
      <dgm:t>
        <a:bodyPr/>
        <a:lstStyle/>
        <a:p>
          <a:r>
            <a:rPr lang="en-US" sz="1400" dirty="0"/>
            <a:t>KPU </a:t>
          </a:r>
          <a:r>
            <a:rPr lang="en-US" sz="1400" dirty="0" err="1"/>
            <a:t>Provinsi</a:t>
          </a:r>
          <a:r>
            <a:rPr lang="en-US" sz="1400" dirty="0"/>
            <a:t> dan KPU </a:t>
          </a:r>
          <a:r>
            <a:rPr lang="en-US" sz="1400" dirty="0" err="1"/>
            <a:t>Kabupaten</a:t>
          </a:r>
          <a:r>
            <a:rPr lang="en-US" sz="1400" dirty="0"/>
            <a:t>/Kota </a:t>
          </a:r>
          <a:r>
            <a:rPr lang="en-US" sz="1400" dirty="0" err="1"/>
            <a:t>dilakukan</a:t>
          </a:r>
          <a:r>
            <a:rPr lang="en-US" sz="1400" dirty="0"/>
            <a:t> Rapid Test </a:t>
          </a:r>
          <a:r>
            <a:rPr lang="en-US" sz="1400" dirty="0" err="1"/>
            <a:t>sebanyak</a:t>
          </a:r>
          <a:r>
            <a:rPr lang="en-US" sz="1400" dirty="0"/>
            <a:t> 3 kali </a:t>
          </a:r>
          <a:r>
            <a:rPr lang="en-US" sz="1400" dirty="0" err="1"/>
            <a:t>selama</a:t>
          </a:r>
          <a:r>
            <a:rPr lang="en-US" sz="1400" dirty="0"/>
            <a:t> </a:t>
          </a:r>
          <a:r>
            <a:rPr lang="en-US" sz="1400" dirty="0" err="1"/>
            <a:t>pelaksanaan</a:t>
          </a:r>
          <a:r>
            <a:rPr lang="en-US" sz="1400" dirty="0"/>
            <a:t> </a:t>
          </a:r>
          <a:r>
            <a:rPr lang="en-US" sz="1400" dirty="0" err="1"/>
            <a:t>tahapan</a:t>
          </a:r>
          <a:endParaRPr lang="en-ID" sz="1400" dirty="0"/>
        </a:p>
      </dgm:t>
    </dgm:pt>
    <dgm:pt modelId="{8E5EE58A-C029-49E2-89B8-9A112781D285}" type="parTrans" cxnId="{22B3194A-998B-4A3B-B2B9-3D5793693FB2}">
      <dgm:prSet/>
      <dgm:spPr/>
      <dgm:t>
        <a:bodyPr/>
        <a:lstStyle/>
        <a:p>
          <a:endParaRPr lang="en-ID" sz="3600"/>
        </a:p>
      </dgm:t>
    </dgm:pt>
    <dgm:pt modelId="{267B3F79-74CE-41D7-9959-8A5F579327AE}" type="sibTrans" cxnId="{22B3194A-998B-4A3B-B2B9-3D5793693FB2}">
      <dgm:prSet/>
      <dgm:spPr/>
      <dgm:t>
        <a:bodyPr/>
        <a:lstStyle/>
        <a:p>
          <a:endParaRPr lang="en-ID" sz="3600"/>
        </a:p>
      </dgm:t>
    </dgm:pt>
    <dgm:pt modelId="{A789A883-1C54-45AF-BD77-21863C0C1508}">
      <dgm:prSet phldrT="[Text]" custT="1"/>
      <dgm:spPr/>
      <dgm:t>
        <a:bodyPr/>
        <a:lstStyle/>
        <a:p>
          <a:r>
            <a:rPr lang="en-US" sz="1400" dirty="0" err="1"/>
            <a:t>Pemberian</a:t>
          </a:r>
          <a:r>
            <a:rPr lang="en-US" sz="1400" dirty="0"/>
            <a:t> </a:t>
          </a:r>
          <a:r>
            <a:rPr lang="en-US" sz="1400" dirty="0" err="1"/>
            <a:t>Perlengkapan</a:t>
          </a:r>
          <a:r>
            <a:rPr lang="en-US" sz="1400" dirty="0"/>
            <a:t> Alat </a:t>
          </a:r>
          <a:r>
            <a:rPr lang="en-US" sz="1400" dirty="0" err="1"/>
            <a:t>Pelindung</a:t>
          </a:r>
          <a:r>
            <a:rPr lang="en-US" sz="1400" dirty="0"/>
            <a:t> </a:t>
          </a:r>
          <a:r>
            <a:rPr lang="en-US" sz="1400" dirty="0" err="1"/>
            <a:t>Diri</a:t>
          </a:r>
          <a:endParaRPr lang="en-ID" sz="1400" dirty="0"/>
        </a:p>
      </dgm:t>
    </dgm:pt>
    <dgm:pt modelId="{21E446FD-E2C8-4581-B52C-33008B230D25}" type="parTrans" cxnId="{EF6A436C-916B-4CDA-99E0-1621392B988A}">
      <dgm:prSet/>
      <dgm:spPr/>
      <dgm:t>
        <a:bodyPr/>
        <a:lstStyle/>
        <a:p>
          <a:endParaRPr lang="en-ID" sz="3600"/>
        </a:p>
      </dgm:t>
    </dgm:pt>
    <dgm:pt modelId="{6FE98FBD-82F8-4241-8160-EF26DFE53A89}" type="sibTrans" cxnId="{EF6A436C-916B-4CDA-99E0-1621392B988A}">
      <dgm:prSet/>
      <dgm:spPr/>
      <dgm:t>
        <a:bodyPr/>
        <a:lstStyle/>
        <a:p>
          <a:endParaRPr lang="en-ID" sz="3600"/>
        </a:p>
      </dgm:t>
    </dgm:pt>
    <dgm:pt modelId="{5F4789BE-76A1-4D25-98F7-423591A62DB9}">
      <dgm:prSet phldrT="[Text]" custT="1"/>
      <dgm:spPr/>
      <dgm:t>
        <a:bodyPr/>
        <a:lstStyle/>
        <a:p>
          <a:r>
            <a:rPr lang="en-US" sz="1400" dirty="0" err="1"/>
            <a:t>Seluruh</a:t>
          </a:r>
          <a:r>
            <a:rPr lang="en-US" sz="1400" dirty="0"/>
            <a:t> </a:t>
          </a:r>
          <a:r>
            <a:rPr lang="en-US" sz="1400" dirty="0" err="1"/>
            <a:t>Penyelenggara</a:t>
          </a:r>
          <a:r>
            <a:rPr lang="en-US" sz="1400" dirty="0"/>
            <a:t> </a:t>
          </a:r>
          <a:r>
            <a:rPr lang="en-US" sz="1400" dirty="0" err="1"/>
            <a:t>Pemilihan</a:t>
          </a:r>
          <a:r>
            <a:rPr lang="en-US" sz="1400" dirty="0"/>
            <a:t> </a:t>
          </a:r>
          <a:r>
            <a:rPr lang="en-US" sz="1400" dirty="0" err="1"/>
            <a:t>dilengkapi</a:t>
          </a:r>
          <a:r>
            <a:rPr lang="en-US" sz="1400" dirty="0"/>
            <a:t> </a:t>
          </a:r>
          <a:r>
            <a:rPr lang="en-US" sz="1400" dirty="0" err="1"/>
            <a:t>dengan</a:t>
          </a:r>
          <a:r>
            <a:rPr lang="en-US" sz="1400" dirty="0"/>
            <a:t> Alat </a:t>
          </a:r>
          <a:r>
            <a:rPr lang="en-US" sz="1400" dirty="0" err="1"/>
            <a:t>Pelindung</a:t>
          </a:r>
          <a:r>
            <a:rPr lang="en-US" sz="1400" dirty="0"/>
            <a:t> </a:t>
          </a:r>
          <a:r>
            <a:rPr lang="en-US" sz="1400" dirty="0" err="1"/>
            <a:t>Diri</a:t>
          </a:r>
          <a:r>
            <a:rPr lang="en-US" sz="1400" dirty="0"/>
            <a:t> </a:t>
          </a:r>
          <a:r>
            <a:rPr lang="en-US" sz="1400" dirty="0" err="1"/>
            <a:t>sesuai</a:t>
          </a:r>
          <a:r>
            <a:rPr lang="en-US" sz="1400" dirty="0"/>
            <a:t> </a:t>
          </a:r>
          <a:r>
            <a:rPr lang="en-US" sz="1400" dirty="0" err="1"/>
            <a:t>dengan</a:t>
          </a:r>
          <a:r>
            <a:rPr lang="en-US" sz="1400" dirty="0"/>
            <a:t> </a:t>
          </a:r>
          <a:r>
            <a:rPr lang="en-US" sz="1400" dirty="0" err="1"/>
            <a:t>standar</a:t>
          </a:r>
          <a:r>
            <a:rPr lang="en-US" sz="1400" dirty="0"/>
            <a:t> Kesehatan </a:t>
          </a:r>
          <a:r>
            <a:rPr lang="en-US" sz="1400" dirty="0" err="1"/>
            <a:t>Protokol</a:t>
          </a:r>
          <a:r>
            <a:rPr lang="en-US" sz="1400" dirty="0"/>
            <a:t> covid-19 (9 item APD)</a:t>
          </a:r>
          <a:endParaRPr lang="en-ID" sz="1400" dirty="0"/>
        </a:p>
      </dgm:t>
    </dgm:pt>
    <dgm:pt modelId="{7C8C587F-4F5A-4E94-A06B-C6F0C95763BD}" type="parTrans" cxnId="{3BBAB756-72A2-48CA-8270-082BF7B88963}">
      <dgm:prSet/>
      <dgm:spPr/>
      <dgm:t>
        <a:bodyPr/>
        <a:lstStyle/>
        <a:p>
          <a:endParaRPr lang="en-ID" sz="3600"/>
        </a:p>
      </dgm:t>
    </dgm:pt>
    <dgm:pt modelId="{AF0AE10E-A762-498A-A9EA-62166C1E6149}" type="sibTrans" cxnId="{3BBAB756-72A2-48CA-8270-082BF7B88963}">
      <dgm:prSet/>
      <dgm:spPr/>
      <dgm:t>
        <a:bodyPr/>
        <a:lstStyle/>
        <a:p>
          <a:endParaRPr lang="en-ID" sz="3600"/>
        </a:p>
      </dgm:t>
    </dgm:pt>
    <dgm:pt modelId="{FBA73BEF-09CF-4D60-852F-C61211D43432}">
      <dgm:prSet phldrT="[Text]" custT="1"/>
      <dgm:spPr/>
      <dgm:t>
        <a:bodyPr/>
        <a:lstStyle/>
        <a:p>
          <a:r>
            <a:rPr lang="en-ID" sz="1400" dirty="0"/>
            <a:t>PPK dan PPS </a:t>
          </a:r>
          <a:r>
            <a:rPr lang="en-ID" sz="1400" dirty="0" err="1"/>
            <a:t>dilakukan</a:t>
          </a:r>
          <a:r>
            <a:rPr lang="en-ID" sz="1400" dirty="0"/>
            <a:t> Rapid Test </a:t>
          </a:r>
          <a:r>
            <a:rPr lang="en-ID" sz="1400" dirty="0" err="1"/>
            <a:t>sebanyak</a:t>
          </a:r>
          <a:r>
            <a:rPr lang="en-ID" sz="1400" dirty="0"/>
            <a:t> 2 kali </a:t>
          </a:r>
          <a:r>
            <a:rPr lang="en-ID" sz="1400" dirty="0" err="1"/>
            <a:t>selama</a:t>
          </a:r>
          <a:r>
            <a:rPr lang="en-ID" sz="1400" dirty="0"/>
            <a:t> masa </a:t>
          </a:r>
          <a:r>
            <a:rPr lang="en-ID" sz="1400" dirty="0" err="1"/>
            <a:t>kerja</a:t>
          </a:r>
          <a:endParaRPr lang="en-ID" sz="1400" dirty="0"/>
        </a:p>
      </dgm:t>
    </dgm:pt>
    <dgm:pt modelId="{6D031C02-2461-4105-9A1C-4104A3C2EBA8}" type="parTrans" cxnId="{B0ACBA7C-6547-4D81-80A6-E4C31474F8B4}">
      <dgm:prSet/>
      <dgm:spPr/>
      <dgm:t>
        <a:bodyPr/>
        <a:lstStyle/>
        <a:p>
          <a:endParaRPr lang="en-US"/>
        </a:p>
      </dgm:t>
    </dgm:pt>
    <dgm:pt modelId="{4F527543-ECEF-4BD6-8AD2-28099B6B0EE1}" type="sibTrans" cxnId="{B0ACBA7C-6547-4D81-80A6-E4C31474F8B4}">
      <dgm:prSet/>
      <dgm:spPr/>
      <dgm:t>
        <a:bodyPr/>
        <a:lstStyle/>
        <a:p>
          <a:endParaRPr lang="en-US"/>
        </a:p>
      </dgm:t>
    </dgm:pt>
    <dgm:pt modelId="{59D20AE1-4BC1-4DAB-AF5D-008D6FCD15C7}">
      <dgm:prSet phldrT="[Text]" custT="1"/>
      <dgm:spPr/>
      <dgm:t>
        <a:bodyPr/>
        <a:lstStyle/>
        <a:p>
          <a:r>
            <a:rPr lang="en-ID" sz="1400" dirty="0"/>
            <a:t>PPDP dan KPPS </a:t>
          </a:r>
          <a:r>
            <a:rPr lang="en-ID" sz="1400" dirty="0" err="1"/>
            <a:t>dilakukan</a:t>
          </a:r>
          <a:r>
            <a:rPr lang="en-ID" sz="1400" dirty="0"/>
            <a:t> Rapid Test </a:t>
          </a:r>
          <a:r>
            <a:rPr lang="en-ID" sz="1400" dirty="0" err="1"/>
            <a:t>sebanyak</a:t>
          </a:r>
          <a:r>
            <a:rPr lang="en-ID" sz="1400" dirty="0"/>
            <a:t> 1 kali </a:t>
          </a:r>
          <a:r>
            <a:rPr lang="en-ID" sz="1400" dirty="0" err="1"/>
            <a:t>selama</a:t>
          </a:r>
          <a:r>
            <a:rPr lang="en-ID" sz="1400" dirty="0"/>
            <a:t> masa </a:t>
          </a:r>
          <a:r>
            <a:rPr lang="en-ID" sz="1400" dirty="0" err="1"/>
            <a:t>kerja</a:t>
          </a:r>
          <a:endParaRPr lang="en-ID" sz="1400" dirty="0"/>
        </a:p>
      </dgm:t>
    </dgm:pt>
    <dgm:pt modelId="{44569024-F0F0-49FE-93A2-87CE95294372}" type="parTrans" cxnId="{3DFD19F8-4595-48EC-B8E8-0A3C2CF67CFD}">
      <dgm:prSet/>
      <dgm:spPr/>
      <dgm:t>
        <a:bodyPr/>
        <a:lstStyle/>
        <a:p>
          <a:endParaRPr lang="en-US"/>
        </a:p>
      </dgm:t>
    </dgm:pt>
    <dgm:pt modelId="{4013265D-0840-496F-9992-3D55D3B1C4EB}" type="sibTrans" cxnId="{3DFD19F8-4595-48EC-B8E8-0A3C2CF67CFD}">
      <dgm:prSet/>
      <dgm:spPr/>
      <dgm:t>
        <a:bodyPr/>
        <a:lstStyle/>
        <a:p>
          <a:endParaRPr lang="en-US"/>
        </a:p>
      </dgm:t>
    </dgm:pt>
    <dgm:pt modelId="{5FCE9514-F1C4-4B6E-9332-71B4A2ACC369}">
      <dgm:prSet phldrT="[Text]" custT="1"/>
      <dgm:spPr/>
      <dgm:t>
        <a:bodyPr/>
        <a:lstStyle/>
        <a:p>
          <a:r>
            <a:rPr lang="en-US" sz="1400" dirty="0"/>
            <a:t>PPK, PPS PPDP dan KPPS </a:t>
          </a:r>
          <a:r>
            <a:rPr lang="en-US" sz="1400" dirty="0" err="1"/>
            <a:t>mendapatkan</a:t>
          </a:r>
          <a:r>
            <a:rPr lang="en-US" sz="1400" dirty="0"/>
            <a:t> vitamin </a:t>
          </a:r>
          <a:r>
            <a:rPr lang="en-US" sz="1400" dirty="0" err="1"/>
            <a:t>daya</a:t>
          </a:r>
          <a:r>
            <a:rPr lang="en-US" sz="1400" dirty="0"/>
            <a:t> </a:t>
          </a:r>
          <a:r>
            <a:rPr lang="en-US" sz="1400" dirty="0" err="1"/>
            <a:t>tahan</a:t>
          </a:r>
          <a:r>
            <a:rPr lang="en-US" sz="1400" dirty="0"/>
            <a:t> </a:t>
          </a:r>
          <a:r>
            <a:rPr lang="en-US" sz="1400" dirty="0" err="1"/>
            <a:t>tubuh</a:t>
          </a:r>
          <a:r>
            <a:rPr lang="en-US" sz="1400" dirty="0"/>
            <a:t> </a:t>
          </a:r>
          <a:r>
            <a:rPr lang="en-US" sz="1400" dirty="0" err="1"/>
            <a:t>selama</a:t>
          </a:r>
          <a:r>
            <a:rPr lang="en-US" sz="1400" dirty="0"/>
            <a:t> masa </a:t>
          </a:r>
          <a:r>
            <a:rPr lang="en-US" sz="1400" dirty="0" err="1"/>
            <a:t>kerja</a:t>
          </a:r>
          <a:endParaRPr lang="en-ID" sz="1400" dirty="0"/>
        </a:p>
      </dgm:t>
    </dgm:pt>
    <dgm:pt modelId="{E8412A42-F130-4F30-A425-A7BD5B779E60}" type="parTrans" cxnId="{6385A61E-7A03-4224-87C5-8B8B44E27E46}">
      <dgm:prSet/>
      <dgm:spPr/>
      <dgm:t>
        <a:bodyPr/>
        <a:lstStyle/>
        <a:p>
          <a:endParaRPr lang="en-US"/>
        </a:p>
      </dgm:t>
    </dgm:pt>
    <dgm:pt modelId="{C09DC8DC-E8EB-43C3-B4DD-9417E6703032}" type="sibTrans" cxnId="{6385A61E-7A03-4224-87C5-8B8B44E27E46}">
      <dgm:prSet/>
      <dgm:spPr/>
      <dgm:t>
        <a:bodyPr/>
        <a:lstStyle/>
        <a:p>
          <a:endParaRPr lang="en-US"/>
        </a:p>
      </dgm:t>
    </dgm:pt>
    <dgm:pt modelId="{9E439140-9D74-4213-8958-2B49A6E536BC}">
      <dgm:prSet phldrT="[Text]" custT="1"/>
      <dgm:spPr/>
      <dgm:t>
        <a:bodyPr/>
        <a:lstStyle/>
        <a:p>
          <a:r>
            <a:rPr lang="en-US" sz="1400" dirty="0"/>
            <a:t>PPK, PPS, PPDP dan KPPS </a:t>
          </a:r>
          <a:r>
            <a:rPr lang="en-US" sz="1400" dirty="0" err="1"/>
            <a:t>sebelum</a:t>
          </a:r>
          <a:r>
            <a:rPr lang="en-US" sz="1400" dirty="0"/>
            <a:t> dan </a:t>
          </a:r>
          <a:r>
            <a:rPr lang="en-US" sz="1400" dirty="0" err="1"/>
            <a:t>sesudah</a:t>
          </a:r>
          <a:r>
            <a:rPr lang="en-US" sz="1400" dirty="0"/>
            <a:t> </a:t>
          </a:r>
          <a:r>
            <a:rPr lang="en-US" sz="1400" dirty="0" err="1"/>
            <a:t>menjalankan</a:t>
          </a:r>
          <a:r>
            <a:rPr lang="en-US" sz="1400" dirty="0"/>
            <a:t> </a:t>
          </a:r>
          <a:r>
            <a:rPr lang="en-US" sz="1400" dirty="0" err="1"/>
            <a:t>tugas</a:t>
          </a:r>
          <a:endParaRPr lang="en-ID" sz="1400" dirty="0"/>
        </a:p>
      </dgm:t>
    </dgm:pt>
    <dgm:pt modelId="{68A64BE5-6FC8-41DF-B6AE-48975B09C15E}" type="parTrans" cxnId="{B5234DE5-0827-4DC8-8504-D75E861AD329}">
      <dgm:prSet/>
      <dgm:spPr/>
      <dgm:t>
        <a:bodyPr/>
        <a:lstStyle/>
        <a:p>
          <a:endParaRPr lang="en-US"/>
        </a:p>
      </dgm:t>
    </dgm:pt>
    <dgm:pt modelId="{60C4A5A3-C973-44CB-ACB7-8F4EE1DE3869}" type="sibTrans" cxnId="{B5234DE5-0827-4DC8-8504-D75E861AD329}">
      <dgm:prSet/>
      <dgm:spPr/>
      <dgm:t>
        <a:bodyPr/>
        <a:lstStyle/>
        <a:p>
          <a:endParaRPr lang="en-US"/>
        </a:p>
      </dgm:t>
    </dgm:pt>
    <dgm:pt modelId="{76B899BA-7316-415E-AAD2-F5B597BABAD7}" type="pres">
      <dgm:prSet presAssocID="{94E916D3-E4F1-49C2-9267-2BC36DF1FEFB}" presName="Name0" presStyleCnt="0">
        <dgm:presLayoutVars>
          <dgm:dir/>
          <dgm:animLvl val="lvl"/>
          <dgm:resizeHandles val="exact"/>
        </dgm:presLayoutVars>
      </dgm:prSet>
      <dgm:spPr/>
    </dgm:pt>
    <dgm:pt modelId="{0D927054-6F92-4CD2-ADF5-36F8FA584F3E}" type="pres">
      <dgm:prSet presAssocID="{A3D0C7EB-26E6-4025-8406-44D22EF9B749}" presName="composite" presStyleCnt="0"/>
      <dgm:spPr/>
    </dgm:pt>
    <dgm:pt modelId="{7F68D633-7119-4858-AC4F-CC130BA7788E}" type="pres">
      <dgm:prSet presAssocID="{A3D0C7EB-26E6-4025-8406-44D22EF9B749}" presName="parTx" presStyleLbl="alignNode1" presStyleIdx="0" presStyleCnt="4">
        <dgm:presLayoutVars>
          <dgm:chMax val="0"/>
          <dgm:chPref val="0"/>
          <dgm:bulletEnabled val="1"/>
        </dgm:presLayoutVars>
      </dgm:prSet>
      <dgm:spPr/>
    </dgm:pt>
    <dgm:pt modelId="{B755F455-9215-4519-B6F6-AF3085A2922C}" type="pres">
      <dgm:prSet presAssocID="{A3D0C7EB-26E6-4025-8406-44D22EF9B749}" presName="desTx" presStyleLbl="alignAccFollowNode1" presStyleIdx="0" presStyleCnt="4">
        <dgm:presLayoutVars>
          <dgm:bulletEnabled val="1"/>
        </dgm:presLayoutVars>
      </dgm:prSet>
      <dgm:spPr/>
    </dgm:pt>
    <dgm:pt modelId="{7913BC97-930F-4793-A045-0138A926ABC6}" type="pres">
      <dgm:prSet presAssocID="{BC02C5CB-9366-4840-B075-CDED6E481796}" presName="space" presStyleCnt="0"/>
      <dgm:spPr/>
    </dgm:pt>
    <dgm:pt modelId="{E3AEA892-D709-4D0B-B740-816CE276BA15}" type="pres">
      <dgm:prSet presAssocID="{7C30A6F5-E2E7-49B9-92E9-2AD9A703EC73}" presName="composite" presStyleCnt="0"/>
      <dgm:spPr/>
    </dgm:pt>
    <dgm:pt modelId="{0901E5A4-0B71-49AE-B6E2-A222B950D582}" type="pres">
      <dgm:prSet presAssocID="{7C30A6F5-E2E7-49B9-92E9-2AD9A703EC73}" presName="parTx" presStyleLbl="alignNode1" presStyleIdx="1" presStyleCnt="4">
        <dgm:presLayoutVars>
          <dgm:chMax val="0"/>
          <dgm:chPref val="0"/>
          <dgm:bulletEnabled val="1"/>
        </dgm:presLayoutVars>
      </dgm:prSet>
      <dgm:spPr/>
    </dgm:pt>
    <dgm:pt modelId="{E5C79685-22B9-4A7A-A917-9EB555C7E007}" type="pres">
      <dgm:prSet presAssocID="{7C30A6F5-E2E7-49B9-92E9-2AD9A703EC73}" presName="desTx" presStyleLbl="alignAccFollowNode1" presStyleIdx="1" presStyleCnt="4">
        <dgm:presLayoutVars>
          <dgm:bulletEnabled val="1"/>
        </dgm:presLayoutVars>
      </dgm:prSet>
      <dgm:spPr/>
    </dgm:pt>
    <dgm:pt modelId="{2312BA20-903B-4FC2-B95D-6096F032E6D0}" type="pres">
      <dgm:prSet presAssocID="{15AFB910-3F39-433F-B6FD-0FF4F5A76AE2}" presName="space" presStyleCnt="0"/>
      <dgm:spPr/>
    </dgm:pt>
    <dgm:pt modelId="{568C7F8B-5694-4CDC-A00F-47CF67DB5A21}" type="pres">
      <dgm:prSet presAssocID="{9CE5FBEF-8C27-45F2-8165-35C616A7B81C}" presName="composite" presStyleCnt="0"/>
      <dgm:spPr/>
    </dgm:pt>
    <dgm:pt modelId="{CC4D4513-C784-44B4-8862-0557810DE742}" type="pres">
      <dgm:prSet presAssocID="{9CE5FBEF-8C27-45F2-8165-35C616A7B81C}" presName="parTx" presStyleLbl="alignNode1" presStyleIdx="2" presStyleCnt="4">
        <dgm:presLayoutVars>
          <dgm:chMax val="0"/>
          <dgm:chPref val="0"/>
          <dgm:bulletEnabled val="1"/>
        </dgm:presLayoutVars>
      </dgm:prSet>
      <dgm:spPr/>
    </dgm:pt>
    <dgm:pt modelId="{C5B4C155-94E4-4A19-9468-2657A0FDB074}" type="pres">
      <dgm:prSet presAssocID="{9CE5FBEF-8C27-45F2-8165-35C616A7B81C}" presName="desTx" presStyleLbl="alignAccFollowNode1" presStyleIdx="2" presStyleCnt="4">
        <dgm:presLayoutVars>
          <dgm:bulletEnabled val="1"/>
        </dgm:presLayoutVars>
      </dgm:prSet>
      <dgm:spPr/>
    </dgm:pt>
    <dgm:pt modelId="{30A496B0-0675-4314-893C-B581064D88DC}" type="pres">
      <dgm:prSet presAssocID="{B6F7D4D2-9851-4C50-9E18-DE7B0FCF9D93}" presName="space" presStyleCnt="0"/>
      <dgm:spPr/>
    </dgm:pt>
    <dgm:pt modelId="{2D8ED592-D9DF-4CB4-98B4-54057ECA353C}" type="pres">
      <dgm:prSet presAssocID="{A789A883-1C54-45AF-BD77-21863C0C1508}" presName="composite" presStyleCnt="0"/>
      <dgm:spPr/>
    </dgm:pt>
    <dgm:pt modelId="{2C1ADB42-3BF6-4CD0-B389-D39E715FD891}" type="pres">
      <dgm:prSet presAssocID="{A789A883-1C54-45AF-BD77-21863C0C1508}" presName="parTx" presStyleLbl="alignNode1" presStyleIdx="3" presStyleCnt="4">
        <dgm:presLayoutVars>
          <dgm:chMax val="0"/>
          <dgm:chPref val="0"/>
          <dgm:bulletEnabled val="1"/>
        </dgm:presLayoutVars>
      </dgm:prSet>
      <dgm:spPr/>
    </dgm:pt>
    <dgm:pt modelId="{8D15EAD1-6753-49E8-854C-74539E3EBE5D}" type="pres">
      <dgm:prSet presAssocID="{A789A883-1C54-45AF-BD77-21863C0C1508}" presName="desTx" presStyleLbl="alignAccFollowNode1" presStyleIdx="3" presStyleCnt="4">
        <dgm:presLayoutVars>
          <dgm:bulletEnabled val="1"/>
        </dgm:presLayoutVars>
      </dgm:prSet>
      <dgm:spPr/>
    </dgm:pt>
  </dgm:ptLst>
  <dgm:cxnLst>
    <dgm:cxn modelId="{F469CB09-3A72-4E07-9650-D5C8A4AB6DCB}" type="presOf" srcId="{94E916D3-E4F1-49C2-9267-2BC36DF1FEFB}" destId="{76B899BA-7316-415E-AAD2-F5B597BABAD7}" srcOrd="0" destOrd="0" presId="urn:microsoft.com/office/officeart/2005/8/layout/hList1"/>
    <dgm:cxn modelId="{CD88A911-EDFE-46CE-93FD-1F4E190D52A8}" type="presOf" srcId="{4BD79FAB-8A7E-4649-8AE8-D994E29DAA4C}" destId="{E5C79685-22B9-4A7A-A917-9EB555C7E007}" srcOrd="0" destOrd="0" presId="urn:microsoft.com/office/officeart/2005/8/layout/hList1"/>
    <dgm:cxn modelId="{0BFEC716-1D96-4839-A4DB-6C7BA19A00C9}" type="presOf" srcId="{A789A883-1C54-45AF-BD77-21863C0C1508}" destId="{2C1ADB42-3BF6-4CD0-B389-D39E715FD891}" srcOrd="0" destOrd="0" presId="urn:microsoft.com/office/officeart/2005/8/layout/hList1"/>
    <dgm:cxn modelId="{85FA5B1C-71D8-4536-BC6D-FD4E87C74B23}" type="presOf" srcId="{FBA73BEF-09CF-4D60-852F-C61211D43432}" destId="{B755F455-9215-4519-B6F6-AF3085A2922C}" srcOrd="0" destOrd="1" presId="urn:microsoft.com/office/officeart/2005/8/layout/hList1"/>
    <dgm:cxn modelId="{0A35151D-C566-4309-BE14-AE7BFFE09657}" srcId="{9CE5FBEF-8C27-45F2-8165-35C616A7B81C}" destId="{E77E3F1C-574D-4D50-9190-17ED52FA60B0}" srcOrd="0" destOrd="0" parTransId="{2AFD9808-8DF8-4EF4-9223-1BB741B6DC12}" sibTransId="{402EAE7B-78F5-462F-8886-323A5A88B3AE}"/>
    <dgm:cxn modelId="{6385A61E-7A03-4224-87C5-8B8B44E27E46}" srcId="{7C30A6F5-E2E7-49B9-92E9-2AD9A703EC73}" destId="{5FCE9514-F1C4-4B6E-9332-71B4A2ACC369}" srcOrd="1" destOrd="0" parTransId="{E8412A42-F130-4F30-A425-A7BD5B779E60}" sibTransId="{C09DC8DC-E8EB-43C3-B4DD-9417E6703032}"/>
    <dgm:cxn modelId="{9253BF23-8904-4E5C-AF27-10EA6E8A00BB}" type="presOf" srcId="{5FCE9514-F1C4-4B6E-9332-71B4A2ACC369}" destId="{E5C79685-22B9-4A7A-A917-9EB555C7E007}" srcOrd="0" destOrd="1" presId="urn:microsoft.com/office/officeart/2005/8/layout/hList1"/>
    <dgm:cxn modelId="{5642533B-A22A-4BA4-80E0-212E70D9AE57}" type="presOf" srcId="{E77E3F1C-574D-4D50-9190-17ED52FA60B0}" destId="{C5B4C155-94E4-4A19-9468-2657A0FDB074}" srcOrd="0" destOrd="0" presId="urn:microsoft.com/office/officeart/2005/8/layout/hList1"/>
    <dgm:cxn modelId="{53B2D93B-F8EE-47A8-8C5D-A1AC5EC49C98}" srcId="{94E916D3-E4F1-49C2-9267-2BC36DF1FEFB}" destId="{9CE5FBEF-8C27-45F2-8165-35C616A7B81C}" srcOrd="2" destOrd="0" parTransId="{32DDECDB-F8C9-4380-A4D9-E9B947628A0F}" sibTransId="{B6F7D4D2-9851-4C50-9E18-DE7B0FCF9D93}"/>
    <dgm:cxn modelId="{CD6C305B-BBC4-4090-9A04-C55103D6D149}" type="presOf" srcId="{084FF0EB-54A8-40B1-9C96-CC6D950C84B9}" destId="{B755F455-9215-4519-B6F6-AF3085A2922C}" srcOrd="0" destOrd="0" presId="urn:microsoft.com/office/officeart/2005/8/layout/hList1"/>
    <dgm:cxn modelId="{7497B648-B6BF-4B02-A8E0-883725BFFD98}" type="presOf" srcId="{A3D0C7EB-26E6-4025-8406-44D22EF9B749}" destId="{7F68D633-7119-4858-AC4F-CC130BA7788E}" srcOrd="0" destOrd="0" presId="urn:microsoft.com/office/officeart/2005/8/layout/hList1"/>
    <dgm:cxn modelId="{59630349-8A53-47E9-A989-3CB1B42F81CF}" srcId="{7C30A6F5-E2E7-49B9-92E9-2AD9A703EC73}" destId="{4BD79FAB-8A7E-4649-8AE8-D994E29DAA4C}" srcOrd="0" destOrd="0" parTransId="{7A3CA6C7-3076-4836-87D7-C0BE330FA629}" sibTransId="{75C831D0-851C-44CB-A593-671472502EDA}"/>
    <dgm:cxn modelId="{22B3194A-998B-4A3B-B2B9-3D5793693FB2}" srcId="{A3D0C7EB-26E6-4025-8406-44D22EF9B749}" destId="{084FF0EB-54A8-40B1-9C96-CC6D950C84B9}" srcOrd="0" destOrd="0" parTransId="{8E5EE58A-C029-49E2-89B8-9A112781D285}" sibTransId="{267B3F79-74CE-41D7-9959-8A5F579327AE}"/>
    <dgm:cxn modelId="{EF6A436C-916B-4CDA-99E0-1621392B988A}" srcId="{94E916D3-E4F1-49C2-9267-2BC36DF1FEFB}" destId="{A789A883-1C54-45AF-BD77-21863C0C1508}" srcOrd="3" destOrd="0" parTransId="{21E446FD-E2C8-4581-B52C-33008B230D25}" sibTransId="{6FE98FBD-82F8-4241-8160-EF26DFE53A89}"/>
    <dgm:cxn modelId="{6D195B75-6BAC-4716-BCA4-276D56EAE2A3}" type="presOf" srcId="{9E439140-9D74-4213-8958-2B49A6E536BC}" destId="{C5B4C155-94E4-4A19-9468-2657A0FDB074}" srcOrd="0" destOrd="1" presId="urn:microsoft.com/office/officeart/2005/8/layout/hList1"/>
    <dgm:cxn modelId="{7AA49A75-C65A-4343-86D0-14814B84269E}" type="presOf" srcId="{9CE5FBEF-8C27-45F2-8165-35C616A7B81C}" destId="{CC4D4513-C784-44B4-8862-0557810DE742}" srcOrd="0" destOrd="0" presId="urn:microsoft.com/office/officeart/2005/8/layout/hList1"/>
    <dgm:cxn modelId="{3BBAB756-72A2-48CA-8270-082BF7B88963}" srcId="{A789A883-1C54-45AF-BD77-21863C0C1508}" destId="{5F4789BE-76A1-4D25-98F7-423591A62DB9}" srcOrd="0" destOrd="0" parTransId="{7C8C587F-4F5A-4E94-A06B-C6F0C95763BD}" sibTransId="{AF0AE10E-A762-498A-A9EA-62166C1E6149}"/>
    <dgm:cxn modelId="{B0ACBA7C-6547-4D81-80A6-E4C31474F8B4}" srcId="{A3D0C7EB-26E6-4025-8406-44D22EF9B749}" destId="{FBA73BEF-09CF-4D60-852F-C61211D43432}" srcOrd="1" destOrd="0" parTransId="{6D031C02-2461-4105-9A1C-4104A3C2EBA8}" sibTransId="{4F527543-ECEF-4BD6-8AD2-28099B6B0EE1}"/>
    <dgm:cxn modelId="{A0378E88-1738-486D-B8E1-42E9BA8C1F12}" type="presOf" srcId="{5F4789BE-76A1-4D25-98F7-423591A62DB9}" destId="{8D15EAD1-6753-49E8-854C-74539E3EBE5D}" srcOrd="0" destOrd="0" presId="urn:microsoft.com/office/officeart/2005/8/layout/hList1"/>
    <dgm:cxn modelId="{23728F8C-7CAC-4ADF-8EC9-44A2090C2C55}" type="presOf" srcId="{59D20AE1-4BC1-4DAB-AF5D-008D6FCD15C7}" destId="{B755F455-9215-4519-B6F6-AF3085A2922C}" srcOrd="0" destOrd="2" presId="urn:microsoft.com/office/officeart/2005/8/layout/hList1"/>
    <dgm:cxn modelId="{CF0344B3-74EC-47DF-9029-A4DFA8116276}" type="presOf" srcId="{7C30A6F5-E2E7-49B9-92E9-2AD9A703EC73}" destId="{0901E5A4-0B71-49AE-B6E2-A222B950D582}" srcOrd="0" destOrd="0" presId="urn:microsoft.com/office/officeart/2005/8/layout/hList1"/>
    <dgm:cxn modelId="{FD62C2B3-365C-4266-B339-3F2A1D4716F8}" srcId="{94E916D3-E4F1-49C2-9267-2BC36DF1FEFB}" destId="{A3D0C7EB-26E6-4025-8406-44D22EF9B749}" srcOrd="0" destOrd="0" parTransId="{34CF5EA9-F555-42C3-920D-80D885CDAF8D}" sibTransId="{BC02C5CB-9366-4840-B075-CDED6E481796}"/>
    <dgm:cxn modelId="{BD142AD4-A291-429D-A2A8-55E3BD3E3FAD}" srcId="{94E916D3-E4F1-49C2-9267-2BC36DF1FEFB}" destId="{7C30A6F5-E2E7-49B9-92E9-2AD9A703EC73}" srcOrd="1" destOrd="0" parTransId="{51B3DE51-C9C9-48B7-B35F-317DE4C52D44}" sibTransId="{15AFB910-3F39-433F-B6FD-0FF4F5A76AE2}"/>
    <dgm:cxn modelId="{B5234DE5-0827-4DC8-8504-D75E861AD329}" srcId="{9CE5FBEF-8C27-45F2-8165-35C616A7B81C}" destId="{9E439140-9D74-4213-8958-2B49A6E536BC}" srcOrd="1" destOrd="0" parTransId="{68A64BE5-6FC8-41DF-B6AE-48975B09C15E}" sibTransId="{60C4A5A3-C973-44CB-ACB7-8F4EE1DE3869}"/>
    <dgm:cxn modelId="{3DFD19F8-4595-48EC-B8E8-0A3C2CF67CFD}" srcId="{A3D0C7EB-26E6-4025-8406-44D22EF9B749}" destId="{59D20AE1-4BC1-4DAB-AF5D-008D6FCD15C7}" srcOrd="2" destOrd="0" parTransId="{44569024-F0F0-49FE-93A2-87CE95294372}" sibTransId="{4013265D-0840-496F-9992-3D55D3B1C4EB}"/>
    <dgm:cxn modelId="{F6166D9A-61B1-4CC8-9AE0-70D1451BBD4E}" type="presParOf" srcId="{76B899BA-7316-415E-AAD2-F5B597BABAD7}" destId="{0D927054-6F92-4CD2-ADF5-36F8FA584F3E}" srcOrd="0" destOrd="0" presId="urn:microsoft.com/office/officeart/2005/8/layout/hList1"/>
    <dgm:cxn modelId="{04B1A789-0CEA-4D14-853D-333BB529AC1E}" type="presParOf" srcId="{0D927054-6F92-4CD2-ADF5-36F8FA584F3E}" destId="{7F68D633-7119-4858-AC4F-CC130BA7788E}" srcOrd="0" destOrd="0" presId="urn:microsoft.com/office/officeart/2005/8/layout/hList1"/>
    <dgm:cxn modelId="{F3174D57-4385-4009-AC95-71D7550502FE}" type="presParOf" srcId="{0D927054-6F92-4CD2-ADF5-36F8FA584F3E}" destId="{B755F455-9215-4519-B6F6-AF3085A2922C}" srcOrd="1" destOrd="0" presId="urn:microsoft.com/office/officeart/2005/8/layout/hList1"/>
    <dgm:cxn modelId="{15952B54-EE43-40D9-8A3C-26CC094FA732}" type="presParOf" srcId="{76B899BA-7316-415E-AAD2-F5B597BABAD7}" destId="{7913BC97-930F-4793-A045-0138A926ABC6}" srcOrd="1" destOrd="0" presId="urn:microsoft.com/office/officeart/2005/8/layout/hList1"/>
    <dgm:cxn modelId="{194C3B29-92FF-423B-9972-4B38FEA0FB84}" type="presParOf" srcId="{76B899BA-7316-415E-AAD2-F5B597BABAD7}" destId="{E3AEA892-D709-4D0B-B740-816CE276BA15}" srcOrd="2" destOrd="0" presId="urn:microsoft.com/office/officeart/2005/8/layout/hList1"/>
    <dgm:cxn modelId="{4EE48B54-BD6D-4A3D-A7EA-E0A940F0650C}" type="presParOf" srcId="{E3AEA892-D709-4D0B-B740-816CE276BA15}" destId="{0901E5A4-0B71-49AE-B6E2-A222B950D582}" srcOrd="0" destOrd="0" presId="urn:microsoft.com/office/officeart/2005/8/layout/hList1"/>
    <dgm:cxn modelId="{488AE537-3A5B-40D2-B1D4-06236D2CC153}" type="presParOf" srcId="{E3AEA892-D709-4D0B-B740-816CE276BA15}" destId="{E5C79685-22B9-4A7A-A917-9EB555C7E007}" srcOrd="1" destOrd="0" presId="urn:microsoft.com/office/officeart/2005/8/layout/hList1"/>
    <dgm:cxn modelId="{394B9443-9A1E-4DB8-B562-69BACD05A9B4}" type="presParOf" srcId="{76B899BA-7316-415E-AAD2-F5B597BABAD7}" destId="{2312BA20-903B-4FC2-B95D-6096F032E6D0}" srcOrd="3" destOrd="0" presId="urn:microsoft.com/office/officeart/2005/8/layout/hList1"/>
    <dgm:cxn modelId="{3CE5616D-74B0-419A-A7BC-C9F057E4C889}" type="presParOf" srcId="{76B899BA-7316-415E-AAD2-F5B597BABAD7}" destId="{568C7F8B-5694-4CDC-A00F-47CF67DB5A21}" srcOrd="4" destOrd="0" presId="urn:microsoft.com/office/officeart/2005/8/layout/hList1"/>
    <dgm:cxn modelId="{B26E5FB5-A4FC-43A0-A9FD-8DE16F89B2AD}" type="presParOf" srcId="{568C7F8B-5694-4CDC-A00F-47CF67DB5A21}" destId="{CC4D4513-C784-44B4-8862-0557810DE742}" srcOrd="0" destOrd="0" presId="urn:microsoft.com/office/officeart/2005/8/layout/hList1"/>
    <dgm:cxn modelId="{DB99E2CE-80FF-4512-B212-36D624129C65}" type="presParOf" srcId="{568C7F8B-5694-4CDC-A00F-47CF67DB5A21}" destId="{C5B4C155-94E4-4A19-9468-2657A0FDB074}" srcOrd="1" destOrd="0" presId="urn:microsoft.com/office/officeart/2005/8/layout/hList1"/>
    <dgm:cxn modelId="{13D04548-B4C3-4908-B7EF-7F7201E6EC47}" type="presParOf" srcId="{76B899BA-7316-415E-AAD2-F5B597BABAD7}" destId="{30A496B0-0675-4314-893C-B581064D88DC}" srcOrd="5" destOrd="0" presId="urn:microsoft.com/office/officeart/2005/8/layout/hList1"/>
    <dgm:cxn modelId="{3525E301-B842-4D57-B85C-7C662237A49F}" type="presParOf" srcId="{76B899BA-7316-415E-AAD2-F5B597BABAD7}" destId="{2D8ED592-D9DF-4CB4-98B4-54057ECA353C}" srcOrd="6" destOrd="0" presId="urn:microsoft.com/office/officeart/2005/8/layout/hList1"/>
    <dgm:cxn modelId="{39631CE1-9C63-462D-B465-5A146188432C}" type="presParOf" srcId="{2D8ED592-D9DF-4CB4-98B4-54057ECA353C}" destId="{2C1ADB42-3BF6-4CD0-B389-D39E715FD891}" srcOrd="0" destOrd="0" presId="urn:microsoft.com/office/officeart/2005/8/layout/hList1"/>
    <dgm:cxn modelId="{03002913-A5BE-47C6-BE9B-0292864EDD70}" type="presParOf" srcId="{2D8ED592-D9DF-4CB4-98B4-54057ECA353C}" destId="{8D15EAD1-6753-49E8-854C-74539E3EBE5D}" srcOrd="1" destOrd="0" presId="urn:microsoft.com/office/officeart/2005/8/layout/hList1"/>
  </dgm:cxnLst>
  <dgm:bg/>
  <dgm:whole/>
  <dgm:extLst>
    <a:ext uri="http://schemas.microsoft.com/office/drawing/2008/diagram">
      <dsp:dataModelExt xmlns:dsp="http://schemas.microsoft.com/office/drawing/2008/diagram" relId="rId10" minVer="http://schemas.openxmlformats.org/drawingml/2006/diagram"/>
    </a:ext>
    <a:ext uri="{C62137D5-CB1D-491B-B009-E17868A290BF}">
      <dgm14:recolorImg xmlns:dgm14="http://schemas.microsoft.com/office/drawing/2010/diagram" val="1"/>
    </a:ext>
  </dgm:extLst>
</dgm:dataModel>
</file>

<file path=ppt/diagrams/data3.xml><?xml version="1.0" encoding="utf-8"?>
<dgm:dataModel xmlns:dgm="http://schemas.openxmlformats.org/drawingml/2006/diagram" xmlns:a="http://schemas.openxmlformats.org/drawingml/2006/main">
  <dgm:ptLst>
    <dgm:pt modelId="{3BA8F437-FCCE-4AC6-8C7F-21DEDCF560E3}" type="doc">
      <dgm:prSet loTypeId="urn:microsoft.com/office/officeart/2005/8/layout/vList6" loCatId="list" qsTypeId="urn:microsoft.com/office/officeart/2005/8/quickstyle/simple1" qsCatId="simple" csTypeId="urn:microsoft.com/office/officeart/2005/8/colors/colorful4" csCatId="colorful" phldr="1"/>
      <dgm:spPr/>
      <dgm:t>
        <a:bodyPr/>
        <a:lstStyle/>
        <a:p>
          <a:endParaRPr lang="en-ID"/>
        </a:p>
      </dgm:t>
    </dgm:pt>
    <dgm:pt modelId="{D778FC39-8FD9-4121-8728-B980948D83F8}">
      <dgm:prSet phldrT="[Text]" custT="1"/>
      <dgm:spPr/>
      <dgm:t>
        <a:bodyPr/>
        <a:lstStyle/>
        <a:p>
          <a:r>
            <a:rPr lang="en-US" sz="2000" b="1" dirty="0" err="1"/>
            <a:t>Kecamatan</a:t>
          </a:r>
          <a:endParaRPr lang="en-ID" sz="2000" b="1" dirty="0"/>
        </a:p>
      </dgm:t>
    </dgm:pt>
    <dgm:pt modelId="{18084CFC-A9E1-47B0-AD31-F77D48217641}" type="parTrans" cxnId="{256E2F33-43E9-430F-8251-005F8E5D4B5B}">
      <dgm:prSet/>
      <dgm:spPr/>
      <dgm:t>
        <a:bodyPr/>
        <a:lstStyle/>
        <a:p>
          <a:endParaRPr lang="en-ID" sz="3200"/>
        </a:p>
      </dgm:t>
    </dgm:pt>
    <dgm:pt modelId="{0BC387A2-DA0A-456D-AA5F-456327AB0A32}" type="sibTrans" cxnId="{256E2F33-43E9-430F-8251-005F8E5D4B5B}">
      <dgm:prSet/>
      <dgm:spPr/>
      <dgm:t>
        <a:bodyPr/>
        <a:lstStyle/>
        <a:p>
          <a:endParaRPr lang="en-ID" sz="3200"/>
        </a:p>
      </dgm:t>
    </dgm:pt>
    <dgm:pt modelId="{DB89B4D1-04AE-4131-88AC-E2430BC941D6}">
      <dgm:prSet phldrT="[Text]" custT="1"/>
      <dgm:spPr/>
      <dgm:t>
        <a:bodyPr/>
        <a:lstStyle/>
        <a:p>
          <a:pPr marL="360363" indent="-360363">
            <a:buFont typeface="Wingdings" panose="05000000000000000000" pitchFamily="2" charset="2"/>
            <a:buChar char="q"/>
          </a:pPr>
          <a:r>
            <a:rPr lang="en-US" sz="1400" b="1" dirty="0"/>
            <a:t>4.2</a:t>
          </a:r>
          <a:r>
            <a:rPr lang="id-ID" sz="1400" b="1" dirty="0"/>
            <a:t>4</a:t>
          </a:r>
          <a:r>
            <a:rPr lang="en-US" sz="1400" b="1" dirty="0"/>
            <a:t>1 </a:t>
          </a:r>
          <a:r>
            <a:rPr lang="en-US" sz="1400" b="1" dirty="0" err="1"/>
            <a:t>Kec</a:t>
          </a:r>
          <a:endParaRPr lang="en-ID" sz="1400" b="1" dirty="0"/>
        </a:p>
      </dgm:t>
    </dgm:pt>
    <dgm:pt modelId="{D61FCAFE-A332-448F-8464-9D41622806EF}" type="parTrans" cxnId="{02CB3D2D-FDCB-45DA-A895-6B9BEFBC7CBB}">
      <dgm:prSet/>
      <dgm:spPr/>
      <dgm:t>
        <a:bodyPr/>
        <a:lstStyle/>
        <a:p>
          <a:endParaRPr lang="en-ID" sz="3200"/>
        </a:p>
      </dgm:t>
    </dgm:pt>
    <dgm:pt modelId="{CFAEA0B5-930E-4706-BBAC-645FB2741225}" type="sibTrans" cxnId="{02CB3D2D-FDCB-45DA-A895-6B9BEFBC7CBB}">
      <dgm:prSet/>
      <dgm:spPr/>
      <dgm:t>
        <a:bodyPr/>
        <a:lstStyle/>
        <a:p>
          <a:endParaRPr lang="en-ID" sz="3200"/>
        </a:p>
      </dgm:t>
    </dgm:pt>
    <dgm:pt modelId="{B64A2643-B0C5-40C5-A6F8-9620BE952FB2}">
      <dgm:prSet phldrT="[Text]" custT="1"/>
      <dgm:spPr/>
      <dgm:t>
        <a:bodyPr/>
        <a:lstStyle/>
        <a:p>
          <a:r>
            <a:rPr lang="en-US" sz="2000" b="1" dirty="0" err="1"/>
            <a:t>Desa</a:t>
          </a:r>
          <a:r>
            <a:rPr lang="en-US" sz="2000" b="1" dirty="0"/>
            <a:t> </a:t>
          </a:r>
          <a:r>
            <a:rPr lang="en-US" sz="2000" b="1" dirty="0" err="1"/>
            <a:t>Kelurahan</a:t>
          </a:r>
          <a:endParaRPr lang="en-ID" sz="2000" b="1" dirty="0"/>
        </a:p>
      </dgm:t>
    </dgm:pt>
    <dgm:pt modelId="{6C081FE6-047B-48BC-B59D-F63DF28EB85F}" type="parTrans" cxnId="{B6EB7776-5090-44CA-8D7C-E5ACD3E249E4}">
      <dgm:prSet/>
      <dgm:spPr/>
      <dgm:t>
        <a:bodyPr/>
        <a:lstStyle/>
        <a:p>
          <a:endParaRPr lang="en-ID" sz="3200"/>
        </a:p>
      </dgm:t>
    </dgm:pt>
    <dgm:pt modelId="{00FD8036-179A-4DF1-B767-D707D4C8B6F8}" type="sibTrans" cxnId="{B6EB7776-5090-44CA-8D7C-E5ACD3E249E4}">
      <dgm:prSet/>
      <dgm:spPr/>
      <dgm:t>
        <a:bodyPr/>
        <a:lstStyle/>
        <a:p>
          <a:endParaRPr lang="en-ID" sz="3200"/>
        </a:p>
      </dgm:t>
    </dgm:pt>
    <dgm:pt modelId="{FBADF9C7-931C-46AF-B93F-02ADA1E914EE}">
      <dgm:prSet phldrT="[Text]" custT="1"/>
      <dgm:spPr/>
      <dgm:t>
        <a:bodyPr/>
        <a:lstStyle/>
        <a:p>
          <a:pPr marL="360363" indent="-360363">
            <a:buFont typeface="Wingdings" panose="05000000000000000000" pitchFamily="2" charset="2"/>
            <a:buChar char="q"/>
          </a:pPr>
          <a:r>
            <a:rPr lang="id-ID" sz="1400" b="1" dirty="0"/>
            <a:t>46.745</a:t>
          </a:r>
          <a:r>
            <a:rPr lang="en-US" sz="1400" b="1" dirty="0"/>
            <a:t> </a:t>
          </a:r>
          <a:r>
            <a:rPr lang="en-US" sz="1400" b="1" dirty="0" err="1"/>
            <a:t>Desa</a:t>
          </a:r>
          <a:r>
            <a:rPr lang="en-US" sz="1400" b="1" dirty="0"/>
            <a:t>/</a:t>
          </a:r>
          <a:r>
            <a:rPr lang="en-US" sz="1400" b="1" dirty="0" err="1"/>
            <a:t>Kel</a:t>
          </a:r>
          <a:endParaRPr lang="en-ID" sz="1400" b="1" dirty="0"/>
        </a:p>
      </dgm:t>
    </dgm:pt>
    <dgm:pt modelId="{D360DD4D-645E-4AE7-AF6D-78ED79A4CD34}" type="parTrans" cxnId="{7E4A5C5B-B97B-4EE9-948D-684C63BACA18}">
      <dgm:prSet/>
      <dgm:spPr/>
      <dgm:t>
        <a:bodyPr/>
        <a:lstStyle/>
        <a:p>
          <a:endParaRPr lang="en-ID" sz="3200"/>
        </a:p>
      </dgm:t>
    </dgm:pt>
    <dgm:pt modelId="{708B353B-5D64-4FB8-8E6D-57065C2C95A1}" type="sibTrans" cxnId="{7E4A5C5B-B97B-4EE9-948D-684C63BACA18}">
      <dgm:prSet/>
      <dgm:spPr/>
      <dgm:t>
        <a:bodyPr/>
        <a:lstStyle/>
        <a:p>
          <a:endParaRPr lang="en-ID" sz="3200"/>
        </a:p>
      </dgm:t>
    </dgm:pt>
    <dgm:pt modelId="{10E863CC-D7DA-4101-BB44-0F80DC427313}">
      <dgm:prSet phldrT="[Text]" custT="1"/>
      <dgm:spPr/>
      <dgm:t>
        <a:bodyPr/>
        <a:lstStyle/>
        <a:p>
          <a:r>
            <a:rPr lang="en-US" sz="2000" b="1" dirty="0"/>
            <a:t>TPS</a:t>
          </a:r>
          <a:endParaRPr lang="en-ID" sz="2000" b="1" dirty="0"/>
        </a:p>
      </dgm:t>
    </dgm:pt>
    <dgm:pt modelId="{3EDFFAB2-0737-4ED1-A9A8-06FEBE36E44E}" type="parTrans" cxnId="{9653E539-50F7-41AE-B58A-E3CA481DAF3F}">
      <dgm:prSet/>
      <dgm:spPr/>
      <dgm:t>
        <a:bodyPr/>
        <a:lstStyle/>
        <a:p>
          <a:endParaRPr lang="en-ID" sz="3200"/>
        </a:p>
      </dgm:t>
    </dgm:pt>
    <dgm:pt modelId="{8F42F6EB-F1EC-40E7-87A0-37FD2642FD0B}" type="sibTrans" cxnId="{9653E539-50F7-41AE-B58A-E3CA481DAF3F}">
      <dgm:prSet/>
      <dgm:spPr/>
      <dgm:t>
        <a:bodyPr/>
        <a:lstStyle/>
        <a:p>
          <a:endParaRPr lang="en-ID" sz="3200"/>
        </a:p>
      </dgm:t>
    </dgm:pt>
    <dgm:pt modelId="{B490F5E6-F51A-4C54-A095-CDA3E5938E70}">
      <dgm:prSet phldrT="[Text]" custT="1"/>
      <dgm:spPr/>
      <dgm:t>
        <a:bodyPr/>
        <a:lstStyle/>
        <a:p>
          <a:pPr marL="441325" indent="-441325">
            <a:buFont typeface="Wingdings" panose="05000000000000000000" pitchFamily="2" charset="2"/>
            <a:buChar char="q"/>
          </a:pPr>
          <a:r>
            <a:rPr lang="en-US" sz="1400" b="1" dirty="0"/>
            <a:t>253.929 TPS</a:t>
          </a:r>
          <a:endParaRPr lang="en-ID" sz="1400" b="1" dirty="0"/>
        </a:p>
      </dgm:t>
    </dgm:pt>
    <dgm:pt modelId="{0E19EB32-DD46-45B6-8067-8B94D4976B52}" type="parTrans" cxnId="{4A8B2436-BD77-40EA-A0B5-36E637B956D7}">
      <dgm:prSet/>
      <dgm:spPr/>
      <dgm:t>
        <a:bodyPr/>
        <a:lstStyle/>
        <a:p>
          <a:endParaRPr lang="en-ID" sz="3200"/>
        </a:p>
      </dgm:t>
    </dgm:pt>
    <dgm:pt modelId="{FA27FBEF-994F-4AEE-AC0C-F1BCFB584D28}" type="sibTrans" cxnId="{4A8B2436-BD77-40EA-A0B5-36E637B956D7}">
      <dgm:prSet/>
      <dgm:spPr/>
      <dgm:t>
        <a:bodyPr/>
        <a:lstStyle/>
        <a:p>
          <a:endParaRPr lang="en-ID" sz="3200"/>
        </a:p>
      </dgm:t>
    </dgm:pt>
    <dgm:pt modelId="{AFD26BFC-8B5C-4464-8594-615CDD4F7C83}">
      <dgm:prSet phldrT="[Text]" custT="1"/>
      <dgm:spPr/>
      <dgm:t>
        <a:bodyPr/>
        <a:lstStyle/>
        <a:p>
          <a:r>
            <a:rPr lang="en-US" sz="2000" b="1" dirty="0" err="1"/>
            <a:t>Kabupaten</a:t>
          </a:r>
          <a:r>
            <a:rPr lang="en-US" sz="2000" b="1" dirty="0"/>
            <a:t>/</a:t>
          </a:r>
        </a:p>
        <a:p>
          <a:r>
            <a:rPr lang="en-US" sz="2000" b="1" dirty="0"/>
            <a:t>Kota</a:t>
          </a:r>
          <a:endParaRPr lang="en-ID" sz="2000" b="1" dirty="0"/>
        </a:p>
      </dgm:t>
    </dgm:pt>
    <dgm:pt modelId="{BF7A0DAA-D0CC-4FF2-9CA4-DA8A96CD652E}" type="parTrans" cxnId="{FF1BF3F8-2697-4A71-86EF-A2F8FD1D0A6D}">
      <dgm:prSet/>
      <dgm:spPr/>
      <dgm:t>
        <a:bodyPr/>
        <a:lstStyle/>
        <a:p>
          <a:endParaRPr lang="en-ID" sz="1400"/>
        </a:p>
      </dgm:t>
    </dgm:pt>
    <dgm:pt modelId="{938CFE64-158E-4C54-9EAB-7523D11593DC}" type="sibTrans" cxnId="{FF1BF3F8-2697-4A71-86EF-A2F8FD1D0A6D}">
      <dgm:prSet/>
      <dgm:spPr/>
      <dgm:t>
        <a:bodyPr/>
        <a:lstStyle/>
        <a:p>
          <a:endParaRPr lang="en-ID" sz="1400"/>
        </a:p>
      </dgm:t>
    </dgm:pt>
    <dgm:pt modelId="{6CB42301-2EEF-4DD2-A169-7D99577311B8}">
      <dgm:prSet phldrT="[Text]" custT="1"/>
      <dgm:spPr/>
      <dgm:t>
        <a:bodyPr/>
        <a:lstStyle/>
        <a:p>
          <a:pPr marL="358775" indent="-358775">
            <a:buFont typeface="Wingdings" panose="05000000000000000000" pitchFamily="2" charset="2"/>
            <a:buChar char="q"/>
          </a:pPr>
          <a:r>
            <a:rPr lang="en-US" sz="1400" b="1" dirty="0"/>
            <a:t>261 </a:t>
          </a:r>
          <a:r>
            <a:rPr lang="en-US" sz="1400" b="1" dirty="0" err="1"/>
            <a:t>Kab</a:t>
          </a:r>
          <a:r>
            <a:rPr lang="en-US" sz="1400" b="1" dirty="0"/>
            <a:t>/Kota (</a:t>
          </a:r>
          <a:r>
            <a:rPr lang="en-US" sz="1400" b="1" dirty="0" err="1"/>
            <a:t>Menyelenggarakan</a:t>
          </a:r>
          <a:r>
            <a:rPr lang="en-US" sz="1400" b="1" dirty="0"/>
            <a:t> </a:t>
          </a:r>
          <a:r>
            <a:rPr lang="en-US" sz="1400" b="1" dirty="0" err="1"/>
            <a:t>Pemilihan</a:t>
          </a:r>
          <a:r>
            <a:rPr lang="en-US" sz="1400" b="1" dirty="0"/>
            <a:t>)</a:t>
          </a:r>
          <a:endParaRPr lang="en-ID" sz="1400" b="1" dirty="0"/>
        </a:p>
      </dgm:t>
    </dgm:pt>
    <dgm:pt modelId="{2137AC04-A329-4853-B92E-A131AA424EC6}" type="parTrans" cxnId="{FA674727-0F4D-4B12-83B5-14AE2F320933}">
      <dgm:prSet/>
      <dgm:spPr/>
      <dgm:t>
        <a:bodyPr/>
        <a:lstStyle/>
        <a:p>
          <a:endParaRPr lang="en-ID" sz="1400"/>
        </a:p>
      </dgm:t>
    </dgm:pt>
    <dgm:pt modelId="{8916E311-DF55-483B-AEA3-68E23A6718E8}" type="sibTrans" cxnId="{FA674727-0F4D-4B12-83B5-14AE2F320933}">
      <dgm:prSet/>
      <dgm:spPr/>
      <dgm:t>
        <a:bodyPr/>
        <a:lstStyle/>
        <a:p>
          <a:endParaRPr lang="en-ID" sz="1400"/>
        </a:p>
      </dgm:t>
    </dgm:pt>
    <dgm:pt modelId="{99BD2BF1-F1FB-4791-AC0C-51E9CAA5F2D2}">
      <dgm:prSet phldrT="[Text]" custT="1"/>
      <dgm:spPr/>
      <dgm:t>
        <a:bodyPr/>
        <a:lstStyle/>
        <a:p>
          <a:r>
            <a:rPr lang="en-US" sz="2000" b="1" dirty="0" err="1"/>
            <a:t>Provinsi</a:t>
          </a:r>
          <a:endParaRPr lang="en-ID" sz="2000" b="1" dirty="0"/>
        </a:p>
      </dgm:t>
    </dgm:pt>
    <dgm:pt modelId="{E5F3A927-50A5-4292-933C-51BCA9CF4CC0}" type="parTrans" cxnId="{770D8CB9-7CE0-4227-9FEC-50DA15FD641E}">
      <dgm:prSet/>
      <dgm:spPr/>
      <dgm:t>
        <a:bodyPr/>
        <a:lstStyle/>
        <a:p>
          <a:endParaRPr lang="en-ID" sz="1400"/>
        </a:p>
      </dgm:t>
    </dgm:pt>
    <dgm:pt modelId="{6AB45F71-F054-46A6-A8BA-D4A88D33A93B}" type="sibTrans" cxnId="{770D8CB9-7CE0-4227-9FEC-50DA15FD641E}">
      <dgm:prSet/>
      <dgm:spPr/>
      <dgm:t>
        <a:bodyPr/>
        <a:lstStyle/>
        <a:p>
          <a:endParaRPr lang="en-ID" sz="1400"/>
        </a:p>
      </dgm:t>
    </dgm:pt>
    <dgm:pt modelId="{8FE4A53E-647A-4BFA-AF39-1A1EC874970A}">
      <dgm:prSet phldrT="[Text]" custT="1"/>
      <dgm:spPr/>
      <dgm:t>
        <a:bodyPr/>
        <a:lstStyle/>
        <a:p>
          <a:pPr marL="265113" indent="-265113">
            <a:buFont typeface="Wingdings" panose="05000000000000000000" pitchFamily="2" charset="2"/>
            <a:buChar char="q"/>
          </a:pPr>
          <a:r>
            <a:rPr lang="en-US" sz="1400" b="1" dirty="0"/>
            <a:t>9</a:t>
          </a:r>
          <a:r>
            <a:rPr lang="en-US" sz="1400" dirty="0"/>
            <a:t> </a:t>
          </a:r>
          <a:r>
            <a:rPr lang="en-US" sz="1400" b="1" dirty="0" err="1"/>
            <a:t>Provinsi</a:t>
          </a:r>
          <a:r>
            <a:rPr lang="en-US" sz="1400" b="1" dirty="0"/>
            <a:t> (</a:t>
          </a:r>
          <a:r>
            <a:rPr lang="en-US" sz="1400" b="1" dirty="0" err="1"/>
            <a:t>Menyelenggarakan</a:t>
          </a:r>
          <a:r>
            <a:rPr lang="en-US" sz="1400" b="1" dirty="0"/>
            <a:t> </a:t>
          </a:r>
          <a:r>
            <a:rPr lang="en-US" sz="1400" b="1" dirty="0" err="1"/>
            <a:t>Pilgub</a:t>
          </a:r>
          <a:r>
            <a:rPr lang="en-US" sz="1400" b="1" dirty="0"/>
            <a:t>)</a:t>
          </a:r>
          <a:endParaRPr lang="en-ID" sz="1400" b="1" dirty="0"/>
        </a:p>
      </dgm:t>
    </dgm:pt>
    <dgm:pt modelId="{AE67D531-85A9-4A7D-8241-8013D242C8B3}" type="parTrans" cxnId="{CAD88A75-7637-48C6-AE47-2222AD29709D}">
      <dgm:prSet/>
      <dgm:spPr/>
      <dgm:t>
        <a:bodyPr/>
        <a:lstStyle/>
        <a:p>
          <a:endParaRPr lang="en-ID" sz="1400"/>
        </a:p>
      </dgm:t>
    </dgm:pt>
    <dgm:pt modelId="{5F09FBE7-F58D-497C-9360-CFDD4077B7E2}" type="sibTrans" cxnId="{CAD88A75-7637-48C6-AE47-2222AD29709D}">
      <dgm:prSet/>
      <dgm:spPr/>
      <dgm:t>
        <a:bodyPr/>
        <a:lstStyle/>
        <a:p>
          <a:endParaRPr lang="en-ID" sz="1400"/>
        </a:p>
      </dgm:t>
    </dgm:pt>
    <dgm:pt modelId="{4F2EC76B-0AF3-4885-9442-6F312D3310C2}">
      <dgm:prSet phldrT="[Text]" custT="1"/>
      <dgm:spPr/>
      <dgm:t>
        <a:bodyPr/>
        <a:lstStyle/>
        <a:p>
          <a:pPr marL="441325" indent="-441325">
            <a:buFont typeface="Wingdings" panose="05000000000000000000" pitchFamily="2" charset="2"/>
            <a:buChar char="q"/>
          </a:pPr>
          <a:r>
            <a:rPr lang="en-US" sz="1400" b="1" dirty="0"/>
            <a:t>2.266.947 KPPS</a:t>
          </a:r>
          <a:endParaRPr lang="en-ID" sz="1400" b="1" dirty="0"/>
        </a:p>
      </dgm:t>
    </dgm:pt>
    <dgm:pt modelId="{63AC942D-A12D-4F6C-861F-1E5139F79933}" type="parTrans" cxnId="{11CCD96D-078E-4E55-86E7-8605A97F5428}">
      <dgm:prSet/>
      <dgm:spPr/>
      <dgm:t>
        <a:bodyPr/>
        <a:lstStyle/>
        <a:p>
          <a:endParaRPr lang="en-ID"/>
        </a:p>
      </dgm:t>
    </dgm:pt>
    <dgm:pt modelId="{944C5E99-4BA9-4692-BAE9-F04B68BA817A}" type="sibTrans" cxnId="{11CCD96D-078E-4E55-86E7-8605A97F5428}">
      <dgm:prSet/>
      <dgm:spPr/>
      <dgm:t>
        <a:bodyPr/>
        <a:lstStyle/>
        <a:p>
          <a:endParaRPr lang="en-ID"/>
        </a:p>
      </dgm:t>
    </dgm:pt>
    <dgm:pt modelId="{58C454D5-BF62-4E63-985D-68143FB9F37A}">
      <dgm:prSet phldrT="[Text]" custT="1"/>
      <dgm:spPr/>
      <dgm:t>
        <a:bodyPr/>
        <a:lstStyle/>
        <a:p>
          <a:pPr marL="360363" indent="-360363">
            <a:buFont typeface="Wingdings" panose="05000000000000000000" pitchFamily="2" charset="2"/>
            <a:buChar char="q"/>
          </a:pPr>
          <a:r>
            <a:rPr lang="en-US" sz="1400" b="1" dirty="0"/>
            <a:t>140.2</a:t>
          </a:r>
          <a:r>
            <a:rPr lang="id-ID" sz="1400" b="1" dirty="0"/>
            <a:t>35</a:t>
          </a:r>
          <a:r>
            <a:rPr lang="en-US" sz="1400" b="1" dirty="0"/>
            <a:t> PP</a:t>
          </a:r>
          <a:r>
            <a:rPr lang="id-ID" sz="1400" b="1" dirty="0"/>
            <a:t>S</a:t>
          </a:r>
          <a:endParaRPr lang="en-ID" sz="1400" b="1" dirty="0"/>
        </a:p>
      </dgm:t>
    </dgm:pt>
    <dgm:pt modelId="{C8C93D5C-42DA-4438-A21D-5908FEA66711}" type="parTrans" cxnId="{02CF96AB-15B2-4F80-8371-FBB4490AF9AD}">
      <dgm:prSet/>
      <dgm:spPr/>
      <dgm:t>
        <a:bodyPr/>
        <a:lstStyle/>
        <a:p>
          <a:endParaRPr lang="en-ID"/>
        </a:p>
      </dgm:t>
    </dgm:pt>
    <dgm:pt modelId="{3BB3E5A3-D384-4220-8BCA-0D45304A000C}" type="sibTrans" cxnId="{02CF96AB-15B2-4F80-8371-FBB4490AF9AD}">
      <dgm:prSet/>
      <dgm:spPr/>
      <dgm:t>
        <a:bodyPr/>
        <a:lstStyle/>
        <a:p>
          <a:endParaRPr lang="en-ID"/>
        </a:p>
      </dgm:t>
    </dgm:pt>
    <dgm:pt modelId="{69538147-13F4-459F-A2AA-C0D1B6B641BE}">
      <dgm:prSet phldrT="[Text]" custT="1"/>
      <dgm:spPr/>
      <dgm:t>
        <a:bodyPr/>
        <a:lstStyle/>
        <a:p>
          <a:pPr marL="228600" indent="0">
            <a:buFont typeface="Wingdings" panose="05000000000000000000" pitchFamily="2" charset="2"/>
            <a:buChar char="q"/>
          </a:pPr>
          <a:endParaRPr lang="en-ID" sz="1800" dirty="0"/>
        </a:p>
      </dgm:t>
    </dgm:pt>
    <dgm:pt modelId="{837841F9-62B9-40A2-9303-227AFC07C918}" type="parTrans" cxnId="{7AB8F239-EC4A-4F25-8788-B6661AA47E23}">
      <dgm:prSet/>
      <dgm:spPr/>
      <dgm:t>
        <a:bodyPr/>
        <a:lstStyle/>
        <a:p>
          <a:endParaRPr lang="en-ID"/>
        </a:p>
      </dgm:t>
    </dgm:pt>
    <dgm:pt modelId="{7ED76324-AE0F-4EAE-BDDE-050BEFE59125}" type="sibTrans" cxnId="{7AB8F239-EC4A-4F25-8788-B6661AA47E23}">
      <dgm:prSet/>
      <dgm:spPr/>
      <dgm:t>
        <a:bodyPr/>
        <a:lstStyle/>
        <a:p>
          <a:endParaRPr lang="en-ID"/>
        </a:p>
      </dgm:t>
    </dgm:pt>
    <dgm:pt modelId="{489489E0-DC64-4242-B553-6CF7F9C2D64D}">
      <dgm:prSet phldrT="[Text]" custT="1"/>
      <dgm:spPr/>
      <dgm:t>
        <a:bodyPr/>
        <a:lstStyle/>
        <a:p>
          <a:pPr marL="360363" indent="-360363">
            <a:buFont typeface="Wingdings" panose="05000000000000000000" pitchFamily="2" charset="2"/>
            <a:buChar char="q"/>
          </a:pPr>
          <a:r>
            <a:rPr lang="en-US" sz="1400" b="1" dirty="0"/>
            <a:t>21.205 PPK</a:t>
          </a:r>
          <a:endParaRPr lang="en-ID" sz="1400" b="1" dirty="0"/>
        </a:p>
      </dgm:t>
    </dgm:pt>
    <dgm:pt modelId="{C9794AAE-90B9-4076-BAB5-8EB7B760A9C0}" type="parTrans" cxnId="{BD2FA32A-8EDD-40AD-B27B-DFA444DCADE7}">
      <dgm:prSet/>
      <dgm:spPr/>
      <dgm:t>
        <a:bodyPr/>
        <a:lstStyle/>
        <a:p>
          <a:endParaRPr lang="en-ID"/>
        </a:p>
      </dgm:t>
    </dgm:pt>
    <dgm:pt modelId="{0C3BC0BC-2CDF-4703-B11F-F5D848A2E181}" type="sibTrans" cxnId="{BD2FA32A-8EDD-40AD-B27B-DFA444DCADE7}">
      <dgm:prSet/>
      <dgm:spPr/>
      <dgm:t>
        <a:bodyPr/>
        <a:lstStyle/>
        <a:p>
          <a:endParaRPr lang="en-ID"/>
        </a:p>
      </dgm:t>
    </dgm:pt>
    <dgm:pt modelId="{B45A0A5B-CCB0-4624-B506-8E441520089C}">
      <dgm:prSet phldrT="[Text]" custT="1"/>
      <dgm:spPr/>
      <dgm:t>
        <a:bodyPr/>
        <a:lstStyle/>
        <a:p>
          <a:pPr marL="360363" indent="-360363">
            <a:buFont typeface="Wingdings" panose="05000000000000000000" pitchFamily="2" charset="2"/>
            <a:buChar char="q"/>
          </a:pPr>
          <a:r>
            <a:rPr lang="en-US" sz="1400" b="1" dirty="0"/>
            <a:t>12.723 </a:t>
          </a:r>
          <a:r>
            <a:rPr lang="en-US" sz="1400" b="1" dirty="0" err="1"/>
            <a:t>Sekretariat</a:t>
          </a:r>
          <a:endParaRPr lang="en-ID" sz="1400" b="1" dirty="0"/>
        </a:p>
      </dgm:t>
    </dgm:pt>
    <dgm:pt modelId="{71050445-E954-4013-99E8-43C2046D1921}" type="parTrans" cxnId="{847681FD-CC43-4516-85FA-4A23E5F3280E}">
      <dgm:prSet/>
      <dgm:spPr/>
      <dgm:t>
        <a:bodyPr/>
        <a:lstStyle/>
        <a:p>
          <a:endParaRPr lang="en-ID"/>
        </a:p>
      </dgm:t>
    </dgm:pt>
    <dgm:pt modelId="{8D7A2F44-FA7B-49E2-A190-DEB392F80DC2}" type="sibTrans" cxnId="{847681FD-CC43-4516-85FA-4A23E5F3280E}">
      <dgm:prSet/>
      <dgm:spPr/>
      <dgm:t>
        <a:bodyPr/>
        <a:lstStyle/>
        <a:p>
          <a:endParaRPr lang="en-ID"/>
        </a:p>
      </dgm:t>
    </dgm:pt>
    <dgm:pt modelId="{2940BC81-C90D-4D0C-9B64-E6270CFED080}">
      <dgm:prSet phldrT="[Text]" custT="1"/>
      <dgm:spPr/>
      <dgm:t>
        <a:bodyPr/>
        <a:lstStyle/>
        <a:p>
          <a:pPr marL="360363" indent="-360363">
            <a:buFont typeface="Wingdings" panose="05000000000000000000" pitchFamily="2" charset="2"/>
            <a:buChar char="q"/>
          </a:pPr>
          <a:endParaRPr lang="en-ID" sz="1800" dirty="0"/>
        </a:p>
      </dgm:t>
    </dgm:pt>
    <dgm:pt modelId="{9A4DE213-D30A-4A51-A65C-9D079795CEBC}" type="parTrans" cxnId="{95D2304D-49F0-41D0-A82A-976C077B771D}">
      <dgm:prSet/>
      <dgm:spPr/>
      <dgm:t>
        <a:bodyPr/>
        <a:lstStyle/>
        <a:p>
          <a:endParaRPr lang="en-ID"/>
        </a:p>
      </dgm:t>
    </dgm:pt>
    <dgm:pt modelId="{34B14F5D-CFDF-425F-AC36-FD3743BB1BE2}" type="sibTrans" cxnId="{95D2304D-49F0-41D0-A82A-976C077B771D}">
      <dgm:prSet/>
      <dgm:spPr/>
      <dgm:t>
        <a:bodyPr/>
        <a:lstStyle/>
        <a:p>
          <a:endParaRPr lang="en-ID"/>
        </a:p>
      </dgm:t>
    </dgm:pt>
    <dgm:pt modelId="{A59CCDF2-999B-4C3F-9038-4101B11CA5FB}">
      <dgm:prSet phldrT="[Text]" custT="1"/>
      <dgm:spPr/>
      <dgm:t>
        <a:bodyPr/>
        <a:lstStyle/>
        <a:p>
          <a:pPr marL="360363" indent="-360363">
            <a:buFont typeface="Wingdings" panose="05000000000000000000" pitchFamily="2" charset="2"/>
            <a:buChar char="q"/>
          </a:pPr>
          <a:r>
            <a:rPr lang="id-ID" sz="1400" b="1" dirty="0"/>
            <a:t>140.235</a:t>
          </a:r>
          <a:r>
            <a:rPr lang="en-US" sz="1400" b="1" dirty="0"/>
            <a:t> </a:t>
          </a:r>
          <a:r>
            <a:rPr lang="en-US" sz="1400" b="1" dirty="0" err="1"/>
            <a:t>Sekretariat</a:t>
          </a:r>
          <a:endParaRPr lang="en-ID" sz="1400" b="1" dirty="0"/>
        </a:p>
      </dgm:t>
    </dgm:pt>
    <dgm:pt modelId="{E5EE99A1-959D-4C8D-8F9F-F45E1C2438EA}" type="parTrans" cxnId="{433E34AE-BB32-47A2-BCC2-08CA2489A8E3}">
      <dgm:prSet/>
      <dgm:spPr/>
      <dgm:t>
        <a:bodyPr/>
        <a:lstStyle/>
        <a:p>
          <a:endParaRPr lang="en-ID"/>
        </a:p>
      </dgm:t>
    </dgm:pt>
    <dgm:pt modelId="{E9284305-1C1E-4E65-8375-6BFE46B7D72B}" type="sibTrans" cxnId="{433E34AE-BB32-47A2-BCC2-08CA2489A8E3}">
      <dgm:prSet/>
      <dgm:spPr/>
      <dgm:t>
        <a:bodyPr/>
        <a:lstStyle/>
        <a:p>
          <a:endParaRPr lang="en-ID"/>
        </a:p>
      </dgm:t>
    </dgm:pt>
    <dgm:pt modelId="{16750A54-E015-4106-B0DA-0F3FFC107E67}">
      <dgm:prSet phldrT="[Text]" custT="1"/>
      <dgm:spPr/>
      <dgm:t>
        <a:bodyPr/>
        <a:lstStyle/>
        <a:p>
          <a:pPr marL="265113" indent="-265113">
            <a:buFont typeface="Wingdings" panose="05000000000000000000" pitchFamily="2" charset="2"/>
            <a:buChar char="q"/>
          </a:pPr>
          <a:r>
            <a:rPr lang="en-ID" sz="1400" b="1" dirty="0"/>
            <a:t>23 </a:t>
          </a:r>
          <a:r>
            <a:rPr lang="en-ID" sz="1400" b="1" dirty="0" err="1"/>
            <a:t>Provinsi</a:t>
          </a:r>
          <a:r>
            <a:rPr lang="en-ID" sz="1400" b="1" dirty="0"/>
            <a:t> (</a:t>
          </a:r>
          <a:r>
            <a:rPr lang="en-ID" sz="1400" b="1" dirty="0" err="1"/>
            <a:t>Tidak</a:t>
          </a:r>
          <a:r>
            <a:rPr lang="en-ID" sz="1400" b="1" dirty="0"/>
            <a:t> </a:t>
          </a:r>
          <a:r>
            <a:rPr lang="en-ID" sz="1400" b="1" dirty="0" err="1"/>
            <a:t>menyelenggarakan</a:t>
          </a:r>
          <a:r>
            <a:rPr lang="en-ID" sz="1400" b="1" dirty="0"/>
            <a:t> </a:t>
          </a:r>
          <a:r>
            <a:rPr lang="en-ID" sz="1400" b="1" dirty="0" err="1"/>
            <a:t>Pilgub</a:t>
          </a:r>
          <a:r>
            <a:rPr lang="en-ID" sz="1400" b="1" dirty="0"/>
            <a:t> </a:t>
          </a:r>
          <a:r>
            <a:rPr lang="en-ID" sz="1400" b="1" dirty="0" err="1"/>
            <a:t>tetapi</a:t>
          </a:r>
          <a:r>
            <a:rPr lang="en-ID" sz="1400" b="1" dirty="0"/>
            <a:t> </a:t>
          </a:r>
          <a:r>
            <a:rPr lang="en-ID" sz="1400" b="1" dirty="0" err="1"/>
            <a:t>Kab</a:t>
          </a:r>
          <a:r>
            <a:rPr lang="en-ID" sz="1400" b="1" dirty="0"/>
            <a:t>/Kota </a:t>
          </a:r>
          <a:r>
            <a:rPr lang="en-ID" sz="1400" b="1" dirty="0" err="1"/>
            <a:t>menyelenggarakan</a:t>
          </a:r>
          <a:r>
            <a:rPr lang="en-ID" sz="1400" b="1" dirty="0"/>
            <a:t> </a:t>
          </a:r>
          <a:r>
            <a:rPr lang="en-ID" sz="1400" b="1" dirty="0" err="1"/>
            <a:t>Pemilihan</a:t>
          </a:r>
          <a:r>
            <a:rPr lang="en-ID" sz="1400" b="1" dirty="0"/>
            <a:t>)</a:t>
          </a:r>
        </a:p>
      </dgm:t>
    </dgm:pt>
    <dgm:pt modelId="{E8BBE5A6-7534-4E85-9F85-A4B6ACE82103}" type="parTrans" cxnId="{287F4AA9-FF4B-4DFD-B7F2-B1911ED9AC62}">
      <dgm:prSet/>
      <dgm:spPr/>
      <dgm:t>
        <a:bodyPr/>
        <a:lstStyle/>
        <a:p>
          <a:endParaRPr lang="en-US"/>
        </a:p>
      </dgm:t>
    </dgm:pt>
    <dgm:pt modelId="{AB450DD5-C0AB-4989-B8F4-B881B058EEE9}" type="sibTrans" cxnId="{287F4AA9-FF4B-4DFD-B7F2-B1911ED9AC62}">
      <dgm:prSet/>
      <dgm:spPr/>
      <dgm:t>
        <a:bodyPr/>
        <a:lstStyle/>
        <a:p>
          <a:endParaRPr lang="en-US"/>
        </a:p>
      </dgm:t>
    </dgm:pt>
    <dgm:pt modelId="{E9C28389-53C7-47F7-AF26-0FC626C47514}">
      <dgm:prSet phldrT="[Text]" custT="1"/>
      <dgm:spPr/>
      <dgm:t>
        <a:bodyPr/>
        <a:lstStyle/>
        <a:p>
          <a:pPr marL="358775" indent="-358775">
            <a:buFont typeface="Wingdings" panose="05000000000000000000" pitchFamily="2" charset="2"/>
            <a:buChar char="q"/>
          </a:pPr>
          <a:r>
            <a:rPr lang="en-ID" sz="1400" b="1" dirty="0"/>
            <a:t>48 </a:t>
          </a:r>
          <a:r>
            <a:rPr lang="en-ID" sz="1400" b="1" dirty="0" err="1"/>
            <a:t>Kab</a:t>
          </a:r>
          <a:r>
            <a:rPr lang="en-ID" sz="1400" b="1" dirty="0"/>
            <a:t>/Kota (</a:t>
          </a:r>
          <a:r>
            <a:rPr lang="en-ID" sz="1400" b="1" dirty="0" err="1"/>
            <a:t>Tidak</a:t>
          </a:r>
          <a:r>
            <a:rPr lang="en-ID" sz="1400" b="1" dirty="0"/>
            <a:t> </a:t>
          </a:r>
          <a:r>
            <a:rPr lang="en-ID" sz="1400" b="1" dirty="0" err="1"/>
            <a:t>menyelenggarakan</a:t>
          </a:r>
          <a:r>
            <a:rPr lang="en-ID" sz="1400" b="1" dirty="0"/>
            <a:t> </a:t>
          </a:r>
          <a:r>
            <a:rPr lang="en-ID" sz="1400" b="1" dirty="0" err="1"/>
            <a:t>Pemilihan</a:t>
          </a:r>
          <a:r>
            <a:rPr lang="en-ID" sz="1400" b="1" dirty="0"/>
            <a:t> </a:t>
          </a:r>
          <a:r>
            <a:rPr lang="en-ID" sz="1400" b="1" dirty="0" err="1"/>
            <a:t>tetapi</a:t>
          </a:r>
          <a:r>
            <a:rPr lang="en-ID" sz="1400" b="1" dirty="0"/>
            <a:t> </a:t>
          </a:r>
          <a:r>
            <a:rPr lang="en-ID" sz="1400" b="1" dirty="0" err="1"/>
            <a:t>menyelenggarakan</a:t>
          </a:r>
          <a:r>
            <a:rPr lang="en-ID" sz="1400" b="1" dirty="0"/>
            <a:t> </a:t>
          </a:r>
          <a:r>
            <a:rPr lang="en-ID" sz="1400" b="1" dirty="0" err="1"/>
            <a:t>tahapan</a:t>
          </a:r>
          <a:r>
            <a:rPr lang="en-ID" sz="1400" b="1" dirty="0"/>
            <a:t> </a:t>
          </a:r>
          <a:r>
            <a:rPr lang="en-ID" sz="1400" b="1" dirty="0" err="1"/>
            <a:t>Pilgub</a:t>
          </a:r>
          <a:r>
            <a:rPr lang="en-ID" sz="1400" b="1" dirty="0"/>
            <a:t>)</a:t>
          </a:r>
        </a:p>
      </dgm:t>
    </dgm:pt>
    <dgm:pt modelId="{91D284AD-28CA-4920-902B-888DB036964F}" type="parTrans" cxnId="{8020FF0D-0310-46FF-ACDF-F87573B5E47B}">
      <dgm:prSet/>
      <dgm:spPr/>
      <dgm:t>
        <a:bodyPr/>
        <a:lstStyle/>
        <a:p>
          <a:endParaRPr lang="en-US"/>
        </a:p>
      </dgm:t>
    </dgm:pt>
    <dgm:pt modelId="{2E3AE76D-9CB4-4225-9E5A-74AB0AA9785D}" type="sibTrans" cxnId="{8020FF0D-0310-46FF-ACDF-F87573B5E47B}">
      <dgm:prSet/>
      <dgm:spPr/>
      <dgm:t>
        <a:bodyPr/>
        <a:lstStyle/>
        <a:p>
          <a:endParaRPr lang="en-US"/>
        </a:p>
      </dgm:t>
    </dgm:pt>
    <dgm:pt modelId="{2CD6786C-3821-4FE2-867F-0A43D9CD8F21}" type="pres">
      <dgm:prSet presAssocID="{3BA8F437-FCCE-4AC6-8C7F-21DEDCF560E3}" presName="Name0" presStyleCnt="0">
        <dgm:presLayoutVars>
          <dgm:dir/>
          <dgm:animLvl val="lvl"/>
          <dgm:resizeHandles/>
        </dgm:presLayoutVars>
      </dgm:prSet>
      <dgm:spPr/>
    </dgm:pt>
    <dgm:pt modelId="{295279CB-8359-4F19-BB6F-CE307DF0A8ED}" type="pres">
      <dgm:prSet presAssocID="{99BD2BF1-F1FB-4791-AC0C-51E9CAA5F2D2}" presName="linNode" presStyleCnt="0"/>
      <dgm:spPr/>
    </dgm:pt>
    <dgm:pt modelId="{C6D864E3-CCBE-47BE-B21C-659A0F1C5459}" type="pres">
      <dgm:prSet presAssocID="{99BD2BF1-F1FB-4791-AC0C-51E9CAA5F2D2}" presName="parentShp" presStyleLbl="node1" presStyleIdx="0" presStyleCnt="5" custLinFactNeighborX="-2441" custLinFactNeighborY="-4263">
        <dgm:presLayoutVars>
          <dgm:bulletEnabled val="1"/>
        </dgm:presLayoutVars>
      </dgm:prSet>
      <dgm:spPr/>
    </dgm:pt>
    <dgm:pt modelId="{0C322EEF-0483-4D0D-A997-6C572F8BFB7A}" type="pres">
      <dgm:prSet presAssocID="{99BD2BF1-F1FB-4791-AC0C-51E9CAA5F2D2}" presName="childShp" presStyleLbl="bgAccFollowNode1" presStyleIdx="0" presStyleCnt="5">
        <dgm:presLayoutVars>
          <dgm:bulletEnabled val="1"/>
        </dgm:presLayoutVars>
      </dgm:prSet>
      <dgm:spPr/>
    </dgm:pt>
    <dgm:pt modelId="{ED2FE152-B7A0-42A8-9C13-F2CCA7D266B2}" type="pres">
      <dgm:prSet presAssocID="{6AB45F71-F054-46A6-A8BA-D4A88D33A93B}" presName="spacing" presStyleCnt="0"/>
      <dgm:spPr/>
    </dgm:pt>
    <dgm:pt modelId="{A79E65DF-E619-49ED-BAA3-245F9860B61D}" type="pres">
      <dgm:prSet presAssocID="{AFD26BFC-8B5C-4464-8594-615CDD4F7C83}" presName="linNode" presStyleCnt="0"/>
      <dgm:spPr/>
    </dgm:pt>
    <dgm:pt modelId="{98771334-66A2-436B-B7AE-9B8063343CEB}" type="pres">
      <dgm:prSet presAssocID="{AFD26BFC-8B5C-4464-8594-615CDD4F7C83}" presName="parentShp" presStyleLbl="node1" presStyleIdx="1" presStyleCnt="5">
        <dgm:presLayoutVars>
          <dgm:bulletEnabled val="1"/>
        </dgm:presLayoutVars>
      </dgm:prSet>
      <dgm:spPr/>
    </dgm:pt>
    <dgm:pt modelId="{A5CC3B22-CE58-4AB8-87EC-80FBA586219E}" type="pres">
      <dgm:prSet presAssocID="{AFD26BFC-8B5C-4464-8594-615CDD4F7C83}" presName="childShp" presStyleLbl="bgAccFollowNode1" presStyleIdx="1" presStyleCnt="5">
        <dgm:presLayoutVars>
          <dgm:bulletEnabled val="1"/>
        </dgm:presLayoutVars>
      </dgm:prSet>
      <dgm:spPr/>
    </dgm:pt>
    <dgm:pt modelId="{5131BDBA-EC61-41AC-9057-DA52FF01D2FB}" type="pres">
      <dgm:prSet presAssocID="{938CFE64-158E-4C54-9EAB-7523D11593DC}" presName="spacing" presStyleCnt="0"/>
      <dgm:spPr/>
    </dgm:pt>
    <dgm:pt modelId="{276C2D84-32C0-463C-B1B6-0E4840FE08E4}" type="pres">
      <dgm:prSet presAssocID="{D778FC39-8FD9-4121-8728-B980948D83F8}" presName="linNode" presStyleCnt="0"/>
      <dgm:spPr/>
    </dgm:pt>
    <dgm:pt modelId="{E4F6DE05-B83C-46BF-A733-82F74BC6C58D}" type="pres">
      <dgm:prSet presAssocID="{D778FC39-8FD9-4121-8728-B980948D83F8}" presName="parentShp" presStyleLbl="node1" presStyleIdx="2" presStyleCnt="5">
        <dgm:presLayoutVars>
          <dgm:bulletEnabled val="1"/>
        </dgm:presLayoutVars>
      </dgm:prSet>
      <dgm:spPr/>
    </dgm:pt>
    <dgm:pt modelId="{F7FEE0BD-5254-4486-9B7D-B68E90CA5112}" type="pres">
      <dgm:prSet presAssocID="{D778FC39-8FD9-4121-8728-B980948D83F8}" presName="childShp" presStyleLbl="bgAccFollowNode1" presStyleIdx="2" presStyleCnt="5">
        <dgm:presLayoutVars>
          <dgm:bulletEnabled val="1"/>
        </dgm:presLayoutVars>
      </dgm:prSet>
      <dgm:spPr/>
    </dgm:pt>
    <dgm:pt modelId="{2C3AE39A-8D9B-4712-90B6-7FF6F5B98E34}" type="pres">
      <dgm:prSet presAssocID="{0BC387A2-DA0A-456D-AA5F-456327AB0A32}" presName="spacing" presStyleCnt="0"/>
      <dgm:spPr/>
    </dgm:pt>
    <dgm:pt modelId="{C500CA66-DB11-419F-8192-1AABBF90CFF1}" type="pres">
      <dgm:prSet presAssocID="{B64A2643-B0C5-40C5-A6F8-9620BE952FB2}" presName="linNode" presStyleCnt="0"/>
      <dgm:spPr/>
    </dgm:pt>
    <dgm:pt modelId="{212F1028-C718-4948-B423-38EB87F30900}" type="pres">
      <dgm:prSet presAssocID="{B64A2643-B0C5-40C5-A6F8-9620BE952FB2}" presName="parentShp" presStyleLbl="node1" presStyleIdx="3" presStyleCnt="5">
        <dgm:presLayoutVars>
          <dgm:bulletEnabled val="1"/>
        </dgm:presLayoutVars>
      </dgm:prSet>
      <dgm:spPr/>
    </dgm:pt>
    <dgm:pt modelId="{6F129F45-0164-4681-A8A3-726F423D5AB7}" type="pres">
      <dgm:prSet presAssocID="{B64A2643-B0C5-40C5-A6F8-9620BE952FB2}" presName="childShp" presStyleLbl="bgAccFollowNode1" presStyleIdx="3" presStyleCnt="5">
        <dgm:presLayoutVars>
          <dgm:bulletEnabled val="1"/>
        </dgm:presLayoutVars>
      </dgm:prSet>
      <dgm:spPr/>
    </dgm:pt>
    <dgm:pt modelId="{9A1DCFAA-67DB-499F-AEE9-E3B40AD0183C}" type="pres">
      <dgm:prSet presAssocID="{00FD8036-179A-4DF1-B767-D707D4C8B6F8}" presName="spacing" presStyleCnt="0"/>
      <dgm:spPr/>
    </dgm:pt>
    <dgm:pt modelId="{F795B4EC-8E10-4ECE-9133-AECF2C29DA54}" type="pres">
      <dgm:prSet presAssocID="{10E863CC-D7DA-4101-BB44-0F80DC427313}" presName="linNode" presStyleCnt="0"/>
      <dgm:spPr/>
    </dgm:pt>
    <dgm:pt modelId="{3F1961B9-2365-47F0-9948-DA55A978F44E}" type="pres">
      <dgm:prSet presAssocID="{10E863CC-D7DA-4101-BB44-0F80DC427313}" presName="parentShp" presStyleLbl="node1" presStyleIdx="4" presStyleCnt="5">
        <dgm:presLayoutVars>
          <dgm:bulletEnabled val="1"/>
        </dgm:presLayoutVars>
      </dgm:prSet>
      <dgm:spPr/>
    </dgm:pt>
    <dgm:pt modelId="{6E10EB1C-D057-4613-AA1F-68674AA1EE76}" type="pres">
      <dgm:prSet presAssocID="{10E863CC-D7DA-4101-BB44-0F80DC427313}" presName="childShp" presStyleLbl="bgAccFollowNode1" presStyleIdx="4" presStyleCnt="5">
        <dgm:presLayoutVars>
          <dgm:bulletEnabled val="1"/>
        </dgm:presLayoutVars>
      </dgm:prSet>
      <dgm:spPr/>
    </dgm:pt>
  </dgm:ptLst>
  <dgm:cxnLst>
    <dgm:cxn modelId="{4F917803-B9D8-490E-A6DD-2121573A26AC}" type="presOf" srcId="{B490F5E6-F51A-4C54-A095-CDA3E5938E70}" destId="{6E10EB1C-D057-4613-AA1F-68674AA1EE76}" srcOrd="0" destOrd="0" presId="urn:microsoft.com/office/officeart/2005/8/layout/vList6"/>
    <dgm:cxn modelId="{39ABB30D-9226-49F5-A392-D31556EB33A5}" type="presOf" srcId="{2940BC81-C90D-4D0C-9B64-E6270CFED080}" destId="{6F129F45-0164-4681-A8A3-726F423D5AB7}" srcOrd="0" destOrd="3" presId="urn:microsoft.com/office/officeart/2005/8/layout/vList6"/>
    <dgm:cxn modelId="{8020FF0D-0310-46FF-ACDF-F87573B5E47B}" srcId="{AFD26BFC-8B5C-4464-8594-615CDD4F7C83}" destId="{E9C28389-53C7-47F7-AF26-0FC626C47514}" srcOrd="1" destOrd="0" parTransId="{91D284AD-28CA-4920-902B-888DB036964F}" sibTransId="{2E3AE76D-9CB4-4225-9E5A-74AB0AA9785D}"/>
    <dgm:cxn modelId="{83B8551A-A6B1-4D3E-8E9D-720F75E3EC92}" type="presOf" srcId="{6CB42301-2EEF-4DD2-A169-7D99577311B8}" destId="{A5CC3B22-CE58-4AB8-87EC-80FBA586219E}" srcOrd="0" destOrd="0" presId="urn:microsoft.com/office/officeart/2005/8/layout/vList6"/>
    <dgm:cxn modelId="{1898D81D-53D8-4023-9573-2106DBC5A269}" type="presOf" srcId="{E9C28389-53C7-47F7-AF26-0FC626C47514}" destId="{A5CC3B22-CE58-4AB8-87EC-80FBA586219E}" srcOrd="0" destOrd="1" presId="urn:microsoft.com/office/officeart/2005/8/layout/vList6"/>
    <dgm:cxn modelId="{9DCDA722-4B05-46A3-9935-9CF6FFD08350}" type="presOf" srcId="{489489E0-DC64-4242-B553-6CF7F9C2D64D}" destId="{F7FEE0BD-5254-4486-9B7D-B68E90CA5112}" srcOrd="0" destOrd="1" presId="urn:microsoft.com/office/officeart/2005/8/layout/vList6"/>
    <dgm:cxn modelId="{FA674727-0F4D-4B12-83B5-14AE2F320933}" srcId="{AFD26BFC-8B5C-4464-8594-615CDD4F7C83}" destId="{6CB42301-2EEF-4DD2-A169-7D99577311B8}" srcOrd="0" destOrd="0" parTransId="{2137AC04-A329-4853-B92E-A131AA424EC6}" sibTransId="{8916E311-DF55-483B-AEA3-68E23A6718E8}"/>
    <dgm:cxn modelId="{BD2FA32A-8EDD-40AD-B27B-DFA444DCADE7}" srcId="{D778FC39-8FD9-4121-8728-B980948D83F8}" destId="{489489E0-DC64-4242-B553-6CF7F9C2D64D}" srcOrd="1" destOrd="0" parTransId="{C9794AAE-90B9-4076-BAB5-8EB7B760A9C0}" sibTransId="{0C3BC0BC-2CDF-4703-B11F-F5D848A2E181}"/>
    <dgm:cxn modelId="{02CB3D2D-FDCB-45DA-A895-6B9BEFBC7CBB}" srcId="{D778FC39-8FD9-4121-8728-B980948D83F8}" destId="{DB89B4D1-04AE-4131-88AC-E2430BC941D6}" srcOrd="0" destOrd="0" parTransId="{D61FCAFE-A332-448F-8464-9D41622806EF}" sibTransId="{CFAEA0B5-930E-4706-BBAC-645FB2741225}"/>
    <dgm:cxn modelId="{256E2F33-43E9-430F-8251-005F8E5D4B5B}" srcId="{3BA8F437-FCCE-4AC6-8C7F-21DEDCF560E3}" destId="{D778FC39-8FD9-4121-8728-B980948D83F8}" srcOrd="2" destOrd="0" parTransId="{18084CFC-A9E1-47B0-AD31-F77D48217641}" sibTransId="{0BC387A2-DA0A-456D-AA5F-456327AB0A32}"/>
    <dgm:cxn modelId="{4A8B2436-BD77-40EA-A0B5-36E637B956D7}" srcId="{10E863CC-D7DA-4101-BB44-0F80DC427313}" destId="{B490F5E6-F51A-4C54-A095-CDA3E5938E70}" srcOrd="0" destOrd="0" parTransId="{0E19EB32-DD46-45B6-8067-8B94D4976B52}" sibTransId="{FA27FBEF-994F-4AEE-AC0C-F1BCFB584D28}"/>
    <dgm:cxn modelId="{9653E539-50F7-41AE-B58A-E3CA481DAF3F}" srcId="{3BA8F437-FCCE-4AC6-8C7F-21DEDCF560E3}" destId="{10E863CC-D7DA-4101-BB44-0F80DC427313}" srcOrd="4" destOrd="0" parTransId="{3EDFFAB2-0737-4ED1-A9A8-06FEBE36E44E}" sibTransId="{8F42F6EB-F1EC-40E7-87A0-37FD2642FD0B}"/>
    <dgm:cxn modelId="{7AB8F239-EC4A-4F25-8788-B6661AA47E23}" srcId="{D778FC39-8FD9-4121-8728-B980948D83F8}" destId="{69538147-13F4-459F-A2AA-C0D1B6B641BE}" srcOrd="3" destOrd="0" parTransId="{837841F9-62B9-40A2-9303-227AFC07C918}" sibTransId="{7ED76324-AE0F-4EAE-BDDE-050BEFE59125}"/>
    <dgm:cxn modelId="{7E4A5C5B-B97B-4EE9-948D-684C63BACA18}" srcId="{B64A2643-B0C5-40C5-A6F8-9620BE952FB2}" destId="{FBADF9C7-931C-46AF-B93F-02ADA1E914EE}" srcOrd="0" destOrd="0" parTransId="{D360DD4D-645E-4AE7-AF6D-78ED79A4CD34}" sibTransId="{708B353B-5D64-4FB8-8E6D-57065C2C95A1}"/>
    <dgm:cxn modelId="{19F05C47-CB13-4861-8DE4-9E6B2DC638C5}" type="presOf" srcId="{58C454D5-BF62-4E63-985D-68143FB9F37A}" destId="{6F129F45-0164-4681-A8A3-726F423D5AB7}" srcOrd="0" destOrd="1" presId="urn:microsoft.com/office/officeart/2005/8/layout/vList6"/>
    <dgm:cxn modelId="{95D2304D-49F0-41D0-A82A-976C077B771D}" srcId="{B64A2643-B0C5-40C5-A6F8-9620BE952FB2}" destId="{2940BC81-C90D-4D0C-9B64-E6270CFED080}" srcOrd="3" destOrd="0" parTransId="{9A4DE213-D30A-4A51-A65C-9D079795CEBC}" sibTransId="{34B14F5D-CFDF-425F-AC36-FD3743BB1BE2}"/>
    <dgm:cxn modelId="{11CCD96D-078E-4E55-86E7-8605A97F5428}" srcId="{10E863CC-D7DA-4101-BB44-0F80DC427313}" destId="{4F2EC76B-0AF3-4885-9442-6F312D3310C2}" srcOrd="1" destOrd="0" parTransId="{63AC942D-A12D-4F6C-861F-1E5139F79933}" sibTransId="{944C5E99-4BA9-4692-BAE9-F04B68BA817A}"/>
    <dgm:cxn modelId="{F87BE951-3283-4C2F-8CDE-07E054E96555}" type="presOf" srcId="{99BD2BF1-F1FB-4791-AC0C-51E9CAA5F2D2}" destId="{C6D864E3-CCBE-47BE-B21C-659A0F1C5459}" srcOrd="0" destOrd="0" presId="urn:microsoft.com/office/officeart/2005/8/layout/vList6"/>
    <dgm:cxn modelId="{8D749C74-877A-453E-B4CE-7DB8825070DD}" type="presOf" srcId="{FBADF9C7-931C-46AF-B93F-02ADA1E914EE}" destId="{6F129F45-0164-4681-A8A3-726F423D5AB7}" srcOrd="0" destOrd="0" presId="urn:microsoft.com/office/officeart/2005/8/layout/vList6"/>
    <dgm:cxn modelId="{CAD88A75-7637-48C6-AE47-2222AD29709D}" srcId="{99BD2BF1-F1FB-4791-AC0C-51E9CAA5F2D2}" destId="{8FE4A53E-647A-4BFA-AF39-1A1EC874970A}" srcOrd="0" destOrd="0" parTransId="{AE67D531-85A9-4A7D-8241-8013D242C8B3}" sibTransId="{5F09FBE7-F58D-497C-9360-CFDD4077B7E2}"/>
    <dgm:cxn modelId="{B6EB7776-5090-44CA-8D7C-E5ACD3E249E4}" srcId="{3BA8F437-FCCE-4AC6-8C7F-21DEDCF560E3}" destId="{B64A2643-B0C5-40C5-A6F8-9620BE952FB2}" srcOrd="3" destOrd="0" parTransId="{6C081FE6-047B-48BC-B59D-F63DF28EB85F}" sibTransId="{00FD8036-179A-4DF1-B767-D707D4C8B6F8}"/>
    <dgm:cxn modelId="{93671178-174C-4007-BAA3-3483E45654F8}" type="presOf" srcId="{4F2EC76B-0AF3-4885-9442-6F312D3310C2}" destId="{6E10EB1C-D057-4613-AA1F-68674AA1EE76}" srcOrd="0" destOrd="1" presId="urn:microsoft.com/office/officeart/2005/8/layout/vList6"/>
    <dgm:cxn modelId="{D29DC559-327A-46D5-B6A7-4763E94597BE}" type="presOf" srcId="{A59CCDF2-999B-4C3F-9038-4101B11CA5FB}" destId="{6F129F45-0164-4681-A8A3-726F423D5AB7}" srcOrd="0" destOrd="2" presId="urn:microsoft.com/office/officeart/2005/8/layout/vList6"/>
    <dgm:cxn modelId="{9170758A-EDF7-4512-9001-17A5C0E19CC6}" type="presOf" srcId="{DB89B4D1-04AE-4131-88AC-E2430BC941D6}" destId="{F7FEE0BD-5254-4486-9B7D-B68E90CA5112}" srcOrd="0" destOrd="0" presId="urn:microsoft.com/office/officeart/2005/8/layout/vList6"/>
    <dgm:cxn modelId="{851AE18C-EF2E-49B5-B78B-23774656DDC3}" type="presOf" srcId="{10E863CC-D7DA-4101-BB44-0F80DC427313}" destId="{3F1961B9-2365-47F0-9948-DA55A978F44E}" srcOrd="0" destOrd="0" presId="urn:microsoft.com/office/officeart/2005/8/layout/vList6"/>
    <dgm:cxn modelId="{F6EF919C-4BDB-4338-898D-113C2F5E8D02}" type="presOf" srcId="{16750A54-E015-4106-B0DA-0F3FFC107E67}" destId="{0C322EEF-0483-4D0D-A997-6C572F8BFB7A}" srcOrd="0" destOrd="1" presId="urn:microsoft.com/office/officeart/2005/8/layout/vList6"/>
    <dgm:cxn modelId="{287F4AA9-FF4B-4DFD-B7F2-B1911ED9AC62}" srcId="{99BD2BF1-F1FB-4791-AC0C-51E9CAA5F2D2}" destId="{16750A54-E015-4106-B0DA-0F3FFC107E67}" srcOrd="1" destOrd="0" parTransId="{E8BBE5A6-7534-4E85-9F85-A4B6ACE82103}" sibTransId="{AB450DD5-C0AB-4989-B8F4-B881B058EEE9}"/>
    <dgm:cxn modelId="{C3473DAB-2326-41D8-9EC7-FB9D34A9FE2E}" type="presOf" srcId="{AFD26BFC-8B5C-4464-8594-615CDD4F7C83}" destId="{98771334-66A2-436B-B7AE-9B8063343CEB}" srcOrd="0" destOrd="0" presId="urn:microsoft.com/office/officeart/2005/8/layout/vList6"/>
    <dgm:cxn modelId="{D94A63AB-A659-40EA-98A2-D0D4847239E1}" type="presOf" srcId="{3BA8F437-FCCE-4AC6-8C7F-21DEDCF560E3}" destId="{2CD6786C-3821-4FE2-867F-0A43D9CD8F21}" srcOrd="0" destOrd="0" presId="urn:microsoft.com/office/officeart/2005/8/layout/vList6"/>
    <dgm:cxn modelId="{02CF96AB-15B2-4F80-8371-FBB4490AF9AD}" srcId="{B64A2643-B0C5-40C5-A6F8-9620BE952FB2}" destId="{58C454D5-BF62-4E63-985D-68143FB9F37A}" srcOrd="1" destOrd="0" parTransId="{C8C93D5C-42DA-4438-A21D-5908FEA66711}" sibTransId="{3BB3E5A3-D384-4220-8BCA-0D45304A000C}"/>
    <dgm:cxn modelId="{433E34AE-BB32-47A2-BCC2-08CA2489A8E3}" srcId="{B64A2643-B0C5-40C5-A6F8-9620BE952FB2}" destId="{A59CCDF2-999B-4C3F-9038-4101B11CA5FB}" srcOrd="2" destOrd="0" parTransId="{E5EE99A1-959D-4C8D-8F9F-F45E1C2438EA}" sibTransId="{E9284305-1C1E-4E65-8375-6BFE46B7D72B}"/>
    <dgm:cxn modelId="{770D8CB9-7CE0-4227-9FEC-50DA15FD641E}" srcId="{3BA8F437-FCCE-4AC6-8C7F-21DEDCF560E3}" destId="{99BD2BF1-F1FB-4791-AC0C-51E9CAA5F2D2}" srcOrd="0" destOrd="0" parTransId="{E5F3A927-50A5-4292-933C-51BCA9CF4CC0}" sibTransId="{6AB45F71-F054-46A6-A8BA-D4A88D33A93B}"/>
    <dgm:cxn modelId="{9ECAF9CA-077A-4FFE-A25F-42FFA171A9BB}" type="presOf" srcId="{B45A0A5B-CCB0-4624-B506-8E441520089C}" destId="{F7FEE0BD-5254-4486-9B7D-B68E90CA5112}" srcOrd="0" destOrd="2" presId="urn:microsoft.com/office/officeart/2005/8/layout/vList6"/>
    <dgm:cxn modelId="{CF42FFE6-043B-45FA-977F-913530098A40}" type="presOf" srcId="{69538147-13F4-459F-A2AA-C0D1B6B641BE}" destId="{F7FEE0BD-5254-4486-9B7D-B68E90CA5112}" srcOrd="0" destOrd="3" presId="urn:microsoft.com/office/officeart/2005/8/layout/vList6"/>
    <dgm:cxn modelId="{E923D2E8-124B-4B72-9C82-D864792B400C}" type="presOf" srcId="{D778FC39-8FD9-4121-8728-B980948D83F8}" destId="{E4F6DE05-B83C-46BF-A733-82F74BC6C58D}" srcOrd="0" destOrd="0" presId="urn:microsoft.com/office/officeart/2005/8/layout/vList6"/>
    <dgm:cxn modelId="{7BE984F0-B904-46BA-A93D-FC62981C8493}" type="presOf" srcId="{8FE4A53E-647A-4BFA-AF39-1A1EC874970A}" destId="{0C322EEF-0483-4D0D-A997-6C572F8BFB7A}" srcOrd="0" destOrd="0" presId="urn:microsoft.com/office/officeart/2005/8/layout/vList6"/>
    <dgm:cxn modelId="{1390E8F7-9DAA-499C-A3C3-F400ECB42A8F}" type="presOf" srcId="{B64A2643-B0C5-40C5-A6F8-9620BE952FB2}" destId="{212F1028-C718-4948-B423-38EB87F30900}" srcOrd="0" destOrd="0" presId="urn:microsoft.com/office/officeart/2005/8/layout/vList6"/>
    <dgm:cxn modelId="{FF1BF3F8-2697-4A71-86EF-A2F8FD1D0A6D}" srcId="{3BA8F437-FCCE-4AC6-8C7F-21DEDCF560E3}" destId="{AFD26BFC-8B5C-4464-8594-615CDD4F7C83}" srcOrd="1" destOrd="0" parTransId="{BF7A0DAA-D0CC-4FF2-9CA4-DA8A96CD652E}" sibTransId="{938CFE64-158E-4C54-9EAB-7523D11593DC}"/>
    <dgm:cxn modelId="{847681FD-CC43-4516-85FA-4A23E5F3280E}" srcId="{D778FC39-8FD9-4121-8728-B980948D83F8}" destId="{B45A0A5B-CCB0-4624-B506-8E441520089C}" srcOrd="2" destOrd="0" parTransId="{71050445-E954-4013-99E8-43C2046D1921}" sibTransId="{8D7A2F44-FA7B-49E2-A190-DEB392F80DC2}"/>
    <dgm:cxn modelId="{07BC6102-7664-4CD0-BB83-2B967EA49546}" type="presParOf" srcId="{2CD6786C-3821-4FE2-867F-0A43D9CD8F21}" destId="{295279CB-8359-4F19-BB6F-CE307DF0A8ED}" srcOrd="0" destOrd="0" presId="urn:microsoft.com/office/officeart/2005/8/layout/vList6"/>
    <dgm:cxn modelId="{5AEFE2F9-1C84-4EDF-BA06-475DE60D6783}" type="presParOf" srcId="{295279CB-8359-4F19-BB6F-CE307DF0A8ED}" destId="{C6D864E3-CCBE-47BE-B21C-659A0F1C5459}" srcOrd="0" destOrd="0" presId="urn:microsoft.com/office/officeart/2005/8/layout/vList6"/>
    <dgm:cxn modelId="{C7D18561-5B03-4D52-A4ED-6974CBB42CAB}" type="presParOf" srcId="{295279CB-8359-4F19-BB6F-CE307DF0A8ED}" destId="{0C322EEF-0483-4D0D-A997-6C572F8BFB7A}" srcOrd="1" destOrd="0" presId="urn:microsoft.com/office/officeart/2005/8/layout/vList6"/>
    <dgm:cxn modelId="{D8467704-32FB-40DB-B2DB-6D659858DF4B}" type="presParOf" srcId="{2CD6786C-3821-4FE2-867F-0A43D9CD8F21}" destId="{ED2FE152-B7A0-42A8-9C13-F2CCA7D266B2}" srcOrd="1" destOrd="0" presId="urn:microsoft.com/office/officeart/2005/8/layout/vList6"/>
    <dgm:cxn modelId="{6290163D-04AF-4CD4-8369-D7D37DDA1818}" type="presParOf" srcId="{2CD6786C-3821-4FE2-867F-0A43D9CD8F21}" destId="{A79E65DF-E619-49ED-BAA3-245F9860B61D}" srcOrd="2" destOrd="0" presId="urn:microsoft.com/office/officeart/2005/8/layout/vList6"/>
    <dgm:cxn modelId="{0A0A730F-9CD7-4AF6-901D-565146DA3749}" type="presParOf" srcId="{A79E65DF-E619-49ED-BAA3-245F9860B61D}" destId="{98771334-66A2-436B-B7AE-9B8063343CEB}" srcOrd="0" destOrd="0" presId="urn:microsoft.com/office/officeart/2005/8/layout/vList6"/>
    <dgm:cxn modelId="{E788146E-04E9-4052-B2A3-59553D7A02C8}" type="presParOf" srcId="{A79E65DF-E619-49ED-BAA3-245F9860B61D}" destId="{A5CC3B22-CE58-4AB8-87EC-80FBA586219E}" srcOrd="1" destOrd="0" presId="urn:microsoft.com/office/officeart/2005/8/layout/vList6"/>
    <dgm:cxn modelId="{E7E9DDFC-FF3B-44D9-A7CF-1B594FB909D5}" type="presParOf" srcId="{2CD6786C-3821-4FE2-867F-0A43D9CD8F21}" destId="{5131BDBA-EC61-41AC-9057-DA52FF01D2FB}" srcOrd="3" destOrd="0" presId="urn:microsoft.com/office/officeart/2005/8/layout/vList6"/>
    <dgm:cxn modelId="{53D23D11-ECCA-46CE-8C89-BE297B2A6EBE}" type="presParOf" srcId="{2CD6786C-3821-4FE2-867F-0A43D9CD8F21}" destId="{276C2D84-32C0-463C-B1B6-0E4840FE08E4}" srcOrd="4" destOrd="0" presId="urn:microsoft.com/office/officeart/2005/8/layout/vList6"/>
    <dgm:cxn modelId="{FA3925E2-97C6-4D82-B819-0165A36E12E0}" type="presParOf" srcId="{276C2D84-32C0-463C-B1B6-0E4840FE08E4}" destId="{E4F6DE05-B83C-46BF-A733-82F74BC6C58D}" srcOrd="0" destOrd="0" presId="urn:microsoft.com/office/officeart/2005/8/layout/vList6"/>
    <dgm:cxn modelId="{7CD7BE37-4299-4C8C-B5C0-9502EA69B8DE}" type="presParOf" srcId="{276C2D84-32C0-463C-B1B6-0E4840FE08E4}" destId="{F7FEE0BD-5254-4486-9B7D-B68E90CA5112}" srcOrd="1" destOrd="0" presId="urn:microsoft.com/office/officeart/2005/8/layout/vList6"/>
    <dgm:cxn modelId="{08FCD8F0-F145-4F88-915B-651D1860BCAB}" type="presParOf" srcId="{2CD6786C-3821-4FE2-867F-0A43D9CD8F21}" destId="{2C3AE39A-8D9B-4712-90B6-7FF6F5B98E34}" srcOrd="5" destOrd="0" presId="urn:microsoft.com/office/officeart/2005/8/layout/vList6"/>
    <dgm:cxn modelId="{95EC7128-C857-4ABE-A91D-632622FF123D}" type="presParOf" srcId="{2CD6786C-3821-4FE2-867F-0A43D9CD8F21}" destId="{C500CA66-DB11-419F-8192-1AABBF90CFF1}" srcOrd="6" destOrd="0" presId="urn:microsoft.com/office/officeart/2005/8/layout/vList6"/>
    <dgm:cxn modelId="{B5A152E7-CB51-4807-A74E-D45E17D17114}" type="presParOf" srcId="{C500CA66-DB11-419F-8192-1AABBF90CFF1}" destId="{212F1028-C718-4948-B423-38EB87F30900}" srcOrd="0" destOrd="0" presId="urn:microsoft.com/office/officeart/2005/8/layout/vList6"/>
    <dgm:cxn modelId="{088A6570-72CB-4206-A6CF-E24DFA4A26E2}" type="presParOf" srcId="{C500CA66-DB11-419F-8192-1AABBF90CFF1}" destId="{6F129F45-0164-4681-A8A3-726F423D5AB7}" srcOrd="1" destOrd="0" presId="urn:microsoft.com/office/officeart/2005/8/layout/vList6"/>
    <dgm:cxn modelId="{3DABFE25-E9F0-4375-9AA7-3A44578FE4BE}" type="presParOf" srcId="{2CD6786C-3821-4FE2-867F-0A43D9CD8F21}" destId="{9A1DCFAA-67DB-499F-AEE9-E3B40AD0183C}" srcOrd="7" destOrd="0" presId="urn:microsoft.com/office/officeart/2005/8/layout/vList6"/>
    <dgm:cxn modelId="{9421B4B7-F1A0-4D10-A451-43F2246D2F8C}" type="presParOf" srcId="{2CD6786C-3821-4FE2-867F-0A43D9CD8F21}" destId="{F795B4EC-8E10-4ECE-9133-AECF2C29DA54}" srcOrd="8" destOrd="0" presId="urn:microsoft.com/office/officeart/2005/8/layout/vList6"/>
    <dgm:cxn modelId="{1A5224B8-A4D5-4C04-AF36-AF251D4A0942}" type="presParOf" srcId="{F795B4EC-8E10-4ECE-9133-AECF2C29DA54}" destId="{3F1961B9-2365-47F0-9948-DA55A978F44E}" srcOrd="0" destOrd="0" presId="urn:microsoft.com/office/officeart/2005/8/layout/vList6"/>
    <dgm:cxn modelId="{FDCBED1E-3DF3-42A5-9AC7-1DF3DAD3E000}" type="presParOf" srcId="{F795B4EC-8E10-4ECE-9133-AECF2C29DA54}" destId="{6E10EB1C-D057-4613-AA1F-68674AA1EE76}"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70497C2A-3696-47AA-99E2-24A6E58A05F1}" type="doc">
      <dgm:prSet loTypeId="urn:microsoft.com/office/officeart/2005/8/layout/equation2" loCatId="relationship" qsTypeId="urn:microsoft.com/office/officeart/2005/8/quickstyle/simple5" qsCatId="simple" csTypeId="urn:microsoft.com/office/officeart/2005/8/colors/accent1_2" csCatId="accent1" phldr="1"/>
      <dgm:spPr/>
    </dgm:pt>
    <dgm:pt modelId="{515218FA-00EF-4E82-A13D-A2AA3B6C591C}">
      <dgm:prSet phldrT="[Teks]"/>
      <dgm:spPr/>
      <dgm:t>
        <a:bodyPr/>
        <a:lstStyle/>
        <a:p>
          <a:r>
            <a:rPr lang="en-US" b="1" dirty="0" err="1"/>
            <a:t>Pemilih</a:t>
          </a:r>
          <a:endParaRPr lang="en-US" b="1" dirty="0"/>
        </a:p>
      </dgm:t>
    </dgm:pt>
    <dgm:pt modelId="{FA7C31FB-D980-4FFB-BC79-4FDC2C349625}" type="parTrans" cxnId="{38ECE7BF-E90F-4F37-A28B-6EBA08149B60}">
      <dgm:prSet/>
      <dgm:spPr/>
      <dgm:t>
        <a:bodyPr/>
        <a:lstStyle/>
        <a:p>
          <a:endParaRPr lang="en-US"/>
        </a:p>
      </dgm:t>
    </dgm:pt>
    <dgm:pt modelId="{02FFA395-8835-41B6-98EB-89B991F0508C}" type="sibTrans" cxnId="{38ECE7BF-E90F-4F37-A28B-6EBA08149B60}">
      <dgm:prSet/>
      <dgm:spPr/>
      <dgm:t>
        <a:bodyPr/>
        <a:lstStyle/>
        <a:p>
          <a:endParaRPr lang="en-US"/>
        </a:p>
      </dgm:t>
    </dgm:pt>
    <dgm:pt modelId="{3C6BBB79-49D1-4D69-85DE-409D9A50BC77}" type="pres">
      <dgm:prSet presAssocID="{70497C2A-3696-47AA-99E2-24A6E58A05F1}" presName="Name0" presStyleCnt="0">
        <dgm:presLayoutVars>
          <dgm:dir/>
          <dgm:resizeHandles val="exact"/>
        </dgm:presLayoutVars>
      </dgm:prSet>
      <dgm:spPr/>
    </dgm:pt>
    <dgm:pt modelId="{D34F4A24-B2AF-445A-ABA1-774DCA6B91E2}" type="pres">
      <dgm:prSet presAssocID="{70497C2A-3696-47AA-99E2-24A6E58A05F1}" presName="vNodes" presStyleCnt="0"/>
      <dgm:spPr/>
    </dgm:pt>
    <dgm:pt modelId="{8E7E48EC-B6A4-4CAA-BDA0-50E183F5FBED}" type="pres">
      <dgm:prSet presAssocID="{70497C2A-3696-47AA-99E2-24A6E58A05F1}" presName="lastNode" presStyleLbl="node1" presStyleIdx="0" presStyleCnt="1" custLinFactNeighborX="-324" custLinFactNeighborY="793">
        <dgm:presLayoutVars>
          <dgm:bulletEnabled val="1"/>
        </dgm:presLayoutVars>
      </dgm:prSet>
      <dgm:spPr/>
    </dgm:pt>
  </dgm:ptLst>
  <dgm:cxnLst>
    <dgm:cxn modelId="{082B984B-0787-42FB-9CBE-2254000B3A98}" type="presOf" srcId="{515218FA-00EF-4E82-A13D-A2AA3B6C591C}" destId="{8E7E48EC-B6A4-4CAA-BDA0-50E183F5FBED}" srcOrd="0" destOrd="0" presId="urn:microsoft.com/office/officeart/2005/8/layout/equation2"/>
    <dgm:cxn modelId="{38ECE7BF-E90F-4F37-A28B-6EBA08149B60}" srcId="{70497C2A-3696-47AA-99E2-24A6E58A05F1}" destId="{515218FA-00EF-4E82-A13D-A2AA3B6C591C}" srcOrd="0" destOrd="0" parTransId="{FA7C31FB-D980-4FFB-BC79-4FDC2C349625}" sibTransId="{02FFA395-8835-41B6-98EB-89B991F0508C}"/>
    <dgm:cxn modelId="{407CC8CF-C484-4E38-ADF3-058FB2BFA721}" type="presOf" srcId="{70497C2A-3696-47AA-99E2-24A6E58A05F1}" destId="{3C6BBB79-49D1-4D69-85DE-409D9A50BC77}" srcOrd="0" destOrd="0" presId="urn:microsoft.com/office/officeart/2005/8/layout/equation2"/>
    <dgm:cxn modelId="{8AC89BDB-9311-4838-9FB8-2B96E0C09B0A}" type="presParOf" srcId="{3C6BBB79-49D1-4D69-85DE-409D9A50BC77}" destId="{D34F4A24-B2AF-445A-ABA1-774DCA6B91E2}" srcOrd="0" destOrd="0" presId="urn:microsoft.com/office/officeart/2005/8/layout/equation2"/>
    <dgm:cxn modelId="{34E3A3A2-8194-4AFA-91CD-2CA47F4453F8}" type="presParOf" srcId="{3C6BBB79-49D1-4D69-85DE-409D9A50BC77}" destId="{8E7E48EC-B6A4-4CAA-BDA0-50E183F5FBED}" srcOrd="1" destOrd="0" presId="urn:microsoft.com/office/officeart/2005/8/layout/equation2"/>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D0B2908-ADAD-4F6A-BA9C-4E6AE98871EB}">
      <dsp:nvSpPr>
        <dsp:cNvPr id="0" name=""/>
        <dsp:cNvSpPr/>
      </dsp:nvSpPr>
      <dsp:spPr>
        <a:xfrm>
          <a:off x="1105102" y="156799"/>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a:t>Tinta Kemasan Khusus</a:t>
          </a:r>
          <a:endParaRPr lang="en-ID" sz="1200" kern="1200" dirty="0"/>
        </a:p>
      </dsp:txBody>
      <dsp:txXfrm>
        <a:off x="1105102" y="156799"/>
        <a:ext cx="2877952" cy="899360"/>
      </dsp:txXfrm>
    </dsp:sp>
    <dsp:sp modelId="{CAE743AE-CF30-4CA1-AB25-6FD07117AFA7}">
      <dsp:nvSpPr>
        <dsp:cNvPr id="0" name=""/>
        <dsp:cNvSpPr/>
      </dsp:nvSpPr>
      <dsp:spPr>
        <a:xfrm>
          <a:off x="985188" y="26891"/>
          <a:ext cx="629552" cy="944328"/>
        </a:xfrm>
        <a:prstGeom prst="rect">
          <a:avLst/>
        </a:prstGeom>
        <a:blipFill rotWithShape="1">
          <a:blip xmlns:r="http://schemas.openxmlformats.org/officeDocument/2006/relationships" r:embed="rId1"/>
          <a:srcRect/>
          <a:stretch>
            <a:fillRect t="-39000" b="-39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405D0AFD-CE5A-4A26-9581-111307FF3B01}">
      <dsp:nvSpPr>
        <dsp:cNvPr id="0" name=""/>
        <dsp:cNvSpPr/>
      </dsp:nvSpPr>
      <dsp:spPr>
        <a:xfrm>
          <a:off x="4185968" y="91845"/>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dirty="0" err="1"/>
            <a:t>Alat</a:t>
          </a:r>
          <a:r>
            <a:rPr lang="en-US" sz="1200" kern="1200" dirty="0"/>
            <a:t> </a:t>
          </a:r>
          <a:r>
            <a:rPr lang="en-US" sz="1200" kern="1200" dirty="0" err="1"/>
            <a:t>Coblos</a:t>
          </a:r>
          <a:r>
            <a:rPr lang="en-US" sz="1200" kern="1200" dirty="0"/>
            <a:t>/</a:t>
          </a:r>
          <a:r>
            <a:rPr lang="en-US" sz="1200" kern="1200" dirty="0" err="1"/>
            <a:t>Sarung</a:t>
          </a:r>
          <a:r>
            <a:rPr lang="en-US" sz="1200" kern="1200" dirty="0"/>
            <a:t> </a:t>
          </a:r>
          <a:r>
            <a:rPr lang="en-US" sz="1200" kern="1200" dirty="0" err="1"/>
            <a:t>tangan</a:t>
          </a:r>
          <a:r>
            <a:rPr lang="en-US" sz="1200" kern="1200" dirty="0"/>
            <a:t> </a:t>
          </a:r>
          <a:r>
            <a:rPr lang="en-US" sz="1200" kern="1200" dirty="0" err="1"/>
            <a:t>plastik</a:t>
          </a:r>
          <a:r>
            <a:rPr lang="en-US" sz="1200" kern="1200" dirty="0"/>
            <a:t> </a:t>
          </a:r>
          <a:r>
            <a:rPr lang="en-US" sz="1200" kern="1200" dirty="0" err="1"/>
            <a:t>sekali</a:t>
          </a:r>
          <a:r>
            <a:rPr lang="en-US" sz="1200" kern="1200" dirty="0"/>
            <a:t> </a:t>
          </a:r>
          <a:r>
            <a:rPr lang="en-US" sz="1200" kern="1200" dirty="0" err="1"/>
            <a:t>pakai</a:t>
          </a:r>
          <a:endParaRPr lang="en-ID" sz="1200" kern="1200" dirty="0"/>
        </a:p>
      </dsp:txBody>
      <dsp:txXfrm>
        <a:off x="4185968" y="91845"/>
        <a:ext cx="2877952" cy="899360"/>
      </dsp:txXfrm>
    </dsp:sp>
    <dsp:sp modelId="{8CC6DB75-23A7-47F6-A81C-6D4C277661A1}">
      <dsp:nvSpPr>
        <dsp:cNvPr id="0" name=""/>
        <dsp:cNvSpPr/>
      </dsp:nvSpPr>
      <dsp:spPr>
        <a:xfrm>
          <a:off x="4130614" y="0"/>
          <a:ext cx="629552" cy="653012"/>
        </a:xfrm>
        <a:prstGeom prst="rect">
          <a:avLst/>
        </a:prstGeom>
        <a:blipFill rotWithShape="1">
          <a:blip xmlns:r="http://schemas.openxmlformats.org/officeDocument/2006/relationships" r:embed="rId2"/>
          <a:srcRect/>
          <a:stretch>
            <a:fillRect t="-39000" b="-39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C395783A-1901-4084-8330-CD0B9E50BFBE}">
      <dsp:nvSpPr>
        <dsp:cNvPr id="0" name=""/>
        <dsp:cNvSpPr/>
      </dsp:nvSpPr>
      <dsp:spPr>
        <a:xfrm>
          <a:off x="7340568" y="156799"/>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dirty="0" err="1"/>
            <a:t>Bilik</a:t>
          </a:r>
          <a:r>
            <a:rPr lang="en-US" sz="1200" kern="1200" dirty="0"/>
            <a:t> </a:t>
          </a:r>
          <a:r>
            <a:rPr lang="en-US" sz="1200" kern="1200" dirty="0" err="1"/>
            <a:t>Suara</a:t>
          </a:r>
          <a:r>
            <a:rPr lang="en-US" sz="1200" kern="1200" dirty="0"/>
            <a:t> </a:t>
          </a:r>
          <a:r>
            <a:rPr lang="en-US" sz="1200" kern="1200" dirty="0" err="1"/>
            <a:t>Khusus</a:t>
          </a:r>
          <a:r>
            <a:rPr lang="en-US" sz="1200" kern="1200" dirty="0"/>
            <a:t> </a:t>
          </a:r>
          <a:r>
            <a:rPr lang="en-US" sz="1200" kern="1200" dirty="0" err="1"/>
            <a:t>untuk</a:t>
          </a:r>
          <a:r>
            <a:rPr lang="en-US" sz="1200" kern="1200" dirty="0"/>
            <a:t> </a:t>
          </a:r>
          <a:r>
            <a:rPr lang="en-US" sz="1200" kern="1200" dirty="0" err="1"/>
            <a:t>Pemilih</a:t>
          </a:r>
          <a:r>
            <a:rPr lang="en-US" sz="1200" kern="1200" dirty="0"/>
            <a:t> yang </a:t>
          </a:r>
          <a:r>
            <a:rPr lang="en-US" sz="1200" kern="1200" dirty="0" err="1"/>
            <a:t>bersuhu</a:t>
          </a:r>
          <a:r>
            <a:rPr lang="en-US" sz="1200" kern="1200" dirty="0"/>
            <a:t> </a:t>
          </a:r>
          <a:r>
            <a:rPr lang="en-US" sz="1200" kern="1200" dirty="0" err="1"/>
            <a:t>tubuh</a:t>
          </a:r>
          <a:r>
            <a:rPr lang="en-US" sz="1200" kern="1200" dirty="0"/>
            <a:t> </a:t>
          </a:r>
          <a:r>
            <a:rPr lang="en-US" sz="1200" kern="1200" dirty="0" err="1"/>
            <a:t>tinggi</a:t>
          </a:r>
          <a:endParaRPr lang="en-ID" sz="1200" kern="1200" dirty="0"/>
        </a:p>
      </dsp:txBody>
      <dsp:txXfrm>
        <a:off x="7340568" y="156799"/>
        <a:ext cx="2877952" cy="899360"/>
      </dsp:txXfrm>
    </dsp:sp>
    <dsp:sp modelId="{7C5EB21C-A674-44F4-859D-177F90E85942}">
      <dsp:nvSpPr>
        <dsp:cNvPr id="0" name=""/>
        <dsp:cNvSpPr/>
      </dsp:nvSpPr>
      <dsp:spPr>
        <a:xfrm>
          <a:off x="7220653" y="26891"/>
          <a:ext cx="629552" cy="944328"/>
        </a:xfrm>
        <a:prstGeom prst="rect">
          <a:avLst/>
        </a:prstGeom>
        <a:blipFill rotWithShape="1">
          <a:blip xmlns:r="http://schemas.openxmlformats.org/officeDocument/2006/relationships" r:embed="rId3"/>
          <a:srcRect/>
          <a:stretch>
            <a:fillRect t="-3000" b="-3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7647713A-E1AA-4222-B46D-CD738BB38090}">
      <dsp:nvSpPr>
        <dsp:cNvPr id="0" name=""/>
        <dsp:cNvSpPr/>
      </dsp:nvSpPr>
      <dsp:spPr>
        <a:xfrm>
          <a:off x="1105102" y="1288993"/>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dirty="0"/>
            <a:t>Template Tuna Netra </a:t>
          </a:r>
          <a:r>
            <a:rPr lang="en-US" sz="1200" kern="1200" dirty="0" err="1"/>
            <a:t>sekali</a:t>
          </a:r>
          <a:r>
            <a:rPr lang="en-US" sz="1200" kern="1200" dirty="0"/>
            <a:t> </a:t>
          </a:r>
          <a:r>
            <a:rPr lang="en-US" sz="1200" kern="1200" dirty="0" err="1"/>
            <a:t>pakai</a:t>
          </a:r>
          <a:endParaRPr lang="en-ID" sz="1200" kern="1200" dirty="0"/>
        </a:p>
      </dsp:txBody>
      <dsp:txXfrm>
        <a:off x="1105102" y="1288993"/>
        <a:ext cx="2877952" cy="899360"/>
      </dsp:txXfrm>
    </dsp:sp>
    <dsp:sp modelId="{33D1B360-910B-4C50-8058-DD6F4A7D1CD9}">
      <dsp:nvSpPr>
        <dsp:cNvPr id="0" name=""/>
        <dsp:cNvSpPr/>
      </dsp:nvSpPr>
      <dsp:spPr>
        <a:xfrm>
          <a:off x="985188" y="1159086"/>
          <a:ext cx="629552" cy="944328"/>
        </a:xfrm>
        <a:prstGeom prst="rect">
          <a:avLst/>
        </a:prstGeom>
        <a:blipFill rotWithShape="1">
          <a:blip xmlns:r="http://schemas.openxmlformats.org/officeDocument/2006/relationships" r:embed="rId4"/>
          <a:srcRect/>
          <a:stretch>
            <a:fillRect l="-19000" r="-19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586E532B-DB93-4EBD-8B45-A0F8CD14E2FE}">
      <dsp:nvSpPr>
        <dsp:cNvPr id="0" name=""/>
        <dsp:cNvSpPr/>
      </dsp:nvSpPr>
      <dsp:spPr>
        <a:xfrm>
          <a:off x="4222835" y="1288993"/>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dirty="0" err="1"/>
            <a:t>Tempat</a:t>
          </a:r>
          <a:r>
            <a:rPr lang="en-US" sz="1200" kern="1200" dirty="0"/>
            <a:t> </a:t>
          </a:r>
          <a:r>
            <a:rPr lang="en-US" sz="1200" kern="1200" dirty="0" err="1"/>
            <a:t>Sampah</a:t>
          </a:r>
          <a:r>
            <a:rPr lang="en-US" sz="1200" kern="1200" dirty="0"/>
            <a:t> </a:t>
          </a:r>
          <a:r>
            <a:rPr lang="en-US" sz="1200" kern="1200" dirty="0" err="1"/>
            <a:t>beserta</a:t>
          </a:r>
          <a:r>
            <a:rPr lang="en-US" sz="1200" kern="1200" dirty="0"/>
            <a:t> </a:t>
          </a:r>
          <a:r>
            <a:rPr lang="en-US" sz="1200" kern="1200" dirty="0" err="1"/>
            <a:t>kantong</a:t>
          </a:r>
          <a:r>
            <a:rPr lang="en-US" sz="1200" kern="1200" dirty="0"/>
            <a:t> </a:t>
          </a:r>
          <a:r>
            <a:rPr lang="en-US" sz="1200" kern="1200" dirty="0" err="1"/>
            <a:t>plastik</a:t>
          </a:r>
          <a:r>
            <a:rPr lang="en-US" sz="1200" kern="1200" dirty="0"/>
            <a:t> </a:t>
          </a:r>
          <a:r>
            <a:rPr lang="en-US" sz="1200" kern="1200" dirty="0" err="1"/>
            <a:t>sampah</a:t>
          </a:r>
          <a:endParaRPr lang="en-ID" sz="1200" kern="1200" dirty="0"/>
        </a:p>
      </dsp:txBody>
      <dsp:txXfrm>
        <a:off x="4222835" y="1288993"/>
        <a:ext cx="2877952" cy="899360"/>
      </dsp:txXfrm>
    </dsp:sp>
    <dsp:sp modelId="{A4AA8D62-713D-46D6-B994-F8B6A4E2F160}">
      <dsp:nvSpPr>
        <dsp:cNvPr id="0" name=""/>
        <dsp:cNvSpPr/>
      </dsp:nvSpPr>
      <dsp:spPr>
        <a:xfrm>
          <a:off x="4102920" y="1159086"/>
          <a:ext cx="629552" cy="944328"/>
        </a:xfrm>
        <a:prstGeom prst="rect">
          <a:avLst/>
        </a:prstGeom>
        <a:blipFill rotWithShape="1">
          <a:blip xmlns:r="http://schemas.openxmlformats.org/officeDocument/2006/relationships" r:embed="rId5"/>
          <a:srcRect/>
          <a:stretch>
            <a:fillRect l="-26000" r="-26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2F316F40-A545-41AC-B21C-80A9EED32127}">
      <dsp:nvSpPr>
        <dsp:cNvPr id="0" name=""/>
        <dsp:cNvSpPr/>
      </dsp:nvSpPr>
      <dsp:spPr>
        <a:xfrm>
          <a:off x="7340568" y="1288993"/>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a:t>Gentong air ber kran</a:t>
          </a:r>
          <a:endParaRPr lang="en-ID" sz="1200" kern="1200" dirty="0"/>
        </a:p>
      </dsp:txBody>
      <dsp:txXfrm>
        <a:off x="7340568" y="1288993"/>
        <a:ext cx="2877952" cy="899360"/>
      </dsp:txXfrm>
    </dsp:sp>
    <dsp:sp modelId="{081743BC-3050-48A1-9B78-D7D48DF209B2}">
      <dsp:nvSpPr>
        <dsp:cNvPr id="0" name=""/>
        <dsp:cNvSpPr/>
      </dsp:nvSpPr>
      <dsp:spPr>
        <a:xfrm>
          <a:off x="7220653" y="1159086"/>
          <a:ext cx="629552" cy="944328"/>
        </a:xfrm>
        <a:prstGeom prst="rect">
          <a:avLst/>
        </a:prstGeom>
        <a:blipFill rotWithShape="1">
          <a:blip xmlns:r="http://schemas.openxmlformats.org/officeDocument/2006/relationships" r:embed="rId6"/>
          <a:srcRect/>
          <a:stretch>
            <a:fillRect l="-13000" r="-13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B18914FE-4B86-461B-9A60-7DDE56333D23}">
      <dsp:nvSpPr>
        <dsp:cNvPr id="0" name=""/>
        <dsp:cNvSpPr/>
      </dsp:nvSpPr>
      <dsp:spPr>
        <a:xfrm>
          <a:off x="1105102" y="2421188"/>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dirty="0"/>
            <a:t>Masker </a:t>
          </a:r>
          <a:r>
            <a:rPr lang="en-US" sz="1200" kern="1200" dirty="0" err="1"/>
            <a:t>kain</a:t>
          </a:r>
          <a:r>
            <a:rPr lang="en-US" sz="1200" kern="1200" dirty="0"/>
            <a:t> dan/</a:t>
          </a:r>
          <a:r>
            <a:rPr lang="en-US" sz="1200" kern="1200" dirty="0" err="1"/>
            <a:t>atau</a:t>
          </a:r>
          <a:r>
            <a:rPr lang="en-US" sz="1200" kern="1200" dirty="0"/>
            <a:t> Masker </a:t>
          </a:r>
          <a:r>
            <a:rPr lang="en-US" sz="1200" kern="1200" dirty="0" err="1"/>
            <a:t>sekali</a:t>
          </a:r>
          <a:r>
            <a:rPr lang="en-US" sz="1200" kern="1200" dirty="0"/>
            <a:t> </a:t>
          </a:r>
          <a:r>
            <a:rPr lang="en-US" sz="1200" kern="1200" dirty="0" err="1"/>
            <a:t>pakai</a:t>
          </a:r>
          <a:endParaRPr lang="en-ID" sz="1200" kern="1200" dirty="0"/>
        </a:p>
      </dsp:txBody>
      <dsp:txXfrm>
        <a:off x="1105102" y="2421188"/>
        <a:ext cx="2877952" cy="899360"/>
      </dsp:txXfrm>
    </dsp:sp>
    <dsp:sp modelId="{B0E645DB-3804-4D5E-830A-CC6096D6B985}">
      <dsp:nvSpPr>
        <dsp:cNvPr id="0" name=""/>
        <dsp:cNvSpPr/>
      </dsp:nvSpPr>
      <dsp:spPr>
        <a:xfrm>
          <a:off x="985188" y="2291280"/>
          <a:ext cx="629552" cy="944328"/>
        </a:xfrm>
        <a:prstGeom prst="rect">
          <a:avLst/>
        </a:prstGeom>
        <a:blipFill rotWithShape="1">
          <a:blip xmlns:r="http://schemas.openxmlformats.org/officeDocument/2006/relationships" r:embed="rId7"/>
          <a:srcRect/>
          <a:stretch>
            <a:fillRect l="-13000" r="-13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3701F923-50BC-47E1-BA87-960C33F8633F}">
      <dsp:nvSpPr>
        <dsp:cNvPr id="0" name=""/>
        <dsp:cNvSpPr/>
      </dsp:nvSpPr>
      <dsp:spPr>
        <a:xfrm>
          <a:off x="4222835" y="2421188"/>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a:t>Sabun cair</a:t>
          </a:r>
          <a:endParaRPr lang="en-ID" sz="1200" kern="1200" dirty="0"/>
        </a:p>
      </dsp:txBody>
      <dsp:txXfrm>
        <a:off x="4222835" y="2421188"/>
        <a:ext cx="2877952" cy="899360"/>
      </dsp:txXfrm>
    </dsp:sp>
    <dsp:sp modelId="{74A8BBF7-1157-4B2E-ABFA-A638A12EA3B8}">
      <dsp:nvSpPr>
        <dsp:cNvPr id="0" name=""/>
        <dsp:cNvSpPr/>
      </dsp:nvSpPr>
      <dsp:spPr>
        <a:xfrm>
          <a:off x="4102920" y="2291280"/>
          <a:ext cx="629552" cy="944328"/>
        </a:xfrm>
        <a:prstGeom prst="rect">
          <a:avLst/>
        </a:prstGeom>
        <a:blipFill rotWithShape="1">
          <a:blip xmlns:r="http://schemas.openxmlformats.org/officeDocument/2006/relationships" r:embed="rId8"/>
          <a:srcRect/>
          <a:stretch>
            <a:fillRect l="-35000" r="-35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B6F09BCE-6B98-453C-90F2-8A1E7876DE8D}">
      <dsp:nvSpPr>
        <dsp:cNvPr id="0" name=""/>
        <dsp:cNvSpPr/>
      </dsp:nvSpPr>
      <dsp:spPr>
        <a:xfrm>
          <a:off x="7340568" y="2421188"/>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US" sz="1200" kern="1200" dirty="0" err="1"/>
            <a:t>Cairan</a:t>
          </a:r>
          <a:r>
            <a:rPr lang="en-US" sz="1200" kern="1200" dirty="0"/>
            <a:t> </a:t>
          </a:r>
          <a:r>
            <a:rPr lang="en-US" sz="1200" kern="1200" dirty="0" err="1"/>
            <a:t>Desinfektan</a:t>
          </a:r>
          <a:endParaRPr lang="en-ID" sz="1200" kern="1200" dirty="0"/>
        </a:p>
      </dsp:txBody>
      <dsp:txXfrm>
        <a:off x="7340568" y="2421188"/>
        <a:ext cx="2877952" cy="899360"/>
      </dsp:txXfrm>
    </dsp:sp>
    <dsp:sp modelId="{96AE84C5-398C-4442-82BF-81ABE65B8CAD}">
      <dsp:nvSpPr>
        <dsp:cNvPr id="0" name=""/>
        <dsp:cNvSpPr/>
      </dsp:nvSpPr>
      <dsp:spPr>
        <a:xfrm>
          <a:off x="7220653" y="2291280"/>
          <a:ext cx="629552" cy="944328"/>
        </a:xfrm>
        <a:prstGeom prst="rect">
          <a:avLst/>
        </a:prstGeom>
        <a:blipFill>
          <a:blip xmlns:r="http://schemas.openxmlformats.org/officeDocument/2006/relationships" r:embed="rId9" cstate="hqprint">
            <a:extLst>
              <a:ext uri="{28A0092B-C50C-407E-A947-70E740481C1C}">
                <a14:useLocalDpi xmlns:a14="http://schemas.microsoft.com/office/drawing/2010/main" val="0"/>
              </a:ext>
            </a:extLst>
          </a:blip>
          <a:srcRect/>
          <a:stretch>
            <a:fillRect l="-25000" r="-25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 modelId="{7D366C9A-5B85-448F-9BC4-1EAA7DD3202E}">
      <dsp:nvSpPr>
        <dsp:cNvPr id="0" name=""/>
        <dsp:cNvSpPr/>
      </dsp:nvSpPr>
      <dsp:spPr>
        <a:xfrm>
          <a:off x="4257695" y="3553383"/>
          <a:ext cx="2877952" cy="899360"/>
        </a:xfrm>
        <a:prstGeom prst="rect">
          <a:avLst/>
        </a:prstGeom>
        <a:solidFill>
          <a:schemeClr val="accent6">
            <a:alpha val="40000"/>
            <a:tint val="40000"/>
            <a:hueOff val="0"/>
            <a:satOff val="0"/>
            <a:lumOff val="0"/>
            <a:alphaOff val="0"/>
          </a:schemeClr>
        </a:solidFill>
        <a:ln w="6350" cap="flat" cmpd="sng" algn="ctr">
          <a:solidFill>
            <a:schemeClr val="accent6">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609167" tIns="45720" rIns="45720" bIns="45720" numCol="1" spcCol="1270" anchor="ctr" anchorCtr="0">
          <a:noAutofit/>
        </a:bodyPr>
        <a:lstStyle/>
        <a:p>
          <a:pPr marL="0" lvl="0" indent="0" algn="l" defTabSz="533400">
            <a:lnSpc>
              <a:spcPct val="90000"/>
            </a:lnSpc>
            <a:spcBef>
              <a:spcPct val="0"/>
            </a:spcBef>
            <a:spcAft>
              <a:spcPct val="35000"/>
            </a:spcAft>
            <a:buNone/>
          </a:pPr>
          <a:r>
            <a:rPr lang="en-ID" sz="1200" kern="1200" dirty="0" err="1"/>
            <a:t>Alat</a:t>
          </a:r>
          <a:r>
            <a:rPr lang="en-ID" sz="1200" kern="1200" dirty="0"/>
            <a:t> </a:t>
          </a:r>
          <a:r>
            <a:rPr lang="en-ID" sz="1200" kern="1200" dirty="0" err="1"/>
            <a:t>Pelindung</a:t>
          </a:r>
          <a:r>
            <a:rPr lang="en-ID" sz="1200" kern="1200" dirty="0"/>
            <a:t> </a:t>
          </a:r>
          <a:r>
            <a:rPr lang="en-ID" sz="1200" kern="1200" dirty="0" err="1"/>
            <a:t>Muka</a:t>
          </a:r>
          <a:endParaRPr lang="en-ID" sz="1200" kern="1200" dirty="0"/>
        </a:p>
      </dsp:txBody>
      <dsp:txXfrm>
        <a:off x="4257695" y="3553383"/>
        <a:ext cx="2877952" cy="899360"/>
      </dsp:txXfrm>
    </dsp:sp>
    <dsp:sp modelId="{EA093F53-25AF-4EB3-A63F-0FEC1DF9956B}">
      <dsp:nvSpPr>
        <dsp:cNvPr id="0" name=""/>
        <dsp:cNvSpPr/>
      </dsp:nvSpPr>
      <dsp:spPr>
        <a:xfrm>
          <a:off x="4068060" y="3423475"/>
          <a:ext cx="768991" cy="944328"/>
        </a:xfrm>
        <a:prstGeom prst="rect">
          <a:avLst/>
        </a:prstGeom>
        <a:blipFill>
          <a:blip xmlns:r="http://schemas.openxmlformats.org/officeDocument/2006/relationships" r:embed="rId10" cstate="hqprint">
            <a:extLst>
              <a:ext uri="{28A0092B-C50C-407E-A947-70E740481C1C}">
                <a14:useLocalDpi xmlns:a14="http://schemas.microsoft.com/office/drawing/2010/main" val="0"/>
              </a:ext>
            </a:extLst>
          </a:blip>
          <a:srcRect/>
          <a:stretch>
            <a:fillRect l="-29000" r="-29000"/>
          </a:stretch>
        </a:blipFill>
        <a:ln>
          <a:noFill/>
        </a:ln>
        <a:effectLst>
          <a:outerShdw blurRad="57150" dist="19050" dir="5400000" algn="ctr" rotWithShape="0">
            <a:srgbClr val="000000">
              <a:alpha val="63000"/>
            </a:srgbClr>
          </a:outerShdw>
        </a:effectLst>
      </dsp:spPr>
      <dsp:style>
        <a:lnRef idx="0">
          <a:scrgbClr r="0" g="0" b="0"/>
        </a:lnRef>
        <a:fillRef idx="1">
          <a:scrgbClr r="0" g="0" b="0"/>
        </a:fillRef>
        <a:effectRef idx="3">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F68D633-7119-4858-AC4F-CC130BA7788E}">
      <dsp:nvSpPr>
        <dsp:cNvPr id="0" name=""/>
        <dsp:cNvSpPr/>
      </dsp:nvSpPr>
      <dsp:spPr>
        <a:xfrm>
          <a:off x="3882" y="20055"/>
          <a:ext cx="2334500" cy="933800"/>
        </a:xfrm>
        <a:prstGeom prst="rect">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en-US" sz="1400" kern="1200" dirty="0" err="1"/>
            <a:t>Pemeriksaan</a:t>
          </a:r>
          <a:r>
            <a:rPr lang="en-US" sz="1400" kern="1200" dirty="0"/>
            <a:t> Rapid Test</a:t>
          </a:r>
          <a:endParaRPr lang="en-ID" sz="1400" kern="1200" dirty="0"/>
        </a:p>
      </dsp:txBody>
      <dsp:txXfrm>
        <a:off x="3882" y="20055"/>
        <a:ext cx="2334500" cy="933800"/>
      </dsp:txXfrm>
    </dsp:sp>
    <dsp:sp modelId="{B755F455-9215-4519-B6F6-AF3085A2922C}">
      <dsp:nvSpPr>
        <dsp:cNvPr id="0" name=""/>
        <dsp:cNvSpPr/>
      </dsp:nvSpPr>
      <dsp:spPr>
        <a:xfrm>
          <a:off x="3882" y="953855"/>
          <a:ext cx="2334500" cy="2635200"/>
        </a:xfrm>
        <a:prstGeom prst="rect">
          <a:avLst/>
        </a:prstGeom>
        <a:solidFill>
          <a:schemeClr val="accent2">
            <a:tint val="40000"/>
            <a:alpha val="90000"/>
            <a:hueOff val="0"/>
            <a:satOff val="0"/>
            <a:lumOff val="0"/>
            <a:alphaOff val="0"/>
          </a:schemeClr>
        </a:solidFill>
        <a:ln w="1270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en-US" sz="1400" kern="1200" dirty="0"/>
            <a:t>KPU </a:t>
          </a:r>
          <a:r>
            <a:rPr lang="en-US" sz="1400" kern="1200" dirty="0" err="1"/>
            <a:t>Provinsi</a:t>
          </a:r>
          <a:r>
            <a:rPr lang="en-US" sz="1400" kern="1200" dirty="0"/>
            <a:t> dan KPU </a:t>
          </a:r>
          <a:r>
            <a:rPr lang="en-US" sz="1400" kern="1200" dirty="0" err="1"/>
            <a:t>Kabupaten</a:t>
          </a:r>
          <a:r>
            <a:rPr lang="en-US" sz="1400" kern="1200" dirty="0"/>
            <a:t>/Kota </a:t>
          </a:r>
          <a:r>
            <a:rPr lang="en-US" sz="1400" kern="1200" dirty="0" err="1"/>
            <a:t>dilakukan</a:t>
          </a:r>
          <a:r>
            <a:rPr lang="en-US" sz="1400" kern="1200" dirty="0"/>
            <a:t> Rapid Test </a:t>
          </a:r>
          <a:r>
            <a:rPr lang="en-US" sz="1400" kern="1200" dirty="0" err="1"/>
            <a:t>sebanyak</a:t>
          </a:r>
          <a:r>
            <a:rPr lang="en-US" sz="1400" kern="1200" dirty="0"/>
            <a:t> 3 kali </a:t>
          </a:r>
          <a:r>
            <a:rPr lang="en-US" sz="1400" kern="1200" dirty="0" err="1"/>
            <a:t>selama</a:t>
          </a:r>
          <a:r>
            <a:rPr lang="en-US" sz="1400" kern="1200" dirty="0"/>
            <a:t> </a:t>
          </a:r>
          <a:r>
            <a:rPr lang="en-US" sz="1400" kern="1200" dirty="0" err="1"/>
            <a:t>pelaksanaan</a:t>
          </a:r>
          <a:r>
            <a:rPr lang="en-US" sz="1400" kern="1200" dirty="0"/>
            <a:t> </a:t>
          </a:r>
          <a:r>
            <a:rPr lang="en-US" sz="1400" kern="1200" dirty="0" err="1"/>
            <a:t>tahapan</a:t>
          </a:r>
          <a:endParaRPr lang="en-ID" sz="1400" kern="1200" dirty="0"/>
        </a:p>
        <a:p>
          <a:pPr marL="114300" lvl="1" indent="-114300" algn="l" defTabSz="622300">
            <a:lnSpc>
              <a:spcPct val="90000"/>
            </a:lnSpc>
            <a:spcBef>
              <a:spcPct val="0"/>
            </a:spcBef>
            <a:spcAft>
              <a:spcPct val="15000"/>
            </a:spcAft>
            <a:buChar char="•"/>
          </a:pPr>
          <a:r>
            <a:rPr lang="en-ID" sz="1400" kern="1200" dirty="0"/>
            <a:t>PPK dan PPS </a:t>
          </a:r>
          <a:r>
            <a:rPr lang="en-ID" sz="1400" kern="1200" dirty="0" err="1"/>
            <a:t>dilakukan</a:t>
          </a:r>
          <a:r>
            <a:rPr lang="en-ID" sz="1400" kern="1200" dirty="0"/>
            <a:t> Rapid Test </a:t>
          </a:r>
          <a:r>
            <a:rPr lang="en-ID" sz="1400" kern="1200" dirty="0" err="1"/>
            <a:t>sebanyak</a:t>
          </a:r>
          <a:r>
            <a:rPr lang="en-ID" sz="1400" kern="1200" dirty="0"/>
            <a:t> 2 kali </a:t>
          </a:r>
          <a:r>
            <a:rPr lang="en-ID" sz="1400" kern="1200" dirty="0" err="1"/>
            <a:t>selama</a:t>
          </a:r>
          <a:r>
            <a:rPr lang="en-ID" sz="1400" kern="1200" dirty="0"/>
            <a:t> masa </a:t>
          </a:r>
          <a:r>
            <a:rPr lang="en-ID" sz="1400" kern="1200" dirty="0" err="1"/>
            <a:t>kerja</a:t>
          </a:r>
          <a:endParaRPr lang="en-ID" sz="1400" kern="1200" dirty="0"/>
        </a:p>
        <a:p>
          <a:pPr marL="114300" lvl="1" indent="-114300" algn="l" defTabSz="622300">
            <a:lnSpc>
              <a:spcPct val="90000"/>
            </a:lnSpc>
            <a:spcBef>
              <a:spcPct val="0"/>
            </a:spcBef>
            <a:spcAft>
              <a:spcPct val="15000"/>
            </a:spcAft>
            <a:buChar char="•"/>
          </a:pPr>
          <a:r>
            <a:rPr lang="en-ID" sz="1400" kern="1200" dirty="0"/>
            <a:t>PPDP dan KPPS </a:t>
          </a:r>
          <a:r>
            <a:rPr lang="en-ID" sz="1400" kern="1200" dirty="0" err="1"/>
            <a:t>dilakukan</a:t>
          </a:r>
          <a:r>
            <a:rPr lang="en-ID" sz="1400" kern="1200" dirty="0"/>
            <a:t> Rapid Test </a:t>
          </a:r>
          <a:r>
            <a:rPr lang="en-ID" sz="1400" kern="1200" dirty="0" err="1"/>
            <a:t>sebanyak</a:t>
          </a:r>
          <a:r>
            <a:rPr lang="en-ID" sz="1400" kern="1200" dirty="0"/>
            <a:t> 1 kali </a:t>
          </a:r>
          <a:r>
            <a:rPr lang="en-ID" sz="1400" kern="1200" dirty="0" err="1"/>
            <a:t>selama</a:t>
          </a:r>
          <a:r>
            <a:rPr lang="en-ID" sz="1400" kern="1200" dirty="0"/>
            <a:t> masa </a:t>
          </a:r>
          <a:r>
            <a:rPr lang="en-ID" sz="1400" kern="1200" dirty="0" err="1"/>
            <a:t>kerja</a:t>
          </a:r>
          <a:endParaRPr lang="en-ID" sz="1400" kern="1200" dirty="0"/>
        </a:p>
      </dsp:txBody>
      <dsp:txXfrm>
        <a:off x="3882" y="953855"/>
        <a:ext cx="2334500" cy="2635200"/>
      </dsp:txXfrm>
    </dsp:sp>
    <dsp:sp modelId="{0901E5A4-0B71-49AE-B6E2-A222B950D582}">
      <dsp:nvSpPr>
        <dsp:cNvPr id="0" name=""/>
        <dsp:cNvSpPr/>
      </dsp:nvSpPr>
      <dsp:spPr>
        <a:xfrm>
          <a:off x="2665212" y="20055"/>
          <a:ext cx="2334500" cy="933800"/>
        </a:xfrm>
        <a:prstGeom prst="rect">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en-US" sz="1400" kern="1200" dirty="0" err="1"/>
            <a:t>Pemberian</a:t>
          </a:r>
          <a:r>
            <a:rPr lang="en-US" sz="1400" kern="1200" dirty="0"/>
            <a:t> Vitamin </a:t>
          </a:r>
          <a:r>
            <a:rPr lang="en-US" sz="1400" kern="1200" dirty="0" err="1"/>
            <a:t>Daya</a:t>
          </a:r>
          <a:r>
            <a:rPr lang="en-US" sz="1400" kern="1200" dirty="0"/>
            <a:t> </a:t>
          </a:r>
          <a:r>
            <a:rPr lang="en-US" sz="1400" kern="1200" dirty="0" err="1"/>
            <a:t>Tahan</a:t>
          </a:r>
          <a:r>
            <a:rPr lang="en-US" sz="1400" kern="1200" dirty="0"/>
            <a:t> </a:t>
          </a:r>
          <a:r>
            <a:rPr lang="en-US" sz="1400" kern="1200" dirty="0" err="1"/>
            <a:t>Tubuh</a:t>
          </a:r>
          <a:endParaRPr lang="en-ID" sz="1400" kern="1200" dirty="0"/>
        </a:p>
      </dsp:txBody>
      <dsp:txXfrm>
        <a:off x="2665212" y="20055"/>
        <a:ext cx="2334500" cy="933800"/>
      </dsp:txXfrm>
    </dsp:sp>
    <dsp:sp modelId="{E5C79685-22B9-4A7A-A917-9EB555C7E007}">
      <dsp:nvSpPr>
        <dsp:cNvPr id="0" name=""/>
        <dsp:cNvSpPr/>
      </dsp:nvSpPr>
      <dsp:spPr>
        <a:xfrm>
          <a:off x="2665212" y="953855"/>
          <a:ext cx="2334500" cy="2635200"/>
        </a:xfrm>
        <a:prstGeom prst="rect">
          <a:avLst/>
        </a:prstGeom>
        <a:solidFill>
          <a:schemeClr val="accent3">
            <a:tint val="40000"/>
            <a:alpha val="90000"/>
            <a:hueOff val="0"/>
            <a:satOff val="0"/>
            <a:lumOff val="0"/>
            <a:alphaOff val="0"/>
          </a:schemeClr>
        </a:solidFill>
        <a:ln w="12700" cap="flat" cmpd="sng" algn="ctr">
          <a:solidFill>
            <a:schemeClr val="accent3">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en-US" sz="1400" kern="1200" dirty="0"/>
            <a:t>KPU </a:t>
          </a:r>
          <a:r>
            <a:rPr lang="en-US" sz="1400" kern="1200" dirty="0" err="1"/>
            <a:t>Provinsi</a:t>
          </a:r>
          <a:r>
            <a:rPr lang="en-US" sz="1400" kern="1200" dirty="0"/>
            <a:t> dan KPU </a:t>
          </a:r>
          <a:r>
            <a:rPr lang="en-US" sz="1400" kern="1200" dirty="0" err="1"/>
            <a:t>Kabupaten</a:t>
          </a:r>
          <a:r>
            <a:rPr lang="en-US" sz="1400" kern="1200" dirty="0"/>
            <a:t>/Kota </a:t>
          </a:r>
          <a:r>
            <a:rPr lang="en-US" sz="1400" kern="1200" dirty="0" err="1"/>
            <a:t>selama</a:t>
          </a:r>
          <a:r>
            <a:rPr lang="en-US" sz="1400" kern="1200" dirty="0"/>
            <a:t> </a:t>
          </a:r>
          <a:r>
            <a:rPr lang="en-US" sz="1400" kern="1200" dirty="0" err="1"/>
            <a:t>pelaksanaan</a:t>
          </a:r>
          <a:r>
            <a:rPr lang="en-US" sz="1400" kern="1200" dirty="0"/>
            <a:t> </a:t>
          </a:r>
          <a:r>
            <a:rPr lang="en-US" sz="1400" kern="1200" dirty="0" err="1"/>
            <a:t>tahapan</a:t>
          </a:r>
          <a:endParaRPr lang="en-ID" sz="1400" kern="1200" dirty="0"/>
        </a:p>
        <a:p>
          <a:pPr marL="114300" lvl="1" indent="-114300" algn="l" defTabSz="622300">
            <a:lnSpc>
              <a:spcPct val="90000"/>
            </a:lnSpc>
            <a:spcBef>
              <a:spcPct val="0"/>
            </a:spcBef>
            <a:spcAft>
              <a:spcPct val="15000"/>
            </a:spcAft>
            <a:buChar char="•"/>
          </a:pPr>
          <a:r>
            <a:rPr lang="en-US" sz="1400" kern="1200" dirty="0"/>
            <a:t>PPK, PPS PPDP dan KPPS </a:t>
          </a:r>
          <a:r>
            <a:rPr lang="en-US" sz="1400" kern="1200" dirty="0" err="1"/>
            <a:t>mendapatkan</a:t>
          </a:r>
          <a:r>
            <a:rPr lang="en-US" sz="1400" kern="1200" dirty="0"/>
            <a:t> vitamin </a:t>
          </a:r>
          <a:r>
            <a:rPr lang="en-US" sz="1400" kern="1200" dirty="0" err="1"/>
            <a:t>daya</a:t>
          </a:r>
          <a:r>
            <a:rPr lang="en-US" sz="1400" kern="1200" dirty="0"/>
            <a:t> </a:t>
          </a:r>
          <a:r>
            <a:rPr lang="en-US" sz="1400" kern="1200" dirty="0" err="1"/>
            <a:t>tahan</a:t>
          </a:r>
          <a:r>
            <a:rPr lang="en-US" sz="1400" kern="1200" dirty="0"/>
            <a:t> </a:t>
          </a:r>
          <a:r>
            <a:rPr lang="en-US" sz="1400" kern="1200" dirty="0" err="1"/>
            <a:t>tubuh</a:t>
          </a:r>
          <a:r>
            <a:rPr lang="en-US" sz="1400" kern="1200" dirty="0"/>
            <a:t> </a:t>
          </a:r>
          <a:r>
            <a:rPr lang="en-US" sz="1400" kern="1200" dirty="0" err="1"/>
            <a:t>selama</a:t>
          </a:r>
          <a:r>
            <a:rPr lang="en-US" sz="1400" kern="1200" dirty="0"/>
            <a:t> masa </a:t>
          </a:r>
          <a:r>
            <a:rPr lang="en-US" sz="1400" kern="1200" dirty="0" err="1"/>
            <a:t>kerja</a:t>
          </a:r>
          <a:endParaRPr lang="en-ID" sz="1400" kern="1200" dirty="0"/>
        </a:p>
      </dsp:txBody>
      <dsp:txXfrm>
        <a:off x="2665212" y="953855"/>
        <a:ext cx="2334500" cy="2635200"/>
      </dsp:txXfrm>
    </dsp:sp>
    <dsp:sp modelId="{CC4D4513-C784-44B4-8862-0557810DE742}">
      <dsp:nvSpPr>
        <dsp:cNvPr id="0" name=""/>
        <dsp:cNvSpPr/>
      </dsp:nvSpPr>
      <dsp:spPr>
        <a:xfrm>
          <a:off x="5326542" y="20055"/>
          <a:ext cx="2334500" cy="933800"/>
        </a:xfrm>
        <a:prstGeom prst="rect">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en-US" sz="1400" kern="1200" dirty="0" err="1"/>
            <a:t>Pemeriksaan</a:t>
          </a:r>
          <a:r>
            <a:rPr lang="en-US" sz="1400" kern="1200" dirty="0"/>
            <a:t> </a:t>
          </a:r>
          <a:r>
            <a:rPr lang="en-US" sz="1400" kern="1200" dirty="0" err="1"/>
            <a:t>Suhu</a:t>
          </a:r>
          <a:r>
            <a:rPr lang="en-US" sz="1400" kern="1200" dirty="0"/>
            <a:t> </a:t>
          </a:r>
          <a:r>
            <a:rPr lang="en-US" sz="1400" kern="1200" dirty="0" err="1"/>
            <a:t>Tubuh</a:t>
          </a:r>
          <a:endParaRPr lang="en-ID" sz="1400" kern="1200" dirty="0"/>
        </a:p>
      </dsp:txBody>
      <dsp:txXfrm>
        <a:off x="5326542" y="20055"/>
        <a:ext cx="2334500" cy="933800"/>
      </dsp:txXfrm>
    </dsp:sp>
    <dsp:sp modelId="{C5B4C155-94E4-4A19-9468-2657A0FDB074}">
      <dsp:nvSpPr>
        <dsp:cNvPr id="0" name=""/>
        <dsp:cNvSpPr/>
      </dsp:nvSpPr>
      <dsp:spPr>
        <a:xfrm>
          <a:off x="5326542" y="953855"/>
          <a:ext cx="2334500" cy="2635200"/>
        </a:xfrm>
        <a:prstGeom prst="rect">
          <a:avLst/>
        </a:prstGeom>
        <a:solidFill>
          <a:schemeClr val="accent4">
            <a:tint val="40000"/>
            <a:alpha val="90000"/>
            <a:hueOff val="0"/>
            <a:satOff val="0"/>
            <a:lumOff val="0"/>
            <a:alphaOff val="0"/>
          </a:schemeClr>
        </a:solidFill>
        <a:ln w="12700" cap="flat" cmpd="sng" algn="ctr">
          <a:solidFill>
            <a:schemeClr val="accent4">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en-US" sz="1400" kern="1200" dirty="0"/>
            <a:t>KPU </a:t>
          </a:r>
          <a:r>
            <a:rPr lang="en-US" sz="1400" kern="1200" dirty="0" err="1"/>
            <a:t>Provinsi</a:t>
          </a:r>
          <a:r>
            <a:rPr lang="en-US" sz="1400" kern="1200" dirty="0"/>
            <a:t> dan KPU </a:t>
          </a:r>
          <a:r>
            <a:rPr lang="en-US" sz="1400" kern="1200" dirty="0" err="1"/>
            <a:t>Kabupaten</a:t>
          </a:r>
          <a:r>
            <a:rPr lang="en-US" sz="1400" kern="1200" dirty="0"/>
            <a:t>/Kota </a:t>
          </a:r>
          <a:r>
            <a:rPr lang="en-US" sz="1400" kern="1200" dirty="0" err="1"/>
            <a:t>selama</a:t>
          </a:r>
          <a:r>
            <a:rPr lang="en-US" sz="1400" kern="1200" dirty="0"/>
            <a:t> </a:t>
          </a:r>
          <a:r>
            <a:rPr lang="en-US" sz="1400" kern="1200" dirty="0" err="1"/>
            <a:t>pelaksanaan</a:t>
          </a:r>
          <a:r>
            <a:rPr lang="en-US" sz="1400" kern="1200" dirty="0"/>
            <a:t> </a:t>
          </a:r>
          <a:r>
            <a:rPr lang="en-US" sz="1400" kern="1200" dirty="0" err="1"/>
            <a:t>tahapan</a:t>
          </a:r>
          <a:endParaRPr lang="en-ID" sz="1400" kern="1200" dirty="0"/>
        </a:p>
        <a:p>
          <a:pPr marL="114300" lvl="1" indent="-114300" algn="l" defTabSz="622300">
            <a:lnSpc>
              <a:spcPct val="90000"/>
            </a:lnSpc>
            <a:spcBef>
              <a:spcPct val="0"/>
            </a:spcBef>
            <a:spcAft>
              <a:spcPct val="15000"/>
            </a:spcAft>
            <a:buChar char="•"/>
          </a:pPr>
          <a:r>
            <a:rPr lang="en-US" sz="1400" kern="1200" dirty="0"/>
            <a:t>PPK, PPS, PPDP dan KPPS </a:t>
          </a:r>
          <a:r>
            <a:rPr lang="en-US" sz="1400" kern="1200" dirty="0" err="1"/>
            <a:t>sebelum</a:t>
          </a:r>
          <a:r>
            <a:rPr lang="en-US" sz="1400" kern="1200" dirty="0"/>
            <a:t> dan </a:t>
          </a:r>
          <a:r>
            <a:rPr lang="en-US" sz="1400" kern="1200" dirty="0" err="1"/>
            <a:t>sesudah</a:t>
          </a:r>
          <a:r>
            <a:rPr lang="en-US" sz="1400" kern="1200" dirty="0"/>
            <a:t> </a:t>
          </a:r>
          <a:r>
            <a:rPr lang="en-US" sz="1400" kern="1200" dirty="0" err="1"/>
            <a:t>menjalankan</a:t>
          </a:r>
          <a:r>
            <a:rPr lang="en-US" sz="1400" kern="1200" dirty="0"/>
            <a:t> </a:t>
          </a:r>
          <a:r>
            <a:rPr lang="en-US" sz="1400" kern="1200" dirty="0" err="1"/>
            <a:t>tugas</a:t>
          </a:r>
          <a:endParaRPr lang="en-ID" sz="1400" kern="1200" dirty="0"/>
        </a:p>
      </dsp:txBody>
      <dsp:txXfrm>
        <a:off x="5326542" y="953855"/>
        <a:ext cx="2334500" cy="2635200"/>
      </dsp:txXfrm>
    </dsp:sp>
    <dsp:sp modelId="{2C1ADB42-3BF6-4CD0-B389-D39E715FD891}">
      <dsp:nvSpPr>
        <dsp:cNvPr id="0" name=""/>
        <dsp:cNvSpPr/>
      </dsp:nvSpPr>
      <dsp:spPr>
        <a:xfrm>
          <a:off x="7987872" y="20055"/>
          <a:ext cx="2334500" cy="933800"/>
        </a:xfrm>
        <a:prstGeom prst="rect">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56896" rIns="99568" bIns="56896" numCol="1" spcCol="1270" anchor="ctr" anchorCtr="0">
          <a:noAutofit/>
        </a:bodyPr>
        <a:lstStyle/>
        <a:p>
          <a:pPr marL="0" lvl="0" indent="0" algn="ctr" defTabSz="622300">
            <a:lnSpc>
              <a:spcPct val="90000"/>
            </a:lnSpc>
            <a:spcBef>
              <a:spcPct val="0"/>
            </a:spcBef>
            <a:spcAft>
              <a:spcPct val="35000"/>
            </a:spcAft>
            <a:buNone/>
          </a:pPr>
          <a:r>
            <a:rPr lang="en-US" sz="1400" kern="1200" dirty="0" err="1"/>
            <a:t>Pemberian</a:t>
          </a:r>
          <a:r>
            <a:rPr lang="en-US" sz="1400" kern="1200" dirty="0"/>
            <a:t> </a:t>
          </a:r>
          <a:r>
            <a:rPr lang="en-US" sz="1400" kern="1200" dirty="0" err="1"/>
            <a:t>Perlengkapan</a:t>
          </a:r>
          <a:r>
            <a:rPr lang="en-US" sz="1400" kern="1200" dirty="0"/>
            <a:t> Alat </a:t>
          </a:r>
          <a:r>
            <a:rPr lang="en-US" sz="1400" kern="1200" dirty="0" err="1"/>
            <a:t>Pelindung</a:t>
          </a:r>
          <a:r>
            <a:rPr lang="en-US" sz="1400" kern="1200" dirty="0"/>
            <a:t> </a:t>
          </a:r>
          <a:r>
            <a:rPr lang="en-US" sz="1400" kern="1200" dirty="0" err="1"/>
            <a:t>Diri</a:t>
          </a:r>
          <a:endParaRPr lang="en-ID" sz="1400" kern="1200" dirty="0"/>
        </a:p>
      </dsp:txBody>
      <dsp:txXfrm>
        <a:off x="7987872" y="20055"/>
        <a:ext cx="2334500" cy="933800"/>
      </dsp:txXfrm>
    </dsp:sp>
    <dsp:sp modelId="{8D15EAD1-6753-49E8-854C-74539E3EBE5D}">
      <dsp:nvSpPr>
        <dsp:cNvPr id="0" name=""/>
        <dsp:cNvSpPr/>
      </dsp:nvSpPr>
      <dsp:spPr>
        <a:xfrm>
          <a:off x="7987872" y="953855"/>
          <a:ext cx="2334500" cy="2635200"/>
        </a:xfrm>
        <a:prstGeom prst="rect">
          <a:avLst/>
        </a:prstGeom>
        <a:solidFill>
          <a:schemeClr val="accent5">
            <a:tint val="40000"/>
            <a:alpha val="90000"/>
            <a:hueOff val="0"/>
            <a:satOff val="0"/>
            <a:lumOff val="0"/>
            <a:alphaOff val="0"/>
          </a:schemeClr>
        </a:solidFill>
        <a:ln w="1270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ct val="15000"/>
            </a:spcAft>
            <a:buChar char="•"/>
          </a:pPr>
          <a:r>
            <a:rPr lang="en-US" sz="1400" kern="1200" dirty="0" err="1"/>
            <a:t>Seluruh</a:t>
          </a:r>
          <a:r>
            <a:rPr lang="en-US" sz="1400" kern="1200" dirty="0"/>
            <a:t> </a:t>
          </a:r>
          <a:r>
            <a:rPr lang="en-US" sz="1400" kern="1200" dirty="0" err="1"/>
            <a:t>Penyelenggara</a:t>
          </a:r>
          <a:r>
            <a:rPr lang="en-US" sz="1400" kern="1200" dirty="0"/>
            <a:t> </a:t>
          </a:r>
          <a:r>
            <a:rPr lang="en-US" sz="1400" kern="1200" dirty="0" err="1"/>
            <a:t>Pemilihan</a:t>
          </a:r>
          <a:r>
            <a:rPr lang="en-US" sz="1400" kern="1200" dirty="0"/>
            <a:t> </a:t>
          </a:r>
          <a:r>
            <a:rPr lang="en-US" sz="1400" kern="1200" dirty="0" err="1"/>
            <a:t>dilengkapi</a:t>
          </a:r>
          <a:r>
            <a:rPr lang="en-US" sz="1400" kern="1200" dirty="0"/>
            <a:t> </a:t>
          </a:r>
          <a:r>
            <a:rPr lang="en-US" sz="1400" kern="1200" dirty="0" err="1"/>
            <a:t>dengan</a:t>
          </a:r>
          <a:r>
            <a:rPr lang="en-US" sz="1400" kern="1200" dirty="0"/>
            <a:t> Alat </a:t>
          </a:r>
          <a:r>
            <a:rPr lang="en-US" sz="1400" kern="1200" dirty="0" err="1"/>
            <a:t>Pelindung</a:t>
          </a:r>
          <a:r>
            <a:rPr lang="en-US" sz="1400" kern="1200" dirty="0"/>
            <a:t> </a:t>
          </a:r>
          <a:r>
            <a:rPr lang="en-US" sz="1400" kern="1200" dirty="0" err="1"/>
            <a:t>Diri</a:t>
          </a:r>
          <a:r>
            <a:rPr lang="en-US" sz="1400" kern="1200" dirty="0"/>
            <a:t> </a:t>
          </a:r>
          <a:r>
            <a:rPr lang="en-US" sz="1400" kern="1200" dirty="0" err="1"/>
            <a:t>sesuai</a:t>
          </a:r>
          <a:r>
            <a:rPr lang="en-US" sz="1400" kern="1200" dirty="0"/>
            <a:t> </a:t>
          </a:r>
          <a:r>
            <a:rPr lang="en-US" sz="1400" kern="1200" dirty="0" err="1"/>
            <a:t>dengan</a:t>
          </a:r>
          <a:r>
            <a:rPr lang="en-US" sz="1400" kern="1200" dirty="0"/>
            <a:t> </a:t>
          </a:r>
          <a:r>
            <a:rPr lang="en-US" sz="1400" kern="1200" dirty="0" err="1"/>
            <a:t>standar</a:t>
          </a:r>
          <a:r>
            <a:rPr lang="en-US" sz="1400" kern="1200" dirty="0"/>
            <a:t> Kesehatan </a:t>
          </a:r>
          <a:r>
            <a:rPr lang="en-US" sz="1400" kern="1200" dirty="0" err="1"/>
            <a:t>Protokol</a:t>
          </a:r>
          <a:r>
            <a:rPr lang="en-US" sz="1400" kern="1200" dirty="0"/>
            <a:t> covid-19 (9 item APD)</a:t>
          </a:r>
          <a:endParaRPr lang="en-ID" sz="1400" kern="1200" dirty="0"/>
        </a:p>
      </dsp:txBody>
      <dsp:txXfrm>
        <a:off x="7987872" y="953855"/>
        <a:ext cx="2334500" cy="263520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322EEF-0483-4D0D-A997-6C572F8BFB7A}">
      <dsp:nvSpPr>
        <dsp:cNvPr id="0" name=""/>
        <dsp:cNvSpPr/>
      </dsp:nvSpPr>
      <dsp:spPr>
        <a:xfrm>
          <a:off x="3302627" y="1390"/>
          <a:ext cx="4953940" cy="752990"/>
        </a:xfrm>
        <a:prstGeom prst="rightArrow">
          <a:avLst>
            <a:gd name="adj1" fmla="val 75000"/>
            <a:gd name="adj2" fmla="val 50000"/>
          </a:avLst>
        </a:prstGeom>
        <a:solidFill>
          <a:schemeClr val="accent4">
            <a:tint val="40000"/>
            <a:alpha val="90000"/>
            <a:hueOff val="0"/>
            <a:satOff val="0"/>
            <a:lumOff val="0"/>
            <a:alphaOff val="0"/>
          </a:schemeClr>
        </a:solidFill>
        <a:ln w="12700" cap="flat" cmpd="sng" algn="ctr">
          <a:solidFill>
            <a:schemeClr val="accent4">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890" tIns="8890" rIns="8890" bIns="8890" numCol="1" spcCol="1270" anchor="t" anchorCtr="0">
          <a:noAutofit/>
        </a:bodyPr>
        <a:lstStyle/>
        <a:p>
          <a:pPr marL="265113" lvl="1" indent="-265113" algn="l" defTabSz="622300">
            <a:lnSpc>
              <a:spcPct val="90000"/>
            </a:lnSpc>
            <a:spcBef>
              <a:spcPct val="0"/>
            </a:spcBef>
            <a:spcAft>
              <a:spcPct val="15000"/>
            </a:spcAft>
            <a:buFont typeface="Wingdings" panose="05000000000000000000" pitchFamily="2" charset="2"/>
            <a:buChar char="q"/>
          </a:pPr>
          <a:r>
            <a:rPr lang="en-US" sz="1400" b="1" kern="1200" dirty="0"/>
            <a:t>9</a:t>
          </a:r>
          <a:r>
            <a:rPr lang="en-US" sz="1400" kern="1200" dirty="0"/>
            <a:t> </a:t>
          </a:r>
          <a:r>
            <a:rPr lang="en-US" sz="1400" b="1" kern="1200" dirty="0" err="1"/>
            <a:t>Provinsi</a:t>
          </a:r>
          <a:r>
            <a:rPr lang="en-US" sz="1400" b="1" kern="1200" dirty="0"/>
            <a:t> (</a:t>
          </a:r>
          <a:r>
            <a:rPr lang="en-US" sz="1400" b="1" kern="1200" dirty="0" err="1"/>
            <a:t>Menyelenggarakan</a:t>
          </a:r>
          <a:r>
            <a:rPr lang="en-US" sz="1400" b="1" kern="1200" dirty="0"/>
            <a:t> </a:t>
          </a:r>
          <a:r>
            <a:rPr lang="en-US" sz="1400" b="1" kern="1200" dirty="0" err="1"/>
            <a:t>Pilgub</a:t>
          </a:r>
          <a:r>
            <a:rPr lang="en-US" sz="1400" b="1" kern="1200" dirty="0"/>
            <a:t>)</a:t>
          </a:r>
          <a:endParaRPr lang="en-ID" sz="1400" b="1" kern="1200" dirty="0"/>
        </a:p>
        <a:p>
          <a:pPr marL="265113" lvl="1" indent="-265113" algn="l" defTabSz="622300">
            <a:lnSpc>
              <a:spcPct val="90000"/>
            </a:lnSpc>
            <a:spcBef>
              <a:spcPct val="0"/>
            </a:spcBef>
            <a:spcAft>
              <a:spcPct val="15000"/>
            </a:spcAft>
            <a:buFont typeface="Wingdings" panose="05000000000000000000" pitchFamily="2" charset="2"/>
            <a:buChar char="q"/>
          </a:pPr>
          <a:r>
            <a:rPr lang="en-ID" sz="1400" b="1" kern="1200" dirty="0"/>
            <a:t>23 </a:t>
          </a:r>
          <a:r>
            <a:rPr lang="en-ID" sz="1400" b="1" kern="1200" dirty="0" err="1"/>
            <a:t>Provinsi</a:t>
          </a:r>
          <a:r>
            <a:rPr lang="en-ID" sz="1400" b="1" kern="1200" dirty="0"/>
            <a:t> (</a:t>
          </a:r>
          <a:r>
            <a:rPr lang="en-ID" sz="1400" b="1" kern="1200" dirty="0" err="1"/>
            <a:t>Tidak</a:t>
          </a:r>
          <a:r>
            <a:rPr lang="en-ID" sz="1400" b="1" kern="1200" dirty="0"/>
            <a:t> </a:t>
          </a:r>
          <a:r>
            <a:rPr lang="en-ID" sz="1400" b="1" kern="1200" dirty="0" err="1"/>
            <a:t>menyelenggarakan</a:t>
          </a:r>
          <a:r>
            <a:rPr lang="en-ID" sz="1400" b="1" kern="1200" dirty="0"/>
            <a:t> </a:t>
          </a:r>
          <a:r>
            <a:rPr lang="en-ID" sz="1400" b="1" kern="1200" dirty="0" err="1"/>
            <a:t>Pilgub</a:t>
          </a:r>
          <a:r>
            <a:rPr lang="en-ID" sz="1400" b="1" kern="1200" dirty="0"/>
            <a:t> </a:t>
          </a:r>
          <a:r>
            <a:rPr lang="en-ID" sz="1400" b="1" kern="1200" dirty="0" err="1"/>
            <a:t>tetapi</a:t>
          </a:r>
          <a:r>
            <a:rPr lang="en-ID" sz="1400" b="1" kern="1200" dirty="0"/>
            <a:t> </a:t>
          </a:r>
          <a:r>
            <a:rPr lang="en-ID" sz="1400" b="1" kern="1200" dirty="0" err="1"/>
            <a:t>Kab</a:t>
          </a:r>
          <a:r>
            <a:rPr lang="en-ID" sz="1400" b="1" kern="1200" dirty="0"/>
            <a:t>/Kota </a:t>
          </a:r>
          <a:r>
            <a:rPr lang="en-ID" sz="1400" b="1" kern="1200" dirty="0" err="1"/>
            <a:t>menyelenggarakan</a:t>
          </a:r>
          <a:r>
            <a:rPr lang="en-ID" sz="1400" b="1" kern="1200" dirty="0"/>
            <a:t> </a:t>
          </a:r>
          <a:r>
            <a:rPr lang="en-ID" sz="1400" b="1" kern="1200" dirty="0" err="1"/>
            <a:t>Pemilihan</a:t>
          </a:r>
          <a:r>
            <a:rPr lang="en-ID" sz="1400" b="1" kern="1200" dirty="0"/>
            <a:t>)</a:t>
          </a:r>
        </a:p>
      </dsp:txBody>
      <dsp:txXfrm>
        <a:off x="3302627" y="95514"/>
        <a:ext cx="4671569" cy="564742"/>
      </dsp:txXfrm>
    </dsp:sp>
    <dsp:sp modelId="{C6D864E3-CCBE-47BE-B21C-659A0F1C5459}">
      <dsp:nvSpPr>
        <dsp:cNvPr id="0" name=""/>
        <dsp:cNvSpPr/>
      </dsp:nvSpPr>
      <dsp:spPr>
        <a:xfrm>
          <a:off x="0" y="0"/>
          <a:ext cx="3302627" cy="752990"/>
        </a:xfrm>
        <a:prstGeom prst="round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err="1"/>
            <a:t>Provinsi</a:t>
          </a:r>
          <a:endParaRPr lang="en-ID" sz="2000" b="1" kern="1200" dirty="0"/>
        </a:p>
      </dsp:txBody>
      <dsp:txXfrm>
        <a:off x="36758" y="36758"/>
        <a:ext cx="3229111" cy="679474"/>
      </dsp:txXfrm>
    </dsp:sp>
    <dsp:sp modelId="{A5CC3B22-CE58-4AB8-87EC-80FBA586219E}">
      <dsp:nvSpPr>
        <dsp:cNvPr id="0" name=""/>
        <dsp:cNvSpPr/>
      </dsp:nvSpPr>
      <dsp:spPr>
        <a:xfrm>
          <a:off x="3302627" y="829680"/>
          <a:ext cx="4953940" cy="752990"/>
        </a:xfrm>
        <a:prstGeom prst="rightArrow">
          <a:avLst>
            <a:gd name="adj1" fmla="val 75000"/>
            <a:gd name="adj2" fmla="val 50000"/>
          </a:avLst>
        </a:prstGeom>
        <a:solidFill>
          <a:schemeClr val="accent4">
            <a:tint val="40000"/>
            <a:alpha val="90000"/>
            <a:hueOff val="-1294496"/>
            <a:satOff val="-4962"/>
            <a:lumOff val="-539"/>
            <a:alphaOff val="0"/>
          </a:schemeClr>
        </a:solidFill>
        <a:ln w="12700" cap="flat" cmpd="sng" algn="ctr">
          <a:solidFill>
            <a:schemeClr val="accent4">
              <a:tint val="40000"/>
              <a:alpha val="90000"/>
              <a:hueOff val="-1294496"/>
              <a:satOff val="-4962"/>
              <a:lumOff val="-539"/>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890" tIns="8890" rIns="8890" bIns="8890" numCol="1" spcCol="1270" anchor="t" anchorCtr="0">
          <a:noAutofit/>
        </a:bodyPr>
        <a:lstStyle/>
        <a:p>
          <a:pPr marL="358775" lvl="1" indent="-358775" algn="l" defTabSz="622300">
            <a:lnSpc>
              <a:spcPct val="90000"/>
            </a:lnSpc>
            <a:spcBef>
              <a:spcPct val="0"/>
            </a:spcBef>
            <a:spcAft>
              <a:spcPct val="15000"/>
            </a:spcAft>
            <a:buFont typeface="Wingdings" panose="05000000000000000000" pitchFamily="2" charset="2"/>
            <a:buChar char="q"/>
          </a:pPr>
          <a:r>
            <a:rPr lang="en-US" sz="1400" b="1" kern="1200" dirty="0"/>
            <a:t>261 </a:t>
          </a:r>
          <a:r>
            <a:rPr lang="en-US" sz="1400" b="1" kern="1200" dirty="0" err="1"/>
            <a:t>Kab</a:t>
          </a:r>
          <a:r>
            <a:rPr lang="en-US" sz="1400" b="1" kern="1200" dirty="0"/>
            <a:t>/Kota (</a:t>
          </a:r>
          <a:r>
            <a:rPr lang="en-US" sz="1400" b="1" kern="1200" dirty="0" err="1"/>
            <a:t>Menyelenggarakan</a:t>
          </a:r>
          <a:r>
            <a:rPr lang="en-US" sz="1400" b="1" kern="1200" dirty="0"/>
            <a:t> </a:t>
          </a:r>
          <a:r>
            <a:rPr lang="en-US" sz="1400" b="1" kern="1200" dirty="0" err="1"/>
            <a:t>Pemilihan</a:t>
          </a:r>
          <a:r>
            <a:rPr lang="en-US" sz="1400" b="1" kern="1200" dirty="0"/>
            <a:t>)</a:t>
          </a:r>
          <a:endParaRPr lang="en-ID" sz="1400" b="1" kern="1200" dirty="0"/>
        </a:p>
        <a:p>
          <a:pPr marL="358775" lvl="1" indent="-358775" algn="l" defTabSz="622300">
            <a:lnSpc>
              <a:spcPct val="90000"/>
            </a:lnSpc>
            <a:spcBef>
              <a:spcPct val="0"/>
            </a:spcBef>
            <a:spcAft>
              <a:spcPct val="15000"/>
            </a:spcAft>
            <a:buFont typeface="Wingdings" panose="05000000000000000000" pitchFamily="2" charset="2"/>
            <a:buChar char="q"/>
          </a:pPr>
          <a:r>
            <a:rPr lang="en-ID" sz="1400" b="1" kern="1200" dirty="0"/>
            <a:t>48 </a:t>
          </a:r>
          <a:r>
            <a:rPr lang="en-ID" sz="1400" b="1" kern="1200" dirty="0" err="1"/>
            <a:t>Kab</a:t>
          </a:r>
          <a:r>
            <a:rPr lang="en-ID" sz="1400" b="1" kern="1200" dirty="0"/>
            <a:t>/Kota (</a:t>
          </a:r>
          <a:r>
            <a:rPr lang="en-ID" sz="1400" b="1" kern="1200" dirty="0" err="1"/>
            <a:t>Tidak</a:t>
          </a:r>
          <a:r>
            <a:rPr lang="en-ID" sz="1400" b="1" kern="1200" dirty="0"/>
            <a:t> </a:t>
          </a:r>
          <a:r>
            <a:rPr lang="en-ID" sz="1400" b="1" kern="1200" dirty="0" err="1"/>
            <a:t>menyelenggarakan</a:t>
          </a:r>
          <a:r>
            <a:rPr lang="en-ID" sz="1400" b="1" kern="1200" dirty="0"/>
            <a:t> </a:t>
          </a:r>
          <a:r>
            <a:rPr lang="en-ID" sz="1400" b="1" kern="1200" dirty="0" err="1"/>
            <a:t>Pemilihan</a:t>
          </a:r>
          <a:r>
            <a:rPr lang="en-ID" sz="1400" b="1" kern="1200" dirty="0"/>
            <a:t> </a:t>
          </a:r>
          <a:r>
            <a:rPr lang="en-ID" sz="1400" b="1" kern="1200" dirty="0" err="1"/>
            <a:t>tetapi</a:t>
          </a:r>
          <a:r>
            <a:rPr lang="en-ID" sz="1400" b="1" kern="1200" dirty="0"/>
            <a:t> </a:t>
          </a:r>
          <a:r>
            <a:rPr lang="en-ID" sz="1400" b="1" kern="1200" dirty="0" err="1"/>
            <a:t>menyelenggarakan</a:t>
          </a:r>
          <a:r>
            <a:rPr lang="en-ID" sz="1400" b="1" kern="1200" dirty="0"/>
            <a:t> </a:t>
          </a:r>
          <a:r>
            <a:rPr lang="en-ID" sz="1400" b="1" kern="1200" dirty="0" err="1"/>
            <a:t>tahapan</a:t>
          </a:r>
          <a:r>
            <a:rPr lang="en-ID" sz="1400" b="1" kern="1200" dirty="0"/>
            <a:t> </a:t>
          </a:r>
          <a:r>
            <a:rPr lang="en-ID" sz="1400" b="1" kern="1200" dirty="0" err="1"/>
            <a:t>Pilgub</a:t>
          </a:r>
          <a:r>
            <a:rPr lang="en-ID" sz="1400" b="1" kern="1200" dirty="0"/>
            <a:t>)</a:t>
          </a:r>
        </a:p>
      </dsp:txBody>
      <dsp:txXfrm>
        <a:off x="3302627" y="923804"/>
        <a:ext cx="4671569" cy="564742"/>
      </dsp:txXfrm>
    </dsp:sp>
    <dsp:sp modelId="{98771334-66A2-436B-B7AE-9B8063343CEB}">
      <dsp:nvSpPr>
        <dsp:cNvPr id="0" name=""/>
        <dsp:cNvSpPr/>
      </dsp:nvSpPr>
      <dsp:spPr>
        <a:xfrm>
          <a:off x="0" y="829680"/>
          <a:ext cx="3302627" cy="752990"/>
        </a:xfrm>
        <a:prstGeom prst="roundRect">
          <a:avLst/>
        </a:prstGeom>
        <a:solidFill>
          <a:schemeClr val="accent4">
            <a:hueOff val="-1042421"/>
            <a:satOff val="-4659"/>
            <a:lumOff val="-1519"/>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err="1"/>
            <a:t>Kabupaten</a:t>
          </a:r>
          <a:r>
            <a:rPr lang="en-US" sz="2000" b="1" kern="1200" dirty="0"/>
            <a:t>/</a:t>
          </a:r>
        </a:p>
        <a:p>
          <a:pPr marL="0" lvl="0" indent="0" algn="ctr" defTabSz="889000">
            <a:lnSpc>
              <a:spcPct val="90000"/>
            </a:lnSpc>
            <a:spcBef>
              <a:spcPct val="0"/>
            </a:spcBef>
            <a:spcAft>
              <a:spcPct val="35000"/>
            </a:spcAft>
            <a:buNone/>
          </a:pPr>
          <a:r>
            <a:rPr lang="en-US" sz="2000" b="1" kern="1200" dirty="0"/>
            <a:t>Kota</a:t>
          </a:r>
          <a:endParaRPr lang="en-ID" sz="2000" b="1" kern="1200" dirty="0"/>
        </a:p>
      </dsp:txBody>
      <dsp:txXfrm>
        <a:off x="36758" y="866438"/>
        <a:ext cx="3229111" cy="679474"/>
      </dsp:txXfrm>
    </dsp:sp>
    <dsp:sp modelId="{F7FEE0BD-5254-4486-9B7D-B68E90CA5112}">
      <dsp:nvSpPr>
        <dsp:cNvPr id="0" name=""/>
        <dsp:cNvSpPr/>
      </dsp:nvSpPr>
      <dsp:spPr>
        <a:xfrm>
          <a:off x="3302627" y="1657970"/>
          <a:ext cx="4953940" cy="752990"/>
        </a:xfrm>
        <a:prstGeom prst="rightArrow">
          <a:avLst>
            <a:gd name="adj1" fmla="val 75000"/>
            <a:gd name="adj2" fmla="val 50000"/>
          </a:avLst>
        </a:prstGeom>
        <a:solidFill>
          <a:schemeClr val="accent4">
            <a:tint val="40000"/>
            <a:alpha val="90000"/>
            <a:hueOff val="-2588992"/>
            <a:satOff val="-9924"/>
            <a:lumOff val="-1079"/>
            <a:alphaOff val="0"/>
          </a:schemeClr>
        </a:solidFill>
        <a:ln w="12700" cap="flat" cmpd="sng" algn="ctr">
          <a:solidFill>
            <a:schemeClr val="accent4">
              <a:tint val="40000"/>
              <a:alpha val="90000"/>
              <a:hueOff val="-2588992"/>
              <a:satOff val="-9924"/>
              <a:lumOff val="-1079"/>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890" tIns="8890" rIns="8890" bIns="8890" numCol="1" spcCol="1270" anchor="t" anchorCtr="0">
          <a:noAutofit/>
        </a:bodyPr>
        <a:lstStyle/>
        <a:p>
          <a:pPr marL="360363" lvl="1" indent="-360363" algn="l" defTabSz="622300">
            <a:lnSpc>
              <a:spcPct val="90000"/>
            </a:lnSpc>
            <a:spcBef>
              <a:spcPct val="0"/>
            </a:spcBef>
            <a:spcAft>
              <a:spcPct val="15000"/>
            </a:spcAft>
            <a:buFont typeface="Wingdings" panose="05000000000000000000" pitchFamily="2" charset="2"/>
            <a:buChar char="q"/>
          </a:pPr>
          <a:r>
            <a:rPr lang="en-US" sz="1400" b="1" kern="1200" dirty="0"/>
            <a:t>4.2</a:t>
          </a:r>
          <a:r>
            <a:rPr lang="id-ID" sz="1400" b="1" kern="1200" dirty="0"/>
            <a:t>4</a:t>
          </a:r>
          <a:r>
            <a:rPr lang="en-US" sz="1400" b="1" kern="1200" dirty="0"/>
            <a:t>1 </a:t>
          </a:r>
          <a:r>
            <a:rPr lang="en-US" sz="1400" b="1" kern="1200" dirty="0" err="1"/>
            <a:t>Kec</a:t>
          </a:r>
          <a:endParaRPr lang="en-ID" sz="1400" b="1" kern="1200" dirty="0"/>
        </a:p>
        <a:p>
          <a:pPr marL="360363" lvl="1" indent="-360363" algn="l" defTabSz="622300">
            <a:lnSpc>
              <a:spcPct val="90000"/>
            </a:lnSpc>
            <a:spcBef>
              <a:spcPct val="0"/>
            </a:spcBef>
            <a:spcAft>
              <a:spcPct val="15000"/>
            </a:spcAft>
            <a:buFont typeface="Wingdings" panose="05000000000000000000" pitchFamily="2" charset="2"/>
            <a:buChar char="q"/>
          </a:pPr>
          <a:r>
            <a:rPr lang="en-US" sz="1400" b="1" kern="1200" dirty="0"/>
            <a:t>21.205 PPK</a:t>
          </a:r>
          <a:endParaRPr lang="en-ID" sz="1400" b="1" kern="1200" dirty="0"/>
        </a:p>
        <a:p>
          <a:pPr marL="360363" lvl="1" indent="-360363" algn="l" defTabSz="622300">
            <a:lnSpc>
              <a:spcPct val="90000"/>
            </a:lnSpc>
            <a:spcBef>
              <a:spcPct val="0"/>
            </a:spcBef>
            <a:spcAft>
              <a:spcPct val="15000"/>
            </a:spcAft>
            <a:buFont typeface="Wingdings" panose="05000000000000000000" pitchFamily="2" charset="2"/>
            <a:buChar char="q"/>
          </a:pPr>
          <a:r>
            <a:rPr lang="en-US" sz="1400" b="1" kern="1200" dirty="0"/>
            <a:t>12.723 </a:t>
          </a:r>
          <a:r>
            <a:rPr lang="en-US" sz="1400" b="1" kern="1200" dirty="0" err="1"/>
            <a:t>Sekretariat</a:t>
          </a:r>
          <a:endParaRPr lang="en-ID" sz="1400" b="1" kern="1200" dirty="0"/>
        </a:p>
        <a:p>
          <a:pPr marL="228600" lvl="1" indent="0" algn="l" defTabSz="800100">
            <a:lnSpc>
              <a:spcPct val="90000"/>
            </a:lnSpc>
            <a:spcBef>
              <a:spcPct val="0"/>
            </a:spcBef>
            <a:spcAft>
              <a:spcPct val="15000"/>
            </a:spcAft>
            <a:buFont typeface="Wingdings" panose="05000000000000000000" pitchFamily="2" charset="2"/>
            <a:buChar char="q"/>
          </a:pPr>
          <a:endParaRPr lang="en-ID" sz="1800" kern="1200" dirty="0"/>
        </a:p>
      </dsp:txBody>
      <dsp:txXfrm>
        <a:off x="3302627" y="1752094"/>
        <a:ext cx="4671569" cy="564742"/>
      </dsp:txXfrm>
    </dsp:sp>
    <dsp:sp modelId="{E4F6DE05-B83C-46BF-A733-82F74BC6C58D}">
      <dsp:nvSpPr>
        <dsp:cNvPr id="0" name=""/>
        <dsp:cNvSpPr/>
      </dsp:nvSpPr>
      <dsp:spPr>
        <a:xfrm>
          <a:off x="0" y="1657970"/>
          <a:ext cx="3302627" cy="752990"/>
        </a:xfrm>
        <a:prstGeom prst="roundRect">
          <a:avLst/>
        </a:prstGeom>
        <a:solidFill>
          <a:schemeClr val="accent4">
            <a:hueOff val="-2084841"/>
            <a:satOff val="-9318"/>
            <a:lumOff val="-3039"/>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err="1"/>
            <a:t>Kecamatan</a:t>
          </a:r>
          <a:endParaRPr lang="en-ID" sz="2000" b="1" kern="1200" dirty="0"/>
        </a:p>
      </dsp:txBody>
      <dsp:txXfrm>
        <a:off x="36758" y="1694728"/>
        <a:ext cx="3229111" cy="679474"/>
      </dsp:txXfrm>
    </dsp:sp>
    <dsp:sp modelId="{6F129F45-0164-4681-A8A3-726F423D5AB7}">
      <dsp:nvSpPr>
        <dsp:cNvPr id="0" name=""/>
        <dsp:cNvSpPr/>
      </dsp:nvSpPr>
      <dsp:spPr>
        <a:xfrm>
          <a:off x="3302627" y="2486259"/>
          <a:ext cx="4953940" cy="752990"/>
        </a:xfrm>
        <a:prstGeom prst="rightArrow">
          <a:avLst>
            <a:gd name="adj1" fmla="val 75000"/>
            <a:gd name="adj2" fmla="val 50000"/>
          </a:avLst>
        </a:prstGeom>
        <a:solidFill>
          <a:schemeClr val="accent4">
            <a:tint val="40000"/>
            <a:alpha val="90000"/>
            <a:hueOff val="-3883488"/>
            <a:satOff val="-14886"/>
            <a:lumOff val="-1618"/>
            <a:alphaOff val="0"/>
          </a:schemeClr>
        </a:solidFill>
        <a:ln w="12700" cap="flat" cmpd="sng" algn="ctr">
          <a:solidFill>
            <a:schemeClr val="accent4">
              <a:tint val="40000"/>
              <a:alpha val="90000"/>
              <a:hueOff val="-3883488"/>
              <a:satOff val="-14886"/>
              <a:lumOff val="-161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890" tIns="8890" rIns="8890" bIns="8890" numCol="1" spcCol="1270" anchor="t" anchorCtr="0">
          <a:noAutofit/>
        </a:bodyPr>
        <a:lstStyle/>
        <a:p>
          <a:pPr marL="360363" lvl="1" indent="-360363" algn="l" defTabSz="622300">
            <a:lnSpc>
              <a:spcPct val="90000"/>
            </a:lnSpc>
            <a:spcBef>
              <a:spcPct val="0"/>
            </a:spcBef>
            <a:spcAft>
              <a:spcPct val="15000"/>
            </a:spcAft>
            <a:buFont typeface="Wingdings" panose="05000000000000000000" pitchFamily="2" charset="2"/>
            <a:buChar char="q"/>
          </a:pPr>
          <a:r>
            <a:rPr lang="id-ID" sz="1400" b="1" kern="1200" dirty="0"/>
            <a:t>46.745</a:t>
          </a:r>
          <a:r>
            <a:rPr lang="en-US" sz="1400" b="1" kern="1200" dirty="0"/>
            <a:t> </a:t>
          </a:r>
          <a:r>
            <a:rPr lang="en-US" sz="1400" b="1" kern="1200" dirty="0" err="1"/>
            <a:t>Desa</a:t>
          </a:r>
          <a:r>
            <a:rPr lang="en-US" sz="1400" b="1" kern="1200" dirty="0"/>
            <a:t>/</a:t>
          </a:r>
          <a:r>
            <a:rPr lang="en-US" sz="1400" b="1" kern="1200" dirty="0" err="1"/>
            <a:t>Kel</a:t>
          </a:r>
          <a:endParaRPr lang="en-ID" sz="1400" b="1" kern="1200" dirty="0"/>
        </a:p>
        <a:p>
          <a:pPr marL="360363" lvl="1" indent="-360363" algn="l" defTabSz="622300">
            <a:lnSpc>
              <a:spcPct val="90000"/>
            </a:lnSpc>
            <a:spcBef>
              <a:spcPct val="0"/>
            </a:spcBef>
            <a:spcAft>
              <a:spcPct val="15000"/>
            </a:spcAft>
            <a:buFont typeface="Wingdings" panose="05000000000000000000" pitchFamily="2" charset="2"/>
            <a:buChar char="q"/>
          </a:pPr>
          <a:r>
            <a:rPr lang="en-US" sz="1400" b="1" kern="1200" dirty="0"/>
            <a:t>140.2</a:t>
          </a:r>
          <a:r>
            <a:rPr lang="id-ID" sz="1400" b="1" kern="1200" dirty="0"/>
            <a:t>35</a:t>
          </a:r>
          <a:r>
            <a:rPr lang="en-US" sz="1400" b="1" kern="1200" dirty="0"/>
            <a:t> PP</a:t>
          </a:r>
          <a:r>
            <a:rPr lang="id-ID" sz="1400" b="1" kern="1200" dirty="0"/>
            <a:t>S</a:t>
          </a:r>
          <a:endParaRPr lang="en-ID" sz="1400" b="1" kern="1200" dirty="0"/>
        </a:p>
        <a:p>
          <a:pPr marL="360363" lvl="1" indent="-360363" algn="l" defTabSz="622300">
            <a:lnSpc>
              <a:spcPct val="90000"/>
            </a:lnSpc>
            <a:spcBef>
              <a:spcPct val="0"/>
            </a:spcBef>
            <a:spcAft>
              <a:spcPct val="15000"/>
            </a:spcAft>
            <a:buFont typeface="Wingdings" panose="05000000000000000000" pitchFamily="2" charset="2"/>
            <a:buChar char="q"/>
          </a:pPr>
          <a:r>
            <a:rPr lang="id-ID" sz="1400" b="1" kern="1200" dirty="0"/>
            <a:t>140.235</a:t>
          </a:r>
          <a:r>
            <a:rPr lang="en-US" sz="1400" b="1" kern="1200" dirty="0"/>
            <a:t> </a:t>
          </a:r>
          <a:r>
            <a:rPr lang="en-US" sz="1400" b="1" kern="1200" dirty="0" err="1"/>
            <a:t>Sekretariat</a:t>
          </a:r>
          <a:endParaRPr lang="en-ID" sz="1400" b="1" kern="1200" dirty="0"/>
        </a:p>
        <a:p>
          <a:pPr marL="360363" lvl="1" indent="-360363" algn="l" defTabSz="800100">
            <a:lnSpc>
              <a:spcPct val="90000"/>
            </a:lnSpc>
            <a:spcBef>
              <a:spcPct val="0"/>
            </a:spcBef>
            <a:spcAft>
              <a:spcPct val="15000"/>
            </a:spcAft>
            <a:buFont typeface="Wingdings" panose="05000000000000000000" pitchFamily="2" charset="2"/>
            <a:buChar char="q"/>
          </a:pPr>
          <a:endParaRPr lang="en-ID" sz="1800" kern="1200" dirty="0"/>
        </a:p>
      </dsp:txBody>
      <dsp:txXfrm>
        <a:off x="3302627" y="2580383"/>
        <a:ext cx="4671569" cy="564742"/>
      </dsp:txXfrm>
    </dsp:sp>
    <dsp:sp modelId="{212F1028-C718-4948-B423-38EB87F30900}">
      <dsp:nvSpPr>
        <dsp:cNvPr id="0" name=""/>
        <dsp:cNvSpPr/>
      </dsp:nvSpPr>
      <dsp:spPr>
        <a:xfrm>
          <a:off x="0" y="2486259"/>
          <a:ext cx="3302627" cy="752990"/>
        </a:xfrm>
        <a:prstGeom prst="roundRect">
          <a:avLst/>
        </a:prstGeom>
        <a:solidFill>
          <a:schemeClr val="accent4">
            <a:hueOff val="-3127262"/>
            <a:satOff val="-13978"/>
            <a:lumOff val="-455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err="1"/>
            <a:t>Desa</a:t>
          </a:r>
          <a:r>
            <a:rPr lang="en-US" sz="2000" b="1" kern="1200" dirty="0"/>
            <a:t> </a:t>
          </a:r>
          <a:r>
            <a:rPr lang="en-US" sz="2000" b="1" kern="1200" dirty="0" err="1"/>
            <a:t>Kelurahan</a:t>
          </a:r>
          <a:endParaRPr lang="en-ID" sz="2000" b="1" kern="1200" dirty="0"/>
        </a:p>
      </dsp:txBody>
      <dsp:txXfrm>
        <a:off x="36758" y="2523017"/>
        <a:ext cx="3229111" cy="679474"/>
      </dsp:txXfrm>
    </dsp:sp>
    <dsp:sp modelId="{6E10EB1C-D057-4613-AA1F-68674AA1EE76}">
      <dsp:nvSpPr>
        <dsp:cNvPr id="0" name=""/>
        <dsp:cNvSpPr/>
      </dsp:nvSpPr>
      <dsp:spPr>
        <a:xfrm>
          <a:off x="3302627" y="3314549"/>
          <a:ext cx="4953940" cy="752990"/>
        </a:xfrm>
        <a:prstGeom prst="rightArrow">
          <a:avLst>
            <a:gd name="adj1" fmla="val 75000"/>
            <a:gd name="adj2" fmla="val 50000"/>
          </a:avLst>
        </a:prstGeom>
        <a:solidFill>
          <a:schemeClr val="accent4">
            <a:tint val="40000"/>
            <a:alpha val="90000"/>
            <a:hueOff val="-5177985"/>
            <a:satOff val="-19848"/>
            <a:lumOff val="-2157"/>
            <a:alphaOff val="0"/>
          </a:schemeClr>
        </a:solidFill>
        <a:ln w="12700" cap="flat" cmpd="sng" algn="ctr">
          <a:solidFill>
            <a:schemeClr val="accent4">
              <a:tint val="40000"/>
              <a:alpha val="90000"/>
              <a:hueOff val="-5177985"/>
              <a:satOff val="-19848"/>
              <a:lumOff val="-2157"/>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890" tIns="8890" rIns="8890" bIns="8890" numCol="1" spcCol="1270" anchor="t" anchorCtr="0">
          <a:noAutofit/>
        </a:bodyPr>
        <a:lstStyle/>
        <a:p>
          <a:pPr marL="441325" lvl="1" indent="-441325" algn="l" defTabSz="622300">
            <a:lnSpc>
              <a:spcPct val="90000"/>
            </a:lnSpc>
            <a:spcBef>
              <a:spcPct val="0"/>
            </a:spcBef>
            <a:spcAft>
              <a:spcPct val="15000"/>
            </a:spcAft>
            <a:buFont typeface="Wingdings" panose="05000000000000000000" pitchFamily="2" charset="2"/>
            <a:buChar char="q"/>
          </a:pPr>
          <a:r>
            <a:rPr lang="en-US" sz="1400" b="1" kern="1200" dirty="0"/>
            <a:t>253.929 TPS</a:t>
          </a:r>
          <a:endParaRPr lang="en-ID" sz="1400" b="1" kern="1200" dirty="0"/>
        </a:p>
        <a:p>
          <a:pPr marL="441325" lvl="1" indent="-441325" algn="l" defTabSz="622300">
            <a:lnSpc>
              <a:spcPct val="90000"/>
            </a:lnSpc>
            <a:spcBef>
              <a:spcPct val="0"/>
            </a:spcBef>
            <a:spcAft>
              <a:spcPct val="15000"/>
            </a:spcAft>
            <a:buFont typeface="Wingdings" panose="05000000000000000000" pitchFamily="2" charset="2"/>
            <a:buChar char="q"/>
          </a:pPr>
          <a:r>
            <a:rPr lang="en-US" sz="1400" b="1" kern="1200" dirty="0"/>
            <a:t>2.266.947 KPPS</a:t>
          </a:r>
          <a:endParaRPr lang="en-ID" sz="1400" b="1" kern="1200" dirty="0"/>
        </a:p>
      </dsp:txBody>
      <dsp:txXfrm>
        <a:off x="3302627" y="3408673"/>
        <a:ext cx="4671569" cy="564742"/>
      </dsp:txXfrm>
    </dsp:sp>
    <dsp:sp modelId="{3F1961B9-2365-47F0-9948-DA55A978F44E}">
      <dsp:nvSpPr>
        <dsp:cNvPr id="0" name=""/>
        <dsp:cNvSpPr/>
      </dsp:nvSpPr>
      <dsp:spPr>
        <a:xfrm>
          <a:off x="0" y="3314549"/>
          <a:ext cx="3302627" cy="752990"/>
        </a:xfrm>
        <a:prstGeom prst="roundRect">
          <a:avLst/>
        </a:prstGeom>
        <a:solidFill>
          <a:schemeClr val="accent4">
            <a:hueOff val="-4169682"/>
            <a:satOff val="-18637"/>
            <a:lumOff val="-607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a:t>TPS</a:t>
          </a:r>
          <a:endParaRPr lang="en-ID" sz="2000" b="1" kern="1200" dirty="0"/>
        </a:p>
      </dsp:txBody>
      <dsp:txXfrm>
        <a:off x="36758" y="3351307"/>
        <a:ext cx="3229111" cy="679474"/>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E7E48EC-B6A4-4CAA-BDA0-50E183F5FBED}">
      <dsp:nvSpPr>
        <dsp:cNvPr id="0" name=""/>
        <dsp:cNvSpPr/>
      </dsp:nvSpPr>
      <dsp:spPr>
        <a:xfrm>
          <a:off x="2057438" y="2672"/>
          <a:ext cx="2851057" cy="2851057"/>
        </a:xfrm>
        <a:prstGeom prst="ellipse">
          <a:avLst/>
        </a:prstGeom>
        <a:gradFill rotWithShape="0">
          <a:gsLst>
            <a:gs pos="0">
              <a:schemeClr val="accent1">
                <a:hueOff val="0"/>
                <a:satOff val="0"/>
                <a:lumOff val="0"/>
                <a:alphaOff val="0"/>
                <a:satMod val="103000"/>
                <a:lumMod val="102000"/>
                <a:tint val="94000"/>
              </a:schemeClr>
            </a:gs>
            <a:gs pos="50000">
              <a:schemeClr val="accent1">
                <a:hueOff val="0"/>
                <a:satOff val="0"/>
                <a:lumOff val="0"/>
                <a:alphaOff val="0"/>
                <a:satMod val="110000"/>
                <a:lumMod val="100000"/>
                <a:shade val="100000"/>
              </a:schemeClr>
            </a:gs>
            <a:gs pos="100000">
              <a:schemeClr val="accent1">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1866900">
            <a:lnSpc>
              <a:spcPct val="90000"/>
            </a:lnSpc>
            <a:spcBef>
              <a:spcPct val="0"/>
            </a:spcBef>
            <a:spcAft>
              <a:spcPct val="35000"/>
            </a:spcAft>
            <a:buNone/>
          </a:pPr>
          <a:r>
            <a:rPr lang="en-US" sz="4200" b="1" kern="1200" dirty="0" err="1"/>
            <a:t>Pemilih</a:t>
          </a:r>
          <a:endParaRPr lang="en-US" sz="4200" b="1" kern="1200" dirty="0"/>
        </a:p>
      </dsp:txBody>
      <dsp:txXfrm>
        <a:off x="2474966" y="420200"/>
        <a:ext cx="2016001" cy="2016001"/>
      </dsp:txXfrm>
    </dsp:sp>
  </dsp:spTree>
</dsp:drawing>
</file>

<file path=ppt/diagrams/layout1.xml><?xml version="1.0" encoding="utf-8"?>
<dgm:layoutDef xmlns:dgm="http://schemas.openxmlformats.org/drawingml/2006/diagram" xmlns:a="http://schemas.openxmlformats.org/drawingml/2006/main" uniqueId="urn:microsoft.com/office/officeart/2008/layout/PictureStrips">
  <dgm:title val=""/>
  <dgm:desc val=""/>
  <dgm:catLst>
    <dgm:cat type="list" pri="12500"/>
    <dgm:cat type="picture" pri="13000"/>
    <dgm:cat type="pictureconvert" pri="13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40" srcId="0" destId="10" srcOrd="0" destOrd="0"/>
        <dgm:cxn modelId="50" srcId="0" destId="20" srcOrd="1" destOrd="0"/>
        <dgm:cxn modelId="60" srcId="0" destId="30" srcOrd="2" destOrd="0"/>
        <dgm:cxn modelId="70" srcId="0" destId="40" srcOrd="2" destOrd="0"/>
      </dgm:cxnLst>
      <dgm:bg/>
      <dgm:whole/>
    </dgm:dataModel>
  </dgm:clrData>
  <dgm:layoutNode name="Name0">
    <dgm:varLst>
      <dgm:dir/>
      <dgm:resizeHandles val="exact"/>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w"/>
      <dgm:constr type="h" for="ch" forName="composite" refType="h"/>
      <dgm:constr type="sp" refType="h" refFor="ch" refForName="composite" op="equ" fact="0.1"/>
      <dgm:constr type="h" for="ch" forName="sibTrans" refType="h" refFor="ch" refForName="composite" op="equ" fact="0.1"/>
      <dgm:constr type="w" for="ch" forName="sibTrans" refType="h" refFor="ch" refForName="sibTrans" op="equ"/>
    </dgm:constrLst>
    <dgm:forEach name="nodesForEach" axis="ch" ptType="node">
      <dgm:layoutNode name="composite">
        <dgm:alg type="composite">
          <dgm:param type="ar" val="3"/>
        </dgm:alg>
        <dgm:shape xmlns:r="http://schemas.openxmlformats.org/officeDocument/2006/relationships" r:blip="">
          <dgm:adjLst/>
        </dgm:shape>
        <dgm:choose name="Name4">
          <dgm:if name="Name5" func="var" arg="dir" op="equ" val="norm">
            <dgm:constrLst>
              <dgm:constr type="l" for="ch" forName="rect1" refType="w" fact="0.04"/>
              <dgm:constr type="t" for="ch" forName="rect1" refType="h" fact="0.13"/>
              <dgm:constr type="w" for="ch" forName="rect1" refType="w" fact="0.96"/>
              <dgm:constr type="h" for="ch" forName="rect1" refType="h" fact="0.9"/>
              <dgm:constr type="l" for="ch" forName="rect2" refType="w" fact="0"/>
              <dgm:constr type="t" for="ch" forName="rect2" refType="h" fact="0"/>
              <dgm:constr type="w" for="ch" forName="rect2" refType="w" fact="0.21"/>
              <dgm:constr type="h" for="ch" forName="rect2" refType="w" fact="0.315"/>
            </dgm:constrLst>
          </dgm:if>
          <dgm:else name="Name6">
            <dgm:constrLst>
              <dgm:constr type="l" for="ch" forName="rect1" refType="w" fact="0"/>
              <dgm:constr type="t" for="ch" forName="rect1" refType="h" fact="0.13"/>
              <dgm:constr type="w" for="ch" forName="rect1" refType="w" fact="0.96"/>
              <dgm:constr type="h" for="ch" forName="rect1" refType="h" fact="0.9"/>
              <dgm:constr type="l" for="ch" forName="rect2" refType="w" fact="0.79"/>
              <dgm:constr type="t" for="ch" forName="rect2" refType="h" fact="0"/>
              <dgm:constr type="w" for="ch" forName="rect2" refType="w" fact="0.21"/>
              <dgm:constr type="h" for="ch" forName="rect2" refType="w" fact="0.315"/>
            </dgm:constrLst>
          </dgm:else>
        </dgm:choose>
        <dgm:layoutNode name="rect1" styleLbl="trAlignAcc1">
          <dgm:varLst>
            <dgm:bulletEnabled val="1"/>
          </dgm:varLst>
          <dgm:alg type="tx">
            <dgm:param type="parTxLTRAlign" val="l"/>
          </dgm:alg>
          <dgm:shape xmlns:r="http://schemas.openxmlformats.org/officeDocument/2006/relationships" type="rect" r:blip="">
            <dgm:adjLst/>
          </dgm:shape>
          <dgm:presOf axis="desOrSelf" ptType="node"/>
          <dgm:choose name="Name7">
            <dgm:if name="Name8" func="var" arg="dir" op="equ" val="norm">
              <dgm:constrLst>
                <dgm:constr type="lMarg" refType="w" fact="0.6"/>
                <dgm:constr type="rMarg" refType="primFontSz" fact="0.3"/>
                <dgm:constr type="tMarg" refType="primFontSz" fact="0.3"/>
                <dgm:constr type="bMarg" refType="primFontSz" fact="0.3"/>
              </dgm:constrLst>
            </dgm:if>
            <dgm:else name="Name9">
              <dgm:constrLst>
                <dgm:constr type="lMarg" refType="primFontSz" fact="0.3"/>
                <dgm:constr type="rMarg" refType="w" fact="0.6"/>
                <dgm:constr type="tMarg" refType="primFontSz" fact="0.3"/>
                <dgm:constr type="bMarg" refType="primFontSz" fact="0.3"/>
              </dgm:constrLst>
            </dgm:else>
          </dgm:choose>
          <dgm:ruleLst>
            <dgm:rule type="primFontSz" val="5" fact="NaN" max="NaN"/>
          </dgm:ruleLst>
        </dgm:layoutNode>
        <dgm:layoutNode name="rect2" styleLbl="fgImgPlace1">
          <dgm:alg type="sp"/>
          <dgm:shape xmlns:r="http://schemas.openxmlformats.org/officeDocument/2006/relationships" type="rect" r:blip="" blipPhldr="1">
            <dgm:adjLst/>
          </dgm:shape>
          <dgm:presOf/>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equation2">
  <dgm:title val=""/>
  <dgm:desc val=""/>
  <dgm:catLst>
    <dgm:cat type="relationship" pri="18000"/>
    <dgm:cat type="process" pri="26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linDir" val="fromL"/>
          <dgm:param type="fallback" val="2D"/>
        </dgm:alg>
      </dgm:if>
      <dgm:else name="Name3">
        <dgm:alg type="lin">
          <dgm:param type="linDir" val="fromR"/>
          <dgm:param type="fallback" val="2D"/>
        </dgm:alg>
      </dgm:else>
    </dgm:choose>
    <dgm:shape xmlns:r="http://schemas.openxmlformats.org/officeDocument/2006/relationships" r:blip="">
      <dgm:adjLst/>
    </dgm:shape>
    <dgm:presOf/>
    <dgm:choose name="Name4">
      <dgm:if name="Name5" axis="ch" ptType="node" func="cnt" op="gte" val="3">
        <dgm:constrLst>
          <dgm:constr type="h" for="des" forName="node" refType="w" fact="0.5"/>
          <dgm:constr type="w" for="ch" forName="lastNode" refType="w"/>
          <dgm:constr type="w" for="des" forName="node" refType="h" refFor="des" refForName="node"/>
          <dgm:constr type="w" for="ch" forName="sibTransLast" refType="h" refFor="des" refForName="node" fact="0.6"/>
          <dgm:constr type="h" for="des" forName="sibTrans" refType="h" refFor="des" refForName="node" op="equ" fact="0.58"/>
          <dgm:constr type="w" for="des" forName="sibTrans" refType="h" refFor="des" refForName="sibTrans" op="equ"/>
          <dgm:constr type="primFontSz" for="ch" forName="lastNode" op="equ" val="65"/>
          <dgm:constr type="primFontSz" for="des" forName="node" op="equ" val="65"/>
          <dgm:constr type="primFontSz" for="des" forName="sibTrans" val="55"/>
          <dgm:constr type="primFontSz" for="des" forName="sibTrans" refType="primFontSz" refFor="des" refForName="node" op="lte" fact="0.8"/>
          <dgm:constr type="primFontSz" for="des" forName="connectorText" refType="primFontSz" refFor="des" refForName="node" op="lte" fact="0.8"/>
          <dgm:constr type="primFontSz" for="des" forName="connectorText" refType="primFontSz" refFor="des" refForName="sibTrans" op="equ"/>
          <dgm:constr type="h" for="des" forName="spacerT" refType="h" refFor="des" refForName="sibTrans" fact="0.14"/>
          <dgm:constr type="h" for="des" forName="spacerB" refType="h" refFor="des" refForName="sibTrans" fact="0.14"/>
        </dgm:constrLst>
      </dgm:if>
      <dgm:else name="Name6">
        <dgm:constrLst>
          <dgm:constr type="h" for="des" forName="node" refType="w"/>
          <dgm:constr type="w" for="ch" forName="lastNode" refType="w"/>
          <dgm:constr type="w" for="des" forName="node" refType="h" refFor="des" refForName="node"/>
          <dgm:constr type="w" for="ch" forName="sibTransLast" refType="h" refFor="des" refForName="node" fact="0.6"/>
          <dgm:constr type="h" for="des" forName="sibTrans" refType="h" refFor="des" refForName="node" op="equ" fact="0.58"/>
          <dgm:constr type="w" for="des" forName="sibTrans" refType="h" refFor="des" refForName="sibTrans" op="equ"/>
          <dgm:constr type="primFontSz" for="des" forName="node" val="65"/>
          <dgm:constr type="primFontSz" for="ch" forName="lastNode" refType="primFontSz" refFor="des" refForName="node" op="equ"/>
          <dgm:constr type="primFontSz" for="des" forName="sibTrans" val="55"/>
          <dgm:constr type="primFontSz" for="des" forName="connectorText" refType="primFontSz" refFor="des" refForName="node" op="lte" fact="0.8"/>
          <dgm:constr type="primFontSz" for="des" forName="connectorText" refType="primFontSz" refFor="des" refForName="sibTrans" op="equ"/>
          <dgm:constr type="h" for="des" forName="spacerT" refType="h" refFor="des" refForName="sibTrans" fact="0.14"/>
          <dgm:constr type="h" for="des" forName="spacerB" refType="h" refFor="des" refForName="sibTrans" fact="0.14"/>
        </dgm:constrLst>
      </dgm:else>
    </dgm:choose>
    <dgm:ruleLst/>
    <dgm:choose name="Name7">
      <dgm:if name="Name8" axis="ch" ptType="node" func="cnt" op="gte" val="1">
        <dgm:layoutNode name="vNodes">
          <dgm:alg type="lin">
            <dgm:param type="linDir" val="fromT"/>
            <dgm:param type="fallback" val="2D"/>
          </dgm:alg>
          <dgm:shape xmlns:r="http://schemas.openxmlformats.org/officeDocument/2006/relationships" r:blip="">
            <dgm:adjLst/>
          </dgm:shape>
          <dgm:presOf/>
          <dgm:constrLst/>
          <dgm:ruleLst/>
          <dgm:forEach name="Name9" axis="ch" ptType="node">
            <dgm:choose name="Name10">
              <dgm:if name="Name11" axis="self" func="revPos" op="neq" val="1">
                <dgm:layoutNode name="node">
                  <dgm:varLst>
                    <dgm:bulletEnabled val="1"/>
                  </dgm:varLst>
                  <dgm:alg type="tx">
                    <dgm:param type="txAnchorVertCh" val="mid"/>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choose name="Name12">
                  <dgm:if name="Name13" axis="self" ptType="node" func="revPos" op="gt" val="2">
                    <dgm:forEach name="sibTransForEach" axis="followSib" ptType="sibTrans" cnt="1">
                      <dgm:layoutNode name="spacerT">
                        <dgm:alg type="sp"/>
                        <dgm:shape xmlns:r="http://schemas.openxmlformats.org/officeDocument/2006/relationships" r:blip="">
                          <dgm:adjLst/>
                        </dgm:shape>
                        <dgm:presOf axis="self"/>
                        <dgm:constrLst/>
                        <dgm:ruleLst/>
                      </dgm:layoutNode>
                      <dgm:layoutNode name="sibTrans">
                        <dgm:alg type="tx"/>
                        <dgm:shape xmlns:r="http://schemas.openxmlformats.org/officeDocument/2006/relationships" type="mathPlus" r:blip="">
                          <dgm:adjLst/>
                        </dgm:shape>
                        <dgm:presOf axis="self"/>
                        <dgm:constrLst>
                          <dgm:constr type="h" refType="w"/>
                          <dgm:constr type="lMarg"/>
                          <dgm:constr type="rMarg"/>
                          <dgm:constr type="tMarg"/>
                          <dgm:constr type="bMarg"/>
                        </dgm:constrLst>
                        <dgm:ruleLst>
                          <dgm:rule type="primFontSz" val="5" fact="NaN" max="NaN"/>
                        </dgm:ruleLst>
                      </dgm:layoutNode>
                      <dgm:layoutNode name="spacerB">
                        <dgm:alg type="sp"/>
                        <dgm:shape xmlns:r="http://schemas.openxmlformats.org/officeDocument/2006/relationships" r:blip="">
                          <dgm:adjLst/>
                        </dgm:shape>
                        <dgm:presOf axis="self"/>
                        <dgm:constrLst/>
                        <dgm:ruleLst/>
                      </dgm:layoutNode>
                    </dgm:forEach>
                  </dgm:if>
                  <dgm:else name="Name14"/>
                </dgm:choose>
              </dgm:if>
              <dgm:else name="Name15"/>
            </dgm:choose>
          </dgm:forEach>
        </dgm:layoutNode>
        <dgm:choose name="Name16">
          <dgm:if name="Name17" axis="ch" ptType="node" func="cnt" op="gt" val="1">
            <dgm:layoutNode name="sibTransLast">
              <dgm:alg type="conn">
                <dgm:param type="begPts" val="auto"/>
                <dgm:param type="endPts" val="auto"/>
                <dgm:param type="srcNode" val="vNodes"/>
                <dgm:param type="dstNode" val="lastNode"/>
              </dgm:alg>
              <dgm:shape xmlns:r="http://schemas.openxmlformats.org/officeDocument/2006/relationships" type="conn" r:blip="">
                <dgm:adjLst/>
              </dgm:shape>
              <dgm:presOf axis="ch" ptType="sibTrans" st="-1" cnt="1"/>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ch desOrSelf" ptType="sibTrans sibTrans" st="-1 1" cnt="1 0"/>
                <dgm:constrLst>
                  <dgm:constr type="lMarg"/>
                  <dgm:constr type="rMarg"/>
                  <dgm:constr type="tMarg"/>
                  <dgm:constr type="bMarg"/>
                </dgm:constrLst>
                <dgm:ruleLst>
                  <dgm:rule type="primFontSz" val="5" fact="NaN" max="NaN"/>
                </dgm:ruleLst>
              </dgm:layoutNode>
            </dgm:layoutNode>
          </dgm:if>
          <dgm:else name="Name18"/>
        </dgm:choose>
        <dgm:layoutNode name="lastNode">
          <dgm:varLst>
            <dgm:bulletEnabled val="1"/>
          </dgm:varLst>
          <dgm:alg type="tx">
            <dgm:param type="txAnchorVertCh" val="mid"/>
          </dgm:alg>
          <dgm:shape xmlns:r="http://schemas.openxmlformats.org/officeDocument/2006/relationships" type="ellipse" r:blip="">
            <dgm:adjLst/>
          </dgm:shape>
          <dgm:presOf axis="ch desOrSelf" ptType="node node" st="-1 1" cnt="1 0"/>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if>
      <dgm:else name="Name19"/>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ampungan Header 1">
            <a:extLst>
              <a:ext uri="{FF2B5EF4-FFF2-40B4-BE49-F238E27FC236}">
                <a16:creationId xmlns:a16="http://schemas.microsoft.com/office/drawing/2014/main" id="{87709C75-9670-44E8-AD75-442BD12B4FDE}"/>
              </a:ext>
            </a:extLst>
          </p:cNvPr>
          <p:cNvSpPr>
            <a:spLocks noGrp="1"/>
          </p:cNvSpPr>
          <p:nvPr>
            <p:ph type="hdr" sz="quarter"/>
          </p:nvPr>
        </p:nvSpPr>
        <p:spPr>
          <a:xfrm>
            <a:off x="0" y="0"/>
            <a:ext cx="2971800" cy="499091"/>
          </a:xfrm>
          <a:prstGeom prst="rect">
            <a:avLst/>
          </a:prstGeom>
        </p:spPr>
        <p:txBody>
          <a:bodyPr vert="horz" lIns="91440" tIns="45720" rIns="91440" bIns="45720" rtlCol="0"/>
          <a:lstStyle>
            <a:lvl1pPr algn="l">
              <a:defRPr sz="1200"/>
            </a:lvl1pPr>
          </a:lstStyle>
          <a:p>
            <a:endParaRPr lang="en-US"/>
          </a:p>
        </p:txBody>
      </p:sp>
      <p:sp>
        <p:nvSpPr>
          <p:cNvPr id="3" name="Tampungan Tanggal 2">
            <a:extLst>
              <a:ext uri="{FF2B5EF4-FFF2-40B4-BE49-F238E27FC236}">
                <a16:creationId xmlns:a16="http://schemas.microsoft.com/office/drawing/2014/main" id="{3A30914B-27F7-49DF-9735-1BE3E9E4EDAD}"/>
              </a:ext>
            </a:extLst>
          </p:cNvPr>
          <p:cNvSpPr>
            <a:spLocks noGrp="1"/>
          </p:cNvSpPr>
          <p:nvPr>
            <p:ph type="dt" sz="quarter" idx="1"/>
          </p:nvPr>
        </p:nvSpPr>
        <p:spPr>
          <a:xfrm>
            <a:off x="3884613" y="0"/>
            <a:ext cx="2971800" cy="499091"/>
          </a:xfrm>
          <a:prstGeom prst="rect">
            <a:avLst/>
          </a:prstGeom>
        </p:spPr>
        <p:txBody>
          <a:bodyPr vert="horz" lIns="91440" tIns="45720" rIns="91440" bIns="45720" rtlCol="0"/>
          <a:lstStyle>
            <a:lvl1pPr algn="r">
              <a:defRPr sz="1200"/>
            </a:lvl1pPr>
          </a:lstStyle>
          <a:p>
            <a:fld id="{86B58A76-B854-4F8C-BC06-DE4E44F6DF64}" type="datetimeFigureOut">
              <a:rPr lang="en-US" smtClean="0"/>
              <a:t>6/3/2020</a:t>
            </a:fld>
            <a:endParaRPr lang="en-US"/>
          </a:p>
        </p:txBody>
      </p:sp>
      <p:sp>
        <p:nvSpPr>
          <p:cNvPr id="4" name="Tampungan Kaki 3">
            <a:extLst>
              <a:ext uri="{FF2B5EF4-FFF2-40B4-BE49-F238E27FC236}">
                <a16:creationId xmlns:a16="http://schemas.microsoft.com/office/drawing/2014/main" id="{81F47A48-0B60-4914-9431-30466F417A10}"/>
              </a:ext>
            </a:extLst>
          </p:cNvPr>
          <p:cNvSpPr>
            <a:spLocks noGrp="1"/>
          </p:cNvSpPr>
          <p:nvPr>
            <p:ph type="ftr" sz="quarter" idx="2"/>
          </p:nvPr>
        </p:nvSpPr>
        <p:spPr>
          <a:xfrm>
            <a:off x="0" y="9448185"/>
            <a:ext cx="2971800" cy="499090"/>
          </a:xfrm>
          <a:prstGeom prst="rect">
            <a:avLst/>
          </a:prstGeom>
        </p:spPr>
        <p:txBody>
          <a:bodyPr vert="horz" lIns="91440" tIns="45720" rIns="91440" bIns="45720" rtlCol="0" anchor="b"/>
          <a:lstStyle>
            <a:lvl1pPr algn="l">
              <a:defRPr sz="1200"/>
            </a:lvl1pPr>
          </a:lstStyle>
          <a:p>
            <a:endParaRPr lang="en-US"/>
          </a:p>
        </p:txBody>
      </p:sp>
      <p:sp>
        <p:nvSpPr>
          <p:cNvPr id="5" name="Tampungan Nomor Slide 4">
            <a:extLst>
              <a:ext uri="{FF2B5EF4-FFF2-40B4-BE49-F238E27FC236}">
                <a16:creationId xmlns:a16="http://schemas.microsoft.com/office/drawing/2014/main" id="{EC5EA46E-6A3A-4E40-BAC9-983CB88B5543}"/>
              </a:ext>
            </a:extLst>
          </p:cNvPr>
          <p:cNvSpPr>
            <a:spLocks noGrp="1"/>
          </p:cNvSpPr>
          <p:nvPr>
            <p:ph type="sldNum" sz="quarter" idx="3"/>
          </p:nvPr>
        </p:nvSpPr>
        <p:spPr>
          <a:xfrm>
            <a:off x="3884613" y="9448185"/>
            <a:ext cx="2971800" cy="499090"/>
          </a:xfrm>
          <a:prstGeom prst="rect">
            <a:avLst/>
          </a:prstGeom>
        </p:spPr>
        <p:txBody>
          <a:bodyPr vert="horz" lIns="91440" tIns="45720" rIns="91440" bIns="45720" rtlCol="0" anchor="b"/>
          <a:lstStyle>
            <a:lvl1pPr algn="r">
              <a:defRPr sz="1200"/>
            </a:lvl1pPr>
          </a:lstStyle>
          <a:p>
            <a:fld id="{FAD9B9BA-26F5-4F5E-BB28-60C7065289AE}" type="slidenum">
              <a:rPr lang="en-US" smtClean="0"/>
              <a:t>‹#›</a:t>
            </a:fld>
            <a:endParaRPr lang="en-US"/>
          </a:p>
        </p:txBody>
      </p:sp>
    </p:spTree>
    <p:extLst>
      <p:ext uri="{BB962C8B-B14F-4D97-AF65-F5344CB8AC3E}">
        <p14:creationId xmlns:p14="http://schemas.microsoft.com/office/powerpoint/2010/main" val="1042146734"/>
      </p:ext>
    </p:extLst>
  </p:cSld>
  <p:clrMap bg1="lt1" tx1="dk1" bg2="lt2" tx2="dk2" accent1="accent1" accent2="accent2" accent3="accent3" accent4="accent4" accent5="accent5" accent6="accent6" hlink="hlink" folHlink="folHlink"/>
  <p:hf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99091"/>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99091"/>
          </a:xfrm>
          <a:prstGeom prst="rect">
            <a:avLst/>
          </a:prstGeom>
        </p:spPr>
        <p:txBody>
          <a:bodyPr vert="horz" lIns="91440" tIns="45720" rIns="91440" bIns="45720" rtlCol="0"/>
          <a:lstStyle>
            <a:lvl1pPr algn="r">
              <a:defRPr sz="1200"/>
            </a:lvl1pPr>
          </a:lstStyle>
          <a:p>
            <a:fld id="{2C766E2A-35F7-4D92-BFC9-59E40A34BD2F}" type="datetimeFigureOut">
              <a:rPr lang="en-US" smtClean="0"/>
              <a:t>6/3/2020</a:t>
            </a:fld>
            <a:endParaRPr lang="en-US"/>
          </a:p>
        </p:txBody>
      </p:sp>
      <p:sp>
        <p:nvSpPr>
          <p:cNvPr id="4" name="Slide Image Placeholder 3"/>
          <p:cNvSpPr>
            <a:spLocks noGrp="1" noRot="1" noChangeAspect="1"/>
          </p:cNvSpPr>
          <p:nvPr>
            <p:ph type="sldImg" idx="2"/>
          </p:nvPr>
        </p:nvSpPr>
        <p:spPr>
          <a:xfrm>
            <a:off x="444500" y="1243013"/>
            <a:ext cx="5969000" cy="3357562"/>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787126"/>
            <a:ext cx="5486400" cy="391674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9448185"/>
            <a:ext cx="2971800" cy="49909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9448185"/>
            <a:ext cx="2971800" cy="499090"/>
          </a:xfrm>
          <a:prstGeom prst="rect">
            <a:avLst/>
          </a:prstGeom>
        </p:spPr>
        <p:txBody>
          <a:bodyPr vert="horz" lIns="91440" tIns="45720" rIns="91440" bIns="45720" rtlCol="0" anchor="b"/>
          <a:lstStyle>
            <a:lvl1pPr algn="r">
              <a:defRPr sz="1200"/>
            </a:lvl1pPr>
          </a:lstStyle>
          <a:p>
            <a:fld id="{D948B5A7-30AE-49EF-830F-6FD1A042E70D}" type="slidenum">
              <a:rPr lang="en-US" smtClean="0"/>
              <a:t>‹#›</a:t>
            </a:fld>
            <a:endParaRPr lang="en-US"/>
          </a:p>
        </p:txBody>
      </p:sp>
    </p:spTree>
    <p:extLst>
      <p:ext uri="{BB962C8B-B14F-4D97-AF65-F5344CB8AC3E}">
        <p14:creationId xmlns:p14="http://schemas.microsoft.com/office/powerpoint/2010/main" val="100047930"/>
      </p:ext>
    </p:extLst>
  </p:cSld>
  <p:clrMap bg1="lt1" tx1="dk1" bg2="lt2" tx2="dk2" accent1="accent1" accent2="accent2" accent3="accent3" accent4="accent4" accent5="accent5" accent6="accent6" hlink="hlink" folHlink="folHlink"/>
  <p:hf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948B5A7-30AE-49EF-830F-6FD1A042E70D}" type="slidenum">
              <a:rPr lang="en-US" smtClean="0"/>
              <a:t>1</a:t>
            </a:fld>
            <a:endParaRPr lang="en-US"/>
          </a:p>
        </p:txBody>
      </p:sp>
      <p:sp>
        <p:nvSpPr>
          <p:cNvPr id="5" name="Tampungan Header 4">
            <a:extLst>
              <a:ext uri="{FF2B5EF4-FFF2-40B4-BE49-F238E27FC236}">
                <a16:creationId xmlns:a16="http://schemas.microsoft.com/office/drawing/2014/main" id="{1CD95F63-A588-4DA8-A3AB-7F058D00F62B}"/>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108289408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D" dirty="0"/>
          </a:p>
        </p:txBody>
      </p:sp>
      <p:sp>
        <p:nvSpPr>
          <p:cNvPr id="4" name="Slide Number Placeholder 3"/>
          <p:cNvSpPr>
            <a:spLocks noGrp="1"/>
          </p:cNvSpPr>
          <p:nvPr>
            <p:ph type="sldNum" sz="quarter" idx="5"/>
          </p:nvPr>
        </p:nvSpPr>
        <p:spPr/>
        <p:txBody>
          <a:bodyPr/>
          <a:lstStyle/>
          <a:p>
            <a:fld id="{D948B5A7-30AE-49EF-830F-6FD1A042E70D}" type="slidenum">
              <a:rPr lang="en-US" smtClean="0"/>
              <a:t>7</a:t>
            </a:fld>
            <a:endParaRPr lang="en-US"/>
          </a:p>
        </p:txBody>
      </p:sp>
      <p:sp>
        <p:nvSpPr>
          <p:cNvPr id="5" name="Tampungan Header 4">
            <a:extLst>
              <a:ext uri="{FF2B5EF4-FFF2-40B4-BE49-F238E27FC236}">
                <a16:creationId xmlns:a16="http://schemas.microsoft.com/office/drawing/2014/main" id="{F013F0AA-47FF-4B0A-A95B-287E0568AF29}"/>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2954739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D" dirty="0"/>
          </a:p>
        </p:txBody>
      </p:sp>
      <p:sp>
        <p:nvSpPr>
          <p:cNvPr id="4" name="Slide Number Placeholder 3"/>
          <p:cNvSpPr>
            <a:spLocks noGrp="1"/>
          </p:cNvSpPr>
          <p:nvPr>
            <p:ph type="sldNum" sz="quarter" idx="5"/>
          </p:nvPr>
        </p:nvSpPr>
        <p:spPr/>
        <p:txBody>
          <a:bodyPr/>
          <a:lstStyle/>
          <a:p>
            <a:fld id="{D948B5A7-30AE-49EF-830F-6FD1A042E70D}" type="slidenum">
              <a:rPr lang="en-US" smtClean="0"/>
              <a:t>9</a:t>
            </a:fld>
            <a:endParaRPr lang="en-US"/>
          </a:p>
        </p:txBody>
      </p:sp>
      <p:sp>
        <p:nvSpPr>
          <p:cNvPr id="5" name="Tampungan Header 4">
            <a:extLst>
              <a:ext uri="{FF2B5EF4-FFF2-40B4-BE49-F238E27FC236}">
                <a16:creationId xmlns:a16="http://schemas.microsoft.com/office/drawing/2014/main" id="{C7918F7C-6498-4BBB-B2FF-B97C4F03118B}"/>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79856446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948B5A7-30AE-49EF-830F-6FD1A042E70D}" type="slidenum">
              <a:rPr lang="en-US" smtClean="0"/>
              <a:t>10</a:t>
            </a:fld>
            <a:endParaRPr lang="en-US"/>
          </a:p>
        </p:txBody>
      </p:sp>
      <p:sp>
        <p:nvSpPr>
          <p:cNvPr id="5" name="Tampungan Header 4">
            <a:extLst>
              <a:ext uri="{FF2B5EF4-FFF2-40B4-BE49-F238E27FC236}">
                <a16:creationId xmlns:a16="http://schemas.microsoft.com/office/drawing/2014/main" id="{72298C91-807C-4304-B8F0-6792054D911D}"/>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111187614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D948B5A7-30AE-49EF-830F-6FD1A042E70D}" type="slidenum">
              <a:rPr lang="en-US" smtClean="0"/>
              <a:t>13</a:t>
            </a:fld>
            <a:endParaRPr lang="en-US"/>
          </a:p>
        </p:txBody>
      </p:sp>
      <p:sp>
        <p:nvSpPr>
          <p:cNvPr id="5" name="Tampungan Header 4">
            <a:extLst>
              <a:ext uri="{FF2B5EF4-FFF2-40B4-BE49-F238E27FC236}">
                <a16:creationId xmlns:a16="http://schemas.microsoft.com/office/drawing/2014/main" id="{E4EFA3C3-C4D4-4DFD-AD65-D424BFA2676C}"/>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11744878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D948B5A7-30AE-49EF-830F-6FD1A042E70D}" type="slidenum">
              <a:rPr lang="en-US" smtClean="0"/>
              <a:t>14</a:t>
            </a:fld>
            <a:endParaRPr lang="en-US"/>
          </a:p>
        </p:txBody>
      </p:sp>
      <p:sp>
        <p:nvSpPr>
          <p:cNvPr id="5" name="Tampungan Header 4">
            <a:extLst>
              <a:ext uri="{FF2B5EF4-FFF2-40B4-BE49-F238E27FC236}">
                <a16:creationId xmlns:a16="http://schemas.microsoft.com/office/drawing/2014/main" id="{A21278F2-9AE8-430C-8DA8-212437A583F7}"/>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1684516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D948B5A7-30AE-49EF-830F-6FD1A042E70D}" type="slidenum">
              <a:rPr lang="en-US" smtClean="0"/>
              <a:t>15</a:t>
            </a:fld>
            <a:endParaRPr lang="en-US"/>
          </a:p>
        </p:txBody>
      </p:sp>
      <p:sp>
        <p:nvSpPr>
          <p:cNvPr id="5" name="Tampungan Header 4">
            <a:extLst>
              <a:ext uri="{FF2B5EF4-FFF2-40B4-BE49-F238E27FC236}">
                <a16:creationId xmlns:a16="http://schemas.microsoft.com/office/drawing/2014/main" id="{FC6FBD3D-6947-4C99-B371-DA080BB072DF}"/>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3171717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D948B5A7-30AE-49EF-830F-6FD1A042E70D}" type="slidenum">
              <a:rPr lang="en-US" smtClean="0"/>
              <a:t>26</a:t>
            </a:fld>
            <a:endParaRPr lang="en-US"/>
          </a:p>
        </p:txBody>
      </p:sp>
      <p:sp>
        <p:nvSpPr>
          <p:cNvPr id="5" name="Tampungan Header 4">
            <a:extLst>
              <a:ext uri="{FF2B5EF4-FFF2-40B4-BE49-F238E27FC236}">
                <a16:creationId xmlns:a16="http://schemas.microsoft.com/office/drawing/2014/main" id="{7899FC58-2E96-4EE9-9FD2-C0105391CD3A}"/>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21391010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D948B5A7-30AE-49EF-830F-6FD1A042E70D}" type="slidenum">
              <a:rPr lang="en-US" smtClean="0"/>
              <a:t>27</a:t>
            </a:fld>
            <a:endParaRPr lang="en-US"/>
          </a:p>
        </p:txBody>
      </p:sp>
      <p:sp>
        <p:nvSpPr>
          <p:cNvPr id="5" name="Tampungan Header 4">
            <a:extLst>
              <a:ext uri="{FF2B5EF4-FFF2-40B4-BE49-F238E27FC236}">
                <a16:creationId xmlns:a16="http://schemas.microsoft.com/office/drawing/2014/main" id="{EE44000D-885B-4CB7-B020-DE3E5D8C2BE3}"/>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403305018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D948B5A7-30AE-49EF-830F-6FD1A042E70D}" type="slidenum">
              <a:rPr lang="en-US" smtClean="0"/>
              <a:t>28</a:t>
            </a:fld>
            <a:endParaRPr lang="en-US"/>
          </a:p>
        </p:txBody>
      </p:sp>
      <p:sp>
        <p:nvSpPr>
          <p:cNvPr id="5" name="Tampungan Header 4">
            <a:extLst>
              <a:ext uri="{FF2B5EF4-FFF2-40B4-BE49-F238E27FC236}">
                <a16:creationId xmlns:a16="http://schemas.microsoft.com/office/drawing/2014/main" id="{09A10782-2908-4155-8563-DFCE0206CD20}"/>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41993281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dirty="0"/>
          </a:p>
        </p:txBody>
      </p:sp>
      <p:sp>
        <p:nvSpPr>
          <p:cNvPr id="4" name="Slide Number Placeholder 3"/>
          <p:cNvSpPr>
            <a:spLocks noGrp="1"/>
          </p:cNvSpPr>
          <p:nvPr>
            <p:ph type="sldNum" sz="quarter" idx="10"/>
          </p:nvPr>
        </p:nvSpPr>
        <p:spPr/>
        <p:txBody>
          <a:bodyPr/>
          <a:lstStyle/>
          <a:p>
            <a:fld id="{D948B5A7-30AE-49EF-830F-6FD1A042E70D}" type="slidenum">
              <a:rPr lang="en-US" smtClean="0"/>
              <a:t>29</a:t>
            </a:fld>
            <a:endParaRPr lang="en-US"/>
          </a:p>
        </p:txBody>
      </p:sp>
      <p:sp>
        <p:nvSpPr>
          <p:cNvPr id="5" name="Tampungan Header 4">
            <a:extLst>
              <a:ext uri="{FF2B5EF4-FFF2-40B4-BE49-F238E27FC236}">
                <a16:creationId xmlns:a16="http://schemas.microsoft.com/office/drawing/2014/main" id="{09A10782-2908-4155-8563-DFCE0206CD20}"/>
              </a:ext>
            </a:extLst>
          </p:cNvPr>
          <p:cNvSpPr>
            <a:spLocks noGrp="1"/>
          </p:cNvSpPr>
          <p:nvPr>
            <p:ph type="hdr" sz="quarter"/>
          </p:nvPr>
        </p:nvSpPr>
        <p:spPr/>
        <p:txBody>
          <a:bodyPr/>
          <a:lstStyle/>
          <a:p>
            <a:endParaRPr lang="en-US"/>
          </a:p>
        </p:txBody>
      </p:sp>
    </p:spTree>
    <p:extLst>
      <p:ext uri="{BB962C8B-B14F-4D97-AF65-F5344CB8AC3E}">
        <p14:creationId xmlns:p14="http://schemas.microsoft.com/office/powerpoint/2010/main" val="844096451"/>
      </p:ext>
    </p:extLst>
  </p:cSld>
  <p:clrMapOvr>
    <a:masterClrMapping/>
  </p:clrMapOvr>
</p:notes>
</file>

<file path=ppt/slideLayouts/_rels/slideLayout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hemeOverride" Target="../theme/themeOverride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slide layout">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5F6D9F32-1281-4182-900F-642E26ED575C}"/>
              </a:ext>
            </a:extLst>
          </p:cNvPr>
          <p:cNvGrpSpPr/>
          <p:nvPr userDrawn="1"/>
        </p:nvGrpSpPr>
        <p:grpSpPr>
          <a:xfrm>
            <a:off x="-23692" y="5484341"/>
            <a:ext cx="12323006" cy="1539441"/>
            <a:chOff x="-23692" y="5484341"/>
            <a:chExt cx="12323006" cy="1539441"/>
          </a:xfrm>
        </p:grpSpPr>
        <p:grpSp>
          <p:nvGrpSpPr>
            <p:cNvPr id="161" name="Group 160">
              <a:extLst>
                <a:ext uri="{FF2B5EF4-FFF2-40B4-BE49-F238E27FC236}">
                  <a16:creationId xmlns:a16="http://schemas.microsoft.com/office/drawing/2014/main" id="{7935A2A0-16CA-4CBE-80A5-D2F7B98D8663}"/>
                </a:ext>
              </a:extLst>
            </p:cNvPr>
            <p:cNvGrpSpPr/>
            <p:nvPr userDrawn="1"/>
          </p:nvGrpSpPr>
          <p:grpSpPr>
            <a:xfrm flipH="1">
              <a:off x="6016853" y="5590194"/>
              <a:ext cx="1134060" cy="1293698"/>
              <a:chOff x="4455074" y="2905667"/>
              <a:chExt cx="1518776" cy="1732569"/>
            </a:xfrm>
          </p:grpSpPr>
          <p:sp>
            <p:nvSpPr>
              <p:cNvPr id="162" name="Freeform: Shape 161">
                <a:extLst>
                  <a:ext uri="{FF2B5EF4-FFF2-40B4-BE49-F238E27FC236}">
                    <a16:creationId xmlns:a16="http://schemas.microsoft.com/office/drawing/2014/main" id="{08513AF1-A7FA-46C1-93A4-9AB517C12821}"/>
                  </a:ext>
                </a:extLst>
              </p:cNvPr>
              <p:cNvSpPr/>
              <p:nvPr/>
            </p:nvSpPr>
            <p:spPr>
              <a:xfrm>
                <a:off x="4455074" y="2905667"/>
                <a:ext cx="1518776" cy="1732569"/>
              </a:xfrm>
              <a:custGeom>
                <a:avLst/>
                <a:gdLst>
                  <a:gd name="connsiteX0" fmla="*/ 139508 w 1518776"/>
                  <a:gd name="connsiteY0" fmla="*/ 623343 h 1732569"/>
                  <a:gd name="connsiteX1" fmla="*/ 119778 w 1518776"/>
                  <a:gd name="connsiteY1" fmla="*/ 737965 h 1732569"/>
                  <a:gd name="connsiteX2" fmla="*/ 139508 w 1518776"/>
                  <a:gd name="connsiteY2" fmla="*/ 623343 h 1732569"/>
                  <a:gd name="connsiteX3" fmla="*/ 130582 w 1518776"/>
                  <a:gd name="connsiteY3" fmla="*/ 586231 h 1732569"/>
                  <a:gd name="connsiteX4" fmla="*/ 95819 w 1518776"/>
                  <a:gd name="connsiteY4" fmla="*/ 771318 h 1732569"/>
                  <a:gd name="connsiteX5" fmla="*/ 113201 w 1518776"/>
                  <a:gd name="connsiteY5" fmla="*/ 744072 h 1732569"/>
                  <a:gd name="connsiteX6" fmla="*/ 133870 w 1518776"/>
                  <a:gd name="connsiteY6" fmla="*/ 600794 h 1732569"/>
                  <a:gd name="connsiteX7" fmla="*/ 130582 w 1518776"/>
                  <a:gd name="connsiteY7" fmla="*/ 586231 h 1732569"/>
                  <a:gd name="connsiteX8" fmla="*/ 772971 w 1518776"/>
                  <a:gd name="connsiteY8" fmla="*/ 214 h 1732569"/>
                  <a:gd name="connsiteX9" fmla="*/ 909452 w 1518776"/>
                  <a:gd name="connsiteY9" fmla="*/ 45531 h 1732569"/>
                  <a:gd name="connsiteX10" fmla="*/ 1003875 w 1518776"/>
                  <a:gd name="connsiteY10" fmla="*/ 129150 h 1732569"/>
                  <a:gd name="connsiteX11" fmla="*/ 1047563 w 1518776"/>
                  <a:gd name="connsiteY11" fmla="*/ 175187 h 1732569"/>
                  <a:gd name="connsiteX12" fmla="*/ 999177 w 1518776"/>
                  <a:gd name="connsiteY12" fmla="*/ 129620 h 1732569"/>
                  <a:gd name="connsiteX13" fmla="*/ 984614 w 1518776"/>
                  <a:gd name="connsiteY13" fmla="*/ 123982 h 1732569"/>
                  <a:gd name="connsiteX14" fmla="*/ 1009981 w 1518776"/>
                  <a:gd name="connsiteY14" fmla="*/ 152638 h 1732569"/>
                  <a:gd name="connsiteX15" fmla="*/ 1112860 w 1518776"/>
                  <a:gd name="connsiteY15" fmla="*/ 304373 h 1732569"/>
                  <a:gd name="connsiteX16" fmla="*/ 1127893 w 1518776"/>
                  <a:gd name="connsiteY16" fmla="*/ 340544 h 1732569"/>
                  <a:gd name="connsiteX17" fmla="*/ 1206343 w 1518776"/>
                  <a:gd name="connsiteY17" fmla="*/ 414767 h 1732569"/>
                  <a:gd name="connsiteX18" fmla="*/ 1256139 w 1518776"/>
                  <a:gd name="connsiteY18" fmla="*/ 420404 h 1732569"/>
                  <a:gd name="connsiteX19" fmla="*/ 1378277 w 1518776"/>
                  <a:gd name="connsiteY19" fmla="*/ 449059 h 1732569"/>
                  <a:gd name="connsiteX20" fmla="*/ 1443105 w 1518776"/>
                  <a:gd name="connsiteY20" fmla="*/ 520464 h 1732569"/>
                  <a:gd name="connsiteX21" fmla="*/ 1468941 w 1518776"/>
                  <a:gd name="connsiteY21" fmla="*/ 584822 h 1732569"/>
                  <a:gd name="connsiteX22" fmla="*/ 1518267 w 1518776"/>
                  <a:gd name="connsiteY22" fmla="*/ 762862 h 1732569"/>
                  <a:gd name="connsiteX23" fmla="*/ 1486323 w 1518776"/>
                  <a:gd name="connsiteY23" fmla="*/ 899094 h 1732569"/>
                  <a:gd name="connsiteX24" fmla="*/ 1436528 w 1518776"/>
                  <a:gd name="connsiteY24" fmla="*/ 1013717 h 1732569"/>
                  <a:gd name="connsiteX25" fmla="*/ 1483504 w 1518776"/>
                  <a:gd name="connsiteY25" fmla="*/ 895337 h 1732569"/>
                  <a:gd name="connsiteX26" fmla="*/ 1506053 w 1518776"/>
                  <a:gd name="connsiteY26" fmla="*/ 730918 h 1732569"/>
                  <a:gd name="connsiteX27" fmla="*/ 1485383 w 1518776"/>
                  <a:gd name="connsiteY27" fmla="*/ 644952 h 1732569"/>
                  <a:gd name="connsiteX28" fmla="*/ 1496658 w 1518776"/>
                  <a:gd name="connsiteY28" fmla="*/ 731858 h 1732569"/>
                  <a:gd name="connsiteX29" fmla="*/ 1476458 w 1518776"/>
                  <a:gd name="connsiteY29" fmla="*/ 815476 h 1732569"/>
                  <a:gd name="connsiteX30" fmla="*/ 1460955 w 1518776"/>
                  <a:gd name="connsiteY30" fmla="*/ 858224 h 1732569"/>
                  <a:gd name="connsiteX31" fmla="*/ 1432300 w 1518776"/>
                  <a:gd name="connsiteY31" fmla="*/ 956405 h 1732569"/>
                  <a:gd name="connsiteX32" fmla="*/ 1400826 w 1518776"/>
                  <a:gd name="connsiteY32" fmla="*/ 1030158 h 1732569"/>
                  <a:gd name="connsiteX33" fmla="*/ 1428542 w 1518776"/>
                  <a:gd name="connsiteY33" fmla="*/ 954057 h 1732569"/>
                  <a:gd name="connsiteX34" fmla="*/ 1429012 w 1518776"/>
                  <a:gd name="connsiteY34" fmla="*/ 952648 h 1732569"/>
                  <a:gd name="connsiteX35" fmla="*/ 1449681 w 1518776"/>
                  <a:gd name="connsiteY35" fmla="*/ 870439 h 1732569"/>
                  <a:gd name="connsiteX36" fmla="*/ 1390022 w 1518776"/>
                  <a:gd name="connsiteY36" fmla="*/ 996805 h 1732569"/>
                  <a:gd name="connsiteX37" fmla="*/ 1397067 w 1518776"/>
                  <a:gd name="connsiteY37" fmla="*/ 973317 h 1732569"/>
                  <a:gd name="connsiteX38" fmla="*/ 1405054 w 1518776"/>
                  <a:gd name="connsiteY38" fmla="*/ 944661 h 1732569"/>
                  <a:gd name="connsiteX39" fmla="*/ 1390022 w 1518776"/>
                  <a:gd name="connsiteY39" fmla="*/ 962043 h 1732569"/>
                  <a:gd name="connsiteX40" fmla="*/ 1368881 w 1518776"/>
                  <a:gd name="connsiteY40" fmla="*/ 982243 h 1732569"/>
                  <a:gd name="connsiteX41" fmla="*/ 1360896 w 1518776"/>
                  <a:gd name="connsiteY41" fmla="*/ 996805 h 1732569"/>
                  <a:gd name="connsiteX42" fmla="*/ 1346333 w 1518776"/>
                  <a:gd name="connsiteY42" fmla="*/ 1034387 h 1732569"/>
                  <a:gd name="connsiteX43" fmla="*/ 1355258 w 1518776"/>
                  <a:gd name="connsiteY43" fmla="*/ 990699 h 1732569"/>
                  <a:gd name="connsiteX44" fmla="*/ 1255669 w 1518776"/>
                  <a:gd name="connsiteY44" fmla="*/ 997745 h 1732569"/>
                  <a:gd name="connsiteX45" fmla="*/ 1189432 w 1518776"/>
                  <a:gd name="connsiteY45" fmla="*/ 1000093 h 1732569"/>
                  <a:gd name="connsiteX46" fmla="*/ 1172520 w 1518776"/>
                  <a:gd name="connsiteY46" fmla="*/ 1009489 h 1732569"/>
                  <a:gd name="connsiteX47" fmla="*/ 1031591 w 1518776"/>
                  <a:gd name="connsiteY47" fmla="*/ 1076665 h 1732569"/>
                  <a:gd name="connsiteX48" fmla="*/ 1018908 w 1518776"/>
                  <a:gd name="connsiteY48" fmla="*/ 1083711 h 1732569"/>
                  <a:gd name="connsiteX49" fmla="*/ 955019 w 1518776"/>
                  <a:gd name="connsiteY49" fmla="*/ 1129279 h 1732569"/>
                  <a:gd name="connsiteX50" fmla="*/ 939517 w 1518776"/>
                  <a:gd name="connsiteY50" fmla="*/ 1146660 h 1732569"/>
                  <a:gd name="connsiteX51" fmla="*/ 939047 w 1518776"/>
                  <a:gd name="connsiteY51" fmla="*/ 1304031 h 1732569"/>
                  <a:gd name="connsiteX52" fmla="*/ 964415 w 1518776"/>
                  <a:gd name="connsiteY52" fmla="*/ 1361343 h 1732569"/>
                  <a:gd name="connsiteX53" fmla="*/ 1074340 w 1518776"/>
                  <a:gd name="connsiteY53" fmla="*/ 1497574 h 1732569"/>
                  <a:gd name="connsiteX54" fmla="*/ 1233589 w 1518776"/>
                  <a:gd name="connsiteY54" fmla="*/ 1731518 h 1732569"/>
                  <a:gd name="connsiteX55" fmla="*/ 1233994 w 1518776"/>
                  <a:gd name="connsiteY55" fmla="*/ 1732569 h 1732569"/>
                  <a:gd name="connsiteX56" fmla="*/ 220261 w 1518776"/>
                  <a:gd name="connsiteY56" fmla="*/ 1732569 h 1732569"/>
                  <a:gd name="connsiteX57" fmla="*/ 270514 w 1518776"/>
                  <a:gd name="connsiteY57" fmla="*/ 1646607 h 1732569"/>
                  <a:gd name="connsiteX58" fmla="*/ 366404 w 1518776"/>
                  <a:gd name="connsiteY58" fmla="*/ 1525291 h 1732569"/>
                  <a:gd name="connsiteX59" fmla="*/ 455659 w 1518776"/>
                  <a:gd name="connsiteY59" fmla="*/ 1419123 h 1732569"/>
                  <a:gd name="connsiteX60" fmla="*/ 485724 w 1518776"/>
                  <a:gd name="connsiteY60" fmla="*/ 1365570 h 1732569"/>
                  <a:gd name="connsiteX61" fmla="*/ 458008 w 1518776"/>
                  <a:gd name="connsiteY61" fmla="*/ 1200684 h 1732569"/>
                  <a:gd name="connsiteX62" fmla="*/ 419018 w 1518776"/>
                  <a:gd name="connsiteY62" fmla="*/ 1193636 h 1732569"/>
                  <a:gd name="connsiteX63" fmla="*/ 239567 w 1518776"/>
                  <a:gd name="connsiteY63" fmla="*/ 1205381 h 1732569"/>
                  <a:gd name="connsiteX64" fmla="*/ 169573 w 1518776"/>
                  <a:gd name="connsiteY64" fmla="*/ 1166390 h 1732569"/>
                  <a:gd name="connsiteX65" fmla="*/ 159708 w 1518776"/>
                  <a:gd name="connsiteY65" fmla="*/ 1114716 h 1732569"/>
                  <a:gd name="connsiteX66" fmla="*/ 164405 w 1518776"/>
                  <a:gd name="connsiteY66" fmla="*/ 1096395 h 1732569"/>
                  <a:gd name="connsiteX67" fmla="*/ 150782 w 1518776"/>
                  <a:gd name="connsiteY67" fmla="*/ 1066330 h 1732569"/>
                  <a:gd name="connsiteX68" fmla="*/ 144205 w 1518776"/>
                  <a:gd name="connsiteY68" fmla="*/ 1008080 h 1732569"/>
                  <a:gd name="connsiteX69" fmla="*/ 147024 w 1518776"/>
                  <a:gd name="connsiteY69" fmla="*/ 1004791 h 1732569"/>
                  <a:gd name="connsiteX70" fmla="*/ 112261 w 1518776"/>
                  <a:gd name="connsiteY70" fmla="*/ 982712 h 1732569"/>
                  <a:gd name="connsiteX71" fmla="*/ 112261 w 1518776"/>
                  <a:gd name="connsiteY71" fmla="*/ 942313 h 1732569"/>
                  <a:gd name="connsiteX72" fmla="*/ 86425 w 1518776"/>
                  <a:gd name="connsiteY72" fmla="*/ 885471 h 1732569"/>
                  <a:gd name="connsiteX73" fmla="*/ 48373 w 1518776"/>
                  <a:gd name="connsiteY73" fmla="*/ 847420 h 1732569"/>
                  <a:gd name="connsiteX74" fmla="*/ 53541 w 1518776"/>
                  <a:gd name="connsiteY74" fmla="*/ 822053 h 1732569"/>
                  <a:gd name="connsiteX75" fmla="*/ 61527 w 1518776"/>
                  <a:gd name="connsiteY75" fmla="*/ 814536 h 1732569"/>
                  <a:gd name="connsiteX76" fmla="*/ 92531 w 1518776"/>
                  <a:gd name="connsiteY76" fmla="*/ 737495 h 1732569"/>
                  <a:gd name="connsiteX77" fmla="*/ 108503 w 1518776"/>
                  <a:gd name="connsiteY77" fmla="*/ 611128 h 1732569"/>
                  <a:gd name="connsiteX78" fmla="*/ 139508 w 1518776"/>
                  <a:gd name="connsiteY78" fmla="*/ 482413 h 1732569"/>
                  <a:gd name="connsiteX79" fmla="*/ 162056 w 1518776"/>
                  <a:gd name="connsiteY79" fmla="*/ 397385 h 1732569"/>
                  <a:gd name="connsiteX80" fmla="*/ 154541 w 1518776"/>
                  <a:gd name="connsiteY80" fmla="*/ 364972 h 1732569"/>
                  <a:gd name="connsiteX81" fmla="*/ 76559 w 1518776"/>
                  <a:gd name="connsiteY81" fmla="*/ 759104 h 1732569"/>
                  <a:gd name="connsiteX82" fmla="*/ 73271 w 1518776"/>
                  <a:gd name="connsiteY82" fmla="*/ 734676 h 1732569"/>
                  <a:gd name="connsiteX83" fmla="*/ 71393 w 1518776"/>
                  <a:gd name="connsiteY83" fmla="*/ 709309 h 1732569"/>
                  <a:gd name="connsiteX84" fmla="*/ 71393 w 1518776"/>
                  <a:gd name="connsiteY84" fmla="*/ 629919 h 1732569"/>
                  <a:gd name="connsiteX85" fmla="*/ 108503 w 1518776"/>
                  <a:gd name="connsiteY85" fmla="*/ 406781 h 1732569"/>
                  <a:gd name="connsiteX86" fmla="*/ 55420 w 1518776"/>
                  <a:gd name="connsiteY86" fmla="*/ 616295 h 1732569"/>
                  <a:gd name="connsiteX87" fmla="*/ 49783 w 1518776"/>
                  <a:gd name="connsiteY87" fmla="*/ 667500 h 1732569"/>
                  <a:gd name="connsiteX88" fmla="*/ 48843 w 1518776"/>
                  <a:gd name="connsiteY88" fmla="*/ 769439 h 1732569"/>
                  <a:gd name="connsiteX89" fmla="*/ 45555 w 1518776"/>
                  <a:gd name="connsiteY89" fmla="*/ 591398 h 1732569"/>
                  <a:gd name="connsiteX90" fmla="*/ 98638 w 1518776"/>
                  <a:gd name="connsiteY90" fmla="*/ 377185 h 1732569"/>
                  <a:gd name="connsiteX91" fmla="*/ 14080 w 1518776"/>
                  <a:gd name="connsiteY91" fmla="*/ 550059 h 1732569"/>
                  <a:gd name="connsiteX92" fmla="*/ 10322 w 1518776"/>
                  <a:gd name="connsiteY92" fmla="*/ 648710 h 1732569"/>
                  <a:gd name="connsiteX93" fmla="*/ 1398 w 1518776"/>
                  <a:gd name="connsiteY93" fmla="*/ 543952 h 1732569"/>
                  <a:gd name="connsiteX94" fmla="*/ 30993 w 1518776"/>
                  <a:gd name="connsiteY94" fmla="*/ 436376 h 1732569"/>
                  <a:gd name="connsiteX95" fmla="*/ 168164 w 1518776"/>
                  <a:gd name="connsiteY95" fmla="*/ 257866 h 1732569"/>
                  <a:gd name="connsiteX96" fmla="*/ 178498 w 1518776"/>
                  <a:gd name="connsiteY96" fmla="*/ 226391 h 1732569"/>
                  <a:gd name="connsiteX97" fmla="*/ 179908 w 1518776"/>
                  <a:gd name="connsiteY97" fmla="*/ 212298 h 1732569"/>
                  <a:gd name="connsiteX98" fmla="*/ 220307 w 1518776"/>
                  <a:gd name="connsiteY98" fmla="*/ 162033 h 1732569"/>
                  <a:gd name="connsiteX99" fmla="*/ 297349 w 1518776"/>
                  <a:gd name="connsiteY99" fmla="*/ 133378 h 1732569"/>
                  <a:gd name="connsiteX100" fmla="*/ 335869 w 1518776"/>
                  <a:gd name="connsiteY100" fmla="*/ 123982 h 1732569"/>
                  <a:gd name="connsiteX101" fmla="*/ 373451 w 1518776"/>
                  <a:gd name="connsiteY101" fmla="*/ 78885 h 1732569"/>
                  <a:gd name="connsiteX102" fmla="*/ 453310 w 1518776"/>
                  <a:gd name="connsiteY102" fmla="*/ 22043 h 1732569"/>
                  <a:gd name="connsiteX103" fmla="*/ 629003 w 1518776"/>
                  <a:gd name="connsiteY103" fmla="*/ 6541 h 1732569"/>
                  <a:gd name="connsiteX104" fmla="*/ 723425 w 1518776"/>
                  <a:gd name="connsiteY104" fmla="*/ 1374 h 1732569"/>
                  <a:gd name="connsiteX105" fmla="*/ 772971 w 1518776"/>
                  <a:gd name="connsiteY105" fmla="*/ 214 h 173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518776" h="1732569">
                    <a:moveTo>
                      <a:pt x="139508" y="623343"/>
                    </a:moveTo>
                    <a:cubicBezTo>
                      <a:pt x="131522" y="659984"/>
                      <a:pt x="124945" y="697096"/>
                      <a:pt x="119778" y="737965"/>
                    </a:cubicBezTo>
                    <a:cubicBezTo>
                      <a:pt x="148903" y="701323"/>
                      <a:pt x="163935" y="665621"/>
                      <a:pt x="139508" y="623343"/>
                    </a:cubicBezTo>
                    <a:close/>
                    <a:moveTo>
                      <a:pt x="130582" y="586231"/>
                    </a:moveTo>
                    <a:cubicBezTo>
                      <a:pt x="107094" y="645891"/>
                      <a:pt x="98638" y="707900"/>
                      <a:pt x="95819" y="771318"/>
                    </a:cubicBezTo>
                    <a:cubicBezTo>
                      <a:pt x="103336" y="762862"/>
                      <a:pt x="113201" y="756286"/>
                      <a:pt x="113201" y="744072"/>
                    </a:cubicBezTo>
                    <a:cubicBezTo>
                      <a:pt x="113201" y="695217"/>
                      <a:pt x="122596" y="647770"/>
                      <a:pt x="133870" y="600794"/>
                    </a:cubicBezTo>
                    <a:cubicBezTo>
                      <a:pt x="135280" y="595157"/>
                      <a:pt x="135280" y="590459"/>
                      <a:pt x="130582" y="586231"/>
                    </a:cubicBezTo>
                    <a:close/>
                    <a:moveTo>
                      <a:pt x="772971" y="214"/>
                    </a:moveTo>
                    <a:cubicBezTo>
                      <a:pt x="821899" y="1844"/>
                      <a:pt x="868583" y="13118"/>
                      <a:pt x="909452" y="45531"/>
                    </a:cubicBezTo>
                    <a:cubicBezTo>
                      <a:pt x="942335" y="71369"/>
                      <a:pt x="972401" y="100964"/>
                      <a:pt x="1003875" y="129150"/>
                    </a:cubicBezTo>
                    <a:cubicBezTo>
                      <a:pt x="1021256" y="141833"/>
                      <a:pt x="1035348" y="157335"/>
                      <a:pt x="1047563" y="175187"/>
                    </a:cubicBezTo>
                    <a:cubicBezTo>
                      <a:pt x="1031591" y="160154"/>
                      <a:pt x="1015149" y="144652"/>
                      <a:pt x="999177" y="129620"/>
                    </a:cubicBezTo>
                    <a:cubicBezTo>
                      <a:pt x="994480" y="127741"/>
                      <a:pt x="991661" y="121164"/>
                      <a:pt x="984614" y="123982"/>
                    </a:cubicBezTo>
                    <a:cubicBezTo>
                      <a:pt x="991661" y="135257"/>
                      <a:pt x="1000116" y="144183"/>
                      <a:pt x="1009981" y="152638"/>
                    </a:cubicBezTo>
                    <a:cubicBezTo>
                      <a:pt x="1057427" y="194447"/>
                      <a:pt x="1087023" y="248001"/>
                      <a:pt x="1112860" y="304373"/>
                    </a:cubicBezTo>
                    <a:cubicBezTo>
                      <a:pt x="1118497" y="316117"/>
                      <a:pt x="1125543" y="327861"/>
                      <a:pt x="1127893" y="340544"/>
                    </a:cubicBezTo>
                    <a:cubicBezTo>
                      <a:pt x="1135410" y="385641"/>
                      <a:pt x="1174399" y="397385"/>
                      <a:pt x="1206343" y="414767"/>
                    </a:cubicBezTo>
                    <a:cubicBezTo>
                      <a:pt x="1219966" y="422283"/>
                      <a:pt x="1239227" y="418525"/>
                      <a:pt x="1256139" y="420404"/>
                    </a:cubicBezTo>
                    <a:cubicBezTo>
                      <a:pt x="1297948" y="424632"/>
                      <a:pt x="1339286" y="431679"/>
                      <a:pt x="1378277" y="449059"/>
                    </a:cubicBezTo>
                    <a:cubicBezTo>
                      <a:pt x="1410221" y="463622"/>
                      <a:pt x="1438876" y="482883"/>
                      <a:pt x="1443105" y="520464"/>
                    </a:cubicBezTo>
                    <a:cubicBezTo>
                      <a:pt x="1445924" y="545361"/>
                      <a:pt x="1457668" y="564621"/>
                      <a:pt x="1468941" y="584822"/>
                    </a:cubicBezTo>
                    <a:cubicBezTo>
                      <a:pt x="1499946" y="639784"/>
                      <a:pt x="1522494" y="697096"/>
                      <a:pt x="1518267" y="762862"/>
                    </a:cubicBezTo>
                    <a:cubicBezTo>
                      <a:pt x="1515448" y="810309"/>
                      <a:pt x="1501825" y="854936"/>
                      <a:pt x="1486323" y="899094"/>
                    </a:cubicBezTo>
                    <a:cubicBezTo>
                      <a:pt x="1473170" y="938554"/>
                      <a:pt x="1456257" y="976605"/>
                      <a:pt x="1436528" y="1013717"/>
                    </a:cubicBezTo>
                    <a:cubicBezTo>
                      <a:pt x="1452030" y="974257"/>
                      <a:pt x="1468002" y="934796"/>
                      <a:pt x="1483504" y="895337"/>
                    </a:cubicBezTo>
                    <a:cubicBezTo>
                      <a:pt x="1499477" y="841782"/>
                      <a:pt x="1510751" y="787290"/>
                      <a:pt x="1506053" y="730918"/>
                    </a:cubicBezTo>
                    <a:cubicBezTo>
                      <a:pt x="1503704" y="701323"/>
                      <a:pt x="1497598" y="672198"/>
                      <a:pt x="1485383" y="644952"/>
                    </a:cubicBezTo>
                    <a:cubicBezTo>
                      <a:pt x="1490551" y="673607"/>
                      <a:pt x="1497127" y="702263"/>
                      <a:pt x="1496658" y="731858"/>
                    </a:cubicBezTo>
                    <a:cubicBezTo>
                      <a:pt x="1496187" y="761453"/>
                      <a:pt x="1490081" y="789639"/>
                      <a:pt x="1476458" y="815476"/>
                    </a:cubicBezTo>
                    <a:cubicBezTo>
                      <a:pt x="1468941" y="829099"/>
                      <a:pt x="1464245" y="843192"/>
                      <a:pt x="1460955" y="858224"/>
                    </a:cubicBezTo>
                    <a:cubicBezTo>
                      <a:pt x="1453440" y="891578"/>
                      <a:pt x="1443574" y="923992"/>
                      <a:pt x="1432300" y="956405"/>
                    </a:cubicBezTo>
                    <a:cubicBezTo>
                      <a:pt x="1424314" y="981772"/>
                      <a:pt x="1414919" y="1007141"/>
                      <a:pt x="1400826" y="1030158"/>
                    </a:cubicBezTo>
                    <a:cubicBezTo>
                      <a:pt x="1409751" y="1004791"/>
                      <a:pt x="1419146" y="979424"/>
                      <a:pt x="1428542" y="954057"/>
                    </a:cubicBezTo>
                    <a:cubicBezTo>
                      <a:pt x="1428542" y="953586"/>
                      <a:pt x="1429012" y="953117"/>
                      <a:pt x="1429012" y="952648"/>
                    </a:cubicBezTo>
                    <a:cubicBezTo>
                      <a:pt x="1436059" y="925401"/>
                      <a:pt x="1442634" y="897685"/>
                      <a:pt x="1449681" y="870439"/>
                    </a:cubicBezTo>
                    <a:cubicBezTo>
                      <a:pt x="1420556" y="908489"/>
                      <a:pt x="1411161" y="954996"/>
                      <a:pt x="1390022" y="996805"/>
                    </a:cubicBezTo>
                    <a:cubicBezTo>
                      <a:pt x="1392370" y="988820"/>
                      <a:pt x="1394719" y="981303"/>
                      <a:pt x="1397067" y="973317"/>
                    </a:cubicBezTo>
                    <a:cubicBezTo>
                      <a:pt x="1399417" y="965332"/>
                      <a:pt x="1401766" y="956875"/>
                      <a:pt x="1405054" y="944661"/>
                    </a:cubicBezTo>
                    <a:cubicBezTo>
                      <a:pt x="1398006" y="952648"/>
                      <a:pt x="1393779" y="956875"/>
                      <a:pt x="1390022" y="962043"/>
                    </a:cubicBezTo>
                    <a:cubicBezTo>
                      <a:pt x="1383915" y="969559"/>
                      <a:pt x="1380156" y="979424"/>
                      <a:pt x="1368881" y="982243"/>
                    </a:cubicBezTo>
                    <a:cubicBezTo>
                      <a:pt x="1362305" y="983651"/>
                      <a:pt x="1362305" y="991638"/>
                      <a:pt x="1360896" y="996805"/>
                    </a:cubicBezTo>
                    <a:cubicBezTo>
                      <a:pt x="1357137" y="1009958"/>
                      <a:pt x="1354789" y="1022643"/>
                      <a:pt x="1346333" y="1034387"/>
                    </a:cubicBezTo>
                    <a:cubicBezTo>
                      <a:pt x="1349152" y="1021233"/>
                      <a:pt x="1351970" y="1008080"/>
                      <a:pt x="1355258" y="990699"/>
                    </a:cubicBezTo>
                    <a:cubicBezTo>
                      <a:pt x="1320966" y="1012777"/>
                      <a:pt x="1288082" y="993517"/>
                      <a:pt x="1255669" y="997745"/>
                    </a:cubicBezTo>
                    <a:cubicBezTo>
                      <a:pt x="1234060" y="1000564"/>
                      <a:pt x="1211511" y="1000093"/>
                      <a:pt x="1189432" y="1000093"/>
                    </a:cubicBezTo>
                    <a:cubicBezTo>
                      <a:pt x="1181446" y="1000093"/>
                      <a:pt x="1177217" y="1004322"/>
                      <a:pt x="1172520" y="1009489"/>
                    </a:cubicBezTo>
                    <a:cubicBezTo>
                      <a:pt x="1134939" y="1051768"/>
                      <a:pt x="1088902" y="1075726"/>
                      <a:pt x="1031591" y="1076665"/>
                    </a:cubicBezTo>
                    <a:cubicBezTo>
                      <a:pt x="1025484" y="1076665"/>
                      <a:pt x="1022195" y="1078544"/>
                      <a:pt x="1018908" y="1083711"/>
                    </a:cubicBezTo>
                    <a:cubicBezTo>
                      <a:pt x="1003875" y="1107670"/>
                      <a:pt x="982265" y="1122702"/>
                      <a:pt x="955019" y="1129279"/>
                    </a:cubicBezTo>
                    <a:cubicBezTo>
                      <a:pt x="944215" y="1132097"/>
                      <a:pt x="940926" y="1138204"/>
                      <a:pt x="939517" y="1146660"/>
                    </a:cubicBezTo>
                    <a:cubicBezTo>
                      <a:pt x="930591" y="1199274"/>
                      <a:pt x="931531" y="1251418"/>
                      <a:pt x="939047" y="1304031"/>
                    </a:cubicBezTo>
                    <a:cubicBezTo>
                      <a:pt x="942335" y="1325171"/>
                      <a:pt x="954549" y="1343022"/>
                      <a:pt x="964415" y="1361343"/>
                    </a:cubicBezTo>
                    <a:cubicBezTo>
                      <a:pt x="992601" y="1413487"/>
                      <a:pt x="1034879" y="1454826"/>
                      <a:pt x="1074340" y="1497574"/>
                    </a:cubicBezTo>
                    <a:cubicBezTo>
                      <a:pt x="1139166" y="1567569"/>
                      <a:pt x="1189901" y="1646960"/>
                      <a:pt x="1233589" y="1731518"/>
                    </a:cubicBezTo>
                    <a:lnTo>
                      <a:pt x="1233994" y="1732569"/>
                    </a:lnTo>
                    <a:lnTo>
                      <a:pt x="220261" y="1732569"/>
                    </a:lnTo>
                    <a:lnTo>
                      <a:pt x="270514" y="1646607"/>
                    </a:lnTo>
                    <a:cubicBezTo>
                      <a:pt x="299463" y="1604094"/>
                      <a:pt x="331407" y="1563577"/>
                      <a:pt x="366404" y="1525291"/>
                    </a:cubicBezTo>
                    <a:cubicBezTo>
                      <a:pt x="397408" y="1490997"/>
                      <a:pt x="431702" y="1459524"/>
                      <a:pt x="455659" y="1419123"/>
                    </a:cubicBezTo>
                    <a:cubicBezTo>
                      <a:pt x="466465" y="1401743"/>
                      <a:pt x="476329" y="1383891"/>
                      <a:pt x="485724" y="1365570"/>
                    </a:cubicBezTo>
                    <a:cubicBezTo>
                      <a:pt x="510622" y="1318125"/>
                      <a:pt x="496528" y="1240613"/>
                      <a:pt x="458008" y="1200684"/>
                    </a:cubicBezTo>
                    <a:cubicBezTo>
                      <a:pt x="446264" y="1188469"/>
                      <a:pt x="433110" y="1188940"/>
                      <a:pt x="419018" y="1193636"/>
                    </a:cubicBezTo>
                    <a:cubicBezTo>
                      <a:pt x="360297" y="1212897"/>
                      <a:pt x="300167" y="1212428"/>
                      <a:pt x="239567" y="1205381"/>
                    </a:cubicBezTo>
                    <a:cubicBezTo>
                      <a:pt x="211852" y="1202092"/>
                      <a:pt x="187893" y="1188940"/>
                      <a:pt x="169573" y="1166390"/>
                    </a:cubicBezTo>
                    <a:cubicBezTo>
                      <a:pt x="156889" y="1150888"/>
                      <a:pt x="152191" y="1133977"/>
                      <a:pt x="159708" y="1114716"/>
                    </a:cubicBezTo>
                    <a:cubicBezTo>
                      <a:pt x="162056" y="1109079"/>
                      <a:pt x="162526" y="1102503"/>
                      <a:pt x="164405" y="1096395"/>
                    </a:cubicBezTo>
                    <a:cubicBezTo>
                      <a:pt x="168633" y="1082303"/>
                      <a:pt x="162996" y="1072907"/>
                      <a:pt x="150782" y="1066330"/>
                    </a:cubicBezTo>
                    <a:cubicBezTo>
                      <a:pt x="123536" y="1051298"/>
                      <a:pt x="121187" y="1030158"/>
                      <a:pt x="144205" y="1008080"/>
                    </a:cubicBezTo>
                    <a:cubicBezTo>
                      <a:pt x="145145" y="1007610"/>
                      <a:pt x="145614" y="1006670"/>
                      <a:pt x="147024" y="1004791"/>
                    </a:cubicBezTo>
                    <a:cubicBezTo>
                      <a:pt x="131051" y="1003852"/>
                      <a:pt x="120247" y="994926"/>
                      <a:pt x="112261" y="982712"/>
                    </a:cubicBezTo>
                    <a:cubicBezTo>
                      <a:pt x="103336" y="969559"/>
                      <a:pt x="107094" y="956405"/>
                      <a:pt x="112261" y="942313"/>
                    </a:cubicBezTo>
                    <a:cubicBezTo>
                      <a:pt x="127294" y="901913"/>
                      <a:pt x="126824" y="901913"/>
                      <a:pt x="86425" y="885471"/>
                    </a:cubicBezTo>
                    <a:cubicBezTo>
                      <a:pt x="69043" y="878424"/>
                      <a:pt x="56360" y="864801"/>
                      <a:pt x="48373" y="847420"/>
                    </a:cubicBezTo>
                    <a:cubicBezTo>
                      <a:pt x="43676" y="838025"/>
                      <a:pt x="44616" y="829099"/>
                      <a:pt x="53541" y="822053"/>
                    </a:cubicBezTo>
                    <a:cubicBezTo>
                      <a:pt x="56360" y="819704"/>
                      <a:pt x="58709" y="816886"/>
                      <a:pt x="61527" y="814536"/>
                    </a:cubicBezTo>
                    <a:cubicBezTo>
                      <a:pt x="87834" y="795277"/>
                      <a:pt x="91592" y="768970"/>
                      <a:pt x="92531" y="737495"/>
                    </a:cubicBezTo>
                    <a:cubicBezTo>
                      <a:pt x="93940" y="695217"/>
                      <a:pt x="100517" y="652937"/>
                      <a:pt x="108503" y="611128"/>
                    </a:cubicBezTo>
                    <a:cubicBezTo>
                      <a:pt x="116959" y="567910"/>
                      <a:pt x="128234" y="525162"/>
                      <a:pt x="139508" y="482413"/>
                    </a:cubicBezTo>
                    <a:cubicBezTo>
                      <a:pt x="147024" y="454227"/>
                      <a:pt x="148903" y="424632"/>
                      <a:pt x="162056" y="397385"/>
                    </a:cubicBezTo>
                    <a:cubicBezTo>
                      <a:pt x="166754" y="387520"/>
                      <a:pt x="157359" y="376246"/>
                      <a:pt x="154541" y="364972"/>
                    </a:cubicBezTo>
                    <a:cubicBezTo>
                      <a:pt x="103336" y="491339"/>
                      <a:pt x="75619" y="622403"/>
                      <a:pt x="76559" y="759104"/>
                    </a:cubicBezTo>
                    <a:cubicBezTo>
                      <a:pt x="75150" y="751118"/>
                      <a:pt x="74211" y="742662"/>
                      <a:pt x="73271" y="734676"/>
                    </a:cubicBezTo>
                    <a:cubicBezTo>
                      <a:pt x="72801" y="726221"/>
                      <a:pt x="71862" y="717765"/>
                      <a:pt x="71393" y="709309"/>
                    </a:cubicBezTo>
                    <a:cubicBezTo>
                      <a:pt x="71393" y="682533"/>
                      <a:pt x="71393" y="656226"/>
                      <a:pt x="71393" y="629919"/>
                    </a:cubicBezTo>
                    <a:cubicBezTo>
                      <a:pt x="76559" y="554287"/>
                      <a:pt x="91122" y="480064"/>
                      <a:pt x="108503" y="406781"/>
                    </a:cubicBezTo>
                    <a:cubicBezTo>
                      <a:pt x="82196" y="474427"/>
                      <a:pt x="62467" y="543952"/>
                      <a:pt x="55420" y="616295"/>
                    </a:cubicBezTo>
                    <a:cubicBezTo>
                      <a:pt x="51192" y="633208"/>
                      <a:pt x="49312" y="650119"/>
                      <a:pt x="49783" y="667500"/>
                    </a:cubicBezTo>
                    <a:cubicBezTo>
                      <a:pt x="44616" y="701323"/>
                      <a:pt x="49312" y="735616"/>
                      <a:pt x="48843" y="769439"/>
                    </a:cubicBezTo>
                    <a:cubicBezTo>
                      <a:pt x="34281" y="708370"/>
                      <a:pt x="42737" y="636966"/>
                      <a:pt x="45555" y="591398"/>
                    </a:cubicBezTo>
                    <a:cubicBezTo>
                      <a:pt x="54950" y="518115"/>
                      <a:pt x="73741" y="447180"/>
                      <a:pt x="98638" y="377185"/>
                    </a:cubicBezTo>
                    <a:cubicBezTo>
                      <a:pt x="52601" y="426041"/>
                      <a:pt x="25824" y="484762"/>
                      <a:pt x="14080" y="550059"/>
                    </a:cubicBezTo>
                    <a:cubicBezTo>
                      <a:pt x="1398" y="604082"/>
                      <a:pt x="13141" y="635556"/>
                      <a:pt x="10322" y="648710"/>
                    </a:cubicBezTo>
                    <a:cubicBezTo>
                      <a:pt x="8913" y="656226"/>
                      <a:pt x="-4241" y="591868"/>
                      <a:pt x="1398" y="543952"/>
                    </a:cubicBezTo>
                    <a:cubicBezTo>
                      <a:pt x="10322" y="507780"/>
                      <a:pt x="15960" y="471138"/>
                      <a:pt x="30993" y="436376"/>
                    </a:cubicBezTo>
                    <a:cubicBezTo>
                      <a:pt x="61527" y="365441"/>
                      <a:pt x="107563" y="305781"/>
                      <a:pt x="168164" y="257866"/>
                    </a:cubicBezTo>
                    <a:cubicBezTo>
                      <a:pt x="179438" y="248470"/>
                      <a:pt x="186015" y="240484"/>
                      <a:pt x="178498" y="226391"/>
                    </a:cubicBezTo>
                    <a:cubicBezTo>
                      <a:pt x="175679" y="221224"/>
                      <a:pt x="174740" y="216057"/>
                      <a:pt x="179908" y="212298"/>
                    </a:cubicBezTo>
                    <a:cubicBezTo>
                      <a:pt x="197759" y="199145"/>
                      <a:pt x="209033" y="180354"/>
                      <a:pt x="220307" y="162033"/>
                    </a:cubicBezTo>
                    <a:cubicBezTo>
                      <a:pt x="239098" y="131029"/>
                      <a:pt x="263995" y="122103"/>
                      <a:pt x="297349" y="133378"/>
                    </a:cubicBezTo>
                    <a:cubicBezTo>
                      <a:pt x="312851" y="138545"/>
                      <a:pt x="324125" y="134787"/>
                      <a:pt x="335869" y="123982"/>
                    </a:cubicBezTo>
                    <a:cubicBezTo>
                      <a:pt x="350902" y="110829"/>
                      <a:pt x="364525" y="98145"/>
                      <a:pt x="373451" y="78885"/>
                    </a:cubicBezTo>
                    <a:cubicBezTo>
                      <a:pt x="388953" y="46471"/>
                      <a:pt x="420427" y="31908"/>
                      <a:pt x="453310" y="22043"/>
                    </a:cubicBezTo>
                    <a:cubicBezTo>
                      <a:pt x="511092" y="5132"/>
                      <a:pt x="569813" y="4662"/>
                      <a:pt x="629003" y="6541"/>
                    </a:cubicBezTo>
                    <a:cubicBezTo>
                      <a:pt x="660946" y="7481"/>
                      <a:pt x="691951" y="3253"/>
                      <a:pt x="723425" y="1374"/>
                    </a:cubicBezTo>
                    <a:cubicBezTo>
                      <a:pt x="740102" y="199"/>
                      <a:pt x="756661" y="-329"/>
                      <a:pt x="772971" y="214"/>
                    </a:cubicBezTo>
                    <a:close/>
                  </a:path>
                </a:pathLst>
              </a:custGeom>
              <a:solidFill>
                <a:schemeClr val="accent3">
                  <a:lumMod val="50000"/>
                  <a:alpha val="90000"/>
                </a:schemeClr>
              </a:solidFill>
              <a:ln w="4857" cap="flat">
                <a:noFill/>
                <a:prstDash val="solid"/>
                <a:miter/>
              </a:ln>
            </p:spPr>
            <p:txBody>
              <a:bodyPr wrap="square" rtlCol="0" anchor="ctr">
                <a:noAutofit/>
              </a:bodyPr>
              <a:lstStyle/>
              <a:p>
                <a:endParaRPr lang="en-US"/>
              </a:p>
            </p:txBody>
          </p:sp>
          <p:sp>
            <p:nvSpPr>
              <p:cNvPr id="163" name="Freeform: Shape 162">
                <a:extLst>
                  <a:ext uri="{FF2B5EF4-FFF2-40B4-BE49-F238E27FC236}">
                    <a16:creationId xmlns:a16="http://schemas.microsoft.com/office/drawing/2014/main" id="{7492D368-F4D0-4972-95AC-BB47AB376083}"/>
                  </a:ext>
                </a:extLst>
              </p:cNvPr>
              <p:cNvSpPr/>
              <p:nvPr/>
            </p:nvSpPr>
            <p:spPr>
              <a:xfrm rot="19871696" flipH="1">
                <a:off x="4470574" y="3553719"/>
                <a:ext cx="634360" cy="482048"/>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0" name="Group 199">
              <a:extLst>
                <a:ext uri="{FF2B5EF4-FFF2-40B4-BE49-F238E27FC236}">
                  <a16:creationId xmlns:a16="http://schemas.microsoft.com/office/drawing/2014/main" id="{1FED1DE2-7F1B-41C1-84B4-0CFE0629A531}"/>
                </a:ext>
              </a:extLst>
            </p:cNvPr>
            <p:cNvGrpSpPr/>
            <p:nvPr userDrawn="1"/>
          </p:nvGrpSpPr>
          <p:grpSpPr>
            <a:xfrm>
              <a:off x="7880691" y="5572195"/>
              <a:ext cx="1254002" cy="1330318"/>
              <a:chOff x="3140187" y="2915769"/>
              <a:chExt cx="1679407" cy="1781612"/>
            </a:xfrm>
          </p:grpSpPr>
          <p:sp>
            <p:nvSpPr>
              <p:cNvPr id="201" name="Freeform: Shape 200">
                <a:extLst>
                  <a:ext uri="{FF2B5EF4-FFF2-40B4-BE49-F238E27FC236}">
                    <a16:creationId xmlns:a16="http://schemas.microsoft.com/office/drawing/2014/main" id="{6D079E7F-168B-4917-9ECE-3C5178395DA8}"/>
                  </a:ext>
                </a:extLst>
              </p:cNvPr>
              <p:cNvSpPr/>
              <p:nvPr/>
            </p:nvSpPr>
            <p:spPr>
              <a:xfrm rot="4053326" flipH="1">
                <a:off x="3089085" y="2966871"/>
                <a:ext cx="1781612" cy="1679407"/>
              </a:xfrm>
              <a:custGeom>
                <a:avLst/>
                <a:gdLst>
                  <a:gd name="connsiteX0" fmla="*/ 280147 w 1781612"/>
                  <a:gd name="connsiteY0" fmla="*/ 933943 h 1679407"/>
                  <a:gd name="connsiteX1" fmla="*/ 276912 w 1781612"/>
                  <a:gd name="connsiteY1" fmla="*/ 937141 h 1679407"/>
                  <a:gd name="connsiteX2" fmla="*/ 273397 w 1781612"/>
                  <a:gd name="connsiteY2" fmla="*/ 937142 h 1679407"/>
                  <a:gd name="connsiteX3" fmla="*/ 1738079 w 1781612"/>
                  <a:gd name="connsiteY3" fmla="*/ 462963 h 1679407"/>
                  <a:gd name="connsiteX4" fmla="*/ 1686202 w 1781612"/>
                  <a:gd name="connsiteY4" fmla="*/ 379914 h 1679407"/>
                  <a:gd name="connsiteX5" fmla="*/ 1652353 w 1781612"/>
                  <a:gd name="connsiteY5" fmla="*/ 319812 h 1679407"/>
                  <a:gd name="connsiteX6" fmla="*/ 1626440 w 1781612"/>
                  <a:gd name="connsiteY6" fmla="*/ 269729 h 1679407"/>
                  <a:gd name="connsiteX7" fmla="*/ 1586470 w 1781612"/>
                  <a:gd name="connsiteY7" fmla="*/ 223553 h 1679407"/>
                  <a:gd name="connsiteX8" fmla="*/ 1514969 w 1781612"/>
                  <a:gd name="connsiteY8" fmla="*/ 142436 h 1679407"/>
                  <a:gd name="connsiteX9" fmla="*/ 1479665 w 1781612"/>
                  <a:gd name="connsiteY9" fmla="*/ 105254 h 1679407"/>
                  <a:gd name="connsiteX10" fmla="*/ 1461850 w 1781612"/>
                  <a:gd name="connsiteY10" fmla="*/ 101217 h 1679407"/>
                  <a:gd name="connsiteX11" fmla="*/ 1417727 w 1781612"/>
                  <a:gd name="connsiteY11" fmla="*/ 77177 h 1679407"/>
                  <a:gd name="connsiteX12" fmla="*/ 1396605 w 1781612"/>
                  <a:gd name="connsiteY12" fmla="*/ 61681 h 1679407"/>
                  <a:gd name="connsiteX13" fmla="*/ 1371222 w 1781612"/>
                  <a:gd name="connsiteY13" fmla="*/ 37023 h 1679407"/>
                  <a:gd name="connsiteX14" fmla="*/ 1293065 w 1781612"/>
                  <a:gd name="connsiteY14" fmla="*/ 1873 h 1679407"/>
                  <a:gd name="connsiteX15" fmla="*/ 1216911 w 1781612"/>
                  <a:gd name="connsiteY15" fmla="*/ 29057 h 1679407"/>
                  <a:gd name="connsiteX16" fmla="*/ 1142778 w 1781612"/>
                  <a:gd name="connsiteY16" fmla="*/ 47331 h 1679407"/>
                  <a:gd name="connsiteX17" fmla="*/ 1029850 w 1781612"/>
                  <a:gd name="connsiteY17" fmla="*/ 109652 h 1679407"/>
                  <a:gd name="connsiteX18" fmla="*/ 987058 w 1781612"/>
                  <a:gd name="connsiteY18" fmla="*/ 124479 h 1679407"/>
                  <a:gd name="connsiteX19" fmla="*/ 943281 w 1781612"/>
                  <a:gd name="connsiteY19" fmla="*/ 131165 h 1679407"/>
                  <a:gd name="connsiteX20" fmla="*/ 897994 w 1781612"/>
                  <a:gd name="connsiteY20" fmla="*/ 156046 h 1679407"/>
                  <a:gd name="connsiteX21" fmla="*/ 835828 w 1781612"/>
                  <a:gd name="connsiteY21" fmla="*/ 180301 h 1679407"/>
                  <a:gd name="connsiteX22" fmla="*/ 805895 w 1781612"/>
                  <a:gd name="connsiteY22" fmla="*/ 186016 h 1679407"/>
                  <a:gd name="connsiteX23" fmla="*/ 735986 w 1781612"/>
                  <a:gd name="connsiteY23" fmla="*/ 181176 h 1679407"/>
                  <a:gd name="connsiteX24" fmla="*/ 671368 w 1781612"/>
                  <a:gd name="connsiteY24" fmla="*/ 190297 h 1679407"/>
                  <a:gd name="connsiteX25" fmla="*/ 656825 w 1781612"/>
                  <a:gd name="connsiteY25" fmla="*/ 187282 h 1679407"/>
                  <a:gd name="connsiteX26" fmla="*/ 653200 w 1781612"/>
                  <a:gd name="connsiteY26" fmla="*/ 191153 h 1679407"/>
                  <a:gd name="connsiteX27" fmla="*/ 615869 w 1781612"/>
                  <a:gd name="connsiteY27" fmla="*/ 198500 h 1679407"/>
                  <a:gd name="connsiteX28" fmla="*/ 453624 w 1781612"/>
                  <a:gd name="connsiteY28" fmla="*/ 289742 h 1679407"/>
                  <a:gd name="connsiteX29" fmla="*/ 325653 w 1781612"/>
                  <a:gd name="connsiteY29" fmla="*/ 435210 h 1679407"/>
                  <a:gd name="connsiteX30" fmla="*/ 300881 w 1781612"/>
                  <a:gd name="connsiteY30" fmla="*/ 464914 h 1679407"/>
                  <a:gd name="connsiteX31" fmla="*/ 304287 w 1781612"/>
                  <a:gd name="connsiteY31" fmla="*/ 521446 h 1679407"/>
                  <a:gd name="connsiteX32" fmla="*/ 360919 w 1781612"/>
                  <a:gd name="connsiteY32" fmla="*/ 628649 h 1679407"/>
                  <a:gd name="connsiteX33" fmla="*/ 398827 w 1781612"/>
                  <a:gd name="connsiteY33" fmla="*/ 752612 h 1679407"/>
                  <a:gd name="connsiteX34" fmla="*/ 387733 w 1781612"/>
                  <a:gd name="connsiteY34" fmla="*/ 780939 h 1679407"/>
                  <a:gd name="connsiteX35" fmla="*/ 371039 w 1781612"/>
                  <a:gd name="connsiteY35" fmla="*/ 796859 h 1679407"/>
                  <a:gd name="connsiteX36" fmla="*/ 340693 w 1781612"/>
                  <a:gd name="connsiteY36" fmla="*/ 816518 h 1679407"/>
                  <a:gd name="connsiteX37" fmla="*/ 278951 w 1781612"/>
                  <a:gd name="connsiteY37" fmla="*/ 856745 h 1679407"/>
                  <a:gd name="connsiteX38" fmla="*/ 183811 w 1781612"/>
                  <a:gd name="connsiteY38" fmla="*/ 898893 h 1679407"/>
                  <a:gd name="connsiteX39" fmla="*/ 91768 w 1781612"/>
                  <a:gd name="connsiteY39" fmla="*/ 882883 h 1679407"/>
                  <a:gd name="connsiteX40" fmla="*/ 0 w 1781612"/>
                  <a:gd name="connsiteY40" fmla="*/ 861536 h 1679407"/>
                  <a:gd name="connsiteX41" fmla="*/ 337847 w 1781612"/>
                  <a:gd name="connsiteY41" fmla="*/ 1679407 h 1679407"/>
                  <a:gd name="connsiteX42" fmla="*/ 625479 w 1781612"/>
                  <a:gd name="connsiteY42" fmla="*/ 1367497 h 1679407"/>
                  <a:gd name="connsiteX43" fmla="*/ 822233 w 1781612"/>
                  <a:gd name="connsiteY43" fmla="*/ 1281491 h 1679407"/>
                  <a:gd name="connsiteX44" fmla="*/ 1080965 w 1781612"/>
                  <a:gd name="connsiteY44" fmla="*/ 1174613 h 1679407"/>
                  <a:gd name="connsiteX45" fmla="*/ 1116479 w 1781612"/>
                  <a:gd name="connsiteY45" fmla="*/ 1182764 h 1679407"/>
                  <a:gd name="connsiteX46" fmla="*/ 1149675 w 1781612"/>
                  <a:gd name="connsiteY46" fmla="*/ 1191847 h 1679407"/>
                  <a:gd name="connsiteX47" fmla="*/ 1221146 w 1781612"/>
                  <a:gd name="connsiteY47" fmla="*/ 1205065 h 1679407"/>
                  <a:gd name="connsiteX48" fmla="*/ 1364820 w 1781612"/>
                  <a:gd name="connsiteY48" fmla="*/ 1202229 h 1679407"/>
                  <a:gd name="connsiteX49" fmla="*/ 1456037 w 1781612"/>
                  <a:gd name="connsiteY49" fmla="*/ 1173573 h 1679407"/>
                  <a:gd name="connsiteX50" fmla="*/ 1610678 w 1781612"/>
                  <a:gd name="connsiteY50" fmla="*/ 1073126 h 1679407"/>
                  <a:gd name="connsiteX51" fmla="*/ 1670815 w 1781612"/>
                  <a:gd name="connsiteY51" fmla="*/ 1006018 h 1679407"/>
                  <a:gd name="connsiteX52" fmla="*/ 1706980 w 1781612"/>
                  <a:gd name="connsiteY52" fmla="*/ 938364 h 1679407"/>
                  <a:gd name="connsiteX53" fmla="*/ 1744663 w 1781612"/>
                  <a:gd name="connsiteY53" fmla="*/ 860587 h 1679407"/>
                  <a:gd name="connsiteX54" fmla="*/ 1773428 w 1781612"/>
                  <a:gd name="connsiteY54" fmla="*/ 750875 h 1679407"/>
                  <a:gd name="connsiteX55" fmla="*/ 1761594 w 1781612"/>
                  <a:gd name="connsiteY55" fmla="*/ 546331 h 1679407"/>
                  <a:gd name="connsiteX56" fmla="*/ 1738079 w 1781612"/>
                  <a:gd name="connsiteY56" fmla="*/ 462963 h 1679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781612" h="1679407">
                    <a:moveTo>
                      <a:pt x="280147" y="933943"/>
                    </a:moveTo>
                    <a:lnTo>
                      <a:pt x="276912" y="937141"/>
                    </a:lnTo>
                    <a:lnTo>
                      <a:pt x="273397" y="937142"/>
                    </a:lnTo>
                    <a:close/>
                    <a:moveTo>
                      <a:pt x="1738079" y="462963"/>
                    </a:moveTo>
                    <a:cubicBezTo>
                      <a:pt x="1725988" y="431390"/>
                      <a:pt x="1704521" y="407015"/>
                      <a:pt x="1686202" y="379914"/>
                    </a:cubicBezTo>
                    <a:cubicBezTo>
                      <a:pt x="1680566" y="357072"/>
                      <a:pt x="1663906" y="339734"/>
                      <a:pt x="1652353" y="319812"/>
                    </a:cubicBezTo>
                    <a:cubicBezTo>
                      <a:pt x="1643286" y="303611"/>
                      <a:pt x="1636556" y="285021"/>
                      <a:pt x="1626440" y="269729"/>
                    </a:cubicBezTo>
                    <a:cubicBezTo>
                      <a:pt x="1615820" y="253219"/>
                      <a:pt x="1599355" y="238651"/>
                      <a:pt x="1586470" y="223553"/>
                    </a:cubicBezTo>
                    <a:cubicBezTo>
                      <a:pt x="1563759" y="197316"/>
                      <a:pt x="1532406" y="170850"/>
                      <a:pt x="1514969" y="142436"/>
                    </a:cubicBezTo>
                    <a:cubicBezTo>
                      <a:pt x="1506000" y="127619"/>
                      <a:pt x="1493071" y="115864"/>
                      <a:pt x="1479665" y="105254"/>
                    </a:cubicBezTo>
                    <a:cubicBezTo>
                      <a:pt x="1473624" y="104426"/>
                      <a:pt x="1468985" y="97794"/>
                      <a:pt x="1461850" y="101217"/>
                    </a:cubicBezTo>
                    <a:cubicBezTo>
                      <a:pt x="1447731" y="92327"/>
                      <a:pt x="1432967" y="84178"/>
                      <a:pt x="1417727" y="77177"/>
                    </a:cubicBezTo>
                    <a:cubicBezTo>
                      <a:pt x="1409533" y="73437"/>
                      <a:pt x="1403034" y="68049"/>
                      <a:pt x="1396605" y="61681"/>
                    </a:cubicBezTo>
                    <a:cubicBezTo>
                      <a:pt x="1388358" y="53215"/>
                      <a:pt x="1380112" y="44749"/>
                      <a:pt x="1371222" y="37023"/>
                    </a:cubicBezTo>
                    <a:cubicBezTo>
                      <a:pt x="1350884" y="18831"/>
                      <a:pt x="1319698" y="-7229"/>
                      <a:pt x="1293065" y="1873"/>
                    </a:cubicBezTo>
                    <a:cubicBezTo>
                      <a:pt x="1267648" y="10473"/>
                      <a:pt x="1242230" y="19072"/>
                      <a:pt x="1216911" y="29057"/>
                    </a:cubicBezTo>
                    <a:cubicBezTo>
                      <a:pt x="1193214" y="38369"/>
                      <a:pt x="1165750" y="31668"/>
                      <a:pt x="1142778" y="47331"/>
                    </a:cubicBezTo>
                    <a:cubicBezTo>
                      <a:pt x="1106540" y="72274"/>
                      <a:pt x="1071281" y="97287"/>
                      <a:pt x="1029850" y="109652"/>
                    </a:cubicBezTo>
                    <a:cubicBezTo>
                      <a:pt x="1015385" y="113727"/>
                      <a:pt x="1001690" y="120809"/>
                      <a:pt x="987058" y="124479"/>
                    </a:cubicBezTo>
                    <a:cubicBezTo>
                      <a:pt x="973002" y="128386"/>
                      <a:pt x="957744" y="127089"/>
                      <a:pt x="943281" y="131165"/>
                    </a:cubicBezTo>
                    <a:cubicBezTo>
                      <a:pt x="925809" y="136007"/>
                      <a:pt x="913718" y="148126"/>
                      <a:pt x="897994" y="156046"/>
                    </a:cubicBezTo>
                    <a:cubicBezTo>
                      <a:pt x="877975" y="166214"/>
                      <a:pt x="857286" y="174761"/>
                      <a:pt x="835828" y="180301"/>
                    </a:cubicBezTo>
                    <a:cubicBezTo>
                      <a:pt x="826594" y="185539"/>
                      <a:pt x="816497" y="186386"/>
                      <a:pt x="805895" y="186016"/>
                    </a:cubicBezTo>
                    <a:cubicBezTo>
                      <a:pt x="782401" y="184324"/>
                      <a:pt x="759287" y="180100"/>
                      <a:pt x="735986" y="181176"/>
                    </a:cubicBezTo>
                    <a:cubicBezTo>
                      <a:pt x="714070" y="182156"/>
                      <a:pt x="693310" y="191682"/>
                      <a:pt x="671368" y="190297"/>
                    </a:cubicBezTo>
                    <a:cubicBezTo>
                      <a:pt x="666879" y="189778"/>
                      <a:pt x="662698" y="187705"/>
                      <a:pt x="656825" y="187282"/>
                    </a:cubicBezTo>
                    <a:cubicBezTo>
                      <a:pt x="655846" y="187212"/>
                      <a:pt x="654461" y="187309"/>
                      <a:pt x="653200" y="191153"/>
                    </a:cubicBezTo>
                    <a:cubicBezTo>
                      <a:pt x="640739" y="192027"/>
                      <a:pt x="627898" y="195432"/>
                      <a:pt x="615869" y="198500"/>
                    </a:cubicBezTo>
                    <a:cubicBezTo>
                      <a:pt x="555316" y="214016"/>
                      <a:pt x="500445" y="249030"/>
                      <a:pt x="453624" y="289742"/>
                    </a:cubicBezTo>
                    <a:cubicBezTo>
                      <a:pt x="405517" y="331934"/>
                      <a:pt x="368644" y="387531"/>
                      <a:pt x="325653" y="435210"/>
                    </a:cubicBezTo>
                    <a:cubicBezTo>
                      <a:pt x="317117" y="444435"/>
                      <a:pt x="308341" y="454234"/>
                      <a:pt x="300881" y="464914"/>
                    </a:cubicBezTo>
                    <a:cubicBezTo>
                      <a:pt x="282308" y="487782"/>
                      <a:pt x="286886" y="503463"/>
                      <a:pt x="304287" y="521446"/>
                    </a:cubicBezTo>
                    <a:cubicBezTo>
                      <a:pt x="331751" y="549993"/>
                      <a:pt x="346409" y="592376"/>
                      <a:pt x="360919" y="628649"/>
                    </a:cubicBezTo>
                    <a:cubicBezTo>
                      <a:pt x="377102" y="668979"/>
                      <a:pt x="389874" y="710244"/>
                      <a:pt x="398827" y="752612"/>
                    </a:cubicBezTo>
                    <a:cubicBezTo>
                      <a:pt x="401155" y="763996"/>
                      <a:pt x="398087" y="773813"/>
                      <a:pt x="387733" y="780939"/>
                    </a:cubicBezTo>
                    <a:cubicBezTo>
                      <a:pt x="381339" y="785006"/>
                      <a:pt x="377098" y="791981"/>
                      <a:pt x="371039" y="796859"/>
                    </a:cubicBezTo>
                    <a:cubicBezTo>
                      <a:pt x="361665" y="804056"/>
                      <a:pt x="350808" y="809965"/>
                      <a:pt x="340693" y="816518"/>
                    </a:cubicBezTo>
                    <a:cubicBezTo>
                      <a:pt x="320224" y="830197"/>
                      <a:pt x="299755" y="843876"/>
                      <a:pt x="278951" y="856745"/>
                    </a:cubicBezTo>
                    <a:cubicBezTo>
                      <a:pt x="250131" y="874348"/>
                      <a:pt x="267710" y="903823"/>
                      <a:pt x="183811" y="898893"/>
                    </a:cubicBezTo>
                    <a:cubicBezTo>
                      <a:pt x="162836" y="897661"/>
                      <a:pt x="130007" y="891351"/>
                      <a:pt x="91768" y="882883"/>
                    </a:cubicBezTo>
                    <a:lnTo>
                      <a:pt x="0" y="861536"/>
                    </a:lnTo>
                    <a:lnTo>
                      <a:pt x="337847" y="1679407"/>
                    </a:lnTo>
                    <a:lnTo>
                      <a:pt x="625479" y="1367497"/>
                    </a:lnTo>
                    <a:lnTo>
                      <a:pt x="822233" y="1281491"/>
                    </a:lnTo>
                    <a:lnTo>
                      <a:pt x="1080965" y="1174613"/>
                    </a:lnTo>
                    <a:lnTo>
                      <a:pt x="1116479" y="1182764"/>
                    </a:lnTo>
                    <a:cubicBezTo>
                      <a:pt x="1127679" y="1185735"/>
                      <a:pt x="1138642" y="1189281"/>
                      <a:pt x="1149675" y="1191847"/>
                    </a:cubicBezTo>
                    <a:cubicBezTo>
                      <a:pt x="1173461" y="1197694"/>
                      <a:pt x="1197148" y="1202155"/>
                      <a:pt x="1221146" y="1205065"/>
                    </a:cubicBezTo>
                    <a:cubicBezTo>
                      <a:pt x="1268735" y="1211052"/>
                      <a:pt x="1317558" y="1210830"/>
                      <a:pt x="1364820" y="1202229"/>
                    </a:cubicBezTo>
                    <a:cubicBezTo>
                      <a:pt x="1396543" y="1196249"/>
                      <a:pt x="1426590" y="1186212"/>
                      <a:pt x="1456037" y="1173573"/>
                    </a:cubicBezTo>
                    <a:cubicBezTo>
                      <a:pt x="1512902" y="1149133"/>
                      <a:pt x="1564265" y="1113669"/>
                      <a:pt x="1610678" y="1073126"/>
                    </a:cubicBezTo>
                    <a:cubicBezTo>
                      <a:pt x="1632550" y="1053643"/>
                      <a:pt x="1652649" y="1028720"/>
                      <a:pt x="1670815" y="1006018"/>
                    </a:cubicBezTo>
                    <a:cubicBezTo>
                      <a:pt x="1687457" y="985372"/>
                      <a:pt x="1694519" y="961083"/>
                      <a:pt x="1706980" y="938364"/>
                    </a:cubicBezTo>
                    <a:cubicBezTo>
                      <a:pt x="1720800" y="913185"/>
                      <a:pt x="1733304" y="887124"/>
                      <a:pt x="1744663" y="860587"/>
                    </a:cubicBezTo>
                    <a:cubicBezTo>
                      <a:pt x="1759355" y="826025"/>
                      <a:pt x="1763154" y="786937"/>
                      <a:pt x="1773428" y="750875"/>
                    </a:cubicBezTo>
                    <a:cubicBezTo>
                      <a:pt x="1793833" y="680708"/>
                      <a:pt x="1770769" y="615676"/>
                      <a:pt x="1761594" y="546331"/>
                    </a:cubicBezTo>
                    <a:cubicBezTo>
                      <a:pt x="1757766" y="517519"/>
                      <a:pt x="1748329" y="490073"/>
                      <a:pt x="1738079" y="462963"/>
                    </a:cubicBezTo>
                    <a:close/>
                  </a:path>
                </a:pathLst>
              </a:custGeom>
              <a:solidFill>
                <a:schemeClr val="accent1">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2" name="Freeform: Shape 201">
                <a:extLst>
                  <a:ext uri="{FF2B5EF4-FFF2-40B4-BE49-F238E27FC236}">
                    <a16:creationId xmlns:a16="http://schemas.microsoft.com/office/drawing/2014/main" id="{E0CD6200-47CE-47F5-AC95-0698F6FD8127}"/>
                  </a:ext>
                </a:extLst>
              </p:cNvPr>
              <p:cNvSpPr/>
              <p:nvPr/>
            </p:nvSpPr>
            <p:spPr>
              <a:xfrm rot="1430240">
                <a:off x="4013422" y="3585076"/>
                <a:ext cx="744568" cy="565795"/>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3" name="Group 202">
              <a:extLst>
                <a:ext uri="{FF2B5EF4-FFF2-40B4-BE49-F238E27FC236}">
                  <a16:creationId xmlns:a16="http://schemas.microsoft.com/office/drawing/2014/main" id="{3CBA329F-909A-4EBA-B20E-86B3E32F99A3}"/>
                </a:ext>
              </a:extLst>
            </p:cNvPr>
            <p:cNvGrpSpPr/>
            <p:nvPr userDrawn="1"/>
          </p:nvGrpSpPr>
          <p:grpSpPr>
            <a:xfrm>
              <a:off x="5387748" y="5666389"/>
              <a:ext cx="1141111" cy="1294794"/>
              <a:chOff x="6169355" y="2853093"/>
              <a:chExt cx="1709117" cy="1939300"/>
            </a:xfrm>
          </p:grpSpPr>
          <p:sp>
            <p:nvSpPr>
              <p:cNvPr id="204" name="Freeform: Shape 203">
                <a:extLst>
                  <a:ext uri="{FF2B5EF4-FFF2-40B4-BE49-F238E27FC236}">
                    <a16:creationId xmlns:a16="http://schemas.microsoft.com/office/drawing/2014/main" id="{04654D33-0B1A-4440-9BD4-3D5EE3AF0CFD}"/>
                  </a:ext>
                </a:extLst>
              </p:cNvPr>
              <p:cNvSpPr/>
              <p:nvPr/>
            </p:nvSpPr>
            <p:spPr>
              <a:xfrm rot="19208073">
                <a:off x="6180111" y="2853093"/>
                <a:ext cx="1698361" cy="1939300"/>
              </a:xfrm>
              <a:custGeom>
                <a:avLst/>
                <a:gdLst>
                  <a:gd name="connsiteX0" fmla="*/ 255028 w 1698361"/>
                  <a:gd name="connsiteY0" fmla="*/ 447348 h 1939300"/>
                  <a:gd name="connsiteX1" fmla="*/ 247865 w 1698361"/>
                  <a:gd name="connsiteY1" fmla="*/ 458388 h 1939300"/>
                  <a:gd name="connsiteX2" fmla="*/ 245944 w 1698361"/>
                  <a:gd name="connsiteY2" fmla="*/ 465171 h 1939300"/>
                  <a:gd name="connsiteX3" fmla="*/ 251154 w 1698361"/>
                  <a:gd name="connsiteY3" fmla="*/ 457479 h 1939300"/>
                  <a:gd name="connsiteX4" fmla="*/ 251477 w 1698361"/>
                  <a:gd name="connsiteY4" fmla="*/ 455872 h 1939300"/>
                  <a:gd name="connsiteX5" fmla="*/ 1274835 w 1698361"/>
                  <a:gd name="connsiteY5" fmla="*/ 140890 h 1939300"/>
                  <a:gd name="connsiteX6" fmla="*/ 1342487 w 1698361"/>
                  <a:gd name="connsiteY6" fmla="*/ 198993 h 1939300"/>
                  <a:gd name="connsiteX7" fmla="*/ 1431029 w 1698361"/>
                  <a:gd name="connsiteY7" fmla="*/ 304522 h 1939300"/>
                  <a:gd name="connsiteX8" fmla="*/ 1490037 w 1698361"/>
                  <a:gd name="connsiteY8" fmla="*/ 428751 h 1939300"/>
                  <a:gd name="connsiteX9" fmla="*/ 1509573 w 1698361"/>
                  <a:gd name="connsiteY9" fmla="*/ 513057 h 1939300"/>
                  <a:gd name="connsiteX10" fmla="*/ 1574577 w 1698361"/>
                  <a:gd name="connsiteY10" fmla="*/ 538432 h 1939300"/>
                  <a:gd name="connsiteX11" fmla="*/ 1600347 w 1698361"/>
                  <a:gd name="connsiteY11" fmla="*/ 597965 h 1939300"/>
                  <a:gd name="connsiteX12" fmla="*/ 1600712 w 1698361"/>
                  <a:gd name="connsiteY12" fmla="*/ 602016 h 1939300"/>
                  <a:gd name="connsiteX13" fmla="*/ 1604441 w 1698361"/>
                  <a:gd name="connsiteY13" fmla="*/ 607807 h 1939300"/>
                  <a:gd name="connsiteX14" fmla="*/ 1697168 w 1698361"/>
                  <a:gd name="connsiteY14" fmla="*/ 737175 h 1939300"/>
                  <a:gd name="connsiteX15" fmla="*/ 1692309 w 1698361"/>
                  <a:gd name="connsiteY15" fmla="*/ 754532 h 1939300"/>
                  <a:gd name="connsiteX16" fmla="*/ 1631688 w 1698361"/>
                  <a:gd name="connsiteY16" fmla="*/ 865587 h 1939300"/>
                  <a:gd name="connsiteX17" fmla="*/ 1578231 w 1698361"/>
                  <a:gd name="connsiteY17" fmla="*/ 916777 h 1939300"/>
                  <a:gd name="connsiteX18" fmla="*/ 1530814 w 1698361"/>
                  <a:gd name="connsiteY18" fmla="*/ 979969 h 1939300"/>
                  <a:gd name="connsiteX19" fmla="*/ 1488750 w 1698361"/>
                  <a:gd name="connsiteY19" fmla="*/ 1005337 h 1939300"/>
                  <a:gd name="connsiteX20" fmla="*/ 1372529 w 1698361"/>
                  <a:gd name="connsiteY20" fmla="*/ 1004111 h 1939300"/>
                  <a:gd name="connsiteX21" fmla="*/ 1320770 w 1698361"/>
                  <a:gd name="connsiteY21" fmla="*/ 993008 h 1939300"/>
                  <a:gd name="connsiteX22" fmla="*/ 1263086 w 1698361"/>
                  <a:gd name="connsiteY22" fmla="*/ 1062081 h 1939300"/>
                  <a:gd name="connsiteX23" fmla="*/ 1113520 w 1698361"/>
                  <a:gd name="connsiteY23" fmla="*/ 1150788 h 1939300"/>
                  <a:gd name="connsiteX24" fmla="*/ 1025330 w 1698361"/>
                  <a:gd name="connsiteY24" fmla="*/ 1159587 h 1939300"/>
                  <a:gd name="connsiteX25" fmla="*/ 947417 w 1698361"/>
                  <a:gd name="connsiteY25" fmla="*/ 1204806 h 1939300"/>
                  <a:gd name="connsiteX26" fmla="*/ 889240 w 1698361"/>
                  <a:gd name="connsiteY26" fmla="*/ 1343065 h 1939300"/>
                  <a:gd name="connsiteX27" fmla="*/ 745851 w 1698361"/>
                  <a:gd name="connsiteY27" fmla="*/ 1922580 h 1939300"/>
                  <a:gd name="connsiteX28" fmla="*/ 738044 w 1698361"/>
                  <a:gd name="connsiteY28" fmla="*/ 1939300 h 1939300"/>
                  <a:gd name="connsiteX29" fmla="*/ 0 w 1698361"/>
                  <a:gd name="connsiteY29" fmla="*/ 1322955 h 1939300"/>
                  <a:gd name="connsiteX30" fmla="*/ 4988 w 1698361"/>
                  <a:gd name="connsiteY30" fmla="*/ 1321237 h 1939300"/>
                  <a:gd name="connsiteX31" fmla="*/ 238795 w 1698361"/>
                  <a:gd name="connsiteY31" fmla="*/ 1282774 h 1939300"/>
                  <a:gd name="connsiteX32" fmla="*/ 340530 w 1698361"/>
                  <a:gd name="connsiteY32" fmla="*/ 1200698 h 1939300"/>
                  <a:gd name="connsiteX33" fmla="*/ 374919 w 1698361"/>
                  <a:gd name="connsiteY33" fmla="*/ 1162163 h 1939300"/>
                  <a:gd name="connsiteX34" fmla="*/ 396880 w 1698361"/>
                  <a:gd name="connsiteY34" fmla="*/ 1125692 h 1939300"/>
                  <a:gd name="connsiteX35" fmla="*/ 419877 w 1698361"/>
                  <a:gd name="connsiteY35" fmla="*/ 1053344 h 1939300"/>
                  <a:gd name="connsiteX36" fmla="*/ 424581 w 1698361"/>
                  <a:gd name="connsiteY36" fmla="*/ 1022480 h 1939300"/>
                  <a:gd name="connsiteX37" fmla="*/ 373553 w 1698361"/>
                  <a:gd name="connsiteY37" fmla="*/ 915623 h 1939300"/>
                  <a:gd name="connsiteX38" fmla="*/ 157170 w 1698361"/>
                  <a:gd name="connsiteY38" fmla="*/ 750981 h 1939300"/>
                  <a:gd name="connsiteX39" fmla="*/ 146267 w 1698361"/>
                  <a:gd name="connsiteY39" fmla="*/ 662106 h 1939300"/>
                  <a:gd name="connsiteX40" fmla="*/ 179890 w 1698361"/>
                  <a:gd name="connsiteY40" fmla="*/ 507091 h 1939300"/>
                  <a:gd name="connsiteX41" fmla="*/ 259531 w 1698361"/>
                  <a:gd name="connsiteY41" fmla="*/ 370695 h 1939300"/>
                  <a:gd name="connsiteX42" fmla="*/ 348365 w 1698361"/>
                  <a:gd name="connsiteY42" fmla="*/ 297656 h 1939300"/>
                  <a:gd name="connsiteX43" fmla="*/ 459573 w 1698361"/>
                  <a:gd name="connsiteY43" fmla="*/ 262573 h 1939300"/>
                  <a:gd name="connsiteX44" fmla="*/ 549854 w 1698361"/>
                  <a:gd name="connsiteY44" fmla="*/ 215369 h 1939300"/>
                  <a:gd name="connsiteX45" fmla="*/ 648666 w 1698361"/>
                  <a:gd name="connsiteY45" fmla="*/ 110510 h 1939300"/>
                  <a:gd name="connsiteX46" fmla="*/ 789419 w 1698361"/>
                  <a:gd name="connsiteY46" fmla="*/ 47100 h 1939300"/>
                  <a:gd name="connsiteX47" fmla="*/ 820470 w 1698361"/>
                  <a:gd name="connsiteY47" fmla="*/ 38767 h 1939300"/>
                  <a:gd name="connsiteX48" fmla="*/ 849378 w 1698361"/>
                  <a:gd name="connsiteY48" fmla="*/ 16331 h 1939300"/>
                  <a:gd name="connsiteX49" fmla="*/ 1005640 w 1698361"/>
                  <a:gd name="connsiteY49" fmla="*/ 15127 h 1939300"/>
                  <a:gd name="connsiteX50" fmla="*/ 1106144 w 1698361"/>
                  <a:gd name="connsiteY50" fmla="*/ 52481 h 1939300"/>
                  <a:gd name="connsiteX51" fmla="*/ 1189922 w 1698361"/>
                  <a:gd name="connsiteY51" fmla="*/ 85505 h 1939300"/>
                  <a:gd name="connsiteX52" fmla="*/ 1274835 w 1698361"/>
                  <a:gd name="connsiteY52" fmla="*/ 140890 h 193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698361" h="1939300">
                    <a:moveTo>
                      <a:pt x="255028" y="447348"/>
                    </a:moveTo>
                    <a:lnTo>
                      <a:pt x="247865" y="458388"/>
                    </a:lnTo>
                    <a:lnTo>
                      <a:pt x="245944" y="465171"/>
                    </a:lnTo>
                    <a:lnTo>
                      <a:pt x="251154" y="457479"/>
                    </a:lnTo>
                    <a:lnTo>
                      <a:pt x="251477" y="455872"/>
                    </a:lnTo>
                    <a:close/>
                    <a:moveTo>
                      <a:pt x="1274835" y="140890"/>
                    </a:moveTo>
                    <a:cubicBezTo>
                      <a:pt x="1298597" y="158592"/>
                      <a:pt x="1321095" y="178452"/>
                      <a:pt x="1342487" y="198993"/>
                    </a:cubicBezTo>
                    <a:cubicBezTo>
                      <a:pt x="1375493" y="231911"/>
                      <a:pt x="1408132" y="263986"/>
                      <a:pt x="1431029" y="304522"/>
                    </a:cubicBezTo>
                    <a:cubicBezTo>
                      <a:pt x="1453874" y="344480"/>
                      <a:pt x="1471139" y="387273"/>
                      <a:pt x="1490037" y="428751"/>
                    </a:cubicBezTo>
                    <a:cubicBezTo>
                      <a:pt x="1502057" y="455386"/>
                      <a:pt x="1487501" y="488201"/>
                      <a:pt x="1509573" y="513057"/>
                    </a:cubicBezTo>
                    <a:cubicBezTo>
                      <a:pt x="1523236" y="528750"/>
                      <a:pt x="1556491" y="525471"/>
                      <a:pt x="1574577" y="538432"/>
                    </a:cubicBezTo>
                    <a:cubicBezTo>
                      <a:pt x="1595185" y="553501"/>
                      <a:pt x="1600582" y="574604"/>
                      <a:pt x="1600347" y="597965"/>
                    </a:cubicBezTo>
                    <a:cubicBezTo>
                      <a:pt x="1600767" y="599386"/>
                      <a:pt x="1600870" y="600543"/>
                      <a:pt x="1600712" y="602016"/>
                    </a:cubicBezTo>
                    <a:cubicBezTo>
                      <a:pt x="1600392" y="604962"/>
                      <a:pt x="1602021" y="606858"/>
                      <a:pt x="1604441" y="607807"/>
                    </a:cubicBezTo>
                    <a:cubicBezTo>
                      <a:pt x="1655875" y="628275"/>
                      <a:pt x="1706859" y="676206"/>
                      <a:pt x="1697168" y="737175"/>
                    </a:cubicBezTo>
                    <a:cubicBezTo>
                      <a:pt x="1699844" y="744227"/>
                      <a:pt x="1694420" y="748799"/>
                      <a:pt x="1692309" y="754532"/>
                    </a:cubicBezTo>
                    <a:cubicBezTo>
                      <a:pt x="1681640" y="794875"/>
                      <a:pt x="1671909" y="842428"/>
                      <a:pt x="1631688" y="865587"/>
                    </a:cubicBezTo>
                    <a:cubicBezTo>
                      <a:pt x="1606997" y="879767"/>
                      <a:pt x="1593463" y="891486"/>
                      <a:pt x="1578231" y="916777"/>
                    </a:cubicBezTo>
                    <a:cubicBezTo>
                      <a:pt x="1565004" y="938387"/>
                      <a:pt x="1548722" y="961730"/>
                      <a:pt x="1530814" y="979969"/>
                    </a:cubicBezTo>
                    <a:cubicBezTo>
                      <a:pt x="1519069" y="992109"/>
                      <a:pt x="1506956" y="1003409"/>
                      <a:pt x="1488750" y="1005337"/>
                    </a:cubicBezTo>
                    <a:cubicBezTo>
                      <a:pt x="1452587" y="1021714"/>
                      <a:pt x="1408658" y="1019826"/>
                      <a:pt x="1372529" y="1004111"/>
                    </a:cubicBezTo>
                    <a:cubicBezTo>
                      <a:pt x="1354333" y="996409"/>
                      <a:pt x="1336837" y="973768"/>
                      <a:pt x="1320770" y="993008"/>
                    </a:cubicBezTo>
                    <a:lnTo>
                      <a:pt x="1263086" y="1062081"/>
                    </a:lnTo>
                    <a:cubicBezTo>
                      <a:pt x="1224631" y="1108129"/>
                      <a:pt x="1172983" y="1140485"/>
                      <a:pt x="1113520" y="1150788"/>
                    </a:cubicBezTo>
                    <a:cubicBezTo>
                      <a:pt x="1084210" y="1155756"/>
                      <a:pt x="1054382" y="1151726"/>
                      <a:pt x="1025330" y="1159587"/>
                    </a:cubicBezTo>
                    <a:cubicBezTo>
                      <a:pt x="996017" y="1167763"/>
                      <a:pt x="968485" y="1182783"/>
                      <a:pt x="947417" y="1204806"/>
                    </a:cubicBezTo>
                    <a:cubicBezTo>
                      <a:pt x="912444" y="1240914"/>
                      <a:pt x="898603" y="1294670"/>
                      <a:pt x="889240" y="1343065"/>
                    </a:cubicBezTo>
                    <a:cubicBezTo>
                      <a:pt x="879843" y="1391899"/>
                      <a:pt x="818549" y="1737843"/>
                      <a:pt x="745851" y="1922580"/>
                    </a:cubicBezTo>
                    <a:lnTo>
                      <a:pt x="738044" y="1939300"/>
                    </a:lnTo>
                    <a:lnTo>
                      <a:pt x="0" y="1322955"/>
                    </a:lnTo>
                    <a:lnTo>
                      <a:pt x="4988" y="1321237"/>
                    </a:lnTo>
                    <a:cubicBezTo>
                      <a:pt x="95697" y="1299796"/>
                      <a:pt x="185649" y="1301699"/>
                      <a:pt x="238795" y="1282774"/>
                    </a:cubicBezTo>
                    <a:cubicBezTo>
                      <a:pt x="309658" y="1257542"/>
                      <a:pt x="309770" y="1231761"/>
                      <a:pt x="340530" y="1200698"/>
                    </a:cubicBezTo>
                    <a:cubicBezTo>
                      <a:pt x="352959" y="1188058"/>
                      <a:pt x="364601" y="1175562"/>
                      <a:pt x="374919" y="1162163"/>
                    </a:cubicBezTo>
                    <a:lnTo>
                      <a:pt x="396880" y="1125692"/>
                    </a:lnTo>
                    <a:lnTo>
                      <a:pt x="419877" y="1053344"/>
                    </a:lnTo>
                    <a:lnTo>
                      <a:pt x="424581" y="1022480"/>
                    </a:lnTo>
                    <a:cubicBezTo>
                      <a:pt x="427259" y="977605"/>
                      <a:pt x="409779" y="938916"/>
                      <a:pt x="373553" y="915623"/>
                    </a:cubicBezTo>
                    <a:cubicBezTo>
                      <a:pt x="301101" y="869037"/>
                      <a:pt x="199546" y="829734"/>
                      <a:pt x="157170" y="750981"/>
                    </a:cubicBezTo>
                    <a:cubicBezTo>
                      <a:pt x="141784" y="722606"/>
                      <a:pt x="137658" y="692928"/>
                      <a:pt x="146267" y="662106"/>
                    </a:cubicBezTo>
                    <a:cubicBezTo>
                      <a:pt x="160946" y="611192"/>
                      <a:pt x="163159" y="557897"/>
                      <a:pt x="179890" y="507091"/>
                    </a:cubicBezTo>
                    <a:cubicBezTo>
                      <a:pt x="196095" y="456915"/>
                      <a:pt x="221768" y="408221"/>
                      <a:pt x="259531" y="370695"/>
                    </a:cubicBezTo>
                    <a:cubicBezTo>
                      <a:pt x="287655" y="342787"/>
                      <a:pt x="314355" y="318508"/>
                      <a:pt x="348365" y="297656"/>
                    </a:cubicBezTo>
                    <a:cubicBezTo>
                      <a:pt x="383796" y="276385"/>
                      <a:pt x="418843" y="270318"/>
                      <a:pt x="459573" y="262573"/>
                    </a:cubicBezTo>
                    <a:cubicBezTo>
                      <a:pt x="491990" y="256453"/>
                      <a:pt x="530460" y="246285"/>
                      <a:pt x="549854" y="215369"/>
                    </a:cubicBezTo>
                    <a:cubicBezTo>
                      <a:pt x="575888" y="173938"/>
                      <a:pt x="609596" y="139985"/>
                      <a:pt x="648666" y="110510"/>
                    </a:cubicBezTo>
                    <a:cubicBezTo>
                      <a:pt x="699949" y="74102"/>
                      <a:pt x="741740" y="58678"/>
                      <a:pt x="789419" y="47100"/>
                    </a:cubicBezTo>
                    <a:cubicBezTo>
                      <a:pt x="799103" y="44480"/>
                      <a:pt x="811573" y="43651"/>
                      <a:pt x="820470" y="38767"/>
                    </a:cubicBezTo>
                    <a:cubicBezTo>
                      <a:pt x="830473" y="33200"/>
                      <a:pt x="839165" y="22792"/>
                      <a:pt x="849378" y="16331"/>
                    </a:cubicBezTo>
                    <a:cubicBezTo>
                      <a:pt x="893864" y="-11297"/>
                      <a:pt x="958039" y="1607"/>
                      <a:pt x="1005640" y="15127"/>
                    </a:cubicBezTo>
                    <a:cubicBezTo>
                      <a:pt x="1016422" y="18242"/>
                      <a:pt x="1102245" y="57792"/>
                      <a:pt x="1106144" y="52481"/>
                    </a:cubicBezTo>
                    <a:cubicBezTo>
                      <a:pt x="1116050" y="39339"/>
                      <a:pt x="1178565" y="79233"/>
                      <a:pt x="1189922" y="85505"/>
                    </a:cubicBezTo>
                    <a:cubicBezTo>
                      <a:pt x="1219685" y="101794"/>
                      <a:pt x="1247918" y="120553"/>
                      <a:pt x="1274835" y="140890"/>
                    </a:cubicBezTo>
                    <a:close/>
                  </a:path>
                </a:pathLst>
              </a:custGeom>
              <a:solidFill>
                <a:schemeClr val="accent1">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5" name="Freeform: Shape 204">
                <a:extLst>
                  <a:ext uri="{FF2B5EF4-FFF2-40B4-BE49-F238E27FC236}">
                    <a16:creationId xmlns:a16="http://schemas.microsoft.com/office/drawing/2014/main" id="{BCAC0AA2-8034-465E-AC0A-A122E2F8878C}"/>
                  </a:ext>
                </a:extLst>
              </p:cNvPr>
              <p:cNvSpPr/>
              <p:nvPr/>
            </p:nvSpPr>
            <p:spPr>
              <a:xfrm rot="20169760" flipH="1">
                <a:off x="6169355" y="3468604"/>
                <a:ext cx="697058" cy="529692"/>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6" name="Group 205">
              <a:extLst>
                <a:ext uri="{FF2B5EF4-FFF2-40B4-BE49-F238E27FC236}">
                  <a16:creationId xmlns:a16="http://schemas.microsoft.com/office/drawing/2014/main" id="{EC899AF1-3F05-4014-9AFE-309838495581}"/>
                </a:ext>
              </a:extLst>
            </p:cNvPr>
            <p:cNvGrpSpPr/>
            <p:nvPr userDrawn="1"/>
          </p:nvGrpSpPr>
          <p:grpSpPr>
            <a:xfrm flipH="1">
              <a:off x="1447766" y="5614779"/>
              <a:ext cx="1121551" cy="1253899"/>
              <a:chOff x="1295588" y="2958968"/>
              <a:chExt cx="1502023" cy="1679269"/>
            </a:xfrm>
          </p:grpSpPr>
          <p:sp>
            <p:nvSpPr>
              <p:cNvPr id="207" name="Freeform: Shape 206">
                <a:extLst>
                  <a:ext uri="{FF2B5EF4-FFF2-40B4-BE49-F238E27FC236}">
                    <a16:creationId xmlns:a16="http://schemas.microsoft.com/office/drawing/2014/main" id="{640A39DB-3CD7-4CE6-A745-1F5BCDE6CEE0}"/>
                  </a:ext>
                </a:extLst>
              </p:cNvPr>
              <p:cNvSpPr/>
              <p:nvPr/>
            </p:nvSpPr>
            <p:spPr>
              <a:xfrm>
                <a:off x="1295588" y="2958968"/>
                <a:ext cx="1459136" cy="1679269"/>
              </a:xfrm>
              <a:custGeom>
                <a:avLst/>
                <a:gdLst>
                  <a:gd name="connsiteX0" fmla="*/ 775984 w 1459136"/>
                  <a:gd name="connsiteY0" fmla="*/ 51 h 1679269"/>
                  <a:gd name="connsiteX1" fmla="*/ 809096 w 1459136"/>
                  <a:gd name="connsiteY1" fmla="*/ 8467 h 1679269"/>
                  <a:gd name="connsiteX2" fmla="*/ 888474 w 1459136"/>
                  <a:gd name="connsiteY2" fmla="*/ 20063 h 1679269"/>
                  <a:gd name="connsiteX3" fmla="*/ 918798 w 1459136"/>
                  <a:gd name="connsiteY3" fmla="*/ 25859 h 1679269"/>
                  <a:gd name="connsiteX4" fmla="*/ 988366 w 1459136"/>
                  <a:gd name="connsiteY4" fmla="*/ 41913 h 1679269"/>
                  <a:gd name="connsiteX5" fmla="*/ 1084245 w 1459136"/>
                  <a:gd name="connsiteY5" fmla="*/ 68670 h 1679269"/>
                  <a:gd name="connsiteX6" fmla="*/ 1209110 w 1459136"/>
                  <a:gd name="connsiteY6" fmla="*/ 113711 h 1679269"/>
                  <a:gd name="connsiteX7" fmla="*/ 1247907 w 1459136"/>
                  <a:gd name="connsiteY7" fmla="*/ 132441 h 1679269"/>
                  <a:gd name="connsiteX8" fmla="*/ 1265745 w 1459136"/>
                  <a:gd name="connsiteY8" fmla="*/ 173467 h 1679269"/>
                  <a:gd name="connsiteX9" fmla="*/ 1265299 w 1459136"/>
                  <a:gd name="connsiteY9" fmla="*/ 174805 h 1679269"/>
                  <a:gd name="connsiteX10" fmla="*/ 1264408 w 1459136"/>
                  <a:gd name="connsiteY10" fmla="*/ 228319 h 1679269"/>
                  <a:gd name="connsiteX11" fmla="*/ 1254596 w 1459136"/>
                  <a:gd name="connsiteY11" fmla="*/ 238577 h 1679269"/>
                  <a:gd name="connsiteX12" fmla="*/ 1243894 w 1459136"/>
                  <a:gd name="connsiteY12" fmla="*/ 268454 h 1679269"/>
                  <a:gd name="connsiteX13" fmla="*/ 1300975 w 1459136"/>
                  <a:gd name="connsiteY13" fmla="*/ 413833 h 1679269"/>
                  <a:gd name="connsiteX14" fmla="*/ 1296962 w 1459136"/>
                  <a:gd name="connsiteY14" fmla="*/ 474482 h 1679269"/>
                  <a:gd name="connsiteX15" fmla="*/ 1301867 w 1459136"/>
                  <a:gd name="connsiteY15" fmla="*/ 507928 h 1679269"/>
                  <a:gd name="connsiteX16" fmla="*/ 1413354 w 1459136"/>
                  <a:gd name="connsiteY16" fmla="*/ 649293 h 1679269"/>
                  <a:gd name="connsiteX17" fmla="*/ 1453935 w 1459136"/>
                  <a:gd name="connsiteY17" fmla="*/ 713956 h 1679269"/>
                  <a:gd name="connsiteX18" fmla="*/ 1445908 w 1459136"/>
                  <a:gd name="connsiteY18" fmla="*/ 754982 h 1679269"/>
                  <a:gd name="connsiteX19" fmla="*/ 1386597 w 1459136"/>
                  <a:gd name="connsiteY19" fmla="*/ 781739 h 1679269"/>
                  <a:gd name="connsiteX20" fmla="*/ 1360286 w 1459136"/>
                  <a:gd name="connsiteY20" fmla="*/ 819645 h 1679269"/>
                  <a:gd name="connsiteX21" fmla="*/ 1381692 w 1459136"/>
                  <a:gd name="connsiteY21" fmla="*/ 868699 h 1679269"/>
                  <a:gd name="connsiteX22" fmla="*/ 1378124 w 1459136"/>
                  <a:gd name="connsiteY22" fmla="*/ 901699 h 1679269"/>
                  <a:gd name="connsiteX23" fmla="*/ 1367867 w 1459136"/>
                  <a:gd name="connsiteY23" fmla="*/ 910618 h 1679269"/>
                  <a:gd name="connsiteX24" fmla="*/ 1364746 w 1459136"/>
                  <a:gd name="connsiteY24" fmla="*/ 938712 h 1679269"/>
                  <a:gd name="connsiteX25" fmla="*/ 1364300 w 1459136"/>
                  <a:gd name="connsiteY25" fmla="*/ 982415 h 1679269"/>
                  <a:gd name="connsiteX26" fmla="*/ 1350921 w 1459136"/>
                  <a:gd name="connsiteY26" fmla="*/ 1052875 h 1679269"/>
                  <a:gd name="connsiteX27" fmla="*/ 1369651 w 1459136"/>
                  <a:gd name="connsiteY27" fmla="*/ 1114415 h 1679269"/>
                  <a:gd name="connsiteX28" fmla="*/ 1363853 w 1459136"/>
                  <a:gd name="connsiteY28" fmla="*/ 1146078 h 1679269"/>
                  <a:gd name="connsiteX29" fmla="*/ 1259948 w 1459136"/>
                  <a:gd name="connsiteY29" fmla="*/ 1206281 h 1679269"/>
                  <a:gd name="connsiteX30" fmla="*/ 1066407 w 1459136"/>
                  <a:gd name="connsiteY30" fmla="*/ 1200037 h 1679269"/>
                  <a:gd name="connsiteX31" fmla="*/ 1010663 w 1459136"/>
                  <a:gd name="connsiteY31" fmla="*/ 1249538 h 1679269"/>
                  <a:gd name="connsiteX32" fmla="*/ 1009772 w 1459136"/>
                  <a:gd name="connsiteY32" fmla="*/ 1257118 h 1679269"/>
                  <a:gd name="connsiteX33" fmla="*/ 965623 w 1459136"/>
                  <a:gd name="connsiteY33" fmla="*/ 1382429 h 1679269"/>
                  <a:gd name="connsiteX34" fmla="*/ 942880 w 1459136"/>
                  <a:gd name="connsiteY34" fmla="*/ 1429254 h 1679269"/>
                  <a:gd name="connsiteX35" fmla="*/ 948677 w 1459136"/>
                  <a:gd name="connsiteY35" fmla="*/ 1453335 h 1679269"/>
                  <a:gd name="connsiteX36" fmla="*/ 1057043 w 1459136"/>
                  <a:gd name="connsiteY36" fmla="*/ 1550551 h 1679269"/>
                  <a:gd name="connsiteX37" fmla="*/ 1137312 w 1459136"/>
                  <a:gd name="connsiteY37" fmla="*/ 1602281 h 1679269"/>
                  <a:gd name="connsiteX38" fmla="*/ 1201083 w 1459136"/>
                  <a:gd name="connsiteY38" fmla="*/ 1640633 h 1679269"/>
                  <a:gd name="connsiteX39" fmla="*/ 1205989 w 1459136"/>
                  <a:gd name="connsiteY39" fmla="*/ 1661593 h 1679269"/>
                  <a:gd name="connsiteX40" fmla="*/ 1202073 w 1459136"/>
                  <a:gd name="connsiteY40" fmla="*/ 1679269 h 1679269"/>
                  <a:gd name="connsiteX41" fmla="*/ 0 w 1459136"/>
                  <a:gd name="connsiteY41" fmla="*/ 1679269 h 1679269"/>
                  <a:gd name="connsiteX42" fmla="*/ 19993 w 1459136"/>
                  <a:gd name="connsiteY42" fmla="*/ 1643699 h 1679269"/>
                  <a:gd name="connsiteX43" fmla="*/ 68824 w 1459136"/>
                  <a:gd name="connsiteY43" fmla="*/ 1572403 h 1679269"/>
                  <a:gd name="connsiteX44" fmla="*/ 206622 w 1459136"/>
                  <a:gd name="connsiteY44" fmla="*/ 1402052 h 1679269"/>
                  <a:gd name="connsiteX45" fmla="*/ 292689 w 1459136"/>
                  <a:gd name="connsiteY45" fmla="*/ 1285213 h 1679269"/>
                  <a:gd name="connsiteX46" fmla="*/ 298041 w 1459136"/>
                  <a:gd name="connsiteY46" fmla="*/ 1276294 h 1679269"/>
                  <a:gd name="connsiteX47" fmla="*/ 332825 w 1459136"/>
                  <a:gd name="connsiteY47" fmla="*/ 1197362 h 1679269"/>
                  <a:gd name="connsiteX48" fmla="*/ 343527 w 1459136"/>
                  <a:gd name="connsiteY48" fmla="*/ 1143403 h 1679269"/>
                  <a:gd name="connsiteX49" fmla="*/ 346649 w 1459136"/>
                  <a:gd name="connsiteY49" fmla="*/ 1122889 h 1679269"/>
                  <a:gd name="connsiteX50" fmla="*/ 387230 w 1459136"/>
                  <a:gd name="connsiteY50" fmla="*/ 1097470 h 1679269"/>
                  <a:gd name="connsiteX51" fmla="*/ 418000 w 1459136"/>
                  <a:gd name="connsiteY51" fmla="*/ 1070713 h 1679269"/>
                  <a:gd name="connsiteX52" fmla="*/ 408635 w 1459136"/>
                  <a:gd name="connsiteY52" fmla="*/ 972605 h 1679269"/>
                  <a:gd name="connsiteX53" fmla="*/ 389906 w 1459136"/>
                  <a:gd name="connsiteY53" fmla="*/ 937374 h 1679269"/>
                  <a:gd name="connsiteX54" fmla="*/ 371176 w 1459136"/>
                  <a:gd name="connsiteY54" fmla="*/ 903483 h 1679269"/>
                  <a:gd name="connsiteX55" fmla="*/ 341298 w 1459136"/>
                  <a:gd name="connsiteY55" fmla="*/ 830348 h 1679269"/>
                  <a:gd name="connsiteX56" fmla="*/ 285108 w 1459136"/>
                  <a:gd name="connsiteY56" fmla="*/ 668023 h 1679269"/>
                  <a:gd name="connsiteX57" fmla="*/ 270838 w 1459136"/>
                  <a:gd name="connsiteY57" fmla="*/ 577942 h 1679269"/>
                  <a:gd name="connsiteX58" fmla="*/ 267270 w 1459136"/>
                  <a:gd name="connsiteY58" fmla="*/ 552523 h 1679269"/>
                  <a:gd name="connsiteX59" fmla="*/ 276190 w 1459136"/>
                  <a:gd name="connsiteY59" fmla="*/ 441928 h 1679269"/>
                  <a:gd name="connsiteX60" fmla="*/ 353339 w 1459136"/>
                  <a:gd name="connsiteY60" fmla="*/ 248833 h 1679269"/>
                  <a:gd name="connsiteX61" fmla="*/ 396149 w 1459136"/>
                  <a:gd name="connsiteY61" fmla="*/ 206914 h 1679269"/>
                  <a:gd name="connsiteX62" fmla="*/ 409527 w 1459136"/>
                  <a:gd name="connsiteY62" fmla="*/ 146712 h 1679269"/>
                  <a:gd name="connsiteX63" fmla="*/ 411311 w 1459136"/>
                  <a:gd name="connsiteY63" fmla="*/ 144927 h 1679269"/>
                  <a:gd name="connsiteX64" fmla="*/ 455460 w 1459136"/>
                  <a:gd name="connsiteY64" fmla="*/ 120846 h 1679269"/>
                  <a:gd name="connsiteX65" fmla="*/ 478650 w 1459136"/>
                  <a:gd name="connsiteY65" fmla="*/ 84278 h 1679269"/>
                  <a:gd name="connsiteX66" fmla="*/ 492473 w 1459136"/>
                  <a:gd name="connsiteY66" fmla="*/ 86062 h 1679269"/>
                  <a:gd name="connsiteX67" fmla="*/ 511203 w 1459136"/>
                  <a:gd name="connsiteY67" fmla="*/ 92305 h 1679269"/>
                  <a:gd name="connsiteX68" fmla="*/ 567393 w 1459136"/>
                  <a:gd name="connsiteY68" fmla="*/ 65995 h 1679269"/>
                  <a:gd name="connsiteX69" fmla="*/ 583893 w 1459136"/>
                  <a:gd name="connsiteY69" fmla="*/ 59305 h 1679269"/>
                  <a:gd name="connsiteX70" fmla="*/ 648555 w 1459136"/>
                  <a:gd name="connsiteY70" fmla="*/ 32995 h 1679269"/>
                  <a:gd name="connsiteX71" fmla="*/ 701622 w 1459136"/>
                  <a:gd name="connsiteY71" fmla="*/ 14711 h 1679269"/>
                  <a:gd name="connsiteX72" fmla="*/ 742204 w 1459136"/>
                  <a:gd name="connsiteY72" fmla="*/ 5346 h 1679269"/>
                  <a:gd name="connsiteX73" fmla="*/ 775984 w 1459136"/>
                  <a:gd name="connsiteY73" fmla="*/ 51 h 1679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459136" h="1679269">
                    <a:moveTo>
                      <a:pt x="775984" y="51"/>
                    </a:moveTo>
                    <a:cubicBezTo>
                      <a:pt x="787133" y="441"/>
                      <a:pt x="798170" y="3116"/>
                      <a:pt x="809096" y="8467"/>
                    </a:cubicBezTo>
                    <a:cubicBezTo>
                      <a:pt x="834515" y="20954"/>
                      <a:pt x="859934" y="28090"/>
                      <a:pt x="888474" y="20063"/>
                    </a:cubicBezTo>
                    <a:cubicBezTo>
                      <a:pt x="898286" y="17387"/>
                      <a:pt x="908542" y="20508"/>
                      <a:pt x="918798" y="25859"/>
                    </a:cubicBezTo>
                    <a:cubicBezTo>
                      <a:pt x="940650" y="37008"/>
                      <a:pt x="965177" y="37900"/>
                      <a:pt x="988366" y="41913"/>
                    </a:cubicBezTo>
                    <a:cubicBezTo>
                      <a:pt x="1021366" y="46819"/>
                      <a:pt x="1053474" y="53508"/>
                      <a:pt x="1084245" y="68670"/>
                    </a:cubicBezTo>
                    <a:cubicBezTo>
                      <a:pt x="1123934" y="88292"/>
                      <a:pt x="1166300" y="102563"/>
                      <a:pt x="1209110" y="113711"/>
                    </a:cubicBezTo>
                    <a:cubicBezTo>
                      <a:pt x="1223381" y="117279"/>
                      <a:pt x="1235867" y="124413"/>
                      <a:pt x="1247907" y="132441"/>
                    </a:cubicBezTo>
                    <a:cubicBezTo>
                      <a:pt x="1263516" y="142252"/>
                      <a:pt x="1272881" y="154292"/>
                      <a:pt x="1265745" y="173467"/>
                    </a:cubicBezTo>
                    <a:cubicBezTo>
                      <a:pt x="1265745" y="173914"/>
                      <a:pt x="1265299" y="174805"/>
                      <a:pt x="1265299" y="174805"/>
                    </a:cubicBezTo>
                    <a:cubicBezTo>
                      <a:pt x="1275557" y="193090"/>
                      <a:pt x="1266192" y="210482"/>
                      <a:pt x="1264408" y="228319"/>
                    </a:cubicBezTo>
                    <a:cubicBezTo>
                      <a:pt x="1263516" y="235901"/>
                      <a:pt x="1260394" y="236792"/>
                      <a:pt x="1254596" y="238577"/>
                    </a:cubicBezTo>
                    <a:cubicBezTo>
                      <a:pt x="1234529" y="244819"/>
                      <a:pt x="1232299" y="250617"/>
                      <a:pt x="1243894" y="268454"/>
                    </a:cubicBezTo>
                    <a:cubicBezTo>
                      <a:pt x="1272435" y="313050"/>
                      <a:pt x="1290718" y="362103"/>
                      <a:pt x="1300975" y="413833"/>
                    </a:cubicBezTo>
                    <a:cubicBezTo>
                      <a:pt x="1304988" y="434347"/>
                      <a:pt x="1303651" y="454860"/>
                      <a:pt x="1296962" y="474482"/>
                    </a:cubicBezTo>
                    <a:cubicBezTo>
                      <a:pt x="1292502" y="486968"/>
                      <a:pt x="1294285" y="497226"/>
                      <a:pt x="1301867" y="507928"/>
                    </a:cubicBezTo>
                    <a:cubicBezTo>
                      <a:pt x="1336651" y="556982"/>
                      <a:pt x="1377232" y="601577"/>
                      <a:pt x="1413354" y="649293"/>
                    </a:cubicBezTo>
                    <a:cubicBezTo>
                      <a:pt x="1428961" y="669807"/>
                      <a:pt x="1443233" y="690766"/>
                      <a:pt x="1453935" y="713956"/>
                    </a:cubicBezTo>
                    <a:cubicBezTo>
                      <a:pt x="1462408" y="731794"/>
                      <a:pt x="1461070" y="743388"/>
                      <a:pt x="1445908" y="754982"/>
                    </a:cubicBezTo>
                    <a:cubicBezTo>
                      <a:pt x="1428516" y="768361"/>
                      <a:pt x="1410233" y="779955"/>
                      <a:pt x="1386597" y="781739"/>
                    </a:cubicBezTo>
                    <a:cubicBezTo>
                      <a:pt x="1362962" y="783523"/>
                      <a:pt x="1354043" y="796902"/>
                      <a:pt x="1360286" y="819645"/>
                    </a:cubicBezTo>
                    <a:cubicBezTo>
                      <a:pt x="1365191" y="837037"/>
                      <a:pt x="1369205" y="854429"/>
                      <a:pt x="1381692" y="868699"/>
                    </a:cubicBezTo>
                    <a:cubicBezTo>
                      <a:pt x="1391502" y="880294"/>
                      <a:pt x="1389719" y="891443"/>
                      <a:pt x="1378124" y="901699"/>
                    </a:cubicBezTo>
                    <a:cubicBezTo>
                      <a:pt x="1374556" y="904821"/>
                      <a:pt x="1371435" y="907942"/>
                      <a:pt x="1367867" y="910618"/>
                    </a:cubicBezTo>
                    <a:cubicBezTo>
                      <a:pt x="1357164" y="919091"/>
                      <a:pt x="1356273" y="928010"/>
                      <a:pt x="1364746" y="938712"/>
                    </a:cubicBezTo>
                    <a:cubicBezTo>
                      <a:pt x="1382583" y="961010"/>
                      <a:pt x="1383030" y="961456"/>
                      <a:pt x="1364300" y="982415"/>
                    </a:cubicBezTo>
                    <a:cubicBezTo>
                      <a:pt x="1345124" y="1003821"/>
                      <a:pt x="1340218" y="1026119"/>
                      <a:pt x="1350921" y="1052875"/>
                    </a:cubicBezTo>
                    <a:cubicBezTo>
                      <a:pt x="1358948" y="1072943"/>
                      <a:pt x="1365637" y="1093010"/>
                      <a:pt x="1369651" y="1114415"/>
                    </a:cubicBezTo>
                    <a:cubicBezTo>
                      <a:pt x="1371881" y="1126011"/>
                      <a:pt x="1369651" y="1136267"/>
                      <a:pt x="1363853" y="1146078"/>
                    </a:cubicBezTo>
                    <a:cubicBezTo>
                      <a:pt x="1340218" y="1184876"/>
                      <a:pt x="1305434" y="1204943"/>
                      <a:pt x="1259948" y="1206281"/>
                    </a:cubicBezTo>
                    <a:cubicBezTo>
                      <a:pt x="1195286" y="1208511"/>
                      <a:pt x="1131070" y="1202268"/>
                      <a:pt x="1066407" y="1200037"/>
                    </a:cubicBezTo>
                    <a:cubicBezTo>
                      <a:pt x="1029393" y="1198699"/>
                      <a:pt x="1014677" y="1212970"/>
                      <a:pt x="1010663" y="1249538"/>
                    </a:cubicBezTo>
                    <a:cubicBezTo>
                      <a:pt x="1010218" y="1252213"/>
                      <a:pt x="1009772" y="1254443"/>
                      <a:pt x="1009772" y="1257118"/>
                    </a:cubicBezTo>
                    <a:cubicBezTo>
                      <a:pt x="1012894" y="1305281"/>
                      <a:pt x="995502" y="1345862"/>
                      <a:pt x="965623" y="1382429"/>
                    </a:cubicBezTo>
                    <a:cubicBezTo>
                      <a:pt x="954475" y="1395808"/>
                      <a:pt x="948231" y="1412755"/>
                      <a:pt x="942880" y="1429254"/>
                    </a:cubicBezTo>
                    <a:cubicBezTo>
                      <a:pt x="940204" y="1438173"/>
                      <a:pt x="940204" y="1445754"/>
                      <a:pt x="948677" y="1453335"/>
                    </a:cubicBezTo>
                    <a:cubicBezTo>
                      <a:pt x="985245" y="1485443"/>
                      <a:pt x="1021366" y="1517552"/>
                      <a:pt x="1057043" y="1550551"/>
                    </a:cubicBezTo>
                    <a:cubicBezTo>
                      <a:pt x="1080678" y="1572403"/>
                      <a:pt x="1107880" y="1588903"/>
                      <a:pt x="1137312" y="1602281"/>
                    </a:cubicBezTo>
                    <a:cubicBezTo>
                      <a:pt x="1160056" y="1612539"/>
                      <a:pt x="1182354" y="1623687"/>
                      <a:pt x="1201083" y="1640633"/>
                    </a:cubicBezTo>
                    <a:cubicBezTo>
                      <a:pt x="1208218" y="1646876"/>
                      <a:pt x="1209556" y="1652228"/>
                      <a:pt x="1205989" y="1661593"/>
                    </a:cubicBezTo>
                    <a:lnTo>
                      <a:pt x="1202073" y="1679269"/>
                    </a:lnTo>
                    <a:lnTo>
                      <a:pt x="0" y="1679269"/>
                    </a:lnTo>
                    <a:lnTo>
                      <a:pt x="19993" y="1643699"/>
                    </a:lnTo>
                    <a:cubicBezTo>
                      <a:pt x="36047" y="1619896"/>
                      <a:pt x="53216" y="1596707"/>
                      <a:pt x="68824" y="1572403"/>
                    </a:cubicBezTo>
                    <a:cubicBezTo>
                      <a:pt x="108513" y="1510416"/>
                      <a:pt x="159351" y="1458240"/>
                      <a:pt x="206622" y="1402052"/>
                    </a:cubicBezTo>
                    <a:cubicBezTo>
                      <a:pt x="237838" y="1365037"/>
                      <a:pt x="261919" y="1322673"/>
                      <a:pt x="292689" y="1285213"/>
                    </a:cubicBezTo>
                    <a:cubicBezTo>
                      <a:pt x="294919" y="1282537"/>
                      <a:pt x="297595" y="1279416"/>
                      <a:pt x="298041" y="1276294"/>
                    </a:cubicBezTo>
                    <a:cubicBezTo>
                      <a:pt x="302947" y="1246862"/>
                      <a:pt x="322122" y="1224119"/>
                      <a:pt x="332825" y="1197362"/>
                    </a:cubicBezTo>
                    <a:cubicBezTo>
                      <a:pt x="339960" y="1179970"/>
                      <a:pt x="341298" y="1161686"/>
                      <a:pt x="343527" y="1143403"/>
                    </a:cubicBezTo>
                    <a:cubicBezTo>
                      <a:pt x="344420" y="1136267"/>
                      <a:pt x="344865" y="1129578"/>
                      <a:pt x="346649" y="1122889"/>
                    </a:cubicBezTo>
                    <a:cubicBezTo>
                      <a:pt x="353784" y="1093902"/>
                      <a:pt x="358690" y="1091227"/>
                      <a:pt x="387230" y="1097470"/>
                    </a:cubicBezTo>
                    <a:cubicBezTo>
                      <a:pt x="406406" y="1101483"/>
                      <a:pt x="422460" y="1089889"/>
                      <a:pt x="418000" y="1070713"/>
                    </a:cubicBezTo>
                    <a:cubicBezTo>
                      <a:pt x="410865" y="1038159"/>
                      <a:pt x="411757" y="1005158"/>
                      <a:pt x="408635" y="972605"/>
                    </a:cubicBezTo>
                    <a:cubicBezTo>
                      <a:pt x="407298" y="958335"/>
                      <a:pt x="399270" y="947186"/>
                      <a:pt x="389906" y="937374"/>
                    </a:cubicBezTo>
                    <a:cubicBezTo>
                      <a:pt x="380987" y="927564"/>
                      <a:pt x="374744" y="916415"/>
                      <a:pt x="371176" y="903483"/>
                    </a:cubicBezTo>
                    <a:cubicBezTo>
                      <a:pt x="364041" y="878064"/>
                      <a:pt x="347095" y="856659"/>
                      <a:pt x="341298" y="830348"/>
                    </a:cubicBezTo>
                    <a:cubicBezTo>
                      <a:pt x="329257" y="774159"/>
                      <a:pt x="305622" y="721536"/>
                      <a:pt x="285108" y="668023"/>
                    </a:cubicBezTo>
                    <a:cubicBezTo>
                      <a:pt x="273959" y="639036"/>
                      <a:pt x="275744" y="607821"/>
                      <a:pt x="270838" y="577942"/>
                    </a:cubicBezTo>
                    <a:cubicBezTo>
                      <a:pt x="269501" y="569468"/>
                      <a:pt x="269946" y="560550"/>
                      <a:pt x="267270" y="552523"/>
                    </a:cubicBezTo>
                    <a:cubicBezTo>
                      <a:pt x="255676" y="514171"/>
                      <a:pt x="269501" y="478496"/>
                      <a:pt x="276190" y="441928"/>
                    </a:cubicBezTo>
                    <a:cubicBezTo>
                      <a:pt x="289568" y="372806"/>
                      <a:pt x="312312" y="306806"/>
                      <a:pt x="353339" y="248833"/>
                    </a:cubicBezTo>
                    <a:cubicBezTo>
                      <a:pt x="364933" y="232779"/>
                      <a:pt x="378311" y="218063"/>
                      <a:pt x="396149" y="206914"/>
                    </a:cubicBezTo>
                    <a:cubicBezTo>
                      <a:pt x="423798" y="189968"/>
                      <a:pt x="427365" y="172130"/>
                      <a:pt x="409527" y="146712"/>
                    </a:cubicBezTo>
                    <a:cubicBezTo>
                      <a:pt x="409973" y="146265"/>
                      <a:pt x="410865" y="144927"/>
                      <a:pt x="411311" y="144927"/>
                    </a:cubicBezTo>
                    <a:cubicBezTo>
                      <a:pt x="435839" y="150279"/>
                      <a:pt x="446095" y="152063"/>
                      <a:pt x="455460" y="120846"/>
                    </a:cubicBezTo>
                    <a:cubicBezTo>
                      <a:pt x="459473" y="107468"/>
                      <a:pt x="467501" y="94536"/>
                      <a:pt x="478650" y="84278"/>
                    </a:cubicBezTo>
                    <a:cubicBezTo>
                      <a:pt x="483108" y="80265"/>
                      <a:pt x="488906" y="74468"/>
                      <a:pt x="492473" y="86062"/>
                    </a:cubicBezTo>
                    <a:cubicBezTo>
                      <a:pt x="495595" y="95873"/>
                      <a:pt x="504514" y="94536"/>
                      <a:pt x="511203" y="92305"/>
                    </a:cubicBezTo>
                    <a:cubicBezTo>
                      <a:pt x="530825" y="85616"/>
                      <a:pt x="552230" y="81602"/>
                      <a:pt x="567393" y="65995"/>
                    </a:cubicBezTo>
                    <a:cubicBezTo>
                      <a:pt x="571852" y="61535"/>
                      <a:pt x="577649" y="59752"/>
                      <a:pt x="583893" y="59305"/>
                    </a:cubicBezTo>
                    <a:cubicBezTo>
                      <a:pt x="607974" y="56630"/>
                      <a:pt x="628487" y="45927"/>
                      <a:pt x="648555" y="32995"/>
                    </a:cubicBezTo>
                    <a:cubicBezTo>
                      <a:pt x="664609" y="22292"/>
                      <a:pt x="682001" y="16049"/>
                      <a:pt x="701622" y="14711"/>
                    </a:cubicBezTo>
                    <a:cubicBezTo>
                      <a:pt x="715447" y="13819"/>
                      <a:pt x="729272" y="9805"/>
                      <a:pt x="742204" y="5346"/>
                    </a:cubicBezTo>
                    <a:cubicBezTo>
                      <a:pt x="753575" y="1556"/>
                      <a:pt x="764835" y="-340"/>
                      <a:pt x="775984" y="51"/>
                    </a:cubicBezTo>
                    <a:close/>
                  </a:path>
                </a:pathLst>
              </a:custGeom>
              <a:solidFill>
                <a:schemeClr val="accent3">
                  <a:lumMod val="50000"/>
                  <a:alpha val="90000"/>
                </a:schemeClr>
              </a:solidFill>
              <a:ln w="4857" cap="flat">
                <a:noFill/>
                <a:prstDash val="solid"/>
                <a:miter/>
              </a:ln>
            </p:spPr>
            <p:txBody>
              <a:bodyPr wrap="square" rtlCol="0" anchor="ctr">
                <a:noAutofit/>
              </a:bodyPr>
              <a:lstStyle/>
              <a:p>
                <a:endParaRPr lang="en-US" dirty="0"/>
              </a:p>
            </p:txBody>
          </p:sp>
          <p:sp>
            <p:nvSpPr>
              <p:cNvPr id="208" name="Freeform: Shape 207">
                <a:extLst>
                  <a:ext uri="{FF2B5EF4-FFF2-40B4-BE49-F238E27FC236}">
                    <a16:creationId xmlns:a16="http://schemas.microsoft.com/office/drawing/2014/main" id="{FCD53E8B-0BD9-4E18-BDCE-502D3C9A2C33}"/>
                  </a:ext>
                </a:extLst>
              </p:cNvPr>
              <p:cNvSpPr/>
              <p:nvPr/>
            </p:nvSpPr>
            <p:spPr>
              <a:xfrm rot="1430240">
                <a:off x="2056743" y="3497776"/>
                <a:ext cx="740868" cy="562984"/>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C9231813-4827-4004-B2AE-925593D24278}"/>
                </a:ext>
              </a:extLst>
            </p:cNvPr>
            <p:cNvGrpSpPr/>
            <p:nvPr userDrawn="1"/>
          </p:nvGrpSpPr>
          <p:grpSpPr>
            <a:xfrm>
              <a:off x="2081810" y="5642201"/>
              <a:ext cx="913339" cy="1231410"/>
              <a:chOff x="1782683" y="2146699"/>
              <a:chExt cx="1512207" cy="2038836"/>
            </a:xfrm>
          </p:grpSpPr>
          <p:sp>
            <p:nvSpPr>
              <p:cNvPr id="210" name="Freeform: Shape 209">
                <a:extLst>
                  <a:ext uri="{FF2B5EF4-FFF2-40B4-BE49-F238E27FC236}">
                    <a16:creationId xmlns:a16="http://schemas.microsoft.com/office/drawing/2014/main" id="{6457D4C6-B6CE-4F7C-B07E-280AAB8173AF}"/>
                  </a:ext>
                </a:extLst>
              </p:cNvPr>
              <p:cNvSpPr/>
              <p:nvPr/>
            </p:nvSpPr>
            <p:spPr>
              <a:xfrm>
                <a:off x="1821903" y="2146699"/>
                <a:ext cx="1472987" cy="2038836"/>
              </a:xfrm>
              <a:custGeom>
                <a:avLst/>
                <a:gdLst>
                  <a:gd name="connsiteX0" fmla="*/ 419758 w 688571"/>
                  <a:gd name="connsiteY0" fmla="*/ 16 h 953086"/>
                  <a:gd name="connsiteX1" fmla="*/ 601386 w 688571"/>
                  <a:gd name="connsiteY1" fmla="*/ 122431 h 953086"/>
                  <a:gd name="connsiteX2" fmla="*/ 639428 w 688571"/>
                  <a:gd name="connsiteY2" fmla="*/ 190846 h 953086"/>
                  <a:gd name="connsiteX3" fmla="*/ 650473 w 688571"/>
                  <a:gd name="connsiteY3" fmla="*/ 223981 h 953086"/>
                  <a:gd name="connsiteX4" fmla="*/ 675632 w 688571"/>
                  <a:gd name="connsiteY4" fmla="*/ 291171 h 953086"/>
                  <a:gd name="connsiteX5" fmla="*/ 686675 w 688571"/>
                  <a:gd name="connsiteY5" fmla="*/ 365110 h 953086"/>
                  <a:gd name="connsiteX6" fmla="*/ 687903 w 688571"/>
                  <a:gd name="connsiteY6" fmla="*/ 408063 h 953086"/>
                  <a:gd name="connsiteX7" fmla="*/ 673789 w 688571"/>
                  <a:gd name="connsiteY7" fmla="*/ 497648 h 953086"/>
                  <a:gd name="connsiteX8" fmla="*/ 640656 w 688571"/>
                  <a:gd name="connsiteY8" fmla="*/ 614233 h 953086"/>
                  <a:gd name="connsiteX9" fmla="*/ 641883 w 688571"/>
                  <a:gd name="connsiteY9" fmla="*/ 652276 h 953086"/>
                  <a:gd name="connsiteX10" fmla="*/ 638202 w 688571"/>
                  <a:gd name="connsiteY10" fmla="*/ 718546 h 953086"/>
                  <a:gd name="connsiteX11" fmla="*/ 648018 w 688571"/>
                  <a:gd name="connsiteY11" fmla="*/ 756588 h 953086"/>
                  <a:gd name="connsiteX12" fmla="*/ 628997 w 688571"/>
                  <a:gd name="connsiteY12" fmla="*/ 751986 h 953086"/>
                  <a:gd name="connsiteX13" fmla="*/ 597703 w 688571"/>
                  <a:gd name="connsiteY13" fmla="*/ 770088 h 953086"/>
                  <a:gd name="connsiteX14" fmla="*/ 590341 w 688571"/>
                  <a:gd name="connsiteY14" fmla="*/ 809665 h 953086"/>
                  <a:gd name="connsiteX15" fmla="*/ 592488 w 688571"/>
                  <a:gd name="connsiteY15" fmla="*/ 834822 h 953086"/>
                  <a:gd name="connsiteX16" fmla="*/ 606293 w 688571"/>
                  <a:gd name="connsiteY16" fmla="*/ 863662 h 953086"/>
                  <a:gd name="connsiteX17" fmla="*/ 623743 w 688571"/>
                  <a:gd name="connsiteY17" fmla="*/ 922722 h 953086"/>
                  <a:gd name="connsiteX18" fmla="*/ 624967 w 688571"/>
                  <a:gd name="connsiteY18" fmla="*/ 953086 h 953086"/>
                  <a:gd name="connsiteX19" fmla="*/ 127476 w 688571"/>
                  <a:gd name="connsiteY19" fmla="*/ 953086 h 953086"/>
                  <a:gd name="connsiteX20" fmla="*/ 130445 w 688571"/>
                  <a:gd name="connsiteY20" fmla="*/ 942817 h 953086"/>
                  <a:gd name="connsiteX21" fmla="*/ 135047 w 688571"/>
                  <a:gd name="connsiteY21" fmla="*/ 916432 h 953086"/>
                  <a:gd name="connsiteX22" fmla="*/ 139342 w 688571"/>
                  <a:gd name="connsiteY22" fmla="*/ 903854 h 953086"/>
                  <a:gd name="connsiteX23" fmla="*/ 174317 w 688571"/>
                  <a:gd name="connsiteY23" fmla="*/ 842493 h 953086"/>
                  <a:gd name="connsiteX24" fmla="*/ 235064 w 688571"/>
                  <a:gd name="connsiteY24" fmla="*/ 769168 h 953086"/>
                  <a:gd name="connsiteX25" fmla="*/ 242428 w 688571"/>
                  <a:gd name="connsiteY25" fmla="*/ 763645 h 953086"/>
                  <a:gd name="connsiteX26" fmla="*/ 248871 w 688571"/>
                  <a:gd name="connsiteY26" fmla="*/ 726215 h 953086"/>
                  <a:gd name="connsiteX27" fmla="*/ 225247 w 688571"/>
                  <a:gd name="connsiteY27" fmla="*/ 690627 h 953086"/>
                  <a:gd name="connsiteX28" fmla="*/ 181067 w 688571"/>
                  <a:gd name="connsiteY28" fmla="*/ 672832 h 953086"/>
                  <a:gd name="connsiteX29" fmla="*/ 139956 w 688571"/>
                  <a:gd name="connsiteY29" fmla="*/ 677127 h 953086"/>
                  <a:gd name="connsiteX30" fmla="*/ 100685 w 688571"/>
                  <a:gd name="connsiteY30" fmla="*/ 650128 h 953086"/>
                  <a:gd name="connsiteX31" fmla="*/ 77981 w 688571"/>
                  <a:gd name="connsiteY31" fmla="*/ 616993 h 953086"/>
                  <a:gd name="connsiteX32" fmla="*/ 74914 w 688571"/>
                  <a:gd name="connsiteY32" fmla="*/ 605643 h 953086"/>
                  <a:gd name="connsiteX33" fmla="*/ 54051 w 688571"/>
                  <a:gd name="connsiteY33" fmla="*/ 564225 h 953086"/>
                  <a:gd name="connsiteX34" fmla="*/ 43927 w 688571"/>
                  <a:gd name="connsiteY34" fmla="*/ 548885 h 953086"/>
                  <a:gd name="connsiteX35" fmla="*/ 18770 w 688571"/>
                  <a:gd name="connsiteY35" fmla="*/ 520659 h 953086"/>
                  <a:gd name="connsiteX36" fmla="*/ 1588 w 688571"/>
                  <a:gd name="connsiteY36" fmla="*/ 499183 h 953086"/>
                  <a:gd name="connsiteX37" fmla="*/ 5270 w 688571"/>
                  <a:gd name="connsiteY37" fmla="*/ 468810 h 953086"/>
                  <a:gd name="connsiteX38" fmla="*/ 4963 w 688571"/>
                  <a:gd name="connsiteY38" fmla="*/ 373088 h 953086"/>
                  <a:gd name="connsiteX39" fmla="*/ 54 w 688571"/>
                  <a:gd name="connsiteY39" fmla="*/ 341793 h 953086"/>
                  <a:gd name="connsiteX40" fmla="*/ 11713 w 688571"/>
                  <a:gd name="connsiteY40" fmla="*/ 189313 h 953086"/>
                  <a:gd name="connsiteX41" fmla="*/ 45460 w 688571"/>
                  <a:gd name="connsiteY41" fmla="*/ 130100 h 953086"/>
                  <a:gd name="connsiteX42" fmla="*/ 174010 w 688571"/>
                  <a:gd name="connsiteY42" fmla="*/ 54320 h 953086"/>
                  <a:gd name="connsiteX43" fmla="*/ 295811 w 688571"/>
                  <a:gd name="connsiteY43" fmla="*/ 55854 h 953086"/>
                  <a:gd name="connsiteX44" fmla="*/ 326491 w 688571"/>
                  <a:gd name="connsiteY44" fmla="*/ 64751 h 953086"/>
                  <a:gd name="connsiteX45" fmla="*/ 361159 w 688571"/>
                  <a:gd name="connsiteY45" fmla="*/ 52173 h 953086"/>
                  <a:gd name="connsiteX46" fmla="*/ 385397 w 688571"/>
                  <a:gd name="connsiteY46" fmla="*/ 15049 h 953086"/>
                  <a:gd name="connsiteX47" fmla="*/ 419758 w 688571"/>
                  <a:gd name="connsiteY47" fmla="*/ 16 h 95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88571" h="953086">
                    <a:moveTo>
                      <a:pt x="419758" y="16"/>
                    </a:moveTo>
                    <a:cubicBezTo>
                      <a:pt x="506890" y="1857"/>
                      <a:pt x="562115" y="50025"/>
                      <a:pt x="601386" y="122431"/>
                    </a:cubicBezTo>
                    <a:cubicBezTo>
                      <a:pt x="613964" y="145747"/>
                      <a:pt x="627157" y="168451"/>
                      <a:pt x="639428" y="190846"/>
                    </a:cubicBezTo>
                    <a:cubicBezTo>
                      <a:pt x="645257" y="201279"/>
                      <a:pt x="639121" y="215391"/>
                      <a:pt x="650473" y="223981"/>
                    </a:cubicBezTo>
                    <a:cubicBezTo>
                      <a:pt x="673177" y="240855"/>
                      <a:pt x="667041" y="268775"/>
                      <a:pt x="675632" y="291171"/>
                    </a:cubicBezTo>
                    <a:cubicBezTo>
                      <a:pt x="684834" y="314182"/>
                      <a:pt x="686370" y="339953"/>
                      <a:pt x="686675" y="365110"/>
                    </a:cubicBezTo>
                    <a:cubicBezTo>
                      <a:pt x="686982" y="379531"/>
                      <a:pt x="686063" y="393949"/>
                      <a:pt x="687903" y="408063"/>
                    </a:cubicBezTo>
                    <a:cubicBezTo>
                      <a:pt x="692198" y="439663"/>
                      <a:pt x="674404" y="467274"/>
                      <a:pt x="673789" y="497648"/>
                    </a:cubicBezTo>
                    <a:cubicBezTo>
                      <a:pt x="647099" y="532011"/>
                      <a:pt x="653847" y="575882"/>
                      <a:pt x="640656" y="614233"/>
                    </a:cubicBezTo>
                    <a:cubicBezTo>
                      <a:pt x="636361" y="626505"/>
                      <a:pt x="640962" y="639697"/>
                      <a:pt x="641883" y="652276"/>
                    </a:cubicBezTo>
                    <a:cubicBezTo>
                      <a:pt x="643723" y="674366"/>
                      <a:pt x="648018" y="696763"/>
                      <a:pt x="638202" y="718546"/>
                    </a:cubicBezTo>
                    <a:cubicBezTo>
                      <a:pt x="632066" y="732351"/>
                      <a:pt x="643109" y="743703"/>
                      <a:pt x="648018" y="756588"/>
                    </a:cubicBezTo>
                    <a:cubicBezTo>
                      <a:pt x="640042" y="759043"/>
                      <a:pt x="634519" y="754748"/>
                      <a:pt x="628997" y="751986"/>
                    </a:cubicBezTo>
                    <a:cubicBezTo>
                      <a:pt x="611202" y="742783"/>
                      <a:pt x="597703" y="750452"/>
                      <a:pt x="597703" y="770088"/>
                    </a:cubicBezTo>
                    <a:cubicBezTo>
                      <a:pt x="597703" y="783587"/>
                      <a:pt x="599545" y="797087"/>
                      <a:pt x="590341" y="809665"/>
                    </a:cubicBezTo>
                    <a:cubicBezTo>
                      <a:pt x="585124" y="817029"/>
                      <a:pt x="589112" y="826846"/>
                      <a:pt x="592488" y="834822"/>
                    </a:cubicBezTo>
                    <a:cubicBezTo>
                      <a:pt x="596476" y="844641"/>
                      <a:pt x="601691" y="854151"/>
                      <a:pt x="606293" y="863662"/>
                    </a:cubicBezTo>
                    <a:cubicBezTo>
                      <a:pt x="615498" y="882838"/>
                      <a:pt x="620867" y="902550"/>
                      <a:pt x="623743" y="922722"/>
                    </a:cubicBezTo>
                    <a:lnTo>
                      <a:pt x="624967" y="953086"/>
                    </a:lnTo>
                    <a:lnTo>
                      <a:pt x="127476" y="953086"/>
                    </a:lnTo>
                    <a:lnTo>
                      <a:pt x="130445" y="942817"/>
                    </a:lnTo>
                    <a:cubicBezTo>
                      <a:pt x="131902" y="933997"/>
                      <a:pt x="132899" y="925023"/>
                      <a:pt x="135047" y="916432"/>
                    </a:cubicBezTo>
                    <a:cubicBezTo>
                      <a:pt x="136273" y="912137"/>
                      <a:pt x="135354" y="906614"/>
                      <a:pt x="139342" y="903854"/>
                    </a:cubicBezTo>
                    <a:cubicBezTo>
                      <a:pt x="160511" y="888821"/>
                      <a:pt x="163887" y="863662"/>
                      <a:pt x="174317" y="842493"/>
                    </a:cubicBezTo>
                    <a:cubicBezTo>
                      <a:pt x="188736" y="813347"/>
                      <a:pt x="208679" y="788497"/>
                      <a:pt x="235064" y="769168"/>
                    </a:cubicBezTo>
                    <a:cubicBezTo>
                      <a:pt x="237519" y="767326"/>
                      <a:pt x="239973" y="765486"/>
                      <a:pt x="242428" y="763645"/>
                    </a:cubicBezTo>
                    <a:cubicBezTo>
                      <a:pt x="261142" y="749533"/>
                      <a:pt x="261756" y="746157"/>
                      <a:pt x="248871" y="726215"/>
                    </a:cubicBezTo>
                    <a:cubicBezTo>
                      <a:pt x="241200" y="714251"/>
                      <a:pt x="233838" y="701977"/>
                      <a:pt x="225247" y="690627"/>
                    </a:cubicBezTo>
                    <a:cubicBezTo>
                      <a:pt x="214508" y="675899"/>
                      <a:pt x="200089" y="669456"/>
                      <a:pt x="181067" y="672832"/>
                    </a:cubicBezTo>
                    <a:cubicBezTo>
                      <a:pt x="167568" y="675287"/>
                      <a:pt x="153761" y="676513"/>
                      <a:pt x="139956" y="677127"/>
                    </a:cubicBezTo>
                    <a:cubicBezTo>
                      <a:pt x="118787" y="678047"/>
                      <a:pt x="107128" y="670071"/>
                      <a:pt x="100685" y="650128"/>
                    </a:cubicBezTo>
                    <a:cubicBezTo>
                      <a:pt x="96390" y="636629"/>
                      <a:pt x="90560" y="624664"/>
                      <a:pt x="77981" y="616993"/>
                    </a:cubicBezTo>
                    <a:cubicBezTo>
                      <a:pt x="73074" y="613926"/>
                      <a:pt x="73379" y="610858"/>
                      <a:pt x="74914" y="605643"/>
                    </a:cubicBezTo>
                    <a:cubicBezTo>
                      <a:pt x="82891" y="578951"/>
                      <a:pt x="79822" y="572815"/>
                      <a:pt x="54051" y="564225"/>
                    </a:cubicBezTo>
                    <a:cubicBezTo>
                      <a:pt x="46075" y="561770"/>
                      <a:pt x="43927" y="555634"/>
                      <a:pt x="43927" y="548885"/>
                    </a:cubicBezTo>
                    <a:cubicBezTo>
                      <a:pt x="44234" y="531397"/>
                      <a:pt x="36256" y="521885"/>
                      <a:pt x="18770" y="520659"/>
                    </a:cubicBezTo>
                    <a:cubicBezTo>
                      <a:pt x="4656" y="519738"/>
                      <a:pt x="668" y="511761"/>
                      <a:pt x="1588" y="499183"/>
                    </a:cubicBezTo>
                    <a:cubicBezTo>
                      <a:pt x="2202" y="489057"/>
                      <a:pt x="1895" y="478626"/>
                      <a:pt x="5270" y="468810"/>
                    </a:cubicBezTo>
                    <a:cubicBezTo>
                      <a:pt x="16008" y="436901"/>
                      <a:pt x="18770" y="404994"/>
                      <a:pt x="4963" y="373088"/>
                    </a:cubicBezTo>
                    <a:cubicBezTo>
                      <a:pt x="668" y="362962"/>
                      <a:pt x="-253" y="352838"/>
                      <a:pt x="54" y="341793"/>
                    </a:cubicBezTo>
                    <a:cubicBezTo>
                      <a:pt x="1282" y="290863"/>
                      <a:pt x="668" y="239628"/>
                      <a:pt x="11713" y="189313"/>
                    </a:cubicBezTo>
                    <a:cubicBezTo>
                      <a:pt x="16928" y="165996"/>
                      <a:pt x="29201" y="146361"/>
                      <a:pt x="45460" y="130100"/>
                    </a:cubicBezTo>
                    <a:cubicBezTo>
                      <a:pt x="81664" y="94205"/>
                      <a:pt x="122775" y="64139"/>
                      <a:pt x="174010" y="54320"/>
                    </a:cubicBezTo>
                    <a:cubicBezTo>
                      <a:pt x="214202" y="46651"/>
                      <a:pt x="255313" y="48184"/>
                      <a:pt x="295811" y="55854"/>
                    </a:cubicBezTo>
                    <a:cubicBezTo>
                      <a:pt x="306241" y="58001"/>
                      <a:pt x="316674" y="59844"/>
                      <a:pt x="326491" y="64751"/>
                    </a:cubicBezTo>
                    <a:cubicBezTo>
                      <a:pt x="343057" y="72729"/>
                      <a:pt x="352569" y="68127"/>
                      <a:pt x="361159" y="52173"/>
                    </a:cubicBezTo>
                    <a:cubicBezTo>
                      <a:pt x="368216" y="39287"/>
                      <a:pt x="376807" y="27016"/>
                      <a:pt x="385397" y="15049"/>
                    </a:cubicBezTo>
                    <a:cubicBezTo>
                      <a:pt x="393680" y="3697"/>
                      <a:pt x="404725" y="-291"/>
                      <a:pt x="419758" y="16"/>
                    </a:cubicBezTo>
                    <a:close/>
                  </a:path>
                </a:pathLst>
              </a:custGeom>
              <a:solidFill>
                <a:schemeClr val="accent4">
                  <a:lumMod val="50000"/>
                  <a:alpha val="90000"/>
                </a:schemeClr>
              </a:solidFill>
              <a:ln w="1698" cap="flat">
                <a:noFill/>
                <a:prstDash val="solid"/>
                <a:miter/>
              </a:ln>
            </p:spPr>
            <p:txBody>
              <a:bodyPr wrap="square" rtlCol="0" anchor="ctr">
                <a:noAutofit/>
              </a:bodyPr>
              <a:lstStyle/>
              <a:p>
                <a:endParaRPr lang="en-US" dirty="0"/>
              </a:p>
            </p:txBody>
          </p:sp>
          <p:sp>
            <p:nvSpPr>
              <p:cNvPr id="211" name="Freeform: Shape 210">
                <a:extLst>
                  <a:ext uri="{FF2B5EF4-FFF2-40B4-BE49-F238E27FC236}">
                    <a16:creationId xmlns:a16="http://schemas.microsoft.com/office/drawing/2014/main" id="{8EC8FAF5-7C8F-40C4-B1F5-5BB160BB6938}"/>
                  </a:ext>
                </a:extLst>
              </p:cNvPr>
              <p:cNvSpPr/>
              <p:nvPr/>
            </p:nvSpPr>
            <p:spPr>
              <a:xfrm rot="19531042" flipH="1">
                <a:off x="1782683" y="2960076"/>
                <a:ext cx="713800" cy="542415"/>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A7C105CE-E89D-4886-9DA0-C20E10F860B6}"/>
                </a:ext>
              </a:extLst>
            </p:cNvPr>
            <p:cNvGrpSpPr/>
            <p:nvPr userDrawn="1"/>
          </p:nvGrpSpPr>
          <p:grpSpPr>
            <a:xfrm rot="20203962">
              <a:off x="4331093" y="5484341"/>
              <a:ext cx="1196030" cy="1539441"/>
              <a:chOff x="4686592" y="2694762"/>
              <a:chExt cx="1601769" cy="2061678"/>
            </a:xfrm>
          </p:grpSpPr>
          <p:sp>
            <p:nvSpPr>
              <p:cNvPr id="213" name="Freeform: Shape 212">
                <a:extLst>
                  <a:ext uri="{FF2B5EF4-FFF2-40B4-BE49-F238E27FC236}">
                    <a16:creationId xmlns:a16="http://schemas.microsoft.com/office/drawing/2014/main" id="{1BE8A0F4-E2FA-4279-BDA3-0F3F28413814}"/>
                  </a:ext>
                </a:extLst>
              </p:cNvPr>
              <p:cNvSpPr/>
              <p:nvPr/>
            </p:nvSpPr>
            <p:spPr>
              <a:xfrm>
                <a:off x="4686592" y="2694762"/>
                <a:ext cx="1601769" cy="2061678"/>
              </a:xfrm>
              <a:custGeom>
                <a:avLst/>
                <a:gdLst>
                  <a:gd name="connsiteX0" fmla="*/ 1147789 w 1718175"/>
                  <a:gd name="connsiteY0" fmla="*/ 0 h 1761496"/>
                  <a:gd name="connsiteX1" fmla="*/ 1177755 w 1718175"/>
                  <a:gd name="connsiteY1" fmla="*/ 0 h 1761496"/>
                  <a:gd name="connsiteX2" fmla="*/ 1323984 w 1718175"/>
                  <a:gd name="connsiteY2" fmla="*/ 20976 h 1761496"/>
                  <a:gd name="connsiteX3" fmla="*/ 1403090 w 1718175"/>
                  <a:gd name="connsiteY3" fmla="*/ 64726 h 1761496"/>
                  <a:gd name="connsiteX4" fmla="*/ 1493586 w 1718175"/>
                  <a:gd name="connsiteY4" fmla="*/ 136641 h 1761496"/>
                  <a:gd name="connsiteX5" fmla="*/ 1583481 w 1718175"/>
                  <a:gd name="connsiteY5" fmla="*/ 209156 h 1761496"/>
                  <a:gd name="connsiteX6" fmla="*/ 1591271 w 1718175"/>
                  <a:gd name="connsiteY6" fmla="*/ 218145 h 1761496"/>
                  <a:gd name="connsiteX7" fmla="*/ 1692551 w 1718175"/>
                  <a:gd name="connsiteY7" fmla="*/ 380553 h 1761496"/>
                  <a:gd name="connsiteX8" fmla="*/ 1716521 w 1718175"/>
                  <a:gd name="connsiteY8" fmla="*/ 463258 h 1761496"/>
                  <a:gd name="connsiteX9" fmla="*/ 1710530 w 1718175"/>
                  <a:gd name="connsiteY9" fmla="*/ 498017 h 1761496"/>
                  <a:gd name="connsiteX10" fmla="*/ 1659591 w 1718175"/>
                  <a:gd name="connsiteY10" fmla="*/ 665219 h 1761496"/>
                  <a:gd name="connsiteX11" fmla="*/ 1646405 w 1718175"/>
                  <a:gd name="connsiteY11" fmla="*/ 777888 h 1761496"/>
                  <a:gd name="connsiteX12" fmla="*/ 1632621 w 1718175"/>
                  <a:gd name="connsiteY12" fmla="*/ 816843 h 1761496"/>
                  <a:gd name="connsiteX13" fmla="*/ 1607451 w 1718175"/>
                  <a:gd name="connsiteY13" fmla="*/ 933705 h 1761496"/>
                  <a:gd name="connsiteX14" fmla="*/ 1616440 w 1718175"/>
                  <a:gd name="connsiteY14" fmla="*/ 1067950 h 1761496"/>
                  <a:gd name="connsiteX15" fmla="*/ 1545125 w 1718175"/>
                  <a:gd name="connsiteY15" fmla="*/ 1138665 h 1761496"/>
                  <a:gd name="connsiteX16" fmla="*/ 1490589 w 1718175"/>
                  <a:gd name="connsiteY16" fmla="*/ 1180615 h 1761496"/>
                  <a:gd name="connsiteX17" fmla="*/ 1485195 w 1718175"/>
                  <a:gd name="connsiteY17" fmla="*/ 1194399 h 1761496"/>
                  <a:gd name="connsiteX18" fmla="*/ 1400096 w 1718175"/>
                  <a:gd name="connsiteY18" fmla="*/ 1260921 h 1761496"/>
                  <a:gd name="connsiteX19" fmla="*/ 1350354 w 1718175"/>
                  <a:gd name="connsiteY19" fmla="*/ 1308865 h 1761496"/>
                  <a:gd name="connsiteX20" fmla="*/ 1243079 w 1718175"/>
                  <a:gd name="connsiteY20" fmla="*/ 1353215 h 1761496"/>
                  <a:gd name="connsiteX21" fmla="*/ 1138800 w 1718175"/>
                  <a:gd name="connsiteY21" fmla="*/ 1301075 h 1761496"/>
                  <a:gd name="connsiteX22" fmla="*/ 1071080 w 1718175"/>
                  <a:gd name="connsiteY22" fmla="*/ 1305871 h 1761496"/>
                  <a:gd name="connsiteX23" fmla="*/ 1068083 w 1718175"/>
                  <a:gd name="connsiteY23" fmla="*/ 1359206 h 1761496"/>
                  <a:gd name="connsiteX24" fmla="*/ 1144194 w 1718175"/>
                  <a:gd name="connsiteY24" fmla="*/ 1435316 h 1761496"/>
                  <a:gd name="connsiteX25" fmla="*/ 1159774 w 1718175"/>
                  <a:gd name="connsiteY25" fmla="*/ 1504836 h 1761496"/>
                  <a:gd name="connsiteX26" fmla="*/ 1149590 w 1718175"/>
                  <a:gd name="connsiteY26" fmla="*/ 1526410 h 1761496"/>
                  <a:gd name="connsiteX27" fmla="*/ 1128614 w 1718175"/>
                  <a:gd name="connsiteY27" fmla="*/ 1649267 h 1761496"/>
                  <a:gd name="connsiteX28" fmla="*/ 1157109 w 1718175"/>
                  <a:gd name="connsiteY28" fmla="*/ 1761496 h 1761496"/>
                  <a:gd name="connsiteX29" fmla="*/ 0 w 1718175"/>
                  <a:gd name="connsiteY29" fmla="*/ 1761496 h 1761496"/>
                  <a:gd name="connsiteX30" fmla="*/ 4331 w 1718175"/>
                  <a:gd name="connsiteY30" fmla="*/ 1746952 h 1761496"/>
                  <a:gd name="connsiteX31" fmla="*/ 39090 w 1718175"/>
                  <a:gd name="connsiteY31" fmla="*/ 1699007 h 1761496"/>
                  <a:gd name="connsiteX32" fmla="*/ 239856 w 1718175"/>
                  <a:gd name="connsiteY32" fmla="*/ 1423931 h 1761496"/>
                  <a:gd name="connsiteX33" fmla="*/ 371701 w 1718175"/>
                  <a:gd name="connsiteY33" fmla="*/ 1246539 h 1761496"/>
                  <a:gd name="connsiteX34" fmla="*/ 423240 w 1718175"/>
                  <a:gd name="connsiteY34" fmla="*/ 1184210 h 1761496"/>
                  <a:gd name="connsiteX35" fmla="*/ 516732 w 1718175"/>
                  <a:gd name="connsiteY35" fmla="*/ 1010414 h 1761496"/>
                  <a:gd name="connsiteX36" fmla="*/ 588047 w 1718175"/>
                  <a:gd name="connsiteY36" fmla="*/ 975655 h 1761496"/>
                  <a:gd name="connsiteX37" fmla="*/ 632993 w 1718175"/>
                  <a:gd name="connsiteY37" fmla="*/ 962473 h 1761496"/>
                  <a:gd name="connsiteX38" fmla="*/ 670152 w 1718175"/>
                  <a:gd name="connsiteY38" fmla="*/ 831225 h 1761496"/>
                  <a:gd name="connsiteX39" fmla="*/ 688728 w 1718175"/>
                  <a:gd name="connsiteY39" fmla="*/ 647841 h 1761496"/>
                  <a:gd name="connsiteX40" fmla="*/ 716897 w 1718175"/>
                  <a:gd name="connsiteY40" fmla="*/ 474042 h 1761496"/>
                  <a:gd name="connsiteX41" fmla="*/ 795404 w 1718175"/>
                  <a:gd name="connsiteY41" fmla="*/ 250506 h 1761496"/>
                  <a:gd name="connsiteX42" fmla="*/ 889494 w 1718175"/>
                  <a:gd name="connsiteY42" fmla="*/ 124055 h 1761496"/>
                  <a:gd name="connsiteX43" fmla="*/ 1047708 w 1718175"/>
                  <a:gd name="connsiteY43" fmla="*/ 34761 h 1761496"/>
                  <a:gd name="connsiteX44" fmla="*/ 1147789 w 1718175"/>
                  <a:gd name="connsiteY44" fmla="*/ 0 h 1761496"/>
                  <a:gd name="connsiteX0" fmla="*/ 1147789 w 1718175"/>
                  <a:gd name="connsiteY0" fmla="*/ 0 h 2061678"/>
                  <a:gd name="connsiteX1" fmla="*/ 1177755 w 1718175"/>
                  <a:gd name="connsiteY1" fmla="*/ 0 h 2061678"/>
                  <a:gd name="connsiteX2" fmla="*/ 1323984 w 1718175"/>
                  <a:gd name="connsiteY2" fmla="*/ 20976 h 2061678"/>
                  <a:gd name="connsiteX3" fmla="*/ 1403090 w 1718175"/>
                  <a:gd name="connsiteY3" fmla="*/ 64726 h 2061678"/>
                  <a:gd name="connsiteX4" fmla="*/ 1493586 w 1718175"/>
                  <a:gd name="connsiteY4" fmla="*/ 136641 h 2061678"/>
                  <a:gd name="connsiteX5" fmla="*/ 1583481 w 1718175"/>
                  <a:gd name="connsiteY5" fmla="*/ 209156 h 2061678"/>
                  <a:gd name="connsiteX6" fmla="*/ 1591271 w 1718175"/>
                  <a:gd name="connsiteY6" fmla="*/ 218145 h 2061678"/>
                  <a:gd name="connsiteX7" fmla="*/ 1692551 w 1718175"/>
                  <a:gd name="connsiteY7" fmla="*/ 380553 h 2061678"/>
                  <a:gd name="connsiteX8" fmla="*/ 1716521 w 1718175"/>
                  <a:gd name="connsiteY8" fmla="*/ 463258 h 2061678"/>
                  <a:gd name="connsiteX9" fmla="*/ 1710530 w 1718175"/>
                  <a:gd name="connsiteY9" fmla="*/ 498017 h 2061678"/>
                  <a:gd name="connsiteX10" fmla="*/ 1659591 w 1718175"/>
                  <a:gd name="connsiteY10" fmla="*/ 665219 h 2061678"/>
                  <a:gd name="connsiteX11" fmla="*/ 1646405 w 1718175"/>
                  <a:gd name="connsiteY11" fmla="*/ 777888 h 2061678"/>
                  <a:gd name="connsiteX12" fmla="*/ 1632621 w 1718175"/>
                  <a:gd name="connsiteY12" fmla="*/ 816843 h 2061678"/>
                  <a:gd name="connsiteX13" fmla="*/ 1607451 w 1718175"/>
                  <a:gd name="connsiteY13" fmla="*/ 933705 h 2061678"/>
                  <a:gd name="connsiteX14" fmla="*/ 1616440 w 1718175"/>
                  <a:gd name="connsiteY14" fmla="*/ 1067950 h 2061678"/>
                  <a:gd name="connsiteX15" fmla="*/ 1545125 w 1718175"/>
                  <a:gd name="connsiteY15" fmla="*/ 1138665 h 2061678"/>
                  <a:gd name="connsiteX16" fmla="*/ 1490589 w 1718175"/>
                  <a:gd name="connsiteY16" fmla="*/ 1180615 h 2061678"/>
                  <a:gd name="connsiteX17" fmla="*/ 1485195 w 1718175"/>
                  <a:gd name="connsiteY17" fmla="*/ 1194399 h 2061678"/>
                  <a:gd name="connsiteX18" fmla="*/ 1400096 w 1718175"/>
                  <a:gd name="connsiteY18" fmla="*/ 1260921 h 2061678"/>
                  <a:gd name="connsiteX19" fmla="*/ 1350354 w 1718175"/>
                  <a:gd name="connsiteY19" fmla="*/ 1308865 h 2061678"/>
                  <a:gd name="connsiteX20" fmla="*/ 1243079 w 1718175"/>
                  <a:gd name="connsiteY20" fmla="*/ 1353215 h 2061678"/>
                  <a:gd name="connsiteX21" fmla="*/ 1138800 w 1718175"/>
                  <a:gd name="connsiteY21" fmla="*/ 1301075 h 2061678"/>
                  <a:gd name="connsiteX22" fmla="*/ 1071080 w 1718175"/>
                  <a:gd name="connsiteY22" fmla="*/ 1305871 h 2061678"/>
                  <a:gd name="connsiteX23" fmla="*/ 1068083 w 1718175"/>
                  <a:gd name="connsiteY23" fmla="*/ 1359206 h 2061678"/>
                  <a:gd name="connsiteX24" fmla="*/ 1144194 w 1718175"/>
                  <a:gd name="connsiteY24" fmla="*/ 1435316 h 2061678"/>
                  <a:gd name="connsiteX25" fmla="*/ 1159774 w 1718175"/>
                  <a:gd name="connsiteY25" fmla="*/ 1504836 h 2061678"/>
                  <a:gd name="connsiteX26" fmla="*/ 1149590 w 1718175"/>
                  <a:gd name="connsiteY26" fmla="*/ 1526410 h 2061678"/>
                  <a:gd name="connsiteX27" fmla="*/ 1128614 w 1718175"/>
                  <a:gd name="connsiteY27" fmla="*/ 1649267 h 2061678"/>
                  <a:gd name="connsiteX28" fmla="*/ 1170226 w 1718175"/>
                  <a:gd name="connsiteY28" fmla="*/ 2061678 h 2061678"/>
                  <a:gd name="connsiteX29" fmla="*/ 0 w 1718175"/>
                  <a:gd name="connsiteY29" fmla="*/ 1761496 h 2061678"/>
                  <a:gd name="connsiteX30" fmla="*/ 4331 w 1718175"/>
                  <a:gd name="connsiteY30" fmla="*/ 1746952 h 2061678"/>
                  <a:gd name="connsiteX31" fmla="*/ 39090 w 1718175"/>
                  <a:gd name="connsiteY31" fmla="*/ 1699007 h 2061678"/>
                  <a:gd name="connsiteX32" fmla="*/ 239856 w 1718175"/>
                  <a:gd name="connsiteY32" fmla="*/ 1423931 h 2061678"/>
                  <a:gd name="connsiteX33" fmla="*/ 371701 w 1718175"/>
                  <a:gd name="connsiteY33" fmla="*/ 1246539 h 2061678"/>
                  <a:gd name="connsiteX34" fmla="*/ 423240 w 1718175"/>
                  <a:gd name="connsiteY34" fmla="*/ 1184210 h 2061678"/>
                  <a:gd name="connsiteX35" fmla="*/ 516732 w 1718175"/>
                  <a:gd name="connsiteY35" fmla="*/ 1010414 h 2061678"/>
                  <a:gd name="connsiteX36" fmla="*/ 588047 w 1718175"/>
                  <a:gd name="connsiteY36" fmla="*/ 975655 h 2061678"/>
                  <a:gd name="connsiteX37" fmla="*/ 632993 w 1718175"/>
                  <a:gd name="connsiteY37" fmla="*/ 962473 h 2061678"/>
                  <a:gd name="connsiteX38" fmla="*/ 670152 w 1718175"/>
                  <a:gd name="connsiteY38" fmla="*/ 831225 h 2061678"/>
                  <a:gd name="connsiteX39" fmla="*/ 688728 w 1718175"/>
                  <a:gd name="connsiteY39" fmla="*/ 647841 h 2061678"/>
                  <a:gd name="connsiteX40" fmla="*/ 716897 w 1718175"/>
                  <a:gd name="connsiteY40" fmla="*/ 474042 h 2061678"/>
                  <a:gd name="connsiteX41" fmla="*/ 795404 w 1718175"/>
                  <a:gd name="connsiteY41" fmla="*/ 250506 h 2061678"/>
                  <a:gd name="connsiteX42" fmla="*/ 889494 w 1718175"/>
                  <a:gd name="connsiteY42" fmla="*/ 124055 h 2061678"/>
                  <a:gd name="connsiteX43" fmla="*/ 1047708 w 1718175"/>
                  <a:gd name="connsiteY43" fmla="*/ 34761 h 2061678"/>
                  <a:gd name="connsiteX44" fmla="*/ 1147789 w 1718175"/>
                  <a:gd name="connsiteY44" fmla="*/ 0 h 2061678"/>
                  <a:gd name="connsiteX0" fmla="*/ 1147789 w 1718175"/>
                  <a:gd name="connsiteY0" fmla="*/ 0 h 2061678"/>
                  <a:gd name="connsiteX1" fmla="*/ 1177755 w 1718175"/>
                  <a:gd name="connsiteY1" fmla="*/ 0 h 2061678"/>
                  <a:gd name="connsiteX2" fmla="*/ 1323984 w 1718175"/>
                  <a:gd name="connsiteY2" fmla="*/ 20976 h 2061678"/>
                  <a:gd name="connsiteX3" fmla="*/ 1403090 w 1718175"/>
                  <a:gd name="connsiteY3" fmla="*/ 64726 h 2061678"/>
                  <a:gd name="connsiteX4" fmla="*/ 1493586 w 1718175"/>
                  <a:gd name="connsiteY4" fmla="*/ 136641 h 2061678"/>
                  <a:gd name="connsiteX5" fmla="*/ 1583481 w 1718175"/>
                  <a:gd name="connsiteY5" fmla="*/ 209156 h 2061678"/>
                  <a:gd name="connsiteX6" fmla="*/ 1591271 w 1718175"/>
                  <a:gd name="connsiteY6" fmla="*/ 218145 h 2061678"/>
                  <a:gd name="connsiteX7" fmla="*/ 1692551 w 1718175"/>
                  <a:gd name="connsiteY7" fmla="*/ 380553 h 2061678"/>
                  <a:gd name="connsiteX8" fmla="*/ 1716521 w 1718175"/>
                  <a:gd name="connsiteY8" fmla="*/ 463258 h 2061678"/>
                  <a:gd name="connsiteX9" fmla="*/ 1710530 w 1718175"/>
                  <a:gd name="connsiteY9" fmla="*/ 498017 h 2061678"/>
                  <a:gd name="connsiteX10" fmla="*/ 1659591 w 1718175"/>
                  <a:gd name="connsiteY10" fmla="*/ 665219 h 2061678"/>
                  <a:gd name="connsiteX11" fmla="*/ 1646405 w 1718175"/>
                  <a:gd name="connsiteY11" fmla="*/ 777888 h 2061678"/>
                  <a:gd name="connsiteX12" fmla="*/ 1632621 w 1718175"/>
                  <a:gd name="connsiteY12" fmla="*/ 816843 h 2061678"/>
                  <a:gd name="connsiteX13" fmla="*/ 1607451 w 1718175"/>
                  <a:gd name="connsiteY13" fmla="*/ 933705 h 2061678"/>
                  <a:gd name="connsiteX14" fmla="*/ 1616440 w 1718175"/>
                  <a:gd name="connsiteY14" fmla="*/ 1067950 h 2061678"/>
                  <a:gd name="connsiteX15" fmla="*/ 1545125 w 1718175"/>
                  <a:gd name="connsiteY15" fmla="*/ 1138665 h 2061678"/>
                  <a:gd name="connsiteX16" fmla="*/ 1490589 w 1718175"/>
                  <a:gd name="connsiteY16" fmla="*/ 1180615 h 2061678"/>
                  <a:gd name="connsiteX17" fmla="*/ 1485195 w 1718175"/>
                  <a:gd name="connsiteY17" fmla="*/ 1194399 h 2061678"/>
                  <a:gd name="connsiteX18" fmla="*/ 1400096 w 1718175"/>
                  <a:gd name="connsiteY18" fmla="*/ 1260921 h 2061678"/>
                  <a:gd name="connsiteX19" fmla="*/ 1350354 w 1718175"/>
                  <a:gd name="connsiteY19" fmla="*/ 1308865 h 2061678"/>
                  <a:gd name="connsiteX20" fmla="*/ 1243079 w 1718175"/>
                  <a:gd name="connsiteY20" fmla="*/ 1353215 h 2061678"/>
                  <a:gd name="connsiteX21" fmla="*/ 1138800 w 1718175"/>
                  <a:gd name="connsiteY21" fmla="*/ 1301075 h 2061678"/>
                  <a:gd name="connsiteX22" fmla="*/ 1071080 w 1718175"/>
                  <a:gd name="connsiteY22" fmla="*/ 1305871 h 2061678"/>
                  <a:gd name="connsiteX23" fmla="*/ 1068083 w 1718175"/>
                  <a:gd name="connsiteY23" fmla="*/ 1359206 h 2061678"/>
                  <a:gd name="connsiteX24" fmla="*/ 1144194 w 1718175"/>
                  <a:gd name="connsiteY24" fmla="*/ 1435316 h 2061678"/>
                  <a:gd name="connsiteX25" fmla="*/ 1159774 w 1718175"/>
                  <a:gd name="connsiteY25" fmla="*/ 1504836 h 2061678"/>
                  <a:gd name="connsiteX26" fmla="*/ 1149590 w 1718175"/>
                  <a:gd name="connsiteY26" fmla="*/ 1526410 h 2061678"/>
                  <a:gd name="connsiteX27" fmla="*/ 1128614 w 1718175"/>
                  <a:gd name="connsiteY27" fmla="*/ 1649267 h 2061678"/>
                  <a:gd name="connsiteX28" fmla="*/ 1170226 w 1718175"/>
                  <a:gd name="connsiteY28" fmla="*/ 2061678 h 2061678"/>
                  <a:gd name="connsiteX29" fmla="*/ 0 w 1718175"/>
                  <a:gd name="connsiteY29" fmla="*/ 1761496 h 2061678"/>
                  <a:gd name="connsiteX30" fmla="*/ 39090 w 1718175"/>
                  <a:gd name="connsiteY30" fmla="*/ 1699007 h 2061678"/>
                  <a:gd name="connsiteX31" fmla="*/ 239856 w 1718175"/>
                  <a:gd name="connsiteY31" fmla="*/ 1423931 h 2061678"/>
                  <a:gd name="connsiteX32" fmla="*/ 371701 w 1718175"/>
                  <a:gd name="connsiteY32" fmla="*/ 1246539 h 2061678"/>
                  <a:gd name="connsiteX33" fmla="*/ 423240 w 1718175"/>
                  <a:gd name="connsiteY33" fmla="*/ 1184210 h 2061678"/>
                  <a:gd name="connsiteX34" fmla="*/ 516732 w 1718175"/>
                  <a:gd name="connsiteY34" fmla="*/ 1010414 h 2061678"/>
                  <a:gd name="connsiteX35" fmla="*/ 588047 w 1718175"/>
                  <a:gd name="connsiteY35" fmla="*/ 975655 h 2061678"/>
                  <a:gd name="connsiteX36" fmla="*/ 632993 w 1718175"/>
                  <a:gd name="connsiteY36" fmla="*/ 962473 h 2061678"/>
                  <a:gd name="connsiteX37" fmla="*/ 670152 w 1718175"/>
                  <a:gd name="connsiteY37" fmla="*/ 831225 h 2061678"/>
                  <a:gd name="connsiteX38" fmla="*/ 688728 w 1718175"/>
                  <a:gd name="connsiteY38" fmla="*/ 647841 h 2061678"/>
                  <a:gd name="connsiteX39" fmla="*/ 716897 w 1718175"/>
                  <a:gd name="connsiteY39" fmla="*/ 474042 h 2061678"/>
                  <a:gd name="connsiteX40" fmla="*/ 795404 w 1718175"/>
                  <a:gd name="connsiteY40" fmla="*/ 250506 h 2061678"/>
                  <a:gd name="connsiteX41" fmla="*/ 889494 w 1718175"/>
                  <a:gd name="connsiteY41" fmla="*/ 124055 h 2061678"/>
                  <a:gd name="connsiteX42" fmla="*/ 1047708 w 1718175"/>
                  <a:gd name="connsiteY42" fmla="*/ 34761 h 2061678"/>
                  <a:gd name="connsiteX43" fmla="*/ 1147789 w 1718175"/>
                  <a:gd name="connsiteY43" fmla="*/ 0 h 2061678"/>
                  <a:gd name="connsiteX0" fmla="*/ 1108699 w 1679085"/>
                  <a:gd name="connsiteY0" fmla="*/ 0 h 2061678"/>
                  <a:gd name="connsiteX1" fmla="*/ 1138665 w 1679085"/>
                  <a:gd name="connsiteY1" fmla="*/ 0 h 2061678"/>
                  <a:gd name="connsiteX2" fmla="*/ 1284894 w 1679085"/>
                  <a:gd name="connsiteY2" fmla="*/ 20976 h 2061678"/>
                  <a:gd name="connsiteX3" fmla="*/ 1364000 w 1679085"/>
                  <a:gd name="connsiteY3" fmla="*/ 64726 h 2061678"/>
                  <a:gd name="connsiteX4" fmla="*/ 1454496 w 1679085"/>
                  <a:gd name="connsiteY4" fmla="*/ 136641 h 2061678"/>
                  <a:gd name="connsiteX5" fmla="*/ 1544391 w 1679085"/>
                  <a:gd name="connsiteY5" fmla="*/ 209156 h 2061678"/>
                  <a:gd name="connsiteX6" fmla="*/ 1552181 w 1679085"/>
                  <a:gd name="connsiteY6" fmla="*/ 218145 h 2061678"/>
                  <a:gd name="connsiteX7" fmla="*/ 1653461 w 1679085"/>
                  <a:gd name="connsiteY7" fmla="*/ 380553 h 2061678"/>
                  <a:gd name="connsiteX8" fmla="*/ 1677431 w 1679085"/>
                  <a:gd name="connsiteY8" fmla="*/ 463258 h 2061678"/>
                  <a:gd name="connsiteX9" fmla="*/ 1671440 w 1679085"/>
                  <a:gd name="connsiteY9" fmla="*/ 498017 h 2061678"/>
                  <a:gd name="connsiteX10" fmla="*/ 1620501 w 1679085"/>
                  <a:gd name="connsiteY10" fmla="*/ 665219 h 2061678"/>
                  <a:gd name="connsiteX11" fmla="*/ 1607315 w 1679085"/>
                  <a:gd name="connsiteY11" fmla="*/ 777888 h 2061678"/>
                  <a:gd name="connsiteX12" fmla="*/ 1593531 w 1679085"/>
                  <a:gd name="connsiteY12" fmla="*/ 816843 h 2061678"/>
                  <a:gd name="connsiteX13" fmla="*/ 1568361 w 1679085"/>
                  <a:gd name="connsiteY13" fmla="*/ 933705 h 2061678"/>
                  <a:gd name="connsiteX14" fmla="*/ 1577350 w 1679085"/>
                  <a:gd name="connsiteY14" fmla="*/ 1067950 h 2061678"/>
                  <a:gd name="connsiteX15" fmla="*/ 1506035 w 1679085"/>
                  <a:gd name="connsiteY15" fmla="*/ 1138665 h 2061678"/>
                  <a:gd name="connsiteX16" fmla="*/ 1451499 w 1679085"/>
                  <a:gd name="connsiteY16" fmla="*/ 1180615 h 2061678"/>
                  <a:gd name="connsiteX17" fmla="*/ 1446105 w 1679085"/>
                  <a:gd name="connsiteY17" fmla="*/ 1194399 h 2061678"/>
                  <a:gd name="connsiteX18" fmla="*/ 1361006 w 1679085"/>
                  <a:gd name="connsiteY18" fmla="*/ 1260921 h 2061678"/>
                  <a:gd name="connsiteX19" fmla="*/ 1311264 w 1679085"/>
                  <a:gd name="connsiteY19" fmla="*/ 1308865 h 2061678"/>
                  <a:gd name="connsiteX20" fmla="*/ 1203989 w 1679085"/>
                  <a:gd name="connsiteY20" fmla="*/ 1353215 h 2061678"/>
                  <a:gd name="connsiteX21" fmla="*/ 1099710 w 1679085"/>
                  <a:gd name="connsiteY21" fmla="*/ 1301075 h 2061678"/>
                  <a:gd name="connsiteX22" fmla="*/ 1031990 w 1679085"/>
                  <a:gd name="connsiteY22" fmla="*/ 1305871 h 2061678"/>
                  <a:gd name="connsiteX23" fmla="*/ 1028993 w 1679085"/>
                  <a:gd name="connsiteY23" fmla="*/ 1359206 h 2061678"/>
                  <a:gd name="connsiteX24" fmla="*/ 1105104 w 1679085"/>
                  <a:gd name="connsiteY24" fmla="*/ 1435316 h 2061678"/>
                  <a:gd name="connsiteX25" fmla="*/ 1120684 w 1679085"/>
                  <a:gd name="connsiteY25" fmla="*/ 1504836 h 2061678"/>
                  <a:gd name="connsiteX26" fmla="*/ 1110500 w 1679085"/>
                  <a:gd name="connsiteY26" fmla="*/ 1526410 h 2061678"/>
                  <a:gd name="connsiteX27" fmla="*/ 1089524 w 1679085"/>
                  <a:gd name="connsiteY27" fmla="*/ 1649267 h 2061678"/>
                  <a:gd name="connsiteX28" fmla="*/ 1131136 w 1679085"/>
                  <a:gd name="connsiteY28" fmla="*/ 2061678 h 2061678"/>
                  <a:gd name="connsiteX29" fmla="*/ 0 w 1679085"/>
                  <a:gd name="connsiteY29" fmla="*/ 1699007 h 2061678"/>
                  <a:gd name="connsiteX30" fmla="*/ 200766 w 1679085"/>
                  <a:gd name="connsiteY30" fmla="*/ 1423931 h 2061678"/>
                  <a:gd name="connsiteX31" fmla="*/ 332611 w 1679085"/>
                  <a:gd name="connsiteY31" fmla="*/ 1246539 h 2061678"/>
                  <a:gd name="connsiteX32" fmla="*/ 384150 w 1679085"/>
                  <a:gd name="connsiteY32" fmla="*/ 1184210 h 2061678"/>
                  <a:gd name="connsiteX33" fmla="*/ 477642 w 1679085"/>
                  <a:gd name="connsiteY33" fmla="*/ 1010414 h 2061678"/>
                  <a:gd name="connsiteX34" fmla="*/ 548957 w 1679085"/>
                  <a:gd name="connsiteY34" fmla="*/ 975655 h 2061678"/>
                  <a:gd name="connsiteX35" fmla="*/ 593903 w 1679085"/>
                  <a:gd name="connsiteY35" fmla="*/ 962473 h 2061678"/>
                  <a:gd name="connsiteX36" fmla="*/ 631062 w 1679085"/>
                  <a:gd name="connsiteY36" fmla="*/ 831225 h 2061678"/>
                  <a:gd name="connsiteX37" fmla="*/ 649638 w 1679085"/>
                  <a:gd name="connsiteY37" fmla="*/ 647841 h 2061678"/>
                  <a:gd name="connsiteX38" fmla="*/ 677807 w 1679085"/>
                  <a:gd name="connsiteY38" fmla="*/ 474042 h 2061678"/>
                  <a:gd name="connsiteX39" fmla="*/ 756314 w 1679085"/>
                  <a:gd name="connsiteY39" fmla="*/ 250506 h 2061678"/>
                  <a:gd name="connsiteX40" fmla="*/ 850404 w 1679085"/>
                  <a:gd name="connsiteY40" fmla="*/ 124055 h 2061678"/>
                  <a:gd name="connsiteX41" fmla="*/ 1008618 w 1679085"/>
                  <a:gd name="connsiteY41" fmla="*/ 34761 h 2061678"/>
                  <a:gd name="connsiteX42" fmla="*/ 1108699 w 1679085"/>
                  <a:gd name="connsiteY42" fmla="*/ 0 h 2061678"/>
                  <a:gd name="connsiteX0" fmla="*/ 1031383 w 1601769"/>
                  <a:gd name="connsiteY0" fmla="*/ 0 h 2061678"/>
                  <a:gd name="connsiteX1" fmla="*/ 1061349 w 1601769"/>
                  <a:gd name="connsiteY1" fmla="*/ 0 h 2061678"/>
                  <a:gd name="connsiteX2" fmla="*/ 1207578 w 1601769"/>
                  <a:gd name="connsiteY2" fmla="*/ 20976 h 2061678"/>
                  <a:gd name="connsiteX3" fmla="*/ 1286684 w 1601769"/>
                  <a:gd name="connsiteY3" fmla="*/ 64726 h 2061678"/>
                  <a:gd name="connsiteX4" fmla="*/ 1377180 w 1601769"/>
                  <a:gd name="connsiteY4" fmla="*/ 136641 h 2061678"/>
                  <a:gd name="connsiteX5" fmla="*/ 1467075 w 1601769"/>
                  <a:gd name="connsiteY5" fmla="*/ 209156 h 2061678"/>
                  <a:gd name="connsiteX6" fmla="*/ 1474865 w 1601769"/>
                  <a:gd name="connsiteY6" fmla="*/ 218145 h 2061678"/>
                  <a:gd name="connsiteX7" fmla="*/ 1576145 w 1601769"/>
                  <a:gd name="connsiteY7" fmla="*/ 380553 h 2061678"/>
                  <a:gd name="connsiteX8" fmla="*/ 1600115 w 1601769"/>
                  <a:gd name="connsiteY8" fmla="*/ 463258 h 2061678"/>
                  <a:gd name="connsiteX9" fmla="*/ 1594124 w 1601769"/>
                  <a:gd name="connsiteY9" fmla="*/ 498017 h 2061678"/>
                  <a:gd name="connsiteX10" fmla="*/ 1543185 w 1601769"/>
                  <a:gd name="connsiteY10" fmla="*/ 665219 h 2061678"/>
                  <a:gd name="connsiteX11" fmla="*/ 1529999 w 1601769"/>
                  <a:gd name="connsiteY11" fmla="*/ 777888 h 2061678"/>
                  <a:gd name="connsiteX12" fmla="*/ 1516215 w 1601769"/>
                  <a:gd name="connsiteY12" fmla="*/ 816843 h 2061678"/>
                  <a:gd name="connsiteX13" fmla="*/ 1491045 w 1601769"/>
                  <a:gd name="connsiteY13" fmla="*/ 933705 h 2061678"/>
                  <a:gd name="connsiteX14" fmla="*/ 1500034 w 1601769"/>
                  <a:gd name="connsiteY14" fmla="*/ 1067950 h 2061678"/>
                  <a:gd name="connsiteX15" fmla="*/ 1428719 w 1601769"/>
                  <a:gd name="connsiteY15" fmla="*/ 1138665 h 2061678"/>
                  <a:gd name="connsiteX16" fmla="*/ 1374183 w 1601769"/>
                  <a:gd name="connsiteY16" fmla="*/ 1180615 h 2061678"/>
                  <a:gd name="connsiteX17" fmla="*/ 1368789 w 1601769"/>
                  <a:gd name="connsiteY17" fmla="*/ 1194399 h 2061678"/>
                  <a:gd name="connsiteX18" fmla="*/ 1283690 w 1601769"/>
                  <a:gd name="connsiteY18" fmla="*/ 1260921 h 2061678"/>
                  <a:gd name="connsiteX19" fmla="*/ 1233948 w 1601769"/>
                  <a:gd name="connsiteY19" fmla="*/ 1308865 h 2061678"/>
                  <a:gd name="connsiteX20" fmla="*/ 1126673 w 1601769"/>
                  <a:gd name="connsiteY20" fmla="*/ 1353215 h 2061678"/>
                  <a:gd name="connsiteX21" fmla="*/ 1022394 w 1601769"/>
                  <a:gd name="connsiteY21" fmla="*/ 1301075 h 2061678"/>
                  <a:gd name="connsiteX22" fmla="*/ 954674 w 1601769"/>
                  <a:gd name="connsiteY22" fmla="*/ 1305871 h 2061678"/>
                  <a:gd name="connsiteX23" fmla="*/ 951677 w 1601769"/>
                  <a:gd name="connsiteY23" fmla="*/ 1359206 h 2061678"/>
                  <a:gd name="connsiteX24" fmla="*/ 1027788 w 1601769"/>
                  <a:gd name="connsiteY24" fmla="*/ 1435316 h 2061678"/>
                  <a:gd name="connsiteX25" fmla="*/ 1043368 w 1601769"/>
                  <a:gd name="connsiteY25" fmla="*/ 1504836 h 2061678"/>
                  <a:gd name="connsiteX26" fmla="*/ 1033184 w 1601769"/>
                  <a:gd name="connsiteY26" fmla="*/ 1526410 h 2061678"/>
                  <a:gd name="connsiteX27" fmla="*/ 1012208 w 1601769"/>
                  <a:gd name="connsiteY27" fmla="*/ 1649267 h 2061678"/>
                  <a:gd name="connsiteX28" fmla="*/ 1053820 w 1601769"/>
                  <a:gd name="connsiteY28" fmla="*/ 2061678 h 2061678"/>
                  <a:gd name="connsiteX29" fmla="*/ 0 w 1601769"/>
                  <a:gd name="connsiteY29" fmla="*/ 1590059 h 2061678"/>
                  <a:gd name="connsiteX30" fmla="*/ 123450 w 1601769"/>
                  <a:gd name="connsiteY30" fmla="*/ 1423931 h 2061678"/>
                  <a:gd name="connsiteX31" fmla="*/ 255295 w 1601769"/>
                  <a:gd name="connsiteY31" fmla="*/ 1246539 h 2061678"/>
                  <a:gd name="connsiteX32" fmla="*/ 306834 w 1601769"/>
                  <a:gd name="connsiteY32" fmla="*/ 1184210 h 2061678"/>
                  <a:gd name="connsiteX33" fmla="*/ 400326 w 1601769"/>
                  <a:gd name="connsiteY33" fmla="*/ 1010414 h 2061678"/>
                  <a:gd name="connsiteX34" fmla="*/ 471641 w 1601769"/>
                  <a:gd name="connsiteY34" fmla="*/ 975655 h 2061678"/>
                  <a:gd name="connsiteX35" fmla="*/ 516587 w 1601769"/>
                  <a:gd name="connsiteY35" fmla="*/ 962473 h 2061678"/>
                  <a:gd name="connsiteX36" fmla="*/ 553746 w 1601769"/>
                  <a:gd name="connsiteY36" fmla="*/ 831225 h 2061678"/>
                  <a:gd name="connsiteX37" fmla="*/ 572322 w 1601769"/>
                  <a:gd name="connsiteY37" fmla="*/ 647841 h 2061678"/>
                  <a:gd name="connsiteX38" fmla="*/ 600491 w 1601769"/>
                  <a:gd name="connsiteY38" fmla="*/ 474042 h 2061678"/>
                  <a:gd name="connsiteX39" fmla="*/ 678998 w 1601769"/>
                  <a:gd name="connsiteY39" fmla="*/ 250506 h 2061678"/>
                  <a:gd name="connsiteX40" fmla="*/ 773088 w 1601769"/>
                  <a:gd name="connsiteY40" fmla="*/ 124055 h 2061678"/>
                  <a:gd name="connsiteX41" fmla="*/ 931302 w 1601769"/>
                  <a:gd name="connsiteY41" fmla="*/ 34761 h 2061678"/>
                  <a:gd name="connsiteX42" fmla="*/ 1031383 w 1601769"/>
                  <a:gd name="connsiteY42" fmla="*/ 0 h 206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601769" h="2061678">
                    <a:moveTo>
                      <a:pt x="1031383" y="0"/>
                    </a:moveTo>
                    <a:lnTo>
                      <a:pt x="1061349" y="0"/>
                    </a:lnTo>
                    <a:cubicBezTo>
                      <a:pt x="1110493" y="6591"/>
                      <a:pt x="1159633" y="11985"/>
                      <a:pt x="1207578" y="20976"/>
                    </a:cubicBezTo>
                    <a:cubicBezTo>
                      <a:pt x="1238743" y="28166"/>
                      <a:pt x="1265708" y="38356"/>
                      <a:pt x="1286684" y="64726"/>
                    </a:cubicBezTo>
                    <a:cubicBezTo>
                      <a:pt x="1310659" y="95291"/>
                      <a:pt x="1341220" y="119262"/>
                      <a:pt x="1377180" y="136641"/>
                    </a:cubicBezTo>
                    <a:cubicBezTo>
                      <a:pt x="1411938" y="153420"/>
                      <a:pt x="1443701" y="176792"/>
                      <a:pt x="1467075" y="209156"/>
                    </a:cubicBezTo>
                    <a:cubicBezTo>
                      <a:pt x="1469471" y="212151"/>
                      <a:pt x="1471870" y="215746"/>
                      <a:pt x="1474865" y="218145"/>
                    </a:cubicBezTo>
                    <a:cubicBezTo>
                      <a:pt x="1529999" y="258897"/>
                      <a:pt x="1544981" y="325418"/>
                      <a:pt x="1576145" y="380553"/>
                    </a:cubicBezTo>
                    <a:cubicBezTo>
                      <a:pt x="1589929" y="404527"/>
                      <a:pt x="1591130" y="435687"/>
                      <a:pt x="1600115" y="463258"/>
                    </a:cubicBezTo>
                    <a:cubicBezTo>
                      <a:pt x="1603715" y="475243"/>
                      <a:pt x="1601316" y="488427"/>
                      <a:pt x="1594124" y="498017"/>
                    </a:cubicBezTo>
                    <a:cubicBezTo>
                      <a:pt x="1556369" y="547757"/>
                      <a:pt x="1553371" y="607689"/>
                      <a:pt x="1543185" y="665219"/>
                    </a:cubicBezTo>
                    <a:cubicBezTo>
                      <a:pt x="1536590" y="702377"/>
                      <a:pt x="1533596" y="740132"/>
                      <a:pt x="1529999" y="777888"/>
                    </a:cubicBezTo>
                    <a:cubicBezTo>
                      <a:pt x="1528800" y="792272"/>
                      <a:pt x="1524005" y="804858"/>
                      <a:pt x="1516215" y="816843"/>
                    </a:cubicBezTo>
                    <a:cubicBezTo>
                      <a:pt x="1492244" y="852199"/>
                      <a:pt x="1485054" y="891155"/>
                      <a:pt x="1491045" y="933705"/>
                    </a:cubicBezTo>
                    <a:cubicBezTo>
                      <a:pt x="1497040" y="978053"/>
                      <a:pt x="1501835" y="1023000"/>
                      <a:pt x="1500034" y="1067950"/>
                    </a:cubicBezTo>
                    <a:cubicBezTo>
                      <a:pt x="1497640" y="1120085"/>
                      <a:pt x="1480259" y="1137466"/>
                      <a:pt x="1428719" y="1138665"/>
                    </a:cubicBezTo>
                    <a:cubicBezTo>
                      <a:pt x="1390964" y="1139265"/>
                      <a:pt x="1386769" y="1142860"/>
                      <a:pt x="1374183" y="1180615"/>
                    </a:cubicBezTo>
                    <a:cubicBezTo>
                      <a:pt x="1372985" y="1185410"/>
                      <a:pt x="1372384" y="1192600"/>
                      <a:pt x="1368789" y="1194399"/>
                    </a:cubicBezTo>
                    <a:cubicBezTo>
                      <a:pt x="1335229" y="1209981"/>
                      <a:pt x="1318449" y="1247736"/>
                      <a:pt x="1283690" y="1260921"/>
                    </a:cubicBezTo>
                    <a:cubicBezTo>
                      <a:pt x="1259718" y="1270510"/>
                      <a:pt x="1244134" y="1284895"/>
                      <a:pt x="1233948" y="1308865"/>
                    </a:cubicBezTo>
                    <a:cubicBezTo>
                      <a:pt x="1212974" y="1358011"/>
                      <a:pt x="1178213" y="1372390"/>
                      <a:pt x="1126673" y="1353215"/>
                    </a:cubicBezTo>
                    <a:cubicBezTo>
                      <a:pt x="1090117" y="1339431"/>
                      <a:pt x="1055957" y="1321451"/>
                      <a:pt x="1022394" y="1301075"/>
                    </a:cubicBezTo>
                    <a:cubicBezTo>
                      <a:pt x="994228" y="1283696"/>
                      <a:pt x="976248" y="1286092"/>
                      <a:pt x="954674" y="1305871"/>
                    </a:cubicBezTo>
                    <a:cubicBezTo>
                      <a:pt x="933698" y="1325046"/>
                      <a:pt x="932502" y="1337631"/>
                      <a:pt x="951677" y="1359206"/>
                    </a:cubicBezTo>
                    <a:cubicBezTo>
                      <a:pt x="975648" y="1386176"/>
                      <a:pt x="1000222" y="1411946"/>
                      <a:pt x="1027788" y="1435316"/>
                    </a:cubicBezTo>
                    <a:cubicBezTo>
                      <a:pt x="1051762" y="1455696"/>
                      <a:pt x="1054158" y="1477867"/>
                      <a:pt x="1043368" y="1504836"/>
                    </a:cubicBezTo>
                    <a:cubicBezTo>
                      <a:pt x="1040373" y="1512027"/>
                      <a:pt x="1038578" y="1520416"/>
                      <a:pt x="1033184" y="1526410"/>
                    </a:cubicBezTo>
                    <a:cubicBezTo>
                      <a:pt x="1001418" y="1563567"/>
                      <a:pt x="1007412" y="1606716"/>
                      <a:pt x="1012208" y="1649267"/>
                    </a:cubicBezTo>
                    <a:lnTo>
                      <a:pt x="1053820" y="2061678"/>
                    </a:lnTo>
                    <a:lnTo>
                      <a:pt x="0" y="1590059"/>
                    </a:lnTo>
                    <a:cubicBezTo>
                      <a:pt x="80906" y="1508554"/>
                      <a:pt x="66514" y="1522815"/>
                      <a:pt x="123450" y="1423931"/>
                    </a:cubicBezTo>
                    <a:cubicBezTo>
                      <a:pt x="160006" y="1359206"/>
                      <a:pt x="210945" y="1305871"/>
                      <a:pt x="255295" y="1246539"/>
                    </a:cubicBezTo>
                    <a:cubicBezTo>
                      <a:pt x="271476" y="1224965"/>
                      <a:pt x="288256" y="1203390"/>
                      <a:pt x="306834" y="1184210"/>
                    </a:cubicBezTo>
                    <a:cubicBezTo>
                      <a:pt x="354781" y="1135070"/>
                      <a:pt x="384746" y="1076939"/>
                      <a:pt x="400326" y="1010414"/>
                    </a:cubicBezTo>
                    <a:cubicBezTo>
                      <a:pt x="408716" y="972659"/>
                      <a:pt x="438081" y="958278"/>
                      <a:pt x="471641" y="975655"/>
                    </a:cubicBezTo>
                    <a:cubicBezTo>
                      <a:pt x="494416" y="987044"/>
                      <a:pt x="506401" y="978653"/>
                      <a:pt x="516587" y="962473"/>
                    </a:cubicBezTo>
                    <a:cubicBezTo>
                      <a:pt x="541760" y="922919"/>
                      <a:pt x="563932" y="882764"/>
                      <a:pt x="553746" y="831225"/>
                    </a:cubicBezTo>
                    <a:cubicBezTo>
                      <a:pt x="541760" y="768899"/>
                      <a:pt x="559136" y="707768"/>
                      <a:pt x="572322" y="647841"/>
                    </a:cubicBezTo>
                    <a:cubicBezTo>
                      <a:pt x="585506" y="590308"/>
                      <a:pt x="595696" y="532177"/>
                      <a:pt x="600491" y="474042"/>
                    </a:cubicBezTo>
                    <a:cubicBezTo>
                      <a:pt x="607681" y="391941"/>
                      <a:pt x="643042" y="321821"/>
                      <a:pt x="678998" y="250506"/>
                    </a:cubicBezTo>
                    <a:cubicBezTo>
                      <a:pt x="702972" y="202562"/>
                      <a:pt x="732937" y="158816"/>
                      <a:pt x="773088" y="124055"/>
                    </a:cubicBezTo>
                    <a:cubicBezTo>
                      <a:pt x="819232" y="83901"/>
                      <a:pt x="871372" y="52140"/>
                      <a:pt x="931302" y="34761"/>
                    </a:cubicBezTo>
                    <a:cubicBezTo>
                      <a:pt x="964863" y="24571"/>
                      <a:pt x="997823" y="11385"/>
                      <a:pt x="1031383" y="0"/>
                    </a:cubicBezTo>
                    <a:close/>
                  </a:path>
                </a:pathLst>
              </a:custGeom>
              <a:solidFill>
                <a:schemeClr val="accent4">
                  <a:lumMod val="50000"/>
                  <a:alpha val="90000"/>
                </a:schemeClr>
              </a:solidFill>
              <a:ln w="1698" cap="flat">
                <a:noFill/>
                <a:prstDash val="solid"/>
                <a:miter/>
              </a:ln>
            </p:spPr>
            <p:txBody>
              <a:bodyPr wrap="square" rtlCol="0" anchor="ctr">
                <a:noAutofit/>
              </a:bodyPr>
              <a:lstStyle/>
              <a:p>
                <a:endParaRPr lang="en-US"/>
              </a:p>
            </p:txBody>
          </p:sp>
          <p:sp>
            <p:nvSpPr>
              <p:cNvPr id="214" name="Freeform: Shape 213">
                <a:extLst>
                  <a:ext uri="{FF2B5EF4-FFF2-40B4-BE49-F238E27FC236}">
                    <a16:creationId xmlns:a16="http://schemas.microsoft.com/office/drawing/2014/main" id="{BF27E3EA-3BCA-45F4-BE9D-BD8D46AF61D9}"/>
                  </a:ext>
                </a:extLst>
              </p:cNvPr>
              <p:cNvSpPr/>
              <p:nvPr/>
            </p:nvSpPr>
            <p:spPr>
              <a:xfrm rot="2820233">
                <a:off x="5506105" y="3406449"/>
                <a:ext cx="745360" cy="566397"/>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DBB99DAE-8EEB-4E56-98B1-B24A6FB3C8BE}"/>
                </a:ext>
              </a:extLst>
            </p:cNvPr>
            <p:cNvGrpSpPr/>
            <p:nvPr userDrawn="1"/>
          </p:nvGrpSpPr>
          <p:grpSpPr>
            <a:xfrm flipH="1">
              <a:off x="3776796" y="5523669"/>
              <a:ext cx="1129948" cy="1348933"/>
              <a:chOff x="10147532" y="2223810"/>
              <a:chExt cx="1656312" cy="1977308"/>
            </a:xfrm>
          </p:grpSpPr>
          <p:sp>
            <p:nvSpPr>
              <p:cNvPr id="216" name="Freeform: Shape 215">
                <a:extLst>
                  <a:ext uri="{FF2B5EF4-FFF2-40B4-BE49-F238E27FC236}">
                    <a16:creationId xmlns:a16="http://schemas.microsoft.com/office/drawing/2014/main" id="{BA4711BE-407E-4555-AAAA-BE5B6437FAE9}"/>
                  </a:ext>
                </a:extLst>
              </p:cNvPr>
              <p:cNvSpPr/>
              <p:nvPr/>
            </p:nvSpPr>
            <p:spPr>
              <a:xfrm>
                <a:off x="10147532" y="2223810"/>
                <a:ext cx="1656312" cy="1977308"/>
              </a:xfrm>
              <a:custGeom>
                <a:avLst/>
                <a:gdLst>
                  <a:gd name="connsiteX0" fmla="*/ 288416 w 491972"/>
                  <a:gd name="connsiteY0" fmla="*/ 749 h 587317"/>
                  <a:gd name="connsiteX1" fmla="*/ 307515 w 491972"/>
                  <a:gd name="connsiteY1" fmla="*/ 9245 h 587317"/>
                  <a:gd name="connsiteX2" fmla="*/ 315618 w 491972"/>
                  <a:gd name="connsiteY2" fmla="*/ 11065 h 587317"/>
                  <a:gd name="connsiteX3" fmla="*/ 330088 w 491972"/>
                  <a:gd name="connsiteY3" fmla="*/ 12279 h 587317"/>
                  <a:gd name="connsiteX4" fmla="*/ 364236 w 491972"/>
                  <a:gd name="connsiteY4" fmla="*/ 25022 h 587317"/>
                  <a:gd name="connsiteX5" fmla="*/ 398385 w 491972"/>
                  <a:gd name="connsiteY5" fmla="*/ 38372 h 587317"/>
                  <a:gd name="connsiteX6" fmla="*/ 413433 w 491972"/>
                  <a:gd name="connsiteY6" fmla="*/ 49902 h 587317"/>
                  <a:gd name="connsiteX7" fmla="*/ 431375 w 491972"/>
                  <a:gd name="connsiteY7" fmla="*/ 61432 h 587317"/>
                  <a:gd name="connsiteX8" fmla="*/ 444108 w 491972"/>
                  <a:gd name="connsiteY8" fmla="*/ 79030 h 587317"/>
                  <a:gd name="connsiteX9" fmla="*/ 451054 w 491972"/>
                  <a:gd name="connsiteY9" fmla="*/ 84491 h 587317"/>
                  <a:gd name="connsiteX10" fmla="*/ 488096 w 491972"/>
                  <a:gd name="connsiteY10" fmla="*/ 119687 h 587317"/>
                  <a:gd name="connsiteX11" fmla="*/ 488096 w 491972"/>
                  <a:gd name="connsiteY11" fmla="*/ 133037 h 587317"/>
                  <a:gd name="connsiteX12" fmla="*/ 486360 w 491972"/>
                  <a:gd name="connsiteY12" fmla="*/ 145780 h 587317"/>
                  <a:gd name="connsiteX13" fmla="*/ 491569 w 491972"/>
                  <a:gd name="connsiteY13" fmla="*/ 157917 h 587317"/>
                  <a:gd name="connsiteX14" fmla="*/ 482887 w 491972"/>
                  <a:gd name="connsiteY14" fmla="*/ 165199 h 587317"/>
                  <a:gd name="connsiteX15" fmla="*/ 477099 w 491972"/>
                  <a:gd name="connsiteY15" fmla="*/ 165805 h 587317"/>
                  <a:gd name="connsiteX16" fmla="*/ 452211 w 491972"/>
                  <a:gd name="connsiteY16" fmla="*/ 176122 h 587317"/>
                  <a:gd name="connsiteX17" fmla="*/ 449318 w 491972"/>
                  <a:gd name="connsiteY17" fmla="*/ 178549 h 587317"/>
                  <a:gd name="connsiteX18" fmla="*/ 445266 w 491972"/>
                  <a:gd name="connsiteY18" fmla="*/ 201001 h 587317"/>
                  <a:gd name="connsiteX19" fmla="*/ 436005 w 491972"/>
                  <a:gd name="connsiteY19" fmla="*/ 253188 h 587317"/>
                  <a:gd name="connsiteX20" fmla="*/ 438321 w 491972"/>
                  <a:gd name="connsiteY20" fmla="*/ 263504 h 587317"/>
                  <a:gd name="connsiteX21" fmla="*/ 455106 w 491972"/>
                  <a:gd name="connsiteY21" fmla="*/ 305982 h 587317"/>
                  <a:gd name="connsiteX22" fmla="*/ 453948 w 491972"/>
                  <a:gd name="connsiteY22" fmla="*/ 326614 h 587317"/>
                  <a:gd name="connsiteX23" fmla="*/ 440057 w 491972"/>
                  <a:gd name="connsiteY23" fmla="*/ 336930 h 587317"/>
                  <a:gd name="connsiteX24" fmla="*/ 417484 w 491972"/>
                  <a:gd name="connsiteY24" fmla="*/ 356348 h 587317"/>
                  <a:gd name="connsiteX25" fmla="*/ 416327 w 491972"/>
                  <a:gd name="connsiteY25" fmla="*/ 361203 h 587317"/>
                  <a:gd name="connsiteX26" fmla="*/ 402436 w 491972"/>
                  <a:gd name="connsiteY26" fmla="*/ 381835 h 587317"/>
                  <a:gd name="connsiteX27" fmla="*/ 389703 w 491972"/>
                  <a:gd name="connsiteY27" fmla="*/ 405501 h 587317"/>
                  <a:gd name="connsiteX28" fmla="*/ 358448 w 491972"/>
                  <a:gd name="connsiteY28" fmla="*/ 438270 h 587317"/>
                  <a:gd name="connsiteX29" fmla="*/ 323143 w 491972"/>
                  <a:gd name="connsiteY29" fmla="*/ 427347 h 587317"/>
                  <a:gd name="connsiteX30" fmla="*/ 299991 w 491972"/>
                  <a:gd name="connsiteY30" fmla="*/ 415817 h 587317"/>
                  <a:gd name="connsiteX31" fmla="*/ 295361 w 491972"/>
                  <a:gd name="connsiteY31" fmla="*/ 417031 h 587317"/>
                  <a:gd name="connsiteX32" fmla="*/ 295361 w 491972"/>
                  <a:gd name="connsiteY32" fmla="*/ 421885 h 587317"/>
                  <a:gd name="connsiteX33" fmla="*/ 302885 w 491972"/>
                  <a:gd name="connsiteY33" fmla="*/ 432808 h 587317"/>
                  <a:gd name="connsiteX34" fmla="*/ 351503 w 491972"/>
                  <a:gd name="connsiteY34" fmla="*/ 494704 h 587317"/>
                  <a:gd name="connsiteX35" fmla="*/ 356133 w 491972"/>
                  <a:gd name="connsiteY35" fmla="*/ 505021 h 587317"/>
                  <a:gd name="connsiteX36" fmla="*/ 375812 w 491972"/>
                  <a:gd name="connsiteY36" fmla="*/ 543250 h 587317"/>
                  <a:gd name="connsiteX37" fmla="*/ 385072 w 491972"/>
                  <a:gd name="connsiteY37" fmla="*/ 565703 h 587317"/>
                  <a:gd name="connsiteX38" fmla="*/ 391946 w 491972"/>
                  <a:gd name="connsiteY38" fmla="*/ 585576 h 587317"/>
                  <a:gd name="connsiteX39" fmla="*/ 393129 w 491972"/>
                  <a:gd name="connsiteY39" fmla="*/ 587317 h 587317"/>
                  <a:gd name="connsiteX40" fmla="*/ 0 w 491972"/>
                  <a:gd name="connsiteY40" fmla="*/ 587317 h 587317"/>
                  <a:gd name="connsiteX41" fmla="*/ 9441 w 491972"/>
                  <a:gd name="connsiteY41" fmla="*/ 548712 h 587317"/>
                  <a:gd name="connsiteX42" fmla="*/ 29699 w 491972"/>
                  <a:gd name="connsiteY42" fmla="*/ 505021 h 587317"/>
                  <a:gd name="connsiteX43" fmla="*/ 47062 w 491972"/>
                  <a:gd name="connsiteY43" fmla="*/ 464970 h 587317"/>
                  <a:gd name="connsiteX44" fmla="*/ 53429 w 491972"/>
                  <a:gd name="connsiteY44" fmla="*/ 451013 h 587317"/>
                  <a:gd name="connsiteX45" fmla="*/ 71371 w 491972"/>
                  <a:gd name="connsiteY45" fmla="*/ 388510 h 587317"/>
                  <a:gd name="connsiteX46" fmla="*/ 95102 w 491972"/>
                  <a:gd name="connsiteY46" fmla="*/ 354528 h 587317"/>
                  <a:gd name="connsiteX47" fmla="*/ 102047 w 491972"/>
                  <a:gd name="connsiteY47" fmla="*/ 352707 h 587317"/>
                  <a:gd name="connsiteX48" fmla="*/ 124619 w 491972"/>
                  <a:gd name="connsiteY48" fmla="*/ 341784 h 587317"/>
                  <a:gd name="connsiteX49" fmla="*/ 134459 w 491972"/>
                  <a:gd name="connsiteY49" fmla="*/ 305375 h 587317"/>
                  <a:gd name="connsiteX50" fmla="*/ 129250 w 491972"/>
                  <a:gd name="connsiteY50" fmla="*/ 275034 h 587317"/>
                  <a:gd name="connsiteX51" fmla="*/ 127514 w 491972"/>
                  <a:gd name="connsiteY51" fmla="*/ 265932 h 587317"/>
                  <a:gd name="connsiteX52" fmla="*/ 120568 w 491972"/>
                  <a:gd name="connsiteY52" fmla="*/ 218599 h 587317"/>
                  <a:gd name="connsiteX53" fmla="*/ 119989 w 491972"/>
                  <a:gd name="connsiteY53" fmla="*/ 213138 h 587317"/>
                  <a:gd name="connsiteX54" fmla="*/ 122883 w 491972"/>
                  <a:gd name="connsiteY54" fmla="*/ 176122 h 587317"/>
                  <a:gd name="connsiteX55" fmla="*/ 134459 w 491972"/>
                  <a:gd name="connsiteY55" fmla="*/ 123935 h 587317"/>
                  <a:gd name="connsiteX56" fmla="*/ 147192 w 491972"/>
                  <a:gd name="connsiteY56" fmla="*/ 94807 h 587317"/>
                  <a:gd name="connsiteX57" fmla="*/ 166871 w 491972"/>
                  <a:gd name="connsiteY57" fmla="*/ 60218 h 587317"/>
                  <a:gd name="connsiteX58" fmla="*/ 200441 w 491972"/>
                  <a:gd name="connsiteY58" fmla="*/ 20167 h 587317"/>
                  <a:gd name="connsiteX59" fmla="*/ 250216 w 491972"/>
                  <a:gd name="connsiteY59" fmla="*/ 3784 h 587317"/>
                  <a:gd name="connsiteX60" fmla="*/ 288416 w 491972"/>
                  <a:gd name="connsiteY60" fmla="*/ 749 h 58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1972" h="587317">
                    <a:moveTo>
                      <a:pt x="288416" y="749"/>
                    </a:moveTo>
                    <a:cubicBezTo>
                      <a:pt x="295940" y="-1678"/>
                      <a:pt x="303464" y="1963"/>
                      <a:pt x="307515" y="9245"/>
                    </a:cubicBezTo>
                    <a:cubicBezTo>
                      <a:pt x="310410" y="12279"/>
                      <a:pt x="311567" y="12279"/>
                      <a:pt x="315618" y="11065"/>
                    </a:cubicBezTo>
                    <a:cubicBezTo>
                      <a:pt x="320249" y="9852"/>
                      <a:pt x="326036" y="10458"/>
                      <a:pt x="330088" y="12279"/>
                    </a:cubicBezTo>
                    <a:cubicBezTo>
                      <a:pt x="341085" y="17740"/>
                      <a:pt x="353240" y="17740"/>
                      <a:pt x="364236" y="25022"/>
                    </a:cubicBezTo>
                    <a:cubicBezTo>
                      <a:pt x="374076" y="31697"/>
                      <a:pt x="387388" y="33518"/>
                      <a:pt x="398385" y="38372"/>
                    </a:cubicBezTo>
                    <a:cubicBezTo>
                      <a:pt x="404173" y="41407"/>
                      <a:pt x="408803" y="45654"/>
                      <a:pt x="413433" y="49902"/>
                    </a:cubicBezTo>
                    <a:cubicBezTo>
                      <a:pt x="418642" y="55363"/>
                      <a:pt x="423851" y="59611"/>
                      <a:pt x="431375" y="61432"/>
                    </a:cubicBezTo>
                    <a:cubicBezTo>
                      <a:pt x="438321" y="63252"/>
                      <a:pt x="438900" y="65072"/>
                      <a:pt x="444108" y="79030"/>
                    </a:cubicBezTo>
                    <a:cubicBezTo>
                      <a:pt x="445266" y="81457"/>
                      <a:pt x="448160" y="83884"/>
                      <a:pt x="451054" y="84491"/>
                    </a:cubicBezTo>
                    <a:cubicBezTo>
                      <a:pt x="468997" y="89953"/>
                      <a:pt x="475942" y="108157"/>
                      <a:pt x="488096" y="119687"/>
                    </a:cubicBezTo>
                    <a:cubicBezTo>
                      <a:pt x="490411" y="122114"/>
                      <a:pt x="490411" y="131823"/>
                      <a:pt x="488096" y="133037"/>
                    </a:cubicBezTo>
                    <a:cubicBezTo>
                      <a:pt x="481151" y="137285"/>
                      <a:pt x="484623" y="140926"/>
                      <a:pt x="486360" y="145780"/>
                    </a:cubicBezTo>
                    <a:cubicBezTo>
                      <a:pt x="488096" y="150028"/>
                      <a:pt x="490411" y="153669"/>
                      <a:pt x="491569" y="157917"/>
                    </a:cubicBezTo>
                    <a:cubicBezTo>
                      <a:pt x="493305" y="163378"/>
                      <a:pt x="489254" y="167019"/>
                      <a:pt x="482887" y="165199"/>
                    </a:cubicBezTo>
                    <a:cubicBezTo>
                      <a:pt x="481151" y="164592"/>
                      <a:pt x="478836" y="164592"/>
                      <a:pt x="477099" y="165805"/>
                    </a:cubicBezTo>
                    <a:cubicBezTo>
                      <a:pt x="468997" y="169446"/>
                      <a:pt x="462630" y="177335"/>
                      <a:pt x="452211" y="176122"/>
                    </a:cubicBezTo>
                    <a:cubicBezTo>
                      <a:pt x="451054" y="176122"/>
                      <a:pt x="449318" y="177335"/>
                      <a:pt x="449318" y="178549"/>
                    </a:cubicBezTo>
                    <a:cubicBezTo>
                      <a:pt x="447581" y="185831"/>
                      <a:pt x="445845" y="193719"/>
                      <a:pt x="445266" y="201001"/>
                    </a:cubicBezTo>
                    <a:cubicBezTo>
                      <a:pt x="442951" y="218599"/>
                      <a:pt x="445266" y="236804"/>
                      <a:pt x="436005" y="253188"/>
                    </a:cubicBezTo>
                    <a:cubicBezTo>
                      <a:pt x="434848" y="255615"/>
                      <a:pt x="437163" y="260470"/>
                      <a:pt x="438321" y="263504"/>
                    </a:cubicBezTo>
                    <a:cubicBezTo>
                      <a:pt x="443530" y="277461"/>
                      <a:pt x="449318" y="292025"/>
                      <a:pt x="455106" y="305982"/>
                    </a:cubicBezTo>
                    <a:cubicBezTo>
                      <a:pt x="457999" y="312657"/>
                      <a:pt x="457421" y="319332"/>
                      <a:pt x="453948" y="326614"/>
                    </a:cubicBezTo>
                    <a:cubicBezTo>
                      <a:pt x="451054" y="333289"/>
                      <a:pt x="447003" y="337537"/>
                      <a:pt x="440057" y="336930"/>
                    </a:cubicBezTo>
                    <a:cubicBezTo>
                      <a:pt x="426745" y="335716"/>
                      <a:pt x="419800" y="342998"/>
                      <a:pt x="417484" y="356348"/>
                    </a:cubicBezTo>
                    <a:cubicBezTo>
                      <a:pt x="417484" y="358169"/>
                      <a:pt x="416906" y="361203"/>
                      <a:pt x="416327" y="361203"/>
                    </a:cubicBezTo>
                    <a:cubicBezTo>
                      <a:pt x="405909" y="363630"/>
                      <a:pt x="411118" y="376980"/>
                      <a:pt x="402436" y="381835"/>
                    </a:cubicBezTo>
                    <a:cubicBezTo>
                      <a:pt x="394333" y="386083"/>
                      <a:pt x="389703" y="394578"/>
                      <a:pt x="389703" y="405501"/>
                    </a:cubicBezTo>
                    <a:cubicBezTo>
                      <a:pt x="389703" y="425526"/>
                      <a:pt x="378127" y="437056"/>
                      <a:pt x="358448" y="438270"/>
                    </a:cubicBezTo>
                    <a:cubicBezTo>
                      <a:pt x="345715" y="438876"/>
                      <a:pt x="333561" y="437056"/>
                      <a:pt x="323143" y="427347"/>
                    </a:cubicBezTo>
                    <a:cubicBezTo>
                      <a:pt x="316776" y="421279"/>
                      <a:pt x="308094" y="419458"/>
                      <a:pt x="299991" y="415817"/>
                    </a:cubicBezTo>
                    <a:cubicBezTo>
                      <a:pt x="298834" y="415211"/>
                      <a:pt x="295940" y="415817"/>
                      <a:pt x="295361" y="417031"/>
                    </a:cubicBezTo>
                    <a:cubicBezTo>
                      <a:pt x="294204" y="418244"/>
                      <a:pt x="294204" y="420672"/>
                      <a:pt x="295361" y="421885"/>
                    </a:cubicBezTo>
                    <a:cubicBezTo>
                      <a:pt x="297676" y="425526"/>
                      <a:pt x="299991" y="430381"/>
                      <a:pt x="302885" y="432808"/>
                    </a:cubicBezTo>
                    <a:cubicBezTo>
                      <a:pt x="324879" y="448586"/>
                      <a:pt x="337612" y="472252"/>
                      <a:pt x="351503" y="494704"/>
                    </a:cubicBezTo>
                    <a:cubicBezTo>
                      <a:pt x="353240" y="497739"/>
                      <a:pt x="354976" y="501380"/>
                      <a:pt x="356133" y="505021"/>
                    </a:cubicBezTo>
                    <a:cubicBezTo>
                      <a:pt x="359606" y="519584"/>
                      <a:pt x="366551" y="531721"/>
                      <a:pt x="375812" y="543250"/>
                    </a:cubicBezTo>
                    <a:cubicBezTo>
                      <a:pt x="380442" y="549318"/>
                      <a:pt x="383915" y="557814"/>
                      <a:pt x="385072" y="565703"/>
                    </a:cubicBezTo>
                    <a:cubicBezTo>
                      <a:pt x="385940" y="573288"/>
                      <a:pt x="388545" y="579660"/>
                      <a:pt x="391946" y="585576"/>
                    </a:cubicBezTo>
                    <a:lnTo>
                      <a:pt x="393129" y="587317"/>
                    </a:lnTo>
                    <a:lnTo>
                      <a:pt x="0" y="587317"/>
                    </a:lnTo>
                    <a:lnTo>
                      <a:pt x="9441" y="548712"/>
                    </a:lnTo>
                    <a:cubicBezTo>
                      <a:pt x="15085" y="533693"/>
                      <a:pt x="22175" y="519281"/>
                      <a:pt x="29699" y="505021"/>
                    </a:cubicBezTo>
                    <a:cubicBezTo>
                      <a:pt x="36644" y="492277"/>
                      <a:pt x="44747" y="480140"/>
                      <a:pt x="47062" y="464970"/>
                    </a:cubicBezTo>
                    <a:cubicBezTo>
                      <a:pt x="47641" y="460116"/>
                      <a:pt x="49957" y="454654"/>
                      <a:pt x="53429" y="451013"/>
                    </a:cubicBezTo>
                    <a:cubicBezTo>
                      <a:pt x="69056" y="432808"/>
                      <a:pt x="67899" y="409749"/>
                      <a:pt x="71371" y="388510"/>
                    </a:cubicBezTo>
                    <a:cubicBezTo>
                      <a:pt x="74265" y="372126"/>
                      <a:pt x="81789" y="361810"/>
                      <a:pt x="95102" y="354528"/>
                    </a:cubicBezTo>
                    <a:cubicBezTo>
                      <a:pt x="97417" y="353314"/>
                      <a:pt x="100311" y="353921"/>
                      <a:pt x="102047" y="352707"/>
                    </a:cubicBezTo>
                    <a:cubicBezTo>
                      <a:pt x="108993" y="347853"/>
                      <a:pt x="120568" y="352101"/>
                      <a:pt x="124619" y="341784"/>
                    </a:cubicBezTo>
                    <a:cubicBezTo>
                      <a:pt x="129250" y="330255"/>
                      <a:pt x="135617" y="319332"/>
                      <a:pt x="134459" y="305375"/>
                    </a:cubicBezTo>
                    <a:cubicBezTo>
                      <a:pt x="133302" y="295059"/>
                      <a:pt x="135038" y="284743"/>
                      <a:pt x="129250" y="275034"/>
                    </a:cubicBezTo>
                    <a:cubicBezTo>
                      <a:pt x="127514" y="272607"/>
                      <a:pt x="128092" y="268965"/>
                      <a:pt x="127514" y="265932"/>
                    </a:cubicBezTo>
                    <a:cubicBezTo>
                      <a:pt x="125199" y="250154"/>
                      <a:pt x="122883" y="234377"/>
                      <a:pt x="120568" y="218599"/>
                    </a:cubicBezTo>
                    <a:cubicBezTo>
                      <a:pt x="120568" y="216779"/>
                      <a:pt x="119411" y="214351"/>
                      <a:pt x="119989" y="213138"/>
                    </a:cubicBezTo>
                    <a:cubicBezTo>
                      <a:pt x="123462" y="201001"/>
                      <a:pt x="119411" y="188258"/>
                      <a:pt x="122883" y="176122"/>
                    </a:cubicBezTo>
                    <a:cubicBezTo>
                      <a:pt x="127514" y="159131"/>
                      <a:pt x="130986" y="141532"/>
                      <a:pt x="134459" y="123935"/>
                    </a:cubicBezTo>
                    <a:cubicBezTo>
                      <a:pt x="136774" y="113012"/>
                      <a:pt x="140247" y="102696"/>
                      <a:pt x="147192" y="94807"/>
                    </a:cubicBezTo>
                    <a:cubicBezTo>
                      <a:pt x="155874" y="84491"/>
                      <a:pt x="161662" y="72354"/>
                      <a:pt x="166871" y="60218"/>
                    </a:cubicBezTo>
                    <a:cubicBezTo>
                      <a:pt x="174395" y="43227"/>
                      <a:pt x="187128" y="31090"/>
                      <a:pt x="200441" y="20167"/>
                    </a:cubicBezTo>
                    <a:cubicBezTo>
                      <a:pt x="214910" y="8638"/>
                      <a:pt x="232273" y="4997"/>
                      <a:pt x="250216" y="3784"/>
                    </a:cubicBezTo>
                    <a:cubicBezTo>
                      <a:pt x="262949" y="3176"/>
                      <a:pt x="275683" y="4997"/>
                      <a:pt x="288416" y="749"/>
                    </a:cubicBezTo>
                    <a:close/>
                  </a:path>
                </a:pathLst>
              </a:custGeom>
              <a:solidFill>
                <a:schemeClr val="accent3">
                  <a:lumMod val="50000"/>
                  <a:alpha val="90000"/>
                </a:schemeClr>
              </a:solidFill>
              <a:ln w="9525" cap="flat">
                <a:noFill/>
                <a:prstDash val="solid"/>
                <a:miter/>
              </a:ln>
            </p:spPr>
            <p:txBody>
              <a:bodyPr wrap="square" rtlCol="0" anchor="ctr">
                <a:noAutofit/>
              </a:bodyPr>
              <a:lstStyle/>
              <a:p>
                <a:endParaRPr lang="en-US" dirty="0"/>
              </a:p>
            </p:txBody>
          </p:sp>
          <p:sp>
            <p:nvSpPr>
              <p:cNvPr id="217" name="Freeform: Shape 216">
                <a:extLst>
                  <a:ext uri="{FF2B5EF4-FFF2-40B4-BE49-F238E27FC236}">
                    <a16:creationId xmlns:a16="http://schemas.microsoft.com/office/drawing/2014/main" id="{2AF6D466-FBD9-4788-943A-BE9DC1034638}"/>
                  </a:ext>
                </a:extLst>
              </p:cNvPr>
              <p:cNvSpPr/>
              <p:nvPr/>
            </p:nvSpPr>
            <p:spPr>
              <a:xfrm rot="2820233">
                <a:off x="10947190" y="2989688"/>
                <a:ext cx="807878" cy="613904"/>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 name="Group 217">
              <a:extLst>
                <a:ext uri="{FF2B5EF4-FFF2-40B4-BE49-F238E27FC236}">
                  <a16:creationId xmlns:a16="http://schemas.microsoft.com/office/drawing/2014/main" id="{E27CA6EE-BAC4-4839-ABFE-B4522B010602}"/>
                </a:ext>
              </a:extLst>
            </p:cNvPr>
            <p:cNvGrpSpPr/>
            <p:nvPr userDrawn="1"/>
          </p:nvGrpSpPr>
          <p:grpSpPr>
            <a:xfrm>
              <a:off x="-23692" y="5554335"/>
              <a:ext cx="1253364" cy="1320170"/>
              <a:chOff x="3397889" y="2045088"/>
              <a:chExt cx="1922987" cy="2025485"/>
            </a:xfrm>
          </p:grpSpPr>
          <p:sp>
            <p:nvSpPr>
              <p:cNvPr id="219" name="Freeform: Shape 218">
                <a:extLst>
                  <a:ext uri="{FF2B5EF4-FFF2-40B4-BE49-F238E27FC236}">
                    <a16:creationId xmlns:a16="http://schemas.microsoft.com/office/drawing/2014/main" id="{1EE20D9C-A63F-441F-8190-43D1DD2DB89E}"/>
                  </a:ext>
                </a:extLst>
              </p:cNvPr>
              <p:cNvSpPr/>
              <p:nvPr/>
            </p:nvSpPr>
            <p:spPr>
              <a:xfrm>
                <a:off x="3446463" y="2045088"/>
                <a:ext cx="1874413" cy="2025485"/>
              </a:xfrm>
              <a:custGeom>
                <a:avLst/>
                <a:gdLst>
                  <a:gd name="connsiteX0" fmla="*/ 68355 w 503430"/>
                  <a:gd name="connsiteY0" fmla="*/ 631 h 544005"/>
                  <a:gd name="connsiteX1" fmla="*/ 94102 w 503430"/>
                  <a:gd name="connsiteY1" fmla="*/ 3435 h 544005"/>
                  <a:gd name="connsiteX2" fmla="*/ 170482 w 503430"/>
                  <a:gd name="connsiteY2" fmla="*/ 8816 h 544005"/>
                  <a:gd name="connsiteX3" fmla="*/ 243430 w 503430"/>
                  <a:gd name="connsiteY3" fmla="*/ 33031 h 544005"/>
                  <a:gd name="connsiteX4" fmla="*/ 265744 w 503430"/>
                  <a:gd name="connsiteY4" fmla="*/ 35722 h 544005"/>
                  <a:gd name="connsiteX5" fmla="*/ 290631 w 503430"/>
                  <a:gd name="connsiteY5" fmla="*/ 52762 h 544005"/>
                  <a:gd name="connsiteX6" fmla="*/ 300072 w 503430"/>
                  <a:gd name="connsiteY6" fmla="*/ 76080 h 544005"/>
                  <a:gd name="connsiteX7" fmla="*/ 304363 w 503430"/>
                  <a:gd name="connsiteY7" fmla="*/ 151416 h 544005"/>
                  <a:gd name="connsiteX8" fmla="*/ 301789 w 503430"/>
                  <a:gd name="connsiteY8" fmla="*/ 160385 h 544005"/>
                  <a:gd name="connsiteX9" fmla="*/ 273467 w 503430"/>
                  <a:gd name="connsiteY9" fmla="*/ 294018 h 544005"/>
                  <a:gd name="connsiteX10" fmla="*/ 291490 w 503430"/>
                  <a:gd name="connsiteY10" fmla="*/ 332583 h 544005"/>
                  <a:gd name="connsiteX11" fmla="*/ 429661 w 503430"/>
                  <a:gd name="connsiteY11" fmla="*/ 424960 h 544005"/>
                  <a:gd name="connsiteX12" fmla="*/ 502676 w 503430"/>
                  <a:gd name="connsiteY12" fmla="*/ 537838 h 544005"/>
                  <a:gd name="connsiteX13" fmla="*/ 503430 w 503430"/>
                  <a:gd name="connsiteY13" fmla="*/ 544005 h 544005"/>
                  <a:gd name="connsiteX14" fmla="*/ 9550 w 503430"/>
                  <a:gd name="connsiteY14" fmla="*/ 544005 h 544005"/>
                  <a:gd name="connsiteX15" fmla="*/ 9997 w 503430"/>
                  <a:gd name="connsiteY15" fmla="*/ 530789 h 544005"/>
                  <a:gd name="connsiteX16" fmla="*/ 27161 w 503430"/>
                  <a:gd name="connsiteY16" fmla="*/ 488636 h 544005"/>
                  <a:gd name="connsiteX17" fmla="*/ 98393 w 503430"/>
                  <a:gd name="connsiteY17" fmla="*/ 424960 h 544005"/>
                  <a:gd name="connsiteX18" fmla="*/ 123280 w 503430"/>
                  <a:gd name="connsiteY18" fmla="*/ 389085 h 544005"/>
                  <a:gd name="connsiteX19" fmla="*/ 87236 w 503430"/>
                  <a:gd name="connsiteY19" fmla="*/ 357695 h 544005"/>
                  <a:gd name="connsiteX20" fmla="*/ 70072 w 503430"/>
                  <a:gd name="connsiteY20" fmla="*/ 355901 h 544005"/>
                  <a:gd name="connsiteX21" fmla="*/ 37459 w 503430"/>
                  <a:gd name="connsiteY21" fmla="*/ 319130 h 544005"/>
                  <a:gd name="connsiteX22" fmla="*/ 6565 w 503430"/>
                  <a:gd name="connsiteY22" fmla="*/ 242000 h 544005"/>
                  <a:gd name="connsiteX23" fmla="*/ 8280 w 503430"/>
                  <a:gd name="connsiteY23" fmla="*/ 207919 h 544005"/>
                  <a:gd name="connsiteX24" fmla="*/ 20295 w 503430"/>
                  <a:gd name="connsiteY24" fmla="*/ 154107 h 544005"/>
                  <a:gd name="connsiteX25" fmla="*/ 21154 w 503430"/>
                  <a:gd name="connsiteY25" fmla="*/ 145139 h 544005"/>
                  <a:gd name="connsiteX26" fmla="*/ 38318 w 503430"/>
                  <a:gd name="connsiteY26" fmla="*/ 58143 h 544005"/>
                  <a:gd name="connsiteX27" fmla="*/ 26303 w 503430"/>
                  <a:gd name="connsiteY27" fmla="*/ 27649 h 544005"/>
                  <a:gd name="connsiteX28" fmla="*/ 47759 w 503430"/>
                  <a:gd name="connsiteY28" fmla="*/ 13300 h 544005"/>
                  <a:gd name="connsiteX29" fmla="*/ 68355 w 503430"/>
                  <a:gd name="connsiteY29" fmla="*/ 631 h 54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3430" h="544005">
                    <a:moveTo>
                      <a:pt x="68355" y="631"/>
                    </a:moveTo>
                    <a:cubicBezTo>
                      <a:pt x="76079" y="-826"/>
                      <a:pt x="84661" y="295"/>
                      <a:pt x="94102" y="3435"/>
                    </a:cubicBezTo>
                    <a:cubicBezTo>
                      <a:pt x="118990" y="10609"/>
                      <a:pt x="144736" y="7918"/>
                      <a:pt x="170482" y="8816"/>
                    </a:cubicBezTo>
                    <a:cubicBezTo>
                      <a:pt x="196228" y="10609"/>
                      <a:pt x="221975" y="15991"/>
                      <a:pt x="243430" y="33031"/>
                    </a:cubicBezTo>
                    <a:cubicBezTo>
                      <a:pt x="252012" y="39309"/>
                      <a:pt x="257162" y="39309"/>
                      <a:pt x="265744" y="35722"/>
                    </a:cubicBezTo>
                    <a:cubicBezTo>
                      <a:pt x="280333" y="29443"/>
                      <a:pt x="289774" y="35722"/>
                      <a:pt x="290631" y="52762"/>
                    </a:cubicBezTo>
                    <a:cubicBezTo>
                      <a:pt x="291490" y="62627"/>
                      <a:pt x="295781" y="68905"/>
                      <a:pt x="300072" y="76080"/>
                    </a:cubicBezTo>
                    <a:cubicBezTo>
                      <a:pt x="320669" y="105677"/>
                      <a:pt x="321527" y="118233"/>
                      <a:pt x="304363" y="151416"/>
                    </a:cubicBezTo>
                    <a:cubicBezTo>
                      <a:pt x="302646" y="154107"/>
                      <a:pt x="302646" y="157695"/>
                      <a:pt x="301789" y="160385"/>
                    </a:cubicBezTo>
                    <a:cubicBezTo>
                      <a:pt x="292347" y="205228"/>
                      <a:pt x="287199" y="250071"/>
                      <a:pt x="273467" y="294018"/>
                    </a:cubicBezTo>
                    <a:cubicBezTo>
                      <a:pt x="268318" y="310161"/>
                      <a:pt x="276900" y="326305"/>
                      <a:pt x="291490" y="332583"/>
                    </a:cubicBezTo>
                    <a:cubicBezTo>
                      <a:pt x="342124" y="355901"/>
                      <a:pt x="383318" y="395363"/>
                      <a:pt x="429661" y="424960"/>
                    </a:cubicBezTo>
                    <a:cubicBezTo>
                      <a:pt x="471499" y="451866"/>
                      <a:pt x="493061" y="491383"/>
                      <a:pt x="502676" y="537838"/>
                    </a:cubicBezTo>
                    <a:lnTo>
                      <a:pt x="503430" y="544005"/>
                    </a:lnTo>
                    <a:lnTo>
                      <a:pt x="9550" y="544005"/>
                    </a:lnTo>
                    <a:lnTo>
                      <a:pt x="9997" y="530789"/>
                    </a:lnTo>
                    <a:cubicBezTo>
                      <a:pt x="12572" y="514646"/>
                      <a:pt x="15147" y="499399"/>
                      <a:pt x="27161" y="488636"/>
                    </a:cubicBezTo>
                    <a:cubicBezTo>
                      <a:pt x="51191" y="467112"/>
                      <a:pt x="71788" y="442897"/>
                      <a:pt x="98393" y="424960"/>
                    </a:cubicBezTo>
                    <a:cubicBezTo>
                      <a:pt x="110407" y="416887"/>
                      <a:pt x="126713" y="408816"/>
                      <a:pt x="123280" y="389085"/>
                    </a:cubicBezTo>
                    <a:cubicBezTo>
                      <a:pt x="119848" y="368457"/>
                      <a:pt x="103542" y="362179"/>
                      <a:pt x="87236" y="357695"/>
                    </a:cubicBezTo>
                    <a:cubicBezTo>
                      <a:pt x="82087" y="355901"/>
                      <a:pt x="76079" y="356798"/>
                      <a:pt x="70072" y="355901"/>
                    </a:cubicBezTo>
                    <a:cubicBezTo>
                      <a:pt x="40893" y="354107"/>
                      <a:pt x="40034" y="350519"/>
                      <a:pt x="37459" y="319130"/>
                    </a:cubicBezTo>
                    <a:cubicBezTo>
                      <a:pt x="35744" y="290430"/>
                      <a:pt x="36601" y="259937"/>
                      <a:pt x="6565" y="242000"/>
                    </a:cubicBezTo>
                    <a:cubicBezTo>
                      <a:pt x="-5451" y="233031"/>
                      <a:pt x="1414" y="217784"/>
                      <a:pt x="8280" y="207919"/>
                    </a:cubicBezTo>
                    <a:cubicBezTo>
                      <a:pt x="19437" y="191776"/>
                      <a:pt x="32311" y="176528"/>
                      <a:pt x="20295" y="154107"/>
                    </a:cubicBezTo>
                    <a:cubicBezTo>
                      <a:pt x="19437" y="152314"/>
                      <a:pt x="20295" y="146933"/>
                      <a:pt x="21154" y="145139"/>
                    </a:cubicBezTo>
                    <a:cubicBezTo>
                      <a:pt x="40034" y="119130"/>
                      <a:pt x="34026" y="87740"/>
                      <a:pt x="38318" y="58143"/>
                    </a:cubicBezTo>
                    <a:cubicBezTo>
                      <a:pt x="40893" y="43793"/>
                      <a:pt x="33169" y="36618"/>
                      <a:pt x="26303" y="27649"/>
                    </a:cubicBezTo>
                    <a:cubicBezTo>
                      <a:pt x="33169" y="21372"/>
                      <a:pt x="41751" y="21372"/>
                      <a:pt x="47759" y="13300"/>
                    </a:cubicBezTo>
                    <a:cubicBezTo>
                      <a:pt x="53766" y="6125"/>
                      <a:pt x="60632" y="2089"/>
                      <a:pt x="68355" y="631"/>
                    </a:cubicBezTo>
                    <a:close/>
                  </a:path>
                </a:pathLst>
              </a:custGeom>
              <a:solidFill>
                <a:schemeClr val="accent4">
                  <a:lumMod val="50000"/>
                  <a:alpha val="9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chemeClr val="lt1"/>
                  </a:solidFill>
                </a:endParaRPr>
              </a:p>
            </p:txBody>
          </p:sp>
          <p:sp>
            <p:nvSpPr>
              <p:cNvPr id="220" name="Freeform: Shape 219">
                <a:extLst>
                  <a:ext uri="{FF2B5EF4-FFF2-40B4-BE49-F238E27FC236}">
                    <a16:creationId xmlns:a16="http://schemas.microsoft.com/office/drawing/2014/main" id="{C15244D1-B36E-426D-B0BA-E190DE63B41B}"/>
                  </a:ext>
                </a:extLst>
              </p:cNvPr>
              <p:cNvSpPr/>
              <p:nvPr/>
            </p:nvSpPr>
            <p:spPr>
              <a:xfrm rot="20127099" flipH="1">
                <a:off x="3397889" y="2696783"/>
                <a:ext cx="807878" cy="613904"/>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1" name="Group 220">
              <a:extLst>
                <a:ext uri="{FF2B5EF4-FFF2-40B4-BE49-F238E27FC236}">
                  <a16:creationId xmlns:a16="http://schemas.microsoft.com/office/drawing/2014/main" id="{4CC0B74E-4ED9-40C0-BE0C-4E6B46286232}"/>
                </a:ext>
              </a:extLst>
            </p:cNvPr>
            <p:cNvGrpSpPr/>
            <p:nvPr userDrawn="1"/>
          </p:nvGrpSpPr>
          <p:grpSpPr>
            <a:xfrm>
              <a:off x="6941436" y="5509189"/>
              <a:ext cx="1447485" cy="1365316"/>
              <a:chOff x="9428160" y="2348933"/>
              <a:chExt cx="1825255" cy="1721641"/>
            </a:xfrm>
          </p:grpSpPr>
          <p:sp>
            <p:nvSpPr>
              <p:cNvPr id="222" name="Freeform: Shape 221">
                <a:extLst>
                  <a:ext uri="{FF2B5EF4-FFF2-40B4-BE49-F238E27FC236}">
                    <a16:creationId xmlns:a16="http://schemas.microsoft.com/office/drawing/2014/main" id="{56D15F61-C073-4AF3-BB39-4177475C3DF8}"/>
                  </a:ext>
                </a:extLst>
              </p:cNvPr>
              <p:cNvSpPr/>
              <p:nvPr/>
            </p:nvSpPr>
            <p:spPr>
              <a:xfrm>
                <a:off x="9428160" y="2348933"/>
                <a:ext cx="1825255" cy="1721641"/>
              </a:xfrm>
              <a:custGeom>
                <a:avLst/>
                <a:gdLst>
                  <a:gd name="connsiteX0" fmla="*/ 473429 w 720451"/>
                  <a:gd name="connsiteY0" fmla="*/ 130488 h 679553"/>
                  <a:gd name="connsiteX1" fmla="*/ 482297 w 720451"/>
                  <a:gd name="connsiteY1" fmla="*/ 261661 h 679553"/>
                  <a:gd name="connsiteX2" fmla="*/ 473429 w 720451"/>
                  <a:gd name="connsiteY2" fmla="*/ 130488 h 679553"/>
                  <a:gd name="connsiteX3" fmla="*/ 240642 w 720451"/>
                  <a:gd name="connsiteY3" fmla="*/ 792 h 679553"/>
                  <a:gd name="connsiteX4" fmla="*/ 365534 w 720451"/>
                  <a:gd name="connsiteY4" fmla="*/ 18898 h 679553"/>
                  <a:gd name="connsiteX5" fmla="*/ 424285 w 720451"/>
                  <a:gd name="connsiteY5" fmla="*/ 54740 h 679553"/>
                  <a:gd name="connsiteX6" fmla="*/ 441651 w 720451"/>
                  <a:gd name="connsiteY6" fmla="*/ 76171 h 679553"/>
                  <a:gd name="connsiteX7" fmla="*/ 463452 w 720451"/>
                  <a:gd name="connsiteY7" fmla="*/ 62130 h 679553"/>
                  <a:gd name="connsiteX8" fmla="*/ 648942 w 720451"/>
                  <a:gd name="connsiteY8" fmla="*/ 147115 h 679553"/>
                  <a:gd name="connsiteX9" fmla="*/ 618273 w 720451"/>
                  <a:gd name="connsiteY9" fmla="*/ 321520 h 679553"/>
                  <a:gd name="connsiteX10" fmla="*/ 593886 w 720451"/>
                  <a:gd name="connsiteY10" fmla="*/ 360318 h 679553"/>
                  <a:gd name="connsiteX11" fmla="*/ 604232 w 720451"/>
                  <a:gd name="connsiteY11" fmla="*/ 556893 h 679553"/>
                  <a:gd name="connsiteX12" fmla="*/ 608297 w 720451"/>
                  <a:gd name="connsiteY12" fmla="*/ 566870 h 679553"/>
                  <a:gd name="connsiteX13" fmla="*/ 467517 w 720451"/>
                  <a:gd name="connsiteY13" fmla="*/ 447890 h 679553"/>
                  <a:gd name="connsiteX14" fmla="*/ 430197 w 720451"/>
                  <a:gd name="connsiteY14" fmla="*/ 351080 h 679553"/>
                  <a:gd name="connsiteX15" fmla="*/ 385857 w 720451"/>
                  <a:gd name="connsiteY15" fmla="*/ 449368 h 679553"/>
                  <a:gd name="connsiteX16" fmla="*/ 420959 w 720451"/>
                  <a:gd name="connsiteY16" fmla="*/ 490013 h 679553"/>
                  <a:gd name="connsiteX17" fmla="*/ 648573 w 720451"/>
                  <a:gd name="connsiteY17" fmla="*/ 610471 h 679553"/>
                  <a:gd name="connsiteX18" fmla="*/ 664461 w 720451"/>
                  <a:gd name="connsiteY18" fmla="*/ 621925 h 679553"/>
                  <a:gd name="connsiteX19" fmla="*/ 720451 w 720451"/>
                  <a:gd name="connsiteY19" fmla="*/ 679553 h 679553"/>
                  <a:gd name="connsiteX20" fmla="*/ 0 w 720451"/>
                  <a:gd name="connsiteY20" fmla="*/ 679553 h 679553"/>
                  <a:gd name="connsiteX21" fmla="*/ 5639 w 720451"/>
                  <a:gd name="connsiteY21" fmla="*/ 651855 h 679553"/>
                  <a:gd name="connsiteX22" fmla="*/ 158982 w 720451"/>
                  <a:gd name="connsiteY22" fmla="*/ 531028 h 679553"/>
                  <a:gd name="connsiteX23" fmla="*/ 184847 w 720451"/>
                  <a:gd name="connsiteY23" fmla="*/ 523268 h 679553"/>
                  <a:gd name="connsiteX24" fmla="*/ 205909 w 720451"/>
                  <a:gd name="connsiteY24" fmla="*/ 447890 h 679553"/>
                  <a:gd name="connsiteX25" fmla="*/ 194455 w 720451"/>
                  <a:gd name="connsiteY25" fmla="*/ 442717 h 679553"/>
                  <a:gd name="connsiteX26" fmla="*/ 143833 w 720451"/>
                  <a:gd name="connsiteY26" fmla="*/ 441239 h 679553"/>
                  <a:gd name="connsiteX27" fmla="*/ 115012 w 720451"/>
                  <a:gd name="connsiteY27" fmla="*/ 414635 h 679553"/>
                  <a:gd name="connsiteX28" fmla="*/ 113164 w 720451"/>
                  <a:gd name="connsiteY28" fmla="*/ 338148 h 679553"/>
                  <a:gd name="connsiteX29" fmla="*/ 102079 w 720451"/>
                  <a:gd name="connsiteY29" fmla="*/ 321151 h 679553"/>
                  <a:gd name="connsiteX30" fmla="*/ 92102 w 720451"/>
                  <a:gd name="connsiteY30" fmla="*/ 289373 h 679553"/>
                  <a:gd name="connsiteX31" fmla="*/ 96167 w 720451"/>
                  <a:gd name="connsiteY31" fmla="*/ 283092 h 679553"/>
                  <a:gd name="connsiteX32" fmla="*/ 113534 w 720451"/>
                  <a:gd name="connsiteY32" fmla="*/ 216212 h 679553"/>
                  <a:gd name="connsiteX33" fmla="*/ 115751 w 720451"/>
                  <a:gd name="connsiteY33" fmla="*/ 150810 h 679553"/>
                  <a:gd name="connsiteX34" fmla="*/ 135704 w 720451"/>
                  <a:gd name="connsiteY34" fmla="*/ 114968 h 679553"/>
                  <a:gd name="connsiteX35" fmla="*/ 139029 w 720451"/>
                  <a:gd name="connsiteY35" fmla="*/ 105361 h 679553"/>
                  <a:gd name="connsiteX36" fmla="*/ 140877 w 720451"/>
                  <a:gd name="connsiteY36" fmla="*/ 70998 h 679553"/>
                  <a:gd name="connsiteX37" fmla="*/ 240642 w 720451"/>
                  <a:gd name="connsiteY37" fmla="*/ 792 h 679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20451" h="679553">
                    <a:moveTo>
                      <a:pt x="473429" y="130488"/>
                    </a:moveTo>
                    <a:cubicBezTo>
                      <a:pt x="485992" y="174828"/>
                      <a:pt x="490426" y="217690"/>
                      <a:pt x="482297" y="261661"/>
                    </a:cubicBezTo>
                    <a:cubicBezTo>
                      <a:pt x="512226" y="213256"/>
                      <a:pt x="514813" y="154875"/>
                      <a:pt x="473429" y="130488"/>
                    </a:cubicBezTo>
                    <a:close/>
                    <a:moveTo>
                      <a:pt x="240642" y="792"/>
                    </a:moveTo>
                    <a:cubicBezTo>
                      <a:pt x="282396" y="6704"/>
                      <a:pt x="323780" y="12986"/>
                      <a:pt x="365534" y="18898"/>
                    </a:cubicBezTo>
                    <a:cubicBezTo>
                      <a:pt x="391030" y="22223"/>
                      <a:pt x="410613" y="32939"/>
                      <a:pt x="424285" y="54740"/>
                    </a:cubicBezTo>
                    <a:cubicBezTo>
                      <a:pt x="429458" y="62869"/>
                      <a:pt x="434261" y="73954"/>
                      <a:pt x="441651" y="76171"/>
                    </a:cubicBezTo>
                    <a:cubicBezTo>
                      <a:pt x="446824" y="77649"/>
                      <a:pt x="455693" y="66933"/>
                      <a:pt x="463452" y="62130"/>
                    </a:cubicBezTo>
                    <a:cubicBezTo>
                      <a:pt x="541048" y="12986"/>
                      <a:pt x="630836" y="54370"/>
                      <a:pt x="648942" y="147115"/>
                    </a:cubicBezTo>
                    <a:cubicBezTo>
                      <a:pt x="661136" y="209191"/>
                      <a:pt x="647464" y="266834"/>
                      <a:pt x="618273" y="321520"/>
                    </a:cubicBezTo>
                    <a:cubicBezTo>
                      <a:pt x="610883" y="334822"/>
                      <a:pt x="602754" y="347755"/>
                      <a:pt x="593886" y="360318"/>
                    </a:cubicBezTo>
                    <a:cubicBezTo>
                      <a:pt x="551024" y="421655"/>
                      <a:pt x="545112" y="496295"/>
                      <a:pt x="604232" y="556893"/>
                    </a:cubicBezTo>
                    <a:cubicBezTo>
                      <a:pt x="606819" y="559480"/>
                      <a:pt x="610514" y="561327"/>
                      <a:pt x="608297" y="566870"/>
                    </a:cubicBezTo>
                    <a:cubicBezTo>
                      <a:pt x="555089" y="534353"/>
                      <a:pt x="505206" y="498142"/>
                      <a:pt x="467517" y="447890"/>
                    </a:cubicBezTo>
                    <a:cubicBezTo>
                      <a:pt x="446085" y="419069"/>
                      <a:pt x="431305" y="387661"/>
                      <a:pt x="430197" y="351080"/>
                    </a:cubicBezTo>
                    <a:cubicBezTo>
                      <a:pt x="384009" y="369925"/>
                      <a:pt x="369229" y="403550"/>
                      <a:pt x="385857" y="449368"/>
                    </a:cubicBezTo>
                    <a:cubicBezTo>
                      <a:pt x="392508" y="467473"/>
                      <a:pt x="402854" y="480776"/>
                      <a:pt x="420959" y="490013"/>
                    </a:cubicBezTo>
                    <a:cubicBezTo>
                      <a:pt x="497077" y="529180"/>
                      <a:pt x="572825" y="570195"/>
                      <a:pt x="648573" y="610471"/>
                    </a:cubicBezTo>
                    <a:cubicBezTo>
                      <a:pt x="654485" y="613427"/>
                      <a:pt x="660027" y="616752"/>
                      <a:pt x="664461" y="621925"/>
                    </a:cubicBezTo>
                    <a:lnTo>
                      <a:pt x="720451" y="679553"/>
                    </a:lnTo>
                    <a:lnTo>
                      <a:pt x="0" y="679553"/>
                    </a:lnTo>
                    <a:lnTo>
                      <a:pt x="5639" y="651855"/>
                    </a:lnTo>
                    <a:cubicBezTo>
                      <a:pt x="31504" y="579433"/>
                      <a:pt x="83604" y="540635"/>
                      <a:pt x="158982" y="531028"/>
                    </a:cubicBezTo>
                    <a:cubicBezTo>
                      <a:pt x="168220" y="529919"/>
                      <a:pt x="176718" y="527333"/>
                      <a:pt x="184847" y="523268"/>
                    </a:cubicBezTo>
                    <a:cubicBezTo>
                      <a:pt x="216994" y="507749"/>
                      <a:pt x="225123" y="477820"/>
                      <a:pt x="205909" y="447890"/>
                    </a:cubicBezTo>
                    <a:cubicBezTo>
                      <a:pt x="202584" y="443086"/>
                      <a:pt x="199258" y="442347"/>
                      <a:pt x="194455" y="442717"/>
                    </a:cubicBezTo>
                    <a:cubicBezTo>
                      <a:pt x="177457" y="443456"/>
                      <a:pt x="160830" y="443456"/>
                      <a:pt x="143833" y="441239"/>
                    </a:cubicBezTo>
                    <a:cubicBezTo>
                      <a:pt x="124249" y="438652"/>
                      <a:pt x="119076" y="434218"/>
                      <a:pt x="115012" y="414635"/>
                    </a:cubicBezTo>
                    <a:cubicBezTo>
                      <a:pt x="109839" y="389509"/>
                      <a:pt x="110947" y="363643"/>
                      <a:pt x="113164" y="338148"/>
                    </a:cubicBezTo>
                    <a:cubicBezTo>
                      <a:pt x="113903" y="328541"/>
                      <a:pt x="111317" y="324476"/>
                      <a:pt x="102079" y="321151"/>
                    </a:cubicBezTo>
                    <a:cubicBezTo>
                      <a:pt x="77692" y="312283"/>
                      <a:pt x="78061" y="311913"/>
                      <a:pt x="92102" y="289373"/>
                    </a:cubicBezTo>
                    <a:cubicBezTo>
                      <a:pt x="93580" y="287156"/>
                      <a:pt x="94689" y="284939"/>
                      <a:pt x="96167" y="283092"/>
                    </a:cubicBezTo>
                    <a:cubicBezTo>
                      <a:pt x="110947" y="263139"/>
                      <a:pt x="118707" y="242077"/>
                      <a:pt x="113534" y="216212"/>
                    </a:cubicBezTo>
                    <a:cubicBezTo>
                      <a:pt x="109469" y="194781"/>
                      <a:pt x="110947" y="172611"/>
                      <a:pt x="115751" y="150810"/>
                    </a:cubicBezTo>
                    <a:cubicBezTo>
                      <a:pt x="118707" y="136769"/>
                      <a:pt x="123141" y="123467"/>
                      <a:pt x="135704" y="114968"/>
                    </a:cubicBezTo>
                    <a:cubicBezTo>
                      <a:pt x="139768" y="112382"/>
                      <a:pt x="139399" y="109056"/>
                      <a:pt x="139029" y="105361"/>
                    </a:cubicBezTo>
                    <a:cubicBezTo>
                      <a:pt x="137921" y="93907"/>
                      <a:pt x="138660" y="82452"/>
                      <a:pt x="140877" y="70998"/>
                    </a:cubicBezTo>
                    <a:cubicBezTo>
                      <a:pt x="149745" y="26288"/>
                      <a:pt x="195563" y="-5489"/>
                      <a:pt x="240642" y="792"/>
                    </a:cubicBezTo>
                    <a:close/>
                  </a:path>
                </a:pathLst>
              </a:custGeom>
              <a:solidFill>
                <a:schemeClr val="accent4">
                  <a:lumMod val="50000"/>
                  <a:alpha val="80000"/>
                </a:schemeClr>
              </a:solidFill>
              <a:ln w="3689" cap="flat">
                <a:noFill/>
                <a:prstDash val="solid"/>
                <a:miter/>
              </a:ln>
            </p:spPr>
            <p:txBody>
              <a:bodyPr wrap="square" rtlCol="0" anchor="ctr">
                <a:noAutofit/>
              </a:bodyPr>
              <a:lstStyle/>
              <a:p>
                <a:endParaRPr lang="en-US" dirty="0"/>
              </a:p>
            </p:txBody>
          </p:sp>
          <p:sp>
            <p:nvSpPr>
              <p:cNvPr id="223" name="Freeform: Shape 222">
                <a:extLst>
                  <a:ext uri="{FF2B5EF4-FFF2-40B4-BE49-F238E27FC236}">
                    <a16:creationId xmlns:a16="http://schemas.microsoft.com/office/drawing/2014/main" id="{90127853-5F6F-4935-9103-25743302A928}"/>
                  </a:ext>
                </a:extLst>
              </p:cNvPr>
              <p:cNvSpPr/>
              <p:nvPr/>
            </p:nvSpPr>
            <p:spPr>
              <a:xfrm rot="19772092" flipH="1">
                <a:off x="9605504" y="2867199"/>
                <a:ext cx="737626" cy="560520"/>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4" name="Group 223">
              <a:extLst>
                <a:ext uri="{FF2B5EF4-FFF2-40B4-BE49-F238E27FC236}">
                  <a16:creationId xmlns:a16="http://schemas.microsoft.com/office/drawing/2014/main" id="{E6172549-32A1-4F7B-8264-B6A79B8B654E}"/>
                </a:ext>
              </a:extLst>
            </p:cNvPr>
            <p:cNvGrpSpPr/>
            <p:nvPr userDrawn="1"/>
          </p:nvGrpSpPr>
          <p:grpSpPr>
            <a:xfrm>
              <a:off x="310685" y="5709866"/>
              <a:ext cx="1150997" cy="1253899"/>
              <a:chOff x="348403" y="2969205"/>
              <a:chExt cx="1645682" cy="1792811"/>
            </a:xfrm>
          </p:grpSpPr>
          <p:sp>
            <p:nvSpPr>
              <p:cNvPr id="225" name="Freeform: Shape 224">
                <a:extLst>
                  <a:ext uri="{FF2B5EF4-FFF2-40B4-BE49-F238E27FC236}">
                    <a16:creationId xmlns:a16="http://schemas.microsoft.com/office/drawing/2014/main" id="{E1CD803A-A8C4-408E-84F0-EB1EBB9A8D75}"/>
                  </a:ext>
                </a:extLst>
              </p:cNvPr>
              <p:cNvSpPr/>
              <p:nvPr userDrawn="1"/>
            </p:nvSpPr>
            <p:spPr>
              <a:xfrm rot="2391927" flipH="1">
                <a:off x="348403" y="2969205"/>
                <a:ext cx="1556518" cy="1792811"/>
              </a:xfrm>
              <a:custGeom>
                <a:avLst/>
                <a:gdLst>
                  <a:gd name="connsiteX0" fmla="*/ 113185 w 1556518"/>
                  <a:gd name="connsiteY0" fmla="*/ 447348 h 1792811"/>
                  <a:gd name="connsiteX1" fmla="*/ 109634 w 1556518"/>
                  <a:gd name="connsiteY1" fmla="*/ 455872 h 1792811"/>
                  <a:gd name="connsiteX2" fmla="*/ 109310 w 1556518"/>
                  <a:gd name="connsiteY2" fmla="*/ 457479 h 1792811"/>
                  <a:gd name="connsiteX3" fmla="*/ 104101 w 1556518"/>
                  <a:gd name="connsiteY3" fmla="*/ 465171 h 1792811"/>
                  <a:gd name="connsiteX4" fmla="*/ 106022 w 1556518"/>
                  <a:gd name="connsiteY4" fmla="*/ 458388 h 1792811"/>
                  <a:gd name="connsiteX5" fmla="*/ 1132992 w 1556518"/>
                  <a:gd name="connsiteY5" fmla="*/ 140890 h 1792811"/>
                  <a:gd name="connsiteX6" fmla="*/ 1048079 w 1556518"/>
                  <a:gd name="connsiteY6" fmla="*/ 85505 h 1792811"/>
                  <a:gd name="connsiteX7" fmla="*/ 964301 w 1556518"/>
                  <a:gd name="connsiteY7" fmla="*/ 52481 h 1792811"/>
                  <a:gd name="connsiteX8" fmla="*/ 863797 w 1556518"/>
                  <a:gd name="connsiteY8" fmla="*/ 15127 h 1792811"/>
                  <a:gd name="connsiteX9" fmla="*/ 707535 w 1556518"/>
                  <a:gd name="connsiteY9" fmla="*/ 16331 h 1792811"/>
                  <a:gd name="connsiteX10" fmla="*/ 678627 w 1556518"/>
                  <a:gd name="connsiteY10" fmla="*/ 38767 h 1792811"/>
                  <a:gd name="connsiteX11" fmla="*/ 647576 w 1556518"/>
                  <a:gd name="connsiteY11" fmla="*/ 47100 h 1792811"/>
                  <a:gd name="connsiteX12" fmla="*/ 506823 w 1556518"/>
                  <a:gd name="connsiteY12" fmla="*/ 110510 h 1792811"/>
                  <a:gd name="connsiteX13" fmla="*/ 408011 w 1556518"/>
                  <a:gd name="connsiteY13" fmla="*/ 215369 h 1792811"/>
                  <a:gd name="connsiteX14" fmla="*/ 317730 w 1556518"/>
                  <a:gd name="connsiteY14" fmla="*/ 262573 h 1792811"/>
                  <a:gd name="connsiteX15" fmla="*/ 206522 w 1556518"/>
                  <a:gd name="connsiteY15" fmla="*/ 297656 h 1792811"/>
                  <a:gd name="connsiteX16" fmla="*/ 117688 w 1556518"/>
                  <a:gd name="connsiteY16" fmla="*/ 370695 h 1792811"/>
                  <a:gd name="connsiteX17" fmla="*/ 38047 w 1556518"/>
                  <a:gd name="connsiteY17" fmla="*/ 507091 h 1792811"/>
                  <a:gd name="connsiteX18" fmla="*/ 4424 w 1556518"/>
                  <a:gd name="connsiteY18" fmla="*/ 662106 h 1792811"/>
                  <a:gd name="connsiteX19" fmla="*/ 15327 w 1556518"/>
                  <a:gd name="connsiteY19" fmla="*/ 750981 h 1792811"/>
                  <a:gd name="connsiteX20" fmla="*/ 231710 w 1556518"/>
                  <a:gd name="connsiteY20" fmla="*/ 915622 h 1792811"/>
                  <a:gd name="connsiteX21" fmla="*/ 282737 w 1556518"/>
                  <a:gd name="connsiteY21" fmla="*/ 1022480 h 1792811"/>
                  <a:gd name="connsiteX22" fmla="*/ 278033 w 1556518"/>
                  <a:gd name="connsiteY22" fmla="*/ 1053344 h 1792811"/>
                  <a:gd name="connsiteX23" fmla="*/ 255037 w 1556518"/>
                  <a:gd name="connsiteY23" fmla="*/ 1125692 h 1792811"/>
                  <a:gd name="connsiteX24" fmla="*/ 233076 w 1556518"/>
                  <a:gd name="connsiteY24" fmla="*/ 1162163 h 1792811"/>
                  <a:gd name="connsiteX25" fmla="*/ 198687 w 1556518"/>
                  <a:gd name="connsiteY25" fmla="*/ 1200698 h 1792811"/>
                  <a:gd name="connsiteX26" fmla="*/ 96952 w 1556518"/>
                  <a:gd name="connsiteY26" fmla="*/ 1282774 h 1792811"/>
                  <a:gd name="connsiteX27" fmla="*/ 48004 w 1556518"/>
                  <a:gd name="connsiteY27" fmla="*/ 1293177 h 1792811"/>
                  <a:gd name="connsiteX28" fmla="*/ 646293 w 1556518"/>
                  <a:gd name="connsiteY28" fmla="*/ 1792811 h 1792811"/>
                  <a:gd name="connsiteX29" fmla="*/ 662583 w 1556518"/>
                  <a:gd name="connsiteY29" fmla="*/ 1735444 h 1792811"/>
                  <a:gd name="connsiteX30" fmla="*/ 747397 w 1556518"/>
                  <a:gd name="connsiteY30" fmla="*/ 1343065 h 1792811"/>
                  <a:gd name="connsiteX31" fmla="*/ 805574 w 1556518"/>
                  <a:gd name="connsiteY31" fmla="*/ 1204806 h 1792811"/>
                  <a:gd name="connsiteX32" fmla="*/ 883487 w 1556518"/>
                  <a:gd name="connsiteY32" fmla="*/ 1159587 h 1792811"/>
                  <a:gd name="connsiteX33" fmla="*/ 971677 w 1556518"/>
                  <a:gd name="connsiteY33" fmla="*/ 1150788 h 1792811"/>
                  <a:gd name="connsiteX34" fmla="*/ 1121243 w 1556518"/>
                  <a:gd name="connsiteY34" fmla="*/ 1062080 h 1792811"/>
                  <a:gd name="connsiteX35" fmla="*/ 1178927 w 1556518"/>
                  <a:gd name="connsiteY35" fmla="*/ 993008 h 1792811"/>
                  <a:gd name="connsiteX36" fmla="*/ 1230686 w 1556518"/>
                  <a:gd name="connsiteY36" fmla="*/ 1004110 h 1792811"/>
                  <a:gd name="connsiteX37" fmla="*/ 1346907 w 1556518"/>
                  <a:gd name="connsiteY37" fmla="*/ 1005337 h 1792811"/>
                  <a:gd name="connsiteX38" fmla="*/ 1388971 w 1556518"/>
                  <a:gd name="connsiteY38" fmla="*/ 979969 h 1792811"/>
                  <a:gd name="connsiteX39" fmla="*/ 1436388 w 1556518"/>
                  <a:gd name="connsiteY39" fmla="*/ 916777 h 1792811"/>
                  <a:gd name="connsiteX40" fmla="*/ 1489845 w 1556518"/>
                  <a:gd name="connsiteY40" fmla="*/ 865587 h 1792811"/>
                  <a:gd name="connsiteX41" fmla="*/ 1550466 w 1556518"/>
                  <a:gd name="connsiteY41" fmla="*/ 754532 h 1792811"/>
                  <a:gd name="connsiteX42" fmla="*/ 1555325 w 1556518"/>
                  <a:gd name="connsiteY42" fmla="*/ 737174 h 1792811"/>
                  <a:gd name="connsiteX43" fmla="*/ 1462598 w 1556518"/>
                  <a:gd name="connsiteY43" fmla="*/ 607807 h 1792811"/>
                  <a:gd name="connsiteX44" fmla="*/ 1458869 w 1556518"/>
                  <a:gd name="connsiteY44" fmla="*/ 602016 h 1792811"/>
                  <a:gd name="connsiteX45" fmla="*/ 1458504 w 1556518"/>
                  <a:gd name="connsiteY45" fmla="*/ 597964 h 1792811"/>
                  <a:gd name="connsiteX46" fmla="*/ 1432734 w 1556518"/>
                  <a:gd name="connsiteY46" fmla="*/ 538432 h 1792811"/>
                  <a:gd name="connsiteX47" fmla="*/ 1367730 w 1556518"/>
                  <a:gd name="connsiteY47" fmla="*/ 513057 h 1792811"/>
                  <a:gd name="connsiteX48" fmla="*/ 1348194 w 1556518"/>
                  <a:gd name="connsiteY48" fmla="*/ 428751 h 1792811"/>
                  <a:gd name="connsiteX49" fmla="*/ 1289186 w 1556518"/>
                  <a:gd name="connsiteY49" fmla="*/ 304522 h 1792811"/>
                  <a:gd name="connsiteX50" fmla="*/ 1200644 w 1556518"/>
                  <a:gd name="connsiteY50" fmla="*/ 198993 h 1792811"/>
                  <a:gd name="connsiteX51" fmla="*/ 1132992 w 1556518"/>
                  <a:gd name="connsiteY51" fmla="*/ 140890 h 17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556518" h="1792811">
                    <a:moveTo>
                      <a:pt x="113185" y="447348"/>
                    </a:moveTo>
                    <a:lnTo>
                      <a:pt x="109634" y="455872"/>
                    </a:lnTo>
                    <a:lnTo>
                      <a:pt x="109310" y="457479"/>
                    </a:lnTo>
                    <a:lnTo>
                      <a:pt x="104101" y="465171"/>
                    </a:lnTo>
                    <a:lnTo>
                      <a:pt x="106022" y="458388"/>
                    </a:lnTo>
                    <a:close/>
                    <a:moveTo>
                      <a:pt x="1132992" y="140890"/>
                    </a:moveTo>
                    <a:cubicBezTo>
                      <a:pt x="1106075" y="120553"/>
                      <a:pt x="1077841" y="101794"/>
                      <a:pt x="1048079" y="85505"/>
                    </a:cubicBezTo>
                    <a:cubicBezTo>
                      <a:pt x="1036722" y="79232"/>
                      <a:pt x="974207" y="39339"/>
                      <a:pt x="964301" y="52481"/>
                    </a:cubicBezTo>
                    <a:cubicBezTo>
                      <a:pt x="960402" y="57792"/>
                      <a:pt x="874579" y="18242"/>
                      <a:pt x="863797" y="15127"/>
                    </a:cubicBezTo>
                    <a:cubicBezTo>
                      <a:pt x="816196" y="1607"/>
                      <a:pt x="752021" y="-11297"/>
                      <a:pt x="707535" y="16331"/>
                    </a:cubicBezTo>
                    <a:cubicBezTo>
                      <a:pt x="697322" y="22792"/>
                      <a:pt x="688630" y="33200"/>
                      <a:pt x="678627" y="38767"/>
                    </a:cubicBezTo>
                    <a:cubicBezTo>
                      <a:pt x="669730" y="43650"/>
                      <a:pt x="657260" y="44479"/>
                      <a:pt x="647576" y="47100"/>
                    </a:cubicBezTo>
                    <a:cubicBezTo>
                      <a:pt x="599897" y="58678"/>
                      <a:pt x="558106" y="74102"/>
                      <a:pt x="506823" y="110510"/>
                    </a:cubicBezTo>
                    <a:cubicBezTo>
                      <a:pt x="467753" y="139985"/>
                      <a:pt x="434045" y="173938"/>
                      <a:pt x="408011" y="215369"/>
                    </a:cubicBezTo>
                    <a:cubicBezTo>
                      <a:pt x="388617" y="246285"/>
                      <a:pt x="350147" y="256452"/>
                      <a:pt x="317730" y="262573"/>
                    </a:cubicBezTo>
                    <a:cubicBezTo>
                      <a:pt x="277000" y="270318"/>
                      <a:pt x="241953" y="276385"/>
                      <a:pt x="206522" y="297656"/>
                    </a:cubicBezTo>
                    <a:cubicBezTo>
                      <a:pt x="172512" y="318508"/>
                      <a:pt x="145812" y="342787"/>
                      <a:pt x="117688" y="370695"/>
                    </a:cubicBezTo>
                    <a:cubicBezTo>
                      <a:pt x="79925" y="408221"/>
                      <a:pt x="54252" y="456915"/>
                      <a:pt x="38047" y="507091"/>
                    </a:cubicBezTo>
                    <a:cubicBezTo>
                      <a:pt x="21316" y="557897"/>
                      <a:pt x="19103" y="611192"/>
                      <a:pt x="4424" y="662106"/>
                    </a:cubicBezTo>
                    <a:cubicBezTo>
                      <a:pt x="-4185" y="692928"/>
                      <a:pt x="-60" y="722606"/>
                      <a:pt x="15327" y="750981"/>
                    </a:cubicBezTo>
                    <a:cubicBezTo>
                      <a:pt x="57703" y="829734"/>
                      <a:pt x="159257" y="869038"/>
                      <a:pt x="231710" y="915622"/>
                    </a:cubicBezTo>
                    <a:cubicBezTo>
                      <a:pt x="267936" y="938916"/>
                      <a:pt x="285415" y="977604"/>
                      <a:pt x="282737" y="1022480"/>
                    </a:cubicBezTo>
                    <a:lnTo>
                      <a:pt x="278033" y="1053344"/>
                    </a:lnTo>
                    <a:lnTo>
                      <a:pt x="255037" y="1125692"/>
                    </a:lnTo>
                    <a:lnTo>
                      <a:pt x="233076" y="1162163"/>
                    </a:lnTo>
                    <a:cubicBezTo>
                      <a:pt x="222757" y="1175562"/>
                      <a:pt x="211116" y="1188058"/>
                      <a:pt x="198687" y="1200698"/>
                    </a:cubicBezTo>
                    <a:cubicBezTo>
                      <a:pt x="167927" y="1231761"/>
                      <a:pt x="167814" y="1257541"/>
                      <a:pt x="96952" y="1282774"/>
                    </a:cubicBezTo>
                    <a:lnTo>
                      <a:pt x="48004" y="1293177"/>
                    </a:lnTo>
                    <a:lnTo>
                      <a:pt x="646293" y="1792811"/>
                    </a:lnTo>
                    <a:lnTo>
                      <a:pt x="662583" y="1735444"/>
                    </a:lnTo>
                    <a:cubicBezTo>
                      <a:pt x="707494" y="1564414"/>
                      <a:pt x="740685" y="1377946"/>
                      <a:pt x="747397" y="1343065"/>
                    </a:cubicBezTo>
                    <a:cubicBezTo>
                      <a:pt x="756760" y="1294670"/>
                      <a:pt x="770600" y="1240914"/>
                      <a:pt x="805574" y="1204806"/>
                    </a:cubicBezTo>
                    <a:cubicBezTo>
                      <a:pt x="826642" y="1182783"/>
                      <a:pt x="854174" y="1167763"/>
                      <a:pt x="883487" y="1159587"/>
                    </a:cubicBezTo>
                    <a:cubicBezTo>
                      <a:pt x="912539" y="1151725"/>
                      <a:pt x="942366" y="1155756"/>
                      <a:pt x="971677" y="1150788"/>
                    </a:cubicBezTo>
                    <a:cubicBezTo>
                      <a:pt x="1031140" y="1140484"/>
                      <a:pt x="1082788" y="1108129"/>
                      <a:pt x="1121243" y="1062080"/>
                    </a:cubicBezTo>
                    <a:lnTo>
                      <a:pt x="1178927" y="993008"/>
                    </a:lnTo>
                    <a:cubicBezTo>
                      <a:pt x="1194994" y="973767"/>
                      <a:pt x="1212490" y="996409"/>
                      <a:pt x="1230686" y="1004110"/>
                    </a:cubicBezTo>
                    <a:cubicBezTo>
                      <a:pt x="1266815" y="1019826"/>
                      <a:pt x="1310744" y="1021714"/>
                      <a:pt x="1346907" y="1005337"/>
                    </a:cubicBezTo>
                    <a:cubicBezTo>
                      <a:pt x="1365113" y="1003409"/>
                      <a:pt x="1377226" y="992109"/>
                      <a:pt x="1388971" y="979969"/>
                    </a:cubicBezTo>
                    <a:cubicBezTo>
                      <a:pt x="1406879" y="961730"/>
                      <a:pt x="1423160" y="938386"/>
                      <a:pt x="1436388" y="916777"/>
                    </a:cubicBezTo>
                    <a:cubicBezTo>
                      <a:pt x="1451620" y="891486"/>
                      <a:pt x="1465154" y="879767"/>
                      <a:pt x="1489845" y="865587"/>
                    </a:cubicBezTo>
                    <a:cubicBezTo>
                      <a:pt x="1530065" y="842427"/>
                      <a:pt x="1539796" y="794875"/>
                      <a:pt x="1550466" y="754532"/>
                    </a:cubicBezTo>
                    <a:cubicBezTo>
                      <a:pt x="1552577" y="748799"/>
                      <a:pt x="1558001" y="744227"/>
                      <a:pt x="1555325" y="737174"/>
                    </a:cubicBezTo>
                    <a:cubicBezTo>
                      <a:pt x="1565016" y="676206"/>
                      <a:pt x="1514032" y="628275"/>
                      <a:pt x="1462598" y="607807"/>
                    </a:cubicBezTo>
                    <a:cubicBezTo>
                      <a:pt x="1460178" y="606858"/>
                      <a:pt x="1458549" y="604962"/>
                      <a:pt x="1458869" y="602016"/>
                    </a:cubicBezTo>
                    <a:cubicBezTo>
                      <a:pt x="1459027" y="600543"/>
                      <a:pt x="1458924" y="599386"/>
                      <a:pt x="1458504" y="597964"/>
                    </a:cubicBezTo>
                    <a:cubicBezTo>
                      <a:pt x="1458739" y="574604"/>
                      <a:pt x="1453342" y="553500"/>
                      <a:pt x="1432734" y="538432"/>
                    </a:cubicBezTo>
                    <a:cubicBezTo>
                      <a:pt x="1414648" y="525471"/>
                      <a:pt x="1381393" y="528750"/>
                      <a:pt x="1367730" y="513057"/>
                    </a:cubicBezTo>
                    <a:cubicBezTo>
                      <a:pt x="1345658" y="488201"/>
                      <a:pt x="1360214" y="455386"/>
                      <a:pt x="1348194" y="428751"/>
                    </a:cubicBezTo>
                    <a:cubicBezTo>
                      <a:pt x="1329296" y="387273"/>
                      <a:pt x="1312031" y="344480"/>
                      <a:pt x="1289186" y="304522"/>
                    </a:cubicBezTo>
                    <a:cubicBezTo>
                      <a:pt x="1266289" y="263986"/>
                      <a:pt x="1233650" y="231911"/>
                      <a:pt x="1200644" y="198993"/>
                    </a:cubicBezTo>
                    <a:cubicBezTo>
                      <a:pt x="1179252" y="178451"/>
                      <a:pt x="1156755" y="158593"/>
                      <a:pt x="1132992" y="140890"/>
                    </a:cubicBezTo>
                    <a:close/>
                  </a:path>
                </a:pathLst>
              </a:custGeom>
              <a:solidFill>
                <a:schemeClr val="accent1">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6" name="Freeform: Shape 225">
                <a:extLst>
                  <a:ext uri="{FF2B5EF4-FFF2-40B4-BE49-F238E27FC236}">
                    <a16:creationId xmlns:a16="http://schemas.microsoft.com/office/drawing/2014/main" id="{DBEDF1A0-7CC9-4CC8-B025-B44AA3D76FBF}"/>
                  </a:ext>
                </a:extLst>
              </p:cNvPr>
              <p:cNvSpPr/>
              <p:nvPr userDrawn="1"/>
            </p:nvSpPr>
            <p:spPr>
              <a:xfrm rot="1430240">
                <a:off x="1297027" y="3613150"/>
                <a:ext cx="697058" cy="529692"/>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7" name="Group 226">
              <a:extLst>
                <a:ext uri="{FF2B5EF4-FFF2-40B4-BE49-F238E27FC236}">
                  <a16:creationId xmlns:a16="http://schemas.microsoft.com/office/drawing/2014/main" id="{114902B0-CDDF-45FE-AFD7-DD33CB21E0B3}"/>
                </a:ext>
              </a:extLst>
            </p:cNvPr>
            <p:cNvGrpSpPr/>
            <p:nvPr userDrawn="1"/>
          </p:nvGrpSpPr>
          <p:grpSpPr>
            <a:xfrm>
              <a:off x="2774524" y="5564882"/>
              <a:ext cx="1071206" cy="1322630"/>
              <a:chOff x="4791094" y="2006123"/>
              <a:chExt cx="1565412" cy="1932831"/>
            </a:xfrm>
          </p:grpSpPr>
          <p:sp>
            <p:nvSpPr>
              <p:cNvPr id="228" name="Freeform: Shape 227">
                <a:extLst>
                  <a:ext uri="{FF2B5EF4-FFF2-40B4-BE49-F238E27FC236}">
                    <a16:creationId xmlns:a16="http://schemas.microsoft.com/office/drawing/2014/main" id="{103DC0BC-72B0-4EE3-9A2C-4566663ACF2D}"/>
                  </a:ext>
                </a:extLst>
              </p:cNvPr>
              <p:cNvSpPr/>
              <p:nvPr/>
            </p:nvSpPr>
            <p:spPr>
              <a:xfrm>
                <a:off x="4791094" y="2006123"/>
                <a:ext cx="1492691" cy="1932831"/>
              </a:xfrm>
              <a:custGeom>
                <a:avLst/>
                <a:gdLst>
                  <a:gd name="connsiteX0" fmla="*/ 122940 w 808720"/>
                  <a:gd name="connsiteY0" fmla="*/ 126696 h 1047182"/>
                  <a:gd name="connsiteX1" fmla="*/ 98719 w 808720"/>
                  <a:gd name="connsiteY1" fmla="*/ 146578 h 1047182"/>
                  <a:gd name="connsiteX2" fmla="*/ 122624 w 808720"/>
                  <a:gd name="connsiteY2" fmla="*/ 126840 h 1047182"/>
                  <a:gd name="connsiteX3" fmla="*/ 153142 w 808720"/>
                  <a:gd name="connsiteY3" fmla="*/ 107190 h 1047182"/>
                  <a:gd name="connsiteX4" fmla="*/ 152012 w 808720"/>
                  <a:gd name="connsiteY4" fmla="*/ 107759 h 1047182"/>
                  <a:gd name="connsiteX5" fmla="*/ 116264 w 808720"/>
                  <a:gd name="connsiteY5" fmla="*/ 122454 h 1047182"/>
                  <a:gd name="connsiteX6" fmla="*/ 138469 w 808720"/>
                  <a:gd name="connsiteY6" fmla="*/ 111187 h 1047182"/>
                  <a:gd name="connsiteX7" fmla="*/ 175249 w 808720"/>
                  <a:gd name="connsiteY7" fmla="*/ 92199 h 1047182"/>
                  <a:gd name="connsiteX8" fmla="*/ 172682 w 808720"/>
                  <a:gd name="connsiteY8" fmla="*/ 94765 h 1047182"/>
                  <a:gd name="connsiteX9" fmla="*/ 155960 w 808720"/>
                  <a:gd name="connsiteY9" fmla="*/ 98329 h 1047182"/>
                  <a:gd name="connsiteX10" fmla="*/ 184471 w 808720"/>
                  <a:gd name="connsiteY10" fmla="*/ 82977 h 1047182"/>
                  <a:gd name="connsiteX11" fmla="*/ 176513 w 808720"/>
                  <a:gd name="connsiteY11" fmla="*/ 91797 h 1047182"/>
                  <a:gd name="connsiteX12" fmla="*/ 175249 w 808720"/>
                  <a:gd name="connsiteY12" fmla="*/ 92199 h 1047182"/>
                  <a:gd name="connsiteX13" fmla="*/ 210788 w 808720"/>
                  <a:gd name="connsiteY13" fmla="*/ 72012 h 1047182"/>
                  <a:gd name="connsiteX14" fmla="*/ 203496 w 808720"/>
                  <a:gd name="connsiteY14" fmla="*/ 79304 h 1047182"/>
                  <a:gd name="connsiteX15" fmla="*/ 198623 w 808720"/>
                  <a:gd name="connsiteY15" fmla="*/ 82420 h 1047182"/>
                  <a:gd name="connsiteX16" fmla="*/ 197629 w 808720"/>
                  <a:gd name="connsiteY16" fmla="*/ 82977 h 1047182"/>
                  <a:gd name="connsiteX17" fmla="*/ 210788 w 808720"/>
                  <a:gd name="connsiteY17" fmla="*/ 72012 h 1047182"/>
                  <a:gd name="connsiteX18" fmla="*/ 625381 w 808720"/>
                  <a:gd name="connsiteY18" fmla="*/ 68416 h 1047182"/>
                  <a:gd name="connsiteX19" fmla="*/ 634886 w 808720"/>
                  <a:gd name="connsiteY19" fmla="*/ 74753 h 1047182"/>
                  <a:gd name="connsiteX20" fmla="*/ 666961 w 808720"/>
                  <a:gd name="connsiteY20" fmla="*/ 100523 h 1047182"/>
                  <a:gd name="connsiteX21" fmla="*/ 232301 w 808720"/>
                  <a:gd name="connsiteY21" fmla="*/ 68244 h 1047182"/>
                  <a:gd name="connsiteX22" fmla="*/ 219560 w 808720"/>
                  <a:gd name="connsiteY22" fmla="*/ 76398 h 1047182"/>
                  <a:gd name="connsiteX23" fmla="*/ 231172 w 808720"/>
                  <a:gd name="connsiteY23" fmla="*/ 68796 h 1047182"/>
                  <a:gd name="connsiteX24" fmla="*/ 221753 w 808720"/>
                  <a:gd name="connsiteY24" fmla="*/ 67626 h 1047182"/>
                  <a:gd name="connsiteX25" fmla="*/ 213186 w 808720"/>
                  <a:gd name="connsiteY25" fmla="*/ 74265 h 1047182"/>
                  <a:gd name="connsiteX26" fmla="*/ 202614 w 808720"/>
                  <a:gd name="connsiteY26" fmla="*/ 80186 h 1047182"/>
                  <a:gd name="connsiteX27" fmla="*/ 203496 w 808720"/>
                  <a:gd name="connsiteY27" fmla="*/ 79304 h 1047182"/>
                  <a:gd name="connsiteX28" fmla="*/ 242911 w 808720"/>
                  <a:gd name="connsiteY28" fmla="*/ 61132 h 1047182"/>
                  <a:gd name="connsiteX29" fmla="*/ 242588 w 808720"/>
                  <a:gd name="connsiteY29" fmla="*/ 61320 h 1047182"/>
                  <a:gd name="connsiteX30" fmla="*/ 231172 w 808720"/>
                  <a:gd name="connsiteY30" fmla="*/ 68796 h 1047182"/>
                  <a:gd name="connsiteX31" fmla="*/ 228275 w 808720"/>
                  <a:gd name="connsiteY31" fmla="*/ 70210 h 1047182"/>
                  <a:gd name="connsiteX32" fmla="*/ 238476 w 808720"/>
                  <a:gd name="connsiteY32" fmla="*/ 62965 h 1047182"/>
                  <a:gd name="connsiteX33" fmla="*/ 614324 w 808720"/>
                  <a:gd name="connsiteY33" fmla="*/ 61045 h 1047182"/>
                  <a:gd name="connsiteX34" fmla="*/ 614324 w 808720"/>
                  <a:gd name="connsiteY34" fmla="*/ 61046 h 1047182"/>
                  <a:gd name="connsiteX35" fmla="*/ 614325 w 808720"/>
                  <a:gd name="connsiteY35" fmla="*/ 61046 h 1047182"/>
                  <a:gd name="connsiteX36" fmla="*/ 614324 w 808720"/>
                  <a:gd name="connsiteY36" fmla="*/ 61045 h 1047182"/>
                  <a:gd name="connsiteX37" fmla="*/ 623646 w 808720"/>
                  <a:gd name="connsiteY37" fmla="*/ 67077 h 1047182"/>
                  <a:gd name="connsiteX38" fmla="*/ 625381 w 808720"/>
                  <a:gd name="connsiteY38" fmla="*/ 68416 h 1047182"/>
                  <a:gd name="connsiteX39" fmla="*/ 614324 w 808720"/>
                  <a:gd name="connsiteY39" fmla="*/ 61046 h 1047182"/>
                  <a:gd name="connsiteX40" fmla="*/ 614324 w 808720"/>
                  <a:gd name="connsiteY40" fmla="*/ 61045 h 1047182"/>
                  <a:gd name="connsiteX41" fmla="*/ 614323 w 808720"/>
                  <a:gd name="connsiteY41" fmla="*/ 61044 h 1047182"/>
                  <a:gd name="connsiteX42" fmla="*/ 614324 w 808720"/>
                  <a:gd name="connsiteY42" fmla="*/ 61045 h 1047182"/>
                  <a:gd name="connsiteX43" fmla="*/ 614324 w 808720"/>
                  <a:gd name="connsiteY43" fmla="*/ 61045 h 1047182"/>
                  <a:gd name="connsiteX44" fmla="*/ 614319 w 808720"/>
                  <a:gd name="connsiteY44" fmla="*/ 61042 h 1047182"/>
                  <a:gd name="connsiteX45" fmla="*/ 614322 w 808720"/>
                  <a:gd name="connsiteY45" fmla="*/ 61044 h 1047182"/>
                  <a:gd name="connsiteX46" fmla="*/ 614323 w 808720"/>
                  <a:gd name="connsiteY46" fmla="*/ 61044 h 1047182"/>
                  <a:gd name="connsiteX47" fmla="*/ 245287 w 808720"/>
                  <a:gd name="connsiteY47" fmla="*/ 60150 h 1047182"/>
                  <a:gd name="connsiteX48" fmla="*/ 236780 w 808720"/>
                  <a:gd name="connsiteY48" fmla="*/ 65523 h 1047182"/>
                  <a:gd name="connsiteX49" fmla="*/ 232445 w 808720"/>
                  <a:gd name="connsiteY49" fmla="*/ 68174 h 1047182"/>
                  <a:gd name="connsiteX50" fmla="*/ 232301 w 808720"/>
                  <a:gd name="connsiteY50" fmla="*/ 68244 h 1047182"/>
                  <a:gd name="connsiteX51" fmla="*/ 244331 w 808720"/>
                  <a:gd name="connsiteY51" fmla="*/ 60545 h 1047182"/>
                  <a:gd name="connsiteX52" fmla="*/ 248586 w 808720"/>
                  <a:gd name="connsiteY52" fmla="*/ 57822 h 1047182"/>
                  <a:gd name="connsiteX53" fmla="*/ 244331 w 808720"/>
                  <a:gd name="connsiteY53" fmla="*/ 60545 h 1047182"/>
                  <a:gd name="connsiteX54" fmla="*/ 242911 w 808720"/>
                  <a:gd name="connsiteY54" fmla="*/ 61132 h 1047182"/>
                  <a:gd name="connsiteX55" fmla="*/ 259037 w 808720"/>
                  <a:gd name="connsiteY55" fmla="*/ 54466 h 1047182"/>
                  <a:gd name="connsiteX56" fmla="*/ 247123 w 808720"/>
                  <a:gd name="connsiteY56" fmla="*/ 61364 h 1047182"/>
                  <a:gd name="connsiteX57" fmla="*/ 225698 w 808720"/>
                  <a:gd name="connsiteY57" fmla="*/ 73768 h 1047182"/>
                  <a:gd name="connsiteX58" fmla="*/ 227014 w 808720"/>
                  <a:gd name="connsiteY58" fmla="*/ 72891 h 1047182"/>
                  <a:gd name="connsiteX59" fmla="*/ 239298 w 808720"/>
                  <a:gd name="connsiteY59" fmla="*/ 65632 h 1047182"/>
                  <a:gd name="connsiteX60" fmla="*/ 247523 w 808720"/>
                  <a:gd name="connsiteY60" fmla="*/ 60772 h 1047182"/>
                  <a:gd name="connsiteX61" fmla="*/ 252493 w 808720"/>
                  <a:gd name="connsiteY61" fmla="*/ 57171 h 1047182"/>
                  <a:gd name="connsiteX62" fmla="*/ 256843 w 808720"/>
                  <a:gd name="connsiteY62" fmla="*/ 53006 h 1047182"/>
                  <a:gd name="connsiteX63" fmla="*/ 252345 w 808720"/>
                  <a:gd name="connsiteY63" fmla="*/ 56004 h 1047182"/>
                  <a:gd name="connsiteX64" fmla="*/ 246147 w 808720"/>
                  <a:gd name="connsiteY64" fmla="*/ 59794 h 1047182"/>
                  <a:gd name="connsiteX65" fmla="*/ 245287 w 808720"/>
                  <a:gd name="connsiteY65" fmla="*/ 60150 h 1047182"/>
                  <a:gd name="connsiteX66" fmla="*/ 253654 w 808720"/>
                  <a:gd name="connsiteY66" fmla="*/ 54866 h 1047182"/>
                  <a:gd name="connsiteX67" fmla="*/ 601166 w 808720"/>
                  <a:gd name="connsiteY67" fmla="*/ 52273 h 1047182"/>
                  <a:gd name="connsiteX68" fmla="*/ 614319 w 808720"/>
                  <a:gd name="connsiteY68" fmla="*/ 61042 h 1047182"/>
                  <a:gd name="connsiteX69" fmla="*/ 601379 w 808720"/>
                  <a:gd name="connsiteY69" fmla="*/ 52670 h 1047182"/>
                  <a:gd name="connsiteX70" fmla="*/ 252457 w 808720"/>
                  <a:gd name="connsiteY70" fmla="*/ 52273 h 1047182"/>
                  <a:gd name="connsiteX71" fmla="*/ 199823 w 808720"/>
                  <a:gd name="connsiteY71" fmla="*/ 82977 h 1047182"/>
                  <a:gd name="connsiteX72" fmla="*/ 210788 w 808720"/>
                  <a:gd name="connsiteY72" fmla="*/ 76124 h 1047182"/>
                  <a:gd name="connsiteX73" fmla="*/ 213186 w 808720"/>
                  <a:gd name="connsiteY73" fmla="*/ 74265 h 1047182"/>
                  <a:gd name="connsiteX74" fmla="*/ 263629 w 808720"/>
                  <a:gd name="connsiteY74" fmla="*/ 49104 h 1047182"/>
                  <a:gd name="connsiteX75" fmla="*/ 252493 w 808720"/>
                  <a:gd name="connsiteY75" fmla="*/ 57171 h 1047182"/>
                  <a:gd name="connsiteX76" fmla="*/ 247496 w 808720"/>
                  <a:gd name="connsiteY76" fmla="*/ 59237 h 1047182"/>
                  <a:gd name="connsiteX77" fmla="*/ 252345 w 808720"/>
                  <a:gd name="connsiteY77" fmla="*/ 56004 h 1047182"/>
                  <a:gd name="connsiteX78" fmla="*/ 276698 w 808720"/>
                  <a:gd name="connsiteY78" fmla="*/ 48703 h 1047182"/>
                  <a:gd name="connsiteX79" fmla="*/ 270868 w 808720"/>
                  <a:gd name="connsiteY79" fmla="*/ 51812 h 1047182"/>
                  <a:gd name="connsiteX80" fmla="*/ 272660 w 808720"/>
                  <a:gd name="connsiteY80" fmla="*/ 50257 h 1047182"/>
                  <a:gd name="connsiteX81" fmla="*/ 274193 w 808720"/>
                  <a:gd name="connsiteY81" fmla="*/ 49469 h 1047182"/>
                  <a:gd name="connsiteX82" fmla="*/ 265617 w 808720"/>
                  <a:gd name="connsiteY82" fmla="*/ 47888 h 1047182"/>
                  <a:gd name="connsiteX83" fmla="*/ 263629 w 808720"/>
                  <a:gd name="connsiteY83" fmla="*/ 49104 h 1047182"/>
                  <a:gd name="connsiteX84" fmla="*/ 264026 w 808720"/>
                  <a:gd name="connsiteY84" fmla="*/ 48815 h 1047182"/>
                  <a:gd name="connsiteX85" fmla="*/ 592871 w 808720"/>
                  <a:gd name="connsiteY85" fmla="*/ 47164 h 1047182"/>
                  <a:gd name="connsiteX86" fmla="*/ 601379 w 808720"/>
                  <a:gd name="connsiteY86" fmla="*/ 52670 h 1047182"/>
                  <a:gd name="connsiteX87" fmla="*/ 603085 w 808720"/>
                  <a:gd name="connsiteY87" fmla="*/ 55837 h 1047182"/>
                  <a:gd name="connsiteX88" fmla="*/ 603264 w 808720"/>
                  <a:gd name="connsiteY88" fmla="*/ 59239 h 1047182"/>
                  <a:gd name="connsiteX89" fmla="*/ 601441 w 808720"/>
                  <a:gd name="connsiteY89" fmla="*/ 57482 h 1047182"/>
                  <a:gd name="connsiteX90" fmla="*/ 288342 w 808720"/>
                  <a:gd name="connsiteY90" fmla="*/ 45138 h 1047182"/>
                  <a:gd name="connsiteX91" fmla="*/ 287548 w 808720"/>
                  <a:gd name="connsiteY91" fmla="*/ 45694 h 1047182"/>
                  <a:gd name="connsiteX92" fmla="*/ 288042 w 808720"/>
                  <a:gd name="connsiteY92" fmla="*/ 45230 h 1047182"/>
                  <a:gd name="connsiteX93" fmla="*/ 289147 w 808720"/>
                  <a:gd name="connsiteY93" fmla="*/ 44192 h 1047182"/>
                  <a:gd name="connsiteX94" fmla="*/ 288042 w 808720"/>
                  <a:gd name="connsiteY94" fmla="*/ 45230 h 1047182"/>
                  <a:gd name="connsiteX95" fmla="*/ 276698 w 808720"/>
                  <a:gd name="connsiteY95" fmla="*/ 48703 h 1047182"/>
                  <a:gd name="connsiteX96" fmla="*/ 280247 w 808720"/>
                  <a:gd name="connsiteY96" fmla="*/ 46810 h 1047182"/>
                  <a:gd name="connsiteX97" fmla="*/ 280539 w 808720"/>
                  <a:gd name="connsiteY97" fmla="*/ 43090 h 1047182"/>
                  <a:gd name="connsiteX98" fmla="*/ 280378 w 808720"/>
                  <a:gd name="connsiteY98" fmla="*/ 43225 h 1047182"/>
                  <a:gd name="connsiteX99" fmla="*/ 272196 w 808720"/>
                  <a:gd name="connsiteY99" fmla="*/ 50081 h 1047182"/>
                  <a:gd name="connsiteX100" fmla="*/ 273226 w 808720"/>
                  <a:gd name="connsiteY100" fmla="*/ 49765 h 1047182"/>
                  <a:gd name="connsiteX101" fmla="*/ 272660 w 808720"/>
                  <a:gd name="connsiteY101" fmla="*/ 50257 h 1047182"/>
                  <a:gd name="connsiteX102" fmla="*/ 249908 w 808720"/>
                  <a:gd name="connsiteY102" fmla="*/ 61940 h 1047182"/>
                  <a:gd name="connsiteX103" fmla="*/ 279867 w 808720"/>
                  <a:gd name="connsiteY103" fmla="*/ 43504 h 1047182"/>
                  <a:gd name="connsiteX104" fmla="*/ 291362 w 808720"/>
                  <a:gd name="connsiteY104" fmla="*/ 43024 h 1047182"/>
                  <a:gd name="connsiteX105" fmla="*/ 290090 w 808720"/>
                  <a:gd name="connsiteY105" fmla="*/ 43915 h 1047182"/>
                  <a:gd name="connsiteX106" fmla="*/ 289147 w 808720"/>
                  <a:gd name="connsiteY106" fmla="*/ 44192 h 1047182"/>
                  <a:gd name="connsiteX107" fmla="*/ 289875 w 808720"/>
                  <a:gd name="connsiteY107" fmla="*/ 43509 h 1047182"/>
                  <a:gd name="connsiteX108" fmla="*/ 287507 w 808720"/>
                  <a:gd name="connsiteY108" fmla="*/ 42633 h 1047182"/>
                  <a:gd name="connsiteX109" fmla="*/ 285725 w 808720"/>
                  <a:gd name="connsiteY109" fmla="*/ 43888 h 1047182"/>
                  <a:gd name="connsiteX110" fmla="*/ 280247 w 808720"/>
                  <a:gd name="connsiteY110" fmla="*/ 46810 h 1047182"/>
                  <a:gd name="connsiteX111" fmla="*/ 278200 w 808720"/>
                  <a:gd name="connsiteY111" fmla="*/ 47412 h 1047182"/>
                  <a:gd name="connsiteX112" fmla="*/ 588007 w 808720"/>
                  <a:gd name="connsiteY112" fmla="*/ 41308 h 1047182"/>
                  <a:gd name="connsiteX113" fmla="*/ 592871 w 808720"/>
                  <a:gd name="connsiteY113" fmla="*/ 47164 h 1047182"/>
                  <a:gd name="connsiteX114" fmla="*/ 592249 w 808720"/>
                  <a:gd name="connsiteY114" fmla="*/ 46761 h 1047182"/>
                  <a:gd name="connsiteX115" fmla="*/ 274389 w 808720"/>
                  <a:gd name="connsiteY115" fmla="*/ 41308 h 1047182"/>
                  <a:gd name="connsiteX116" fmla="*/ 264026 w 808720"/>
                  <a:gd name="connsiteY116" fmla="*/ 48815 h 1047182"/>
                  <a:gd name="connsiteX117" fmla="*/ 256843 w 808720"/>
                  <a:gd name="connsiteY117" fmla="*/ 53006 h 1047182"/>
                  <a:gd name="connsiteX118" fmla="*/ 261230 w 808720"/>
                  <a:gd name="connsiteY118" fmla="*/ 50081 h 1047182"/>
                  <a:gd name="connsiteX119" fmla="*/ 253654 w 808720"/>
                  <a:gd name="connsiteY119" fmla="*/ 54866 h 1047182"/>
                  <a:gd name="connsiteX120" fmla="*/ 248586 w 808720"/>
                  <a:gd name="connsiteY120" fmla="*/ 57822 h 1047182"/>
                  <a:gd name="connsiteX121" fmla="*/ 307680 w 808720"/>
                  <a:gd name="connsiteY121" fmla="*/ 39288 h 1047182"/>
                  <a:gd name="connsiteX122" fmla="*/ 307680 w 808720"/>
                  <a:gd name="connsiteY122" fmla="*/ 39289 h 1047182"/>
                  <a:gd name="connsiteX123" fmla="*/ 287548 w 808720"/>
                  <a:gd name="connsiteY123" fmla="*/ 45694 h 1047182"/>
                  <a:gd name="connsiteX124" fmla="*/ 307682 w 808720"/>
                  <a:gd name="connsiteY124" fmla="*/ 39288 h 1047182"/>
                  <a:gd name="connsiteX125" fmla="*/ 307681 w 808720"/>
                  <a:gd name="connsiteY125" fmla="*/ 39288 h 1047182"/>
                  <a:gd name="connsiteX126" fmla="*/ 307680 w 808720"/>
                  <a:gd name="connsiteY126" fmla="*/ 39288 h 1047182"/>
                  <a:gd name="connsiteX127" fmla="*/ 294391 w 808720"/>
                  <a:gd name="connsiteY127" fmla="*/ 39266 h 1047182"/>
                  <a:gd name="connsiteX128" fmla="*/ 289875 w 808720"/>
                  <a:gd name="connsiteY128" fmla="*/ 43509 h 1047182"/>
                  <a:gd name="connsiteX129" fmla="*/ 283161 w 808720"/>
                  <a:gd name="connsiteY129" fmla="*/ 45694 h 1047182"/>
                  <a:gd name="connsiteX130" fmla="*/ 285725 w 808720"/>
                  <a:gd name="connsiteY130" fmla="*/ 43888 h 1047182"/>
                  <a:gd name="connsiteX131" fmla="*/ 295068 w 808720"/>
                  <a:gd name="connsiteY131" fmla="*/ 38630 h 1047182"/>
                  <a:gd name="connsiteX132" fmla="*/ 294787 w 808720"/>
                  <a:gd name="connsiteY132" fmla="*/ 38894 h 1047182"/>
                  <a:gd name="connsiteX133" fmla="*/ 287507 w 808720"/>
                  <a:gd name="connsiteY133" fmla="*/ 42633 h 1047182"/>
                  <a:gd name="connsiteX134" fmla="*/ 292659 w 808720"/>
                  <a:gd name="connsiteY134" fmla="*/ 39003 h 1047182"/>
                  <a:gd name="connsiteX135" fmla="*/ 295794 w 808720"/>
                  <a:gd name="connsiteY135" fmla="*/ 38518 h 1047182"/>
                  <a:gd name="connsiteX136" fmla="*/ 294391 w 808720"/>
                  <a:gd name="connsiteY136" fmla="*/ 39266 h 1047182"/>
                  <a:gd name="connsiteX137" fmla="*/ 294787 w 808720"/>
                  <a:gd name="connsiteY137" fmla="*/ 38894 h 1047182"/>
                  <a:gd name="connsiteX138" fmla="*/ 295402 w 808720"/>
                  <a:gd name="connsiteY138" fmla="*/ 38578 h 1047182"/>
                  <a:gd name="connsiteX139" fmla="*/ 293884 w 808720"/>
                  <a:gd name="connsiteY139" fmla="*/ 38140 h 1047182"/>
                  <a:gd name="connsiteX140" fmla="*/ 292659 w 808720"/>
                  <a:gd name="connsiteY140" fmla="*/ 39003 h 1047182"/>
                  <a:gd name="connsiteX141" fmla="*/ 291934 w 808720"/>
                  <a:gd name="connsiteY141" fmla="*/ 39115 h 1047182"/>
                  <a:gd name="connsiteX142" fmla="*/ 313498 w 808720"/>
                  <a:gd name="connsiteY142" fmla="*/ 37437 h 1047182"/>
                  <a:gd name="connsiteX143" fmla="*/ 307682 w 808720"/>
                  <a:gd name="connsiteY143" fmla="*/ 39288 h 1047182"/>
                  <a:gd name="connsiteX144" fmla="*/ 308624 w 808720"/>
                  <a:gd name="connsiteY144" fmla="*/ 38929 h 1047182"/>
                  <a:gd name="connsiteX145" fmla="*/ 313519 w 808720"/>
                  <a:gd name="connsiteY145" fmla="*/ 37431 h 1047182"/>
                  <a:gd name="connsiteX146" fmla="*/ 313512 w 808720"/>
                  <a:gd name="connsiteY146" fmla="*/ 37433 h 1047182"/>
                  <a:gd name="connsiteX147" fmla="*/ 313498 w 808720"/>
                  <a:gd name="connsiteY147" fmla="*/ 37437 h 1047182"/>
                  <a:gd name="connsiteX148" fmla="*/ 314001 w 808720"/>
                  <a:gd name="connsiteY148" fmla="*/ 36882 h 1047182"/>
                  <a:gd name="connsiteX149" fmla="*/ 308624 w 808720"/>
                  <a:gd name="connsiteY149" fmla="*/ 38929 h 1047182"/>
                  <a:gd name="connsiteX150" fmla="*/ 288342 w 808720"/>
                  <a:gd name="connsiteY150" fmla="*/ 45138 h 1047182"/>
                  <a:gd name="connsiteX151" fmla="*/ 290090 w 808720"/>
                  <a:gd name="connsiteY151" fmla="*/ 43915 h 1047182"/>
                  <a:gd name="connsiteX152" fmla="*/ 313866 w 808720"/>
                  <a:gd name="connsiteY152" fmla="*/ 36922 h 1047182"/>
                  <a:gd name="connsiteX153" fmla="*/ 313865 w 808720"/>
                  <a:gd name="connsiteY153" fmla="*/ 36922 h 1047182"/>
                  <a:gd name="connsiteX154" fmla="*/ 590629 w 808720"/>
                  <a:gd name="connsiteY154" fmla="*/ 36788 h 1047182"/>
                  <a:gd name="connsiteX155" fmla="*/ 613314 w 808720"/>
                  <a:gd name="connsiteY155" fmla="*/ 52423 h 1047182"/>
                  <a:gd name="connsiteX156" fmla="*/ 638450 w 808720"/>
                  <a:gd name="connsiteY156" fmla="*/ 74205 h 1047182"/>
                  <a:gd name="connsiteX157" fmla="*/ 614124 w 808720"/>
                  <a:gd name="connsiteY157" fmla="*/ 53580 h 1047182"/>
                  <a:gd name="connsiteX158" fmla="*/ 314366 w 808720"/>
                  <a:gd name="connsiteY158" fmla="*/ 36228 h 1047182"/>
                  <a:gd name="connsiteX159" fmla="*/ 305093 w 808720"/>
                  <a:gd name="connsiteY159" fmla="*/ 39115 h 1047182"/>
                  <a:gd name="connsiteX160" fmla="*/ 313875 w 808720"/>
                  <a:gd name="connsiteY160" fmla="*/ 36354 h 1047182"/>
                  <a:gd name="connsiteX161" fmla="*/ 314682 w 808720"/>
                  <a:gd name="connsiteY161" fmla="*/ 36101 h 1047182"/>
                  <a:gd name="connsiteX162" fmla="*/ 313875 w 808720"/>
                  <a:gd name="connsiteY162" fmla="*/ 36354 h 1047182"/>
                  <a:gd name="connsiteX163" fmla="*/ 311672 w 808720"/>
                  <a:gd name="connsiteY163" fmla="*/ 36922 h 1047182"/>
                  <a:gd name="connsiteX164" fmla="*/ 315980 w 808720"/>
                  <a:gd name="connsiteY164" fmla="*/ 35747 h 1047182"/>
                  <a:gd name="connsiteX165" fmla="*/ 315760 w 808720"/>
                  <a:gd name="connsiteY165" fmla="*/ 35869 h 1047182"/>
                  <a:gd name="connsiteX166" fmla="*/ 314366 w 808720"/>
                  <a:gd name="connsiteY166" fmla="*/ 36228 h 1047182"/>
                  <a:gd name="connsiteX167" fmla="*/ 315429 w 808720"/>
                  <a:gd name="connsiteY167" fmla="*/ 35897 h 1047182"/>
                  <a:gd name="connsiteX168" fmla="*/ 313720 w 808720"/>
                  <a:gd name="connsiteY168" fmla="*/ 35745 h 1047182"/>
                  <a:gd name="connsiteX169" fmla="*/ 306737 w 808720"/>
                  <a:gd name="connsiteY169" fmla="*/ 38018 h 1047182"/>
                  <a:gd name="connsiteX170" fmla="*/ 291362 w 808720"/>
                  <a:gd name="connsiteY170" fmla="*/ 43024 h 1047182"/>
                  <a:gd name="connsiteX171" fmla="*/ 298369 w 808720"/>
                  <a:gd name="connsiteY171" fmla="*/ 38119 h 1047182"/>
                  <a:gd name="connsiteX172" fmla="*/ 303592 w 808720"/>
                  <a:gd name="connsiteY172" fmla="*/ 37311 h 1047182"/>
                  <a:gd name="connsiteX173" fmla="*/ 309068 w 808720"/>
                  <a:gd name="connsiteY173" fmla="*/ 36464 h 1047182"/>
                  <a:gd name="connsiteX174" fmla="*/ 309662 w 808720"/>
                  <a:gd name="connsiteY174" fmla="*/ 36373 h 1047182"/>
                  <a:gd name="connsiteX175" fmla="*/ 308819 w 808720"/>
                  <a:gd name="connsiteY175" fmla="*/ 36631 h 1047182"/>
                  <a:gd name="connsiteX176" fmla="*/ 300707 w 808720"/>
                  <a:gd name="connsiteY176" fmla="*/ 39115 h 1047182"/>
                  <a:gd name="connsiteX177" fmla="*/ 308121 w 808720"/>
                  <a:gd name="connsiteY177" fmla="*/ 37096 h 1047182"/>
                  <a:gd name="connsiteX178" fmla="*/ 312244 w 808720"/>
                  <a:gd name="connsiteY178" fmla="*/ 35973 h 1047182"/>
                  <a:gd name="connsiteX179" fmla="*/ 316204 w 808720"/>
                  <a:gd name="connsiteY179" fmla="*/ 35623 h 1047182"/>
                  <a:gd name="connsiteX180" fmla="*/ 316067 w 808720"/>
                  <a:gd name="connsiteY180" fmla="*/ 35699 h 1047182"/>
                  <a:gd name="connsiteX181" fmla="*/ 315429 w 808720"/>
                  <a:gd name="connsiteY181" fmla="*/ 35897 h 1047182"/>
                  <a:gd name="connsiteX182" fmla="*/ 314682 w 808720"/>
                  <a:gd name="connsiteY182" fmla="*/ 36101 h 1047182"/>
                  <a:gd name="connsiteX183" fmla="*/ 317845 w 808720"/>
                  <a:gd name="connsiteY183" fmla="*/ 35107 h 1047182"/>
                  <a:gd name="connsiteX184" fmla="*/ 316204 w 808720"/>
                  <a:gd name="connsiteY184" fmla="*/ 35623 h 1047182"/>
                  <a:gd name="connsiteX185" fmla="*/ 316857 w 808720"/>
                  <a:gd name="connsiteY185" fmla="*/ 35260 h 1047182"/>
                  <a:gd name="connsiteX186" fmla="*/ 588041 w 808720"/>
                  <a:gd name="connsiteY186" fmla="*/ 35004 h 1047182"/>
                  <a:gd name="connsiteX187" fmla="*/ 588179 w 808720"/>
                  <a:gd name="connsiteY187" fmla="*/ 35037 h 1047182"/>
                  <a:gd name="connsiteX188" fmla="*/ 590629 w 808720"/>
                  <a:gd name="connsiteY188" fmla="*/ 36788 h 1047182"/>
                  <a:gd name="connsiteX189" fmla="*/ 318959 w 808720"/>
                  <a:gd name="connsiteY189" fmla="*/ 34935 h 1047182"/>
                  <a:gd name="connsiteX190" fmla="*/ 315980 w 808720"/>
                  <a:gd name="connsiteY190" fmla="*/ 35747 h 1047182"/>
                  <a:gd name="connsiteX191" fmla="*/ 316067 w 808720"/>
                  <a:gd name="connsiteY191" fmla="*/ 35699 h 1047182"/>
                  <a:gd name="connsiteX192" fmla="*/ 318089 w 808720"/>
                  <a:gd name="connsiteY192" fmla="*/ 35069 h 1047182"/>
                  <a:gd name="connsiteX193" fmla="*/ 319504 w 808720"/>
                  <a:gd name="connsiteY193" fmla="*/ 34905 h 1047182"/>
                  <a:gd name="connsiteX194" fmla="*/ 316059 w 808720"/>
                  <a:gd name="connsiteY194" fmla="*/ 36099 h 1047182"/>
                  <a:gd name="connsiteX195" fmla="*/ 314008 w 808720"/>
                  <a:gd name="connsiteY195" fmla="*/ 36880 h 1047182"/>
                  <a:gd name="connsiteX196" fmla="*/ 313866 w 808720"/>
                  <a:gd name="connsiteY196" fmla="*/ 36922 h 1047182"/>
                  <a:gd name="connsiteX197" fmla="*/ 315760 w 808720"/>
                  <a:gd name="connsiteY197" fmla="*/ 35869 h 1047182"/>
                  <a:gd name="connsiteX198" fmla="*/ 320037 w 808720"/>
                  <a:gd name="connsiteY198" fmla="*/ 34768 h 1047182"/>
                  <a:gd name="connsiteX199" fmla="*/ 319504 w 808720"/>
                  <a:gd name="connsiteY199" fmla="*/ 34905 h 1047182"/>
                  <a:gd name="connsiteX200" fmla="*/ 319789 w 808720"/>
                  <a:gd name="connsiteY200" fmla="*/ 34806 h 1047182"/>
                  <a:gd name="connsiteX201" fmla="*/ 294127 w 808720"/>
                  <a:gd name="connsiteY201" fmla="*/ 34728 h 1047182"/>
                  <a:gd name="connsiteX202" fmla="*/ 285569 w 808720"/>
                  <a:gd name="connsiteY202" fmla="*/ 39995 h 1047182"/>
                  <a:gd name="connsiteX203" fmla="*/ 282339 w 808720"/>
                  <a:gd name="connsiteY203" fmla="*/ 41856 h 1047182"/>
                  <a:gd name="connsiteX204" fmla="*/ 281839 w 808720"/>
                  <a:gd name="connsiteY204" fmla="*/ 42290 h 1047182"/>
                  <a:gd name="connsiteX205" fmla="*/ 280539 w 808720"/>
                  <a:gd name="connsiteY205" fmla="*/ 43090 h 1047182"/>
                  <a:gd name="connsiteX206" fmla="*/ 282339 w 808720"/>
                  <a:gd name="connsiteY206" fmla="*/ 41582 h 1047182"/>
                  <a:gd name="connsiteX207" fmla="*/ 294127 w 808720"/>
                  <a:gd name="connsiteY207" fmla="*/ 34728 h 1047182"/>
                  <a:gd name="connsiteX208" fmla="*/ 322092 w 808720"/>
                  <a:gd name="connsiteY208" fmla="*/ 34703 h 1047182"/>
                  <a:gd name="connsiteX209" fmla="*/ 313533 w 808720"/>
                  <a:gd name="connsiteY209" fmla="*/ 37426 h 1047182"/>
                  <a:gd name="connsiteX210" fmla="*/ 313519 w 808720"/>
                  <a:gd name="connsiteY210" fmla="*/ 37431 h 1047182"/>
                  <a:gd name="connsiteX211" fmla="*/ 320652 w 808720"/>
                  <a:gd name="connsiteY211" fmla="*/ 34609 h 1047182"/>
                  <a:gd name="connsiteX212" fmla="*/ 320501 w 808720"/>
                  <a:gd name="connsiteY212" fmla="*/ 34696 h 1047182"/>
                  <a:gd name="connsiteX213" fmla="*/ 320037 w 808720"/>
                  <a:gd name="connsiteY213" fmla="*/ 34768 h 1047182"/>
                  <a:gd name="connsiteX214" fmla="*/ 321104 w 808720"/>
                  <a:gd name="connsiteY214" fmla="*/ 34350 h 1047182"/>
                  <a:gd name="connsiteX215" fmla="*/ 321100 w 808720"/>
                  <a:gd name="connsiteY215" fmla="*/ 34352 h 1047182"/>
                  <a:gd name="connsiteX216" fmla="*/ 319789 w 808720"/>
                  <a:gd name="connsiteY216" fmla="*/ 34806 h 1047182"/>
                  <a:gd name="connsiteX217" fmla="*/ 318959 w 808720"/>
                  <a:gd name="connsiteY217" fmla="*/ 34935 h 1047182"/>
                  <a:gd name="connsiteX218" fmla="*/ 318772 w 808720"/>
                  <a:gd name="connsiteY218" fmla="*/ 34196 h 1047182"/>
                  <a:gd name="connsiteX219" fmla="*/ 316857 w 808720"/>
                  <a:gd name="connsiteY219" fmla="*/ 35260 h 1047182"/>
                  <a:gd name="connsiteX220" fmla="*/ 313818 w 808720"/>
                  <a:gd name="connsiteY220" fmla="*/ 35730 h 1047182"/>
                  <a:gd name="connsiteX221" fmla="*/ 313720 w 808720"/>
                  <a:gd name="connsiteY221" fmla="*/ 35745 h 1047182"/>
                  <a:gd name="connsiteX222" fmla="*/ 313890 w 808720"/>
                  <a:gd name="connsiteY222" fmla="*/ 35689 h 1047182"/>
                  <a:gd name="connsiteX223" fmla="*/ 316978 w 808720"/>
                  <a:gd name="connsiteY223" fmla="*/ 34684 h 1047182"/>
                  <a:gd name="connsiteX224" fmla="*/ 327722 w 808720"/>
                  <a:gd name="connsiteY224" fmla="*/ 33918 h 1047182"/>
                  <a:gd name="connsiteX225" fmla="*/ 327349 w 808720"/>
                  <a:gd name="connsiteY225" fmla="*/ 34058 h 1047182"/>
                  <a:gd name="connsiteX226" fmla="*/ 324831 w 808720"/>
                  <a:gd name="connsiteY226" fmla="*/ 34728 h 1047182"/>
                  <a:gd name="connsiteX227" fmla="*/ 322900 w 808720"/>
                  <a:gd name="connsiteY227" fmla="*/ 33860 h 1047182"/>
                  <a:gd name="connsiteX228" fmla="*/ 321046 w 808720"/>
                  <a:gd name="connsiteY228" fmla="*/ 34508 h 1047182"/>
                  <a:gd name="connsiteX229" fmla="*/ 320652 w 808720"/>
                  <a:gd name="connsiteY229" fmla="*/ 34609 h 1047182"/>
                  <a:gd name="connsiteX230" fmla="*/ 321100 w 808720"/>
                  <a:gd name="connsiteY230" fmla="*/ 34352 h 1047182"/>
                  <a:gd name="connsiteX231" fmla="*/ 321117 w 808720"/>
                  <a:gd name="connsiteY231" fmla="*/ 34346 h 1047182"/>
                  <a:gd name="connsiteX232" fmla="*/ 322128 w 808720"/>
                  <a:gd name="connsiteY232" fmla="*/ 33761 h 1047182"/>
                  <a:gd name="connsiteX233" fmla="*/ 321934 w 808720"/>
                  <a:gd name="connsiteY233" fmla="*/ 33872 h 1047182"/>
                  <a:gd name="connsiteX234" fmla="*/ 318089 w 808720"/>
                  <a:gd name="connsiteY234" fmla="*/ 35069 h 1047182"/>
                  <a:gd name="connsiteX235" fmla="*/ 317845 w 808720"/>
                  <a:gd name="connsiteY235" fmla="*/ 35107 h 1047182"/>
                  <a:gd name="connsiteX236" fmla="*/ 324158 w 808720"/>
                  <a:gd name="connsiteY236" fmla="*/ 33707 h 1047182"/>
                  <a:gd name="connsiteX237" fmla="*/ 320445 w 808720"/>
                  <a:gd name="connsiteY237" fmla="*/ 34728 h 1047182"/>
                  <a:gd name="connsiteX238" fmla="*/ 320501 w 808720"/>
                  <a:gd name="connsiteY238" fmla="*/ 34696 h 1047182"/>
                  <a:gd name="connsiteX239" fmla="*/ 320513 w 808720"/>
                  <a:gd name="connsiteY239" fmla="*/ 34694 h 1047182"/>
                  <a:gd name="connsiteX240" fmla="*/ 321046 w 808720"/>
                  <a:gd name="connsiteY240" fmla="*/ 34508 h 1047182"/>
                  <a:gd name="connsiteX241" fmla="*/ 330096 w 808720"/>
                  <a:gd name="connsiteY241" fmla="*/ 33327 h 1047182"/>
                  <a:gd name="connsiteX242" fmla="*/ 318365 w 808720"/>
                  <a:gd name="connsiteY242" fmla="*/ 37868 h 1047182"/>
                  <a:gd name="connsiteX243" fmla="*/ 324831 w 808720"/>
                  <a:gd name="connsiteY243" fmla="*/ 35003 h 1047182"/>
                  <a:gd name="connsiteX244" fmla="*/ 327349 w 808720"/>
                  <a:gd name="connsiteY244" fmla="*/ 34058 h 1047182"/>
                  <a:gd name="connsiteX245" fmla="*/ 320499 w 808720"/>
                  <a:gd name="connsiteY245" fmla="*/ 33236 h 1047182"/>
                  <a:gd name="connsiteX246" fmla="*/ 319188 w 808720"/>
                  <a:gd name="connsiteY246" fmla="*/ 33965 h 1047182"/>
                  <a:gd name="connsiteX247" fmla="*/ 316978 w 808720"/>
                  <a:gd name="connsiteY247" fmla="*/ 34684 h 1047182"/>
                  <a:gd name="connsiteX248" fmla="*/ 314471 w 808720"/>
                  <a:gd name="connsiteY248" fmla="*/ 35367 h 1047182"/>
                  <a:gd name="connsiteX249" fmla="*/ 312244 w 808720"/>
                  <a:gd name="connsiteY249" fmla="*/ 35973 h 1047182"/>
                  <a:gd name="connsiteX250" fmla="*/ 309662 w 808720"/>
                  <a:gd name="connsiteY250" fmla="*/ 36373 h 1047182"/>
                  <a:gd name="connsiteX251" fmla="*/ 316344 w 808720"/>
                  <a:gd name="connsiteY251" fmla="*/ 34326 h 1047182"/>
                  <a:gd name="connsiteX252" fmla="*/ 318257 w 808720"/>
                  <a:gd name="connsiteY252" fmla="*/ 33741 h 1047182"/>
                  <a:gd name="connsiteX253" fmla="*/ 579159 w 808720"/>
                  <a:gd name="connsiteY253" fmla="*/ 32914 h 1047182"/>
                  <a:gd name="connsiteX254" fmla="*/ 591571 w 808720"/>
                  <a:gd name="connsiteY254" fmla="*/ 38566 h 1047182"/>
                  <a:gd name="connsiteX255" fmla="*/ 614324 w 808720"/>
                  <a:gd name="connsiteY255" fmla="*/ 61045 h 1047182"/>
                  <a:gd name="connsiteX256" fmla="*/ 614322 w 808720"/>
                  <a:gd name="connsiteY256" fmla="*/ 61044 h 1047182"/>
                  <a:gd name="connsiteX257" fmla="*/ 579143 w 808720"/>
                  <a:gd name="connsiteY257" fmla="*/ 32906 h 1047182"/>
                  <a:gd name="connsiteX258" fmla="*/ 579153 w 808720"/>
                  <a:gd name="connsiteY258" fmla="*/ 32908 h 1047182"/>
                  <a:gd name="connsiteX259" fmla="*/ 579159 w 808720"/>
                  <a:gd name="connsiteY259" fmla="*/ 32914 h 1047182"/>
                  <a:gd name="connsiteX260" fmla="*/ 327754 w 808720"/>
                  <a:gd name="connsiteY260" fmla="*/ 32901 h 1047182"/>
                  <a:gd name="connsiteX261" fmla="*/ 327754 w 808720"/>
                  <a:gd name="connsiteY261" fmla="*/ 32901 h 1047182"/>
                  <a:gd name="connsiteX262" fmla="*/ 322092 w 808720"/>
                  <a:gd name="connsiteY262" fmla="*/ 34703 h 1047182"/>
                  <a:gd name="connsiteX263" fmla="*/ 569518 w 808720"/>
                  <a:gd name="connsiteY263" fmla="*/ 32840 h 1047182"/>
                  <a:gd name="connsiteX264" fmla="*/ 570759 w 808720"/>
                  <a:gd name="connsiteY264" fmla="*/ 35323 h 1047182"/>
                  <a:gd name="connsiteX265" fmla="*/ 569400 w 808720"/>
                  <a:gd name="connsiteY265" fmla="*/ 33700 h 1047182"/>
                  <a:gd name="connsiteX266" fmla="*/ 327950 w 808720"/>
                  <a:gd name="connsiteY266" fmla="*/ 32779 h 1047182"/>
                  <a:gd name="connsiteX267" fmla="*/ 327790 w 808720"/>
                  <a:gd name="connsiteY267" fmla="*/ 32879 h 1047182"/>
                  <a:gd name="connsiteX268" fmla="*/ 314001 w 808720"/>
                  <a:gd name="connsiteY268" fmla="*/ 36882 h 1047182"/>
                  <a:gd name="connsiteX269" fmla="*/ 314008 w 808720"/>
                  <a:gd name="connsiteY269" fmla="*/ 36880 h 1047182"/>
                  <a:gd name="connsiteX270" fmla="*/ 328175 w 808720"/>
                  <a:gd name="connsiteY270" fmla="*/ 32768 h 1047182"/>
                  <a:gd name="connsiteX271" fmla="*/ 327975 w 808720"/>
                  <a:gd name="connsiteY271" fmla="*/ 32831 h 1047182"/>
                  <a:gd name="connsiteX272" fmla="*/ 327754 w 808720"/>
                  <a:gd name="connsiteY272" fmla="*/ 32901 h 1047182"/>
                  <a:gd name="connsiteX273" fmla="*/ 327790 w 808720"/>
                  <a:gd name="connsiteY273" fmla="*/ 32879 h 1047182"/>
                  <a:gd name="connsiteX274" fmla="*/ 328183 w 808720"/>
                  <a:gd name="connsiteY274" fmla="*/ 32765 h 1047182"/>
                  <a:gd name="connsiteX275" fmla="*/ 328178 w 808720"/>
                  <a:gd name="connsiteY275" fmla="*/ 32766 h 1047182"/>
                  <a:gd name="connsiteX276" fmla="*/ 328175 w 808720"/>
                  <a:gd name="connsiteY276" fmla="*/ 32768 h 1047182"/>
                  <a:gd name="connsiteX277" fmla="*/ 331578 w 808720"/>
                  <a:gd name="connsiteY277" fmla="*/ 32754 h 1047182"/>
                  <a:gd name="connsiteX278" fmla="*/ 330788 w 808720"/>
                  <a:gd name="connsiteY278" fmla="*/ 33060 h 1047182"/>
                  <a:gd name="connsiteX279" fmla="*/ 327722 w 808720"/>
                  <a:gd name="connsiteY279" fmla="*/ 33918 h 1047182"/>
                  <a:gd name="connsiteX280" fmla="*/ 328162 w 808720"/>
                  <a:gd name="connsiteY280" fmla="*/ 33753 h 1047182"/>
                  <a:gd name="connsiteX281" fmla="*/ 328386 w 808720"/>
                  <a:gd name="connsiteY281" fmla="*/ 32700 h 1047182"/>
                  <a:gd name="connsiteX282" fmla="*/ 328186 w 808720"/>
                  <a:gd name="connsiteY282" fmla="*/ 32764 h 1047182"/>
                  <a:gd name="connsiteX283" fmla="*/ 328183 w 808720"/>
                  <a:gd name="connsiteY283" fmla="*/ 32765 h 1047182"/>
                  <a:gd name="connsiteX284" fmla="*/ 332191 w 808720"/>
                  <a:gd name="connsiteY284" fmla="*/ 32666 h 1047182"/>
                  <a:gd name="connsiteX285" fmla="*/ 331490 w 808720"/>
                  <a:gd name="connsiteY285" fmla="*/ 32956 h 1047182"/>
                  <a:gd name="connsiteX286" fmla="*/ 330096 w 808720"/>
                  <a:gd name="connsiteY286" fmla="*/ 33327 h 1047182"/>
                  <a:gd name="connsiteX287" fmla="*/ 330788 w 808720"/>
                  <a:gd name="connsiteY287" fmla="*/ 33060 h 1047182"/>
                  <a:gd name="connsiteX288" fmla="*/ 328282 w 808720"/>
                  <a:gd name="connsiteY288" fmla="*/ 32572 h 1047182"/>
                  <a:gd name="connsiteX289" fmla="*/ 328083 w 808720"/>
                  <a:gd name="connsiteY289" fmla="*/ 32696 h 1047182"/>
                  <a:gd name="connsiteX290" fmla="*/ 324158 w 808720"/>
                  <a:gd name="connsiteY290" fmla="*/ 33707 h 1047182"/>
                  <a:gd name="connsiteX291" fmla="*/ 298514 w 808720"/>
                  <a:gd name="connsiteY291" fmla="*/ 32535 h 1047182"/>
                  <a:gd name="connsiteX292" fmla="*/ 276582 w 808720"/>
                  <a:gd name="connsiteY292" fmla="*/ 47888 h 1047182"/>
                  <a:gd name="connsiteX293" fmla="*/ 278200 w 808720"/>
                  <a:gd name="connsiteY293" fmla="*/ 47412 h 1047182"/>
                  <a:gd name="connsiteX294" fmla="*/ 274193 w 808720"/>
                  <a:gd name="connsiteY294" fmla="*/ 49469 h 1047182"/>
                  <a:gd name="connsiteX295" fmla="*/ 273226 w 808720"/>
                  <a:gd name="connsiteY295" fmla="*/ 49765 h 1047182"/>
                  <a:gd name="connsiteX296" fmla="*/ 281411 w 808720"/>
                  <a:gd name="connsiteY296" fmla="*/ 42662 h 1047182"/>
                  <a:gd name="connsiteX297" fmla="*/ 281839 w 808720"/>
                  <a:gd name="connsiteY297" fmla="*/ 42290 h 1047182"/>
                  <a:gd name="connsiteX298" fmla="*/ 285569 w 808720"/>
                  <a:gd name="connsiteY298" fmla="*/ 39995 h 1047182"/>
                  <a:gd name="connsiteX299" fmla="*/ 329287 w 808720"/>
                  <a:gd name="connsiteY299" fmla="*/ 32386 h 1047182"/>
                  <a:gd name="connsiteX300" fmla="*/ 328778 w 808720"/>
                  <a:gd name="connsiteY300" fmla="*/ 32535 h 1047182"/>
                  <a:gd name="connsiteX301" fmla="*/ 327950 w 808720"/>
                  <a:gd name="connsiteY301" fmla="*/ 32779 h 1047182"/>
                  <a:gd name="connsiteX302" fmla="*/ 328083 w 808720"/>
                  <a:gd name="connsiteY302" fmla="*/ 32696 h 1047182"/>
                  <a:gd name="connsiteX303" fmla="*/ 328841 w 808720"/>
                  <a:gd name="connsiteY303" fmla="*/ 32501 h 1047182"/>
                  <a:gd name="connsiteX304" fmla="*/ 324672 w 808720"/>
                  <a:gd name="connsiteY304" fmla="*/ 32298 h 1047182"/>
                  <a:gd name="connsiteX305" fmla="*/ 323710 w 808720"/>
                  <a:gd name="connsiteY305" fmla="*/ 32851 h 1047182"/>
                  <a:gd name="connsiteX306" fmla="*/ 318772 w 808720"/>
                  <a:gd name="connsiteY306" fmla="*/ 34196 h 1047182"/>
                  <a:gd name="connsiteX307" fmla="*/ 319188 w 808720"/>
                  <a:gd name="connsiteY307" fmla="*/ 33965 h 1047182"/>
                  <a:gd name="connsiteX308" fmla="*/ 323493 w 808720"/>
                  <a:gd name="connsiteY308" fmla="*/ 32563 h 1047182"/>
                  <a:gd name="connsiteX309" fmla="*/ 329748 w 808720"/>
                  <a:gd name="connsiteY309" fmla="*/ 32267 h 1047182"/>
                  <a:gd name="connsiteX310" fmla="*/ 328609 w 808720"/>
                  <a:gd name="connsiteY310" fmla="*/ 32629 h 1047182"/>
                  <a:gd name="connsiteX311" fmla="*/ 328386 w 808720"/>
                  <a:gd name="connsiteY311" fmla="*/ 32700 h 1047182"/>
                  <a:gd name="connsiteX312" fmla="*/ 328609 w 808720"/>
                  <a:gd name="connsiteY312" fmla="*/ 32629 h 1047182"/>
                  <a:gd name="connsiteX313" fmla="*/ 329746 w 808720"/>
                  <a:gd name="connsiteY313" fmla="*/ 32267 h 1047182"/>
                  <a:gd name="connsiteX314" fmla="*/ 578332 w 808720"/>
                  <a:gd name="connsiteY314" fmla="*/ 32252 h 1047182"/>
                  <a:gd name="connsiteX315" fmla="*/ 585403 w 808720"/>
                  <a:gd name="connsiteY315" fmla="*/ 33186 h 1047182"/>
                  <a:gd name="connsiteX316" fmla="*/ 588041 w 808720"/>
                  <a:gd name="connsiteY316" fmla="*/ 35004 h 1047182"/>
                  <a:gd name="connsiteX317" fmla="*/ 579153 w 808720"/>
                  <a:gd name="connsiteY317" fmla="*/ 32908 h 1047182"/>
                  <a:gd name="connsiteX318" fmla="*/ 327330 w 808720"/>
                  <a:gd name="connsiteY318" fmla="*/ 32193 h 1047182"/>
                  <a:gd name="connsiteX319" fmla="*/ 321117 w 808720"/>
                  <a:gd name="connsiteY319" fmla="*/ 34346 h 1047182"/>
                  <a:gd name="connsiteX320" fmla="*/ 321104 w 808720"/>
                  <a:gd name="connsiteY320" fmla="*/ 34350 h 1047182"/>
                  <a:gd name="connsiteX321" fmla="*/ 321934 w 808720"/>
                  <a:gd name="connsiteY321" fmla="*/ 33872 h 1047182"/>
                  <a:gd name="connsiteX322" fmla="*/ 330446 w 808720"/>
                  <a:gd name="connsiteY322" fmla="*/ 32045 h 1047182"/>
                  <a:gd name="connsiteX323" fmla="*/ 329746 w 808720"/>
                  <a:gd name="connsiteY323" fmla="*/ 32267 h 1047182"/>
                  <a:gd name="connsiteX324" fmla="*/ 329287 w 808720"/>
                  <a:gd name="connsiteY324" fmla="*/ 32386 h 1047182"/>
                  <a:gd name="connsiteX325" fmla="*/ 330858 w 808720"/>
                  <a:gd name="connsiteY325" fmla="*/ 31988 h 1047182"/>
                  <a:gd name="connsiteX326" fmla="*/ 328395 w 808720"/>
                  <a:gd name="connsiteY326" fmla="*/ 32809 h 1047182"/>
                  <a:gd name="connsiteX327" fmla="*/ 327924 w 808720"/>
                  <a:gd name="connsiteY327" fmla="*/ 33021 h 1047182"/>
                  <a:gd name="connsiteX328" fmla="*/ 327880 w 808720"/>
                  <a:gd name="connsiteY328" fmla="*/ 33035 h 1047182"/>
                  <a:gd name="connsiteX329" fmla="*/ 327216 w 808720"/>
                  <a:gd name="connsiteY329" fmla="*/ 33238 h 1047182"/>
                  <a:gd name="connsiteX330" fmla="*/ 327754 w 808720"/>
                  <a:gd name="connsiteY330" fmla="*/ 32901 h 1047182"/>
                  <a:gd name="connsiteX331" fmla="*/ 327975 w 808720"/>
                  <a:gd name="connsiteY331" fmla="*/ 32831 h 1047182"/>
                  <a:gd name="connsiteX332" fmla="*/ 328178 w 808720"/>
                  <a:gd name="connsiteY332" fmla="*/ 32766 h 1047182"/>
                  <a:gd name="connsiteX333" fmla="*/ 328186 w 808720"/>
                  <a:gd name="connsiteY333" fmla="*/ 32764 h 1047182"/>
                  <a:gd name="connsiteX334" fmla="*/ 328564 w 808720"/>
                  <a:gd name="connsiteY334" fmla="*/ 32654 h 1047182"/>
                  <a:gd name="connsiteX335" fmla="*/ 331077 w 808720"/>
                  <a:gd name="connsiteY335" fmla="*/ 31925 h 1047182"/>
                  <a:gd name="connsiteX336" fmla="*/ 330858 w 808720"/>
                  <a:gd name="connsiteY336" fmla="*/ 31988 h 1047182"/>
                  <a:gd name="connsiteX337" fmla="*/ 330953 w 808720"/>
                  <a:gd name="connsiteY337" fmla="*/ 31957 h 1047182"/>
                  <a:gd name="connsiteX338" fmla="*/ 333818 w 808720"/>
                  <a:gd name="connsiteY338" fmla="*/ 31887 h 1047182"/>
                  <a:gd name="connsiteX339" fmla="*/ 333537 w 808720"/>
                  <a:gd name="connsiteY339" fmla="*/ 31995 h 1047182"/>
                  <a:gd name="connsiteX340" fmla="*/ 331411 w 808720"/>
                  <a:gd name="connsiteY340" fmla="*/ 32535 h 1047182"/>
                  <a:gd name="connsiteX341" fmla="*/ 334250 w 808720"/>
                  <a:gd name="connsiteY341" fmla="*/ 31814 h 1047182"/>
                  <a:gd name="connsiteX342" fmla="*/ 332952 w 808720"/>
                  <a:gd name="connsiteY342" fmla="*/ 32352 h 1047182"/>
                  <a:gd name="connsiteX343" fmla="*/ 331578 w 808720"/>
                  <a:gd name="connsiteY343" fmla="*/ 32754 h 1047182"/>
                  <a:gd name="connsiteX344" fmla="*/ 333537 w 808720"/>
                  <a:gd name="connsiteY344" fmla="*/ 31995 h 1047182"/>
                  <a:gd name="connsiteX345" fmla="*/ 573863 w 808720"/>
                  <a:gd name="connsiteY345" fmla="*/ 31661 h 1047182"/>
                  <a:gd name="connsiteX346" fmla="*/ 577451 w 808720"/>
                  <a:gd name="connsiteY346" fmla="*/ 32135 h 1047182"/>
                  <a:gd name="connsiteX347" fmla="*/ 579143 w 808720"/>
                  <a:gd name="connsiteY347" fmla="*/ 32906 h 1047182"/>
                  <a:gd name="connsiteX348" fmla="*/ 332048 w 808720"/>
                  <a:gd name="connsiteY348" fmla="*/ 31535 h 1047182"/>
                  <a:gd name="connsiteX349" fmla="*/ 330451 w 808720"/>
                  <a:gd name="connsiteY349" fmla="*/ 32043 h 1047182"/>
                  <a:gd name="connsiteX350" fmla="*/ 330446 w 808720"/>
                  <a:gd name="connsiteY350" fmla="*/ 32045 h 1047182"/>
                  <a:gd name="connsiteX351" fmla="*/ 332045 w 808720"/>
                  <a:gd name="connsiteY351" fmla="*/ 31536 h 1047182"/>
                  <a:gd name="connsiteX352" fmla="*/ 332509 w 808720"/>
                  <a:gd name="connsiteY352" fmla="*/ 31438 h 1047182"/>
                  <a:gd name="connsiteX353" fmla="*/ 330953 w 808720"/>
                  <a:gd name="connsiteY353" fmla="*/ 31957 h 1047182"/>
                  <a:gd name="connsiteX354" fmla="*/ 329748 w 808720"/>
                  <a:gd name="connsiteY354" fmla="*/ 32267 h 1047182"/>
                  <a:gd name="connsiteX355" fmla="*/ 330451 w 808720"/>
                  <a:gd name="connsiteY355" fmla="*/ 32043 h 1047182"/>
                  <a:gd name="connsiteX356" fmla="*/ 332507 w 808720"/>
                  <a:gd name="connsiteY356" fmla="*/ 31439 h 1047182"/>
                  <a:gd name="connsiteX357" fmla="*/ 330434 w 808720"/>
                  <a:gd name="connsiteY357" fmla="*/ 31226 h 1047182"/>
                  <a:gd name="connsiteX358" fmla="*/ 328792 w 808720"/>
                  <a:gd name="connsiteY358" fmla="*/ 32253 h 1047182"/>
                  <a:gd name="connsiteX359" fmla="*/ 322900 w 808720"/>
                  <a:gd name="connsiteY359" fmla="*/ 33860 h 1047182"/>
                  <a:gd name="connsiteX360" fmla="*/ 330414 w 808720"/>
                  <a:gd name="connsiteY360" fmla="*/ 31232 h 1047182"/>
                  <a:gd name="connsiteX361" fmla="*/ 326613 w 808720"/>
                  <a:gd name="connsiteY361" fmla="*/ 31182 h 1047182"/>
                  <a:gd name="connsiteX362" fmla="*/ 325147 w 808720"/>
                  <a:gd name="connsiteY362" fmla="*/ 32024 h 1047182"/>
                  <a:gd name="connsiteX363" fmla="*/ 323493 w 808720"/>
                  <a:gd name="connsiteY363" fmla="*/ 32563 h 1047182"/>
                  <a:gd name="connsiteX364" fmla="*/ 320499 w 808720"/>
                  <a:gd name="connsiteY364" fmla="*/ 33236 h 1047182"/>
                  <a:gd name="connsiteX365" fmla="*/ 321230 w 808720"/>
                  <a:gd name="connsiteY365" fmla="*/ 32830 h 1047182"/>
                  <a:gd name="connsiteX366" fmla="*/ 330679 w 808720"/>
                  <a:gd name="connsiteY366" fmla="*/ 31073 h 1047182"/>
                  <a:gd name="connsiteX367" fmla="*/ 330437 w 808720"/>
                  <a:gd name="connsiteY367" fmla="*/ 31225 h 1047182"/>
                  <a:gd name="connsiteX368" fmla="*/ 330414 w 808720"/>
                  <a:gd name="connsiteY368" fmla="*/ 31232 h 1047182"/>
                  <a:gd name="connsiteX369" fmla="*/ 327330 w 808720"/>
                  <a:gd name="connsiteY369" fmla="*/ 32193 h 1047182"/>
                  <a:gd name="connsiteX370" fmla="*/ 329397 w 808720"/>
                  <a:gd name="connsiteY370" fmla="*/ 31476 h 1047182"/>
                  <a:gd name="connsiteX371" fmla="*/ 334078 w 808720"/>
                  <a:gd name="connsiteY371" fmla="*/ 30977 h 1047182"/>
                  <a:gd name="connsiteX372" fmla="*/ 332509 w 808720"/>
                  <a:gd name="connsiteY372" fmla="*/ 31438 h 1047182"/>
                  <a:gd name="connsiteX373" fmla="*/ 333019 w 808720"/>
                  <a:gd name="connsiteY373" fmla="*/ 31268 h 1047182"/>
                  <a:gd name="connsiteX374" fmla="*/ 568580 w 808720"/>
                  <a:gd name="connsiteY374" fmla="*/ 30963 h 1047182"/>
                  <a:gd name="connsiteX375" fmla="*/ 569754 w 808720"/>
                  <a:gd name="connsiteY375" fmla="*/ 31118 h 1047182"/>
                  <a:gd name="connsiteX376" fmla="*/ 569518 w 808720"/>
                  <a:gd name="connsiteY376" fmla="*/ 32840 h 1047182"/>
                  <a:gd name="connsiteX377" fmla="*/ 330995 w 808720"/>
                  <a:gd name="connsiteY377" fmla="*/ 30876 h 1047182"/>
                  <a:gd name="connsiteX378" fmla="*/ 330828 w 808720"/>
                  <a:gd name="connsiteY378" fmla="*/ 30980 h 1047182"/>
                  <a:gd name="connsiteX379" fmla="*/ 329397 w 808720"/>
                  <a:gd name="connsiteY379" fmla="*/ 31476 h 1047182"/>
                  <a:gd name="connsiteX380" fmla="*/ 322128 w 808720"/>
                  <a:gd name="connsiteY380" fmla="*/ 33761 h 1047182"/>
                  <a:gd name="connsiteX381" fmla="*/ 323710 w 808720"/>
                  <a:gd name="connsiteY381" fmla="*/ 32851 h 1047182"/>
                  <a:gd name="connsiteX382" fmla="*/ 330816 w 808720"/>
                  <a:gd name="connsiteY382" fmla="*/ 30916 h 1047182"/>
                  <a:gd name="connsiteX383" fmla="*/ 569811 w 808720"/>
                  <a:gd name="connsiteY383" fmla="*/ 30706 h 1047182"/>
                  <a:gd name="connsiteX384" fmla="*/ 573863 w 808720"/>
                  <a:gd name="connsiteY384" fmla="*/ 31661 h 1047182"/>
                  <a:gd name="connsiteX385" fmla="*/ 569754 w 808720"/>
                  <a:gd name="connsiteY385" fmla="*/ 31118 h 1047182"/>
                  <a:gd name="connsiteX386" fmla="*/ 331736 w 808720"/>
                  <a:gd name="connsiteY386" fmla="*/ 30666 h 1047182"/>
                  <a:gd name="connsiteX387" fmla="*/ 331377 w 808720"/>
                  <a:gd name="connsiteY387" fmla="*/ 30790 h 1047182"/>
                  <a:gd name="connsiteX388" fmla="*/ 330995 w 808720"/>
                  <a:gd name="connsiteY388" fmla="*/ 30876 h 1047182"/>
                  <a:gd name="connsiteX389" fmla="*/ 331019 w 808720"/>
                  <a:gd name="connsiteY389" fmla="*/ 30861 h 1047182"/>
                  <a:gd name="connsiteX390" fmla="*/ 332093 w 808720"/>
                  <a:gd name="connsiteY390" fmla="*/ 30629 h 1047182"/>
                  <a:gd name="connsiteX391" fmla="*/ 330679 w 808720"/>
                  <a:gd name="connsiteY391" fmla="*/ 31073 h 1047182"/>
                  <a:gd name="connsiteX392" fmla="*/ 330828 w 808720"/>
                  <a:gd name="connsiteY392" fmla="*/ 30980 h 1047182"/>
                  <a:gd name="connsiteX393" fmla="*/ 331377 w 808720"/>
                  <a:gd name="connsiteY393" fmla="*/ 30790 h 1047182"/>
                  <a:gd name="connsiteX394" fmla="*/ 332566 w 808720"/>
                  <a:gd name="connsiteY394" fmla="*/ 30480 h 1047182"/>
                  <a:gd name="connsiteX395" fmla="*/ 332327 w 808720"/>
                  <a:gd name="connsiteY395" fmla="*/ 30564 h 1047182"/>
                  <a:gd name="connsiteX396" fmla="*/ 332227 w 808720"/>
                  <a:gd name="connsiteY396" fmla="*/ 30599 h 1047182"/>
                  <a:gd name="connsiteX397" fmla="*/ 332093 w 808720"/>
                  <a:gd name="connsiteY397" fmla="*/ 30629 h 1047182"/>
                  <a:gd name="connsiteX398" fmla="*/ 332362 w 808720"/>
                  <a:gd name="connsiteY398" fmla="*/ 30544 h 1047182"/>
                  <a:gd name="connsiteX399" fmla="*/ 333031 w 808720"/>
                  <a:gd name="connsiteY399" fmla="*/ 30418 h 1047182"/>
                  <a:gd name="connsiteX400" fmla="*/ 332027 w 808720"/>
                  <a:gd name="connsiteY400" fmla="*/ 30731 h 1047182"/>
                  <a:gd name="connsiteX401" fmla="*/ 330434 w 808720"/>
                  <a:gd name="connsiteY401" fmla="*/ 31226 h 1047182"/>
                  <a:gd name="connsiteX402" fmla="*/ 330437 w 808720"/>
                  <a:gd name="connsiteY402" fmla="*/ 31225 h 1047182"/>
                  <a:gd name="connsiteX403" fmla="*/ 332227 w 808720"/>
                  <a:gd name="connsiteY403" fmla="*/ 30599 h 1047182"/>
                  <a:gd name="connsiteX404" fmla="*/ 332289 w 808720"/>
                  <a:gd name="connsiteY404" fmla="*/ 30585 h 1047182"/>
                  <a:gd name="connsiteX405" fmla="*/ 335772 w 808720"/>
                  <a:gd name="connsiteY405" fmla="*/ 30350 h 1047182"/>
                  <a:gd name="connsiteX406" fmla="*/ 334480 w 808720"/>
                  <a:gd name="connsiteY406" fmla="*/ 30781 h 1047182"/>
                  <a:gd name="connsiteX407" fmla="*/ 333019 w 808720"/>
                  <a:gd name="connsiteY407" fmla="*/ 31268 h 1047182"/>
                  <a:gd name="connsiteX408" fmla="*/ 332048 w 808720"/>
                  <a:gd name="connsiteY408" fmla="*/ 31535 h 1047182"/>
                  <a:gd name="connsiteX409" fmla="*/ 334558 w 808720"/>
                  <a:gd name="connsiteY409" fmla="*/ 30737 h 1047182"/>
                  <a:gd name="connsiteX410" fmla="*/ 335793 w 808720"/>
                  <a:gd name="connsiteY410" fmla="*/ 30344 h 1047182"/>
                  <a:gd name="connsiteX411" fmla="*/ 335782 w 808720"/>
                  <a:gd name="connsiteY411" fmla="*/ 30347 h 1047182"/>
                  <a:gd name="connsiteX412" fmla="*/ 334558 w 808720"/>
                  <a:gd name="connsiteY412" fmla="*/ 30736 h 1047182"/>
                  <a:gd name="connsiteX413" fmla="*/ 332045 w 808720"/>
                  <a:gd name="connsiteY413" fmla="*/ 31536 h 1047182"/>
                  <a:gd name="connsiteX414" fmla="*/ 329136 w 808720"/>
                  <a:gd name="connsiteY414" fmla="*/ 32337 h 1047182"/>
                  <a:gd name="connsiteX415" fmla="*/ 328282 w 808720"/>
                  <a:gd name="connsiteY415" fmla="*/ 32572 h 1047182"/>
                  <a:gd name="connsiteX416" fmla="*/ 328792 w 808720"/>
                  <a:gd name="connsiteY416" fmla="*/ 32253 h 1047182"/>
                  <a:gd name="connsiteX417" fmla="*/ 329764 w 808720"/>
                  <a:gd name="connsiteY417" fmla="*/ 31988 h 1047182"/>
                  <a:gd name="connsiteX418" fmla="*/ 334747 w 808720"/>
                  <a:gd name="connsiteY418" fmla="*/ 30629 h 1047182"/>
                  <a:gd name="connsiteX419" fmla="*/ 309479 w 808720"/>
                  <a:gd name="connsiteY419" fmla="*/ 30342 h 1047182"/>
                  <a:gd name="connsiteX420" fmla="*/ 298369 w 808720"/>
                  <a:gd name="connsiteY420" fmla="*/ 38119 h 1047182"/>
                  <a:gd name="connsiteX421" fmla="*/ 295794 w 808720"/>
                  <a:gd name="connsiteY421" fmla="*/ 38518 h 1047182"/>
                  <a:gd name="connsiteX422" fmla="*/ 302899 w 808720"/>
                  <a:gd name="connsiteY422" fmla="*/ 34728 h 1047182"/>
                  <a:gd name="connsiteX423" fmla="*/ 295402 w 808720"/>
                  <a:gd name="connsiteY423" fmla="*/ 38578 h 1047182"/>
                  <a:gd name="connsiteX424" fmla="*/ 295068 w 808720"/>
                  <a:gd name="connsiteY424" fmla="*/ 38630 h 1047182"/>
                  <a:gd name="connsiteX425" fmla="*/ 296595 w 808720"/>
                  <a:gd name="connsiteY425" fmla="*/ 37196 h 1047182"/>
                  <a:gd name="connsiteX426" fmla="*/ 299512 w 808720"/>
                  <a:gd name="connsiteY426" fmla="*/ 35326 h 1047182"/>
                  <a:gd name="connsiteX427" fmla="*/ 307286 w 808720"/>
                  <a:gd name="connsiteY427" fmla="*/ 30342 h 1047182"/>
                  <a:gd name="connsiteX428" fmla="*/ 299512 w 808720"/>
                  <a:gd name="connsiteY428" fmla="*/ 35326 h 1047182"/>
                  <a:gd name="connsiteX429" fmla="*/ 293884 w 808720"/>
                  <a:gd name="connsiteY429" fmla="*/ 38140 h 1047182"/>
                  <a:gd name="connsiteX430" fmla="*/ 295224 w 808720"/>
                  <a:gd name="connsiteY430" fmla="*/ 37196 h 1047182"/>
                  <a:gd name="connsiteX431" fmla="*/ 307286 w 808720"/>
                  <a:gd name="connsiteY431" fmla="*/ 30342 h 1047182"/>
                  <a:gd name="connsiteX432" fmla="*/ 335798 w 808720"/>
                  <a:gd name="connsiteY432" fmla="*/ 30342 h 1047182"/>
                  <a:gd name="connsiteX433" fmla="*/ 335797 w 808720"/>
                  <a:gd name="connsiteY433" fmla="*/ 30342 h 1047182"/>
                  <a:gd name="connsiteX434" fmla="*/ 335772 w 808720"/>
                  <a:gd name="connsiteY434" fmla="*/ 30350 h 1047182"/>
                  <a:gd name="connsiteX435" fmla="*/ 335782 w 808720"/>
                  <a:gd name="connsiteY435" fmla="*/ 30347 h 1047182"/>
                  <a:gd name="connsiteX436" fmla="*/ 335796 w 808720"/>
                  <a:gd name="connsiteY436" fmla="*/ 30343 h 1047182"/>
                  <a:gd name="connsiteX437" fmla="*/ 335800 w 808720"/>
                  <a:gd name="connsiteY437" fmla="*/ 30341 h 1047182"/>
                  <a:gd name="connsiteX438" fmla="*/ 335798 w 808720"/>
                  <a:gd name="connsiteY438" fmla="*/ 30342 h 1047182"/>
                  <a:gd name="connsiteX439" fmla="*/ 335799 w 808720"/>
                  <a:gd name="connsiteY439" fmla="*/ 30342 h 1047182"/>
                  <a:gd name="connsiteX440" fmla="*/ 337812 w 808720"/>
                  <a:gd name="connsiteY440" fmla="*/ 30341 h 1047182"/>
                  <a:gd name="connsiteX441" fmla="*/ 334556 w 808720"/>
                  <a:gd name="connsiteY441" fmla="*/ 31688 h 1047182"/>
                  <a:gd name="connsiteX442" fmla="*/ 333818 w 808720"/>
                  <a:gd name="connsiteY442" fmla="*/ 31887 h 1047182"/>
                  <a:gd name="connsiteX443" fmla="*/ 337337 w 808720"/>
                  <a:gd name="connsiteY443" fmla="*/ 30313 h 1047182"/>
                  <a:gd name="connsiteX444" fmla="*/ 331411 w 808720"/>
                  <a:gd name="connsiteY444" fmla="*/ 32535 h 1047182"/>
                  <a:gd name="connsiteX445" fmla="*/ 328162 w 808720"/>
                  <a:gd name="connsiteY445" fmla="*/ 33753 h 1047182"/>
                  <a:gd name="connsiteX446" fmla="*/ 324831 w 808720"/>
                  <a:gd name="connsiteY446" fmla="*/ 34728 h 1047182"/>
                  <a:gd name="connsiteX447" fmla="*/ 326639 w 808720"/>
                  <a:gd name="connsiteY447" fmla="*/ 33598 h 1047182"/>
                  <a:gd name="connsiteX448" fmla="*/ 327821 w 808720"/>
                  <a:gd name="connsiteY448" fmla="*/ 33067 h 1047182"/>
                  <a:gd name="connsiteX449" fmla="*/ 327924 w 808720"/>
                  <a:gd name="connsiteY449" fmla="*/ 33021 h 1047182"/>
                  <a:gd name="connsiteX450" fmla="*/ 333602 w 808720"/>
                  <a:gd name="connsiteY450" fmla="*/ 31283 h 1047182"/>
                  <a:gd name="connsiteX451" fmla="*/ 333774 w 808720"/>
                  <a:gd name="connsiteY451" fmla="*/ 31230 h 1047182"/>
                  <a:gd name="connsiteX452" fmla="*/ 338025 w 808720"/>
                  <a:gd name="connsiteY452" fmla="*/ 30252 h 1047182"/>
                  <a:gd name="connsiteX453" fmla="*/ 338022 w 808720"/>
                  <a:gd name="connsiteY453" fmla="*/ 30259 h 1047182"/>
                  <a:gd name="connsiteX454" fmla="*/ 337812 w 808720"/>
                  <a:gd name="connsiteY454" fmla="*/ 30341 h 1047182"/>
                  <a:gd name="connsiteX455" fmla="*/ 333783 w 808720"/>
                  <a:gd name="connsiteY455" fmla="*/ 30184 h 1047182"/>
                  <a:gd name="connsiteX456" fmla="*/ 333684 w 808720"/>
                  <a:gd name="connsiteY456" fmla="*/ 30271 h 1047182"/>
                  <a:gd name="connsiteX457" fmla="*/ 333031 w 808720"/>
                  <a:gd name="connsiteY457" fmla="*/ 30418 h 1047182"/>
                  <a:gd name="connsiteX458" fmla="*/ 333534 w 808720"/>
                  <a:gd name="connsiteY458" fmla="*/ 30176 h 1047182"/>
                  <a:gd name="connsiteX459" fmla="*/ 332566 w 808720"/>
                  <a:gd name="connsiteY459" fmla="*/ 30480 h 1047182"/>
                  <a:gd name="connsiteX460" fmla="*/ 333092 w 808720"/>
                  <a:gd name="connsiteY460" fmla="*/ 30297 h 1047182"/>
                  <a:gd name="connsiteX461" fmla="*/ 333935 w 808720"/>
                  <a:gd name="connsiteY461" fmla="*/ 30050 h 1047182"/>
                  <a:gd name="connsiteX462" fmla="*/ 333908 w 808720"/>
                  <a:gd name="connsiteY462" fmla="*/ 30074 h 1047182"/>
                  <a:gd name="connsiteX463" fmla="*/ 333534 w 808720"/>
                  <a:gd name="connsiteY463" fmla="*/ 30176 h 1047182"/>
                  <a:gd name="connsiteX464" fmla="*/ 338116 w 808720"/>
                  <a:gd name="connsiteY464" fmla="*/ 30021 h 1047182"/>
                  <a:gd name="connsiteX465" fmla="*/ 338076 w 808720"/>
                  <a:gd name="connsiteY465" fmla="*/ 30122 h 1047182"/>
                  <a:gd name="connsiteX466" fmla="*/ 337337 w 808720"/>
                  <a:gd name="connsiteY466" fmla="*/ 30313 h 1047182"/>
                  <a:gd name="connsiteX467" fmla="*/ 334948 w 808720"/>
                  <a:gd name="connsiteY467" fmla="*/ 29987 h 1047182"/>
                  <a:gd name="connsiteX468" fmla="*/ 333603 w 808720"/>
                  <a:gd name="connsiteY468" fmla="*/ 30342 h 1047182"/>
                  <a:gd name="connsiteX469" fmla="*/ 333684 w 808720"/>
                  <a:gd name="connsiteY469" fmla="*/ 30271 h 1047182"/>
                  <a:gd name="connsiteX470" fmla="*/ 338772 w 808720"/>
                  <a:gd name="connsiteY470" fmla="*/ 29943 h 1047182"/>
                  <a:gd name="connsiteX471" fmla="*/ 338025 w 808720"/>
                  <a:gd name="connsiteY471" fmla="*/ 30252 h 1047182"/>
                  <a:gd name="connsiteX472" fmla="*/ 338076 w 808720"/>
                  <a:gd name="connsiteY472" fmla="*/ 30122 h 1047182"/>
                  <a:gd name="connsiteX473" fmla="*/ 338178 w 808720"/>
                  <a:gd name="connsiteY473" fmla="*/ 29863 h 1047182"/>
                  <a:gd name="connsiteX474" fmla="*/ 338169 w 808720"/>
                  <a:gd name="connsiteY474" fmla="*/ 29885 h 1047182"/>
                  <a:gd name="connsiteX475" fmla="*/ 333774 w 808720"/>
                  <a:gd name="connsiteY475" fmla="*/ 31230 h 1047182"/>
                  <a:gd name="connsiteX476" fmla="*/ 333628 w 808720"/>
                  <a:gd name="connsiteY476" fmla="*/ 31268 h 1047182"/>
                  <a:gd name="connsiteX477" fmla="*/ 331077 w 808720"/>
                  <a:gd name="connsiteY477" fmla="*/ 31925 h 1047182"/>
                  <a:gd name="connsiteX478" fmla="*/ 333926 w 808720"/>
                  <a:gd name="connsiteY478" fmla="*/ 31098 h 1047182"/>
                  <a:gd name="connsiteX479" fmla="*/ 334210 w 808720"/>
                  <a:gd name="connsiteY479" fmla="*/ 29808 h 1047182"/>
                  <a:gd name="connsiteX480" fmla="*/ 334027 w 808720"/>
                  <a:gd name="connsiteY480" fmla="*/ 29970 h 1047182"/>
                  <a:gd name="connsiteX481" fmla="*/ 333092 w 808720"/>
                  <a:gd name="connsiteY481" fmla="*/ 30297 h 1047182"/>
                  <a:gd name="connsiteX482" fmla="*/ 332536 w 808720"/>
                  <a:gd name="connsiteY482" fmla="*/ 30448 h 1047182"/>
                  <a:gd name="connsiteX483" fmla="*/ 331736 w 808720"/>
                  <a:gd name="connsiteY483" fmla="*/ 30666 h 1047182"/>
                  <a:gd name="connsiteX484" fmla="*/ 332820 w 808720"/>
                  <a:gd name="connsiteY484" fmla="*/ 30290 h 1047182"/>
                  <a:gd name="connsiteX485" fmla="*/ 338219 w 808720"/>
                  <a:gd name="connsiteY485" fmla="*/ 29759 h 1047182"/>
                  <a:gd name="connsiteX486" fmla="*/ 338184 w 808720"/>
                  <a:gd name="connsiteY486" fmla="*/ 29847 h 1047182"/>
                  <a:gd name="connsiteX487" fmla="*/ 334194 w 808720"/>
                  <a:gd name="connsiteY487" fmla="*/ 30945 h 1047182"/>
                  <a:gd name="connsiteX488" fmla="*/ 334078 w 808720"/>
                  <a:gd name="connsiteY488" fmla="*/ 30977 h 1047182"/>
                  <a:gd name="connsiteX489" fmla="*/ 334201 w 808720"/>
                  <a:gd name="connsiteY489" fmla="*/ 30940 h 1047182"/>
                  <a:gd name="connsiteX490" fmla="*/ 335725 w 808720"/>
                  <a:gd name="connsiteY490" fmla="*/ 29579 h 1047182"/>
                  <a:gd name="connsiteX491" fmla="*/ 333783 w 808720"/>
                  <a:gd name="connsiteY491" fmla="*/ 30184 h 1047182"/>
                  <a:gd name="connsiteX492" fmla="*/ 333908 w 808720"/>
                  <a:gd name="connsiteY492" fmla="*/ 30074 h 1047182"/>
                  <a:gd name="connsiteX493" fmla="*/ 339164 w 808720"/>
                  <a:gd name="connsiteY493" fmla="*/ 29577 h 1047182"/>
                  <a:gd name="connsiteX494" fmla="*/ 338178 w 808720"/>
                  <a:gd name="connsiteY494" fmla="*/ 29863 h 1047182"/>
                  <a:gd name="connsiteX495" fmla="*/ 338184 w 808720"/>
                  <a:gd name="connsiteY495" fmla="*/ 29847 h 1047182"/>
                  <a:gd name="connsiteX496" fmla="*/ 338303 w 808720"/>
                  <a:gd name="connsiteY496" fmla="*/ 29545 h 1047182"/>
                  <a:gd name="connsiteX497" fmla="*/ 338253 w 808720"/>
                  <a:gd name="connsiteY497" fmla="*/ 29672 h 1047182"/>
                  <a:gd name="connsiteX498" fmla="*/ 335800 w 808720"/>
                  <a:gd name="connsiteY498" fmla="*/ 30341 h 1047182"/>
                  <a:gd name="connsiteX499" fmla="*/ 336111 w 808720"/>
                  <a:gd name="connsiteY499" fmla="*/ 30243 h 1047182"/>
                  <a:gd name="connsiteX500" fmla="*/ 339375 w 808720"/>
                  <a:gd name="connsiteY500" fmla="*/ 29516 h 1047182"/>
                  <a:gd name="connsiteX501" fmla="*/ 339272 w 808720"/>
                  <a:gd name="connsiteY501" fmla="*/ 29547 h 1047182"/>
                  <a:gd name="connsiteX502" fmla="*/ 339164 w 808720"/>
                  <a:gd name="connsiteY502" fmla="*/ 29577 h 1047182"/>
                  <a:gd name="connsiteX503" fmla="*/ 338320 w 808720"/>
                  <a:gd name="connsiteY503" fmla="*/ 29501 h 1047182"/>
                  <a:gd name="connsiteX504" fmla="*/ 338303 w 808720"/>
                  <a:gd name="connsiteY504" fmla="*/ 29545 h 1047182"/>
                  <a:gd name="connsiteX505" fmla="*/ 336111 w 808720"/>
                  <a:gd name="connsiteY505" fmla="*/ 30243 h 1047182"/>
                  <a:gd name="connsiteX506" fmla="*/ 335799 w 808720"/>
                  <a:gd name="connsiteY506" fmla="*/ 30342 h 1047182"/>
                  <a:gd name="connsiteX507" fmla="*/ 335796 w 808720"/>
                  <a:gd name="connsiteY507" fmla="*/ 30343 h 1047182"/>
                  <a:gd name="connsiteX508" fmla="*/ 335793 w 808720"/>
                  <a:gd name="connsiteY508" fmla="*/ 30344 h 1047182"/>
                  <a:gd name="connsiteX509" fmla="*/ 339672 w 808720"/>
                  <a:gd name="connsiteY509" fmla="*/ 29437 h 1047182"/>
                  <a:gd name="connsiteX510" fmla="*/ 338116 w 808720"/>
                  <a:gd name="connsiteY510" fmla="*/ 30021 h 1047182"/>
                  <a:gd name="connsiteX511" fmla="*/ 338169 w 808720"/>
                  <a:gd name="connsiteY511" fmla="*/ 29885 h 1047182"/>
                  <a:gd name="connsiteX512" fmla="*/ 339272 w 808720"/>
                  <a:gd name="connsiteY512" fmla="*/ 29547 h 1047182"/>
                  <a:gd name="connsiteX513" fmla="*/ 342915 w 808720"/>
                  <a:gd name="connsiteY513" fmla="*/ 29436 h 1047182"/>
                  <a:gd name="connsiteX514" fmla="*/ 338305 w 808720"/>
                  <a:gd name="connsiteY514" fmla="*/ 30785 h 1047182"/>
                  <a:gd name="connsiteX515" fmla="*/ 335249 w 808720"/>
                  <a:gd name="connsiteY515" fmla="*/ 31561 h 1047182"/>
                  <a:gd name="connsiteX516" fmla="*/ 334250 w 808720"/>
                  <a:gd name="connsiteY516" fmla="*/ 31814 h 1047182"/>
                  <a:gd name="connsiteX517" fmla="*/ 334556 w 808720"/>
                  <a:gd name="connsiteY517" fmla="*/ 31688 h 1047182"/>
                  <a:gd name="connsiteX518" fmla="*/ 335590 w 808720"/>
                  <a:gd name="connsiteY518" fmla="*/ 31409 h 1047182"/>
                  <a:gd name="connsiteX519" fmla="*/ 339852 w 808720"/>
                  <a:gd name="connsiteY519" fmla="*/ 29370 h 1047182"/>
                  <a:gd name="connsiteX520" fmla="*/ 339763 w 808720"/>
                  <a:gd name="connsiteY520" fmla="*/ 29403 h 1047182"/>
                  <a:gd name="connsiteX521" fmla="*/ 339375 w 808720"/>
                  <a:gd name="connsiteY521" fmla="*/ 29516 h 1047182"/>
                  <a:gd name="connsiteX522" fmla="*/ 333517 w 808720"/>
                  <a:gd name="connsiteY522" fmla="*/ 29299 h 1047182"/>
                  <a:gd name="connsiteX523" fmla="*/ 331019 w 808720"/>
                  <a:gd name="connsiteY523" fmla="*/ 30861 h 1047182"/>
                  <a:gd name="connsiteX524" fmla="*/ 330816 w 808720"/>
                  <a:gd name="connsiteY524" fmla="*/ 30916 h 1047182"/>
                  <a:gd name="connsiteX525" fmla="*/ 324672 w 808720"/>
                  <a:gd name="connsiteY525" fmla="*/ 32298 h 1047182"/>
                  <a:gd name="connsiteX526" fmla="*/ 325147 w 808720"/>
                  <a:gd name="connsiteY526" fmla="*/ 32024 h 1047182"/>
                  <a:gd name="connsiteX527" fmla="*/ 344729 w 808720"/>
                  <a:gd name="connsiteY527" fmla="*/ 29154 h 1047182"/>
                  <a:gd name="connsiteX528" fmla="*/ 333733 w 808720"/>
                  <a:gd name="connsiteY528" fmla="*/ 32234 h 1047182"/>
                  <a:gd name="connsiteX529" fmla="*/ 332191 w 808720"/>
                  <a:gd name="connsiteY529" fmla="*/ 32666 h 1047182"/>
                  <a:gd name="connsiteX530" fmla="*/ 332952 w 808720"/>
                  <a:gd name="connsiteY530" fmla="*/ 32352 h 1047182"/>
                  <a:gd name="connsiteX531" fmla="*/ 334468 w 808720"/>
                  <a:gd name="connsiteY531" fmla="*/ 31908 h 1047182"/>
                  <a:gd name="connsiteX532" fmla="*/ 338305 w 808720"/>
                  <a:gd name="connsiteY532" fmla="*/ 30785 h 1047182"/>
                  <a:gd name="connsiteX533" fmla="*/ 340816 w 808720"/>
                  <a:gd name="connsiteY533" fmla="*/ 29097 h 1047182"/>
                  <a:gd name="connsiteX534" fmla="*/ 340636 w 808720"/>
                  <a:gd name="connsiteY534" fmla="*/ 29172 h 1047182"/>
                  <a:gd name="connsiteX535" fmla="*/ 340604 w 808720"/>
                  <a:gd name="connsiteY535" fmla="*/ 29181 h 1047182"/>
                  <a:gd name="connsiteX536" fmla="*/ 339672 w 808720"/>
                  <a:gd name="connsiteY536" fmla="*/ 29437 h 1047182"/>
                  <a:gd name="connsiteX537" fmla="*/ 339763 w 808720"/>
                  <a:gd name="connsiteY537" fmla="*/ 29403 h 1047182"/>
                  <a:gd name="connsiteX538" fmla="*/ 340746 w 808720"/>
                  <a:gd name="connsiteY538" fmla="*/ 29118 h 1047182"/>
                  <a:gd name="connsiteX539" fmla="*/ 338498 w 808720"/>
                  <a:gd name="connsiteY539" fmla="*/ 29049 h 1047182"/>
                  <a:gd name="connsiteX540" fmla="*/ 338438 w 808720"/>
                  <a:gd name="connsiteY540" fmla="*/ 29202 h 1047182"/>
                  <a:gd name="connsiteX541" fmla="*/ 336468 w 808720"/>
                  <a:gd name="connsiteY541" fmla="*/ 29645 h 1047182"/>
                  <a:gd name="connsiteX542" fmla="*/ 334948 w 808720"/>
                  <a:gd name="connsiteY542" fmla="*/ 29987 h 1047182"/>
                  <a:gd name="connsiteX543" fmla="*/ 336662 w 808720"/>
                  <a:gd name="connsiteY543" fmla="*/ 29534 h 1047182"/>
                  <a:gd name="connsiteX544" fmla="*/ 341310 w 808720"/>
                  <a:gd name="connsiteY544" fmla="*/ 28986 h 1047182"/>
                  <a:gd name="connsiteX545" fmla="*/ 339227 w 808720"/>
                  <a:gd name="connsiteY545" fmla="*/ 29793 h 1047182"/>
                  <a:gd name="connsiteX546" fmla="*/ 338970 w 808720"/>
                  <a:gd name="connsiteY546" fmla="*/ 29892 h 1047182"/>
                  <a:gd name="connsiteX547" fmla="*/ 338772 w 808720"/>
                  <a:gd name="connsiteY547" fmla="*/ 29943 h 1047182"/>
                  <a:gd name="connsiteX548" fmla="*/ 340461 w 808720"/>
                  <a:gd name="connsiteY548" fmla="*/ 29244 h 1047182"/>
                  <a:gd name="connsiteX549" fmla="*/ 340636 w 808720"/>
                  <a:gd name="connsiteY549" fmla="*/ 29172 h 1047182"/>
                  <a:gd name="connsiteX550" fmla="*/ 341155 w 808720"/>
                  <a:gd name="connsiteY550" fmla="*/ 28881 h 1047182"/>
                  <a:gd name="connsiteX551" fmla="*/ 340981 w 808720"/>
                  <a:gd name="connsiteY551" fmla="*/ 28946 h 1047182"/>
                  <a:gd name="connsiteX552" fmla="*/ 338219 w 808720"/>
                  <a:gd name="connsiteY552" fmla="*/ 29759 h 1047182"/>
                  <a:gd name="connsiteX553" fmla="*/ 338253 w 808720"/>
                  <a:gd name="connsiteY553" fmla="*/ 29672 h 1047182"/>
                  <a:gd name="connsiteX554" fmla="*/ 341673 w 808720"/>
                  <a:gd name="connsiteY554" fmla="*/ 28743 h 1047182"/>
                  <a:gd name="connsiteX555" fmla="*/ 341028 w 808720"/>
                  <a:gd name="connsiteY555" fmla="*/ 29010 h 1047182"/>
                  <a:gd name="connsiteX556" fmla="*/ 340902 w 808720"/>
                  <a:gd name="connsiteY556" fmla="*/ 29048 h 1047182"/>
                  <a:gd name="connsiteX557" fmla="*/ 339852 w 808720"/>
                  <a:gd name="connsiteY557" fmla="*/ 29370 h 1047182"/>
                  <a:gd name="connsiteX558" fmla="*/ 340981 w 808720"/>
                  <a:gd name="connsiteY558" fmla="*/ 28946 h 1047182"/>
                  <a:gd name="connsiteX559" fmla="*/ 341426 w 808720"/>
                  <a:gd name="connsiteY559" fmla="*/ 28815 h 1047182"/>
                  <a:gd name="connsiteX560" fmla="*/ 341815 w 808720"/>
                  <a:gd name="connsiteY560" fmla="*/ 28701 h 1047182"/>
                  <a:gd name="connsiteX561" fmla="*/ 341673 w 808720"/>
                  <a:gd name="connsiteY561" fmla="*/ 28743 h 1047182"/>
                  <a:gd name="connsiteX562" fmla="*/ 341694 w 808720"/>
                  <a:gd name="connsiteY562" fmla="*/ 28734 h 1047182"/>
                  <a:gd name="connsiteX563" fmla="*/ 342088 w 808720"/>
                  <a:gd name="connsiteY563" fmla="*/ 28685 h 1047182"/>
                  <a:gd name="connsiteX564" fmla="*/ 341645 w 808720"/>
                  <a:gd name="connsiteY564" fmla="*/ 28857 h 1047182"/>
                  <a:gd name="connsiteX565" fmla="*/ 340816 w 808720"/>
                  <a:gd name="connsiteY565" fmla="*/ 29097 h 1047182"/>
                  <a:gd name="connsiteX566" fmla="*/ 341028 w 808720"/>
                  <a:gd name="connsiteY566" fmla="*/ 29010 h 1047182"/>
                  <a:gd name="connsiteX567" fmla="*/ 338647 w 808720"/>
                  <a:gd name="connsiteY567" fmla="*/ 28670 h 1047182"/>
                  <a:gd name="connsiteX568" fmla="*/ 338597 w 808720"/>
                  <a:gd name="connsiteY568" fmla="*/ 28797 h 1047182"/>
                  <a:gd name="connsiteX569" fmla="*/ 337364 w 808720"/>
                  <a:gd name="connsiteY569" fmla="*/ 29133 h 1047182"/>
                  <a:gd name="connsiteX570" fmla="*/ 335725 w 808720"/>
                  <a:gd name="connsiteY570" fmla="*/ 29579 h 1047182"/>
                  <a:gd name="connsiteX571" fmla="*/ 337610 w 808720"/>
                  <a:gd name="connsiteY571" fmla="*/ 28993 h 1047182"/>
                  <a:gd name="connsiteX572" fmla="*/ 340833 w 808720"/>
                  <a:gd name="connsiteY572" fmla="*/ 28663 h 1047182"/>
                  <a:gd name="connsiteX573" fmla="*/ 338320 w 808720"/>
                  <a:gd name="connsiteY573" fmla="*/ 29501 h 1047182"/>
                  <a:gd name="connsiteX574" fmla="*/ 338438 w 808720"/>
                  <a:gd name="connsiteY574" fmla="*/ 29202 h 1047182"/>
                  <a:gd name="connsiteX575" fmla="*/ 341655 w 808720"/>
                  <a:gd name="connsiteY575" fmla="*/ 28478 h 1047182"/>
                  <a:gd name="connsiteX576" fmla="*/ 338303 w 808720"/>
                  <a:gd name="connsiteY576" fmla="*/ 29545 h 1047182"/>
                  <a:gd name="connsiteX577" fmla="*/ 338303 w 808720"/>
                  <a:gd name="connsiteY577" fmla="*/ 29545 h 1047182"/>
                  <a:gd name="connsiteX578" fmla="*/ 341654 w 808720"/>
                  <a:gd name="connsiteY578" fmla="*/ 28479 h 1047182"/>
                  <a:gd name="connsiteX579" fmla="*/ 342782 w 808720"/>
                  <a:gd name="connsiteY579" fmla="*/ 28417 h 1047182"/>
                  <a:gd name="connsiteX580" fmla="*/ 342601 w 808720"/>
                  <a:gd name="connsiteY580" fmla="*/ 28487 h 1047182"/>
                  <a:gd name="connsiteX581" fmla="*/ 341815 w 808720"/>
                  <a:gd name="connsiteY581" fmla="*/ 28701 h 1047182"/>
                  <a:gd name="connsiteX582" fmla="*/ 335871 w 808720"/>
                  <a:gd name="connsiteY582" fmla="*/ 28347 h 1047182"/>
                  <a:gd name="connsiteX583" fmla="*/ 335535 w 808720"/>
                  <a:gd name="connsiteY583" fmla="*/ 28642 h 1047182"/>
                  <a:gd name="connsiteX584" fmla="*/ 333517 w 808720"/>
                  <a:gd name="connsiteY584" fmla="*/ 29299 h 1047182"/>
                  <a:gd name="connsiteX585" fmla="*/ 334244 w 808720"/>
                  <a:gd name="connsiteY585" fmla="*/ 28845 h 1047182"/>
                  <a:gd name="connsiteX586" fmla="*/ 338790 w 808720"/>
                  <a:gd name="connsiteY586" fmla="*/ 28304 h 1047182"/>
                  <a:gd name="connsiteX587" fmla="*/ 338783 w 808720"/>
                  <a:gd name="connsiteY587" fmla="*/ 28322 h 1047182"/>
                  <a:gd name="connsiteX588" fmla="*/ 338692 w 808720"/>
                  <a:gd name="connsiteY588" fmla="*/ 28555 h 1047182"/>
                  <a:gd name="connsiteX589" fmla="*/ 337989 w 808720"/>
                  <a:gd name="connsiteY589" fmla="*/ 28776 h 1047182"/>
                  <a:gd name="connsiteX590" fmla="*/ 333935 w 808720"/>
                  <a:gd name="connsiteY590" fmla="*/ 30050 h 1047182"/>
                  <a:gd name="connsiteX591" fmla="*/ 334027 w 808720"/>
                  <a:gd name="connsiteY591" fmla="*/ 29970 h 1047182"/>
                  <a:gd name="connsiteX592" fmla="*/ 343094 w 808720"/>
                  <a:gd name="connsiteY592" fmla="*/ 28155 h 1047182"/>
                  <a:gd name="connsiteX593" fmla="*/ 341694 w 808720"/>
                  <a:gd name="connsiteY593" fmla="*/ 28734 h 1047182"/>
                  <a:gd name="connsiteX594" fmla="*/ 341474 w 808720"/>
                  <a:gd name="connsiteY594" fmla="*/ 28794 h 1047182"/>
                  <a:gd name="connsiteX595" fmla="*/ 341155 w 808720"/>
                  <a:gd name="connsiteY595" fmla="*/ 28881 h 1047182"/>
                  <a:gd name="connsiteX596" fmla="*/ 341945 w 808720"/>
                  <a:gd name="connsiteY596" fmla="*/ 28585 h 1047182"/>
                  <a:gd name="connsiteX597" fmla="*/ 343088 w 808720"/>
                  <a:gd name="connsiteY597" fmla="*/ 28156 h 1047182"/>
                  <a:gd name="connsiteX598" fmla="*/ 343844 w 808720"/>
                  <a:gd name="connsiteY598" fmla="*/ 28148 h 1047182"/>
                  <a:gd name="connsiteX599" fmla="*/ 342088 w 808720"/>
                  <a:gd name="connsiteY599" fmla="*/ 28685 h 1047182"/>
                  <a:gd name="connsiteX600" fmla="*/ 342601 w 808720"/>
                  <a:gd name="connsiteY600" fmla="*/ 28487 h 1047182"/>
                  <a:gd name="connsiteX601" fmla="*/ 345242 w 808720"/>
                  <a:gd name="connsiteY601" fmla="*/ 27812 h 1047182"/>
                  <a:gd name="connsiteX602" fmla="*/ 344833 w 808720"/>
                  <a:gd name="connsiteY602" fmla="*/ 28017 h 1047182"/>
                  <a:gd name="connsiteX603" fmla="*/ 341310 w 808720"/>
                  <a:gd name="connsiteY603" fmla="*/ 28986 h 1047182"/>
                  <a:gd name="connsiteX604" fmla="*/ 341645 w 808720"/>
                  <a:gd name="connsiteY604" fmla="*/ 28857 h 1047182"/>
                  <a:gd name="connsiteX605" fmla="*/ 347091 w 808720"/>
                  <a:gd name="connsiteY605" fmla="*/ 27801 h 1047182"/>
                  <a:gd name="connsiteX606" fmla="*/ 347011 w 808720"/>
                  <a:gd name="connsiteY606" fmla="*/ 27886 h 1047182"/>
                  <a:gd name="connsiteX607" fmla="*/ 337993 w 808720"/>
                  <a:gd name="connsiteY607" fmla="*/ 30341 h 1047182"/>
                  <a:gd name="connsiteX608" fmla="*/ 337990 w 808720"/>
                  <a:gd name="connsiteY608" fmla="*/ 30342 h 1047182"/>
                  <a:gd name="connsiteX609" fmla="*/ 338022 w 808720"/>
                  <a:gd name="connsiteY609" fmla="*/ 30259 h 1047182"/>
                  <a:gd name="connsiteX610" fmla="*/ 338970 w 808720"/>
                  <a:gd name="connsiteY610" fmla="*/ 29892 h 1047182"/>
                  <a:gd name="connsiteX611" fmla="*/ 339049 w 808720"/>
                  <a:gd name="connsiteY611" fmla="*/ 29872 h 1047182"/>
                  <a:gd name="connsiteX612" fmla="*/ 345550 w 808720"/>
                  <a:gd name="connsiteY612" fmla="*/ 27602 h 1047182"/>
                  <a:gd name="connsiteX613" fmla="*/ 342782 w 808720"/>
                  <a:gd name="connsiteY613" fmla="*/ 28417 h 1047182"/>
                  <a:gd name="connsiteX614" fmla="*/ 343473 w 808720"/>
                  <a:gd name="connsiteY614" fmla="*/ 28149 h 1047182"/>
                  <a:gd name="connsiteX615" fmla="*/ 343963 w 808720"/>
                  <a:gd name="connsiteY615" fmla="*/ 27959 h 1047182"/>
                  <a:gd name="connsiteX616" fmla="*/ 344497 w 808720"/>
                  <a:gd name="connsiteY616" fmla="*/ 27574 h 1047182"/>
                  <a:gd name="connsiteX617" fmla="*/ 343116 w 808720"/>
                  <a:gd name="connsiteY617" fmla="*/ 28145 h 1047182"/>
                  <a:gd name="connsiteX618" fmla="*/ 343088 w 808720"/>
                  <a:gd name="connsiteY618" fmla="*/ 28156 h 1047182"/>
                  <a:gd name="connsiteX619" fmla="*/ 342726 w 808720"/>
                  <a:gd name="connsiteY619" fmla="*/ 28237 h 1047182"/>
                  <a:gd name="connsiteX620" fmla="*/ 341655 w 808720"/>
                  <a:gd name="connsiteY620" fmla="*/ 28478 h 1047182"/>
                  <a:gd name="connsiteX621" fmla="*/ 343518 w 808720"/>
                  <a:gd name="connsiteY621" fmla="*/ 27886 h 1047182"/>
                  <a:gd name="connsiteX622" fmla="*/ 345720 w 808720"/>
                  <a:gd name="connsiteY622" fmla="*/ 27573 h 1047182"/>
                  <a:gd name="connsiteX623" fmla="*/ 345445 w 808720"/>
                  <a:gd name="connsiteY623" fmla="*/ 27711 h 1047182"/>
                  <a:gd name="connsiteX624" fmla="*/ 343844 w 808720"/>
                  <a:gd name="connsiteY624" fmla="*/ 28148 h 1047182"/>
                  <a:gd name="connsiteX625" fmla="*/ 345832 w 808720"/>
                  <a:gd name="connsiteY625" fmla="*/ 27539 h 1047182"/>
                  <a:gd name="connsiteX626" fmla="*/ 345720 w 808720"/>
                  <a:gd name="connsiteY626" fmla="*/ 27573 h 1047182"/>
                  <a:gd name="connsiteX627" fmla="*/ 345754 w 808720"/>
                  <a:gd name="connsiteY627" fmla="*/ 27557 h 1047182"/>
                  <a:gd name="connsiteX628" fmla="*/ 345822 w 808720"/>
                  <a:gd name="connsiteY628" fmla="*/ 27522 h 1047182"/>
                  <a:gd name="connsiteX629" fmla="*/ 345754 w 808720"/>
                  <a:gd name="connsiteY629" fmla="*/ 27557 h 1047182"/>
                  <a:gd name="connsiteX630" fmla="*/ 345550 w 808720"/>
                  <a:gd name="connsiteY630" fmla="*/ 27602 h 1047182"/>
                  <a:gd name="connsiteX631" fmla="*/ 339115 w 808720"/>
                  <a:gd name="connsiteY631" fmla="*/ 27477 h 1047182"/>
                  <a:gd name="connsiteX632" fmla="*/ 338828 w 808720"/>
                  <a:gd name="connsiteY632" fmla="*/ 28207 h 1047182"/>
                  <a:gd name="connsiteX633" fmla="*/ 334210 w 808720"/>
                  <a:gd name="connsiteY633" fmla="*/ 29808 h 1047182"/>
                  <a:gd name="connsiteX634" fmla="*/ 335106 w 808720"/>
                  <a:gd name="connsiteY634" fmla="*/ 29020 h 1047182"/>
                  <a:gd name="connsiteX635" fmla="*/ 335535 w 808720"/>
                  <a:gd name="connsiteY635" fmla="*/ 28642 h 1047182"/>
                  <a:gd name="connsiteX636" fmla="*/ 336140 w 808720"/>
                  <a:gd name="connsiteY636" fmla="*/ 28445 h 1047182"/>
                  <a:gd name="connsiteX637" fmla="*/ 345442 w 808720"/>
                  <a:gd name="connsiteY637" fmla="*/ 27273 h 1047182"/>
                  <a:gd name="connsiteX638" fmla="*/ 345440 w 808720"/>
                  <a:gd name="connsiteY638" fmla="*/ 27274 h 1047182"/>
                  <a:gd name="connsiteX639" fmla="*/ 344497 w 808720"/>
                  <a:gd name="connsiteY639" fmla="*/ 27574 h 1047182"/>
                  <a:gd name="connsiteX640" fmla="*/ 344498 w 808720"/>
                  <a:gd name="connsiteY640" fmla="*/ 27574 h 1047182"/>
                  <a:gd name="connsiteX641" fmla="*/ 345230 w 808720"/>
                  <a:gd name="connsiteY641" fmla="*/ 27271 h 1047182"/>
                  <a:gd name="connsiteX642" fmla="*/ 344498 w 808720"/>
                  <a:gd name="connsiteY642" fmla="*/ 27574 h 1047182"/>
                  <a:gd name="connsiteX643" fmla="*/ 343519 w 808720"/>
                  <a:gd name="connsiteY643" fmla="*/ 27886 h 1047182"/>
                  <a:gd name="connsiteX644" fmla="*/ 341654 w 808720"/>
                  <a:gd name="connsiteY644" fmla="*/ 28479 h 1047182"/>
                  <a:gd name="connsiteX645" fmla="*/ 340833 w 808720"/>
                  <a:gd name="connsiteY645" fmla="*/ 28663 h 1047182"/>
                  <a:gd name="connsiteX646" fmla="*/ 344172 w 808720"/>
                  <a:gd name="connsiteY646" fmla="*/ 27550 h 1047182"/>
                  <a:gd name="connsiteX647" fmla="*/ 344420 w 808720"/>
                  <a:gd name="connsiteY647" fmla="*/ 27485 h 1047182"/>
                  <a:gd name="connsiteX648" fmla="*/ 347609 w 808720"/>
                  <a:gd name="connsiteY648" fmla="*/ 27253 h 1047182"/>
                  <a:gd name="connsiteX649" fmla="*/ 347377 w 808720"/>
                  <a:gd name="connsiteY649" fmla="*/ 27498 h 1047182"/>
                  <a:gd name="connsiteX650" fmla="*/ 344569 w 808720"/>
                  <a:gd name="connsiteY650" fmla="*/ 28149 h 1047182"/>
                  <a:gd name="connsiteX651" fmla="*/ 344833 w 808720"/>
                  <a:gd name="connsiteY651" fmla="*/ 28017 h 1047182"/>
                  <a:gd name="connsiteX652" fmla="*/ 347391 w 808720"/>
                  <a:gd name="connsiteY652" fmla="*/ 27188 h 1047182"/>
                  <a:gd name="connsiteX653" fmla="*/ 345242 w 808720"/>
                  <a:gd name="connsiteY653" fmla="*/ 27812 h 1047182"/>
                  <a:gd name="connsiteX654" fmla="*/ 345445 w 808720"/>
                  <a:gd name="connsiteY654" fmla="*/ 27711 h 1047182"/>
                  <a:gd name="connsiteX655" fmla="*/ 347220 w 808720"/>
                  <a:gd name="connsiteY655" fmla="*/ 27227 h 1047182"/>
                  <a:gd name="connsiteX656" fmla="*/ 347775 w 808720"/>
                  <a:gd name="connsiteY656" fmla="*/ 27077 h 1047182"/>
                  <a:gd name="connsiteX657" fmla="*/ 347745 w 808720"/>
                  <a:gd name="connsiteY657" fmla="*/ 27109 h 1047182"/>
                  <a:gd name="connsiteX658" fmla="*/ 347391 w 808720"/>
                  <a:gd name="connsiteY658" fmla="*/ 27188 h 1047182"/>
                  <a:gd name="connsiteX659" fmla="*/ 347856 w 808720"/>
                  <a:gd name="connsiteY659" fmla="*/ 27053 h 1047182"/>
                  <a:gd name="connsiteX660" fmla="*/ 347775 w 808720"/>
                  <a:gd name="connsiteY660" fmla="*/ 27077 h 1047182"/>
                  <a:gd name="connsiteX661" fmla="*/ 347777 w 808720"/>
                  <a:gd name="connsiteY661" fmla="*/ 27075 h 1047182"/>
                  <a:gd name="connsiteX662" fmla="*/ 346525 w 808720"/>
                  <a:gd name="connsiteY662" fmla="*/ 26929 h 1047182"/>
                  <a:gd name="connsiteX663" fmla="*/ 345442 w 808720"/>
                  <a:gd name="connsiteY663" fmla="*/ 27273 h 1047182"/>
                  <a:gd name="connsiteX664" fmla="*/ 345970 w 808720"/>
                  <a:gd name="connsiteY664" fmla="*/ 27075 h 1047182"/>
                  <a:gd name="connsiteX665" fmla="*/ 347944 w 808720"/>
                  <a:gd name="connsiteY665" fmla="*/ 26898 h 1047182"/>
                  <a:gd name="connsiteX666" fmla="*/ 347777 w 808720"/>
                  <a:gd name="connsiteY666" fmla="*/ 27075 h 1047182"/>
                  <a:gd name="connsiteX667" fmla="*/ 347220 w 808720"/>
                  <a:gd name="connsiteY667" fmla="*/ 27227 h 1047182"/>
                  <a:gd name="connsiteX668" fmla="*/ 345832 w 808720"/>
                  <a:gd name="connsiteY668" fmla="*/ 27539 h 1047182"/>
                  <a:gd name="connsiteX669" fmla="*/ 347460 w 808720"/>
                  <a:gd name="connsiteY669" fmla="*/ 27041 h 1047182"/>
                  <a:gd name="connsiteX670" fmla="*/ 346841 w 808720"/>
                  <a:gd name="connsiteY670" fmla="*/ 26845 h 1047182"/>
                  <a:gd name="connsiteX671" fmla="*/ 343963 w 808720"/>
                  <a:gd name="connsiteY671" fmla="*/ 27959 h 1047182"/>
                  <a:gd name="connsiteX672" fmla="*/ 343094 w 808720"/>
                  <a:gd name="connsiteY672" fmla="*/ 28155 h 1047182"/>
                  <a:gd name="connsiteX673" fmla="*/ 343116 w 808720"/>
                  <a:gd name="connsiteY673" fmla="*/ 28145 h 1047182"/>
                  <a:gd name="connsiteX674" fmla="*/ 345440 w 808720"/>
                  <a:gd name="connsiteY674" fmla="*/ 27274 h 1047182"/>
                  <a:gd name="connsiteX675" fmla="*/ 346527 w 808720"/>
                  <a:gd name="connsiteY675" fmla="*/ 26928 h 1047182"/>
                  <a:gd name="connsiteX676" fmla="*/ 347089 w 808720"/>
                  <a:gd name="connsiteY676" fmla="*/ 26749 h 1047182"/>
                  <a:gd name="connsiteX677" fmla="*/ 347087 w 808720"/>
                  <a:gd name="connsiteY677" fmla="*/ 26750 h 1047182"/>
                  <a:gd name="connsiteX678" fmla="*/ 346527 w 808720"/>
                  <a:gd name="connsiteY678" fmla="*/ 26928 h 1047182"/>
                  <a:gd name="connsiteX679" fmla="*/ 346525 w 808720"/>
                  <a:gd name="connsiteY679" fmla="*/ 26929 h 1047182"/>
                  <a:gd name="connsiteX680" fmla="*/ 346120 w 808720"/>
                  <a:gd name="connsiteY680" fmla="*/ 26749 h 1047182"/>
                  <a:gd name="connsiteX681" fmla="*/ 346006 w 808720"/>
                  <a:gd name="connsiteY681" fmla="*/ 26780 h 1047182"/>
                  <a:gd name="connsiteX682" fmla="*/ 345968 w 808720"/>
                  <a:gd name="connsiteY682" fmla="*/ 26790 h 1047182"/>
                  <a:gd name="connsiteX683" fmla="*/ 340744 w 808720"/>
                  <a:gd name="connsiteY683" fmla="*/ 28017 h 1047182"/>
                  <a:gd name="connsiteX684" fmla="*/ 340751 w 808720"/>
                  <a:gd name="connsiteY684" fmla="*/ 28015 h 1047182"/>
                  <a:gd name="connsiteX685" fmla="*/ 346026 w 808720"/>
                  <a:gd name="connsiteY685" fmla="*/ 26771 h 1047182"/>
                  <a:gd name="connsiteX686" fmla="*/ 353326 w 808720"/>
                  <a:gd name="connsiteY686" fmla="*/ 26745 h 1047182"/>
                  <a:gd name="connsiteX687" fmla="*/ 352479 w 808720"/>
                  <a:gd name="connsiteY687" fmla="*/ 27186 h 1047182"/>
                  <a:gd name="connsiteX688" fmla="*/ 346969 w 808720"/>
                  <a:gd name="connsiteY688" fmla="*/ 28585 h 1047182"/>
                  <a:gd name="connsiteX689" fmla="*/ 344729 w 808720"/>
                  <a:gd name="connsiteY689" fmla="*/ 29154 h 1047182"/>
                  <a:gd name="connsiteX690" fmla="*/ 347649 w 808720"/>
                  <a:gd name="connsiteY690" fmla="*/ 28336 h 1047182"/>
                  <a:gd name="connsiteX691" fmla="*/ 349866 w 808720"/>
                  <a:gd name="connsiteY691" fmla="*/ 26632 h 1047182"/>
                  <a:gd name="connsiteX692" fmla="*/ 347609 w 808720"/>
                  <a:gd name="connsiteY692" fmla="*/ 27253 h 1047182"/>
                  <a:gd name="connsiteX693" fmla="*/ 347745 w 808720"/>
                  <a:gd name="connsiteY693" fmla="*/ 27109 h 1047182"/>
                  <a:gd name="connsiteX694" fmla="*/ 346948 w 808720"/>
                  <a:gd name="connsiteY694" fmla="*/ 26560 h 1047182"/>
                  <a:gd name="connsiteX695" fmla="*/ 346140 w 808720"/>
                  <a:gd name="connsiteY695" fmla="*/ 26894 h 1047182"/>
                  <a:gd name="connsiteX696" fmla="*/ 344574 w 808720"/>
                  <a:gd name="connsiteY696" fmla="*/ 27416 h 1047182"/>
                  <a:gd name="connsiteX697" fmla="*/ 344172 w 808720"/>
                  <a:gd name="connsiteY697" fmla="*/ 27550 h 1047182"/>
                  <a:gd name="connsiteX698" fmla="*/ 338498 w 808720"/>
                  <a:gd name="connsiteY698" fmla="*/ 29049 h 1047182"/>
                  <a:gd name="connsiteX699" fmla="*/ 338597 w 808720"/>
                  <a:gd name="connsiteY699" fmla="*/ 28797 h 1047182"/>
                  <a:gd name="connsiteX700" fmla="*/ 345968 w 808720"/>
                  <a:gd name="connsiteY700" fmla="*/ 26790 h 1047182"/>
                  <a:gd name="connsiteX701" fmla="*/ 345999 w 808720"/>
                  <a:gd name="connsiteY701" fmla="*/ 26783 h 1047182"/>
                  <a:gd name="connsiteX702" fmla="*/ 347857 w 808720"/>
                  <a:gd name="connsiteY702" fmla="*/ 26505 h 1047182"/>
                  <a:gd name="connsiteX703" fmla="*/ 347552 w 808720"/>
                  <a:gd name="connsiteY703" fmla="*/ 26657 h 1047182"/>
                  <a:gd name="connsiteX704" fmla="*/ 346841 w 808720"/>
                  <a:gd name="connsiteY704" fmla="*/ 26845 h 1047182"/>
                  <a:gd name="connsiteX705" fmla="*/ 347087 w 808720"/>
                  <a:gd name="connsiteY705" fmla="*/ 26750 h 1047182"/>
                  <a:gd name="connsiteX706" fmla="*/ 347207 w 808720"/>
                  <a:gd name="connsiteY706" fmla="*/ 26453 h 1047182"/>
                  <a:gd name="connsiteX707" fmla="*/ 346984 w 808720"/>
                  <a:gd name="connsiteY707" fmla="*/ 26545 h 1047182"/>
                  <a:gd name="connsiteX708" fmla="*/ 346120 w 808720"/>
                  <a:gd name="connsiteY708" fmla="*/ 26749 h 1047182"/>
                  <a:gd name="connsiteX709" fmla="*/ 348377 w 808720"/>
                  <a:gd name="connsiteY709" fmla="*/ 26440 h 1047182"/>
                  <a:gd name="connsiteX710" fmla="*/ 347951 w 808720"/>
                  <a:gd name="connsiteY710" fmla="*/ 26890 h 1047182"/>
                  <a:gd name="connsiteX711" fmla="*/ 347460 w 808720"/>
                  <a:gd name="connsiteY711" fmla="*/ 27041 h 1047182"/>
                  <a:gd name="connsiteX712" fmla="*/ 345822 w 808720"/>
                  <a:gd name="connsiteY712" fmla="*/ 27522 h 1047182"/>
                  <a:gd name="connsiteX713" fmla="*/ 347552 w 808720"/>
                  <a:gd name="connsiteY713" fmla="*/ 26657 h 1047182"/>
                  <a:gd name="connsiteX714" fmla="*/ 347680 w 808720"/>
                  <a:gd name="connsiteY714" fmla="*/ 26381 h 1047182"/>
                  <a:gd name="connsiteX715" fmla="*/ 347607 w 808720"/>
                  <a:gd name="connsiteY715" fmla="*/ 26405 h 1047182"/>
                  <a:gd name="connsiteX716" fmla="*/ 346948 w 808720"/>
                  <a:gd name="connsiteY716" fmla="*/ 26560 h 1047182"/>
                  <a:gd name="connsiteX717" fmla="*/ 346984 w 808720"/>
                  <a:gd name="connsiteY717" fmla="*/ 26545 h 1047182"/>
                  <a:gd name="connsiteX718" fmla="*/ 354070 w 808720"/>
                  <a:gd name="connsiteY718" fmla="*/ 26358 h 1047182"/>
                  <a:gd name="connsiteX719" fmla="*/ 353783 w 808720"/>
                  <a:gd name="connsiteY719" fmla="*/ 26507 h 1047182"/>
                  <a:gd name="connsiteX720" fmla="*/ 349456 w 808720"/>
                  <a:gd name="connsiteY720" fmla="*/ 27673 h 1047182"/>
                  <a:gd name="connsiteX721" fmla="*/ 342915 w 808720"/>
                  <a:gd name="connsiteY721" fmla="*/ 29436 h 1047182"/>
                  <a:gd name="connsiteX722" fmla="*/ 350137 w 808720"/>
                  <a:gd name="connsiteY722" fmla="*/ 27322 h 1047182"/>
                  <a:gd name="connsiteX723" fmla="*/ 350973 w 808720"/>
                  <a:gd name="connsiteY723" fmla="*/ 27117 h 1047182"/>
                  <a:gd name="connsiteX724" fmla="*/ 348008 w 808720"/>
                  <a:gd name="connsiteY724" fmla="*/ 26311 h 1047182"/>
                  <a:gd name="connsiteX725" fmla="*/ 345970 w 808720"/>
                  <a:gd name="connsiteY725" fmla="*/ 27075 h 1047182"/>
                  <a:gd name="connsiteX726" fmla="*/ 345230 w 808720"/>
                  <a:gd name="connsiteY726" fmla="*/ 27271 h 1047182"/>
                  <a:gd name="connsiteX727" fmla="*/ 346140 w 808720"/>
                  <a:gd name="connsiteY727" fmla="*/ 26894 h 1047182"/>
                  <a:gd name="connsiteX728" fmla="*/ 347607 w 808720"/>
                  <a:gd name="connsiteY728" fmla="*/ 26405 h 1047182"/>
                  <a:gd name="connsiteX729" fmla="*/ 348512 w 808720"/>
                  <a:gd name="connsiteY729" fmla="*/ 26296 h 1047182"/>
                  <a:gd name="connsiteX730" fmla="*/ 348512 w 808720"/>
                  <a:gd name="connsiteY730" fmla="*/ 26297 h 1047182"/>
                  <a:gd name="connsiteX731" fmla="*/ 347857 w 808720"/>
                  <a:gd name="connsiteY731" fmla="*/ 26505 h 1047182"/>
                  <a:gd name="connsiteX732" fmla="*/ 347858 w 808720"/>
                  <a:gd name="connsiteY732" fmla="*/ 26505 h 1047182"/>
                  <a:gd name="connsiteX733" fmla="*/ 348327 w 808720"/>
                  <a:gd name="connsiteY733" fmla="*/ 26270 h 1047182"/>
                  <a:gd name="connsiteX734" fmla="*/ 347858 w 808720"/>
                  <a:gd name="connsiteY734" fmla="*/ 26505 h 1047182"/>
                  <a:gd name="connsiteX735" fmla="*/ 347089 w 808720"/>
                  <a:gd name="connsiteY735" fmla="*/ 26749 h 1047182"/>
                  <a:gd name="connsiteX736" fmla="*/ 348485 w 808720"/>
                  <a:gd name="connsiteY736" fmla="*/ 26191 h 1047182"/>
                  <a:gd name="connsiteX737" fmla="*/ 348455 w 808720"/>
                  <a:gd name="connsiteY737" fmla="*/ 26206 h 1047182"/>
                  <a:gd name="connsiteX738" fmla="*/ 348008 w 808720"/>
                  <a:gd name="connsiteY738" fmla="*/ 26311 h 1047182"/>
                  <a:gd name="connsiteX739" fmla="*/ 348062 w 808720"/>
                  <a:gd name="connsiteY739" fmla="*/ 26291 h 1047182"/>
                  <a:gd name="connsiteX740" fmla="*/ 348550 w 808720"/>
                  <a:gd name="connsiteY740" fmla="*/ 26184 h 1047182"/>
                  <a:gd name="connsiteX741" fmla="*/ 348327 w 808720"/>
                  <a:gd name="connsiteY741" fmla="*/ 26270 h 1047182"/>
                  <a:gd name="connsiteX742" fmla="*/ 348455 w 808720"/>
                  <a:gd name="connsiteY742" fmla="*/ 26206 h 1047182"/>
                  <a:gd name="connsiteX743" fmla="*/ 348648 w 808720"/>
                  <a:gd name="connsiteY743" fmla="*/ 26153 h 1047182"/>
                  <a:gd name="connsiteX744" fmla="*/ 348638 w 808720"/>
                  <a:gd name="connsiteY744" fmla="*/ 26163 h 1047182"/>
                  <a:gd name="connsiteX745" fmla="*/ 348550 w 808720"/>
                  <a:gd name="connsiteY745" fmla="*/ 26184 h 1047182"/>
                  <a:gd name="connsiteX746" fmla="*/ 348603 w 808720"/>
                  <a:gd name="connsiteY746" fmla="*/ 26163 h 1047182"/>
                  <a:gd name="connsiteX747" fmla="*/ 348725 w 808720"/>
                  <a:gd name="connsiteY747" fmla="*/ 26071 h 1047182"/>
                  <a:gd name="connsiteX748" fmla="*/ 348658 w 808720"/>
                  <a:gd name="connsiteY748" fmla="*/ 26142 h 1047182"/>
                  <a:gd name="connsiteX749" fmla="*/ 348603 w 808720"/>
                  <a:gd name="connsiteY749" fmla="*/ 26163 h 1047182"/>
                  <a:gd name="connsiteX750" fmla="*/ 348485 w 808720"/>
                  <a:gd name="connsiteY750" fmla="*/ 26191 h 1047182"/>
                  <a:gd name="connsiteX751" fmla="*/ 348752 w 808720"/>
                  <a:gd name="connsiteY751" fmla="*/ 26032 h 1047182"/>
                  <a:gd name="connsiteX752" fmla="*/ 348062 w 808720"/>
                  <a:gd name="connsiteY752" fmla="*/ 26291 h 1047182"/>
                  <a:gd name="connsiteX753" fmla="*/ 347680 w 808720"/>
                  <a:gd name="connsiteY753" fmla="*/ 26381 h 1047182"/>
                  <a:gd name="connsiteX754" fmla="*/ 348613 w 808720"/>
                  <a:gd name="connsiteY754" fmla="*/ 26070 h 1047182"/>
                  <a:gd name="connsiteX755" fmla="*/ 348767 w 808720"/>
                  <a:gd name="connsiteY755" fmla="*/ 26026 h 1047182"/>
                  <a:gd name="connsiteX756" fmla="*/ 348765 w 808720"/>
                  <a:gd name="connsiteY756" fmla="*/ 26029 h 1047182"/>
                  <a:gd name="connsiteX757" fmla="*/ 348752 w 808720"/>
                  <a:gd name="connsiteY757" fmla="*/ 26032 h 1047182"/>
                  <a:gd name="connsiteX758" fmla="*/ 348864 w 808720"/>
                  <a:gd name="connsiteY758" fmla="*/ 26001 h 1047182"/>
                  <a:gd name="connsiteX759" fmla="*/ 348725 w 808720"/>
                  <a:gd name="connsiteY759" fmla="*/ 26071 h 1047182"/>
                  <a:gd name="connsiteX760" fmla="*/ 348765 w 808720"/>
                  <a:gd name="connsiteY760" fmla="*/ 26029 h 1047182"/>
                  <a:gd name="connsiteX761" fmla="*/ 348956 w 808720"/>
                  <a:gd name="connsiteY761" fmla="*/ 25956 h 1047182"/>
                  <a:gd name="connsiteX762" fmla="*/ 348956 w 808720"/>
                  <a:gd name="connsiteY762" fmla="*/ 25956 h 1047182"/>
                  <a:gd name="connsiteX763" fmla="*/ 348767 w 808720"/>
                  <a:gd name="connsiteY763" fmla="*/ 26026 h 1047182"/>
                  <a:gd name="connsiteX764" fmla="*/ 348778 w 808720"/>
                  <a:gd name="connsiteY764" fmla="*/ 26015 h 1047182"/>
                  <a:gd name="connsiteX765" fmla="*/ 570462 w 808720"/>
                  <a:gd name="connsiteY765" fmla="*/ 25956 h 1047182"/>
                  <a:gd name="connsiteX766" fmla="*/ 578332 w 808720"/>
                  <a:gd name="connsiteY766" fmla="*/ 32252 h 1047182"/>
                  <a:gd name="connsiteX767" fmla="*/ 577451 w 808720"/>
                  <a:gd name="connsiteY767" fmla="*/ 32135 h 1047182"/>
                  <a:gd name="connsiteX768" fmla="*/ 570075 w 808720"/>
                  <a:gd name="connsiteY768" fmla="*/ 28776 h 1047182"/>
                  <a:gd name="connsiteX769" fmla="*/ 563883 w 808720"/>
                  <a:gd name="connsiteY769" fmla="*/ 25956 h 1047182"/>
                  <a:gd name="connsiteX770" fmla="*/ 570075 w 808720"/>
                  <a:gd name="connsiteY770" fmla="*/ 28776 h 1047182"/>
                  <a:gd name="connsiteX771" fmla="*/ 569811 w 808720"/>
                  <a:gd name="connsiteY771" fmla="*/ 30706 h 1047182"/>
                  <a:gd name="connsiteX772" fmla="*/ 568269 w 808720"/>
                  <a:gd name="connsiteY772" fmla="*/ 30342 h 1047182"/>
                  <a:gd name="connsiteX773" fmla="*/ 568580 w 808720"/>
                  <a:gd name="connsiteY773" fmla="*/ 30963 h 1047182"/>
                  <a:gd name="connsiteX774" fmla="*/ 566871 w 808720"/>
                  <a:gd name="connsiteY774" fmla="*/ 30737 h 1047182"/>
                  <a:gd name="connsiteX775" fmla="*/ 333603 w 808720"/>
                  <a:gd name="connsiteY775" fmla="*/ 25956 h 1047182"/>
                  <a:gd name="connsiteX776" fmla="*/ 323735 w 808720"/>
                  <a:gd name="connsiteY776" fmla="*/ 31439 h 1047182"/>
                  <a:gd name="connsiteX777" fmla="*/ 321230 w 808720"/>
                  <a:gd name="connsiteY777" fmla="*/ 32830 h 1047182"/>
                  <a:gd name="connsiteX778" fmla="*/ 318257 w 808720"/>
                  <a:gd name="connsiteY778" fmla="*/ 33741 h 1047182"/>
                  <a:gd name="connsiteX779" fmla="*/ 316814 w 808720"/>
                  <a:gd name="connsiteY779" fmla="*/ 34065 h 1047182"/>
                  <a:gd name="connsiteX780" fmla="*/ 313865 w 808720"/>
                  <a:gd name="connsiteY780" fmla="*/ 34728 h 1047182"/>
                  <a:gd name="connsiteX781" fmla="*/ 322641 w 808720"/>
                  <a:gd name="connsiteY781" fmla="*/ 30828 h 1047182"/>
                  <a:gd name="connsiteX782" fmla="*/ 349758 w 808720"/>
                  <a:gd name="connsiteY782" fmla="*/ 25900 h 1047182"/>
                  <a:gd name="connsiteX783" fmla="*/ 348512 w 808720"/>
                  <a:gd name="connsiteY783" fmla="*/ 26296 h 1047182"/>
                  <a:gd name="connsiteX784" fmla="*/ 348638 w 808720"/>
                  <a:gd name="connsiteY784" fmla="*/ 26163 h 1047182"/>
                  <a:gd name="connsiteX785" fmla="*/ 349805 w 808720"/>
                  <a:gd name="connsiteY785" fmla="*/ 25885 h 1047182"/>
                  <a:gd name="connsiteX786" fmla="*/ 349759 w 808720"/>
                  <a:gd name="connsiteY786" fmla="*/ 25900 h 1047182"/>
                  <a:gd name="connsiteX787" fmla="*/ 349758 w 808720"/>
                  <a:gd name="connsiteY787" fmla="*/ 25900 h 1047182"/>
                  <a:gd name="connsiteX788" fmla="*/ 349869 w 808720"/>
                  <a:gd name="connsiteY788" fmla="*/ 25865 h 1047182"/>
                  <a:gd name="connsiteX789" fmla="*/ 349805 w 808720"/>
                  <a:gd name="connsiteY789" fmla="*/ 25885 h 1047182"/>
                  <a:gd name="connsiteX790" fmla="*/ 349868 w 808720"/>
                  <a:gd name="connsiteY790" fmla="*/ 25865 h 1047182"/>
                  <a:gd name="connsiteX791" fmla="*/ 349871 w 808720"/>
                  <a:gd name="connsiteY791" fmla="*/ 25864 h 1047182"/>
                  <a:gd name="connsiteX792" fmla="*/ 349869 w 808720"/>
                  <a:gd name="connsiteY792" fmla="*/ 25865 h 1047182"/>
                  <a:gd name="connsiteX793" fmla="*/ 349870 w 808720"/>
                  <a:gd name="connsiteY793" fmla="*/ 25864 h 1047182"/>
                  <a:gd name="connsiteX794" fmla="*/ 354479 w 808720"/>
                  <a:gd name="connsiteY794" fmla="*/ 25852 h 1047182"/>
                  <a:gd name="connsiteX795" fmla="*/ 354261 w 808720"/>
                  <a:gd name="connsiteY795" fmla="*/ 25912 h 1047182"/>
                  <a:gd name="connsiteX796" fmla="*/ 351343 w 808720"/>
                  <a:gd name="connsiteY796" fmla="*/ 26706 h 1047182"/>
                  <a:gd name="connsiteX797" fmla="*/ 347091 w 808720"/>
                  <a:gd name="connsiteY797" fmla="*/ 27801 h 1047182"/>
                  <a:gd name="connsiteX798" fmla="*/ 347377 w 808720"/>
                  <a:gd name="connsiteY798" fmla="*/ 27498 h 1047182"/>
                  <a:gd name="connsiteX799" fmla="*/ 354326 w 808720"/>
                  <a:gd name="connsiteY799" fmla="*/ 25888 h 1047182"/>
                  <a:gd name="connsiteX800" fmla="*/ 541833 w 808720"/>
                  <a:gd name="connsiteY800" fmla="*/ 25735 h 1047182"/>
                  <a:gd name="connsiteX801" fmla="*/ 542027 w 808720"/>
                  <a:gd name="connsiteY801" fmla="*/ 26121 h 1047182"/>
                  <a:gd name="connsiteX802" fmla="*/ 541951 w 808720"/>
                  <a:gd name="connsiteY802" fmla="*/ 30342 h 1047182"/>
                  <a:gd name="connsiteX803" fmla="*/ 349107 w 808720"/>
                  <a:gd name="connsiteY803" fmla="*/ 25666 h 1047182"/>
                  <a:gd name="connsiteX804" fmla="*/ 348778 w 808720"/>
                  <a:gd name="connsiteY804" fmla="*/ 26015 h 1047182"/>
                  <a:gd name="connsiteX805" fmla="*/ 348613 w 808720"/>
                  <a:gd name="connsiteY805" fmla="*/ 26070 h 1047182"/>
                  <a:gd name="connsiteX806" fmla="*/ 347207 w 808720"/>
                  <a:gd name="connsiteY806" fmla="*/ 26453 h 1047182"/>
                  <a:gd name="connsiteX807" fmla="*/ 355417 w 808720"/>
                  <a:gd name="connsiteY807" fmla="*/ 25657 h 1047182"/>
                  <a:gd name="connsiteX808" fmla="*/ 354892 w 808720"/>
                  <a:gd name="connsiteY808" fmla="*/ 25930 h 1047182"/>
                  <a:gd name="connsiteX809" fmla="*/ 351512 w 808720"/>
                  <a:gd name="connsiteY809" fmla="*/ 26920 h 1047182"/>
                  <a:gd name="connsiteX810" fmla="*/ 350137 w 808720"/>
                  <a:gd name="connsiteY810" fmla="*/ 27322 h 1047182"/>
                  <a:gd name="connsiteX811" fmla="*/ 346763 w 808720"/>
                  <a:gd name="connsiteY811" fmla="*/ 28149 h 1047182"/>
                  <a:gd name="connsiteX812" fmla="*/ 347011 w 808720"/>
                  <a:gd name="connsiteY812" fmla="*/ 27886 h 1047182"/>
                  <a:gd name="connsiteX813" fmla="*/ 351343 w 808720"/>
                  <a:gd name="connsiteY813" fmla="*/ 26706 h 1047182"/>
                  <a:gd name="connsiteX814" fmla="*/ 353865 w 808720"/>
                  <a:gd name="connsiteY814" fmla="*/ 26057 h 1047182"/>
                  <a:gd name="connsiteX815" fmla="*/ 355659 w 808720"/>
                  <a:gd name="connsiteY815" fmla="*/ 25531 h 1047182"/>
                  <a:gd name="connsiteX816" fmla="*/ 355494 w 808720"/>
                  <a:gd name="connsiteY816" fmla="*/ 25617 h 1047182"/>
                  <a:gd name="connsiteX817" fmla="*/ 354479 w 808720"/>
                  <a:gd name="connsiteY817" fmla="*/ 25852 h 1047182"/>
                  <a:gd name="connsiteX818" fmla="*/ 356278 w 808720"/>
                  <a:gd name="connsiteY818" fmla="*/ 25435 h 1047182"/>
                  <a:gd name="connsiteX819" fmla="*/ 355417 w 808720"/>
                  <a:gd name="connsiteY819" fmla="*/ 25657 h 1047182"/>
                  <a:gd name="connsiteX820" fmla="*/ 355494 w 808720"/>
                  <a:gd name="connsiteY820" fmla="*/ 25617 h 1047182"/>
                  <a:gd name="connsiteX821" fmla="*/ 345494 w 808720"/>
                  <a:gd name="connsiteY821" fmla="*/ 25400 h 1047182"/>
                  <a:gd name="connsiteX822" fmla="*/ 341782 w 808720"/>
                  <a:gd name="connsiteY822" fmla="*/ 26609 h 1047182"/>
                  <a:gd name="connsiteX823" fmla="*/ 339115 w 808720"/>
                  <a:gd name="connsiteY823" fmla="*/ 27477 h 1047182"/>
                  <a:gd name="connsiteX824" fmla="*/ 339171 w 808720"/>
                  <a:gd name="connsiteY824" fmla="*/ 27336 h 1047182"/>
                  <a:gd name="connsiteX825" fmla="*/ 342053 w 808720"/>
                  <a:gd name="connsiteY825" fmla="*/ 26454 h 1047182"/>
                  <a:gd name="connsiteX826" fmla="*/ 339988 w 808720"/>
                  <a:gd name="connsiteY826" fmla="*/ 25255 h 1047182"/>
                  <a:gd name="connsiteX827" fmla="*/ 339459 w 808720"/>
                  <a:gd name="connsiteY827" fmla="*/ 26601 h 1047182"/>
                  <a:gd name="connsiteX828" fmla="*/ 339171 w 808720"/>
                  <a:gd name="connsiteY828" fmla="*/ 27336 h 1047182"/>
                  <a:gd name="connsiteX829" fmla="*/ 336866 w 808720"/>
                  <a:gd name="connsiteY829" fmla="*/ 28042 h 1047182"/>
                  <a:gd name="connsiteX830" fmla="*/ 335871 w 808720"/>
                  <a:gd name="connsiteY830" fmla="*/ 28347 h 1047182"/>
                  <a:gd name="connsiteX831" fmla="*/ 337905 w 808720"/>
                  <a:gd name="connsiteY831" fmla="*/ 26557 h 1047182"/>
                  <a:gd name="connsiteX832" fmla="*/ 349624 w 808720"/>
                  <a:gd name="connsiteY832" fmla="*/ 25119 h 1047182"/>
                  <a:gd name="connsiteX833" fmla="*/ 349538 w 808720"/>
                  <a:gd name="connsiteY833" fmla="*/ 25210 h 1047182"/>
                  <a:gd name="connsiteX834" fmla="*/ 349445 w 808720"/>
                  <a:gd name="connsiteY834" fmla="*/ 25308 h 1047182"/>
                  <a:gd name="connsiteX835" fmla="*/ 349017 w 808720"/>
                  <a:gd name="connsiteY835" fmla="*/ 25442 h 1047182"/>
                  <a:gd name="connsiteX836" fmla="*/ 340751 w 808720"/>
                  <a:gd name="connsiteY836" fmla="*/ 28015 h 1047182"/>
                  <a:gd name="connsiteX837" fmla="*/ 340183 w 808720"/>
                  <a:gd name="connsiteY837" fmla="*/ 28149 h 1047182"/>
                  <a:gd name="connsiteX838" fmla="*/ 340744 w 808720"/>
                  <a:gd name="connsiteY838" fmla="*/ 28017 h 1047182"/>
                  <a:gd name="connsiteX839" fmla="*/ 338647 w 808720"/>
                  <a:gd name="connsiteY839" fmla="*/ 28670 h 1047182"/>
                  <a:gd name="connsiteX840" fmla="*/ 338692 w 808720"/>
                  <a:gd name="connsiteY840" fmla="*/ 28555 h 1047182"/>
                  <a:gd name="connsiteX841" fmla="*/ 340730 w 808720"/>
                  <a:gd name="connsiteY841" fmla="*/ 27914 h 1047182"/>
                  <a:gd name="connsiteX842" fmla="*/ 359167 w 808720"/>
                  <a:gd name="connsiteY842" fmla="*/ 25109 h 1047182"/>
                  <a:gd name="connsiteX843" fmla="*/ 353326 w 808720"/>
                  <a:gd name="connsiteY843" fmla="*/ 26745 h 1047182"/>
                  <a:gd name="connsiteX844" fmla="*/ 353783 w 808720"/>
                  <a:gd name="connsiteY844" fmla="*/ 26507 h 1047182"/>
                  <a:gd name="connsiteX845" fmla="*/ 357026 w 808720"/>
                  <a:gd name="connsiteY845" fmla="*/ 25634 h 1047182"/>
                  <a:gd name="connsiteX846" fmla="*/ 363862 w 808720"/>
                  <a:gd name="connsiteY846" fmla="*/ 25107 h 1047182"/>
                  <a:gd name="connsiteX847" fmla="*/ 363577 w 808720"/>
                  <a:gd name="connsiteY847" fmla="*/ 25225 h 1047182"/>
                  <a:gd name="connsiteX848" fmla="*/ 359921 w 808720"/>
                  <a:gd name="connsiteY848" fmla="*/ 25956 h 1047182"/>
                  <a:gd name="connsiteX849" fmla="*/ 352850 w 808720"/>
                  <a:gd name="connsiteY849" fmla="*/ 24916 h 1047182"/>
                  <a:gd name="connsiteX850" fmla="*/ 349870 w 808720"/>
                  <a:gd name="connsiteY850" fmla="*/ 25864 h 1047182"/>
                  <a:gd name="connsiteX851" fmla="*/ 349868 w 808720"/>
                  <a:gd name="connsiteY851" fmla="*/ 25865 h 1047182"/>
                  <a:gd name="connsiteX852" fmla="*/ 348648 w 808720"/>
                  <a:gd name="connsiteY852" fmla="*/ 26153 h 1047182"/>
                  <a:gd name="connsiteX853" fmla="*/ 348658 w 808720"/>
                  <a:gd name="connsiteY853" fmla="*/ 26142 h 1047182"/>
                  <a:gd name="connsiteX854" fmla="*/ 349392 w 808720"/>
                  <a:gd name="connsiteY854" fmla="*/ 25858 h 1047182"/>
                  <a:gd name="connsiteX855" fmla="*/ 352854 w 808720"/>
                  <a:gd name="connsiteY855" fmla="*/ 24915 h 1047182"/>
                  <a:gd name="connsiteX856" fmla="*/ 352852 w 808720"/>
                  <a:gd name="connsiteY856" fmla="*/ 24916 h 1047182"/>
                  <a:gd name="connsiteX857" fmla="*/ 352850 w 808720"/>
                  <a:gd name="connsiteY857" fmla="*/ 24916 h 1047182"/>
                  <a:gd name="connsiteX858" fmla="*/ 339871 w 808720"/>
                  <a:gd name="connsiteY858" fmla="*/ 24827 h 1047182"/>
                  <a:gd name="connsiteX859" fmla="*/ 337905 w 808720"/>
                  <a:gd name="connsiteY859" fmla="*/ 26557 h 1047182"/>
                  <a:gd name="connsiteX860" fmla="*/ 334244 w 808720"/>
                  <a:gd name="connsiteY860" fmla="*/ 28845 h 1047182"/>
                  <a:gd name="connsiteX861" fmla="*/ 326613 w 808720"/>
                  <a:gd name="connsiteY861" fmla="*/ 31182 h 1047182"/>
                  <a:gd name="connsiteX862" fmla="*/ 331411 w 808720"/>
                  <a:gd name="connsiteY862" fmla="*/ 28423 h 1047182"/>
                  <a:gd name="connsiteX863" fmla="*/ 358818 w 808720"/>
                  <a:gd name="connsiteY863" fmla="*/ 24781 h 1047182"/>
                  <a:gd name="connsiteX864" fmla="*/ 357744 w 808720"/>
                  <a:gd name="connsiteY864" fmla="*/ 25095 h 1047182"/>
                  <a:gd name="connsiteX865" fmla="*/ 356278 w 808720"/>
                  <a:gd name="connsiteY865" fmla="*/ 25435 h 1047182"/>
                  <a:gd name="connsiteX866" fmla="*/ 351573 w 808720"/>
                  <a:gd name="connsiteY866" fmla="*/ 24646 h 1047182"/>
                  <a:gd name="connsiteX867" fmla="*/ 349107 w 808720"/>
                  <a:gd name="connsiteY867" fmla="*/ 25666 h 1047182"/>
                  <a:gd name="connsiteX868" fmla="*/ 349445 w 808720"/>
                  <a:gd name="connsiteY868" fmla="*/ 25308 h 1047182"/>
                  <a:gd name="connsiteX869" fmla="*/ 351587 w 808720"/>
                  <a:gd name="connsiteY869" fmla="*/ 24641 h 1047182"/>
                  <a:gd name="connsiteX870" fmla="*/ 351580 w 808720"/>
                  <a:gd name="connsiteY870" fmla="*/ 24644 h 1047182"/>
                  <a:gd name="connsiteX871" fmla="*/ 351573 w 808720"/>
                  <a:gd name="connsiteY871" fmla="*/ 24646 h 1047182"/>
                  <a:gd name="connsiteX872" fmla="*/ 355718 w 808720"/>
                  <a:gd name="connsiteY872" fmla="*/ 24500 h 1047182"/>
                  <a:gd name="connsiteX873" fmla="*/ 348377 w 808720"/>
                  <a:gd name="connsiteY873" fmla="*/ 26440 h 1047182"/>
                  <a:gd name="connsiteX874" fmla="*/ 348512 w 808720"/>
                  <a:gd name="connsiteY874" fmla="*/ 26297 h 1047182"/>
                  <a:gd name="connsiteX875" fmla="*/ 349759 w 808720"/>
                  <a:gd name="connsiteY875" fmla="*/ 25900 h 1047182"/>
                  <a:gd name="connsiteX876" fmla="*/ 357669 w 808720"/>
                  <a:gd name="connsiteY876" fmla="*/ 24484 h 1047182"/>
                  <a:gd name="connsiteX877" fmla="*/ 356517 w 808720"/>
                  <a:gd name="connsiteY877" fmla="*/ 25084 h 1047182"/>
                  <a:gd name="connsiteX878" fmla="*/ 356342 w 808720"/>
                  <a:gd name="connsiteY878" fmla="*/ 25175 h 1047182"/>
                  <a:gd name="connsiteX879" fmla="*/ 356152 w 808720"/>
                  <a:gd name="connsiteY879" fmla="*/ 25218 h 1047182"/>
                  <a:gd name="connsiteX880" fmla="*/ 349866 w 808720"/>
                  <a:gd name="connsiteY880" fmla="*/ 26632 h 1047182"/>
                  <a:gd name="connsiteX881" fmla="*/ 340307 w 808720"/>
                  <a:gd name="connsiteY881" fmla="*/ 24443 h 1047182"/>
                  <a:gd name="connsiteX882" fmla="*/ 340214 w 808720"/>
                  <a:gd name="connsiteY882" fmla="*/ 24681 h 1047182"/>
                  <a:gd name="connsiteX883" fmla="*/ 339871 w 808720"/>
                  <a:gd name="connsiteY883" fmla="*/ 24827 h 1047182"/>
                  <a:gd name="connsiteX884" fmla="*/ 356011 w 808720"/>
                  <a:gd name="connsiteY884" fmla="*/ 24423 h 1047182"/>
                  <a:gd name="connsiteX885" fmla="*/ 355891 w 808720"/>
                  <a:gd name="connsiteY885" fmla="*/ 24460 h 1047182"/>
                  <a:gd name="connsiteX886" fmla="*/ 355718 w 808720"/>
                  <a:gd name="connsiteY886" fmla="*/ 24500 h 1047182"/>
                  <a:gd name="connsiteX887" fmla="*/ 359916 w 808720"/>
                  <a:gd name="connsiteY887" fmla="*/ 24371 h 1047182"/>
                  <a:gd name="connsiteX888" fmla="*/ 355659 w 808720"/>
                  <a:gd name="connsiteY888" fmla="*/ 25531 h 1047182"/>
                  <a:gd name="connsiteX889" fmla="*/ 356342 w 808720"/>
                  <a:gd name="connsiteY889" fmla="*/ 25175 h 1047182"/>
                  <a:gd name="connsiteX890" fmla="*/ 356243 w 808720"/>
                  <a:gd name="connsiteY890" fmla="*/ 24362 h 1047182"/>
                  <a:gd name="connsiteX891" fmla="*/ 356011 w 808720"/>
                  <a:gd name="connsiteY891" fmla="*/ 24423 h 1047182"/>
                  <a:gd name="connsiteX892" fmla="*/ 356105 w 808720"/>
                  <a:gd name="connsiteY892" fmla="*/ 24394 h 1047182"/>
                  <a:gd name="connsiteX893" fmla="*/ 350542 w 808720"/>
                  <a:gd name="connsiteY893" fmla="*/ 24148 h 1047182"/>
                  <a:gd name="connsiteX894" fmla="*/ 350420 w 808720"/>
                  <a:gd name="connsiteY894" fmla="*/ 24277 h 1047182"/>
                  <a:gd name="connsiteX895" fmla="*/ 347859 w 808720"/>
                  <a:gd name="connsiteY895" fmla="*/ 25133 h 1047182"/>
                  <a:gd name="connsiteX896" fmla="*/ 344386 w 808720"/>
                  <a:gd name="connsiteY896" fmla="*/ 26348 h 1047182"/>
                  <a:gd name="connsiteX897" fmla="*/ 338853 w 808720"/>
                  <a:gd name="connsiteY897" fmla="*/ 28282 h 1047182"/>
                  <a:gd name="connsiteX898" fmla="*/ 338790 w 808720"/>
                  <a:gd name="connsiteY898" fmla="*/ 28304 h 1047182"/>
                  <a:gd name="connsiteX899" fmla="*/ 338828 w 808720"/>
                  <a:gd name="connsiteY899" fmla="*/ 28207 h 1047182"/>
                  <a:gd name="connsiteX900" fmla="*/ 339224 w 808720"/>
                  <a:gd name="connsiteY900" fmla="*/ 28070 h 1047182"/>
                  <a:gd name="connsiteX901" fmla="*/ 345198 w 808720"/>
                  <a:gd name="connsiteY901" fmla="*/ 26000 h 1047182"/>
                  <a:gd name="connsiteX902" fmla="*/ 352976 w 808720"/>
                  <a:gd name="connsiteY902" fmla="*/ 24066 h 1047182"/>
                  <a:gd name="connsiteX903" fmla="*/ 351587 w 808720"/>
                  <a:gd name="connsiteY903" fmla="*/ 24641 h 1047182"/>
                  <a:gd name="connsiteX904" fmla="*/ 352332 w 808720"/>
                  <a:gd name="connsiteY904" fmla="*/ 24268 h 1047182"/>
                  <a:gd name="connsiteX905" fmla="*/ 357598 w 808720"/>
                  <a:gd name="connsiteY905" fmla="*/ 24059 h 1047182"/>
                  <a:gd name="connsiteX906" fmla="*/ 347944 w 808720"/>
                  <a:gd name="connsiteY906" fmla="*/ 26898 h 1047182"/>
                  <a:gd name="connsiteX907" fmla="*/ 347951 w 808720"/>
                  <a:gd name="connsiteY907" fmla="*/ 26890 h 1047182"/>
                  <a:gd name="connsiteX908" fmla="*/ 355891 w 808720"/>
                  <a:gd name="connsiteY908" fmla="*/ 24460 h 1047182"/>
                  <a:gd name="connsiteX909" fmla="*/ 548852 w 808720"/>
                  <a:gd name="connsiteY909" fmla="*/ 23977 h 1047182"/>
                  <a:gd name="connsiteX910" fmla="*/ 548997 w 808720"/>
                  <a:gd name="connsiteY910" fmla="*/ 24283 h 1047182"/>
                  <a:gd name="connsiteX911" fmla="*/ 548889 w 808720"/>
                  <a:gd name="connsiteY911" fmla="*/ 24147 h 1047182"/>
                  <a:gd name="connsiteX912" fmla="*/ 548687 w 808720"/>
                  <a:gd name="connsiteY912" fmla="*/ 23892 h 1047182"/>
                  <a:gd name="connsiteX913" fmla="*/ 548889 w 808720"/>
                  <a:gd name="connsiteY913" fmla="*/ 24147 h 1047182"/>
                  <a:gd name="connsiteX914" fmla="*/ 548952 w 808720"/>
                  <a:gd name="connsiteY914" fmla="*/ 24435 h 1047182"/>
                  <a:gd name="connsiteX915" fmla="*/ 342376 w 808720"/>
                  <a:gd name="connsiteY915" fmla="*/ 23762 h 1047182"/>
                  <a:gd name="connsiteX916" fmla="*/ 339988 w 808720"/>
                  <a:gd name="connsiteY916" fmla="*/ 25255 h 1047182"/>
                  <a:gd name="connsiteX917" fmla="*/ 340214 w 808720"/>
                  <a:gd name="connsiteY917" fmla="*/ 24681 h 1047182"/>
                  <a:gd name="connsiteX918" fmla="*/ 351075 w 808720"/>
                  <a:gd name="connsiteY918" fmla="*/ 23583 h 1047182"/>
                  <a:gd name="connsiteX919" fmla="*/ 350932 w 808720"/>
                  <a:gd name="connsiteY919" fmla="*/ 23735 h 1047182"/>
                  <a:gd name="connsiteX920" fmla="*/ 349361 w 808720"/>
                  <a:gd name="connsiteY920" fmla="*/ 24216 h 1047182"/>
                  <a:gd name="connsiteX921" fmla="*/ 345494 w 808720"/>
                  <a:gd name="connsiteY921" fmla="*/ 25400 h 1047182"/>
                  <a:gd name="connsiteX922" fmla="*/ 350089 w 808720"/>
                  <a:gd name="connsiteY922" fmla="*/ 23904 h 1047182"/>
                  <a:gd name="connsiteX923" fmla="*/ 359436 w 808720"/>
                  <a:gd name="connsiteY923" fmla="*/ 23518 h 1047182"/>
                  <a:gd name="connsiteX924" fmla="*/ 357884 w 808720"/>
                  <a:gd name="connsiteY924" fmla="*/ 23975 h 1047182"/>
                  <a:gd name="connsiteX925" fmla="*/ 356243 w 808720"/>
                  <a:gd name="connsiteY925" fmla="*/ 24362 h 1047182"/>
                  <a:gd name="connsiteX926" fmla="*/ 363802 w 808720"/>
                  <a:gd name="connsiteY926" fmla="*/ 23498 h 1047182"/>
                  <a:gd name="connsiteX927" fmla="*/ 358818 w 808720"/>
                  <a:gd name="connsiteY927" fmla="*/ 24781 h 1047182"/>
                  <a:gd name="connsiteX928" fmla="*/ 361216 w 808720"/>
                  <a:gd name="connsiteY928" fmla="*/ 24079 h 1047182"/>
                  <a:gd name="connsiteX929" fmla="*/ 367639 w 808720"/>
                  <a:gd name="connsiteY929" fmla="*/ 23337 h 1047182"/>
                  <a:gd name="connsiteX930" fmla="*/ 351751 w 808720"/>
                  <a:gd name="connsiteY930" fmla="*/ 27565 h 1047182"/>
                  <a:gd name="connsiteX931" fmla="*/ 352479 w 808720"/>
                  <a:gd name="connsiteY931" fmla="*/ 27186 h 1047182"/>
                  <a:gd name="connsiteX932" fmla="*/ 360951 w 808720"/>
                  <a:gd name="connsiteY932" fmla="*/ 23252 h 1047182"/>
                  <a:gd name="connsiteX933" fmla="*/ 360593 w 808720"/>
                  <a:gd name="connsiteY933" fmla="*/ 23356 h 1047182"/>
                  <a:gd name="connsiteX934" fmla="*/ 357598 w 808720"/>
                  <a:gd name="connsiteY934" fmla="*/ 24059 h 1047182"/>
                  <a:gd name="connsiteX935" fmla="*/ 357884 w 808720"/>
                  <a:gd name="connsiteY935" fmla="*/ 23975 h 1047182"/>
                  <a:gd name="connsiteX936" fmla="*/ 364239 w 808720"/>
                  <a:gd name="connsiteY936" fmla="*/ 23194 h 1047182"/>
                  <a:gd name="connsiteX937" fmla="*/ 361216 w 808720"/>
                  <a:gd name="connsiteY937" fmla="*/ 24079 h 1047182"/>
                  <a:gd name="connsiteX938" fmla="*/ 359916 w 808720"/>
                  <a:gd name="connsiteY938" fmla="*/ 24371 h 1047182"/>
                  <a:gd name="connsiteX939" fmla="*/ 356420 w 808720"/>
                  <a:gd name="connsiteY939" fmla="*/ 23137 h 1047182"/>
                  <a:gd name="connsiteX940" fmla="*/ 349392 w 808720"/>
                  <a:gd name="connsiteY940" fmla="*/ 25858 h 1047182"/>
                  <a:gd name="connsiteX941" fmla="*/ 348864 w 808720"/>
                  <a:gd name="connsiteY941" fmla="*/ 26001 h 1047182"/>
                  <a:gd name="connsiteX942" fmla="*/ 348956 w 808720"/>
                  <a:gd name="connsiteY942" fmla="*/ 25956 h 1047182"/>
                  <a:gd name="connsiteX943" fmla="*/ 348956 w 808720"/>
                  <a:gd name="connsiteY943" fmla="*/ 25956 h 1047182"/>
                  <a:gd name="connsiteX944" fmla="*/ 348956 w 808720"/>
                  <a:gd name="connsiteY944" fmla="*/ 25956 h 1047182"/>
                  <a:gd name="connsiteX945" fmla="*/ 351580 w 808720"/>
                  <a:gd name="connsiteY945" fmla="*/ 24644 h 1047182"/>
                  <a:gd name="connsiteX946" fmla="*/ 366261 w 808720"/>
                  <a:gd name="connsiteY946" fmla="*/ 23121 h 1047182"/>
                  <a:gd name="connsiteX947" fmla="*/ 364034 w 808720"/>
                  <a:gd name="connsiteY947" fmla="*/ 23745 h 1047182"/>
                  <a:gd name="connsiteX948" fmla="*/ 357026 w 808720"/>
                  <a:gd name="connsiteY948" fmla="*/ 25634 h 1047182"/>
                  <a:gd name="connsiteX949" fmla="*/ 354070 w 808720"/>
                  <a:gd name="connsiteY949" fmla="*/ 26358 h 1047182"/>
                  <a:gd name="connsiteX950" fmla="*/ 354892 w 808720"/>
                  <a:gd name="connsiteY950" fmla="*/ 25930 h 1047182"/>
                  <a:gd name="connsiteX951" fmla="*/ 357744 w 808720"/>
                  <a:gd name="connsiteY951" fmla="*/ 25095 h 1047182"/>
                  <a:gd name="connsiteX952" fmla="*/ 361685 w 808720"/>
                  <a:gd name="connsiteY952" fmla="*/ 23099 h 1047182"/>
                  <a:gd name="connsiteX953" fmla="*/ 358442 w 808720"/>
                  <a:gd name="connsiteY953" fmla="*/ 24166 h 1047182"/>
                  <a:gd name="connsiteX954" fmla="*/ 347856 w 808720"/>
                  <a:gd name="connsiteY954" fmla="*/ 27053 h 1047182"/>
                  <a:gd name="connsiteX955" fmla="*/ 360593 w 808720"/>
                  <a:gd name="connsiteY955" fmla="*/ 23356 h 1047182"/>
                  <a:gd name="connsiteX956" fmla="*/ 374542 w 808720"/>
                  <a:gd name="connsiteY956" fmla="*/ 23032 h 1047182"/>
                  <a:gd name="connsiteX957" fmla="*/ 351149 w 808720"/>
                  <a:gd name="connsiteY957" fmla="*/ 30342 h 1047182"/>
                  <a:gd name="connsiteX958" fmla="*/ 363577 w 808720"/>
                  <a:gd name="connsiteY958" fmla="*/ 25225 h 1047182"/>
                  <a:gd name="connsiteX959" fmla="*/ 370887 w 808720"/>
                  <a:gd name="connsiteY959" fmla="*/ 23763 h 1047182"/>
                  <a:gd name="connsiteX960" fmla="*/ 369113 w 808720"/>
                  <a:gd name="connsiteY960" fmla="*/ 22945 h 1047182"/>
                  <a:gd name="connsiteX961" fmla="*/ 368999 w 808720"/>
                  <a:gd name="connsiteY961" fmla="*/ 22992 h 1047182"/>
                  <a:gd name="connsiteX962" fmla="*/ 367639 w 808720"/>
                  <a:gd name="connsiteY962" fmla="*/ 23337 h 1047182"/>
                  <a:gd name="connsiteX963" fmla="*/ 361839 w 808720"/>
                  <a:gd name="connsiteY963" fmla="*/ 22639 h 1047182"/>
                  <a:gd name="connsiteX964" fmla="*/ 356105 w 808720"/>
                  <a:gd name="connsiteY964" fmla="*/ 24394 h 1047182"/>
                  <a:gd name="connsiteX965" fmla="*/ 349871 w 808720"/>
                  <a:gd name="connsiteY965" fmla="*/ 25864 h 1047182"/>
                  <a:gd name="connsiteX966" fmla="*/ 352852 w 808720"/>
                  <a:gd name="connsiteY966" fmla="*/ 24916 h 1047182"/>
                  <a:gd name="connsiteX967" fmla="*/ 352856 w 808720"/>
                  <a:gd name="connsiteY967" fmla="*/ 24915 h 1047182"/>
                  <a:gd name="connsiteX968" fmla="*/ 359099 w 808720"/>
                  <a:gd name="connsiteY968" fmla="*/ 23215 h 1047182"/>
                  <a:gd name="connsiteX969" fmla="*/ 363247 w 808720"/>
                  <a:gd name="connsiteY969" fmla="*/ 22585 h 1047182"/>
                  <a:gd name="connsiteX970" fmla="*/ 361905 w 808720"/>
                  <a:gd name="connsiteY970" fmla="*/ 23027 h 1047182"/>
                  <a:gd name="connsiteX971" fmla="*/ 360951 w 808720"/>
                  <a:gd name="connsiteY971" fmla="*/ 23252 h 1047182"/>
                  <a:gd name="connsiteX972" fmla="*/ 356149 w 808720"/>
                  <a:gd name="connsiteY972" fmla="*/ 22360 h 1047182"/>
                  <a:gd name="connsiteX973" fmla="*/ 352332 w 808720"/>
                  <a:gd name="connsiteY973" fmla="*/ 24268 h 1047182"/>
                  <a:gd name="connsiteX974" fmla="*/ 350030 w 808720"/>
                  <a:gd name="connsiteY974" fmla="*/ 24991 h 1047182"/>
                  <a:gd name="connsiteX975" fmla="*/ 349624 w 808720"/>
                  <a:gd name="connsiteY975" fmla="*/ 25119 h 1047182"/>
                  <a:gd name="connsiteX976" fmla="*/ 350420 w 808720"/>
                  <a:gd name="connsiteY976" fmla="*/ 24277 h 1047182"/>
                  <a:gd name="connsiteX977" fmla="*/ 355350 w 808720"/>
                  <a:gd name="connsiteY977" fmla="*/ 22627 h 1047182"/>
                  <a:gd name="connsiteX978" fmla="*/ 355360 w 808720"/>
                  <a:gd name="connsiteY978" fmla="*/ 22188 h 1047182"/>
                  <a:gd name="connsiteX979" fmla="*/ 351075 w 808720"/>
                  <a:gd name="connsiteY979" fmla="*/ 23583 h 1047182"/>
                  <a:gd name="connsiteX980" fmla="*/ 351237 w 808720"/>
                  <a:gd name="connsiteY980" fmla="*/ 23412 h 1047182"/>
                  <a:gd name="connsiteX981" fmla="*/ 351423 w 808720"/>
                  <a:gd name="connsiteY981" fmla="*/ 23215 h 1047182"/>
                  <a:gd name="connsiteX982" fmla="*/ 352124 w 808720"/>
                  <a:gd name="connsiteY982" fmla="*/ 23032 h 1047182"/>
                  <a:gd name="connsiteX983" fmla="*/ 579793 w 808720"/>
                  <a:gd name="connsiteY983" fmla="*/ 22003 h 1047182"/>
                  <a:gd name="connsiteX984" fmla="*/ 582396 w 808720"/>
                  <a:gd name="connsiteY984" fmla="*/ 23467 h 1047182"/>
                  <a:gd name="connsiteX985" fmla="*/ 598973 w 808720"/>
                  <a:gd name="connsiteY985" fmla="*/ 36922 h 1047182"/>
                  <a:gd name="connsiteX986" fmla="*/ 378500 w 808720"/>
                  <a:gd name="connsiteY986" fmla="*/ 21956 h 1047182"/>
                  <a:gd name="connsiteX987" fmla="*/ 376368 w 808720"/>
                  <a:gd name="connsiteY987" fmla="*/ 22667 h 1047182"/>
                  <a:gd name="connsiteX988" fmla="*/ 374542 w 808720"/>
                  <a:gd name="connsiteY988" fmla="*/ 23032 h 1047182"/>
                  <a:gd name="connsiteX989" fmla="*/ 376843 w 808720"/>
                  <a:gd name="connsiteY989" fmla="*/ 22313 h 1047182"/>
                  <a:gd name="connsiteX990" fmla="*/ 370771 w 808720"/>
                  <a:gd name="connsiteY990" fmla="*/ 21930 h 1047182"/>
                  <a:gd name="connsiteX991" fmla="*/ 366895 w 808720"/>
                  <a:gd name="connsiteY991" fmla="*/ 22975 h 1047182"/>
                  <a:gd name="connsiteX992" fmla="*/ 366261 w 808720"/>
                  <a:gd name="connsiteY992" fmla="*/ 23121 h 1047182"/>
                  <a:gd name="connsiteX993" fmla="*/ 369463 w 808720"/>
                  <a:gd name="connsiteY993" fmla="*/ 22224 h 1047182"/>
                  <a:gd name="connsiteX994" fmla="*/ 365278 w 808720"/>
                  <a:gd name="connsiteY994" fmla="*/ 21917 h 1047182"/>
                  <a:gd name="connsiteX995" fmla="*/ 364377 w 808720"/>
                  <a:gd name="connsiteY995" fmla="*/ 22213 h 1047182"/>
                  <a:gd name="connsiteX996" fmla="*/ 364270 w 808720"/>
                  <a:gd name="connsiteY996" fmla="*/ 22241 h 1047182"/>
                  <a:gd name="connsiteX997" fmla="*/ 359436 w 808720"/>
                  <a:gd name="connsiteY997" fmla="*/ 23518 h 1047182"/>
                  <a:gd name="connsiteX998" fmla="*/ 363891 w 808720"/>
                  <a:gd name="connsiteY998" fmla="*/ 22208 h 1047182"/>
                  <a:gd name="connsiteX999" fmla="*/ 364992 w 808720"/>
                  <a:gd name="connsiteY999" fmla="*/ 21977 h 1047182"/>
                  <a:gd name="connsiteX1000" fmla="*/ 371804 w 808720"/>
                  <a:gd name="connsiteY1000" fmla="*/ 21837 h 1047182"/>
                  <a:gd name="connsiteX1001" fmla="*/ 370753 w 808720"/>
                  <a:gd name="connsiteY1001" fmla="*/ 22270 h 1047182"/>
                  <a:gd name="connsiteX1002" fmla="*/ 359167 w 808720"/>
                  <a:gd name="connsiteY1002" fmla="*/ 25109 h 1047182"/>
                  <a:gd name="connsiteX1003" fmla="*/ 364034 w 808720"/>
                  <a:gd name="connsiteY1003" fmla="*/ 23745 h 1047182"/>
                  <a:gd name="connsiteX1004" fmla="*/ 366895 w 808720"/>
                  <a:gd name="connsiteY1004" fmla="*/ 22975 h 1047182"/>
                  <a:gd name="connsiteX1005" fmla="*/ 357298 w 808720"/>
                  <a:gd name="connsiteY1005" fmla="*/ 21785 h 1047182"/>
                  <a:gd name="connsiteX1006" fmla="*/ 357163 w 808720"/>
                  <a:gd name="connsiteY1006" fmla="*/ 21853 h 1047182"/>
                  <a:gd name="connsiteX1007" fmla="*/ 356841 w 808720"/>
                  <a:gd name="connsiteY1007" fmla="*/ 21964 h 1047182"/>
                  <a:gd name="connsiteX1008" fmla="*/ 350542 w 808720"/>
                  <a:gd name="connsiteY1008" fmla="*/ 24148 h 1047182"/>
                  <a:gd name="connsiteX1009" fmla="*/ 350932 w 808720"/>
                  <a:gd name="connsiteY1009" fmla="*/ 23735 h 1047182"/>
                  <a:gd name="connsiteX1010" fmla="*/ 357125 w 808720"/>
                  <a:gd name="connsiteY1010" fmla="*/ 21838 h 1047182"/>
                  <a:gd name="connsiteX1011" fmla="*/ 367192 w 808720"/>
                  <a:gd name="connsiteY1011" fmla="*/ 21780 h 1047182"/>
                  <a:gd name="connsiteX1012" fmla="*/ 366508 w 808720"/>
                  <a:gd name="connsiteY1012" fmla="*/ 21967 h 1047182"/>
                  <a:gd name="connsiteX1013" fmla="*/ 362369 w 808720"/>
                  <a:gd name="connsiteY1013" fmla="*/ 22939 h 1047182"/>
                  <a:gd name="connsiteX1014" fmla="*/ 361685 w 808720"/>
                  <a:gd name="connsiteY1014" fmla="*/ 23099 h 1047182"/>
                  <a:gd name="connsiteX1015" fmla="*/ 361905 w 808720"/>
                  <a:gd name="connsiteY1015" fmla="*/ 23027 h 1047182"/>
                  <a:gd name="connsiteX1016" fmla="*/ 362531 w 808720"/>
                  <a:gd name="connsiteY1016" fmla="*/ 22879 h 1047182"/>
                  <a:gd name="connsiteX1017" fmla="*/ 366050 w 808720"/>
                  <a:gd name="connsiteY1017" fmla="*/ 21771 h 1047182"/>
                  <a:gd name="connsiteX1018" fmla="*/ 363660 w 808720"/>
                  <a:gd name="connsiteY1018" fmla="*/ 22465 h 1047182"/>
                  <a:gd name="connsiteX1019" fmla="*/ 363247 w 808720"/>
                  <a:gd name="connsiteY1019" fmla="*/ 22585 h 1047182"/>
                  <a:gd name="connsiteX1020" fmla="*/ 364085 w 808720"/>
                  <a:gd name="connsiteY1020" fmla="*/ 22309 h 1047182"/>
                  <a:gd name="connsiteX1021" fmla="*/ 364377 w 808720"/>
                  <a:gd name="connsiteY1021" fmla="*/ 22213 h 1047182"/>
                  <a:gd name="connsiteX1022" fmla="*/ 366359 w 808720"/>
                  <a:gd name="connsiteY1022" fmla="*/ 21690 h 1047182"/>
                  <a:gd name="connsiteX1023" fmla="*/ 366050 w 808720"/>
                  <a:gd name="connsiteY1023" fmla="*/ 21771 h 1047182"/>
                  <a:gd name="connsiteX1024" fmla="*/ 366258 w 808720"/>
                  <a:gd name="connsiteY1024" fmla="*/ 21711 h 1047182"/>
                  <a:gd name="connsiteX1025" fmla="*/ 381853 w 808720"/>
                  <a:gd name="connsiteY1025" fmla="*/ 21570 h 1047182"/>
                  <a:gd name="connsiteX1026" fmla="*/ 369002 w 808720"/>
                  <a:gd name="connsiteY1026" fmla="*/ 25425 h 1047182"/>
                  <a:gd name="connsiteX1027" fmla="*/ 366501 w 808720"/>
                  <a:gd name="connsiteY1027" fmla="*/ 25956 h 1047182"/>
                  <a:gd name="connsiteX1028" fmla="*/ 376368 w 808720"/>
                  <a:gd name="connsiteY1028" fmla="*/ 22667 h 1047182"/>
                  <a:gd name="connsiteX1029" fmla="*/ 348956 w 808720"/>
                  <a:gd name="connsiteY1029" fmla="*/ 21570 h 1047182"/>
                  <a:gd name="connsiteX1030" fmla="*/ 340457 w 808720"/>
                  <a:gd name="connsiteY1030" fmla="*/ 24311 h 1047182"/>
                  <a:gd name="connsiteX1031" fmla="*/ 340307 w 808720"/>
                  <a:gd name="connsiteY1031" fmla="*/ 24443 h 1047182"/>
                  <a:gd name="connsiteX1032" fmla="*/ 341005 w 808720"/>
                  <a:gd name="connsiteY1032" fmla="*/ 22666 h 1047182"/>
                  <a:gd name="connsiteX1033" fmla="*/ 348956 w 808720"/>
                  <a:gd name="connsiteY1033" fmla="*/ 21570 h 1047182"/>
                  <a:gd name="connsiteX1034" fmla="*/ 358209 w 808720"/>
                  <a:gd name="connsiteY1034" fmla="*/ 21490 h 1047182"/>
                  <a:gd name="connsiteX1035" fmla="*/ 357813 w 808720"/>
                  <a:gd name="connsiteY1035" fmla="*/ 21627 h 1047182"/>
                  <a:gd name="connsiteX1036" fmla="*/ 357298 w 808720"/>
                  <a:gd name="connsiteY1036" fmla="*/ 21785 h 1047182"/>
                  <a:gd name="connsiteX1037" fmla="*/ 357729 w 808720"/>
                  <a:gd name="connsiteY1037" fmla="*/ 21570 h 1047182"/>
                  <a:gd name="connsiteX1038" fmla="*/ 539698 w 808720"/>
                  <a:gd name="connsiteY1038" fmla="*/ 21480 h 1047182"/>
                  <a:gd name="connsiteX1039" fmla="*/ 540123 w 808720"/>
                  <a:gd name="connsiteY1039" fmla="*/ 22327 h 1047182"/>
                  <a:gd name="connsiteX1040" fmla="*/ 540007 w 808720"/>
                  <a:gd name="connsiteY1040" fmla="*/ 22693 h 1047182"/>
                  <a:gd name="connsiteX1041" fmla="*/ 368627 w 808720"/>
                  <a:gd name="connsiteY1041" fmla="*/ 21469 h 1047182"/>
                  <a:gd name="connsiteX1042" fmla="*/ 359608 w 808720"/>
                  <a:gd name="connsiteY1042" fmla="*/ 23951 h 1047182"/>
                  <a:gd name="connsiteX1043" fmla="*/ 357669 w 808720"/>
                  <a:gd name="connsiteY1043" fmla="*/ 24484 h 1047182"/>
                  <a:gd name="connsiteX1044" fmla="*/ 358002 w 808720"/>
                  <a:gd name="connsiteY1044" fmla="*/ 24311 h 1047182"/>
                  <a:gd name="connsiteX1045" fmla="*/ 358442 w 808720"/>
                  <a:gd name="connsiteY1045" fmla="*/ 24166 h 1047182"/>
                  <a:gd name="connsiteX1046" fmla="*/ 360699 w 808720"/>
                  <a:gd name="connsiteY1046" fmla="*/ 23551 h 1047182"/>
                  <a:gd name="connsiteX1047" fmla="*/ 366508 w 808720"/>
                  <a:gd name="connsiteY1047" fmla="*/ 21967 h 1047182"/>
                  <a:gd name="connsiteX1048" fmla="*/ 359147 w 808720"/>
                  <a:gd name="connsiteY1048" fmla="*/ 21357 h 1047182"/>
                  <a:gd name="connsiteX1049" fmla="*/ 356149 w 808720"/>
                  <a:gd name="connsiteY1049" fmla="*/ 22360 h 1047182"/>
                  <a:gd name="connsiteX1050" fmla="*/ 357163 w 808720"/>
                  <a:gd name="connsiteY1050" fmla="*/ 21853 h 1047182"/>
                  <a:gd name="connsiteX1051" fmla="*/ 357813 w 808720"/>
                  <a:gd name="connsiteY1051" fmla="*/ 21627 h 1047182"/>
                  <a:gd name="connsiteX1052" fmla="*/ 358002 w 808720"/>
                  <a:gd name="connsiteY1052" fmla="*/ 21570 h 1047182"/>
                  <a:gd name="connsiteX1053" fmla="*/ 373104 w 808720"/>
                  <a:gd name="connsiteY1053" fmla="*/ 21302 h 1047182"/>
                  <a:gd name="connsiteX1054" fmla="*/ 372548 w 808720"/>
                  <a:gd name="connsiteY1054" fmla="*/ 21531 h 1047182"/>
                  <a:gd name="connsiteX1055" fmla="*/ 370771 w 808720"/>
                  <a:gd name="connsiteY1055" fmla="*/ 21930 h 1047182"/>
                  <a:gd name="connsiteX1056" fmla="*/ 359319 w 808720"/>
                  <a:gd name="connsiteY1056" fmla="*/ 21299 h 1047182"/>
                  <a:gd name="connsiteX1057" fmla="*/ 359278 w 808720"/>
                  <a:gd name="connsiteY1057" fmla="*/ 21313 h 1047182"/>
                  <a:gd name="connsiteX1058" fmla="*/ 358209 w 808720"/>
                  <a:gd name="connsiteY1058" fmla="*/ 21490 h 1047182"/>
                  <a:gd name="connsiteX1059" fmla="*/ 358221 w 808720"/>
                  <a:gd name="connsiteY1059" fmla="*/ 21486 h 1047182"/>
                  <a:gd name="connsiteX1060" fmla="*/ 359863 w 808720"/>
                  <a:gd name="connsiteY1060" fmla="*/ 21216 h 1047182"/>
                  <a:gd name="connsiteX1061" fmla="*/ 359830 w 808720"/>
                  <a:gd name="connsiteY1061" fmla="*/ 21230 h 1047182"/>
                  <a:gd name="connsiteX1062" fmla="*/ 359147 w 808720"/>
                  <a:gd name="connsiteY1062" fmla="*/ 21357 h 1047182"/>
                  <a:gd name="connsiteX1063" fmla="*/ 359278 w 808720"/>
                  <a:gd name="connsiteY1063" fmla="*/ 21313 h 1047182"/>
                  <a:gd name="connsiteX1064" fmla="*/ 360938 w 808720"/>
                  <a:gd name="connsiteY1064" fmla="*/ 21023 h 1047182"/>
                  <a:gd name="connsiteX1065" fmla="*/ 360250 w 808720"/>
                  <a:gd name="connsiteY1065" fmla="*/ 21151 h 1047182"/>
                  <a:gd name="connsiteX1066" fmla="*/ 359863 w 808720"/>
                  <a:gd name="connsiteY1066" fmla="*/ 21216 h 1047182"/>
                  <a:gd name="connsiteX1067" fmla="*/ 359901 w 808720"/>
                  <a:gd name="connsiteY1067" fmla="*/ 21200 h 1047182"/>
                  <a:gd name="connsiteX1068" fmla="*/ 359259 w 808720"/>
                  <a:gd name="connsiteY1068" fmla="*/ 20918 h 1047182"/>
                  <a:gd name="connsiteX1069" fmla="*/ 358818 w 808720"/>
                  <a:gd name="connsiteY1069" fmla="*/ 21062 h 1047182"/>
                  <a:gd name="connsiteX1070" fmla="*/ 355535 w 808720"/>
                  <a:gd name="connsiteY1070" fmla="*/ 21570 h 1047182"/>
                  <a:gd name="connsiteX1071" fmla="*/ 359951 w 808720"/>
                  <a:gd name="connsiteY1071" fmla="*/ 20887 h 1047182"/>
                  <a:gd name="connsiteX1072" fmla="*/ 358628 w 808720"/>
                  <a:gd name="connsiteY1072" fmla="*/ 21345 h 1047182"/>
                  <a:gd name="connsiteX1073" fmla="*/ 358221 w 808720"/>
                  <a:gd name="connsiteY1073" fmla="*/ 21486 h 1047182"/>
                  <a:gd name="connsiteX1074" fmla="*/ 357729 w 808720"/>
                  <a:gd name="connsiteY1074" fmla="*/ 21570 h 1047182"/>
                  <a:gd name="connsiteX1075" fmla="*/ 355360 w 808720"/>
                  <a:gd name="connsiteY1075" fmla="*/ 22188 h 1047182"/>
                  <a:gd name="connsiteX1076" fmla="*/ 358818 w 808720"/>
                  <a:gd name="connsiteY1076" fmla="*/ 21062 h 1047182"/>
                  <a:gd name="connsiteX1077" fmla="*/ 362527 w 808720"/>
                  <a:gd name="connsiteY1077" fmla="*/ 20773 h 1047182"/>
                  <a:gd name="connsiteX1078" fmla="*/ 358537 w 808720"/>
                  <a:gd name="connsiteY1078" fmla="*/ 22318 h 1047182"/>
                  <a:gd name="connsiteX1079" fmla="*/ 352976 w 808720"/>
                  <a:gd name="connsiteY1079" fmla="*/ 24066 h 1047182"/>
                  <a:gd name="connsiteX1080" fmla="*/ 359830 w 808720"/>
                  <a:gd name="connsiteY1080" fmla="*/ 21230 h 1047182"/>
                  <a:gd name="connsiteX1081" fmla="*/ 360250 w 808720"/>
                  <a:gd name="connsiteY1081" fmla="*/ 21151 h 1047182"/>
                  <a:gd name="connsiteX1082" fmla="*/ 374397 w 808720"/>
                  <a:gd name="connsiteY1082" fmla="*/ 20769 h 1047182"/>
                  <a:gd name="connsiteX1083" fmla="*/ 373843 w 808720"/>
                  <a:gd name="connsiteY1083" fmla="*/ 20997 h 1047182"/>
                  <a:gd name="connsiteX1084" fmla="*/ 369463 w 808720"/>
                  <a:gd name="connsiteY1084" fmla="*/ 22224 h 1047182"/>
                  <a:gd name="connsiteX1085" fmla="*/ 363802 w 808720"/>
                  <a:gd name="connsiteY1085" fmla="*/ 23498 h 1047182"/>
                  <a:gd name="connsiteX1086" fmla="*/ 361081 w 808720"/>
                  <a:gd name="connsiteY1086" fmla="*/ 20712 h 1047182"/>
                  <a:gd name="connsiteX1087" fmla="*/ 360959 w 808720"/>
                  <a:gd name="connsiteY1087" fmla="*/ 20762 h 1047182"/>
                  <a:gd name="connsiteX1088" fmla="*/ 359901 w 808720"/>
                  <a:gd name="connsiteY1088" fmla="*/ 21200 h 1047182"/>
                  <a:gd name="connsiteX1089" fmla="*/ 359319 w 808720"/>
                  <a:gd name="connsiteY1089" fmla="*/ 21299 h 1047182"/>
                  <a:gd name="connsiteX1090" fmla="*/ 360818 w 808720"/>
                  <a:gd name="connsiteY1090" fmla="*/ 20798 h 1047182"/>
                  <a:gd name="connsiteX1091" fmla="*/ 361069 w 808720"/>
                  <a:gd name="connsiteY1091" fmla="*/ 20713 h 1047182"/>
                  <a:gd name="connsiteX1092" fmla="*/ 362754 w 808720"/>
                  <a:gd name="connsiteY1092" fmla="*/ 20686 h 1047182"/>
                  <a:gd name="connsiteX1093" fmla="*/ 362622 w 808720"/>
                  <a:gd name="connsiteY1093" fmla="*/ 20737 h 1047182"/>
                  <a:gd name="connsiteX1094" fmla="*/ 360938 w 808720"/>
                  <a:gd name="connsiteY1094" fmla="*/ 21023 h 1047182"/>
                  <a:gd name="connsiteX1095" fmla="*/ 361551 w 808720"/>
                  <a:gd name="connsiteY1095" fmla="*/ 20517 h 1047182"/>
                  <a:gd name="connsiteX1096" fmla="*/ 361108 w 808720"/>
                  <a:gd name="connsiteY1096" fmla="*/ 20701 h 1047182"/>
                  <a:gd name="connsiteX1097" fmla="*/ 361069 w 808720"/>
                  <a:gd name="connsiteY1097" fmla="*/ 20713 h 1047182"/>
                  <a:gd name="connsiteX1098" fmla="*/ 359951 w 808720"/>
                  <a:gd name="connsiteY1098" fmla="*/ 20887 h 1047182"/>
                  <a:gd name="connsiteX1099" fmla="*/ 360472 w 808720"/>
                  <a:gd name="connsiteY1099" fmla="*/ 20706 h 1047182"/>
                  <a:gd name="connsiteX1100" fmla="*/ 545964 w 808720"/>
                  <a:gd name="connsiteY1100" fmla="*/ 20468 h 1047182"/>
                  <a:gd name="connsiteX1101" fmla="*/ 546261 w 808720"/>
                  <a:gd name="connsiteY1101" fmla="*/ 20841 h 1047182"/>
                  <a:gd name="connsiteX1102" fmla="*/ 546483 w 808720"/>
                  <a:gd name="connsiteY1102" fmla="*/ 21989 h 1047182"/>
                  <a:gd name="connsiteX1103" fmla="*/ 546067 w 808720"/>
                  <a:gd name="connsiteY1103" fmla="*/ 20953 h 1047182"/>
                  <a:gd name="connsiteX1104" fmla="*/ 372551 w 808720"/>
                  <a:gd name="connsiteY1104" fmla="*/ 20389 h 1047182"/>
                  <a:gd name="connsiteX1105" fmla="*/ 369319 w 808720"/>
                  <a:gd name="connsiteY1105" fmla="*/ 21278 h 1047182"/>
                  <a:gd name="connsiteX1106" fmla="*/ 367192 w 808720"/>
                  <a:gd name="connsiteY1106" fmla="*/ 21780 h 1047182"/>
                  <a:gd name="connsiteX1107" fmla="*/ 368968 w 808720"/>
                  <a:gd name="connsiteY1107" fmla="*/ 21295 h 1047182"/>
                  <a:gd name="connsiteX1108" fmla="*/ 371094 w 808720"/>
                  <a:gd name="connsiteY1108" fmla="*/ 20695 h 1047182"/>
                  <a:gd name="connsiteX1109" fmla="*/ 364688 w 808720"/>
                  <a:gd name="connsiteY1109" fmla="*/ 20385 h 1047182"/>
                  <a:gd name="connsiteX1110" fmla="*/ 364486 w 808720"/>
                  <a:gd name="connsiteY1110" fmla="*/ 20448 h 1047182"/>
                  <a:gd name="connsiteX1111" fmla="*/ 362527 w 808720"/>
                  <a:gd name="connsiteY1111" fmla="*/ 20773 h 1047182"/>
                  <a:gd name="connsiteX1112" fmla="*/ 362622 w 808720"/>
                  <a:gd name="connsiteY1112" fmla="*/ 20737 h 1047182"/>
                  <a:gd name="connsiteX1113" fmla="*/ 376982 w 808720"/>
                  <a:gd name="connsiteY1113" fmla="*/ 20257 h 1047182"/>
                  <a:gd name="connsiteX1114" fmla="*/ 373104 w 808720"/>
                  <a:gd name="connsiteY1114" fmla="*/ 21302 h 1047182"/>
                  <a:gd name="connsiteX1115" fmla="*/ 373843 w 808720"/>
                  <a:gd name="connsiteY1115" fmla="*/ 20997 h 1047182"/>
                  <a:gd name="connsiteX1116" fmla="*/ 375910 w 808720"/>
                  <a:gd name="connsiteY1116" fmla="*/ 20419 h 1047182"/>
                  <a:gd name="connsiteX1117" fmla="*/ 365714 w 808720"/>
                  <a:gd name="connsiteY1117" fmla="*/ 20244 h 1047182"/>
                  <a:gd name="connsiteX1118" fmla="*/ 356420 w 808720"/>
                  <a:gd name="connsiteY1118" fmla="*/ 23137 h 1047182"/>
                  <a:gd name="connsiteX1119" fmla="*/ 358537 w 808720"/>
                  <a:gd name="connsiteY1119" fmla="*/ 22318 h 1047182"/>
                  <a:gd name="connsiteX1120" fmla="*/ 364486 w 808720"/>
                  <a:gd name="connsiteY1120" fmla="*/ 20448 h 1047182"/>
                  <a:gd name="connsiteX1121" fmla="*/ 387102 w 808720"/>
                  <a:gd name="connsiteY1121" fmla="*/ 20105 h 1047182"/>
                  <a:gd name="connsiteX1122" fmla="*/ 386227 w 808720"/>
                  <a:gd name="connsiteY1122" fmla="*/ 20293 h 1047182"/>
                  <a:gd name="connsiteX1123" fmla="*/ 379660 w 808720"/>
                  <a:gd name="connsiteY1123" fmla="*/ 21570 h 1047182"/>
                  <a:gd name="connsiteX1124" fmla="*/ 364540 w 808720"/>
                  <a:gd name="connsiteY1124" fmla="*/ 19994 h 1047182"/>
                  <a:gd name="connsiteX1125" fmla="*/ 363756 w 808720"/>
                  <a:gd name="connsiteY1125" fmla="*/ 20298 h 1047182"/>
                  <a:gd name="connsiteX1126" fmla="*/ 361292 w 808720"/>
                  <a:gd name="connsiteY1126" fmla="*/ 20679 h 1047182"/>
                  <a:gd name="connsiteX1127" fmla="*/ 361081 w 808720"/>
                  <a:gd name="connsiteY1127" fmla="*/ 20712 h 1047182"/>
                  <a:gd name="connsiteX1128" fmla="*/ 361108 w 808720"/>
                  <a:gd name="connsiteY1128" fmla="*/ 20701 h 1047182"/>
                  <a:gd name="connsiteX1129" fmla="*/ 361771 w 808720"/>
                  <a:gd name="connsiteY1129" fmla="*/ 20479 h 1047182"/>
                  <a:gd name="connsiteX1130" fmla="*/ 362846 w 808720"/>
                  <a:gd name="connsiteY1130" fmla="*/ 20291 h 1047182"/>
                  <a:gd name="connsiteX1131" fmla="*/ 366588 w 808720"/>
                  <a:gd name="connsiteY1131" fmla="*/ 19972 h 1047182"/>
                  <a:gd name="connsiteX1132" fmla="*/ 365957 w 808720"/>
                  <a:gd name="connsiteY1132" fmla="*/ 20169 h 1047182"/>
                  <a:gd name="connsiteX1133" fmla="*/ 364688 w 808720"/>
                  <a:gd name="connsiteY1133" fmla="*/ 20385 h 1047182"/>
                  <a:gd name="connsiteX1134" fmla="*/ 365148 w 808720"/>
                  <a:gd name="connsiteY1134" fmla="*/ 20240 h 1047182"/>
                  <a:gd name="connsiteX1135" fmla="*/ 366138 w 808720"/>
                  <a:gd name="connsiteY1135" fmla="*/ 19929 h 1047182"/>
                  <a:gd name="connsiteX1136" fmla="*/ 365148 w 808720"/>
                  <a:gd name="connsiteY1136" fmla="*/ 20240 h 1047182"/>
                  <a:gd name="connsiteX1137" fmla="*/ 362754 w 808720"/>
                  <a:gd name="connsiteY1137" fmla="*/ 20686 h 1047182"/>
                  <a:gd name="connsiteX1138" fmla="*/ 363756 w 808720"/>
                  <a:gd name="connsiteY1138" fmla="*/ 20298 h 1047182"/>
                  <a:gd name="connsiteX1139" fmla="*/ 369518 w 808720"/>
                  <a:gd name="connsiteY1139" fmla="*/ 19613 h 1047182"/>
                  <a:gd name="connsiteX1140" fmla="*/ 352856 w 808720"/>
                  <a:gd name="connsiteY1140" fmla="*/ 24915 h 1047182"/>
                  <a:gd name="connsiteX1141" fmla="*/ 352854 w 808720"/>
                  <a:gd name="connsiteY1141" fmla="*/ 24915 h 1047182"/>
                  <a:gd name="connsiteX1142" fmla="*/ 369517 w 808720"/>
                  <a:gd name="connsiteY1142" fmla="*/ 19613 h 1047182"/>
                  <a:gd name="connsiteX1143" fmla="*/ 369520 w 808720"/>
                  <a:gd name="connsiteY1143" fmla="*/ 19612 h 1047182"/>
                  <a:gd name="connsiteX1144" fmla="*/ 369518 w 808720"/>
                  <a:gd name="connsiteY1144" fmla="*/ 19613 h 1047182"/>
                  <a:gd name="connsiteX1145" fmla="*/ 369518 w 808720"/>
                  <a:gd name="connsiteY1145" fmla="*/ 19613 h 1047182"/>
                  <a:gd name="connsiteX1146" fmla="*/ 381666 w 808720"/>
                  <a:gd name="connsiteY1146" fmla="*/ 19551 h 1047182"/>
                  <a:gd name="connsiteX1147" fmla="*/ 371804 w 808720"/>
                  <a:gd name="connsiteY1147" fmla="*/ 21837 h 1047182"/>
                  <a:gd name="connsiteX1148" fmla="*/ 372548 w 808720"/>
                  <a:gd name="connsiteY1148" fmla="*/ 21531 h 1047182"/>
                  <a:gd name="connsiteX1149" fmla="*/ 380706 w 808720"/>
                  <a:gd name="connsiteY1149" fmla="*/ 19696 h 1047182"/>
                  <a:gd name="connsiteX1150" fmla="*/ 369861 w 808720"/>
                  <a:gd name="connsiteY1150" fmla="*/ 19504 h 1047182"/>
                  <a:gd name="connsiteX1151" fmla="*/ 369734 w 808720"/>
                  <a:gd name="connsiteY1151" fmla="*/ 19544 h 1047182"/>
                  <a:gd name="connsiteX1152" fmla="*/ 369518 w 808720"/>
                  <a:gd name="connsiteY1152" fmla="*/ 19613 h 1047182"/>
                  <a:gd name="connsiteX1153" fmla="*/ 369517 w 808720"/>
                  <a:gd name="connsiteY1153" fmla="*/ 19613 h 1047182"/>
                  <a:gd name="connsiteX1154" fmla="*/ 365714 w 808720"/>
                  <a:gd name="connsiteY1154" fmla="*/ 20244 h 1047182"/>
                  <a:gd name="connsiteX1155" fmla="*/ 365957 w 808720"/>
                  <a:gd name="connsiteY1155" fmla="*/ 20169 h 1047182"/>
                  <a:gd name="connsiteX1156" fmla="*/ 376866 w 808720"/>
                  <a:gd name="connsiteY1156" fmla="*/ 19499 h 1047182"/>
                  <a:gd name="connsiteX1157" fmla="*/ 376259 w 808720"/>
                  <a:gd name="connsiteY1157" fmla="*/ 19677 h 1047182"/>
                  <a:gd name="connsiteX1158" fmla="*/ 368627 w 808720"/>
                  <a:gd name="connsiteY1158" fmla="*/ 21469 h 1047182"/>
                  <a:gd name="connsiteX1159" fmla="*/ 369319 w 808720"/>
                  <a:gd name="connsiteY1159" fmla="*/ 21278 h 1047182"/>
                  <a:gd name="connsiteX1160" fmla="*/ 382112 w 808720"/>
                  <a:gd name="connsiteY1160" fmla="*/ 19486 h 1047182"/>
                  <a:gd name="connsiteX1161" fmla="*/ 369113 w 808720"/>
                  <a:gd name="connsiteY1161" fmla="*/ 22945 h 1047182"/>
                  <a:gd name="connsiteX1162" fmla="*/ 370753 w 808720"/>
                  <a:gd name="connsiteY1162" fmla="*/ 22270 h 1047182"/>
                  <a:gd name="connsiteX1163" fmla="*/ 382133 w 808720"/>
                  <a:gd name="connsiteY1163" fmla="*/ 19481 h 1047182"/>
                  <a:gd name="connsiteX1164" fmla="*/ 382112 w 808720"/>
                  <a:gd name="connsiteY1164" fmla="*/ 19486 h 1047182"/>
                  <a:gd name="connsiteX1165" fmla="*/ 382129 w 808720"/>
                  <a:gd name="connsiteY1165" fmla="*/ 19482 h 1047182"/>
                  <a:gd name="connsiteX1166" fmla="*/ 377493 w 808720"/>
                  <a:gd name="connsiteY1166" fmla="*/ 19351 h 1047182"/>
                  <a:gd name="connsiteX1167" fmla="*/ 376866 w 808720"/>
                  <a:gd name="connsiteY1167" fmla="*/ 19499 h 1047182"/>
                  <a:gd name="connsiteX1168" fmla="*/ 377062 w 808720"/>
                  <a:gd name="connsiteY1168" fmla="*/ 19442 h 1047182"/>
                  <a:gd name="connsiteX1169" fmla="*/ 370196 w 808720"/>
                  <a:gd name="connsiteY1169" fmla="*/ 19301 h 1047182"/>
                  <a:gd name="connsiteX1170" fmla="*/ 366588 w 808720"/>
                  <a:gd name="connsiteY1170" fmla="*/ 19972 h 1047182"/>
                  <a:gd name="connsiteX1171" fmla="*/ 367309 w 808720"/>
                  <a:gd name="connsiteY1171" fmla="*/ 19748 h 1047182"/>
                  <a:gd name="connsiteX1172" fmla="*/ 513957 w 808720"/>
                  <a:gd name="connsiteY1172" fmla="*/ 19248 h 1047182"/>
                  <a:gd name="connsiteX1173" fmla="*/ 513610 w 808720"/>
                  <a:gd name="connsiteY1173" fmla="*/ 19545 h 1047182"/>
                  <a:gd name="connsiteX1174" fmla="*/ 513002 w 808720"/>
                  <a:gd name="connsiteY1174" fmla="*/ 19815 h 1047182"/>
                  <a:gd name="connsiteX1175" fmla="*/ 513221 w 808720"/>
                  <a:gd name="connsiteY1175" fmla="*/ 19596 h 1047182"/>
                  <a:gd name="connsiteX1176" fmla="*/ 378102 w 808720"/>
                  <a:gd name="connsiteY1176" fmla="*/ 19244 h 1047182"/>
                  <a:gd name="connsiteX1177" fmla="*/ 376841 w 808720"/>
                  <a:gd name="connsiteY1177" fmla="*/ 19763 h 1047182"/>
                  <a:gd name="connsiteX1178" fmla="*/ 364239 w 808720"/>
                  <a:gd name="connsiteY1178" fmla="*/ 23194 h 1047182"/>
                  <a:gd name="connsiteX1179" fmla="*/ 376259 w 808720"/>
                  <a:gd name="connsiteY1179" fmla="*/ 19677 h 1047182"/>
                  <a:gd name="connsiteX1180" fmla="*/ 370784 w 808720"/>
                  <a:gd name="connsiteY1180" fmla="*/ 19210 h 1047182"/>
                  <a:gd name="connsiteX1181" fmla="*/ 369861 w 808720"/>
                  <a:gd name="connsiteY1181" fmla="*/ 19504 h 1047182"/>
                  <a:gd name="connsiteX1182" fmla="*/ 369861 w 808720"/>
                  <a:gd name="connsiteY1182" fmla="*/ 19504 h 1047182"/>
                  <a:gd name="connsiteX1183" fmla="*/ 376372 w 808720"/>
                  <a:gd name="connsiteY1183" fmla="*/ 19204 h 1047182"/>
                  <a:gd name="connsiteX1184" fmla="*/ 371094 w 808720"/>
                  <a:gd name="connsiteY1184" fmla="*/ 20695 h 1047182"/>
                  <a:gd name="connsiteX1185" fmla="*/ 366359 w 808720"/>
                  <a:gd name="connsiteY1185" fmla="*/ 21690 h 1047182"/>
                  <a:gd name="connsiteX1186" fmla="*/ 375000 w 808720"/>
                  <a:gd name="connsiteY1186" fmla="*/ 19407 h 1047182"/>
                  <a:gd name="connsiteX1187" fmla="*/ 369057 w 808720"/>
                  <a:gd name="connsiteY1187" fmla="*/ 19204 h 1047182"/>
                  <a:gd name="connsiteX1188" fmla="*/ 367309 w 808720"/>
                  <a:gd name="connsiteY1188" fmla="*/ 19748 h 1047182"/>
                  <a:gd name="connsiteX1189" fmla="*/ 366138 w 808720"/>
                  <a:gd name="connsiteY1189" fmla="*/ 19929 h 1047182"/>
                  <a:gd name="connsiteX1190" fmla="*/ 367678 w 808720"/>
                  <a:gd name="connsiteY1190" fmla="*/ 19445 h 1047182"/>
                  <a:gd name="connsiteX1191" fmla="*/ 383223 w 808720"/>
                  <a:gd name="connsiteY1191" fmla="*/ 19190 h 1047182"/>
                  <a:gd name="connsiteX1192" fmla="*/ 382129 w 808720"/>
                  <a:gd name="connsiteY1192" fmla="*/ 19482 h 1047182"/>
                  <a:gd name="connsiteX1193" fmla="*/ 381666 w 808720"/>
                  <a:gd name="connsiteY1193" fmla="*/ 19551 h 1047182"/>
                  <a:gd name="connsiteX1194" fmla="*/ 514438 w 808720"/>
                  <a:gd name="connsiteY1194" fmla="*/ 19177 h 1047182"/>
                  <a:gd name="connsiteX1195" fmla="*/ 511248 w 808720"/>
                  <a:gd name="connsiteY1195" fmla="*/ 21570 h 1047182"/>
                  <a:gd name="connsiteX1196" fmla="*/ 513610 w 808720"/>
                  <a:gd name="connsiteY1196" fmla="*/ 19545 h 1047182"/>
                  <a:gd name="connsiteX1197" fmla="*/ 370923 w 808720"/>
                  <a:gd name="connsiteY1197" fmla="*/ 19166 h 1047182"/>
                  <a:gd name="connsiteX1198" fmla="*/ 370784 w 808720"/>
                  <a:gd name="connsiteY1198" fmla="*/ 19210 h 1047182"/>
                  <a:gd name="connsiteX1199" fmla="*/ 370196 w 808720"/>
                  <a:gd name="connsiteY1199" fmla="*/ 19301 h 1047182"/>
                  <a:gd name="connsiteX1200" fmla="*/ 378309 w 808720"/>
                  <a:gd name="connsiteY1200" fmla="*/ 19159 h 1047182"/>
                  <a:gd name="connsiteX1201" fmla="*/ 378204 w 808720"/>
                  <a:gd name="connsiteY1201" fmla="*/ 19202 h 1047182"/>
                  <a:gd name="connsiteX1202" fmla="*/ 377493 w 808720"/>
                  <a:gd name="connsiteY1202" fmla="*/ 19351 h 1047182"/>
                  <a:gd name="connsiteX1203" fmla="*/ 378935 w 808720"/>
                  <a:gd name="connsiteY1203" fmla="*/ 19048 h 1047182"/>
                  <a:gd name="connsiteX1204" fmla="*/ 378102 w 808720"/>
                  <a:gd name="connsiteY1204" fmla="*/ 19244 h 1047182"/>
                  <a:gd name="connsiteX1205" fmla="*/ 378204 w 808720"/>
                  <a:gd name="connsiteY1205" fmla="*/ 19202 h 1047182"/>
                  <a:gd name="connsiteX1206" fmla="*/ 388816 w 808720"/>
                  <a:gd name="connsiteY1206" fmla="*/ 19027 h 1047182"/>
                  <a:gd name="connsiteX1207" fmla="*/ 379660 w 808720"/>
                  <a:gd name="connsiteY1207" fmla="*/ 21570 h 1047182"/>
                  <a:gd name="connsiteX1208" fmla="*/ 383864 w 808720"/>
                  <a:gd name="connsiteY1208" fmla="*/ 20802 h 1047182"/>
                  <a:gd name="connsiteX1209" fmla="*/ 378500 w 808720"/>
                  <a:gd name="connsiteY1209" fmla="*/ 21956 h 1047182"/>
                  <a:gd name="connsiteX1210" fmla="*/ 386239 w 808720"/>
                  <a:gd name="connsiteY1210" fmla="*/ 19377 h 1047182"/>
                  <a:gd name="connsiteX1211" fmla="*/ 513880 w 808720"/>
                  <a:gd name="connsiteY1211" fmla="*/ 18938 h 1047182"/>
                  <a:gd name="connsiteX1212" fmla="*/ 513221 w 808720"/>
                  <a:gd name="connsiteY1212" fmla="*/ 19596 h 1047182"/>
                  <a:gd name="connsiteX1213" fmla="*/ 509054 w 808720"/>
                  <a:gd name="connsiteY1213" fmla="*/ 21570 h 1047182"/>
                  <a:gd name="connsiteX1214" fmla="*/ 389503 w 808720"/>
                  <a:gd name="connsiteY1214" fmla="*/ 18836 h 1047182"/>
                  <a:gd name="connsiteX1215" fmla="*/ 388948 w 808720"/>
                  <a:gd name="connsiteY1215" fmla="*/ 18990 h 1047182"/>
                  <a:gd name="connsiteX1216" fmla="*/ 386239 w 808720"/>
                  <a:gd name="connsiteY1216" fmla="*/ 19377 h 1047182"/>
                  <a:gd name="connsiteX1217" fmla="*/ 379223 w 808720"/>
                  <a:gd name="connsiteY1217" fmla="*/ 18782 h 1047182"/>
                  <a:gd name="connsiteX1218" fmla="*/ 378997 w 808720"/>
                  <a:gd name="connsiteY1218" fmla="*/ 18875 h 1047182"/>
                  <a:gd name="connsiteX1219" fmla="*/ 377062 w 808720"/>
                  <a:gd name="connsiteY1219" fmla="*/ 19442 h 1047182"/>
                  <a:gd name="connsiteX1220" fmla="*/ 372551 w 808720"/>
                  <a:gd name="connsiteY1220" fmla="*/ 20389 h 1047182"/>
                  <a:gd name="connsiteX1221" fmla="*/ 377421 w 808720"/>
                  <a:gd name="connsiteY1221" fmla="*/ 19049 h 1047182"/>
                  <a:gd name="connsiteX1222" fmla="*/ 539011 w 808720"/>
                  <a:gd name="connsiteY1222" fmla="*/ 18776 h 1047182"/>
                  <a:gd name="connsiteX1223" fmla="*/ 539698 w 808720"/>
                  <a:gd name="connsiteY1223" fmla="*/ 21480 h 1047182"/>
                  <a:gd name="connsiteX1224" fmla="*/ 538878 w 808720"/>
                  <a:gd name="connsiteY1224" fmla="*/ 19844 h 1047182"/>
                  <a:gd name="connsiteX1225" fmla="*/ 374644 w 808720"/>
                  <a:gd name="connsiteY1225" fmla="*/ 18689 h 1047182"/>
                  <a:gd name="connsiteX1226" fmla="*/ 373275 w 808720"/>
                  <a:gd name="connsiteY1226" fmla="*/ 18940 h 1047182"/>
                  <a:gd name="connsiteX1227" fmla="*/ 370887 w 808720"/>
                  <a:gd name="connsiteY1227" fmla="*/ 19377 h 1047182"/>
                  <a:gd name="connsiteX1228" fmla="*/ 373126 w 808720"/>
                  <a:gd name="connsiteY1228" fmla="*/ 18994 h 1047182"/>
                  <a:gd name="connsiteX1229" fmla="*/ 374527 w 808720"/>
                  <a:gd name="connsiteY1229" fmla="*/ 18755 h 1047182"/>
                  <a:gd name="connsiteX1230" fmla="*/ 374340 w 808720"/>
                  <a:gd name="connsiteY1230" fmla="*/ 18812 h 1047182"/>
                  <a:gd name="connsiteX1231" fmla="*/ 373029 w 808720"/>
                  <a:gd name="connsiteY1231" fmla="*/ 19030 h 1047182"/>
                  <a:gd name="connsiteX1232" fmla="*/ 369520 w 808720"/>
                  <a:gd name="connsiteY1232" fmla="*/ 19612 h 1047182"/>
                  <a:gd name="connsiteX1233" fmla="*/ 369734 w 808720"/>
                  <a:gd name="connsiteY1233" fmla="*/ 19544 h 1047182"/>
                  <a:gd name="connsiteX1234" fmla="*/ 369861 w 808720"/>
                  <a:gd name="connsiteY1234" fmla="*/ 19504 h 1047182"/>
                  <a:gd name="connsiteX1235" fmla="*/ 373363 w 808720"/>
                  <a:gd name="connsiteY1235" fmla="*/ 18907 h 1047182"/>
                  <a:gd name="connsiteX1236" fmla="*/ 375089 w 808720"/>
                  <a:gd name="connsiteY1236" fmla="*/ 18688 h 1047182"/>
                  <a:gd name="connsiteX1237" fmla="*/ 368610 w 808720"/>
                  <a:gd name="connsiteY1237" fmla="*/ 20820 h 1047182"/>
                  <a:gd name="connsiteX1238" fmla="*/ 366267 w 808720"/>
                  <a:gd name="connsiteY1238" fmla="*/ 21509 h 1047182"/>
                  <a:gd name="connsiteX1239" fmla="*/ 363891 w 808720"/>
                  <a:gd name="connsiteY1239" fmla="*/ 22208 h 1047182"/>
                  <a:gd name="connsiteX1240" fmla="*/ 361839 w 808720"/>
                  <a:gd name="connsiteY1240" fmla="*/ 22639 h 1047182"/>
                  <a:gd name="connsiteX1241" fmla="*/ 369995 w 808720"/>
                  <a:gd name="connsiteY1241" fmla="*/ 20142 h 1047182"/>
                  <a:gd name="connsiteX1242" fmla="*/ 374340 w 808720"/>
                  <a:gd name="connsiteY1242" fmla="*/ 18812 h 1047182"/>
                  <a:gd name="connsiteX1243" fmla="*/ 556755 w 808720"/>
                  <a:gd name="connsiteY1243" fmla="*/ 18646 h 1047182"/>
                  <a:gd name="connsiteX1244" fmla="*/ 565708 w 808720"/>
                  <a:gd name="connsiteY1244" fmla="*/ 30583 h 1047182"/>
                  <a:gd name="connsiteX1245" fmla="*/ 565354 w 808720"/>
                  <a:gd name="connsiteY1245" fmla="*/ 30536 h 1047182"/>
                  <a:gd name="connsiteX1246" fmla="*/ 556081 w 808720"/>
                  <a:gd name="connsiteY1246" fmla="*/ 18945 h 1047182"/>
                  <a:gd name="connsiteX1247" fmla="*/ 374888 w 808720"/>
                  <a:gd name="connsiteY1247" fmla="*/ 18644 h 1047182"/>
                  <a:gd name="connsiteX1248" fmla="*/ 374865 w 808720"/>
                  <a:gd name="connsiteY1248" fmla="*/ 18651 h 1047182"/>
                  <a:gd name="connsiteX1249" fmla="*/ 374644 w 808720"/>
                  <a:gd name="connsiteY1249" fmla="*/ 18689 h 1047182"/>
                  <a:gd name="connsiteX1250" fmla="*/ 385897 w 808720"/>
                  <a:gd name="connsiteY1250" fmla="*/ 18559 h 1047182"/>
                  <a:gd name="connsiteX1251" fmla="*/ 384981 w 808720"/>
                  <a:gd name="connsiteY1251" fmla="*/ 18783 h 1047182"/>
                  <a:gd name="connsiteX1252" fmla="*/ 383223 w 808720"/>
                  <a:gd name="connsiteY1252" fmla="*/ 19190 h 1047182"/>
                  <a:gd name="connsiteX1253" fmla="*/ 384278 w 808720"/>
                  <a:gd name="connsiteY1253" fmla="*/ 18910 h 1047182"/>
                  <a:gd name="connsiteX1254" fmla="*/ 375559 w 808720"/>
                  <a:gd name="connsiteY1254" fmla="*/ 18534 h 1047182"/>
                  <a:gd name="connsiteX1255" fmla="*/ 375272 w 808720"/>
                  <a:gd name="connsiteY1255" fmla="*/ 18628 h 1047182"/>
                  <a:gd name="connsiteX1256" fmla="*/ 374527 w 808720"/>
                  <a:gd name="connsiteY1256" fmla="*/ 18755 h 1047182"/>
                  <a:gd name="connsiteX1257" fmla="*/ 374865 w 808720"/>
                  <a:gd name="connsiteY1257" fmla="*/ 18651 h 1047182"/>
                  <a:gd name="connsiteX1258" fmla="*/ 372940 w 808720"/>
                  <a:gd name="connsiteY1258" fmla="*/ 18524 h 1047182"/>
                  <a:gd name="connsiteX1259" fmla="*/ 370924 w 808720"/>
                  <a:gd name="connsiteY1259" fmla="*/ 19166 h 1047182"/>
                  <a:gd name="connsiteX1260" fmla="*/ 370923 w 808720"/>
                  <a:gd name="connsiteY1260" fmla="*/ 19166 h 1047182"/>
                  <a:gd name="connsiteX1261" fmla="*/ 388531 w 808720"/>
                  <a:gd name="connsiteY1261" fmla="*/ 18517 h 1047182"/>
                  <a:gd name="connsiteX1262" fmla="*/ 386239 w 808720"/>
                  <a:gd name="connsiteY1262" fmla="*/ 19377 h 1047182"/>
                  <a:gd name="connsiteX1263" fmla="*/ 376843 w 808720"/>
                  <a:gd name="connsiteY1263" fmla="*/ 22313 h 1047182"/>
                  <a:gd name="connsiteX1264" fmla="*/ 363862 w 808720"/>
                  <a:gd name="connsiteY1264" fmla="*/ 25107 h 1047182"/>
                  <a:gd name="connsiteX1265" fmla="*/ 368999 w 808720"/>
                  <a:gd name="connsiteY1265" fmla="*/ 22992 h 1047182"/>
                  <a:gd name="connsiteX1266" fmla="*/ 383842 w 808720"/>
                  <a:gd name="connsiteY1266" fmla="*/ 19224 h 1047182"/>
                  <a:gd name="connsiteX1267" fmla="*/ 381054 w 808720"/>
                  <a:gd name="connsiteY1267" fmla="*/ 18511 h 1047182"/>
                  <a:gd name="connsiteX1268" fmla="*/ 378309 w 808720"/>
                  <a:gd name="connsiteY1268" fmla="*/ 19159 h 1047182"/>
                  <a:gd name="connsiteX1269" fmla="*/ 378997 w 808720"/>
                  <a:gd name="connsiteY1269" fmla="*/ 18875 h 1047182"/>
                  <a:gd name="connsiteX1270" fmla="*/ 379408 w 808720"/>
                  <a:gd name="connsiteY1270" fmla="*/ 18755 h 1047182"/>
                  <a:gd name="connsiteX1271" fmla="*/ 375916 w 808720"/>
                  <a:gd name="connsiteY1271" fmla="*/ 18416 h 1047182"/>
                  <a:gd name="connsiteX1272" fmla="*/ 375639 w 808720"/>
                  <a:gd name="connsiteY1272" fmla="*/ 18507 h 1047182"/>
                  <a:gd name="connsiteX1273" fmla="*/ 374888 w 808720"/>
                  <a:gd name="connsiteY1273" fmla="*/ 18644 h 1047182"/>
                  <a:gd name="connsiteX1274" fmla="*/ 375348 w 808720"/>
                  <a:gd name="connsiteY1274" fmla="*/ 18504 h 1047182"/>
                  <a:gd name="connsiteX1275" fmla="*/ 381895 w 808720"/>
                  <a:gd name="connsiteY1275" fmla="*/ 18387 h 1047182"/>
                  <a:gd name="connsiteX1276" fmla="*/ 381260 w 808720"/>
                  <a:gd name="connsiteY1276" fmla="*/ 18560 h 1047182"/>
                  <a:gd name="connsiteX1277" fmla="*/ 378935 w 808720"/>
                  <a:gd name="connsiteY1277" fmla="*/ 19048 h 1047182"/>
                  <a:gd name="connsiteX1278" fmla="*/ 381505 w 808720"/>
                  <a:gd name="connsiteY1278" fmla="*/ 18444 h 1047182"/>
                  <a:gd name="connsiteX1279" fmla="*/ 541398 w 808720"/>
                  <a:gd name="connsiteY1279" fmla="*/ 18333 h 1047182"/>
                  <a:gd name="connsiteX1280" fmla="*/ 541678 w 808720"/>
                  <a:gd name="connsiteY1280" fmla="*/ 19650 h 1047182"/>
                  <a:gd name="connsiteX1281" fmla="*/ 541833 w 808720"/>
                  <a:gd name="connsiteY1281" fmla="*/ 25735 h 1047182"/>
                  <a:gd name="connsiteX1282" fmla="*/ 540123 w 808720"/>
                  <a:gd name="connsiteY1282" fmla="*/ 22327 h 1047182"/>
                  <a:gd name="connsiteX1283" fmla="*/ 377162 w 808720"/>
                  <a:gd name="connsiteY1283" fmla="*/ 18305 h 1047182"/>
                  <a:gd name="connsiteX1284" fmla="*/ 376858 w 808720"/>
                  <a:gd name="connsiteY1284" fmla="*/ 18394 h 1047182"/>
                  <a:gd name="connsiteX1285" fmla="*/ 375089 w 808720"/>
                  <a:gd name="connsiteY1285" fmla="*/ 18688 h 1047182"/>
                  <a:gd name="connsiteX1286" fmla="*/ 375272 w 808720"/>
                  <a:gd name="connsiteY1286" fmla="*/ 18628 h 1047182"/>
                  <a:gd name="connsiteX1287" fmla="*/ 377750 w 808720"/>
                  <a:gd name="connsiteY1287" fmla="*/ 18132 h 1047182"/>
                  <a:gd name="connsiteX1288" fmla="*/ 377522 w 808720"/>
                  <a:gd name="connsiteY1288" fmla="*/ 18199 h 1047182"/>
                  <a:gd name="connsiteX1289" fmla="*/ 375559 w 808720"/>
                  <a:gd name="connsiteY1289" fmla="*/ 18534 h 1047182"/>
                  <a:gd name="connsiteX1290" fmla="*/ 375639 w 808720"/>
                  <a:gd name="connsiteY1290" fmla="*/ 18507 h 1047182"/>
                  <a:gd name="connsiteX1291" fmla="*/ 377351 w 808720"/>
                  <a:gd name="connsiteY1291" fmla="*/ 18194 h 1047182"/>
                  <a:gd name="connsiteX1292" fmla="*/ 376691 w 808720"/>
                  <a:gd name="connsiteY1292" fmla="*/ 18093 h 1047182"/>
                  <a:gd name="connsiteX1293" fmla="*/ 375348 w 808720"/>
                  <a:gd name="connsiteY1293" fmla="*/ 18504 h 1047182"/>
                  <a:gd name="connsiteX1294" fmla="*/ 373819 w 808720"/>
                  <a:gd name="connsiteY1294" fmla="*/ 18740 h 1047182"/>
                  <a:gd name="connsiteX1295" fmla="*/ 370784 w 808720"/>
                  <a:gd name="connsiteY1295" fmla="*/ 19210 h 1047182"/>
                  <a:gd name="connsiteX1296" fmla="*/ 370924 w 808720"/>
                  <a:gd name="connsiteY1296" fmla="*/ 19166 h 1047182"/>
                  <a:gd name="connsiteX1297" fmla="*/ 374446 w 808720"/>
                  <a:gd name="connsiteY1297" fmla="*/ 18510 h 1047182"/>
                  <a:gd name="connsiteX1298" fmla="*/ 384580 w 808720"/>
                  <a:gd name="connsiteY1298" fmla="*/ 17990 h 1047182"/>
                  <a:gd name="connsiteX1299" fmla="*/ 375910 w 808720"/>
                  <a:gd name="connsiteY1299" fmla="*/ 20419 h 1047182"/>
                  <a:gd name="connsiteX1300" fmla="*/ 375547 w 808720"/>
                  <a:gd name="connsiteY1300" fmla="*/ 20473 h 1047182"/>
                  <a:gd name="connsiteX1301" fmla="*/ 374397 w 808720"/>
                  <a:gd name="connsiteY1301" fmla="*/ 20769 h 1047182"/>
                  <a:gd name="connsiteX1302" fmla="*/ 376841 w 808720"/>
                  <a:gd name="connsiteY1302" fmla="*/ 19763 h 1047182"/>
                  <a:gd name="connsiteX1303" fmla="*/ 381260 w 808720"/>
                  <a:gd name="connsiteY1303" fmla="*/ 18560 h 1047182"/>
                  <a:gd name="connsiteX1304" fmla="*/ 382532 w 808720"/>
                  <a:gd name="connsiteY1304" fmla="*/ 18292 h 1047182"/>
                  <a:gd name="connsiteX1305" fmla="*/ 383919 w 808720"/>
                  <a:gd name="connsiteY1305" fmla="*/ 17836 h 1047182"/>
                  <a:gd name="connsiteX1306" fmla="*/ 382800 w 808720"/>
                  <a:gd name="connsiteY1306" fmla="*/ 18140 h 1047182"/>
                  <a:gd name="connsiteX1307" fmla="*/ 381505 w 808720"/>
                  <a:gd name="connsiteY1307" fmla="*/ 18444 h 1047182"/>
                  <a:gd name="connsiteX1308" fmla="*/ 381054 w 808720"/>
                  <a:gd name="connsiteY1308" fmla="*/ 18511 h 1047182"/>
                  <a:gd name="connsiteX1309" fmla="*/ 542175 w 808720"/>
                  <a:gd name="connsiteY1309" fmla="*/ 17826 h 1047182"/>
                  <a:gd name="connsiteX1310" fmla="*/ 542449 w 808720"/>
                  <a:gd name="connsiteY1310" fmla="*/ 18650 h 1047182"/>
                  <a:gd name="connsiteX1311" fmla="*/ 542123 w 808720"/>
                  <a:gd name="connsiteY1311" fmla="*/ 26312 h 1047182"/>
                  <a:gd name="connsiteX1312" fmla="*/ 542027 w 808720"/>
                  <a:gd name="connsiteY1312" fmla="*/ 26121 h 1047182"/>
                  <a:gd name="connsiteX1313" fmla="*/ 544806 w 808720"/>
                  <a:gd name="connsiteY1313" fmla="*/ 17818 h 1047182"/>
                  <a:gd name="connsiteX1314" fmla="*/ 545790 w 808720"/>
                  <a:gd name="connsiteY1314" fmla="*/ 19651 h 1047182"/>
                  <a:gd name="connsiteX1315" fmla="*/ 545964 w 808720"/>
                  <a:gd name="connsiteY1315" fmla="*/ 20468 h 1047182"/>
                  <a:gd name="connsiteX1316" fmla="*/ 545778 w 808720"/>
                  <a:gd name="connsiteY1316" fmla="*/ 20234 h 1047182"/>
                  <a:gd name="connsiteX1317" fmla="*/ 508871 w 808720"/>
                  <a:gd name="connsiteY1317" fmla="*/ 17732 h 1047182"/>
                  <a:gd name="connsiteX1318" fmla="*/ 506262 w 808720"/>
                  <a:gd name="connsiteY1318" fmla="*/ 19298 h 1047182"/>
                  <a:gd name="connsiteX1319" fmla="*/ 505079 w 808720"/>
                  <a:gd name="connsiteY1319" fmla="*/ 19747 h 1047182"/>
                  <a:gd name="connsiteX1320" fmla="*/ 506345 w 808720"/>
                  <a:gd name="connsiteY1320" fmla="*/ 18861 h 1047182"/>
                  <a:gd name="connsiteX1321" fmla="*/ 401075 w 808720"/>
                  <a:gd name="connsiteY1321" fmla="*/ 17656 h 1047182"/>
                  <a:gd name="connsiteX1322" fmla="*/ 397204 w 808720"/>
                  <a:gd name="connsiteY1322" fmla="*/ 19377 h 1047182"/>
                  <a:gd name="connsiteX1323" fmla="*/ 400398 w 808720"/>
                  <a:gd name="connsiteY1323" fmla="*/ 17780 h 1047182"/>
                  <a:gd name="connsiteX1324" fmla="*/ 544710 w 808720"/>
                  <a:gd name="connsiteY1324" fmla="*/ 17639 h 1047182"/>
                  <a:gd name="connsiteX1325" fmla="*/ 544744 w 808720"/>
                  <a:gd name="connsiteY1325" fmla="*/ 17663 h 1047182"/>
                  <a:gd name="connsiteX1326" fmla="*/ 544806 w 808720"/>
                  <a:gd name="connsiteY1326" fmla="*/ 17818 h 1047182"/>
                  <a:gd name="connsiteX1327" fmla="*/ 393935 w 808720"/>
                  <a:gd name="connsiteY1327" fmla="*/ 17605 h 1047182"/>
                  <a:gd name="connsiteX1328" fmla="*/ 393157 w 808720"/>
                  <a:gd name="connsiteY1328" fmla="*/ 17821 h 1047182"/>
                  <a:gd name="connsiteX1329" fmla="*/ 388531 w 808720"/>
                  <a:gd name="connsiteY1329" fmla="*/ 18517 h 1047182"/>
                  <a:gd name="connsiteX1330" fmla="*/ 388855 w 808720"/>
                  <a:gd name="connsiteY1330" fmla="*/ 18396 h 1047182"/>
                  <a:gd name="connsiteX1331" fmla="*/ 398855 w 808720"/>
                  <a:gd name="connsiteY1331" fmla="*/ 17575 h 1047182"/>
                  <a:gd name="connsiteX1332" fmla="*/ 397755 w 808720"/>
                  <a:gd name="connsiteY1332" fmla="*/ 17812 h 1047182"/>
                  <a:gd name="connsiteX1333" fmla="*/ 388816 w 808720"/>
                  <a:gd name="connsiteY1333" fmla="*/ 19027 h 1047182"/>
                  <a:gd name="connsiteX1334" fmla="*/ 388948 w 808720"/>
                  <a:gd name="connsiteY1334" fmla="*/ 18990 h 1047182"/>
                  <a:gd name="connsiteX1335" fmla="*/ 390237 w 808720"/>
                  <a:gd name="connsiteY1335" fmla="*/ 17565 h 1047182"/>
                  <a:gd name="connsiteX1336" fmla="*/ 386718 w 808720"/>
                  <a:gd name="connsiteY1336" fmla="*/ 18381 h 1047182"/>
                  <a:gd name="connsiteX1337" fmla="*/ 385897 w 808720"/>
                  <a:gd name="connsiteY1337" fmla="*/ 18559 h 1047182"/>
                  <a:gd name="connsiteX1338" fmla="*/ 389724 w 808720"/>
                  <a:gd name="connsiteY1338" fmla="*/ 17621 h 1047182"/>
                  <a:gd name="connsiteX1339" fmla="*/ 382188 w 808720"/>
                  <a:gd name="connsiteY1339" fmla="*/ 17561 h 1047182"/>
                  <a:gd name="connsiteX1340" fmla="*/ 380901 w 808720"/>
                  <a:gd name="connsiteY1340" fmla="*/ 18091 h 1047182"/>
                  <a:gd name="connsiteX1341" fmla="*/ 377421 w 808720"/>
                  <a:gd name="connsiteY1341" fmla="*/ 19049 h 1047182"/>
                  <a:gd name="connsiteX1342" fmla="*/ 376372 w 808720"/>
                  <a:gd name="connsiteY1342" fmla="*/ 19204 h 1047182"/>
                  <a:gd name="connsiteX1343" fmla="*/ 378593 w 808720"/>
                  <a:gd name="connsiteY1343" fmla="*/ 17535 h 1047182"/>
                  <a:gd name="connsiteX1344" fmla="*/ 377167 w 808720"/>
                  <a:gd name="connsiteY1344" fmla="*/ 18004 h 1047182"/>
                  <a:gd name="connsiteX1345" fmla="*/ 376691 w 808720"/>
                  <a:gd name="connsiteY1345" fmla="*/ 18093 h 1047182"/>
                  <a:gd name="connsiteX1346" fmla="*/ 378407 w 808720"/>
                  <a:gd name="connsiteY1346" fmla="*/ 17568 h 1047182"/>
                  <a:gd name="connsiteX1347" fmla="*/ 382178 w 808720"/>
                  <a:gd name="connsiteY1347" fmla="*/ 17511 h 1047182"/>
                  <a:gd name="connsiteX1348" fmla="*/ 375000 w 808720"/>
                  <a:gd name="connsiteY1348" fmla="*/ 19407 h 1047182"/>
                  <a:gd name="connsiteX1349" fmla="*/ 373354 w 808720"/>
                  <a:gd name="connsiteY1349" fmla="*/ 19651 h 1047182"/>
                  <a:gd name="connsiteX1350" fmla="*/ 366258 w 808720"/>
                  <a:gd name="connsiteY1350" fmla="*/ 21711 h 1047182"/>
                  <a:gd name="connsiteX1351" fmla="*/ 365278 w 808720"/>
                  <a:gd name="connsiteY1351" fmla="*/ 21917 h 1047182"/>
                  <a:gd name="connsiteX1352" fmla="*/ 368610 w 808720"/>
                  <a:gd name="connsiteY1352" fmla="*/ 20820 h 1047182"/>
                  <a:gd name="connsiteX1353" fmla="*/ 376858 w 808720"/>
                  <a:gd name="connsiteY1353" fmla="*/ 18394 h 1047182"/>
                  <a:gd name="connsiteX1354" fmla="*/ 379937 w 808720"/>
                  <a:gd name="connsiteY1354" fmla="*/ 17489 h 1047182"/>
                  <a:gd name="connsiteX1355" fmla="*/ 377852 w 808720"/>
                  <a:gd name="connsiteY1355" fmla="*/ 18102 h 1047182"/>
                  <a:gd name="connsiteX1356" fmla="*/ 377351 w 808720"/>
                  <a:gd name="connsiteY1356" fmla="*/ 18194 h 1047182"/>
                  <a:gd name="connsiteX1357" fmla="*/ 375916 w 808720"/>
                  <a:gd name="connsiteY1357" fmla="*/ 18416 h 1047182"/>
                  <a:gd name="connsiteX1358" fmla="*/ 377167 w 808720"/>
                  <a:gd name="connsiteY1358" fmla="*/ 18004 h 1047182"/>
                  <a:gd name="connsiteX1359" fmla="*/ 391411 w 808720"/>
                  <a:gd name="connsiteY1359" fmla="*/ 17437 h 1047182"/>
                  <a:gd name="connsiteX1360" fmla="*/ 388855 w 808720"/>
                  <a:gd name="connsiteY1360" fmla="*/ 18396 h 1047182"/>
                  <a:gd name="connsiteX1361" fmla="*/ 384320 w 808720"/>
                  <a:gd name="connsiteY1361" fmla="*/ 19102 h 1047182"/>
                  <a:gd name="connsiteX1362" fmla="*/ 383842 w 808720"/>
                  <a:gd name="connsiteY1362" fmla="*/ 19224 h 1047182"/>
                  <a:gd name="connsiteX1363" fmla="*/ 382133 w 808720"/>
                  <a:gd name="connsiteY1363" fmla="*/ 19481 h 1047182"/>
                  <a:gd name="connsiteX1364" fmla="*/ 384981 w 808720"/>
                  <a:gd name="connsiteY1364" fmla="*/ 18783 h 1047182"/>
                  <a:gd name="connsiteX1365" fmla="*/ 386718 w 808720"/>
                  <a:gd name="connsiteY1365" fmla="*/ 18381 h 1047182"/>
                  <a:gd name="connsiteX1366" fmla="*/ 390720 w 808720"/>
                  <a:gd name="connsiteY1366" fmla="*/ 17512 h 1047182"/>
                  <a:gd name="connsiteX1367" fmla="*/ 382632 w 808720"/>
                  <a:gd name="connsiteY1367" fmla="*/ 17436 h 1047182"/>
                  <a:gd name="connsiteX1368" fmla="*/ 382188 w 808720"/>
                  <a:gd name="connsiteY1368" fmla="*/ 17561 h 1047182"/>
                  <a:gd name="connsiteX1369" fmla="*/ 382399 w 808720"/>
                  <a:gd name="connsiteY1369" fmla="*/ 17474 h 1047182"/>
                  <a:gd name="connsiteX1370" fmla="*/ 382258 w 808720"/>
                  <a:gd name="connsiteY1370" fmla="*/ 17434 h 1047182"/>
                  <a:gd name="connsiteX1371" fmla="*/ 377162 w 808720"/>
                  <a:gd name="connsiteY1371" fmla="*/ 18305 h 1047182"/>
                  <a:gd name="connsiteX1372" fmla="*/ 377522 w 808720"/>
                  <a:gd name="connsiteY1372" fmla="*/ 18199 h 1047182"/>
                  <a:gd name="connsiteX1373" fmla="*/ 379567 w 808720"/>
                  <a:gd name="connsiteY1373" fmla="*/ 17851 h 1047182"/>
                  <a:gd name="connsiteX1374" fmla="*/ 382545 w 808720"/>
                  <a:gd name="connsiteY1374" fmla="*/ 17414 h 1047182"/>
                  <a:gd name="connsiteX1375" fmla="*/ 382399 w 808720"/>
                  <a:gd name="connsiteY1375" fmla="*/ 17474 h 1047182"/>
                  <a:gd name="connsiteX1376" fmla="*/ 382178 w 808720"/>
                  <a:gd name="connsiteY1376" fmla="*/ 17511 h 1047182"/>
                  <a:gd name="connsiteX1377" fmla="*/ 571605 w 808720"/>
                  <a:gd name="connsiteY1377" fmla="*/ 17400 h 1047182"/>
                  <a:gd name="connsiteX1378" fmla="*/ 576768 w 808720"/>
                  <a:gd name="connsiteY1378" fmla="*/ 19651 h 1047182"/>
                  <a:gd name="connsiteX1379" fmla="*/ 579793 w 808720"/>
                  <a:gd name="connsiteY1379" fmla="*/ 22003 h 1047182"/>
                  <a:gd name="connsiteX1380" fmla="*/ 401193 w 808720"/>
                  <a:gd name="connsiteY1380" fmla="*/ 17383 h 1047182"/>
                  <a:gd name="connsiteX1381" fmla="*/ 400398 w 808720"/>
                  <a:gd name="connsiteY1381" fmla="*/ 17780 h 1047182"/>
                  <a:gd name="connsiteX1382" fmla="*/ 383864 w 808720"/>
                  <a:gd name="connsiteY1382" fmla="*/ 20802 h 1047182"/>
                  <a:gd name="connsiteX1383" fmla="*/ 386227 w 808720"/>
                  <a:gd name="connsiteY1383" fmla="*/ 20293 h 1047182"/>
                  <a:gd name="connsiteX1384" fmla="*/ 390695 w 808720"/>
                  <a:gd name="connsiteY1384" fmla="*/ 17383 h 1047182"/>
                  <a:gd name="connsiteX1385" fmla="*/ 389724 w 808720"/>
                  <a:gd name="connsiteY1385" fmla="*/ 17621 h 1047182"/>
                  <a:gd name="connsiteX1386" fmla="*/ 388706 w 808720"/>
                  <a:gd name="connsiteY1386" fmla="*/ 17731 h 1047182"/>
                  <a:gd name="connsiteX1387" fmla="*/ 384278 w 808720"/>
                  <a:gd name="connsiteY1387" fmla="*/ 18910 h 1047182"/>
                  <a:gd name="connsiteX1388" fmla="*/ 382127 w 808720"/>
                  <a:gd name="connsiteY1388" fmla="*/ 19376 h 1047182"/>
                  <a:gd name="connsiteX1389" fmla="*/ 380706 w 808720"/>
                  <a:gd name="connsiteY1389" fmla="*/ 19696 h 1047182"/>
                  <a:gd name="connsiteX1390" fmla="*/ 376982 w 808720"/>
                  <a:gd name="connsiteY1390" fmla="*/ 20257 h 1047182"/>
                  <a:gd name="connsiteX1391" fmla="*/ 384320 w 808720"/>
                  <a:gd name="connsiteY1391" fmla="*/ 18280 h 1047182"/>
                  <a:gd name="connsiteX1392" fmla="*/ 400964 w 808720"/>
                  <a:gd name="connsiteY1392" fmla="*/ 17375 h 1047182"/>
                  <a:gd name="connsiteX1393" fmla="*/ 387102 w 808720"/>
                  <a:gd name="connsiteY1393" fmla="*/ 20105 h 1047182"/>
                  <a:gd name="connsiteX1394" fmla="*/ 397755 w 808720"/>
                  <a:gd name="connsiteY1394" fmla="*/ 17812 h 1047182"/>
                  <a:gd name="connsiteX1395" fmla="*/ 382666 w 808720"/>
                  <a:gd name="connsiteY1395" fmla="*/ 17365 h 1047182"/>
                  <a:gd name="connsiteX1396" fmla="*/ 382640 w 808720"/>
                  <a:gd name="connsiteY1396" fmla="*/ 17375 h 1047182"/>
                  <a:gd name="connsiteX1397" fmla="*/ 382258 w 808720"/>
                  <a:gd name="connsiteY1397" fmla="*/ 17434 h 1047182"/>
                  <a:gd name="connsiteX1398" fmla="*/ 382768 w 808720"/>
                  <a:gd name="connsiteY1398" fmla="*/ 17355 h 1047182"/>
                  <a:gd name="connsiteX1399" fmla="*/ 382545 w 808720"/>
                  <a:gd name="connsiteY1399" fmla="*/ 17414 h 1047182"/>
                  <a:gd name="connsiteX1400" fmla="*/ 382640 w 808720"/>
                  <a:gd name="connsiteY1400" fmla="*/ 17375 h 1047182"/>
                  <a:gd name="connsiteX1401" fmla="*/ 401367 w 808720"/>
                  <a:gd name="connsiteY1401" fmla="*/ 17296 h 1047182"/>
                  <a:gd name="connsiteX1402" fmla="*/ 401299 w 808720"/>
                  <a:gd name="connsiteY1402" fmla="*/ 17330 h 1047182"/>
                  <a:gd name="connsiteX1403" fmla="*/ 400964 w 808720"/>
                  <a:gd name="connsiteY1403" fmla="*/ 17375 h 1047182"/>
                  <a:gd name="connsiteX1404" fmla="*/ 383218 w 808720"/>
                  <a:gd name="connsiteY1404" fmla="*/ 17270 h 1047182"/>
                  <a:gd name="connsiteX1405" fmla="*/ 383097 w 808720"/>
                  <a:gd name="connsiteY1405" fmla="*/ 17305 h 1047182"/>
                  <a:gd name="connsiteX1406" fmla="*/ 382768 w 808720"/>
                  <a:gd name="connsiteY1406" fmla="*/ 17355 h 1047182"/>
                  <a:gd name="connsiteX1407" fmla="*/ 382856 w 808720"/>
                  <a:gd name="connsiteY1407" fmla="*/ 17332 h 1047182"/>
                  <a:gd name="connsiteX1408" fmla="*/ 401855 w 808720"/>
                  <a:gd name="connsiteY1408" fmla="*/ 17254 h 1047182"/>
                  <a:gd name="connsiteX1409" fmla="*/ 401193 w 808720"/>
                  <a:gd name="connsiteY1409" fmla="*/ 17383 h 1047182"/>
                  <a:gd name="connsiteX1410" fmla="*/ 401299 w 808720"/>
                  <a:gd name="connsiteY1410" fmla="*/ 17330 h 1047182"/>
                  <a:gd name="connsiteX1411" fmla="*/ 383298 w 808720"/>
                  <a:gd name="connsiteY1411" fmla="*/ 17215 h 1047182"/>
                  <a:gd name="connsiteX1412" fmla="*/ 382856 w 808720"/>
                  <a:gd name="connsiteY1412" fmla="*/ 17332 h 1047182"/>
                  <a:gd name="connsiteX1413" fmla="*/ 382666 w 808720"/>
                  <a:gd name="connsiteY1413" fmla="*/ 17365 h 1047182"/>
                  <a:gd name="connsiteX1414" fmla="*/ 382838 w 808720"/>
                  <a:gd name="connsiteY1414" fmla="*/ 17294 h 1047182"/>
                  <a:gd name="connsiteX1415" fmla="*/ 402077 w 808720"/>
                  <a:gd name="connsiteY1415" fmla="*/ 17211 h 1047182"/>
                  <a:gd name="connsiteX1416" fmla="*/ 402035 w 808720"/>
                  <a:gd name="connsiteY1416" fmla="*/ 17230 h 1047182"/>
                  <a:gd name="connsiteX1417" fmla="*/ 401855 w 808720"/>
                  <a:gd name="connsiteY1417" fmla="*/ 17254 h 1047182"/>
                  <a:gd name="connsiteX1418" fmla="*/ 392073 w 808720"/>
                  <a:gd name="connsiteY1418" fmla="*/ 17189 h 1047182"/>
                  <a:gd name="connsiteX1419" fmla="*/ 391884 w 808720"/>
                  <a:gd name="connsiteY1419" fmla="*/ 17260 h 1047182"/>
                  <a:gd name="connsiteX1420" fmla="*/ 390720 w 808720"/>
                  <a:gd name="connsiteY1420" fmla="*/ 17512 h 1047182"/>
                  <a:gd name="connsiteX1421" fmla="*/ 390237 w 808720"/>
                  <a:gd name="connsiteY1421" fmla="*/ 17565 h 1047182"/>
                  <a:gd name="connsiteX1422" fmla="*/ 391530 w 808720"/>
                  <a:gd name="connsiteY1422" fmla="*/ 17265 h 1047182"/>
                  <a:gd name="connsiteX1423" fmla="*/ 402373 w 808720"/>
                  <a:gd name="connsiteY1423" fmla="*/ 17184 h 1047182"/>
                  <a:gd name="connsiteX1424" fmla="*/ 403661 w 808720"/>
                  <a:gd name="connsiteY1424" fmla="*/ 17184 h 1047182"/>
                  <a:gd name="connsiteX1425" fmla="*/ 401075 w 808720"/>
                  <a:gd name="connsiteY1425" fmla="*/ 17656 h 1047182"/>
                  <a:gd name="connsiteX1426" fmla="*/ 402035 w 808720"/>
                  <a:gd name="connsiteY1426" fmla="*/ 17230 h 1047182"/>
                  <a:gd name="connsiteX1427" fmla="*/ 402138 w 808720"/>
                  <a:gd name="connsiteY1427" fmla="*/ 17184 h 1047182"/>
                  <a:gd name="connsiteX1428" fmla="*/ 402217 w 808720"/>
                  <a:gd name="connsiteY1428" fmla="*/ 17184 h 1047182"/>
                  <a:gd name="connsiteX1429" fmla="*/ 402077 w 808720"/>
                  <a:gd name="connsiteY1429" fmla="*/ 17211 h 1047182"/>
                  <a:gd name="connsiteX1430" fmla="*/ 401591 w 808720"/>
                  <a:gd name="connsiteY1430" fmla="*/ 17184 h 1047182"/>
                  <a:gd name="connsiteX1431" fmla="*/ 401937 w 808720"/>
                  <a:gd name="connsiteY1431" fmla="*/ 17184 h 1047182"/>
                  <a:gd name="connsiteX1432" fmla="*/ 401367 w 808720"/>
                  <a:gd name="connsiteY1432" fmla="*/ 17296 h 1047182"/>
                  <a:gd name="connsiteX1433" fmla="*/ 517096 w 808720"/>
                  <a:gd name="connsiteY1433" fmla="*/ 17183 h 1047182"/>
                  <a:gd name="connsiteX1434" fmla="*/ 515007 w 808720"/>
                  <a:gd name="connsiteY1434" fmla="*/ 18750 h 1047182"/>
                  <a:gd name="connsiteX1435" fmla="*/ 513957 w 808720"/>
                  <a:gd name="connsiteY1435" fmla="*/ 19248 h 1047182"/>
                  <a:gd name="connsiteX1436" fmla="*/ 515087 w 808720"/>
                  <a:gd name="connsiteY1436" fmla="*/ 18280 h 1047182"/>
                  <a:gd name="connsiteX1437" fmla="*/ 402299 w 808720"/>
                  <a:gd name="connsiteY1437" fmla="*/ 17112 h 1047182"/>
                  <a:gd name="connsiteX1438" fmla="*/ 402138 w 808720"/>
                  <a:gd name="connsiteY1438" fmla="*/ 17184 h 1047182"/>
                  <a:gd name="connsiteX1439" fmla="*/ 401937 w 808720"/>
                  <a:gd name="connsiteY1439" fmla="*/ 17184 h 1047182"/>
                  <a:gd name="connsiteX1440" fmla="*/ 383294 w 808720"/>
                  <a:gd name="connsiteY1440" fmla="*/ 17106 h 1047182"/>
                  <a:gd name="connsiteX1441" fmla="*/ 382838 w 808720"/>
                  <a:gd name="connsiteY1441" fmla="*/ 17294 h 1047182"/>
                  <a:gd name="connsiteX1442" fmla="*/ 379567 w 808720"/>
                  <a:gd name="connsiteY1442" fmla="*/ 17851 h 1047182"/>
                  <a:gd name="connsiteX1443" fmla="*/ 377750 w 808720"/>
                  <a:gd name="connsiteY1443" fmla="*/ 18132 h 1047182"/>
                  <a:gd name="connsiteX1444" fmla="*/ 377852 w 808720"/>
                  <a:gd name="connsiteY1444" fmla="*/ 18102 h 1047182"/>
                  <a:gd name="connsiteX1445" fmla="*/ 511646 w 808720"/>
                  <a:gd name="connsiteY1445" fmla="*/ 17098 h 1047182"/>
                  <a:gd name="connsiteX1446" fmla="*/ 511618 w 808720"/>
                  <a:gd name="connsiteY1446" fmla="*/ 17115 h 1047182"/>
                  <a:gd name="connsiteX1447" fmla="*/ 511248 w 808720"/>
                  <a:gd name="connsiteY1447" fmla="*/ 17184 h 1047182"/>
                  <a:gd name="connsiteX1448" fmla="*/ 472270 w 808720"/>
                  <a:gd name="connsiteY1448" fmla="*/ 17076 h 1047182"/>
                  <a:gd name="connsiteX1449" fmla="*/ 472116 w 808720"/>
                  <a:gd name="connsiteY1449" fmla="*/ 17127 h 1047182"/>
                  <a:gd name="connsiteX1450" fmla="*/ 471772 w 808720"/>
                  <a:gd name="connsiteY1450" fmla="*/ 17184 h 1047182"/>
                  <a:gd name="connsiteX1451" fmla="*/ 384612 w 808720"/>
                  <a:gd name="connsiteY1451" fmla="*/ 17070 h 1047182"/>
                  <a:gd name="connsiteX1452" fmla="*/ 384272 w 808720"/>
                  <a:gd name="connsiteY1452" fmla="*/ 17164 h 1047182"/>
                  <a:gd name="connsiteX1453" fmla="*/ 382632 w 808720"/>
                  <a:gd name="connsiteY1453" fmla="*/ 17436 h 1047182"/>
                  <a:gd name="connsiteX1454" fmla="*/ 383097 w 808720"/>
                  <a:gd name="connsiteY1454" fmla="*/ 17305 h 1047182"/>
                  <a:gd name="connsiteX1455" fmla="*/ 402703 w 808720"/>
                  <a:gd name="connsiteY1455" fmla="*/ 17033 h 1047182"/>
                  <a:gd name="connsiteX1456" fmla="*/ 402299 w 808720"/>
                  <a:gd name="connsiteY1456" fmla="*/ 17112 h 1047182"/>
                  <a:gd name="connsiteX1457" fmla="*/ 402379 w 808720"/>
                  <a:gd name="connsiteY1457" fmla="*/ 17077 h 1047182"/>
                  <a:gd name="connsiteX1458" fmla="*/ 512379 w 808720"/>
                  <a:gd name="connsiteY1458" fmla="*/ 16973 h 1047182"/>
                  <a:gd name="connsiteX1459" fmla="*/ 511054 w 808720"/>
                  <a:gd name="connsiteY1459" fmla="*/ 17477 h 1047182"/>
                  <a:gd name="connsiteX1460" fmla="*/ 511618 w 808720"/>
                  <a:gd name="connsiteY1460" fmla="*/ 17115 h 1047182"/>
                  <a:gd name="connsiteX1461" fmla="*/ 385597 w 808720"/>
                  <a:gd name="connsiteY1461" fmla="*/ 16944 h 1047182"/>
                  <a:gd name="connsiteX1462" fmla="*/ 379408 w 808720"/>
                  <a:gd name="connsiteY1462" fmla="*/ 18755 h 1047182"/>
                  <a:gd name="connsiteX1463" fmla="*/ 379223 w 808720"/>
                  <a:gd name="connsiteY1463" fmla="*/ 18782 h 1047182"/>
                  <a:gd name="connsiteX1464" fmla="*/ 380901 w 808720"/>
                  <a:gd name="connsiteY1464" fmla="*/ 18091 h 1047182"/>
                  <a:gd name="connsiteX1465" fmla="*/ 384272 w 808720"/>
                  <a:gd name="connsiteY1465" fmla="*/ 17164 h 1047182"/>
                  <a:gd name="connsiteX1466" fmla="*/ 544320 w 808720"/>
                  <a:gd name="connsiteY1466" fmla="*/ 16912 h 1047182"/>
                  <a:gd name="connsiteX1467" fmla="*/ 544710 w 808720"/>
                  <a:gd name="connsiteY1467" fmla="*/ 17639 h 1047182"/>
                  <a:gd name="connsiteX1468" fmla="*/ 544333 w 808720"/>
                  <a:gd name="connsiteY1468" fmla="*/ 17367 h 1047182"/>
                  <a:gd name="connsiteX1469" fmla="*/ 378149 w 808720"/>
                  <a:gd name="connsiteY1469" fmla="*/ 16867 h 1047182"/>
                  <a:gd name="connsiteX1470" fmla="*/ 376373 w 808720"/>
                  <a:gd name="connsiteY1470" fmla="*/ 17432 h 1047182"/>
                  <a:gd name="connsiteX1471" fmla="*/ 378148 w 808720"/>
                  <a:gd name="connsiteY1471" fmla="*/ 16867 h 1047182"/>
                  <a:gd name="connsiteX1472" fmla="*/ 378150 w 808720"/>
                  <a:gd name="connsiteY1472" fmla="*/ 16867 h 1047182"/>
                  <a:gd name="connsiteX1473" fmla="*/ 378149 w 808720"/>
                  <a:gd name="connsiteY1473" fmla="*/ 16867 h 1047182"/>
                  <a:gd name="connsiteX1474" fmla="*/ 378149 w 808720"/>
                  <a:gd name="connsiteY1474" fmla="*/ 16867 h 1047182"/>
                  <a:gd name="connsiteX1475" fmla="*/ 385360 w 808720"/>
                  <a:gd name="connsiteY1475" fmla="*/ 16864 h 1047182"/>
                  <a:gd name="connsiteX1476" fmla="*/ 384975 w 808720"/>
                  <a:gd name="connsiteY1476" fmla="*/ 16970 h 1047182"/>
                  <a:gd name="connsiteX1477" fmla="*/ 383218 w 808720"/>
                  <a:gd name="connsiteY1477" fmla="*/ 17270 h 1047182"/>
                  <a:gd name="connsiteX1478" fmla="*/ 383586 w 808720"/>
                  <a:gd name="connsiteY1478" fmla="*/ 17166 h 1047182"/>
                  <a:gd name="connsiteX1479" fmla="*/ 402883 w 808720"/>
                  <a:gd name="connsiteY1479" fmla="*/ 16853 h 1047182"/>
                  <a:gd name="connsiteX1480" fmla="*/ 402379 w 808720"/>
                  <a:gd name="connsiteY1480" fmla="*/ 17077 h 1047182"/>
                  <a:gd name="connsiteX1481" fmla="*/ 401591 w 808720"/>
                  <a:gd name="connsiteY1481" fmla="*/ 17184 h 1047182"/>
                  <a:gd name="connsiteX1482" fmla="*/ 398855 w 808720"/>
                  <a:gd name="connsiteY1482" fmla="*/ 17575 h 1047182"/>
                  <a:gd name="connsiteX1483" fmla="*/ 399398 w 808720"/>
                  <a:gd name="connsiteY1483" fmla="*/ 17458 h 1047182"/>
                  <a:gd name="connsiteX1484" fmla="*/ 384731 w 808720"/>
                  <a:gd name="connsiteY1484" fmla="*/ 16843 h 1047182"/>
                  <a:gd name="connsiteX1485" fmla="*/ 383586 w 808720"/>
                  <a:gd name="connsiteY1485" fmla="*/ 17166 h 1047182"/>
                  <a:gd name="connsiteX1486" fmla="*/ 383298 w 808720"/>
                  <a:gd name="connsiteY1486" fmla="*/ 17215 h 1047182"/>
                  <a:gd name="connsiteX1487" fmla="*/ 384656 w 808720"/>
                  <a:gd name="connsiteY1487" fmla="*/ 16856 h 1047182"/>
                  <a:gd name="connsiteX1488" fmla="*/ 554395 w 808720"/>
                  <a:gd name="connsiteY1488" fmla="*/ 16837 h 1047182"/>
                  <a:gd name="connsiteX1489" fmla="*/ 556081 w 808720"/>
                  <a:gd name="connsiteY1489" fmla="*/ 18945 h 1047182"/>
                  <a:gd name="connsiteX1490" fmla="*/ 555351 w 808720"/>
                  <a:gd name="connsiteY1490" fmla="*/ 19270 h 1047182"/>
                  <a:gd name="connsiteX1491" fmla="*/ 554018 w 808720"/>
                  <a:gd name="connsiteY1491" fmla="*/ 16925 h 1047182"/>
                  <a:gd name="connsiteX1492" fmla="*/ 393180 w 808720"/>
                  <a:gd name="connsiteY1492" fmla="*/ 16774 h 1047182"/>
                  <a:gd name="connsiteX1493" fmla="*/ 392419 w 808720"/>
                  <a:gd name="connsiteY1493" fmla="*/ 17059 h 1047182"/>
                  <a:gd name="connsiteX1494" fmla="*/ 391530 w 808720"/>
                  <a:gd name="connsiteY1494" fmla="*/ 17265 h 1047182"/>
                  <a:gd name="connsiteX1495" fmla="*/ 390695 w 808720"/>
                  <a:gd name="connsiteY1495" fmla="*/ 17383 h 1047182"/>
                  <a:gd name="connsiteX1496" fmla="*/ 386251 w 808720"/>
                  <a:gd name="connsiteY1496" fmla="*/ 16752 h 1047182"/>
                  <a:gd name="connsiteX1497" fmla="*/ 385786 w 808720"/>
                  <a:gd name="connsiteY1497" fmla="*/ 16888 h 1047182"/>
                  <a:gd name="connsiteX1498" fmla="*/ 384612 w 808720"/>
                  <a:gd name="connsiteY1498" fmla="*/ 17070 h 1047182"/>
                  <a:gd name="connsiteX1499" fmla="*/ 384975 w 808720"/>
                  <a:gd name="connsiteY1499" fmla="*/ 16970 h 1047182"/>
                  <a:gd name="connsiteX1500" fmla="*/ 372182 w 808720"/>
                  <a:gd name="connsiteY1500" fmla="*/ 16711 h 1047182"/>
                  <a:gd name="connsiteX1501" fmla="*/ 372147 w 808720"/>
                  <a:gd name="connsiteY1501" fmla="*/ 16723 h 1047182"/>
                  <a:gd name="connsiteX1502" fmla="*/ 368694 w 808720"/>
                  <a:gd name="connsiteY1502" fmla="*/ 17184 h 1047182"/>
                  <a:gd name="connsiteX1503" fmla="*/ 519470 w 808720"/>
                  <a:gd name="connsiteY1503" fmla="*/ 16637 h 1047182"/>
                  <a:gd name="connsiteX1504" fmla="*/ 517514 w 808720"/>
                  <a:gd name="connsiteY1504" fmla="*/ 17810 h 1047182"/>
                  <a:gd name="connsiteX1505" fmla="*/ 514438 w 808720"/>
                  <a:gd name="connsiteY1505" fmla="*/ 19177 h 1047182"/>
                  <a:gd name="connsiteX1506" fmla="*/ 515007 w 808720"/>
                  <a:gd name="connsiteY1506" fmla="*/ 18750 h 1047182"/>
                  <a:gd name="connsiteX1507" fmla="*/ 487123 w 808720"/>
                  <a:gd name="connsiteY1507" fmla="*/ 16635 h 1047182"/>
                  <a:gd name="connsiteX1508" fmla="*/ 481830 w 808720"/>
                  <a:gd name="connsiteY1508" fmla="*/ 18620 h 1047182"/>
                  <a:gd name="connsiteX1509" fmla="*/ 480864 w 808720"/>
                  <a:gd name="connsiteY1509" fmla="*/ 18830 h 1047182"/>
                  <a:gd name="connsiteX1510" fmla="*/ 485585 w 808720"/>
                  <a:gd name="connsiteY1510" fmla="*/ 16956 h 1047182"/>
                  <a:gd name="connsiteX1511" fmla="*/ 519473 w 808720"/>
                  <a:gd name="connsiteY1511" fmla="*/ 16635 h 1047182"/>
                  <a:gd name="connsiteX1512" fmla="*/ 519472 w 808720"/>
                  <a:gd name="connsiteY1512" fmla="*/ 16635 h 1047182"/>
                  <a:gd name="connsiteX1513" fmla="*/ 519470 w 808720"/>
                  <a:gd name="connsiteY1513" fmla="*/ 16637 h 1047182"/>
                  <a:gd name="connsiteX1514" fmla="*/ 393768 w 808720"/>
                  <a:gd name="connsiteY1514" fmla="*/ 16630 h 1047182"/>
                  <a:gd name="connsiteX1515" fmla="*/ 393180 w 808720"/>
                  <a:gd name="connsiteY1515" fmla="*/ 16774 h 1047182"/>
                  <a:gd name="connsiteX1516" fmla="*/ 393432 w 808720"/>
                  <a:gd name="connsiteY1516" fmla="*/ 16680 h 1047182"/>
                  <a:gd name="connsiteX1517" fmla="*/ 537249 w 808720"/>
                  <a:gd name="connsiteY1517" fmla="*/ 16598 h 1047182"/>
                  <a:gd name="connsiteX1518" fmla="*/ 537509 w 808720"/>
                  <a:gd name="connsiteY1518" fmla="*/ 17116 h 1047182"/>
                  <a:gd name="connsiteX1519" fmla="*/ 537384 w 808720"/>
                  <a:gd name="connsiteY1519" fmla="*/ 17370 h 1047182"/>
                  <a:gd name="connsiteX1520" fmla="*/ 537216 w 808720"/>
                  <a:gd name="connsiteY1520" fmla="*/ 16988 h 1047182"/>
                  <a:gd name="connsiteX1521" fmla="*/ 514050 w 808720"/>
                  <a:gd name="connsiteY1521" fmla="*/ 16575 h 1047182"/>
                  <a:gd name="connsiteX1522" fmla="*/ 513943 w 808720"/>
                  <a:gd name="connsiteY1522" fmla="*/ 16682 h 1047182"/>
                  <a:gd name="connsiteX1523" fmla="*/ 512379 w 808720"/>
                  <a:gd name="connsiteY1523" fmla="*/ 16973 h 1047182"/>
                  <a:gd name="connsiteX1524" fmla="*/ 512596 w 808720"/>
                  <a:gd name="connsiteY1524" fmla="*/ 16891 h 1047182"/>
                  <a:gd name="connsiteX1525" fmla="*/ 427638 w 808720"/>
                  <a:gd name="connsiteY1525" fmla="*/ 16573 h 1047182"/>
                  <a:gd name="connsiteX1526" fmla="*/ 427497 w 808720"/>
                  <a:gd name="connsiteY1526" fmla="*/ 16636 h 1047182"/>
                  <a:gd name="connsiteX1527" fmla="*/ 423522 w 808720"/>
                  <a:gd name="connsiteY1527" fmla="*/ 17184 h 1047182"/>
                  <a:gd name="connsiteX1528" fmla="*/ 407042 w 808720"/>
                  <a:gd name="connsiteY1528" fmla="*/ 16566 h 1047182"/>
                  <a:gd name="connsiteX1529" fmla="*/ 406336 w 808720"/>
                  <a:gd name="connsiteY1529" fmla="*/ 16768 h 1047182"/>
                  <a:gd name="connsiteX1530" fmla="*/ 397204 w 808720"/>
                  <a:gd name="connsiteY1530" fmla="*/ 19377 h 1047182"/>
                  <a:gd name="connsiteX1531" fmla="*/ 403784 w 808720"/>
                  <a:gd name="connsiteY1531" fmla="*/ 17184 h 1047182"/>
                  <a:gd name="connsiteX1532" fmla="*/ 403661 w 808720"/>
                  <a:gd name="connsiteY1532" fmla="*/ 17184 h 1047182"/>
                  <a:gd name="connsiteX1533" fmla="*/ 387915 w 808720"/>
                  <a:gd name="connsiteY1533" fmla="*/ 16559 h 1047182"/>
                  <a:gd name="connsiteX1534" fmla="*/ 385597 w 808720"/>
                  <a:gd name="connsiteY1534" fmla="*/ 16944 h 1047182"/>
                  <a:gd name="connsiteX1535" fmla="*/ 385786 w 808720"/>
                  <a:gd name="connsiteY1535" fmla="*/ 16888 h 1047182"/>
                  <a:gd name="connsiteX1536" fmla="*/ 373438 w 808720"/>
                  <a:gd name="connsiteY1536" fmla="*/ 16550 h 1047182"/>
                  <a:gd name="connsiteX1537" fmla="*/ 372954 w 808720"/>
                  <a:gd name="connsiteY1537" fmla="*/ 16737 h 1047182"/>
                  <a:gd name="connsiteX1538" fmla="*/ 361771 w 808720"/>
                  <a:gd name="connsiteY1538" fmla="*/ 20479 h 1047182"/>
                  <a:gd name="connsiteX1539" fmla="*/ 361551 w 808720"/>
                  <a:gd name="connsiteY1539" fmla="*/ 20517 h 1047182"/>
                  <a:gd name="connsiteX1540" fmla="*/ 364307 w 808720"/>
                  <a:gd name="connsiteY1540" fmla="*/ 19377 h 1047182"/>
                  <a:gd name="connsiteX1541" fmla="*/ 360472 w 808720"/>
                  <a:gd name="connsiteY1541" fmla="*/ 20706 h 1047182"/>
                  <a:gd name="connsiteX1542" fmla="*/ 359259 w 808720"/>
                  <a:gd name="connsiteY1542" fmla="*/ 20918 h 1047182"/>
                  <a:gd name="connsiteX1543" fmla="*/ 372147 w 808720"/>
                  <a:gd name="connsiteY1543" fmla="*/ 16723 h 1047182"/>
                  <a:gd name="connsiteX1544" fmla="*/ 514742 w 808720"/>
                  <a:gd name="connsiteY1544" fmla="*/ 16533 h 1047182"/>
                  <a:gd name="connsiteX1545" fmla="*/ 513441 w 808720"/>
                  <a:gd name="connsiteY1545" fmla="*/ 17183 h 1047182"/>
                  <a:gd name="connsiteX1546" fmla="*/ 513943 w 808720"/>
                  <a:gd name="connsiteY1546" fmla="*/ 16682 h 1047182"/>
                  <a:gd name="connsiteX1547" fmla="*/ 373612 w 808720"/>
                  <a:gd name="connsiteY1547" fmla="*/ 16517 h 1047182"/>
                  <a:gd name="connsiteX1548" fmla="*/ 373564 w 808720"/>
                  <a:gd name="connsiteY1548" fmla="*/ 16533 h 1047182"/>
                  <a:gd name="connsiteX1549" fmla="*/ 373438 w 808720"/>
                  <a:gd name="connsiteY1549" fmla="*/ 16550 h 1047182"/>
                  <a:gd name="connsiteX1550" fmla="*/ 373475 w 808720"/>
                  <a:gd name="connsiteY1550" fmla="*/ 16536 h 1047182"/>
                  <a:gd name="connsiteX1551" fmla="*/ 542821 w 808720"/>
                  <a:gd name="connsiteY1551" fmla="*/ 16516 h 1047182"/>
                  <a:gd name="connsiteX1552" fmla="*/ 543001 w 808720"/>
                  <a:gd name="connsiteY1552" fmla="*/ 16742 h 1047182"/>
                  <a:gd name="connsiteX1553" fmla="*/ 542774 w 808720"/>
                  <a:gd name="connsiteY1553" fmla="*/ 17458 h 1047182"/>
                  <a:gd name="connsiteX1554" fmla="*/ 543113 w 808720"/>
                  <a:gd name="connsiteY1554" fmla="*/ 20647 h 1047182"/>
                  <a:gd name="connsiteX1555" fmla="*/ 542449 w 808720"/>
                  <a:gd name="connsiteY1555" fmla="*/ 18650 h 1047182"/>
                  <a:gd name="connsiteX1556" fmla="*/ 542500 w 808720"/>
                  <a:gd name="connsiteY1556" fmla="*/ 17458 h 1047182"/>
                  <a:gd name="connsiteX1557" fmla="*/ 407402 w 808720"/>
                  <a:gd name="connsiteY1557" fmla="*/ 16500 h 1047182"/>
                  <a:gd name="connsiteX1558" fmla="*/ 407042 w 808720"/>
                  <a:gd name="connsiteY1558" fmla="*/ 16566 h 1047182"/>
                  <a:gd name="connsiteX1559" fmla="*/ 407154 w 808720"/>
                  <a:gd name="connsiteY1559" fmla="*/ 16534 h 1047182"/>
                  <a:gd name="connsiteX1560" fmla="*/ 543087 w 808720"/>
                  <a:gd name="connsiteY1560" fmla="*/ 16470 h 1047182"/>
                  <a:gd name="connsiteX1561" fmla="*/ 543613 w 808720"/>
                  <a:gd name="connsiteY1561" fmla="*/ 16848 h 1047182"/>
                  <a:gd name="connsiteX1562" fmla="*/ 544333 w 808720"/>
                  <a:gd name="connsiteY1562" fmla="*/ 17367 h 1047182"/>
                  <a:gd name="connsiteX1563" fmla="*/ 544363 w 808720"/>
                  <a:gd name="connsiteY1563" fmla="*/ 18455 h 1047182"/>
                  <a:gd name="connsiteX1564" fmla="*/ 543669 w 808720"/>
                  <a:gd name="connsiteY1564" fmla="*/ 17583 h 1047182"/>
                  <a:gd name="connsiteX1565" fmla="*/ 543001 w 808720"/>
                  <a:gd name="connsiteY1565" fmla="*/ 16742 h 1047182"/>
                  <a:gd name="connsiteX1566" fmla="*/ 383518 w 808720"/>
                  <a:gd name="connsiteY1566" fmla="*/ 16436 h 1047182"/>
                  <a:gd name="connsiteX1567" fmla="*/ 381525 w 808720"/>
                  <a:gd name="connsiteY1567" fmla="*/ 17022 h 1047182"/>
                  <a:gd name="connsiteX1568" fmla="*/ 378593 w 808720"/>
                  <a:gd name="connsiteY1568" fmla="*/ 17535 h 1047182"/>
                  <a:gd name="connsiteX1569" fmla="*/ 379660 w 808720"/>
                  <a:gd name="connsiteY1569" fmla="*/ 17184 h 1047182"/>
                  <a:gd name="connsiteX1570" fmla="*/ 378407 w 808720"/>
                  <a:gd name="connsiteY1570" fmla="*/ 17568 h 1047182"/>
                  <a:gd name="connsiteX1571" fmla="*/ 375749 w 808720"/>
                  <a:gd name="connsiteY1571" fmla="*/ 18032 h 1047182"/>
                  <a:gd name="connsiteX1572" fmla="*/ 372940 w 808720"/>
                  <a:gd name="connsiteY1572" fmla="*/ 18524 h 1047182"/>
                  <a:gd name="connsiteX1573" fmla="*/ 369057 w 808720"/>
                  <a:gd name="connsiteY1573" fmla="*/ 19204 h 1047182"/>
                  <a:gd name="connsiteX1574" fmla="*/ 373431 w 808720"/>
                  <a:gd name="connsiteY1574" fmla="*/ 17842 h 1047182"/>
                  <a:gd name="connsiteX1575" fmla="*/ 376373 w 808720"/>
                  <a:gd name="connsiteY1575" fmla="*/ 17432 h 1047182"/>
                  <a:gd name="connsiteX1576" fmla="*/ 378010 w 808720"/>
                  <a:gd name="connsiteY1576" fmla="*/ 17204 h 1047182"/>
                  <a:gd name="connsiteX1577" fmla="*/ 537263 w 808720"/>
                  <a:gd name="connsiteY1577" fmla="*/ 16427 h 1047182"/>
                  <a:gd name="connsiteX1578" fmla="*/ 537249 w 808720"/>
                  <a:gd name="connsiteY1578" fmla="*/ 16598 h 1047182"/>
                  <a:gd name="connsiteX1579" fmla="*/ 537199 w 808720"/>
                  <a:gd name="connsiteY1579" fmla="*/ 16499 h 1047182"/>
                  <a:gd name="connsiteX1580" fmla="*/ 384957 w 808720"/>
                  <a:gd name="connsiteY1580" fmla="*/ 16421 h 1047182"/>
                  <a:gd name="connsiteX1581" fmla="*/ 384365 w 808720"/>
                  <a:gd name="connsiteY1581" fmla="*/ 16665 h 1047182"/>
                  <a:gd name="connsiteX1582" fmla="*/ 379937 w 808720"/>
                  <a:gd name="connsiteY1582" fmla="*/ 17489 h 1047182"/>
                  <a:gd name="connsiteX1583" fmla="*/ 381525 w 808720"/>
                  <a:gd name="connsiteY1583" fmla="*/ 17022 h 1047182"/>
                  <a:gd name="connsiteX1584" fmla="*/ 390474 w 808720"/>
                  <a:gd name="connsiteY1584" fmla="*/ 16338 h 1047182"/>
                  <a:gd name="connsiteX1585" fmla="*/ 386393 w 808720"/>
                  <a:gd name="connsiteY1585" fmla="*/ 17482 h 1047182"/>
                  <a:gd name="connsiteX1586" fmla="*/ 382532 w 808720"/>
                  <a:gd name="connsiteY1586" fmla="*/ 18292 h 1047182"/>
                  <a:gd name="connsiteX1587" fmla="*/ 381895 w 808720"/>
                  <a:gd name="connsiteY1587" fmla="*/ 18387 h 1047182"/>
                  <a:gd name="connsiteX1588" fmla="*/ 382800 w 808720"/>
                  <a:gd name="connsiteY1588" fmla="*/ 18140 h 1047182"/>
                  <a:gd name="connsiteX1589" fmla="*/ 407855 w 808720"/>
                  <a:gd name="connsiteY1589" fmla="*/ 16334 h 1047182"/>
                  <a:gd name="connsiteX1590" fmla="*/ 407154 w 808720"/>
                  <a:gd name="connsiteY1590" fmla="*/ 16534 h 1047182"/>
                  <a:gd name="connsiteX1591" fmla="*/ 402373 w 808720"/>
                  <a:gd name="connsiteY1591" fmla="*/ 17184 h 1047182"/>
                  <a:gd name="connsiteX1592" fmla="*/ 402217 w 808720"/>
                  <a:gd name="connsiteY1592" fmla="*/ 17184 h 1047182"/>
                  <a:gd name="connsiteX1593" fmla="*/ 403663 w 808720"/>
                  <a:gd name="connsiteY1593" fmla="*/ 16903 h 1047182"/>
                  <a:gd name="connsiteX1594" fmla="*/ 389693 w 808720"/>
                  <a:gd name="connsiteY1594" fmla="*/ 16264 h 1047182"/>
                  <a:gd name="connsiteX1595" fmla="*/ 389523 w 808720"/>
                  <a:gd name="connsiteY1595" fmla="*/ 16310 h 1047182"/>
                  <a:gd name="connsiteX1596" fmla="*/ 387915 w 808720"/>
                  <a:gd name="connsiteY1596" fmla="*/ 16559 h 1047182"/>
                  <a:gd name="connsiteX1597" fmla="*/ 387961 w 808720"/>
                  <a:gd name="connsiteY1597" fmla="*/ 16252 h 1047182"/>
                  <a:gd name="connsiteX1598" fmla="*/ 386576 w 808720"/>
                  <a:gd name="connsiteY1598" fmla="*/ 16657 h 1047182"/>
                  <a:gd name="connsiteX1599" fmla="*/ 385360 w 808720"/>
                  <a:gd name="connsiteY1599" fmla="*/ 16864 h 1047182"/>
                  <a:gd name="connsiteX1600" fmla="*/ 386840 w 808720"/>
                  <a:gd name="connsiteY1600" fmla="*/ 16457 h 1047182"/>
                  <a:gd name="connsiteX1601" fmla="*/ 398877 w 808720"/>
                  <a:gd name="connsiteY1601" fmla="*/ 16232 h 1047182"/>
                  <a:gd name="connsiteX1602" fmla="*/ 396549 w 808720"/>
                  <a:gd name="connsiteY1602" fmla="*/ 16878 h 1047182"/>
                  <a:gd name="connsiteX1603" fmla="*/ 391411 w 808720"/>
                  <a:gd name="connsiteY1603" fmla="*/ 17437 h 1047182"/>
                  <a:gd name="connsiteX1604" fmla="*/ 391884 w 808720"/>
                  <a:gd name="connsiteY1604" fmla="*/ 17260 h 1047182"/>
                  <a:gd name="connsiteX1605" fmla="*/ 392467 w 808720"/>
                  <a:gd name="connsiteY1605" fmla="*/ 17134 h 1047182"/>
                  <a:gd name="connsiteX1606" fmla="*/ 396981 w 808720"/>
                  <a:gd name="connsiteY1606" fmla="*/ 16154 h 1047182"/>
                  <a:gd name="connsiteX1607" fmla="*/ 392467 w 808720"/>
                  <a:gd name="connsiteY1607" fmla="*/ 17134 h 1047182"/>
                  <a:gd name="connsiteX1608" fmla="*/ 392073 w 808720"/>
                  <a:gd name="connsiteY1608" fmla="*/ 17189 h 1047182"/>
                  <a:gd name="connsiteX1609" fmla="*/ 392419 w 808720"/>
                  <a:gd name="connsiteY1609" fmla="*/ 17059 h 1047182"/>
                  <a:gd name="connsiteX1610" fmla="*/ 395163 w 808720"/>
                  <a:gd name="connsiteY1610" fmla="*/ 16423 h 1047182"/>
                  <a:gd name="connsiteX1611" fmla="*/ 403337 w 808720"/>
                  <a:gd name="connsiteY1611" fmla="*/ 16140 h 1047182"/>
                  <a:gd name="connsiteX1612" fmla="*/ 393935 w 808720"/>
                  <a:gd name="connsiteY1612" fmla="*/ 17605 h 1047182"/>
                  <a:gd name="connsiteX1613" fmla="*/ 396549 w 808720"/>
                  <a:gd name="connsiteY1613" fmla="*/ 16878 h 1047182"/>
                  <a:gd name="connsiteX1614" fmla="*/ 387282 w 808720"/>
                  <a:gd name="connsiteY1614" fmla="*/ 16122 h 1047182"/>
                  <a:gd name="connsiteX1615" fmla="*/ 385063 w 808720"/>
                  <a:gd name="connsiteY1615" fmla="*/ 16749 h 1047182"/>
                  <a:gd name="connsiteX1616" fmla="*/ 384656 w 808720"/>
                  <a:gd name="connsiteY1616" fmla="*/ 16856 h 1047182"/>
                  <a:gd name="connsiteX1617" fmla="*/ 383294 w 808720"/>
                  <a:gd name="connsiteY1617" fmla="*/ 17106 h 1047182"/>
                  <a:gd name="connsiteX1618" fmla="*/ 384365 w 808720"/>
                  <a:gd name="connsiteY1618" fmla="*/ 16665 h 1047182"/>
                  <a:gd name="connsiteX1619" fmla="*/ 404575 w 808720"/>
                  <a:gd name="connsiteY1619" fmla="*/ 16101 h 1047182"/>
                  <a:gd name="connsiteX1620" fmla="*/ 403729 w 808720"/>
                  <a:gd name="connsiteY1620" fmla="*/ 16477 h 1047182"/>
                  <a:gd name="connsiteX1621" fmla="*/ 389503 w 808720"/>
                  <a:gd name="connsiteY1621" fmla="*/ 18836 h 1047182"/>
                  <a:gd name="connsiteX1622" fmla="*/ 393157 w 808720"/>
                  <a:gd name="connsiteY1622" fmla="*/ 17821 h 1047182"/>
                  <a:gd name="connsiteX1623" fmla="*/ 481339 w 808720"/>
                  <a:gd name="connsiteY1623" fmla="*/ 16025 h 1047182"/>
                  <a:gd name="connsiteX1624" fmla="*/ 481306 w 808720"/>
                  <a:gd name="connsiteY1624" fmla="*/ 16039 h 1047182"/>
                  <a:gd name="connsiteX1625" fmla="*/ 479748 w 808720"/>
                  <a:gd name="connsiteY1625" fmla="*/ 16386 h 1047182"/>
                  <a:gd name="connsiteX1626" fmla="*/ 479632 w 808720"/>
                  <a:gd name="connsiteY1626" fmla="*/ 16406 h 1047182"/>
                  <a:gd name="connsiteX1627" fmla="*/ 434457 w 808720"/>
                  <a:gd name="connsiteY1627" fmla="*/ 16012 h 1047182"/>
                  <a:gd name="connsiteX1628" fmla="*/ 433059 w 808720"/>
                  <a:gd name="connsiteY1628" fmla="*/ 16442 h 1047182"/>
                  <a:gd name="connsiteX1629" fmla="*/ 427908 w 808720"/>
                  <a:gd name="connsiteY1629" fmla="*/ 17184 h 1047182"/>
                  <a:gd name="connsiteX1630" fmla="*/ 431198 w 808720"/>
                  <a:gd name="connsiteY1630" fmla="*/ 16361 h 1047182"/>
                  <a:gd name="connsiteX1631" fmla="*/ 410441 w 808720"/>
                  <a:gd name="connsiteY1631" fmla="*/ 15983 h 1047182"/>
                  <a:gd name="connsiteX1632" fmla="*/ 409574 w 808720"/>
                  <a:gd name="connsiteY1632" fmla="*/ 16205 h 1047182"/>
                  <a:gd name="connsiteX1633" fmla="*/ 407402 w 808720"/>
                  <a:gd name="connsiteY1633" fmla="*/ 16500 h 1047182"/>
                  <a:gd name="connsiteX1634" fmla="*/ 409637 w 808720"/>
                  <a:gd name="connsiteY1634" fmla="*/ 16092 h 1047182"/>
                  <a:gd name="connsiteX1635" fmla="*/ 544066 w 808720"/>
                  <a:gd name="connsiteY1635" fmla="*/ 15978 h 1047182"/>
                  <a:gd name="connsiteX1636" fmla="*/ 544311 w 808720"/>
                  <a:gd name="connsiteY1636" fmla="*/ 16586 h 1047182"/>
                  <a:gd name="connsiteX1637" fmla="*/ 544320 w 808720"/>
                  <a:gd name="connsiteY1637" fmla="*/ 16912 h 1047182"/>
                  <a:gd name="connsiteX1638" fmla="*/ 543925 w 808720"/>
                  <a:gd name="connsiteY1638" fmla="*/ 16175 h 1047182"/>
                  <a:gd name="connsiteX1639" fmla="*/ 536934 w 808720"/>
                  <a:gd name="connsiteY1639" fmla="*/ 15971 h 1047182"/>
                  <a:gd name="connsiteX1640" fmla="*/ 537199 w 808720"/>
                  <a:gd name="connsiteY1640" fmla="*/ 16499 h 1047182"/>
                  <a:gd name="connsiteX1641" fmla="*/ 537067 w 808720"/>
                  <a:gd name="connsiteY1641" fmla="*/ 16648 h 1047182"/>
                  <a:gd name="connsiteX1642" fmla="*/ 536839 w 808720"/>
                  <a:gd name="connsiteY1642" fmla="*/ 16131 h 1047182"/>
                  <a:gd name="connsiteX1643" fmla="*/ 517786 w 808720"/>
                  <a:gd name="connsiteY1643" fmla="*/ 15966 h 1047182"/>
                  <a:gd name="connsiteX1644" fmla="*/ 515087 w 808720"/>
                  <a:gd name="connsiteY1644" fmla="*/ 18280 h 1047182"/>
                  <a:gd name="connsiteX1645" fmla="*/ 513880 w 808720"/>
                  <a:gd name="connsiteY1645" fmla="*/ 18938 h 1047182"/>
                  <a:gd name="connsiteX1646" fmla="*/ 516638 w 808720"/>
                  <a:gd name="connsiteY1646" fmla="*/ 16180 h 1047182"/>
                  <a:gd name="connsiteX1647" fmla="*/ 516852 w 808720"/>
                  <a:gd name="connsiteY1647" fmla="*/ 15965 h 1047182"/>
                  <a:gd name="connsiteX1648" fmla="*/ 516638 w 808720"/>
                  <a:gd name="connsiteY1648" fmla="*/ 16180 h 1047182"/>
                  <a:gd name="connsiteX1649" fmla="*/ 514742 w 808720"/>
                  <a:gd name="connsiteY1649" fmla="*/ 16533 h 1047182"/>
                  <a:gd name="connsiteX1650" fmla="*/ 515127 w 808720"/>
                  <a:gd name="connsiteY1650" fmla="*/ 16340 h 1047182"/>
                  <a:gd name="connsiteX1651" fmla="*/ 451185 w 808720"/>
                  <a:gd name="connsiteY1651" fmla="*/ 15965 h 1047182"/>
                  <a:gd name="connsiteX1652" fmla="*/ 443261 w 808720"/>
                  <a:gd name="connsiteY1652" fmla="*/ 17184 h 1047182"/>
                  <a:gd name="connsiteX1653" fmla="*/ 446518 w 808720"/>
                  <a:gd name="connsiteY1653" fmla="*/ 16498 h 1047182"/>
                  <a:gd name="connsiteX1654" fmla="*/ 542378 w 808720"/>
                  <a:gd name="connsiteY1654" fmla="*/ 15958 h 1047182"/>
                  <a:gd name="connsiteX1655" fmla="*/ 542887 w 808720"/>
                  <a:gd name="connsiteY1655" fmla="*/ 16325 h 1047182"/>
                  <a:gd name="connsiteX1656" fmla="*/ 542821 w 808720"/>
                  <a:gd name="connsiteY1656" fmla="*/ 16516 h 1047182"/>
                  <a:gd name="connsiteX1657" fmla="*/ 391874 w 808720"/>
                  <a:gd name="connsiteY1657" fmla="*/ 15946 h 1047182"/>
                  <a:gd name="connsiteX1658" fmla="*/ 391561 w 808720"/>
                  <a:gd name="connsiteY1658" fmla="*/ 16034 h 1047182"/>
                  <a:gd name="connsiteX1659" fmla="*/ 383919 w 808720"/>
                  <a:gd name="connsiteY1659" fmla="*/ 17836 h 1047182"/>
                  <a:gd name="connsiteX1660" fmla="*/ 389523 w 808720"/>
                  <a:gd name="connsiteY1660" fmla="*/ 16310 h 1047182"/>
                  <a:gd name="connsiteX1661" fmla="*/ 544292 w 808720"/>
                  <a:gd name="connsiteY1661" fmla="*/ 15908 h 1047182"/>
                  <a:gd name="connsiteX1662" fmla="*/ 544933 w 808720"/>
                  <a:gd name="connsiteY1662" fmla="*/ 16224 h 1047182"/>
                  <a:gd name="connsiteX1663" fmla="*/ 548687 w 808720"/>
                  <a:gd name="connsiteY1663" fmla="*/ 23892 h 1047182"/>
                  <a:gd name="connsiteX1664" fmla="*/ 546261 w 808720"/>
                  <a:gd name="connsiteY1664" fmla="*/ 20841 h 1047182"/>
                  <a:gd name="connsiteX1665" fmla="*/ 545790 w 808720"/>
                  <a:gd name="connsiteY1665" fmla="*/ 18417 h 1047182"/>
                  <a:gd name="connsiteX1666" fmla="*/ 544744 w 808720"/>
                  <a:gd name="connsiteY1666" fmla="*/ 17663 h 1047182"/>
                  <a:gd name="connsiteX1667" fmla="*/ 544311 w 808720"/>
                  <a:gd name="connsiteY1667" fmla="*/ 16586 h 1047182"/>
                  <a:gd name="connsiteX1668" fmla="*/ 391040 w 808720"/>
                  <a:gd name="connsiteY1668" fmla="*/ 15897 h 1047182"/>
                  <a:gd name="connsiteX1669" fmla="*/ 390673 w 808720"/>
                  <a:gd name="connsiteY1669" fmla="*/ 15997 h 1047182"/>
                  <a:gd name="connsiteX1670" fmla="*/ 386251 w 808720"/>
                  <a:gd name="connsiteY1670" fmla="*/ 16752 h 1047182"/>
                  <a:gd name="connsiteX1671" fmla="*/ 386576 w 808720"/>
                  <a:gd name="connsiteY1671" fmla="*/ 16657 h 1047182"/>
                  <a:gd name="connsiteX1672" fmla="*/ 386276 w 808720"/>
                  <a:gd name="connsiteY1672" fmla="*/ 15878 h 1047182"/>
                  <a:gd name="connsiteX1673" fmla="*/ 385641 w 808720"/>
                  <a:gd name="connsiteY1673" fmla="*/ 16139 h 1047182"/>
                  <a:gd name="connsiteX1674" fmla="*/ 383518 w 808720"/>
                  <a:gd name="connsiteY1674" fmla="*/ 16436 h 1047182"/>
                  <a:gd name="connsiteX1675" fmla="*/ 384805 w 808720"/>
                  <a:gd name="connsiteY1675" fmla="*/ 16057 h 1047182"/>
                  <a:gd name="connsiteX1676" fmla="*/ 405107 w 808720"/>
                  <a:gd name="connsiteY1676" fmla="*/ 15864 h 1047182"/>
                  <a:gd name="connsiteX1677" fmla="*/ 404860 w 808720"/>
                  <a:gd name="connsiteY1677" fmla="*/ 15974 h 1047182"/>
                  <a:gd name="connsiteX1678" fmla="*/ 403337 w 808720"/>
                  <a:gd name="connsiteY1678" fmla="*/ 16140 h 1047182"/>
                  <a:gd name="connsiteX1679" fmla="*/ 433307 w 808720"/>
                  <a:gd name="connsiteY1679" fmla="*/ 15834 h 1047182"/>
                  <a:gd name="connsiteX1680" fmla="*/ 431198 w 808720"/>
                  <a:gd name="connsiteY1680" fmla="*/ 16361 h 1047182"/>
                  <a:gd name="connsiteX1681" fmla="*/ 427134 w 808720"/>
                  <a:gd name="connsiteY1681" fmla="*/ 16797 h 1047182"/>
                  <a:gd name="connsiteX1682" fmla="*/ 427497 w 808720"/>
                  <a:gd name="connsiteY1682" fmla="*/ 16636 h 1047182"/>
                  <a:gd name="connsiteX1683" fmla="*/ 392666 w 808720"/>
                  <a:gd name="connsiteY1683" fmla="*/ 15823 h 1047182"/>
                  <a:gd name="connsiteX1684" fmla="*/ 390474 w 808720"/>
                  <a:gd name="connsiteY1684" fmla="*/ 16338 h 1047182"/>
                  <a:gd name="connsiteX1685" fmla="*/ 391561 w 808720"/>
                  <a:gd name="connsiteY1685" fmla="*/ 16034 h 1047182"/>
                  <a:gd name="connsiteX1686" fmla="*/ 392046 w 808720"/>
                  <a:gd name="connsiteY1686" fmla="*/ 15919 h 1047182"/>
                  <a:gd name="connsiteX1687" fmla="*/ 392711 w 808720"/>
                  <a:gd name="connsiteY1687" fmla="*/ 15762 h 1047182"/>
                  <a:gd name="connsiteX1688" fmla="*/ 392046 w 808720"/>
                  <a:gd name="connsiteY1688" fmla="*/ 15919 h 1047182"/>
                  <a:gd name="connsiteX1689" fmla="*/ 391874 w 808720"/>
                  <a:gd name="connsiteY1689" fmla="*/ 15946 h 1047182"/>
                  <a:gd name="connsiteX1690" fmla="*/ 392264 w 808720"/>
                  <a:gd name="connsiteY1690" fmla="*/ 15837 h 1047182"/>
                  <a:gd name="connsiteX1691" fmla="*/ 406858 w 808720"/>
                  <a:gd name="connsiteY1691" fmla="*/ 15757 h 1047182"/>
                  <a:gd name="connsiteX1692" fmla="*/ 404575 w 808720"/>
                  <a:gd name="connsiteY1692" fmla="*/ 16101 h 1047182"/>
                  <a:gd name="connsiteX1693" fmla="*/ 404860 w 808720"/>
                  <a:gd name="connsiteY1693" fmla="*/ 15974 h 1047182"/>
                  <a:gd name="connsiteX1694" fmla="*/ 543976 w 808720"/>
                  <a:gd name="connsiteY1694" fmla="*/ 15753 h 1047182"/>
                  <a:gd name="connsiteX1695" fmla="*/ 544161 w 808720"/>
                  <a:gd name="connsiteY1695" fmla="*/ 15844 h 1047182"/>
                  <a:gd name="connsiteX1696" fmla="*/ 544066 w 808720"/>
                  <a:gd name="connsiteY1696" fmla="*/ 15978 h 1047182"/>
                  <a:gd name="connsiteX1697" fmla="*/ 542212 w 808720"/>
                  <a:gd name="connsiteY1697" fmla="*/ 15750 h 1047182"/>
                  <a:gd name="connsiteX1698" fmla="*/ 542378 w 808720"/>
                  <a:gd name="connsiteY1698" fmla="*/ 15958 h 1047182"/>
                  <a:gd name="connsiteX1699" fmla="*/ 542210 w 808720"/>
                  <a:gd name="connsiteY1699" fmla="*/ 15838 h 1047182"/>
                  <a:gd name="connsiteX1700" fmla="*/ 467929 w 808720"/>
                  <a:gd name="connsiteY1700" fmla="*/ 15737 h 1047182"/>
                  <a:gd name="connsiteX1701" fmla="*/ 466692 w 808720"/>
                  <a:gd name="connsiteY1701" fmla="*/ 16065 h 1047182"/>
                  <a:gd name="connsiteX1702" fmla="*/ 466525 w 808720"/>
                  <a:gd name="connsiteY1702" fmla="*/ 16097 h 1047182"/>
                  <a:gd name="connsiteX1703" fmla="*/ 467706 w 808720"/>
                  <a:gd name="connsiteY1703" fmla="*/ 15782 h 1047182"/>
                  <a:gd name="connsiteX1704" fmla="*/ 452692 w 808720"/>
                  <a:gd name="connsiteY1704" fmla="*/ 15733 h 1047182"/>
                  <a:gd name="connsiteX1705" fmla="*/ 452473 w 808720"/>
                  <a:gd name="connsiteY1705" fmla="*/ 15817 h 1047182"/>
                  <a:gd name="connsiteX1706" fmla="*/ 451185 w 808720"/>
                  <a:gd name="connsiteY1706" fmla="*/ 15965 h 1047182"/>
                  <a:gd name="connsiteX1707" fmla="*/ 388951 w 808720"/>
                  <a:gd name="connsiteY1707" fmla="*/ 15722 h 1047182"/>
                  <a:gd name="connsiteX1708" fmla="*/ 387803 w 808720"/>
                  <a:gd name="connsiteY1708" fmla="*/ 16025 h 1047182"/>
                  <a:gd name="connsiteX1709" fmla="*/ 387282 w 808720"/>
                  <a:gd name="connsiteY1709" fmla="*/ 16122 h 1047182"/>
                  <a:gd name="connsiteX1710" fmla="*/ 388288 w 808720"/>
                  <a:gd name="connsiteY1710" fmla="*/ 15838 h 1047182"/>
                  <a:gd name="connsiteX1711" fmla="*/ 388761 w 808720"/>
                  <a:gd name="connsiteY1711" fmla="*/ 15704 h 1047182"/>
                  <a:gd name="connsiteX1712" fmla="*/ 388288 w 808720"/>
                  <a:gd name="connsiteY1712" fmla="*/ 15838 h 1047182"/>
                  <a:gd name="connsiteX1713" fmla="*/ 384957 w 808720"/>
                  <a:gd name="connsiteY1713" fmla="*/ 16421 h 1047182"/>
                  <a:gd name="connsiteX1714" fmla="*/ 385641 w 808720"/>
                  <a:gd name="connsiteY1714" fmla="*/ 16139 h 1047182"/>
                  <a:gd name="connsiteX1715" fmla="*/ 389670 w 808720"/>
                  <a:gd name="connsiteY1715" fmla="*/ 15678 h 1047182"/>
                  <a:gd name="connsiteX1716" fmla="*/ 386840 w 808720"/>
                  <a:gd name="connsiteY1716" fmla="*/ 16457 h 1047182"/>
                  <a:gd name="connsiteX1717" fmla="*/ 384731 w 808720"/>
                  <a:gd name="connsiteY1717" fmla="*/ 16843 h 1047182"/>
                  <a:gd name="connsiteX1718" fmla="*/ 385063 w 808720"/>
                  <a:gd name="connsiteY1718" fmla="*/ 16749 h 1047182"/>
                  <a:gd name="connsiteX1719" fmla="*/ 387803 w 808720"/>
                  <a:gd name="connsiteY1719" fmla="*/ 16025 h 1047182"/>
                  <a:gd name="connsiteX1720" fmla="*/ 544286 w 808720"/>
                  <a:gd name="connsiteY1720" fmla="*/ 15671 h 1047182"/>
                  <a:gd name="connsiteX1721" fmla="*/ 544292 w 808720"/>
                  <a:gd name="connsiteY1721" fmla="*/ 15908 h 1047182"/>
                  <a:gd name="connsiteX1722" fmla="*/ 544161 w 808720"/>
                  <a:gd name="connsiteY1722" fmla="*/ 15844 h 1047182"/>
                  <a:gd name="connsiteX1723" fmla="*/ 538220 w 808720"/>
                  <a:gd name="connsiteY1723" fmla="*/ 15664 h 1047182"/>
                  <a:gd name="connsiteX1724" fmla="*/ 538392 w 808720"/>
                  <a:gd name="connsiteY1724" fmla="*/ 16341 h 1047182"/>
                  <a:gd name="connsiteX1725" fmla="*/ 538388 w 808720"/>
                  <a:gd name="connsiteY1725" fmla="*/ 16361 h 1047182"/>
                  <a:gd name="connsiteX1726" fmla="*/ 537799 w 808720"/>
                  <a:gd name="connsiteY1726" fmla="*/ 17694 h 1047182"/>
                  <a:gd name="connsiteX1727" fmla="*/ 537509 w 808720"/>
                  <a:gd name="connsiteY1727" fmla="*/ 17116 h 1047182"/>
                  <a:gd name="connsiteX1728" fmla="*/ 541841 w 808720"/>
                  <a:gd name="connsiteY1728" fmla="*/ 15572 h 1047182"/>
                  <a:gd name="connsiteX1729" fmla="*/ 542210 w 808720"/>
                  <a:gd name="connsiteY1729" fmla="*/ 15838 h 1047182"/>
                  <a:gd name="connsiteX1730" fmla="*/ 542175 w 808720"/>
                  <a:gd name="connsiteY1730" fmla="*/ 17826 h 1047182"/>
                  <a:gd name="connsiteX1731" fmla="*/ 541755 w 808720"/>
                  <a:gd name="connsiteY1731" fmla="*/ 16564 h 1047182"/>
                  <a:gd name="connsiteX1732" fmla="*/ 537334 w 808720"/>
                  <a:gd name="connsiteY1732" fmla="*/ 15567 h 1047182"/>
                  <a:gd name="connsiteX1733" fmla="*/ 537565 w 808720"/>
                  <a:gd name="connsiteY1733" fmla="*/ 16087 h 1047182"/>
                  <a:gd name="connsiteX1734" fmla="*/ 537263 w 808720"/>
                  <a:gd name="connsiteY1734" fmla="*/ 16427 h 1047182"/>
                  <a:gd name="connsiteX1735" fmla="*/ 393288 w 808720"/>
                  <a:gd name="connsiteY1735" fmla="*/ 15550 h 1047182"/>
                  <a:gd name="connsiteX1736" fmla="*/ 392264 w 808720"/>
                  <a:gd name="connsiteY1736" fmla="*/ 15837 h 1047182"/>
                  <a:gd name="connsiteX1737" fmla="*/ 389693 w 808720"/>
                  <a:gd name="connsiteY1737" fmla="*/ 16264 h 1047182"/>
                  <a:gd name="connsiteX1738" fmla="*/ 390673 w 808720"/>
                  <a:gd name="connsiteY1738" fmla="*/ 15997 h 1047182"/>
                  <a:gd name="connsiteX1739" fmla="*/ 520128 w 808720"/>
                  <a:gd name="connsiteY1739" fmla="*/ 15529 h 1047182"/>
                  <a:gd name="connsiteX1740" fmla="*/ 517096 w 808720"/>
                  <a:gd name="connsiteY1740" fmla="*/ 17183 h 1047182"/>
                  <a:gd name="connsiteX1741" fmla="*/ 519028 w 808720"/>
                  <a:gd name="connsiteY1741" fmla="*/ 15734 h 1047182"/>
                  <a:gd name="connsiteX1742" fmla="*/ 543511 w 808720"/>
                  <a:gd name="connsiteY1742" fmla="*/ 15524 h 1047182"/>
                  <a:gd name="connsiteX1743" fmla="*/ 543599 w 808720"/>
                  <a:gd name="connsiteY1743" fmla="*/ 15567 h 1047182"/>
                  <a:gd name="connsiteX1744" fmla="*/ 543925 w 808720"/>
                  <a:gd name="connsiteY1744" fmla="*/ 16175 h 1047182"/>
                  <a:gd name="connsiteX1745" fmla="*/ 543596 w 808720"/>
                  <a:gd name="connsiteY1745" fmla="*/ 16635 h 1047182"/>
                  <a:gd name="connsiteX1746" fmla="*/ 390192 w 808720"/>
                  <a:gd name="connsiteY1746" fmla="*/ 15505 h 1047182"/>
                  <a:gd name="connsiteX1747" fmla="*/ 388951 w 808720"/>
                  <a:gd name="connsiteY1747" fmla="*/ 15722 h 1047182"/>
                  <a:gd name="connsiteX1748" fmla="*/ 389305 w 808720"/>
                  <a:gd name="connsiteY1748" fmla="*/ 15629 h 1047182"/>
                  <a:gd name="connsiteX1749" fmla="*/ 410925 w 808720"/>
                  <a:gd name="connsiteY1749" fmla="*/ 15457 h 1047182"/>
                  <a:gd name="connsiteX1750" fmla="*/ 410552 w 808720"/>
                  <a:gd name="connsiteY1750" fmla="*/ 15563 h 1047182"/>
                  <a:gd name="connsiteX1751" fmla="*/ 403663 w 808720"/>
                  <a:gd name="connsiteY1751" fmla="*/ 16903 h 1047182"/>
                  <a:gd name="connsiteX1752" fmla="*/ 402703 w 808720"/>
                  <a:gd name="connsiteY1752" fmla="*/ 17033 h 1047182"/>
                  <a:gd name="connsiteX1753" fmla="*/ 409100 w 808720"/>
                  <a:gd name="connsiteY1753" fmla="*/ 15773 h 1047182"/>
                  <a:gd name="connsiteX1754" fmla="*/ 390486 w 808720"/>
                  <a:gd name="connsiteY1754" fmla="*/ 15453 h 1047182"/>
                  <a:gd name="connsiteX1755" fmla="*/ 390409 w 808720"/>
                  <a:gd name="connsiteY1755" fmla="*/ 15475 h 1047182"/>
                  <a:gd name="connsiteX1756" fmla="*/ 390192 w 808720"/>
                  <a:gd name="connsiteY1756" fmla="*/ 15505 h 1047182"/>
                  <a:gd name="connsiteX1757" fmla="*/ 390804 w 808720"/>
                  <a:gd name="connsiteY1757" fmla="*/ 15420 h 1047182"/>
                  <a:gd name="connsiteX1758" fmla="*/ 390359 w 808720"/>
                  <a:gd name="connsiteY1758" fmla="*/ 15550 h 1047182"/>
                  <a:gd name="connsiteX1759" fmla="*/ 389670 w 808720"/>
                  <a:gd name="connsiteY1759" fmla="*/ 15678 h 1047182"/>
                  <a:gd name="connsiteX1760" fmla="*/ 390409 w 808720"/>
                  <a:gd name="connsiteY1760" fmla="*/ 15475 h 1047182"/>
                  <a:gd name="connsiteX1761" fmla="*/ 390142 w 808720"/>
                  <a:gd name="connsiteY1761" fmla="*/ 15408 h 1047182"/>
                  <a:gd name="connsiteX1762" fmla="*/ 389305 w 808720"/>
                  <a:gd name="connsiteY1762" fmla="*/ 15629 h 1047182"/>
                  <a:gd name="connsiteX1763" fmla="*/ 388761 w 808720"/>
                  <a:gd name="connsiteY1763" fmla="*/ 15704 h 1047182"/>
                  <a:gd name="connsiteX1764" fmla="*/ 389563 w 808720"/>
                  <a:gd name="connsiteY1764" fmla="*/ 15478 h 1047182"/>
                  <a:gd name="connsiteX1765" fmla="*/ 519483 w 808720"/>
                  <a:gd name="connsiteY1765" fmla="*/ 15393 h 1047182"/>
                  <a:gd name="connsiteX1766" fmla="*/ 519028 w 808720"/>
                  <a:gd name="connsiteY1766" fmla="*/ 15734 h 1047182"/>
                  <a:gd name="connsiteX1767" fmla="*/ 517786 w 808720"/>
                  <a:gd name="connsiteY1767" fmla="*/ 15966 h 1047182"/>
                  <a:gd name="connsiteX1768" fmla="*/ 518104 w 808720"/>
                  <a:gd name="connsiteY1768" fmla="*/ 15693 h 1047182"/>
                  <a:gd name="connsiteX1769" fmla="*/ 543211 w 808720"/>
                  <a:gd name="connsiteY1769" fmla="*/ 15376 h 1047182"/>
                  <a:gd name="connsiteX1770" fmla="*/ 543404 w 808720"/>
                  <a:gd name="connsiteY1770" fmla="*/ 15472 h 1047182"/>
                  <a:gd name="connsiteX1771" fmla="*/ 543087 w 808720"/>
                  <a:gd name="connsiteY1771" fmla="*/ 16470 h 1047182"/>
                  <a:gd name="connsiteX1772" fmla="*/ 542887 w 808720"/>
                  <a:gd name="connsiteY1772" fmla="*/ 16325 h 1047182"/>
                  <a:gd name="connsiteX1773" fmla="*/ 482852 w 808720"/>
                  <a:gd name="connsiteY1773" fmla="*/ 15337 h 1047182"/>
                  <a:gd name="connsiteX1774" fmla="*/ 481697 w 808720"/>
                  <a:gd name="connsiteY1774" fmla="*/ 15862 h 1047182"/>
                  <a:gd name="connsiteX1775" fmla="*/ 476581 w 808720"/>
                  <a:gd name="connsiteY1775" fmla="*/ 16951 h 1047182"/>
                  <a:gd name="connsiteX1776" fmla="*/ 467867 w 808720"/>
                  <a:gd name="connsiteY1776" fmla="*/ 18507 h 1047182"/>
                  <a:gd name="connsiteX1777" fmla="*/ 472116 w 808720"/>
                  <a:gd name="connsiteY1777" fmla="*/ 17127 h 1047182"/>
                  <a:gd name="connsiteX1778" fmla="*/ 543457 w 808720"/>
                  <a:gd name="connsiteY1778" fmla="*/ 15304 h 1047182"/>
                  <a:gd name="connsiteX1779" fmla="*/ 543500 w 808720"/>
                  <a:gd name="connsiteY1779" fmla="*/ 15384 h 1047182"/>
                  <a:gd name="connsiteX1780" fmla="*/ 543511 w 808720"/>
                  <a:gd name="connsiteY1780" fmla="*/ 15524 h 1047182"/>
                  <a:gd name="connsiteX1781" fmla="*/ 543404 w 808720"/>
                  <a:gd name="connsiteY1781" fmla="*/ 15472 h 1047182"/>
                  <a:gd name="connsiteX1782" fmla="*/ 391345 w 808720"/>
                  <a:gd name="connsiteY1782" fmla="*/ 15261 h 1047182"/>
                  <a:gd name="connsiteX1783" fmla="*/ 390989 w 808720"/>
                  <a:gd name="connsiteY1783" fmla="*/ 15365 h 1047182"/>
                  <a:gd name="connsiteX1784" fmla="*/ 390486 w 808720"/>
                  <a:gd name="connsiteY1784" fmla="*/ 15453 h 1047182"/>
                  <a:gd name="connsiteX1785" fmla="*/ 391058 w 808720"/>
                  <a:gd name="connsiteY1785" fmla="*/ 15296 h 1047182"/>
                  <a:gd name="connsiteX1786" fmla="*/ 537360 w 808720"/>
                  <a:gd name="connsiteY1786" fmla="*/ 15255 h 1047182"/>
                  <a:gd name="connsiteX1787" fmla="*/ 537334 w 808720"/>
                  <a:gd name="connsiteY1787" fmla="*/ 15567 h 1047182"/>
                  <a:gd name="connsiteX1788" fmla="*/ 537266 w 808720"/>
                  <a:gd name="connsiteY1788" fmla="*/ 15414 h 1047182"/>
                  <a:gd name="connsiteX1789" fmla="*/ 383277 w 808720"/>
                  <a:gd name="connsiteY1789" fmla="*/ 15235 h 1047182"/>
                  <a:gd name="connsiteX1790" fmla="*/ 378149 w 808720"/>
                  <a:gd name="connsiteY1790" fmla="*/ 16867 h 1047182"/>
                  <a:gd name="connsiteX1791" fmla="*/ 378148 w 808720"/>
                  <a:gd name="connsiteY1791" fmla="*/ 16867 h 1047182"/>
                  <a:gd name="connsiteX1792" fmla="*/ 375548 w 808720"/>
                  <a:gd name="connsiteY1792" fmla="*/ 17183 h 1047182"/>
                  <a:gd name="connsiteX1793" fmla="*/ 373431 w 808720"/>
                  <a:gd name="connsiteY1793" fmla="*/ 17842 h 1047182"/>
                  <a:gd name="connsiteX1794" fmla="*/ 372258 w 808720"/>
                  <a:gd name="connsiteY1794" fmla="*/ 18006 h 1047182"/>
                  <a:gd name="connsiteX1795" fmla="*/ 367678 w 808720"/>
                  <a:gd name="connsiteY1795" fmla="*/ 19445 h 1047182"/>
                  <a:gd name="connsiteX1796" fmla="*/ 364540 w 808720"/>
                  <a:gd name="connsiteY1796" fmla="*/ 19994 h 1047182"/>
                  <a:gd name="connsiteX1797" fmla="*/ 365467 w 808720"/>
                  <a:gd name="connsiteY1797" fmla="*/ 19635 h 1047182"/>
                  <a:gd name="connsiteX1798" fmla="*/ 372954 w 808720"/>
                  <a:gd name="connsiteY1798" fmla="*/ 16737 h 1047182"/>
                  <a:gd name="connsiteX1799" fmla="*/ 373564 w 808720"/>
                  <a:gd name="connsiteY1799" fmla="*/ 16533 h 1047182"/>
                  <a:gd name="connsiteX1800" fmla="*/ 415983 w 808720"/>
                  <a:gd name="connsiteY1800" fmla="*/ 15230 h 1047182"/>
                  <a:gd name="connsiteX1801" fmla="*/ 409935 w 808720"/>
                  <a:gd name="connsiteY1801" fmla="*/ 16742 h 1047182"/>
                  <a:gd name="connsiteX1802" fmla="*/ 399132 w 808720"/>
                  <a:gd name="connsiteY1802" fmla="*/ 19034 h 1047182"/>
                  <a:gd name="connsiteX1803" fmla="*/ 397204 w 808720"/>
                  <a:gd name="connsiteY1803" fmla="*/ 19377 h 1047182"/>
                  <a:gd name="connsiteX1804" fmla="*/ 409202 w 808720"/>
                  <a:gd name="connsiteY1804" fmla="*/ 16301 h 1047182"/>
                  <a:gd name="connsiteX1805" fmla="*/ 409574 w 808720"/>
                  <a:gd name="connsiteY1805" fmla="*/ 16205 h 1047182"/>
                  <a:gd name="connsiteX1806" fmla="*/ 410857 w 808720"/>
                  <a:gd name="connsiteY1806" fmla="*/ 16031 h 1047182"/>
                  <a:gd name="connsiteX1807" fmla="*/ 414476 w 808720"/>
                  <a:gd name="connsiteY1807" fmla="*/ 15539 h 1047182"/>
                  <a:gd name="connsiteX1808" fmla="*/ 415259 w 808720"/>
                  <a:gd name="connsiteY1808" fmla="*/ 15329 h 1047182"/>
                  <a:gd name="connsiteX1809" fmla="*/ 411728 w 808720"/>
                  <a:gd name="connsiteY1809" fmla="*/ 15227 h 1047182"/>
                  <a:gd name="connsiteX1810" fmla="*/ 411403 w 808720"/>
                  <a:gd name="connsiteY1810" fmla="*/ 15320 h 1047182"/>
                  <a:gd name="connsiteX1811" fmla="*/ 409100 w 808720"/>
                  <a:gd name="connsiteY1811" fmla="*/ 15773 h 1047182"/>
                  <a:gd name="connsiteX1812" fmla="*/ 402883 w 808720"/>
                  <a:gd name="connsiteY1812" fmla="*/ 16853 h 1047182"/>
                  <a:gd name="connsiteX1813" fmla="*/ 403729 w 808720"/>
                  <a:gd name="connsiteY1813" fmla="*/ 16477 h 1047182"/>
                  <a:gd name="connsiteX1814" fmla="*/ 410386 w 808720"/>
                  <a:gd name="connsiteY1814" fmla="*/ 15373 h 1047182"/>
                  <a:gd name="connsiteX1815" fmla="*/ 395007 w 808720"/>
                  <a:gd name="connsiteY1815" fmla="*/ 15221 h 1047182"/>
                  <a:gd name="connsiteX1816" fmla="*/ 394467 w 808720"/>
                  <a:gd name="connsiteY1816" fmla="*/ 15348 h 1047182"/>
                  <a:gd name="connsiteX1817" fmla="*/ 393288 w 808720"/>
                  <a:gd name="connsiteY1817" fmla="*/ 15550 h 1047182"/>
                  <a:gd name="connsiteX1818" fmla="*/ 393616 w 808720"/>
                  <a:gd name="connsiteY1818" fmla="*/ 15458 h 1047182"/>
                  <a:gd name="connsiteX1819" fmla="*/ 520702 w 808720"/>
                  <a:gd name="connsiteY1819" fmla="*/ 15217 h 1047182"/>
                  <a:gd name="connsiteX1820" fmla="*/ 520489 w 808720"/>
                  <a:gd name="connsiteY1820" fmla="*/ 15462 h 1047182"/>
                  <a:gd name="connsiteX1821" fmla="*/ 520128 w 808720"/>
                  <a:gd name="connsiteY1821" fmla="*/ 15529 h 1047182"/>
                  <a:gd name="connsiteX1822" fmla="*/ 395280 w 808720"/>
                  <a:gd name="connsiteY1822" fmla="*/ 15210 h 1047182"/>
                  <a:gd name="connsiteX1823" fmla="*/ 393443 w 808720"/>
                  <a:gd name="connsiteY1823" fmla="*/ 15641 h 1047182"/>
                  <a:gd name="connsiteX1824" fmla="*/ 392711 w 808720"/>
                  <a:gd name="connsiteY1824" fmla="*/ 15762 h 1047182"/>
                  <a:gd name="connsiteX1825" fmla="*/ 394467 w 808720"/>
                  <a:gd name="connsiteY1825" fmla="*/ 15348 h 1047182"/>
                  <a:gd name="connsiteX1826" fmla="*/ 521849 w 808720"/>
                  <a:gd name="connsiteY1826" fmla="*/ 15209 h 1047182"/>
                  <a:gd name="connsiteX1827" fmla="*/ 519473 w 808720"/>
                  <a:gd name="connsiteY1827" fmla="*/ 16635 h 1047182"/>
                  <a:gd name="connsiteX1828" fmla="*/ 520489 w 808720"/>
                  <a:gd name="connsiteY1828" fmla="*/ 15462 h 1047182"/>
                  <a:gd name="connsiteX1829" fmla="*/ 441777 w 808720"/>
                  <a:gd name="connsiteY1829" fmla="*/ 15187 h 1047182"/>
                  <a:gd name="connsiteX1830" fmla="*/ 432295 w 808720"/>
                  <a:gd name="connsiteY1830" fmla="*/ 17184 h 1047182"/>
                  <a:gd name="connsiteX1831" fmla="*/ 441853 w 808720"/>
                  <a:gd name="connsiteY1831" fmla="*/ 15517 h 1047182"/>
                  <a:gd name="connsiteX1832" fmla="*/ 426127 w 808720"/>
                  <a:gd name="connsiteY1832" fmla="*/ 18828 h 1047182"/>
                  <a:gd name="connsiteX1833" fmla="*/ 424818 w 808720"/>
                  <a:gd name="connsiteY1833" fmla="*/ 18978 h 1047182"/>
                  <a:gd name="connsiteX1834" fmla="*/ 433059 w 808720"/>
                  <a:gd name="connsiteY1834" fmla="*/ 16442 h 1047182"/>
                  <a:gd name="connsiteX1835" fmla="*/ 397532 w 808720"/>
                  <a:gd name="connsiteY1835" fmla="*/ 15142 h 1047182"/>
                  <a:gd name="connsiteX1836" fmla="*/ 393432 w 808720"/>
                  <a:gd name="connsiteY1836" fmla="*/ 16680 h 1047182"/>
                  <a:gd name="connsiteX1837" fmla="*/ 384580 w 808720"/>
                  <a:gd name="connsiteY1837" fmla="*/ 17990 h 1047182"/>
                  <a:gd name="connsiteX1838" fmla="*/ 386393 w 808720"/>
                  <a:gd name="connsiteY1838" fmla="*/ 17482 h 1047182"/>
                  <a:gd name="connsiteX1839" fmla="*/ 437293 w 808720"/>
                  <a:gd name="connsiteY1839" fmla="*/ 15140 h 1047182"/>
                  <a:gd name="connsiteX1840" fmla="*/ 436440 w 808720"/>
                  <a:gd name="connsiteY1840" fmla="*/ 15402 h 1047182"/>
                  <a:gd name="connsiteX1841" fmla="*/ 433307 w 808720"/>
                  <a:gd name="connsiteY1841" fmla="*/ 15834 h 1047182"/>
                  <a:gd name="connsiteX1842" fmla="*/ 434319 w 808720"/>
                  <a:gd name="connsiteY1842" fmla="*/ 15581 h 1047182"/>
                  <a:gd name="connsiteX1843" fmla="*/ 521977 w 808720"/>
                  <a:gd name="connsiteY1843" fmla="*/ 15132 h 1047182"/>
                  <a:gd name="connsiteX1844" fmla="*/ 521940 w 808720"/>
                  <a:gd name="connsiteY1844" fmla="*/ 15192 h 1047182"/>
                  <a:gd name="connsiteX1845" fmla="*/ 521849 w 808720"/>
                  <a:gd name="connsiteY1845" fmla="*/ 15209 h 1047182"/>
                  <a:gd name="connsiteX1846" fmla="*/ 412980 w 808720"/>
                  <a:gd name="connsiteY1846" fmla="*/ 15091 h 1047182"/>
                  <a:gd name="connsiteX1847" fmla="*/ 412559 w 808720"/>
                  <a:gd name="connsiteY1847" fmla="*/ 15173 h 1047182"/>
                  <a:gd name="connsiteX1848" fmla="*/ 410925 w 808720"/>
                  <a:gd name="connsiteY1848" fmla="*/ 15457 h 1047182"/>
                  <a:gd name="connsiteX1849" fmla="*/ 411403 w 808720"/>
                  <a:gd name="connsiteY1849" fmla="*/ 15320 h 1047182"/>
                  <a:gd name="connsiteX1850" fmla="*/ 412055 w 808720"/>
                  <a:gd name="connsiteY1850" fmla="*/ 15192 h 1047182"/>
                  <a:gd name="connsiteX1851" fmla="*/ 520971 w 808720"/>
                  <a:gd name="connsiteY1851" fmla="*/ 15070 h 1047182"/>
                  <a:gd name="connsiteX1852" fmla="*/ 520702 w 808720"/>
                  <a:gd name="connsiteY1852" fmla="*/ 15217 h 1047182"/>
                  <a:gd name="connsiteX1853" fmla="*/ 520796 w 808720"/>
                  <a:gd name="connsiteY1853" fmla="*/ 15108 h 1047182"/>
                  <a:gd name="connsiteX1854" fmla="*/ 392979 w 808720"/>
                  <a:gd name="connsiteY1854" fmla="*/ 15063 h 1047182"/>
                  <a:gd name="connsiteX1855" fmla="*/ 391821 w 808720"/>
                  <a:gd name="connsiteY1855" fmla="*/ 15278 h 1047182"/>
                  <a:gd name="connsiteX1856" fmla="*/ 390804 w 808720"/>
                  <a:gd name="connsiteY1856" fmla="*/ 15420 h 1047182"/>
                  <a:gd name="connsiteX1857" fmla="*/ 390989 w 808720"/>
                  <a:gd name="connsiteY1857" fmla="*/ 15365 h 1047182"/>
                  <a:gd name="connsiteX1858" fmla="*/ 392132 w 808720"/>
                  <a:gd name="connsiteY1858" fmla="*/ 15166 h 1047182"/>
                  <a:gd name="connsiteX1859" fmla="*/ 377467 w 808720"/>
                  <a:gd name="connsiteY1859" fmla="*/ 14990 h 1047182"/>
                  <a:gd name="connsiteX1860" fmla="*/ 373475 w 808720"/>
                  <a:gd name="connsiteY1860" fmla="*/ 16536 h 1047182"/>
                  <a:gd name="connsiteX1861" fmla="*/ 372182 w 808720"/>
                  <a:gd name="connsiteY1861" fmla="*/ 16711 h 1047182"/>
                  <a:gd name="connsiteX1862" fmla="*/ 477957 w 808720"/>
                  <a:gd name="connsiteY1862" fmla="*/ 14958 h 1047182"/>
                  <a:gd name="connsiteX1863" fmla="*/ 476157 w 808720"/>
                  <a:gd name="connsiteY1863" fmla="*/ 15813 h 1047182"/>
                  <a:gd name="connsiteX1864" fmla="*/ 475283 w 808720"/>
                  <a:gd name="connsiteY1864" fmla="*/ 16097 h 1047182"/>
                  <a:gd name="connsiteX1865" fmla="*/ 469984 w 808720"/>
                  <a:gd name="connsiteY1865" fmla="*/ 17106 h 1047182"/>
                  <a:gd name="connsiteX1866" fmla="*/ 470498 w 808720"/>
                  <a:gd name="connsiteY1866" fmla="*/ 16939 h 1047182"/>
                  <a:gd name="connsiteX1867" fmla="*/ 565105 w 808720"/>
                  <a:gd name="connsiteY1867" fmla="*/ 14931 h 1047182"/>
                  <a:gd name="connsiteX1868" fmla="*/ 574849 w 808720"/>
                  <a:gd name="connsiteY1868" fmla="*/ 25956 h 1047182"/>
                  <a:gd name="connsiteX1869" fmla="*/ 563522 w 808720"/>
                  <a:gd name="connsiteY1869" fmla="*/ 15635 h 1047182"/>
                  <a:gd name="connsiteX1870" fmla="*/ 414611 w 808720"/>
                  <a:gd name="connsiteY1870" fmla="*/ 14913 h 1047182"/>
                  <a:gd name="connsiteX1871" fmla="*/ 410955 w 808720"/>
                  <a:gd name="connsiteY1871" fmla="*/ 15851 h 1047182"/>
                  <a:gd name="connsiteX1872" fmla="*/ 409637 w 808720"/>
                  <a:gd name="connsiteY1872" fmla="*/ 16092 h 1047182"/>
                  <a:gd name="connsiteX1873" fmla="*/ 407855 w 808720"/>
                  <a:gd name="connsiteY1873" fmla="*/ 16334 h 1047182"/>
                  <a:gd name="connsiteX1874" fmla="*/ 410552 w 808720"/>
                  <a:gd name="connsiteY1874" fmla="*/ 15563 h 1047182"/>
                  <a:gd name="connsiteX1875" fmla="*/ 412559 w 808720"/>
                  <a:gd name="connsiteY1875" fmla="*/ 15173 h 1047182"/>
                  <a:gd name="connsiteX1876" fmla="*/ 413115 w 808720"/>
                  <a:gd name="connsiteY1876" fmla="*/ 15076 h 1047182"/>
                  <a:gd name="connsiteX1877" fmla="*/ 478181 w 808720"/>
                  <a:gd name="connsiteY1877" fmla="*/ 14898 h 1047182"/>
                  <a:gd name="connsiteX1878" fmla="*/ 477957 w 808720"/>
                  <a:gd name="connsiteY1878" fmla="*/ 14958 h 1047182"/>
                  <a:gd name="connsiteX1879" fmla="*/ 478024 w 808720"/>
                  <a:gd name="connsiteY1879" fmla="*/ 14926 h 1047182"/>
                  <a:gd name="connsiteX1880" fmla="*/ 562700 w 808720"/>
                  <a:gd name="connsiteY1880" fmla="*/ 14887 h 1047182"/>
                  <a:gd name="connsiteX1881" fmla="*/ 563522 w 808720"/>
                  <a:gd name="connsiteY1881" fmla="*/ 15635 h 1047182"/>
                  <a:gd name="connsiteX1882" fmla="*/ 556755 w 808720"/>
                  <a:gd name="connsiteY1882" fmla="*/ 18646 h 1047182"/>
                  <a:gd name="connsiteX1883" fmla="*/ 555248 w 808720"/>
                  <a:gd name="connsiteY1883" fmla="*/ 16636 h 1047182"/>
                  <a:gd name="connsiteX1884" fmla="*/ 398826 w 808720"/>
                  <a:gd name="connsiteY1884" fmla="*/ 14870 h 1047182"/>
                  <a:gd name="connsiteX1885" fmla="*/ 397532 w 808720"/>
                  <a:gd name="connsiteY1885" fmla="*/ 15142 h 1047182"/>
                  <a:gd name="connsiteX1886" fmla="*/ 397857 w 808720"/>
                  <a:gd name="connsiteY1886" fmla="*/ 15020 h 1047182"/>
                  <a:gd name="connsiteX1887" fmla="*/ 394879 w 808720"/>
                  <a:gd name="connsiteY1887" fmla="*/ 14851 h 1047182"/>
                  <a:gd name="connsiteX1888" fmla="*/ 393378 w 808720"/>
                  <a:gd name="connsiteY1888" fmla="*/ 15260 h 1047182"/>
                  <a:gd name="connsiteX1889" fmla="*/ 387961 w 808720"/>
                  <a:gd name="connsiteY1889" fmla="*/ 16252 h 1047182"/>
                  <a:gd name="connsiteX1890" fmla="*/ 390359 w 808720"/>
                  <a:gd name="connsiteY1890" fmla="*/ 15550 h 1047182"/>
                  <a:gd name="connsiteX1891" fmla="*/ 391821 w 808720"/>
                  <a:gd name="connsiteY1891" fmla="*/ 15278 h 1047182"/>
                  <a:gd name="connsiteX1892" fmla="*/ 543606 w 808720"/>
                  <a:gd name="connsiteY1892" fmla="*/ 14834 h 1047182"/>
                  <a:gd name="connsiteX1893" fmla="*/ 543976 w 808720"/>
                  <a:gd name="connsiteY1893" fmla="*/ 15753 h 1047182"/>
                  <a:gd name="connsiteX1894" fmla="*/ 543599 w 808720"/>
                  <a:gd name="connsiteY1894" fmla="*/ 15567 h 1047182"/>
                  <a:gd name="connsiteX1895" fmla="*/ 543500 w 808720"/>
                  <a:gd name="connsiteY1895" fmla="*/ 15384 h 1047182"/>
                  <a:gd name="connsiteX1896" fmla="*/ 543487 w 808720"/>
                  <a:gd name="connsiteY1896" fmla="*/ 15210 h 1047182"/>
                  <a:gd name="connsiteX1897" fmla="*/ 398392 w 808720"/>
                  <a:gd name="connsiteY1897" fmla="*/ 14819 h 1047182"/>
                  <a:gd name="connsiteX1898" fmla="*/ 397857 w 808720"/>
                  <a:gd name="connsiteY1898" fmla="*/ 15020 h 1047182"/>
                  <a:gd name="connsiteX1899" fmla="*/ 392666 w 808720"/>
                  <a:gd name="connsiteY1899" fmla="*/ 15823 h 1047182"/>
                  <a:gd name="connsiteX1900" fmla="*/ 393443 w 808720"/>
                  <a:gd name="connsiteY1900" fmla="*/ 15641 h 1047182"/>
                  <a:gd name="connsiteX1901" fmla="*/ 394110 w 808720"/>
                  <a:gd name="connsiteY1901" fmla="*/ 14819 h 1047182"/>
                  <a:gd name="connsiteX1902" fmla="*/ 392132 w 808720"/>
                  <a:gd name="connsiteY1902" fmla="*/ 15166 h 1047182"/>
                  <a:gd name="connsiteX1903" fmla="*/ 391345 w 808720"/>
                  <a:gd name="connsiteY1903" fmla="*/ 15261 h 1047182"/>
                  <a:gd name="connsiteX1904" fmla="*/ 391551 w 808720"/>
                  <a:gd name="connsiteY1904" fmla="*/ 15201 h 1047182"/>
                  <a:gd name="connsiteX1905" fmla="*/ 393477 w 808720"/>
                  <a:gd name="connsiteY1905" fmla="*/ 14878 h 1047182"/>
                  <a:gd name="connsiteX1906" fmla="*/ 413236 w 808720"/>
                  <a:gd name="connsiteY1906" fmla="*/ 14796 h 1047182"/>
                  <a:gd name="connsiteX1907" fmla="*/ 412366 w 808720"/>
                  <a:gd name="connsiteY1907" fmla="*/ 15045 h 1047182"/>
                  <a:gd name="connsiteX1908" fmla="*/ 410386 w 808720"/>
                  <a:gd name="connsiteY1908" fmla="*/ 15373 h 1047182"/>
                  <a:gd name="connsiteX1909" fmla="*/ 406858 w 808720"/>
                  <a:gd name="connsiteY1909" fmla="*/ 15757 h 1047182"/>
                  <a:gd name="connsiteX1910" fmla="*/ 541913 w 808720"/>
                  <a:gd name="connsiteY1910" fmla="*/ 14738 h 1047182"/>
                  <a:gd name="connsiteX1911" fmla="*/ 542170 w 808720"/>
                  <a:gd name="connsiteY1911" fmla="*/ 14864 h 1047182"/>
                  <a:gd name="connsiteX1912" fmla="*/ 542226 w 808720"/>
                  <a:gd name="connsiteY1912" fmla="*/ 14990 h 1047182"/>
                  <a:gd name="connsiteX1913" fmla="*/ 542212 w 808720"/>
                  <a:gd name="connsiteY1913" fmla="*/ 15750 h 1047182"/>
                  <a:gd name="connsiteX1914" fmla="*/ 541864 w 808720"/>
                  <a:gd name="connsiteY1914" fmla="*/ 15312 h 1047182"/>
                  <a:gd name="connsiteX1915" fmla="*/ 441450 w 808720"/>
                  <a:gd name="connsiteY1915" fmla="*/ 14711 h 1047182"/>
                  <a:gd name="connsiteX1916" fmla="*/ 438874 w 808720"/>
                  <a:gd name="connsiteY1916" fmla="*/ 15539 h 1047182"/>
                  <a:gd name="connsiteX1917" fmla="*/ 434457 w 808720"/>
                  <a:gd name="connsiteY1917" fmla="*/ 16012 h 1047182"/>
                  <a:gd name="connsiteX1918" fmla="*/ 436440 w 808720"/>
                  <a:gd name="connsiteY1918" fmla="*/ 15402 h 1047182"/>
                  <a:gd name="connsiteX1919" fmla="*/ 540627 w 808720"/>
                  <a:gd name="connsiteY1919" fmla="*/ 14697 h 1047182"/>
                  <a:gd name="connsiteX1920" fmla="*/ 541294 w 808720"/>
                  <a:gd name="connsiteY1920" fmla="*/ 15177 h 1047182"/>
                  <a:gd name="connsiteX1921" fmla="*/ 541755 w 808720"/>
                  <a:gd name="connsiteY1921" fmla="*/ 16564 h 1047182"/>
                  <a:gd name="connsiteX1922" fmla="*/ 541678 w 808720"/>
                  <a:gd name="connsiteY1922" fmla="*/ 17458 h 1047182"/>
                  <a:gd name="connsiteX1923" fmla="*/ 541398 w 808720"/>
                  <a:gd name="connsiteY1923" fmla="*/ 18333 h 1047182"/>
                  <a:gd name="connsiteX1924" fmla="*/ 395457 w 808720"/>
                  <a:gd name="connsiteY1924" fmla="*/ 14694 h 1047182"/>
                  <a:gd name="connsiteX1925" fmla="*/ 395013 w 808720"/>
                  <a:gd name="connsiteY1925" fmla="*/ 14815 h 1047182"/>
                  <a:gd name="connsiteX1926" fmla="*/ 392979 w 808720"/>
                  <a:gd name="connsiteY1926" fmla="*/ 15063 h 1047182"/>
                  <a:gd name="connsiteX1927" fmla="*/ 394461 w 808720"/>
                  <a:gd name="connsiteY1927" fmla="*/ 14786 h 1047182"/>
                  <a:gd name="connsiteX1928" fmla="*/ 396016 w 808720"/>
                  <a:gd name="connsiteY1928" fmla="*/ 14693 h 1047182"/>
                  <a:gd name="connsiteX1929" fmla="*/ 394879 w 808720"/>
                  <a:gd name="connsiteY1929" fmla="*/ 14851 h 1047182"/>
                  <a:gd name="connsiteX1930" fmla="*/ 395013 w 808720"/>
                  <a:gd name="connsiteY1930" fmla="*/ 14815 h 1047182"/>
                  <a:gd name="connsiteX1931" fmla="*/ 522711 w 808720"/>
                  <a:gd name="connsiteY1931" fmla="*/ 14692 h 1047182"/>
                  <a:gd name="connsiteX1932" fmla="*/ 521977 w 808720"/>
                  <a:gd name="connsiteY1932" fmla="*/ 15132 h 1047182"/>
                  <a:gd name="connsiteX1933" fmla="*/ 522176 w 808720"/>
                  <a:gd name="connsiteY1933" fmla="*/ 14808 h 1047182"/>
                  <a:gd name="connsiteX1934" fmla="*/ 437877 w 808720"/>
                  <a:gd name="connsiteY1934" fmla="*/ 14691 h 1047182"/>
                  <a:gd name="connsiteX1935" fmla="*/ 434319 w 808720"/>
                  <a:gd name="connsiteY1935" fmla="*/ 15581 h 1047182"/>
                  <a:gd name="connsiteX1936" fmla="*/ 427638 w 808720"/>
                  <a:gd name="connsiteY1936" fmla="*/ 16573 h 1047182"/>
                  <a:gd name="connsiteX1937" fmla="*/ 428506 w 808720"/>
                  <a:gd name="connsiteY1937" fmla="*/ 16187 h 1047182"/>
                  <a:gd name="connsiteX1938" fmla="*/ 433198 w 808720"/>
                  <a:gd name="connsiteY1938" fmla="*/ 15248 h 1047182"/>
                  <a:gd name="connsiteX1939" fmla="*/ 543446 w 808720"/>
                  <a:gd name="connsiteY1939" fmla="*/ 14686 h 1047182"/>
                  <a:gd name="connsiteX1940" fmla="*/ 543487 w 808720"/>
                  <a:gd name="connsiteY1940" fmla="*/ 15210 h 1047182"/>
                  <a:gd name="connsiteX1941" fmla="*/ 543457 w 808720"/>
                  <a:gd name="connsiteY1941" fmla="*/ 15304 h 1047182"/>
                  <a:gd name="connsiteX1942" fmla="*/ 543322 w 808720"/>
                  <a:gd name="connsiteY1942" fmla="*/ 15051 h 1047182"/>
                  <a:gd name="connsiteX1943" fmla="*/ 471966 w 808720"/>
                  <a:gd name="connsiteY1943" fmla="*/ 14646 h 1047182"/>
                  <a:gd name="connsiteX1944" fmla="*/ 471771 w 808720"/>
                  <a:gd name="connsiteY1944" fmla="*/ 14716 h 1047182"/>
                  <a:gd name="connsiteX1945" fmla="*/ 471176 w 808720"/>
                  <a:gd name="connsiteY1945" fmla="*/ 14874 h 1047182"/>
                  <a:gd name="connsiteX1946" fmla="*/ 471010 w 808720"/>
                  <a:gd name="connsiteY1946" fmla="*/ 14901 h 1047182"/>
                  <a:gd name="connsiteX1947" fmla="*/ 524922 w 808720"/>
                  <a:gd name="connsiteY1947" fmla="*/ 14604 h 1047182"/>
                  <a:gd name="connsiteX1948" fmla="*/ 524899 w 808720"/>
                  <a:gd name="connsiteY1948" fmla="*/ 14641 h 1047182"/>
                  <a:gd name="connsiteX1949" fmla="*/ 524864 w 808720"/>
                  <a:gd name="connsiteY1949" fmla="*/ 14647 h 1047182"/>
                  <a:gd name="connsiteX1950" fmla="*/ 415115 w 808720"/>
                  <a:gd name="connsiteY1950" fmla="*/ 14589 h 1047182"/>
                  <a:gd name="connsiteX1951" fmla="*/ 412055 w 808720"/>
                  <a:gd name="connsiteY1951" fmla="*/ 15192 h 1047182"/>
                  <a:gd name="connsiteX1952" fmla="*/ 411728 w 808720"/>
                  <a:gd name="connsiteY1952" fmla="*/ 15227 h 1047182"/>
                  <a:gd name="connsiteX1953" fmla="*/ 412366 w 808720"/>
                  <a:gd name="connsiteY1953" fmla="*/ 15045 h 1047182"/>
                  <a:gd name="connsiteX1954" fmla="*/ 538791 w 808720"/>
                  <a:gd name="connsiteY1954" fmla="*/ 14519 h 1047182"/>
                  <a:gd name="connsiteX1955" fmla="*/ 539484 w 808720"/>
                  <a:gd name="connsiteY1955" fmla="*/ 14990 h 1047182"/>
                  <a:gd name="connsiteX1956" fmla="*/ 539011 w 808720"/>
                  <a:gd name="connsiteY1956" fmla="*/ 18776 h 1047182"/>
                  <a:gd name="connsiteX1957" fmla="*/ 538392 w 808720"/>
                  <a:gd name="connsiteY1957" fmla="*/ 16341 h 1047182"/>
                  <a:gd name="connsiteX1958" fmla="*/ 388356 w 808720"/>
                  <a:gd name="connsiteY1958" fmla="*/ 14518 h 1047182"/>
                  <a:gd name="connsiteX1959" fmla="*/ 383563 w 808720"/>
                  <a:gd name="connsiteY1959" fmla="*/ 15168 h 1047182"/>
                  <a:gd name="connsiteX1960" fmla="*/ 383434 w 808720"/>
                  <a:gd name="connsiteY1960" fmla="*/ 15185 h 1047182"/>
                  <a:gd name="connsiteX1961" fmla="*/ 373612 w 808720"/>
                  <a:gd name="connsiteY1961" fmla="*/ 16517 h 1047182"/>
                  <a:gd name="connsiteX1962" fmla="*/ 375205 w 808720"/>
                  <a:gd name="connsiteY1962" fmla="*/ 15984 h 1047182"/>
                  <a:gd name="connsiteX1963" fmla="*/ 384008 w 808720"/>
                  <a:gd name="connsiteY1963" fmla="*/ 15002 h 1047182"/>
                  <a:gd name="connsiteX1964" fmla="*/ 384015 w 808720"/>
                  <a:gd name="connsiteY1964" fmla="*/ 15002 h 1047182"/>
                  <a:gd name="connsiteX1965" fmla="*/ 418309 w 808720"/>
                  <a:gd name="connsiteY1965" fmla="*/ 14511 h 1047182"/>
                  <a:gd name="connsiteX1966" fmla="*/ 415411 w 808720"/>
                  <a:gd name="connsiteY1966" fmla="*/ 15288 h 1047182"/>
                  <a:gd name="connsiteX1967" fmla="*/ 415259 w 808720"/>
                  <a:gd name="connsiteY1967" fmla="*/ 15329 h 1047182"/>
                  <a:gd name="connsiteX1968" fmla="*/ 414676 w 808720"/>
                  <a:gd name="connsiteY1968" fmla="*/ 15408 h 1047182"/>
                  <a:gd name="connsiteX1969" fmla="*/ 410441 w 808720"/>
                  <a:gd name="connsiteY1969" fmla="*/ 15983 h 1047182"/>
                  <a:gd name="connsiteX1970" fmla="*/ 410955 w 808720"/>
                  <a:gd name="connsiteY1970" fmla="*/ 15851 h 1047182"/>
                  <a:gd name="connsiteX1971" fmla="*/ 418252 w 808720"/>
                  <a:gd name="connsiteY1971" fmla="*/ 14517 h 1047182"/>
                  <a:gd name="connsiteX1972" fmla="*/ 432295 w 808720"/>
                  <a:gd name="connsiteY1972" fmla="*/ 14503 h 1047182"/>
                  <a:gd name="connsiteX1973" fmla="*/ 431106 w 808720"/>
                  <a:gd name="connsiteY1973" fmla="*/ 15031 h 1047182"/>
                  <a:gd name="connsiteX1974" fmla="*/ 419811 w 808720"/>
                  <a:gd name="connsiteY1974" fmla="*/ 16518 h 1047182"/>
                  <a:gd name="connsiteX1975" fmla="*/ 422196 w 808720"/>
                  <a:gd name="connsiteY1975" fmla="*/ 15964 h 1047182"/>
                  <a:gd name="connsiteX1976" fmla="*/ 428627 w 808720"/>
                  <a:gd name="connsiteY1976" fmla="*/ 14911 h 1047182"/>
                  <a:gd name="connsiteX1977" fmla="*/ 397519 w 808720"/>
                  <a:gd name="connsiteY1977" fmla="*/ 14502 h 1047182"/>
                  <a:gd name="connsiteX1978" fmla="*/ 397391 w 808720"/>
                  <a:gd name="connsiteY1978" fmla="*/ 14525 h 1047182"/>
                  <a:gd name="connsiteX1979" fmla="*/ 396016 w 808720"/>
                  <a:gd name="connsiteY1979" fmla="*/ 14693 h 1047182"/>
                  <a:gd name="connsiteX1980" fmla="*/ 397113 w 808720"/>
                  <a:gd name="connsiteY1980" fmla="*/ 14540 h 1047182"/>
                  <a:gd name="connsiteX1981" fmla="*/ 399246 w 808720"/>
                  <a:gd name="connsiteY1981" fmla="*/ 14499 h 1047182"/>
                  <a:gd name="connsiteX1982" fmla="*/ 399085 w 808720"/>
                  <a:gd name="connsiteY1982" fmla="*/ 14559 h 1047182"/>
                  <a:gd name="connsiteX1983" fmla="*/ 395280 w 808720"/>
                  <a:gd name="connsiteY1983" fmla="*/ 15210 h 1047182"/>
                  <a:gd name="connsiteX1984" fmla="*/ 395821 w 808720"/>
                  <a:gd name="connsiteY1984" fmla="*/ 15082 h 1047182"/>
                  <a:gd name="connsiteX1985" fmla="*/ 408185 w 808720"/>
                  <a:gd name="connsiteY1985" fmla="*/ 14496 h 1047182"/>
                  <a:gd name="connsiteX1986" fmla="*/ 406783 w 808720"/>
                  <a:gd name="connsiteY1986" fmla="*/ 15119 h 1047182"/>
                  <a:gd name="connsiteX1987" fmla="*/ 398877 w 808720"/>
                  <a:gd name="connsiteY1987" fmla="*/ 16232 h 1047182"/>
                  <a:gd name="connsiteX1988" fmla="*/ 401634 w 808720"/>
                  <a:gd name="connsiteY1988" fmla="*/ 15466 h 1047182"/>
                  <a:gd name="connsiteX1989" fmla="*/ 446725 w 808720"/>
                  <a:gd name="connsiteY1989" fmla="*/ 14492 h 1047182"/>
                  <a:gd name="connsiteX1990" fmla="*/ 446331 w 808720"/>
                  <a:gd name="connsiteY1990" fmla="*/ 14737 h 1047182"/>
                  <a:gd name="connsiteX1991" fmla="*/ 441853 w 808720"/>
                  <a:gd name="connsiteY1991" fmla="*/ 15517 h 1047182"/>
                  <a:gd name="connsiteX1992" fmla="*/ 538800 w 808720"/>
                  <a:gd name="connsiteY1992" fmla="*/ 14480 h 1047182"/>
                  <a:gd name="connsiteX1993" fmla="*/ 538791 w 808720"/>
                  <a:gd name="connsiteY1993" fmla="*/ 14519 h 1047182"/>
                  <a:gd name="connsiteX1994" fmla="*/ 538783 w 808720"/>
                  <a:gd name="connsiteY1994" fmla="*/ 14513 h 1047182"/>
                  <a:gd name="connsiteX1995" fmla="*/ 515242 w 808720"/>
                  <a:gd name="connsiteY1995" fmla="*/ 14446 h 1047182"/>
                  <a:gd name="connsiteX1996" fmla="*/ 513167 w 808720"/>
                  <a:gd name="connsiteY1996" fmla="*/ 15813 h 1047182"/>
                  <a:gd name="connsiteX1997" fmla="*/ 508871 w 808720"/>
                  <a:gd name="connsiteY1997" fmla="*/ 17732 h 1047182"/>
                  <a:gd name="connsiteX1998" fmla="*/ 513325 w 808720"/>
                  <a:gd name="connsiteY1998" fmla="*/ 15060 h 1047182"/>
                  <a:gd name="connsiteX1999" fmla="*/ 514537 w 808720"/>
                  <a:gd name="connsiteY1999" fmla="*/ 14716 h 1047182"/>
                  <a:gd name="connsiteX2000" fmla="*/ 446976 w 808720"/>
                  <a:gd name="connsiteY2000" fmla="*/ 14439 h 1047182"/>
                  <a:gd name="connsiteX2001" fmla="*/ 446725 w 808720"/>
                  <a:gd name="connsiteY2001" fmla="*/ 14492 h 1047182"/>
                  <a:gd name="connsiteX2002" fmla="*/ 446760 w 808720"/>
                  <a:gd name="connsiteY2002" fmla="*/ 14470 h 1047182"/>
                  <a:gd name="connsiteX2003" fmla="*/ 398406 w 808720"/>
                  <a:gd name="connsiteY2003" fmla="*/ 14419 h 1047182"/>
                  <a:gd name="connsiteX2004" fmla="*/ 397858 w 808720"/>
                  <a:gd name="connsiteY2004" fmla="*/ 14549 h 1047182"/>
                  <a:gd name="connsiteX2005" fmla="*/ 395286 w 808720"/>
                  <a:gd name="connsiteY2005" fmla="*/ 14990 h 1047182"/>
                  <a:gd name="connsiteX2006" fmla="*/ 393616 w 808720"/>
                  <a:gd name="connsiteY2006" fmla="*/ 15458 h 1047182"/>
                  <a:gd name="connsiteX2007" fmla="*/ 391040 w 808720"/>
                  <a:gd name="connsiteY2007" fmla="*/ 15897 h 1047182"/>
                  <a:gd name="connsiteX2008" fmla="*/ 393378 w 808720"/>
                  <a:gd name="connsiteY2008" fmla="*/ 15260 h 1047182"/>
                  <a:gd name="connsiteX2009" fmla="*/ 397391 w 808720"/>
                  <a:gd name="connsiteY2009" fmla="*/ 14525 h 1047182"/>
                  <a:gd name="connsiteX2010" fmla="*/ 397793 w 808720"/>
                  <a:gd name="connsiteY2010" fmla="*/ 14477 h 1047182"/>
                  <a:gd name="connsiteX2011" fmla="*/ 564740 w 808720"/>
                  <a:gd name="connsiteY2011" fmla="*/ 14408 h 1047182"/>
                  <a:gd name="connsiteX2012" fmla="*/ 565518 w 808720"/>
                  <a:gd name="connsiteY2012" fmla="*/ 14747 h 1047182"/>
                  <a:gd name="connsiteX2013" fmla="*/ 565105 w 808720"/>
                  <a:gd name="connsiteY2013" fmla="*/ 14931 h 1047182"/>
                  <a:gd name="connsiteX2014" fmla="*/ 564660 w 808720"/>
                  <a:gd name="connsiteY2014" fmla="*/ 14427 h 1047182"/>
                  <a:gd name="connsiteX2015" fmla="*/ 566282 w 808720"/>
                  <a:gd name="connsiteY2015" fmla="*/ 14408 h 1047182"/>
                  <a:gd name="connsiteX2016" fmla="*/ 571605 w 808720"/>
                  <a:gd name="connsiteY2016" fmla="*/ 17400 h 1047182"/>
                  <a:gd name="connsiteX2017" fmla="*/ 565518 w 808720"/>
                  <a:gd name="connsiteY2017" fmla="*/ 14747 h 1047182"/>
                  <a:gd name="connsiteX2018" fmla="*/ 464866 w 808720"/>
                  <a:gd name="connsiteY2018" fmla="*/ 14401 h 1047182"/>
                  <a:gd name="connsiteX2019" fmla="*/ 449840 w 808720"/>
                  <a:gd name="connsiteY2019" fmla="*/ 17184 h 1047182"/>
                  <a:gd name="connsiteX2020" fmla="*/ 458644 w 808720"/>
                  <a:gd name="connsiteY2020" fmla="*/ 15112 h 1047182"/>
                  <a:gd name="connsiteX2021" fmla="*/ 398732 w 808720"/>
                  <a:gd name="connsiteY2021" fmla="*/ 14399 h 1047182"/>
                  <a:gd name="connsiteX2022" fmla="*/ 395821 w 808720"/>
                  <a:gd name="connsiteY2022" fmla="*/ 15082 h 1047182"/>
                  <a:gd name="connsiteX2023" fmla="*/ 395007 w 808720"/>
                  <a:gd name="connsiteY2023" fmla="*/ 15221 h 1047182"/>
                  <a:gd name="connsiteX2024" fmla="*/ 397858 w 808720"/>
                  <a:gd name="connsiteY2024" fmla="*/ 14549 h 1047182"/>
                  <a:gd name="connsiteX2025" fmla="*/ 398854 w 808720"/>
                  <a:gd name="connsiteY2025" fmla="*/ 14378 h 1047182"/>
                  <a:gd name="connsiteX2026" fmla="*/ 398732 w 808720"/>
                  <a:gd name="connsiteY2026" fmla="*/ 14399 h 1047182"/>
                  <a:gd name="connsiteX2027" fmla="*/ 398800 w 808720"/>
                  <a:gd name="connsiteY2027" fmla="*/ 14383 h 1047182"/>
                  <a:gd name="connsiteX2028" fmla="*/ 543423 w 808720"/>
                  <a:gd name="connsiteY2028" fmla="*/ 14378 h 1047182"/>
                  <a:gd name="connsiteX2029" fmla="*/ 543492 w 808720"/>
                  <a:gd name="connsiteY2029" fmla="*/ 14551 h 1047182"/>
                  <a:gd name="connsiteX2030" fmla="*/ 543446 w 808720"/>
                  <a:gd name="connsiteY2030" fmla="*/ 14686 h 1047182"/>
                  <a:gd name="connsiteX2031" fmla="*/ 474375 w 808720"/>
                  <a:gd name="connsiteY2031" fmla="*/ 14358 h 1047182"/>
                  <a:gd name="connsiteX2032" fmla="*/ 473714 w 808720"/>
                  <a:gd name="connsiteY2032" fmla="*/ 14562 h 1047182"/>
                  <a:gd name="connsiteX2033" fmla="*/ 467929 w 808720"/>
                  <a:gd name="connsiteY2033" fmla="*/ 15737 h 1047182"/>
                  <a:gd name="connsiteX2034" fmla="*/ 471176 w 808720"/>
                  <a:gd name="connsiteY2034" fmla="*/ 14874 h 1047182"/>
                  <a:gd name="connsiteX2035" fmla="*/ 416865 w 808720"/>
                  <a:gd name="connsiteY2035" fmla="*/ 14335 h 1047182"/>
                  <a:gd name="connsiteX2036" fmla="*/ 415782 w 808720"/>
                  <a:gd name="connsiteY2036" fmla="*/ 14613 h 1047182"/>
                  <a:gd name="connsiteX2037" fmla="*/ 413115 w 808720"/>
                  <a:gd name="connsiteY2037" fmla="*/ 15076 h 1047182"/>
                  <a:gd name="connsiteX2038" fmla="*/ 412980 w 808720"/>
                  <a:gd name="connsiteY2038" fmla="*/ 15091 h 1047182"/>
                  <a:gd name="connsiteX2039" fmla="*/ 399055 w 808720"/>
                  <a:gd name="connsiteY2039" fmla="*/ 14323 h 1047182"/>
                  <a:gd name="connsiteX2040" fmla="*/ 398800 w 808720"/>
                  <a:gd name="connsiteY2040" fmla="*/ 14383 h 1047182"/>
                  <a:gd name="connsiteX2041" fmla="*/ 398406 w 808720"/>
                  <a:gd name="connsiteY2041" fmla="*/ 14419 h 1047182"/>
                  <a:gd name="connsiteX2042" fmla="*/ 398560 w 808720"/>
                  <a:gd name="connsiteY2042" fmla="*/ 14383 h 1047182"/>
                  <a:gd name="connsiteX2043" fmla="*/ 488978 w 808720"/>
                  <a:gd name="connsiteY2043" fmla="*/ 14316 h 1047182"/>
                  <a:gd name="connsiteX2044" fmla="*/ 481339 w 808720"/>
                  <a:gd name="connsiteY2044" fmla="*/ 16025 h 1047182"/>
                  <a:gd name="connsiteX2045" fmla="*/ 481697 w 808720"/>
                  <a:gd name="connsiteY2045" fmla="*/ 15862 h 1047182"/>
                  <a:gd name="connsiteX2046" fmla="*/ 488875 w 808720"/>
                  <a:gd name="connsiteY2046" fmla="*/ 14333 h 1047182"/>
                  <a:gd name="connsiteX2047" fmla="*/ 547717 w 808720"/>
                  <a:gd name="connsiteY2047" fmla="*/ 14309 h 1047182"/>
                  <a:gd name="connsiteX2048" fmla="*/ 548024 w 808720"/>
                  <a:gd name="connsiteY2048" fmla="*/ 14646 h 1047182"/>
                  <a:gd name="connsiteX2049" fmla="*/ 548538 w 808720"/>
                  <a:gd name="connsiteY2049" fmla="*/ 15210 h 1047182"/>
                  <a:gd name="connsiteX2050" fmla="*/ 548805 w 808720"/>
                  <a:gd name="connsiteY2050" fmla="*/ 23763 h 1047182"/>
                  <a:gd name="connsiteX2051" fmla="*/ 548852 w 808720"/>
                  <a:gd name="connsiteY2051" fmla="*/ 23977 h 1047182"/>
                  <a:gd name="connsiteX2052" fmla="*/ 547709 w 808720"/>
                  <a:gd name="connsiteY2052" fmla="*/ 21570 h 1047182"/>
                  <a:gd name="connsiteX2053" fmla="*/ 546441 w 808720"/>
                  <a:gd name="connsiteY2053" fmla="*/ 15881 h 1047182"/>
                  <a:gd name="connsiteX2054" fmla="*/ 397070 w 808720"/>
                  <a:gd name="connsiteY2054" fmla="*/ 14301 h 1047182"/>
                  <a:gd name="connsiteX2055" fmla="*/ 394461 w 808720"/>
                  <a:gd name="connsiteY2055" fmla="*/ 14786 h 1047182"/>
                  <a:gd name="connsiteX2056" fmla="*/ 394110 w 808720"/>
                  <a:gd name="connsiteY2056" fmla="*/ 14819 h 1047182"/>
                  <a:gd name="connsiteX2057" fmla="*/ 540998 w 808720"/>
                  <a:gd name="connsiteY2057" fmla="*/ 14288 h 1047182"/>
                  <a:gd name="connsiteX2058" fmla="*/ 541083 w 808720"/>
                  <a:gd name="connsiteY2058" fmla="*/ 14330 h 1047182"/>
                  <a:gd name="connsiteX2059" fmla="*/ 541864 w 808720"/>
                  <a:gd name="connsiteY2059" fmla="*/ 15312 h 1047182"/>
                  <a:gd name="connsiteX2060" fmla="*/ 541841 w 808720"/>
                  <a:gd name="connsiteY2060" fmla="*/ 15572 h 1047182"/>
                  <a:gd name="connsiteX2061" fmla="*/ 541294 w 808720"/>
                  <a:gd name="connsiteY2061" fmla="*/ 15177 h 1047182"/>
                  <a:gd name="connsiteX2062" fmla="*/ 399030 w 808720"/>
                  <a:gd name="connsiteY2062" fmla="*/ 14273 h 1047182"/>
                  <a:gd name="connsiteX2063" fmla="*/ 398560 w 808720"/>
                  <a:gd name="connsiteY2063" fmla="*/ 14383 h 1047182"/>
                  <a:gd name="connsiteX2064" fmla="*/ 397793 w 808720"/>
                  <a:gd name="connsiteY2064" fmla="*/ 14477 h 1047182"/>
                  <a:gd name="connsiteX2065" fmla="*/ 397519 w 808720"/>
                  <a:gd name="connsiteY2065" fmla="*/ 14502 h 1047182"/>
                  <a:gd name="connsiteX2066" fmla="*/ 397951 w 808720"/>
                  <a:gd name="connsiteY2066" fmla="*/ 14423 h 1047182"/>
                  <a:gd name="connsiteX2067" fmla="*/ 462267 w 808720"/>
                  <a:gd name="connsiteY2067" fmla="*/ 14260 h 1047182"/>
                  <a:gd name="connsiteX2068" fmla="*/ 458644 w 808720"/>
                  <a:gd name="connsiteY2068" fmla="*/ 15112 h 1047182"/>
                  <a:gd name="connsiteX2069" fmla="*/ 456054 w 808720"/>
                  <a:gd name="connsiteY2069" fmla="*/ 15408 h 1047182"/>
                  <a:gd name="connsiteX2070" fmla="*/ 457515 w 808720"/>
                  <a:gd name="connsiteY2070" fmla="*/ 14991 h 1047182"/>
                  <a:gd name="connsiteX2071" fmla="*/ 522540 w 808720"/>
                  <a:gd name="connsiteY2071" fmla="*/ 14214 h 1047182"/>
                  <a:gd name="connsiteX2072" fmla="*/ 522176 w 808720"/>
                  <a:gd name="connsiteY2072" fmla="*/ 14808 h 1047182"/>
                  <a:gd name="connsiteX2073" fmla="*/ 520971 w 808720"/>
                  <a:gd name="connsiteY2073" fmla="*/ 15070 h 1047182"/>
                  <a:gd name="connsiteX2074" fmla="*/ 400033 w 808720"/>
                  <a:gd name="connsiteY2074" fmla="*/ 14204 h 1047182"/>
                  <a:gd name="connsiteX2075" fmla="*/ 399805 w 808720"/>
                  <a:gd name="connsiteY2075" fmla="*/ 14289 h 1047182"/>
                  <a:gd name="connsiteX2076" fmla="*/ 398854 w 808720"/>
                  <a:gd name="connsiteY2076" fmla="*/ 14378 h 1047182"/>
                  <a:gd name="connsiteX2077" fmla="*/ 399464 w 808720"/>
                  <a:gd name="connsiteY2077" fmla="*/ 14273 h 1047182"/>
                  <a:gd name="connsiteX2078" fmla="*/ 489777 w 808720"/>
                  <a:gd name="connsiteY2078" fmla="*/ 14183 h 1047182"/>
                  <a:gd name="connsiteX2079" fmla="*/ 488284 w 808720"/>
                  <a:gd name="connsiteY2079" fmla="*/ 14861 h 1047182"/>
                  <a:gd name="connsiteX2080" fmla="*/ 481060 w 808720"/>
                  <a:gd name="connsiteY2080" fmla="*/ 16151 h 1047182"/>
                  <a:gd name="connsiteX2081" fmla="*/ 481306 w 808720"/>
                  <a:gd name="connsiteY2081" fmla="*/ 16039 h 1047182"/>
                  <a:gd name="connsiteX2082" fmla="*/ 489313 w 808720"/>
                  <a:gd name="connsiteY2082" fmla="*/ 14260 h 1047182"/>
                  <a:gd name="connsiteX2083" fmla="*/ 485433 w 808720"/>
                  <a:gd name="connsiteY2083" fmla="*/ 14164 h 1047182"/>
                  <a:gd name="connsiteX2084" fmla="*/ 485127 w 808720"/>
                  <a:gd name="connsiteY2084" fmla="*/ 14303 h 1047182"/>
                  <a:gd name="connsiteX2085" fmla="*/ 472270 w 808720"/>
                  <a:gd name="connsiteY2085" fmla="*/ 17076 h 1047182"/>
                  <a:gd name="connsiteX2086" fmla="*/ 475283 w 808720"/>
                  <a:gd name="connsiteY2086" fmla="*/ 16097 h 1047182"/>
                  <a:gd name="connsiteX2087" fmla="*/ 401287 w 808720"/>
                  <a:gd name="connsiteY2087" fmla="*/ 14152 h 1047182"/>
                  <a:gd name="connsiteX2088" fmla="*/ 399246 w 808720"/>
                  <a:gd name="connsiteY2088" fmla="*/ 14499 h 1047182"/>
                  <a:gd name="connsiteX2089" fmla="*/ 399805 w 808720"/>
                  <a:gd name="connsiteY2089" fmla="*/ 14289 h 1047182"/>
                  <a:gd name="connsiteX2090" fmla="*/ 417677 w 808720"/>
                  <a:gd name="connsiteY2090" fmla="*/ 14127 h 1047182"/>
                  <a:gd name="connsiteX2091" fmla="*/ 417270 w 808720"/>
                  <a:gd name="connsiteY2091" fmla="*/ 14232 h 1047182"/>
                  <a:gd name="connsiteX2092" fmla="*/ 415115 w 808720"/>
                  <a:gd name="connsiteY2092" fmla="*/ 14589 h 1047182"/>
                  <a:gd name="connsiteX2093" fmla="*/ 416754 w 808720"/>
                  <a:gd name="connsiteY2093" fmla="*/ 14266 h 1047182"/>
                  <a:gd name="connsiteX2094" fmla="*/ 420420 w 808720"/>
                  <a:gd name="connsiteY2094" fmla="*/ 14121 h 1047182"/>
                  <a:gd name="connsiteX2095" fmla="*/ 419285 w 808720"/>
                  <a:gd name="connsiteY2095" fmla="*/ 14405 h 1047182"/>
                  <a:gd name="connsiteX2096" fmla="*/ 418309 w 808720"/>
                  <a:gd name="connsiteY2096" fmla="*/ 14511 h 1047182"/>
                  <a:gd name="connsiteX2097" fmla="*/ 418358 w 808720"/>
                  <a:gd name="connsiteY2097" fmla="*/ 14498 h 1047182"/>
                  <a:gd name="connsiteX2098" fmla="*/ 399628 w 808720"/>
                  <a:gd name="connsiteY2098" fmla="*/ 14116 h 1047182"/>
                  <a:gd name="connsiteX2099" fmla="*/ 397951 w 808720"/>
                  <a:gd name="connsiteY2099" fmla="*/ 14423 h 1047182"/>
                  <a:gd name="connsiteX2100" fmla="*/ 397113 w 808720"/>
                  <a:gd name="connsiteY2100" fmla="*/ 14540 h 1047182"/>
                  <a:gd name="connsiteX2101" fmla="*/ 395457 w 808720"/>
                  <a:gd name="connsiteY2101" fmla="*/ 14694 h 1047182"/>
                  <a:gd name="connsiteX2102" fmla="*/ 396382 w 808720"/>
                  <a:gd name="connsiteY2102" fmla="*/ 14442 h 1047182"/>
                  <a:gd name="connsiteX2103" fmla="*/ 489950 w 808720"/>
                  <a:gd name="connsiteY2103" fmla="*/ 14104 h 1047182"/>
                  <a:gd name="connsiteX2104" fmla="*/ 489888 w 808720"/>
                  <a:gd name="connsiteY2104" fmla="*/ 14132 h 1047182"/>
                  <a:gd name="connsiteX2105" fmla="*/ 489313 w 808720"/>
                  <a:gd name="connsiteY2105" fmla="*/ 14260 h 1047182"/>
                  <a:gd name="connsiteX2106" fmla="*/ 488978 w 808720"/>
                  <a:gd name="connsiteY2106" fmla="*/ 14316 h 1047182"/>
                  <a:gd name="connsiteX2107" fmla="*/ 489420 w 808720"/>
                  <a:gd name="connsiteY2107" fmla="*/ 14217 h 1047182"/>
                  <a:gd name="connsiteX2108" fmla="*/ 400336 w 808720"/>
                  <a:gd name="connsiteY2108" fmla="*/ 14090 h 1047182"/>
                  <a:gd name="connsiteX2109" fmla="*/ 400173 w 808720"/>
                  <a:gd name="connsiteY2109" fmla="*/ 14152 h 1047182"/>
                  <a:gd name="connsiteX2110" fmla="*/ 399464 w 808720"/>
                  <a:gd name="connsiteY2110" fmla="*/ 14273 h 1047182"/>
                  <a:gd name="connsiteX2111" fmla="*/ 399055 w 808720"/>
                  <a:gd name="connsiteY2111" fmla="*/ 14323 h 1047182"/>
                  <a:gd name="connsiteX2112" fmla="*/ 399621 w 808720"/>
                  <a:gd name="connsiteY2112" fmla="*/ 14190 h 1047182"/>
                  <a:gd name="connsiteX2113" fmla="*/ 418145 w 808720"/>
                  <a:gd name="connsiteY2113" fmla="*/ 14087 h 1047182"/>
                  <a:gd name="connsiteX2114" fmla="*/ 416865 w 808720"/>
                  <a:gd name="connsiteY2114" fmla="*/ 14335 h 1047182"/>
                  <a:gd name="connsiteX2115" fmla="*/ 417270 w 808720"/>
                  <a:gd name="connsiteY2115" fmla="*/ 14232 h 1047182"/>
                  <a:gd name="connsiteX2116" fmla="*/ 399921 w 808720"/>
                  <a:gd name="connsiteY2116" fmla="*/ 14062 h 1047182"/>
                  <a:gd name="connsiteX2117" fmla="*/ 399742 w 808720"/>
                  <a:gd name="connsiteY2117" fmla="*/ 14105 h 1047182"/>
                  <a:gd name="connsiteX2118" fmla="*/ 399628 w 808720"/>
                  <a:gd name="connsiteY2118" fmla="*/ 14116 h 1047182"/>
                  <a:gd name="connsiteX2119" fmla="*/ 400167 w 808720"/>
                  <a:gd name="connsiteY2119" fmla="*/ 14062 h 1047182"/>
                  <a:gd name="connsiteX2120" fmla="*/ 399621 w 808720"/>
                  <a:gd name="connsiteY2120" fmla="*/ 14190 h 1047182"/>
                  <a:gd name="connsiteX2121" fmla="*/ 399030 w 808720"/>
                  <a:gd name="connsiteY2121" fmla="*/ 14273 h 1047182"/>
                  <a:gd name="connsiteX2122" fmla="*/ 399742 w 808720"/>
                  <a:gd name="connsiteY2122" fmla="*/ 14105 h 1047182"/>
                  <a:gd name="connsiteX2123" fmla="*/ 525659 w 808720"/>
                  <a:gd name="connsiteY2123" fmla="*/ 14051 h 1047182"/>
                  <a:gd name="connsiteX2124" fmla="*/ 524922 w 808720"/>
                  <a:gd name="connsiteY2124" fmla="*/ 14604 h 1047182"/>
                  <a:gd name="connsiteX2125" fmla="*/ 525206 w 808720"/>
                  <a:gd name="connsiteY2125" fmla="*/ 14149 h 1047182"/>
                  <a:gd name="connsiteX2126" fmla="*/ 469762 w 808720"/>
                  <a:gd name="connsiteY2126" fmla="*/ 14044 h 1047182"/>
                  <a:gd name="connsiteX2127" fmla="*/ 463358 w 808720"/>
                  <a:gd name="connsiteY2127" fmla="*/ 15551 h 1047182"/>
                  <a:gd name="connsiteX2128" fmla="*/ 446239 w 808720"/>
                  <a:gd name="connsiteY2128" fmla="*/ 18226 h 1047182"/>
                  <a:gd name="connsiteX2129" fmla="*/ 452473 w 808720"/>
                  <a:gd name="connsiteY2129" fmla="*/ 15817 h 1047182"/>
                  <a:gd name="connsiteX2130" fmla="*/ 456054 w 808720"/>
                  <a:gd name="connsiteY2130" fmla="*/ 15408 h 1047182"/>
                  <a:gd name="connsiteX2131" fmla="*/ 449840 w 808720"/>
                  <a:gd name="connsiteY2131" fmla="*/ 17184 h 1047182"/>
                  <a:gd name="connsiteX2132" fmla="*/ 465436 w 808720"/>
                  <a:gd name="connsiteY2132" fmla="*/ 14503 h 1047182"/>
                  <a:gd name="connsiteX2133" fmla="*/ 452033 w 808720"/>
                  <a:gd name="connsiteY2133" fmla="*/ 17184 h 1047182"/>
                  <a:gd name="connsiteX2134" fmla="*/ 538086 w 808720"/>
                  <a:gd name="connsiteY2134" fmla="*/ 14038 h 1047182"/>
                  <a:gd name="connsiteX2135" fmla="*/ 538783 w 808720"/>
                  <a:gd name="connsiteY2135" fmla="*/ 14513 h 1047182"/>
                  <a:gd name="connsiteX2136" fmla="*/ 538220 w 808720"/>
                  <a:gd name="connsiteY2136" fmla="*/ 15664 h 1047182"/>
                  <a:gd name="connsiteX2137" fmla="*/ 537890 w 808720"/>
                  <a:gd name="connsiteY2137" fmla="*/ 14367 h 1047182"/>
                  <a:gd name="connsiteX2138" fmla="*/ 422713 w 808720"/>
                  <a:gd name="connsiteY2138" fmla="*/ 14032 h 1047182"/>
                  <a:gd name="connsiteX2139" fmla="*/ 421383 w 808720"/>
                  <a:gd name="connsiteY2139" fmla="*/ 14314 h 1047182"/>
                  <a:gd name="connsiteX2140" fmla="*/ 418983 w 808720"/>
                  <a:gd name="connsiteY2140" fmla="*/ 14823 h 1047182"/>
                  <a:gd name="connsiteX2141" fmla="*/ 415983 w 808720"/>
                  <a:gd name="connsiteY2141" fmla="*/ 15230 h 1047182"/>
                  <a:gd name="connsiteX2142" fmla="*/ 416394 w 808720"/>
                  <a:gd name="connsiteY2142" fmla="*/ 15128 h 1047182"/>
                  <a:gd name="connsiteX2143" fmla="*/ 419285 w 808720"/>
                  <a:gd name="connsiteY2143" fmla="*/ 14405 h 1047182"/>
                  <a:gd name="connsiteX2144" fmla="*/ 474371 w 808720"/>
                  <a:gd name="connsiteY2144" fmla="*/ 14005 h 1047182"/>
                  <a:gd name="connsiteX2145" fmla="*/ 471966 w 808720"/>
                  <a:gd name="connsiteY2145" fmla="*/ 14646 h 1047182"/>
                  <a:gd name="connsiteX2146" fmla="*/ 473148 w 808720"/>
                  <a:gd name="connsiteY2146" fmla="*/ 14221 h 1047182"/>
                  <a:gd name="connsiteX2147" fmla="*/ 443647 w 808720"/>
                  <a:gd name="connsiteY2147" fmla="*/ 14004 h 1047182"/>
                  <a:gd name="connsiteX2148" fmla="*/ 442539 w 808720"/>
                  <a:gd name="connsiteY2148" fmla="*/ 14361 h 1047182"/>
                  <a:gd name="connsiteX2149" fmla="*/ 437293 w 808720"/>
                  <a:gd name="connsiteY2149" fmla="*/ 15140 h 1047182"/>
                  <a:gd name="connsiteX2150" fmla="*/ 439299 w 808720"/>
                  <a:gd name="connsiteY2150" fmla="*/ 14522 h 1047182"/>
                  <a:gd name="connsiteX2151" fmla="*/ 468339 w 808720"/>
                  <a:gd name="connsiteY2151" fmla="*/ 14004 h 1047182"/>
                  <a:gd name="connsiteX2152" fmla="*/ 465436 w 808720"/>
                  <a:gd name="connsiteY2152" fmla="*/ 14503 h 1047182"/>
                  <a:gd name="connsiteX2153" fmla="*/ 467386 w 808720"/>
                  <a:gd name="connsiteY2153" fmla="*/ 14113 h 1047182"/>
                  <a:gd name="connsiteX2154" fmla="*/ 406903 w 808720"/>
                  <a:gd name="connsiteY2154" fmla="*/ 14002 h 1047182"/>
                  <a:gd name="connsiteX2155" fmla="*/ 401634 w 808720"/>
                  <a:gd name="connsiteY2155" fmla="*/ 15466 h 1047182"/>
                  <a:gd name="connsiteX2156" fmla="*/ 396981 w 808720"/>
                  <a:gd name="connsiteY2156" fmla="*/ 16154 h 1047182"/>
                  <a:gd name="connsiteX2157" fmla="*/ 516420 w 808720"/>
                  <a:gd name="connsiteY2157" fmla="*/ 13995 h 1047182"/>
                  <a:gd name="connsiteX2158" fmla="*/ 513989 w 808720"/>
                  <a:gd name="connsiteY2158" fmla="*/ 16361 h 1047182"/>
                  <a:gd name="connsiteX2159" fmla="*/ 512596 w 808720"/>
                  <a:gd name="connsiteY2159" fmla="*/ 16891 h 1047182"/>
                  <a:gd name="connsiteX2160" fmla="*/ 511646 w 808720"/>
                  <a:gd name="connsiteY2160" fmla="*/ 17098 h 1047182"/>
                  <a:gd name="connsiteX2161" fmla="*/ 515360 w 808720"/>
                  <a:gd name="connsiteY2161" fmla="*/ 14716 h 1047182"/>
                  <a:gd name="connsiteX2162" fmla="*/ 515927 w 808720"/>
                  <a:gd name="connsiteY2162" fmla="*/ 14183 h 1047182"/>
                  <a:gd name="connsiteX2163" fmla="*/ 403009 w 808720"/>
                  <a:gd name="connsiteY2163" fmla="*/ 13991 h 1047182"/>
                  <a:gd name="connsiteX2164" fmla="*/ 401612 w 808720"/>
                  <a:gd name="connsiteY2164" fmla="*/ 14285 h 1047182"/>
                  <a:gd name="connsiteX2165" fmla="*/ 398392 w 808720"/>
                  <a:gd name="connsiteY2165" fmla="*/ 14819 h 1047182"/>
                  <a:gd name="connsiteX2166" fmla="*/ 399085 w 808720"/>
                  <a:gd name="connsiteY2166" fmla="*/ 14559 h 1047182"/>
                  <a:gd name="connsiteX2167" fmla="*/ 401695 w 808720"/>
                  <a:gd name="connsiteY2167" fmla="*/ 14114 h 1047182"/>
                  <a:gd name="connsiteX2168" fmla="*/ 493208 w 808720"/>
                  <a:gd name="connsiteY2168" fmla="*/ 13982 h 1047182"/>
                  <a:gd name="connsiteX2169" fmla="*/ 492606 w 808720"/>
                  <a:gd name="connsiteY2169" fmla="*/ 14168 h 1047182"/>
                  <a:gd name="connsiteX2170" fmla="*/ 491559 w 808720"/>
                  <a:gd name="connsiteY2170" fmla="*/ 14584 h 1047182"/>
                  <a:gd name="connsiteX2171" fmla="*/ 485585 w 808720"/>
                  <a:gd name="connsiteY2171" fmla="*/ 16956 h 1047182"/>
                  <a:gd name="connsiteX2172" fmla="*/ 484801 w 808720"/>
                  <a:gd name="connsiteY2172" fmla="*/ 17119 h 1047182"/>
                  <a:gd name="connsiteX2173" fmla="*/ 482061 w 808720"/>
                  <a:gd name="connsiteY2173" fmla="*/ 17690 h 1047182"/>
                  <a:gd name="connsiteX2174" fmla="*/ 488284 w 808720"/>
                  <a:gd name="connsiteY2174" fmla="*/ 14861 h 1047182"/>
                  <a:gd name="connsiteX2175" fmla="*/ 537467 w 808720"/>
                  <a:gd name="connsiteY2175" fmla="*/ 13978 h 1047182"/>
                  <a:gd name="connsiteX2176" fmla="*/ 537839 w 808720"/>
                  <a:gd name="connsiteY2176" fmla="*/ 14168 h 1047182"/>
                  <a:gd name="connsiteX2177" fmla="*/ 537890 w 808720"/>
                  <a:gd name="connsiteY2177" fmla="*/ 14367 h 1047182"/>
                  <a:gd name="connsiteX2178" fmla="*/ 537360 w 808720"/>
                  <a:gd name="connsiteY2178" fmla="*/ 15255 h 1047182"/>
                  <a:gd name="connsiteX2179" fmla="*/ 447565 w 808720"/>
                  <a:gd name="connsiteY2179" fmla="*/ 13969 h 1047182"/>
                  <a:gd name="connsiteX2180" fmla="*/ 446760 w 808720"/>
                  <a:gd name="connsiteY2180" fmla="*/ 14470 h 1047182"/>
                  <a:gd name="connsiteX2181" fmla="*/ 441777 w 808720"/>
                  <a:gd name="connsiteY2181" fmla="*/ 15187 h 1047182"/>
                  <a:gd name="connsiteX2182" fmla="*/ 401443 w 808720"/>
                  <a:gd name="connsiteY2182" fmla="*/ 13934 h 1047182"/>
                  <a:gd name="connsiteX2183" fmla="*/ 401369 w 808720"/>
                  <a:gd name="connsiteY2183" fmla="*/ 13947 h 1047182"/>
                  <a:gd name="connsiteX2184" fmla="*/ 400336 w 808720"/>
                  <a:gd name="connsiteY2184" fmla="*/ 14090 h 1047182"/>
                  <a:gd name="connsiteX2185" fmla="*/ 400502 w 808720"/>
                  <a:gd name="connsiteY2185" fmla="*/ 14028 h 1047182"/>
                  <a:gd name="connsiteX2186" fmla="*/ 400823 w 808720"/>
                  <a:gd name="connsiteY2186" fmla="*/ 13908 h 1047182"/>
                  <a:gd name="connsiteX2187" fmla="*/ 400502 w 808720"/>
                  <a:gd name="connsiteY2187" fmla="*/ 14028 h 1047182"/>
                  <a:gd name="connsiteX2188" fmla="*/ 400167 w 808720"/>
                  <a:gd name="connsiteY2188" fmla="*/ 14062 h 1047182"/>
                  <a:gd name="connsiteX2189" fmla="*/ 474132 w 808720"/>
                  <a:gd name="connsiteY2189" fmla="*/ 13867 h 1047182"/>
                  <a:gd name="connsiteX2190" fmla="*/ 473148 w 808720"/>
                  <a:gd name="connsiteY2190" fmla="*/ 14221 h 1047182"/>
                  <a:gd name="connsiteX2191" fmla="*/ 456419 w 808720"/>
                  <a:gd name="connsiteY2191" fmla="*/ 17184 h 1047182"/>
                  <a:gd name="connsiteX2192" fmla="*/ 463358 w 808720"/>
                  <a:gd name="connsiteY2192" fmla="*/ 15551 h 1047182"/>
                  <a:gd name="connsiteX2193" fmla="*/ 401026 w 808720"/>
                  <a:gd name="connsiteY2193" fmla="*/ 13860 h 1047182"/>
                  <a:gd name="connsiteX2194" fmla="*/ 400823 w 808720"/>
                  <a:gd name="connsiteY2194" fmla="*/ 13908 h 1047182"/>
                  <a:gd name="connsiteX2195" fmla="*/ 400877 w 808720"/>
                  <a:gd name="connsiteY2195" fmla="*/ 13887 h 1047182"/>
                  <a:gd name="connsiteX2196" fmla="*/ 540438 w 808720"/>
                  <a:gd name="connsiteY2196" fmla="*/ 13807 h 1047182"/>
                  <a:gd name="connsiteX2197" fmla="*/ 540834 w 808720"/>
                  <a:gd name="connsiteY2197" fmla="*/ 14017 h 1047182"/>
                  <a:gd name="connsiteX2198" fmla="*/ 540961 w 808720"/>
                  <a:gd name="connsiteY2198" fmla="*/ 14177 h 1047182"/>
                  <a:gd name="connsiteX2199" fmla="*/ 540998 w 808720"/>
                  <a:gd name="connsiteY2199" fmla="*/ 14288 h 1047182"/>
                  <a:gd name="connsiteX2200" fmla="*/ 540487 w 808720"/>
                  <a:gd name="connsiteY2200" fmla="*/ 14036 h 1047182"/>
                  <a:gd name="connsiteX2201" fmla="*/ 405468 w 808720"/>
                  <a:gd name="connsiteY2201" fmla="*/ 13763 h 1047182"/>
                  <a:gd name="connsiteX2202" fmla="*/ 404588 w 808720"/>
                  <a:gd name="connsiteY2202" fmla="*/ 13978 h 1047182"/>
                  <a:gd name="connsiteX2203" fmla="*/ 398826 w 808720"/>
                  <a:gd name="connsiteY2203" fmla="*/ 14870 h 1047182"/>
                  <a:gd name="connsiteX2204" fmla="*/ 401612 w 808720"/>
                  <a:gd name="connsiteY2204" fmla="*/ 14285 h 1047182"/>
                  <a:gd name="connsiteX2205" fmla="*/ 403852 w 808720"/>
                  <a:gd name="connsiteY2205" fmla="*/ 13913 h 1047182"/>
                  <a:gd name="connsiteX2206" fmla="*/ 420110 w 808720"/>
                  <a:gd name="connsiteY2206" fmla="*/ 13761 h 1047182"/>
                  <a:gd name="connsiteX2207" fmla="*/ 418145 w 808720"/>
                  <a:gd name="connsiteY2207" fmla="*/ 14087 h 1047182"/>
                  <a:gd name="connsiteX2208" fmla="*/ 418826 w 808720"/>
                  <a:gd name="connsiteY2208" fmla="*/ 13954 h 1047182"/>
                  <a:gd name="connsiteX2209" fmla="*/ 401240 w 808720"/>
                  <a:gd name="connsiteY2209" fmla="*/ 13751 h 1047182"/>
                  <a:gd name="connsiteX2210" fmla="*/ 400877 w 808720"/>
                  <a:gd name="connsiteY2210" fmla="*/ 13887 h 1047182"/>
                  <a:gd name="connsiteX2211" fmla="*/ 399921 w 808720"/>
                  <a:gd name="connsiteY2211" fmla="*/ 14062 h 1047182"/>
                  <a:gd name="connsiteX2212" fmla="*/ 403969 w 808720"/>
                  <a:gd name="connsiteY2212" fmla="*/ 13725 h 1047182"/>
                  <a:gd name="connsiteX2213" fmla="*/ 401695 w 808720"/>
                  <a:gd name="connsiteY2213" fmla="*/ 14114 h 1047182"/>
                  <a:gd name="connsiteX2214" fmla="*/ 401287 w 808720"/>
                  <a:gd name="connsiteY2214" fmla="*/ 14152 h 1047182"/>
                  <a:gd name="connsiteX2215" fmla="*/ 403345 w 808720"/>
                  <a:gd name="connsiteY2215" fmla="*/ 13801 h 1047182"/>
                  <a:gd name="connsiteX2216" fmla="*/ 478390 w 808720"/>
                  <a:gd name="connsiteY2216" fmla="*/ 13711 h 1047182"/>
                  <a:gd name="connsiteX2217" fmla="*/ 478087 w 808720"/>
                  <a:gd name="connsiteY2217" fmla="*/ 13854 h 1047182"/>
                  <a:gd name="connsiteX2218" fmla="*/ 477927 w 808720"/>
                  <a:gd name="connsiteY2218" fmla="*/ 13930 h 1047182"/>
                  <a:gd name="connsiteX2219" fmla="*/ 474080 w 808720"/>
                  <a:gd name="connsiteY2219" fmla="*/ 14661 h 1047182"/>
                  <a:gd name="connsiteX2220" fmla="*/ 472274 w 808720"/>
                  <a:gd name="connsiteY2220" fmla="*/ 15005 h 1047182"/>
                  <a:gd name="connsiteX2221" fmla="*/ 473714 w 808720"/>
                  <a:gd name="connsiteY2221" fmla="*/ 14562 h 1047182"/>
                  <a:gd name="connsiteX2222" fmla="*/ 476027 w 808720"/>
                  <a:gd name="connsiteY2222" fmla="*/ 14092 h 1047182"/>
                  <a:gd name="connsiteX2223" fmla="*/ 400481 w 808720"/>
                  <a:gd name="connsiteY2223" fmla="*/ 13704 h 1047182"/>
                  <a:gd name="connsiteX2224" fmla="*/ 397070 w 808720"/>
                  <a:gd name="connsiteY2224" fmla="*/ 14301 h 1047182"/>
                  <a:gd name="connsiteX2225" fmla="*/ 398440 w 808720"/>
                  <a:gd name="connsiteY2225" fmla="*/ 14046 h 1047182"/>
                  <a:gd name="connsiteX2226" fmla="*/ 448962 w 808720"/>
                  <a:gd name="connsiteY2226" fmla="*/ 13675 h 1047182"/>
                  <a:gd name="connsiteX2227" fmla="*/ 447565 w 808720"/>
                  <a:gd name="connsiteY2227" fmla="*/ 13969 h 1047182"/>
                  <a:gd name="connsiteX2228" fmla="*/ 447775 w 808720"/>
                  <a:gd name="connsiteY2228" fmla="*/ 13838 h 1047182"/>
                  <a:gd name="connsiteX2229" fmla="*/ 520460 w 808720"/>
                  <a:gd name="connsiteY2229" fmla="*/ 13674 h 1047182"/>
                  <a:gd name="connsiteX2230" fmla="*/ 518104 w 808720"/>
                  <a:gd name="connsiteY2230" fmla="*/ 15693 h 1047182"/>
                  <a:gd name="connsiteX2231" fmla="*/ 516852 w 808720"/>
                  <a:gd name="connsiteY2231" fmla="*/ 15965 h 1047182"/>
                  <a:gd name="connsiteX2232" fmla="*/ 517827 w 808720"/>
                  <a:gd name="connsiteY2232" fmla="*/ 14990 h 1047182"/>
                  <a:gd name="connsiteX2233" fmla="*/ 395967 w 808720"/>
                  <a:gd name="connsiteY2233" fmla="*/ 13669 h 1047182"/>
                  <a:gd name="connsiteX2234" fmla="*/ 389563 w 808720"/>
                  <a:gd name="connsiteY2234" fmla="*/ 15478 h 1047182"/>
                  <a:gd name="connsiteX2235" fmla="*/ 386276 w 808720"/>
                  <a:gd name="connsiteY2235" fmla="*/ 15878 h 1047182"/>
                  <a:gd name="connsiteX2236" fmla="*/ 388432 w 808720"/>
                  <a:gd name="connsiteY2236" fmla="*/ 14990 h 1047182"/>
                  <a:gd name="connsiteX2237" fmla="*/ 384805 w 808720"/>
                  <a:gd name="connsiteY2237" fmla="*/ 16057 h 1047182"/>
                  <a:gd name="connsiteX2238" fmla="*/ 379316 w 808720"/>
                  <a:gd name="connsiteY2238" fmla="*/ 16725 h 1047182"/>
                  <a:gd name="connsiteX2239" fmla="*/ 378150 w 808720"/>
                  <a:gd name="connsiteY2239" fmla="*/ 16867 h 1047182"/>
                  <a:gd name="connsiteX2240" fmla="*/ 383277 w 808720"/>
                  <a:gd name="connsiteY2240" fmla="*/ 15235 h 1047182"/>
                  <a:gd name="connsiteX2241" fmla="*/ 383437 w 808720"/>
                  <a:gd name="connsiteY2241" fmla="*/ 15214 h 1047182"/>
                  <a:gd name="connsiteX2242" fmla="*/ 390109 w 808720"/>
                  <a:gd name="connsiteY2242" fmla="*/ 14322 h 1047182"/>
                  <a:gd name="connsiteX2243" fmla="*/ 486540 w 808720"/>
                  <a:gd name="connsiteY2243" fmla="*/ 13661 h 1047182"/>
                  <a:gd name="connsiteX2244" fmla="*/ 485896 w 808720"/>
                  <a:gd name="connsiteY2244" fmla="*/ 14075 h 1047182"/>
                  <a:gd name="connsiteX2245" fmla="*/ 485433 w 808720"/>
                  <a:gd name="connsiteY2245" fmla="*/ 14164 h 1047182"/>
                  <a:gd name="connsiteX2246" fmla="*/ 404182 w 808720"/>
                  <a:gd name="connsiteY2246" fmla="*/ 13659 h 1047182"/>
                  <a:gd name="connsiteX2247" fmla="*/ 403345 w 808720"/>
                  <a:gd name="connsiteY2247" fmla="*/ 13801 h 1047182"/>
                  <a:gd name="connsiteX2248" fmla="*/ 400033 w 808720"/>
                  <a:gd name="connsiteY2248" fmla="*/ 14204 h 1047182"/>
                  <a:gd name="connsiteX2249" fmla="*/ 400173 w 808720"/>
                  <a:gd name="connsiteY2249" fmla="*/ 14152 h 1047182"/>
                  <a:gd name="connsiteX2250" fmla="*/ 401369 w 808720"/>
                  <a:gd name="connsiteY2250" fmla="*/ 13947 h 1047182"/>
                  <a:gd name="connsiteX2251" fmla="*/ 401504 w 808720"/>
                  <a:gd name="connsiteY2251" fmla="*/ 13928 h 1047182"/>
                  <a:gd name="connsiteX2252" fmla="*/ 417269 w 808720"/>
                  <a:gd name="connsiteY2252" fmla="*/ 13644 h 1047182"/>
                  <a:gd name="connsiteX2253" fmla="*/ 414762 w 808720"/>
                  <a:gd name="connsiteY2253" fmla="*/ 14360 h 1047182"/>
                  <a:gd name="connsiteX2254" fmla="*/ 405107 w 808720"/>
                  <a:gd name="connsiteY2254" fmla="*/ 15864 h 1047182"/>
                  <a:gd name="connsiteX2255" fmla="*/ 406783 w 808720"/>
                  <a:gd name="connsiteY2255" fmla="*/ 15119 h 1047182"/>
                  <a:gd name="connsiteX2256" fmla="*/ 407433 w 808720"/>
                  <a:gd name="connsiteY2256" fmla="*/ 13580 h 1047182"/>
                  <a:gd name="connsiteX2257" fmla="*/ 395163 w 808720"/>
                  <a:gd name="connsiteY2257" fmla="*/ 16423 h 1047182"/>
                  <a:gd name="connsiteX2258" fmla="*/ 393768 w 808720"/>
                  <a:gd name="connsiteY2258" fmla="*/ 16630 h 1047182"/>
                  <a:gd name="connsiteX2259" fmla="*/ 404588 w 808720"/>
                  <a:gd name="connsiteY2259" fmla="*/ 13978 h 1047182"/>
                  <a:gd name="connsiteX2260" fmla="*/ 406755 w 808720"/>
                  <a:gd name="connsiteY2260" fmla="*/ 13643 h 1047182"/>
                  <a:gd name="connsiteX2261" fmla="*/ 404971 w 808720"/>
                  <a:gd name="connsiteY2261" fmla="*/ 13579 h 1047182"/>
                  <a:gd name="connsiteX2262" fmla="*/ 404700 w 808720"/>
                  <a:gd name="connsiteY2262" fmla="*/ 13636 h 1047182"/>
                  <a:gd name="connsiteX2263" fmla="*/ 403969 w 808720"/>
                  <a:gd name="connsiteY2263" fmla="*/ 13725 h 1047182"/>
                  <a:gd name="connsiteX2264" fmla="*/ 404611 w 808720"/>
                  <a:gd name="connsiteY2264" fmla="*/ 13615 h 1047182"/>
                  <a:gd name="connsiteX2265" fmla="*/ 419875 w 808720"/>
                  <a:gd name="connsiteY2265" fmla="*/ 13564 h 1047182"/>
                  <a:gd name="connsiteX2266" fmla="*/ 418395 w 808720"/>
                  <a:gd name="connsiteY2266" fmla="*/ 13943 h 1047182"/>
                  <a:gd name="connsiteX2267" fmla="*/ 416754 w 808720"/>
                  <a:gd name="connsiteY2267" fmla="*/ 14266 h 1047182"/>
                  <a:gd name="connsiteX2268" fmla="*/ 413236 w 808720"/>
                  <a:gd name="connsiteY2268" fmla="*/ 14796 h 1047182"/>
                  <a:gd name="connsiteX2269" fmla="*/ 414762 w 808720"/>
                  <a:gd name="connsiteY2269" fmla="*/ 14360 h 1047182"/>
                  <a:gd name="connsiteX2270" fmla="*/ 421875 w 808720"/>
                  <a:gd name="connsiteY2270" fmla="*/ 13555 h 1047182"/>
                  <a:gd name="connsiteX2271" fmla="*/ 418358 w 808720"/>
                  <a:gd name="connsiteY2271" fmla="*/ 14498 h 1047182"/>
                  <a:gd name="connsiteX2272" fmla="*/ 418252 w 808720"/>
                  <a:gd name="connsiteY2272" fmla="*/ 14517 h 1047182"/>
                  <a:gd name="connsiteX2273" fmla="*/ 414611 w 808720"/>
                  <a:gd name="connsiteY2273" fmla="*/ 14913 h 1047182"/>
                  <a:gd name="connsiteX2274" fmla="*/ 415782 w 808720"/>
                  <a:gd name="connsiteY2274" fmla="*/ 14613 h 1047182"/>
                  <a:gd name="connsiteX2275" fmla="*/ 516598 w 808720"/>
                  <a:gd name="connsiteY2275" fmla="*/ 13553 h 1047182"/>
                  <a:gd name="connsiteX2276" fmla="*/ 515927 w 808720"/>
                  <a:gd name="connsiteY2276" fmla="*/ 14183 h 1047182"/>
                  <a:gd name="connsiteX2277" fmla="*/ 515242 w 808720"/>
                  <a:gd name="connsiteY2277" fmla="*/ 14446 h 1047182"/>
                  <a:gd name="connsiteX2278" fmla="*/ 527964 w 808720"/>
                  <a:gd name="connsiteY2278" fmla="*/ 13550 h 1047182"/>
                  <a:gd name="connsiteX2279" fmla="*/ 527877 w 808720"/>
                  <a:gd name="connsiteY2279" fmla="*/ 14086 h 1047182"/>
                  <a:gd name="connsiteX2280" fmla="*/ 526283 w 808720"/>
                  <a:gd name="connsiteY2280" fmla="*/ 14383 h 1047182"/>
                  <a:gd name="connsiteX2281" fmla="*/ 526381 w 808720"/>
                  <a:gd name="connsiteY2281" fmla="*/ 13894 h 1047182"/>
                  <a:gd name="connsiteX2282" fmla="*/ 539008 w 808720"/>
                  <a:gd name="connsiteY2282" fmla="*/ 13530 h 1047182"/>
                  <a:gd name="connsiteX2283" fmla="*/ 539198 w 808720"/>
                  <a:gd name="connsiteY2283" fmla="*/ 13667 h 1047182"/>
                  <a:gd name="connsiteX2284" fmla="*/ 538800 w 808720"/>
                  <a:gd name="connsiteY2284" fmla="*/ 14480 h 1047182"/>
                  <a:gd name="connsiteX2285" fmla="*/ 442527 w 808720"/>
                  <a:gd name="connsiteY2285" fmla="*/ 13529 h 1047182"/>
                  <a:gd name="connsiteX2286" fmla="*/ 439299 w 808720"/>
                  <a:gd name="connsiteY2286" fmla="*/ 14522 h 1047182"/>
                  <a:gd name="connsiteX2287" fmla="*/ 437877 w 808720"/>
                  <a:gd name="connsiteY2287" fmla="*/ 14691 h 1047182"/>
                  <a:gd name="connsiteX2288" fmla="*/ 448313 w 808720"/>
                  <a:gd name="connsiteY2288" fmla="*/ 13504 h 1047182"/>
                  <a:gd name="connsiteX2289" fmla="*/ 447775 w 808720"/>
                  <a:gd name="connsiteY2289" fmla="*/ 13838 h 1047182"/>
                  <a:gd name="connsiteX2290" fmla="*/ 441450 w 808720"/>
                  <a:gd name="connsiteY2290" fmla="*/ 14711 h 1047182"/>
                  <a:gd name="connsiteX2291" fmla="*/ 442539 w 808720"/>
                  <a:gd name="connsiteY2291" fmla="*/ 14361 h 1047182"/>
                  <a:gd name="connsiteX2292" fmla="*/ 472989 w 808720"/>
                  <a:gd name="connsiteY2292" fmla="*/ 13473 h 1047182"/>
                  <a:gd name="connsiteX2293" fmla="*/ 469762 w 808720"/>
                  <a:gd name="connsiteY2293" fmla="*/ 14044 h 1047182"/>
                  <a:gd name="connsiteX2294" fmla="*/ 471437 w 808720"/>
                  <a:gd name="connsiteY2294" fmla="*/ 13650 h 1047182"/>
                  <a:gd name="connsiteX2295" fmla="*/ 539302 w 808720"/>
                  <a:gd name="connsiteY2295" fmla="*/ 13454 h 1047182"/>
                  <a:gd name="connsiteX2296" fmla="*/ 540487 w 808720"/>
                  <a:gd name="connsiteY2296" fmla="*/ 14036 h 1047182"/>
                  <a:gd name="connsiteX2297" fmla="*/ 540627 w 808720"/>
                  <a:gd name="connsiteY2297" fmla="*/ 14697 h 1047182"/>
                  <a:gd name="connsiteX2298" fmla="*/ 539198 w 808720"/>
                  <a:gd name="connsiteY2298" fmla="*/ 13667 h 1047182"/>
                  <a:gd name="connsiteX2299" fmla="*/ 526471 w 808720"/>
                  <a:gd name="connsiteY2299" fmla="*/ 13442 h 1047182"/>
                  <a:gd name="connsiteX2300" fmla="*/ 526381 w 808720"/>
                  <a:gd name="connsiteY2300" fmla="*/ 13894 h 1047182"/>
                  <a:gd name="connsiteX2301" fmla="*/ 525659 w 808720"/>
                  <a:gd name="connsiteY2301" fmla="*/ 14051 h 1047182"/>
                  <a:gd name="connsiteX2302" fmla="*/ 402140 w 808720"/>
                  <a:gd name="connsiteY2302" fmla="*/ 13414 h 1047182"/>
                  <a:gd name="connsiteX2303" fmla="*/ 402080 w 808720"/>
                  <a:gd name="connsiteY2303" fmla="*/ 13436 h 1047182"/>
                  <a:gd name="connsiteX2304" fmla="*/ 400481 w 808720"/>
                  <a:gd name="connsiteY2304" fmla="*/ 13704 h 1047182"/>
                  <a:gd name="connsiteX2305" fmla="*/ 407082 w 808720"/>
                  <a:gd name="connsiteY2305" fmla="*/ 13367 h 1047182"/>
                  <a:gd name="connsiteX2306" fmla="*/ 406961 w 808720"/>
                  <a:gd name="connsiteY2306" fmla="*/ 13397 h 1047182"/>
                  <a:gd name="connsiteX2307" fmla="*/ 403852 w 808720"/>
                  <a:gd name="connsiteY2307" fmla="*/ 13913 h 1047182"/>
                  <a:gd name="connsiteX2308" fmla="*/ 403009 w 808720"/>
                  <a:gd name="connsiteY2308" fmla="*/ 13991 h 1047182"/>
                  <a:gd name="connsiteX2309" fmla="*/ 404700 w 808720"/>
                  <a:gd name="connsiteY2309" fmla="*/ 13636 h 1047182"/>
                  <a:gd name="connsiteX2310" fmla="*/ 406100 w 808720"/>
                  <a:gd name="connsiteY2310" fmla="*/ 13466 h 1047182"/>
                  <a:gd name="connsiteX2311" fmla="*/ 502862 w 808720"/>
                  <a:gd name="connsiteY2311" fmla="*/ 13356 h 1047182"/>
                  <a:gd name="connsiteX2312" fmla="*/ 501342 w 808720"/>
                  <a:gd name="connsiteY2312" fmla="*/ 14032 h 1047182"/>
                  <a:gd name="connsiteX2313" fmla="*/ 495896 w 808720"/>
                  <a:gd name="connsiteY2313" fmla="*/ 14990 h 1047182"/>
                  <a:gd name="connsiteX2314" fmla="*/ 496598 w 808720"/>
                  <a:gd name="connsiteY2314" fmla="*/ 14661 h 1047182"/>
                  <a:gd name="connsiteX2315" fmla="*/ 409914 w 808720"/>
                  <a:gd name="connsiteY2315" fmla="*/ 13349 h 1047182"/>
                  <a:gd name="connsiteX2316" fmla="*/ 406903 w 808720"/>
                  <a:gd name="connsiteY2316" fmla="*/ 14002 h 1047182"/>
                  <a:gd name="connsiteX2317" fmla="*/ 408922 w 808720"/>
                  <a:gd name="connsiteY2317" fmla="*/ 13441 h 1047182"/>
                  <a:gd name="connsiteX2318" fmla="*/ 442712 w 808720"/>
                  <a:gd name="connsiteY2318" fmla="*/ 13346 h 1047182"/>
                  <a:gd name="connsiteX2319" fmla="*/ 433198 w 808720"/>
                  <a:gd name="connsiteY2319" fmla="*/ 15248 h 1047182"/>
                  <a:gd name="connsiteX2320" fmla="*/ 429673 w 808720"/>
                  <a:gd name="connsiteY2320" fmla="*/ 15668 h 1047182"/>
                  <a:gd name="connsiteX2321" fmla="*/ 431106 w 808720"/>
                  <a:gd name="connsiteY2321" fmla="*/ 15031 h 1047182"/>
                  <a:gd name="connsiteX2322" fmla="*/ 435585 w 808720"/>
                  <a:gd name="connsiteY2322" fmla="*/ 14442 h 1047182"/>
                  <a:gd name="connsiteX2323" fmla="*/ 437291 w 808720"/>
                  <a:gd name="connsiteY2323" fmla="*/ 13948 h 1047182"/>
                  <a:gd name="connsiteX2324" fmla="*/ 422728 w 808720"/>
                  <a:gd name="connsiteY2324" fmla="*/ 13327 h 1047182"/>
                  <a:gd name="connsiteX2325" fmla="*/ 422389 w 808720"/>
                  <a:gd name="connsiteY2325" fmla="*/ 13417 h 1047182"/>
                  <a:gd name="connsiteX2326" fmla="*/ 420110 w 808720"/>
                  <a:gd name="connsiteY2326" fmla="*/ 13761 h 1047182"/>
                  <a:gd name="connsiteX2327" fmla="*/ 397215 w 808720"/>
                  <a:gd name="connsiteY2327" fmla="*/ 13316 h 1047182"/>
                  <a:gd name="connsiteX2328" fmla="*/ 396837 w 808720"/>
                  <a:gd name="connsiteY2328" fmla="*/ 13423 h 1047182"/>
                  <a:gd name="connsiteX2329" fmla="*/ 390109 w 808720"/>
                  <a:gd name="connsiteY2329" fmla="*/ 14322 h 1047182"/>
                  <a:gd name="connsiteX2330" fmla="*/ 388356 w 808720"/>
                  <a:gd name="connsiteY2330" fmla="*/ 14518 h 1047182"/>
                  <a:gd name="connsiteX2331" fmla="*/ 493537 w 808720"/>
                  <a:gd name="connsiteY2331" fmla="*/ 13296 h 1047182"/>
                  <a:gd name="connsiteX2332" fmla="*/ 493429 w 808720"/>
                  <a:gd name="connsiteY2332" fmla="*/ 13346 h 1047182"/>
                  <a:gd name="connsiteX2333" fmla="*/ 491501 w 808720"/>
                  <a:gd name="connsiteY2333" fmla="*/ 13774 h 1047182"/>
                  <a:gd name="connsiteX2334" fmla="*/ 489950 w 808720"/>
                  <a:gd name="connsiteY2334" fmla="*/ 14104 h 1047182"/>
                  <a:gd name="connsiteX2335" fmla="*/ 489974 w 808720"/>
                  <a:gd name="connsiteY2335" fmla="*/ 14093 h 1047182"/>
                  <a:gd name="connsiteX2336" fmla="*/ 406359 w 808720"/>
                  <a:gd name="connsiteY2336" fmla="*/ 13288 h 1047182"/>
                  <a:gd name="connsiteX2337" fmla="*/ 405617 w 808720"/>
                  <a:gd name="connsiteY2337" fmla="*/ 13444 h 1047182"/>
                  <a:gd name="connsiteX2338" fmla="*/ 404611 w 808720"/>
                  <a:gd name="connsiteY2338" fmla="*/ 13615 h 1047182"/>
                  <a:gd name="connsiteX2339" fmla="*/ 404182 w 808720"/>
                  <a:gd name="connsiteY2339" fmla="*/ 13659 h 1047182"/>
                  <a:gd name="connsiteX2340" fmla="*/ 477865 w 808720"/>
                  <a:gd name="connsiteY2340" fmla="*/ 13284 h 1047182"/>
                  <a:gd name="connsiteX2341" fmla="*/ 477086 w 808720"/>
                  <a:gd name="connsiteY2341" fmla="*/ 13524 h 1047182"/>
                  <a:gd name="connsiteX2342" fmla="*/ 474371 w 808720"/>
                  <a:gd name="connsiteY2342" fmla="*/ 14005 h 1047182"/>
                  <a:gd name="connsiteX2343" fmla="*/ 475951 w 808720"/>
                  <a:gd name="connsiteY2343" fmla="*/ 13583 h 1047182"/>
                  <a:gd name="connsiteX2344" fmla="*/ 487375 w 808720"/>
                  <a:gd name="connsiteY2344" fmla="*/ 13281 h 1047182"/>
                  <a:gd name="connsiteX2345" fmla="*/ 486540 w 808720"/>
                  <a:gd name="connsiteY2345" fmla="*/ 13661 h 1047182"/>
                  <a:gd name="connsiteX2346" fmla="*/ 487036 w 808720"/>
                  <a:gd name="connsiteY2346" fmla="*/ 13340 h 1047182"/>
                  <a:gd name="connsiteX2347" fmla="*/ 407767 w 808720"/>
                  <a:gd name="connsiteY2347" fmla="*/ 13263 h 1047182"/>
                  <a:gd name="connsiteX2348" fmla="*/ 407228 w 808720"/>
                  <a:gd name="connsiteY2348" fmla="*/ 13353 h 1047182"/>
                  <a:gd name="connsiteX2349" fmla="*/ 407082 w 808720"/>
                  <a:gd name="connsiteY2349" fmla="*/ 13367 h 1047182"/>
                  <a:gd name="connsiteX2350" fmla="*/ 407251 w 808720"/>
                  <a:gd name="connsiteY2350" fmla="*/ 13326 h 1047182"/>
                  <a:gd name="connsiteX2351" fmla="*/ 409573 w 808720"/>
                  <a:gd name="connsiteY2351" fmla="*/ 13260 h 1047182"/>
                  <a:gd name="connsiteX2352" fmla="*/ 408922 w 808720"/>
                  <a:gd name="connsiteY2352" fmla="*/ 13441 h 1047182"/>
                  <a:gd name="connsiteX2353" fmla="*/ 407433 w 808720"/>
                  <a:gd name="connsiteY2353" fmla="*/ 13580 h 1047182"/>
                  <a:gd name="connsiteX2354" fmla="*/ 407976 w 808720"/>
                  <a:gd name="connsiteY2354" fmla="*/ 13454 h 1047182"/>
                  <a:gd name="connsiteX2355" fmla="*/ 408898 w 808720"/>
                  <a:gd name="connsiteY2355" fmla="*/ 13311 h 1047182"/>
                  <a:gd name="connsiteX2356" fmla="*/ 481582 w 808720"/>
                  <a:gd name="connsiteY2356" fmla="*/ 13236 h 1047182"/>
                  <a:gd name="connsiteX2357" fmla="*/ 481421 w 808720"/>
                  <a:gd name="connsiteY2357" fmla="*/ 13313 h 1047182"/>
                  <a:gd name="connsiteX2358" fmla="*/ 478024 w 808720"/>
                  <a:gd name="connsiteY2358" fmla="*/ 14926 h 1047182"/>
                  <a:gd name="connsiteX2359" fmla="*/ 474541 w 808720"/>
                  <a:gd name="connsiteY2359" fmla="*/ 15539 h 1047182"/>
                  <a:gd name="connsiteX2360" fmla="*/ 477927 w 808720"/>
                  <a:gd name="connsiteY2360" fmla="*/ 13930 h 1047182"/>
                  <a:gd name="connsiteX2361" fmla="*/ 479745 w 808720"/>
                  <a:gd name="connsiteY2361" fmla="*/ 13585 h 1047182"/>
                  <a:gd name="connsiteX2362" fmla="*/ 443699 w 808720"/>
                  <a:gd name="connsiteY2362" fmla="*/ 13236 h 1047182"/>
                  <a:gd name="connsiteX2363" fmla="*/ 442527 w 808720"/>
                  <a:gd name="connsiteY2363" fmla="*/ 13529 h 1047182"/>
                  <a:gd name="connsiteX2364" fmla="*/ 443355 w 808720"/>
                  <a:gd name="connsiteY2364" fmla="*/ 13274 h 1047182"/>
                  <a:gd name="connsiteX2365" fmla="*/ 404469 w 808720"/>
                  <a:gd name="connsiteY2365" fmla="*/ 13230 h 1047182"/>
                  <a:gd name="connsiteX2366" fmla="*/ 401026 w 808720"/>
                  <a:gd name="connsiteY2366" fmla="*/ 13860 h 1047182"/>
                  <a:gd name="connsiteX2367" fmla="*/ 403342 w 808720"/>
                  <a:gd name="connsiteY2367" fmla="*/ 13316 h 1047182"/>
                  <a:gd name="connsiteX2368" fmla="*/ 450170 w 808720"/>
                  <a:gd name="connsiteY2368" fmla="*/ 13228 h 1047182"/>
                  <a:gd name="connsiteX2369" fmla="*/ 448313 w 808720"/>
                  <a:gd name="connsiteY2369" fmla="*/ 13504 h 1047182"/>
                  <a:gd name="connsiteX2370" fmla="*/ 448421 w 808720"/>
                  <a:gd name="connsiteY2370" fmla="*/ 13436 h 1047182"/>
                  <a:gd name="connsiteX2371" fmla="*/ 398491 w 808720"/>
                  <a:gd name="connsiteY2371" fmla="*/ 13202 h 1047182"/>
                  <a:gd name="connsiteX2372" fmla="*/ 397276 w 808720"/>
                  <a:gd name="connsiteY2372" fmla="*/ 13523 h 1047182"/>
                  <a:gd name="connsiteX2373" fmla="*/ 395967 w 808720"/>
                  <a:gd name="connsiteY2373" fmla="*/ 13669 h 1047182"/>
                  <a:gd name="connsiteX2374" fmla="*/ 396837 w 808720"/>
                  <a:gd name="connsiteY2374" fmla="*/ 13423 h 1047182"/>
                  <a:gd name="connsiteX2375" fmla="*/ 411250 w 808720"/>
                  <a:gd name="connsiteY2375" fmla="*/ 13134 h 1047182"/>
                  <a:gd name="connsiteX2376" fmla="*/ 410992 w 808720"/>
                  <a:gd name="connsiteY2376" fmla="*/ 13249 h 1047182"/>
                  <a:gd name="connsiteX2377" fmla="*/ 409914 w 808720"/>
                  <a:gd name="connsiteY2377" fmla="*/ 13349 h 1047182"/>
                  <a:gd name="connsiteX2378" fmla="*/ 410721 w 808720"/>
                  <a:gd name="connsiteY2378" fmla="*/ 13174 h 1047182"/>
                  <a:gd name="connsiteX2379" fmla="*/ 538631 w 808720"/>
                  <a:gd name="connsiteY2379" fmla="*/ 13124 h 1047182"/>
                  <a:gd name="connsiteX2380" fmla="*/ 539051 w 808720"/>
                  <a:gd name="connsiteY2380" fmla="*/ 13331 h 1047182"/>
                  <a:gd name="connsiteX2381" fmla="*/ 539008 w 808720"/>
                  <a:gd name="connsiteY2381" fmla="*/ 13530 h 1047182"/>
                  <a:gd name="connsiteX2382" fmla="*/ 538574 w 808720"/>
                  <a:gd name="connsiteY2382" fmla="*/ 13218 h 1047182"/>
                  <a:gd name="connsiteX2383" fmla="*/ 443886 w 808720"/>
                  <a:gd name="connsiteY2383" fmla="*/ 13111 h 1047182"/>
                  <a:gd name="connsiteX2384" fmla="*/ 443355 w 808720"/>
                  <a:gd name="connsiteY2384" fmla="*/ 13274 h 1047182"/>
                  <a:gd name="connsiteX2385" fmla="*/ 442712 w 808720"/>
                  <a:gd name="connsiteY2385" fmla="*/ 13346 h 1047182"/>
                  <a:gd name="connsiteX2386" fmla="*/ 522529 w 808720"/>
                  <a:gd name="connsiteY2386" fmla="*/ 13109 h 1047182"/>
                  <a:gd name="connsiteX2387" fmla="*/ 520796 w 808720"/>
                  <a:gd name="connsiteY2387" fmla="*/ 15108 h 1047182"/>
                  <a:gd name="connsiteX2388" fmla="*/ 519483 w 808720"/>
                  <a:gd name="connsiteY2388" fmla="*/ 15393 h 1047182"/>
                  <a:gd name="connsiteX2389" fmla="*/ 533153 w 808720"/>
                  <a:gd name="connsiteY2389" fmla="*/ 13103 h 1047182"/>
                  <a:gd name="connsiteX2390" fmla="*/ 533100 w 808720"/>
                  <a:gd name="connsiteY2390" fmla="*/ 13737 h 1047182"/>
                  <a:gd name="connsiteX2391" fmla="*/ 531848 w 808720"/>
                  <a:gd name="connsiteY2391" fmla="*/ 14739 h 1047182"/>
                  <a:gd name="connsiteX2392" fmla="*/ 531952 w 808720"/>
                  <a:gd name="connsiteY2392" fmla="*/ 13392 h 1047182"/>
                  <a:gd name="connsiteX2393" fmla="*/ 532016 w 808720"/>
                  <a:gd name="connsiteY2393" fmla="*/ 13315 h 1047182"/>
                  <a:gd name="connsiteX2394" fmla="*/ 424504 w 808720"/>
                  <a:gd name="connsiteY2394" fmla="*/ 13099 h 1047182"/>
                  <a:gd name="connsiteX2395" fmla="*/ 421875 w 808720"/>
                  <a:gd name="connsiteY2395" fmla="*/ 13555 h 1047182"/>
                  <a:gd name="connsiteX2396" fmla="*/ 422389 w 808720"/>
                  <a:gd name="connsiteY2396" fmla="*/ 13417 h 1047182"/>
                  <a:gd name="connsiteX2397" fmla="*/ 539102 w 808720"/>
                  <a:gd name="connsiteY2397" fmla="*/ 13097 h 1047182"/>
                  <a:gd name="connsiteX2398" fmla="*/ 539400 w 808720"/>
                  <a:gd name="connsiteY2398" fmla="*/ 13255 h 1047182"/>
                  <a:gd name="connsiteX2399" fmla="*/ 539302 w 808720"/>
                  <a:gd name="connsiteY2399" fmla="*/ 13454 h 1047182"/>
                  <a:gd name="connsiteX2400" fmla="*/ 539051 w 808720"/>
                  <a:gd name="connsiteY2400" fmla="*/ 13331 h 1047182"/>
                  <a:gd name="connsiteX2401" fmla="*/ 424520 w 808720"/>
                  <a:gd name="connsiteY2401" fmla="*/ 13096 h 1047182"/>
                  <a:gd name="connsiteX2402" fmla="*/ 424516 w 808720"/>
                  <a:gd name="connsiteY2402" fmla="*/ 13097 h 1047182"/>
                  <a:gd name="connsiteX2403" fmla="*/ 424504 w 808720"/>
                  <a:gd name="connsiteY2403" fmla="*/ 13099 h 1047182"/>
                  <a:gd name="connsiteX2404" fmla="*/ 407563 w 808720"/>
                  <a:gd name="connsiteY2404" fmla="*/ 13083 h 1047182"/>
                  <a:gd name="connsiteX2405" fmla="*/ 406359 w 808720"/>
                  <a:gd name="connsiteY2405" fmla="*/ 13288 h 1047182"/>
                  <a:gd name="connsiteX2406" fmla="*/ 406885 w 808720"/>
                  <a:gd name="connsiteY2406" fmla="*/ 13177 h 1047182"/>
                  <a:gd name="connsiteX2407" fmla="*/ 399015 w 808720"/>
                  <a:gd name="connsiteY2407" fmla="*/ 13064 h 1047182"/>
                  <a:gd name="connsiteX2408" fmla="*/ 398948 w 808720"/>
                  <a:gd name="connsiteY2408" fmla="*/ 13081 h 1047182"/>
                  <a:gd name="connsiteX2409" fmla="*/ 397215 w 808720"/>
                  <a:gd name="connsiteY2409" fmla="*/ 13316 h 1047182"/>
                  <a:gd name="connsiteX2410" fmla="*/ 397719 w 808720"/>
                  <a:gd name="connsiteY2410" fmla="*/ 13174 h 1047182"/>
                  <a:gd name="connsiteX2411" fmla="*/ 479792 w 808720"/>
                  <a:gd name="connsiteY2411" fmla="*/ 13045 h 1047182"/>
                  <a:gd name="connsiteX2412" fmla="*/ 478966 w 808720"/>
                  <a:gd name="connsiteY2412" fmla="*/ 13437 h 1047182"/>
                  <a:gd name="connsiteX2413" fmla="*/ 478351 w 808720"/>
                  <a:gd name="connsiteY2413" fmla="*/ 13620 h 1047182"/>
                  <a:gd name="connsiteX2414" fmla="*/ 476027 w 808720"/>
                  <a:gd name="connsiteY2414" fmla="*/ 14092 h 1047182"/>
                  <a:gd name="connsiteX2415" fmla="*/ 474375 w 808720"/>
                  <a:gd name="connsiteY2415" fmla="*/ 14358 h 1047182"/>
                  <a:gd name="connsiteX2416" fmla="*/ 477086 w 808720"/>
                  <a:gd name="connsiteY2416" fmla="*/ 13524 h 1047182"/>
                  <a:gd name="connsiteX2417" fmla="*/ 410382 w 808720"/>
                  <a:gd name="connsiteY2417" fmla="*/ 13036 h 1047182"/>
                  <a:gd name="connsiteX2418" fmla="*/ 410009 w 808720"/>
                  <a:gd name="connsiteY2418" fmla="*/ 13139 h 1047182"/>
                  <a:gd name="connsiteX2419" fmla="*/ 408898 w 808720"/>
                  <a:gd name="connsiteY2419" fmla="*/ 13311 h 1047182"/>
                  <a:gd name="connsiteX2420" fmla="*/ 408445 w 808720"/>
                  <a:gd name="connsiteY2420" fmla="*/ 13346 h 1047182"/>
                  <a:gd name="connsiteX2421" fmla="*/ 407976 w 808720"/>
                  <a:gd name="connsiteY2421" fmla="*/ 13454 h 1047182"/>
                  <a:gd name="connsiteX2422" fmla="*/ 406755 w 808720"/>
                  <a:gd name="connsiteY2422" fmla="*/ 13643 h 1047182"/>
                  <a:gd name="connsiteX2423" fmla="*/ 405468 w 808720"/>
                  <a:gd name="connsiteY2423" fmla="*/ 13763 h 1047182"/>
                  <a:gd name="connsiteX2424" fmla="*/ 406961 w 808720"/>
                  <a:gd name="connsiteY2424" fmla="*/ 13397 h 1047182"/>
                  <a:gd name="connsiteX2425" fmla="*/ 407228 w 808720"/>
                  <a:gd name="connsiteY2425" fmla="*/ 13353 h 1047182"/>
                  <a:gd name="connsiteX2426" fmla="*/ 496772 w 808720"/>
                  <a:gd name="connsiteY2426" fmla="*/ 13017 h 1047182"/>
                  <a:gd name="connsiteX2427" fmla="*/ 495098 w 808720"/>
                  <a:gd name="connsiteY2427" fmla="*/ 13645 h 1047182"/>
                  <a:gd name="connsiteX2428" fmla="*/ 494016 w 808720"/>
                  <a:gd name="connsiteY2428" fmla="*/ 13838 h 1047182"/>
                  <a:gd name="connsiteX2429" fmla="*/ 493208 w 808720"/>
                  <a:gd name="connsiteY2429" fmla="*/ 13982 h 1047182"/>
                  <a:gd name="connsiteX2430" fmla="*/ 495819 w 808720"/>
                  <a:gd name="connsiteY2430" fmla="*/ 13176 h 1047182"/>
                  <a:gd name="connsiteX2431" fmla="*/ 496657 w 808720"/>
                  <a:gd name="connsiteY2431" fmla="*/ 13036 h 1047182"/>
                  <a:gd name="connsiteX2432" fmla="*/ 404702 w 808720"/>
                  <a:gd name="connsiteY2432" fmla="*/ 12997 h 1047182"/>
                  <a:gd name="connsiteX2433" fmla="*/ 403342 w 808720"/>
                  <a:gd name="connsiteY2433" fmla="*/ 13316 h 1047182"/>
                  <a:gd name="connsiteX2434" fmla="*/ 402962 w 808720"/>
                  <a:gd name="connsiteY2434" fmla="*/ 13346 h 1047182"/>
                  <a:gd name="connsiteX2435" fmla="*/ 401240 w 808720"/>
                  <a:gd name="connsiteY2435" fmla="*/ 13751 h 1047182"/>
                  <a:gd name="connsiteX2436" fmla="*/ 402080 w 808720"/>
                  <a:gd name="connsiteY2436" fmla="*/ 13436 h 1047182"/>
                  <a:gd name="connsiteX2437" fmla="*/ 474251 w 808720"/>
                  <a:gd name="connsiteY2437" fmla="*/ 12988 h 1047182"/>
                  <a:gd name="connsiteX2438" fmla="*/ 471437 w 808720"/>
                  <a:gd name="connsiteY2438" fmla="*/ 13650 h 1047182"/>
                  <a:gd name="connsiteX2439" fmla="*/ 468339 w 808720"/>
                  <a:gd name="connsiteY2439" fmla="*/ 14004 h 1047182"/>
                  <a:gd name="connsiteX2440" fmla="*/ 482984 w 808720"/>
                  <a:gd name="connsiteY2440" fmla="*/ 12970 h 1047182"/>
                  <a:gd name="connsiteX2441" fmla="*/ 481582 w 808720"/>
                  <a:gd name="connsiteY2441" fmla="*/ 13236 h 1047182"/>
                  <a:gd name="connsiteX2442" fmla="*/ 481711 w 808720"/>
                  <a:gd name="connsiteY2442" fmla="*/ 13175 h 1047182"/>
                  <a:gd name="connsiteX2443" fmla="*/ 407877 w 808720"/>
                  <a:gd name="connsiteY2443" fmla="*/ 12969 h 1047182"/>
                  <a:gd name="connsiteX2444" fmla="*/ 406885 w 808720"/>
                  <a:gd name="connsiteY2444" fmla="*/ 13177 h 1047182"/>
                  <a:gd name="connsiteX2445" fmla="*/ 401504 w 808720"/>
                  <a:gd name="connsiteY2445" fmla="*/ 13928 h 1047182"/>
                  <a:gd name="connsiteX2446" fmla="*/ 401443 w 808720"/>
                  <a:gd name="connsiteY2446" fmla="*/ 13934 h 1047182"/>
                  <a:gd name="connsiteX2447" fmla="*/ 406411 w 808720"/>
                  <a:gd name="connsiteY2447" fmla="*/ 13081 h 1047182"/>
                  <a:gd name="connsiteX2448" fmla="*/ 535438 w 808720"/>
                  <a:gd name="connsiteY2448" fmla="*/ 12946 h 1047182"/>
                  <a:gd name="connsiteX2449" fmla="*/ 536383 w 808720"/>
                  <a:gd name="connsiteY2449" fmla="*/ 13427 h 1047182"/>
                  <a:gd name="connsiteX2450" fmla="*/ 537266 w 808720"/>
                  <a:gd name="connsiteY2450" fmla="*/ 15414 h 1047182"/>
                  <a:gd name="connsiteX2451" fmla="*/ 536934 w 808720"/>
                  <a:gd name="connsiteY2451" fmla="*/ 15971 h 1047182"/>
                  <a:gd name="connsiteX2452" fmla="*/ 535590 w 808720"/>
                  <a:gd name="connsiteY2452" fmla="*/ 13293 h 1047182"/>
                  <a:gd name="connsiteX2453" fmla="*/ 400425 w 808720"/>
                  <a:gd name="connsiteY2453" fmla="*/ 12944 h 1047182"/>
                  <a:gd name="connsiteX2454" fmla="*/ 398491 w 808720"/>
                  <a:gd name="connsiteY2454" fmla="*/ 13202 h 1047182"/>
                  <a:gd name="connsiteX2455" fmla="*/ 398948 w 808720"/>
                  <a:gd name="connsiteY2455" fmla="*/ 13081 h 1047182"/>
                  <a:gd name="connsiteX2456" fmla="*/ 399185 w 808720"/>
                  <a:gd name="connsiteY2456" fmla="*/ 13049 h 1047182"/>
                  <a:gd name="connsiteX2457" fmla="*/ 408817 w 808720"/>
                  <a:gd name="connsiteY2457" fmla="*/ 12897 h 1047182"/>
                  <a:gd name="connsiteX2458" fmla="*/ 408469 w 808720"/>
                  <a:gd name="connsiteY2458" fmla="*/ 12956 h 1047182"/>
                  <a:gd name="connsiteX2459" fmla="*/ 407563 w 808720"/>
                  <a:gd name="connsiteY2459" fmla="*/ 13083 h 1047182"/>
                  <a:gd name="connsiteX2460" fmla="*/ 408521 w 808720"/>
                  <a:gd name="connsiteY2460" fmla="*/ 12920 h 1047182"/>
                  <a:gd name="connsiteX2461" fmla="*/ 440924 w 808720"/>
                  <a:gd name="connsiteY2461" fmla="*/ 12896 h 1047182"/>
                  <a:gd name="connsiteX2462" fmla="*/ 437291 w 808720"/>
                  <a:gd name="connsiteY2462" fmla="*/ 13948 h 1047182"/>
                  <a:gd name="connsiteX2463" fmla="*/ 432295 w 808720"/>
                  <a:gd name="connsiteY2463" fmla="*/ 14503 h 1047182"/>
                  <a:gd name="connsiteX2464" fmla="*/ 432983 w 808720"/>
                  <a:gd name="connsiteY2464" fmla="*/ 14197 h 1047182"/>
                  <a:gd name="connsiteX2465" fmla="*/ 411789 w 808720"/>
                  <a:gd name="connsiteY2465" fmla="*/ 12894 h 1047182"/>
                  <a:gd name="connsiteX2466" fmla="*/ 411579 w 808720"/>
                  <a:gd name="connsiteY2466" fmla="*/ 12988 h 1047182"/>
                  <a:gd name="connsiteX2467" fmla="*/ 410721 w 808720"/>
                  <a:gd name="connsiteY2467" fmla="*/ 13174 h 1047182"/>
                  <a:gd name="connsiteX2468" fmla="*/ 409573 w 808720"/>
                  <a:gd name="connsiteY2468" fmla="*/ 13260 h 1047182"/>
                  <a:gd name="connsiteX2469" fmla="*/ 410009 w 808720"/>
                  <a:gd name="connsiteY2469" fmla="*/ 13139 h 1047182"/>
                  <a:gd name="connsiteX2470" fmla="*/ 411227 w 808720"/>
                  <a:gd name="connsiteY2470" fmla="*/ 12951 h 1047182"/>
                  <a:gd name="connsiteX2471" fmla="*/ 409085 w 808720"/>
                  <a:gd name="connsiteY2471" fmla="*/ 12877 h 1047182"/>
                  <a:gd name="connsiteX2472" fmla="*/ 407251 w 808720"/>
                  <a:gd name="connsiteY2472" fmla="*/ 13326 h 1047182"/>
                  <a:gd name="connsiteX2473" fmla="*/ 406100 w 808720"/>
                  <a:gd name="connsiteY2473" fmla="*/ 13466 h 1047182"/>
                  <a:gd name="connsiteX2474" fmla="*/ 404971 w 808720"/>
                  <a:gd name="connsiteY2474" fmla="*/ 13579 h 1047182"/>
                  <a:gd name="connsiteX2475" fmla="*/ 405617 w 808720"/>
                  <a:gd name="connsiteY2475" fmla="*/ 13444 h 1047182"/>
                  <a:gd name="connsiteX2476" fmla="*/ 408469 w 808720"/>
                  <a:gd name="connsiteY2476" fmla="*/ 12956 h 1047182"/>
                  <a:gd name="connsiteX2477" fmla="*/ 408991 w 808720"/>
                  <a:gd name="connsiteY2477" fmla="*/ 12883 h 1047182"/>
                  <a:gd name="connsiteX2478" fmla="*/ 559414 w 808720"/>
                  <a:gd name="connsiteY2478" fmla="*/ 12863 h 1047182"/>
                  <a:gd name="connsiteX2479" fmla="*/ 564431 w 808720"/>
                  <a:gd name="connsiteY2479" fmla="*/ 14168 h 1047182"/>
                  <a:gd name="connsiteX2480" fmla="*/ 564660 w 808720"/>
                  <a:gd name="connsiteY2480" fmla="*/ 14427 h 1047182"/>
                  <a:gd name="connsiteX2481" fmla="*/ 562700 w 808720"/>
                  <a:gd name="connsiteY2481" fmla="*/ 14887 h 1047182"/>
                  <a:gd name="connsiteX2482" fmla="*/ 562512 w 808720"/>
                  <a:gd name="connsiteY2482" fmla="*/ 14716 h 1047182"/>
                  <a:gd name="connsiteX2483" fmla="*/ 552408 w 808720"/>
                  <a:gd name="connsiteY2483" fmla="*/ 12849 h 1047182"/>
                  <a:gd name="connsiteX2484" fmla="*/ 555248 w 808720"/>
                  <a:gd name="connsiteY2484" fmla="*/ 16636 h 1047182"/>
                  <a:gd name="connsiteX2485" fmla="*/ 554395 w 808720"/>
                  <a:gd name="connsiteY2485" fmla="*/ 16837 h 1047182"/>
                  <a:gd name="connsiteX2486" fmla="*/ 552919 w 808720"/>
                  <a:gd name="connsiteY2486" fmla="*/ 14993 h 1047182"/>
                  <a:gd name="connsiteX2487" fmla="*/ 552918 w 808720"/>
                  <a:gd name="connsiteY2487" fmla="*/ 14992 h 1047182"/>
                  <a:gd name="connsiteX2488" fmla="*/ 552917 w 808720"/>
                  <a:gd name="connsiteY2488" fmla="*/ 14990 h 1047182"/>
                  <a:gd name="connsiteX2489" fmla="*/ 552917 w 808720"/>
                  <a:gd name="connsiteY2489" fmla="*/ 14991 h 1047182"/>
                  <a:gd name="connsiteX2490" fmla="*/ 552919 w 808720"/>
                  <a:gd name="connsiteY2490" fmla="*/ 14993 h 1047182"/>
                  <a:gd name="connsiteX2491" fmla="*/ 554018 w 808720"/>
                  <a:gd name="connsiteY2491" fmla="*/ 16925 h 1047182"/>
                  <a:gd name="connsiteX2492" fmla="*/ 553899 w 808720"/>
                  <a:gd name="connsiteY2492" fmla="*/ 16953 h 1047182"/>
                  <a:gd name="connsiteX2493" fmla="*/ 552917 w 808720"/>
                  <a:gd name="connsiteY2493" fmla="*/ 17184 h 1047182"/>
                  <a:gd name="connsiteX2494" fmla="*/ 552813 w 808720"/>
                  <a:gd name="connsiteY2494" fmla="*/ 19899 h 1047182"/>
                  <a:gd name="connsiteX2495" fmla="*/ 548538 w 808720"/>
                  <a:gd name="connsiteY2495" fmla="*/ 15210 h 1047182"/>
                  <a:gd name="connsiteX2496" fmla="*/ 548531 w 808720"/>
                  <a:gd name="connsiteY2496" fmla="*/ 14990 h 1047182"/>
                  <a:gd name="connsiteX2497" fmla="*/ 551968 w 808720"/>
                  <a:gd name="connsiteY2497" fmla="*/ 13091 h 1047182"/>
                  <a:gd name="connsiteX2498" fmla="*/ 424576 w 808720"/>
                  <a:gd name="connsiteY2498" fmla="*/ 12831 h 1047182"/>
                  <a:gd name="connsiteX2499" fmla="*/ 424511 w 808720"/>
                  <a:gd name="connsiteY2499" fmla="*/ 12849 h 1047182"/>
                  <a:gd name="connsiteX2500" fmla="*/ 418826 w 808720"/>
                  <a:gd name="connsiteY2500" fmla="*/ 13954 h 1047182"/>
                  <a:gd name="connsiteX2501" fmla="*/ 417677 w 808720"/>
                  <a:gd name="connsiteY2501" fmla="*/ 14127 h 1047182"/>
                  <a:gd name="connsiteX2502" fmla="*/ 418395 w 808720"/>
                  <a:gd name="connsiteY2502" fmla="*/ 13943 h 1047182"/>
                  <a:gd name="connsiteX2503" fmla="*/ 422018 w 808720"/>
                  <a:gd name="connsiteY2503" fmla="*/ 13230 h 1047182"/>
                  <a:gd name="connsiteX2504" fmla="*/ 542081 w 808720"/>
                  <a:gd name="connsiteY2504" fmla="*/ 12807 h 1047182"/>
                  <a:gd name="connsiteX2505" fmla="*/ 542126 w 808720"/>
                  <a:gd name="connsiteY2505" fmla="*/ 12823 h 1047182"/>
                  <a:gd name="connsiteX2506" fmla="*/ 543322 w 808720"/>
                  <a:gd name="connsiteY2506" fmla="*/ 15051 h 1047182"/>
                  <a:gd name="connsiteX2507" fmla="*/ 543211 w 808720"/>
                  <a:gd name="connsiteY2507" fmla="*/ 15376 h 1047182"/>
                  <a:gd name="connsiteX2508" fmla="*/ 542170 w 808720"/>
                  <a:gd name="connsiteY2508" fmla="*/ 14864 h 1047182"/>
                  <a:gd name="connsiteX2509" fmla="*/ 541946 w 808720"/>
                  <a:gd name="connsiteY2509" fmla="*/ 14362 h 1047182"/>
                  <a:gd name="connsiteX2510" fmla="*/ 478899 w 808720"/>
                  <a:gd name="connsiteY2510" fmla="*/ 12797 h 1047182"/>
                  <a:gd name="connsiteX2511" fmla="*/ 475951 w 808720"/>
                  <a:gd name="connsiteY2511" fmla="*/ 13583 h 1047182"/>
                  <a:gd name="connsiteX2512" fmla="*/ 474132 w 808720"/>
                  <a:gd name="connsiteY2512" fmla="*/ 13867 h 1047182"/>
                  <a:gd name="connsiteX2513" fmla="*/ 476277 w 808720"/>
                  <a:gd name="connsiteY2513" fmla="*/ 13097 h 1047182"/>
                  <a:gd name="connsiteX2514" fmla="*/ 403784 w 808720"/>
                  <a:gd name="connsiteY2514" fmla="*/ 12797 h 1047182"/>
                  <a:gd name="connsiteX2515" fmla="*/ 402436 w 808720"/>
                  <a:gd name="connsiteY2515" fmla="*/ 13303 h 1047182"/>
                  <a:gd name="connsiteX2516" fmla="*/ 398440 w 808720"/>
                  <a:gd name="connsiteY2516" fmla="*/ 14046 h 1047182"/>
                  <a:gd name="connsiteX2517" fmla="*/ 393477 w 808720"/>
                  <a:gd name="connsiteY2517" fmla="*/ 14878 h 1047182"/>
                  <a:gd name="connsiteX2518" fmla="*/ 392270 w 808720"/>
                  <a:gd name="connsiteY2518" fmla="*/ 14990 h 1047182"/>
                  <a:gd name="connsiteX2519" fmla="*/ 391551 w 808720"/>
                  <a:gd name="connsiteY2519" fmla="*/ 15201 h 1047182"/>
                  <a:gd name="connsiteX2520" fmla="*/ 391174 w 808720"/>
                  <a:gd name="connsiteY2520" fmla="*/ 15264 h 1047182"/>
                  <a:gd name="connsiteX2521" fmla="*/ 391058 w 808720"/>
                  <a:gd name="connsiteY2521" fmla="*/ 15296 h 1047182"/>
                  <a:gd name="connsiteX2522" fmla="*/ 390142 w 808720"/>
                  <a:gd name="connsiteY2522" fmla="*/ 15408 h 1047182"/>
                  <a:gd name="connsiteX2523" fmla="*/ 397276 w 808720"/>
                  <a:gd name="connsiteY2523" fmla="*/ 13523 h 1047182"/>
                  <a:gd name="connsiteX2524" fmla="*/ 409424 w 808720"/>
                  <a:gd name="connsiteY2524" fmla="*/ 12793 h 1047182"/>
                  <a:gd name="connsiteX2525" fmla="*/ 409140 w 808720"/>
                  <a:gd name="connsiteY2525" fmla="*/ 12863 h 1047182"/>
                  <a:gd name="connsiteX2526" fmla="*/ 408991 w 808720"/>
                  <a:gd name="connsiteY2526" fmla="*/ 12883 h 1047182"/>
                  <a:gd name="connsiteX2527" fmla="*/ 408817 w 808720"/>
                  <a:gd name="connsiteY2527" fmla="*/ 12897 h 1047182"/>
                  <a:gd name="connsiteX2528" fmla="*/ 535336 w 808720"/>
                  <a:gd name="connsiteY2528" fmla="*/ 12786 h 1047182"/>
                  <a:gd name="connsiteX2529" fmla="*/ 535372 w 808720"/>
                  <a:gd name="connsiteY2529" fmla="*/ 12797 h 1047182"/>
                  <a:gd name="connsiteX2530" fmla="*/ 535438 w 808720"/>
                  <a:gd name="connsiteY2530" fmla="*/ 12946 h 1047182"/>
                  <a:gd name="connsiteX2531" fmla="*/ 535409 w 808720"/>
                  <a:gd name="connsiteY2531" fmla="*/ 12931 h 1047182"/>
                  <a:gd name="connsiteX2532" fmla="*/ 453269 w 808720"/>
                  <a:gd name="connsiteY2532" fmla="*/ 12768 h 1047182"/>
                  <a:gd name="connsiteX2533" fmla="*/ 452273 w 808720"/>
                  <a:gd name="connsiteY2533" fmla="*/ 12978 h 1047182"/>
                  <a:gd name="connsiteX2534" fmla="*/ 450170 w 808720"/>
                  <a:gd name="connsiteY2534" fmla="*/ 13228 h 1047182"/>
                  <a:gd name="connsiteX2535" fmla="*/ 434449 w 808720"/>
                  <a:gd name="connsiteY2535" fmla="*/ 12755 h 1047182"/>
                  <a:gd name="connsiteX2536" fmla="*/ 411823 w 808720"/>
                  <a:gd name="connsiteY2536" fmla="*/ 16778 h 1047182"/>
                  <a:gd name="connsiteX2537" fmla="*/ 408170 w 808720"/>
                  <a:gd name="connsiteY2537" fmla="*/ 17184 h 1047182"/>
                  <a:gd name="connsiteX2538" fmla="*/ 409935 w 808720"/>
                  <a:gd name="connsiteY2538" fmla="*/ 16742 h 1047182"/>
                  <a:gd name="connsiteX2539" fmla="*/ 418983 w 808720"/>
                  <a:gd name="connsiteY2539" fmla="*/ 14823 h 1047182"/>
                  <a:gd name="connsiteX2540" fmla="*/ 433288 w 808720"/>
                  <a:gd name="connsiteY2540" fmla="*/ 12882 h 1047182"/>
                  <a:gd name="connsiteX2541" fmla="*/ 481276 w 808720"/>
                  <a:gd name="connsiteY2541" fmla="*/ 12751 h 1047182"/>
                  <a:gd name="connsiteX2542" fmla="*/ 481020 w 808720"/>
                  <a:gd name="connsiteY2542" fmla="*/ 12827 h 1047182"/>
                  <a:gd name="connsiteX2543" fmla="*/ 479792 w 808720"/>
                  <a:gd name="connsiteY2543" fmla="*/ 13045 h 1047182"/>
                  <a:gd name="connsiteX2544" fmla="*/ 479985 w 808720"/>
                  <a:gd name="connsiteY2544" fmla="*/ 12953 h 1047182"/>
                  <a:gd name="connsiteX2545" fmla="*/ 535051 w 808720"/>
                  <a:gd name="connsiteY2545" fmla="*/ 12749 h 1047182"/>
                  <a:gd name="connsiteX2546" fmla="*/ 535409 w 808720"/>
                  <a:gd name="connsiteY2546" fmla="*/ 12931 h 1047182"/>
                  <a:gd name="connsiteX2547" fmla="*/ 535590 w 808720"/>
                  <a:gd name="connsiteY2547" fmla="*/ 13293 h 1047182"/>
                  <a:gd name="connsiteX2548" fmla="*/ 536839 w 808720"/>
                  <a:gd name="connsiteY2548" fmla="*/ 16131 h 1047182"/>
                  <a:gd name="connsiteX2549" fmla="*/ 535442 w 808720"/>
                  <a:gd name="connsiteY2549" fmla="*/ 18475 h 1047182"/>
                  <a:gd name="connsiteX2550" fmla="*/ 531193 w 808720"/>
                  <a:gd name="connsiteY2550" fmla="*/ 23255 h 1047182"/>
                  <a:gd name="connsiteX2551" fmla="*/ 531318 w 808720"/>
                  <a:gd name="connsiteY2551" fmla="*/ 21626 h 1047182"/>
                  <a:gd name="connsiteX2552" fmla="*/ 532630 w 808720"/>
                  <a:gd name="connsiteY2552" fmla="*/ 19377 h 1047182"/>
                  <a:gd name="connsiteX2553" fmla="*/ 533100 w 808720"/>
                  <a:gd name="connsiteY2553" fmla="*/ 13737 h 1047182"/>
                  <a:gd name="connsiteX2554" fmla="*/ 534118 w 808720"/>
                  <a:gd name="connsiteY2554" fmla="*/ 12923 h 1047182"/>
                  <a:gd name="connsiteX2555" fmla="*/ 412163 w 808720"/>
                  <a:gd name="connsiteY2555" fmla="*/ 12728 h 1047182"/>
                  <a:gd name="connsiteX2556" fmla="*/ 411895 w 808720"/>
                  <a:gd name="connsiteY2556" fmla="*/ 12847 h 1047182"/>
                  <a:gd name="connsiteX2557" fmla="*/ 411227 w 808720"/>
                  <a:gd name="connsiteY2557" fmla="*/ 12951 h 1047182"/>
                  <a:gd name="connsiteX2558" fmla="*/ 410382 w 808720"/>
                  <a:gd name="connsiteY2558" fmla="*/ 13036 h 1047182"/>
                  <a:gd name="connsiteX2559" fmla="*/ 410964 w 808720"/>
                  <a:gd name="connsiteY2559" fmla="*/ 12874 h 1047182"/>
                  <a:gd name="connsiteX2560" fmla="*/ 492982 w 808720"/>
                  <a:gd name="connsiteY2560" fmla="*/ 12726 h 1047182"/>
                  <a:gd name="connsiteX2561" fmla="*/ 489974 w 808720"/>
                  <a:gd name="connsiteY2561" fmla="*/ 14093 h 1047182"/>
                  <a:gd name="connsiteX2562" fmla="*/ 489420 w 808720"/>
                  <a:gd name="connsiteY2562" fmla="*/ 14217 h 1047182"/>
                  <a:gd name="connsiteX2563" fmla="*/ 488875 w 808720"/>
                  <a:gd name="connsiteY2563" fmla="*/ 14333 h 1047182"/>
                  <a:gd name="connsiteX2564" fmla="*/ 482852 w 808720"/>
                  <a:gd name="connsiteY2564" fmla="*/ 15337 h 1047182"/>
                  <a:gd name="connsiteX2565" fmla="*/ 485127 w 808720"/>
                  <a:gd name="connsiteY2565" fmla="*/ 14303 h 1047182"/>
                  <a:gd name="connsiteX2566" fmla="*/ 485753 w 808720"/>
                  <a:gd name="connsiteY2566" fmla="*/ 14168 h 1047182"/>
                  <a:gd name="connsiteX2567" fmla="*/ 485896 w 808720"/>
                  <a:gd name="connsiteY2567" fmla="*/ 14075 h 1047182"/>
                  <a:gd name="connsiteX2568" fmla="*/ 535295 w 808720"/>
                  <a:gd name="connsiteY2568" fmla="*/ 12704 h 1047182"/>
                  <a:gd name="connsiteX2569" fmla="*/ 535336 w 808720"/>
                  <a:gd name="connsiteY2569" fmla="*/ 12786 h 1047182"/>
                  <a:gd name="connsiteX2570" fmla="*/ 535157 w 808720"/>
                  <a:gd name="connsiteY2570" fmla="*/ 12730 h 1047182"/>
                  <a:gd name="connsiteX2571" fmla="*/ 477409 w 808720"/>
                  <a:gd name="connsiteY2571" fmla="*/ 12690 h 1047182"/>
                  <a:gd name="connsiteX2572" fmla="*/ 476277 w 808720"/>
                  <a:gd name="connsiteY2572" fmla="*/ 13097 h 1047182"/>
                  <a:gd name="connsiteX2573" fmla="*/ 472989 w 808720"/>
                  <a:gd name="connsiteY2573" fmla="*/ 13473 h 1047182"/>
                  <a:gd name="connsiteX2574" fmla="*/ 411668 w 808720"/>
                  <a:gd name="connsiteY2574" fmla="*/ 12678 h 1047182"/>
                  <a:gd name="connsiteX2575" fmla="*/ 410964 w 808720"/>
                  <a:gd name="connsiteY2575" fmla="*/ 12874 h 1047182"/>
                  <a:gd name="connsiteX2576" fmla="*/ 407767 w 808720"/>
                  <a:gd name="connsiteY2576" fmla="*/ 13263 h 1047182"/>
                  <a:gd name="connsiteX2577" fmla="*/ 410962 w 808720"/>
                  <a:gd name="connsiteY2577" fmla="*/ 12733 h 1047182"/>
                  <a:gd name="connsiteX2578" fmla="*/ 459227 w 808720"/>
                  <a:gd name="connsiteY2578" fmla="*/ 12676 h 1047182"/>
                  <a:gd name="connsiteX2579" fmla="*/ 457120 w 808720"/>
                  <a:gd name="connsiteY2579" fmla="*/ 13777 h 1047182"/>
                  <a:gd name="connsiteX2580" fmla="*/ 449840 w 808720"/>
                  <a:gd name="connsiteY2580" fmla="*/ 14990 h 1047182"/>
                  <a:gd name="connsiteX2581" fmla="*/ 456794 w 808720"/>
                  <a:gd name="connsiteY2581" fmla="*/ 13947 h 1047182"/>
                  <a:gd name="connsiteX2582" fmla="*/ 455553 w 808720"/>
                  <a:gd name="connsiteY2582" fmla="*/ 14596 h 1047182"/>
                  <a:gd name="connsiteX2583" fmla="*/ 446518 w 808720"/>
                  <a:gd name="connsiteY2583" fmla="*/ 16498 h 1047182"/>
                  <a:gd name="connsiteX2584" fmla="*/ 442822 w 808720"/>
                  <a:gd name="connsiteY2584" fmla="*/ 16920 h 1047182"/>
                  <a:gd name="connsiteX2585" fmla="*/ 446331 w 808720"/>
                  <a:gd name="connsiteY2585" fmla="*/ 14737 h 1047182"/>
                  <a:gd name="connsiteX2586" fmla="*/ 453083 w 808720"/>
                  <a:gd name="connsiteY2586" fmla="*/ 13560 h 1047182"/>
                  <a:gd name="connsiteX2587" fmla="*/ 413052 w 808720"/>
                  <a:gd name="connsiteY2587" fmla="*/ 12668 h 1047182"/>
                  <a:gd name="connsiteX2588" fmla="*/ 412201 w 808720"/>
                  <a:gd name="connsiteY2588" fmla="*/ 12853 h 1047182"/>
                  <a:gd name="connsiteX2589" fmla="*/ 411789 w 808720"/>
                  <a:gd name="connsiteY2589" fmla="*/ 12894 h 1047182"/>
                  <a:gd name="connsiteX2590" fmla="*/ 411895 w 808720"/>
                  <a:gd name="connsiteY2590" fmla="*/ 12847 h 1047182"/>
                  <a:gd name="connsiteX2591" fmla="*/ 536034 w 808720"/>
                  <a:gd name="connsiteY2591" fmla="*/ 12641 h 1047182"/>
                  <a:gd name="connsiteX2592" fmla="*/ 537495 w 808720"/>
                  <a:gd name="connsiteY2592" fmla="*/ 13636 h 1047182"/>
                  <a:gd name="connsiteX2593" fmla="*/ 537467 w 808720"/>
                  <a:gd name="connsiteY2593" fmla="*/ 13978 h 1047182"/>
                  <a:gd name="connsiteX2594" fmla="*/ 536383 w 808720"/>
                  <a:gd name="connsiteY2594" fmla="*/ 13427 h 1047182"/>
                  <a:gd name="connsiteX2595" fmla="*/ 517984 w 808720"/>
                  <a:gd name="connsiteY2595" fmla="*/ 12640 h 1047182"/>
                  <a:gd name="connsiteX2596" fmla="*/ 516760 w 808720"/>
                  <a:gd name="connsiteY2596" fmla="*/ 13864 h 1047182"/>
                  <a:gd name="connsiteX2597" fmla="*/ 516420 w 808720"/>
                  <a:gd name="connsiteY2597" fmla="*/ 13995 h 1047182"/>
                  <a:gd name="connsiteX2598" fmla="*/ 517448 w 808720"/>
                  <a:gd name="connsiteY2598" fmla="*/ 12993 h 1047182"/>
                  <a:gd name="connsiteX2599" fmla="*/ 406232 w 808720"/>
                  <a:gd name="connsiteY2599" fmla="*/ 12638 h 1047182"/>
                  <a:gd name="connsiteX2600" fmla="*/ 405225 w 808720"/>
                  <a:gd name="connsiteY2600" fmla="*/ 12874 h 1047182"/>
                  <a:gd name="connsiteX2601" fmla="*/ 402140 w 808720"/>
                  <a:gd name="connsiteY2601" fmla="*/ 13414 h 1047182"/>
                  <a:gd name="connsiteX2602" fmla="*/ 402436 w 808720"/>
                  <a:gd name="connsiteY2602" fmla="*/ 13303 h 1047182"/>
                  <a:gd name="connsiteX2603" fmla="*/ 405893 w 808720"/>
                  <a:gd name="connsiteY2603" fmla="*/ 12660 h 1047182"/>
                  <a:gd name="connsiteX2604" fmla="*/ 497568 w 808720"/>
                  <a:gd name="connsiteY2604" fmla="*/ 12636 h 1047182"/>
                  <a:gd name="connsiteX2605" fmla="*/ 495819 w 808720"/>
                  <a:gd name="connsiteY2605" fmla="*/ 13176 h 1047182"/>
                  <a:gd name="connsiteX2606" fmla="*/ 489777 w 808720"/>
                  <a:gd name="connsiteY2606" fmla="*/ 14183 h 1047182"/>
                  <a:gd name="connsiteX2607" fmla="*/ 489888 w 808720"/>
                  <a:gd name="connsiteY2607" fmla="*/ 14132 h 1047182"/>
                  <a:gd name="connsiteX2608" fmla="*/ 491501 w 808720"/>
                  <a:gd name="connsiteY2608" fmla="*/ 13774 h 1047182"/>
                  <a:gd name="connsiteX2609" fmla="*/ 494799 w 808720"/>
                  <a:gd name="connsiteY2609" fmla="*/ 13071 h 1047182"/>
                  <a:gd name="connsiteX2610" fmla="*/ 526150 w 808720"/>
                  <a:gd name="connsiteY2610" fmla="*/ 12628 h 1047182"/>
                  <a:gd name="connsiteX2611" fmla="*/ 526155 w 808720"/>
                  <a:gd name="connsiteY2611" fmla="*/ 12631 h 1047182"/>
                  <a:gd name="connsiteX2612" fmla="*/ 525206 w 808720"/>
                  <a:gd name="connsiteY2612" fmla="*/ 14149 h 1047182"/>
                  <a:gd name="connsiteX2613" fmla="*/ 522711 w 808720"/>
                  <a:gd name="connsiteY2613" fmla="*/ 14692 h 1047182"/>
                  <a:gd name="connsiteX2614" fmla="*/ 435257 w 808720"/>
                  <a:gd name="connsiteY2614" fmla="*/ 12614 h 1047182"/>
                  <a:gd name="connsiteX2615" fmla="*/ 435027 w 808720"/>
                  <a:gd name="connsiteY2615" fmla="*/ 12693 h 1047182"/>
                  <a:gd name="connsiteX2616" fmla="*/ 434449 w 808720"/>
                  <a:gd name="connsiteY2616" fmla="*/ 12755 h 1047182"/>
                  <a:gd name="connsiteX2617" fmla="*/ 435193 w 808720"/>
                  <a:gd name="connsiteY2617" fmla="*/ 12623 h 1047182"/>
                  <a:gd name="connsiteX2618" fmla="*/ 534779 w 808720"/>
                  <a:gd name="connsiteY2618" fmla="*/ 12611 h 1047182"/>
                  <a:gd name="connsiteX2619" fmla="*/ 535157 w 808720"/>
                  <a:gd name="connsiteY2619" fmla="*/ 12730 h 1047182"/>
                  <a:gd name="connsiteX2620" fmla="*/ 535051 w 808720"/>
                  <a:gd name="connsiteY2620" fmla="*/ 12749 h 1047182"/>
                  <a:gd name="connsiteX2621" fmla="*/ 539715 w 808720"/>
                  <a:gd name="connsiteY2621" fmla="*/ 12610 h 1047182"/>
                  <a:gd name="connsiteX2622" fmla="*/ 540354 w 808720"/>
                  <a:gd name="connsiteY2622" fmla="*/ 13414 h 1047182"/>
                  <a:gd name="connsiteX2623" fmla="*/ 540438 w 808720"/>
                  <a:gd name="connsiteY2623" fmla="*/ 13807 h 1047182"/>
                  <a:gd name="connsiteX2624" fmla="*/ 539400 w 808720"/>
                  <a:gd name="connsiteY2624" fmla="*/ 13255 h 1047182"/>
                  <a:gd name="connsiteX2625" fmla="*/ 501027 w 808720"/>
                  <a:gd name="connsiteY2625" fmla="*/ 12586 h 1047182"/>
                  <a:gd name="connsiteX2626" fmla="*/ 496598 w 808720"/>
                  <a:gd name="connsiteY2626" fmla="*/ 14661 h 1047182"/>
                  <a:gd name="connsiteX2627" fmla="*/ 487123 w 808720"/>
                  <a:gd name="connsiteY2627" fmla="*/ 16635 h 1047182"/>
                  <a:gd name="connsiteX2628" fmla="*/ 491510 w 808720"/>
                  <a:gd name="connsiteY2628" fmla="*/ 14990 h 1047182"/>
                  <a:gd name="connsiteX2629" fmla="*/ 495098 w 808720"/>
                  <a:gd name="connsiteY2629" fmla="*/ 13645 h 1047182"/>
                  <a:gd name="connsiteX2630" fmla="*/ 480761 w 808720"/>
                  <a:gd name="connsiteY2630" fmla="*/ 12584 h 1047182"/>
                  <a:gd name="connsiteX2631" fmla="*/ 479985 w 808720"/>
                  <a:gd name="connsiteY2631" fmla="*/ 12953 h 1047182"/>
                  <a:gd name="connsiteX2632" fmla="*/ 477865 w 808720"/>
                  <a:gd name="connsiteY2632" fmla="*/ 13284 h 1047182"/>
                  <a:gd name="connsiteX2633" fmla="*/ 479772 w 808720"/>
                  <a:gd name="connsiteY2633" fmla="*/ 12697 h 1047182"/>
                  <a:gd name="connsiteX2634" fmla="*/ 536003 w 808720"/>
                  <a:gd name="connsiteY2634" fmla="*/ 12572 h 1047182"/>
                  <a:gd name="connsiteX2635" fmla="*/ 536034 w 808720"/>
                  <a:gd name="connsiteY2635" fmla="*/ 12641 h 1047182"/>
                  <a:gd name="connsiteX2636" fmla="*/ 535948 w 808720"/>
                  <a:gd name="connsiteY2636" fmla="*/ 12582 h 1047182"/>
                  <a:gd name="connsiteX2637" fmla="*/ 407236 w 808720"/>
                  <a:gd name="connsiteY2637" fmla="*/ 12572 h 1047182"/>
                  <a:gd name="connsiteX2638" fmla="*/ 404702 w 808720"/>
                  <a:gd name="connsiteY2638" fmla="*/ 12997 h 1047182"/>
                  <a:gd name="connsiteX2639" fmla="*/ 405225 w 808720"/>
                  <a:gd name="connsiteY2639" fmla="*/ 12874 h 1047182"/>
                  <a:gd name="connsiteX2640" fmla="*/ 406780 w 808720"/>
                  <a:gd name="connsiteY2640" fmla="*/ 12602 h 1047182"/>
                  <a:gd name="connsiteX2641" fmla="*/ 466001 w 808720"/>
                  <a:gd name="connsiteY2641" fmla="*/ 12566 h 1047182"/>
                  <a:gd name="connsiteX2642" fmla="*/ 457515 w 808720"/>
                  <a:gd name="connsiteY2642" fmla="*/ 14991 h 1047182"/>
                  <a:gd name="connsiteX2643" fmla="*/ 452692 w 808720"/>
                  <a:gd name="connsiteY2643" fmla="*/ 15733 h 1047182"/>
                  <a:gd name="connsiteX2644" fmla="*/ 455323 w 808720"/>
                  <a:gd name="connsiteY2644" fmla="*/ 14716 h 1047182"/>
                  <a:gd name="connsiteX2645" fmla="*/ 455553 w 808720"/>
                  <a:gd name="connsiteY2645" fmla="*/ 14596 h 1047182"/>
                  <a:gd name="connsiteX2646" fmla="*/ 463194 w 808720"/>
                  <a:gd name="connsiteY2646" fmla="*/ 12987 h 1047182"/>
                  <a:gd name="connsiteX2647" fmla="*/ 509717 w 808720"/>
                  <a:gd name="connsiteY2647" fmla="*/ 12558 h 1047182"/>
                  <a:gd name="connsiteX2648" fmla="*/ 506375 w 808720"/>
                  <a:gd name="connsiteY2648" fmla="*/ 13284 h 1047182"/>
                  <a:gd name="connsiteX2649" fmla="*/ 499816 w 808720"/>
                  <a:gd name="connsiteY2649" fmla="*/ 14710 h 1047182"/>
                  <a:gd name="connsiteX2650" fmla="*/ 501342 w 808720"/>
                  <a:gd name="connsiteY2650" fmla="*/ 14032 h 1047182"/>
                  <a:gd name="connsiteX2651" fmla="*/ 507139 w 808720"/>
                  <a:gd name="connsiteY2651" fmla="*/ 13011 h 1047182"/>
                  <a:gd name="connsiteX2652" fmla="*/ 449840 w 808720"/>
                  <a:gd name="connsiteY2652" fmla="*/ 12554 h 1047182"/>
                  <a:gd name="connsiteX2653" fmla="*/ 448421 w 808720"/>
                  <a:gd name="connsiteY2653" fmla="*/ 13436 h 1047182"/>
                  <a:gd name="connsiteX2654" fmla="*/ 443647 w 808720"/>
                  <a:gd name="connsiteY2654" fmla="*/ 14004 h 1047182"/>
                  <a:gd name="connsiteX2655" fmla="*/ 447274 w 808720"/>
                  <a:gd name="connsiteY2655" fmla="*/ 12839 h 1047182"/>
                  <a:gd name="connsiteX2656" fmla="*/ 456057 w 808720"/>
                  <a:gd name="connsiteY2656" fmla="*/ 12527 h 1047182"/>
                  <a:gd name="connsiteX2657" fmla="*/ 453731 w 808720"/>
                  <a:gd name="connsiteY2657" fmla="*/ 13017 h 1047182"/>
                  <a:gd name="connsiteX2658" fmla="*/ 448962 w 808720"/>
                  <a:gd name="connsiteY2658" fmla="*/ 13675 h 1047182"/>
                  <a:gd name="connsiteX2659" fmla="*/ 452273 w 808720"/>
                  <a:gd name="connsiteY2659" fmla="*/ 12978 h 1047182"/>
                  <a:gd name="connsiteX2660" fmla="*/ 534614 w 808720"/>
                  <a:gd name="connsiteY2660" fmla="*/ 12527 h 1047182"/>
                  <a:gd name="connsiteX2661" fmla="*/ 534779 w 808720"/>
                  <a:gd name="connsiteY2661" fmla="*/ 12611 h 1047182"/>
                  <a:gd name="connsiteX2662" fmla="*/ 534585 w 808720"/>
                  <a:gd name="connsiteY2662" fmla="*/ 12550 h 1047182"/>
                  <a:gd name="connsiteX2663" fmla="*/ 532674 w 808720"/>
                  <a:gd name="connsiteY2663" fmla="*/ 12526 h 1047182"/>
                  <a:gd name="connsiteX2664" fmla="*/ 532016 w 808720"/>
                  <a:gd name="connsiteY2664" fmla="*/ 13315 h 1047182"/>
                  <a:gd name="connsiteX2665" fmla="*/ 531957 w 808720"/>
                  <a:gd name="connsiteY2665" fmla="*/ 13326 h 1047182"/>
                  <a:gd name="connsiteX2666" fmla="*/ 532007 w 808720"/>
                  <a:gd name="connsiteY2666" fmla="*/ 12671 h 1047182"/>
                  <a:gd name="connsiteX2667" fmla="*/ 413735 w 808720"/>
                  <a:gd name="connsiteY2667" fmla="*/ 12520 h 1047182"/>
                  <a:gd name="connsiteX2668" fmla="*/ 413560 w 808720"/>
                  <a:gd name="connsiteY2668" fmla="*/ 12558 h 1047182"/>
                  <a:gd name="connsiteX2669" fmla="*/ 412163 w 808720"/>
                  <a:gd name="connsiteY2669" fmla="*/ 12728 h 1047182"/>
                  <a:gd name="connsiteX2670" fmla="*/ 412401 w 808720"/>
                  <a:gd name="connsiteY2670" fmla="*/ 12622 h 1047182"/>
                  <a:gd name="connsiteX2671" fmla="*/ 520316 w 808720"/>
                  <a:gd name="connsiteY2671" fmla="*/ 12501 h 1047182"/>
                  <a:gd name="connsiteX2672" fmla="*/ 517827 w 808720"/>
                  <a:gd name="connsiteY2672" fmla="*/ 14990 h 1047182"/>
                  <a:gd name="connsiteX2673" fmla="*/ 515127 w 808720"/>
                  <a:gd name="connsiteY2673" fmla="*/ 16340 h 1047182"/>
                  <a:gd name="connsiteX2674" fmla="*/ 514050 w 808720"/>
                  <a:gd name="connsiteY2674" fmla="*/ 16575 h 1047182"/>
                  <a:gd name="connsiteX2675" fmla="*/ 516760 w 808720"/>
                  <a:gd name="connsiteY2675" fmla="*/ 13864 h 1047182"/>
                  <a:gd name="connsiteX2676" fmla="*/ 436803 w 808720"/>
                  <a:gd name="connsiteY2676" fmla="*/ 12499 h 1047182"/>
                  <a:gd name="connsiteX2677" fmla="*/ 432983 w 808720"/>
                  <a:gd name="connsiteY2677" fmla="*/ 14197 h 1047182"/>
                  <a:gd name="connsiteX2678" fmla="*/ 428627 w 808720"/>
                  <a:gd name="connsiteY2678" fmla="*/ 14911 h 1047182"/>
                  <a:gd name="connsiteX2679" fmla="*/ 424996 w 808720"/>
                  <a:gd name="connsiteY2679" fmla="*/ 15314 h 1047182"/>
                  <a:gd name="connsiteX2680" fmla="*/ 432295 w 808720"/>
                  <a:gd name="connsiteY2680" fmla="*/ 13620 h 1047182"/>
                  <a:gd name="connsiteX2681" fmla="*/ 435027 w 808720"/>
                  <a:gd name="connsiteY2681" fmla="*/ 12693 h 1047182"/>
                  <a:gd name="connsiteX2682" fmla="*/ 544197 w 808720"/>
                  <a:gd name="connsiteY2682" fmla="*/ 12488 h 1047182"/>
                  <a:gd name="connsiteX2683" fmla="*/ 544209 w 808720"/>
                  <a:gd name="connsiteY2683" fmla="*/ 12931 h 1047182"/>
                  <a:gd name="connsiteX2684" fmla="*/ 543606 w 808720"/>
                  <a:gd name="connsiteY2684" fmla="*/ 14834 h 1047182"/>
                  <a:gd name="connsiteX2685" fmla="*/ 543492 w 808720"/>
                  <a:gd name="connsiteY2685" fmla="*/ 14551 h 1047182"/>
                  <a:gd name="connsiteX2686" fmla="*/ 414278 w 808720"/>
                  <a:gd name="connsiteY2686" fmla="*/ 12479 h 1047182"/>
                  <a:gd name="connsiteX2687" fmla="*/ 413052 w 808720"/>
                  <a:gd name="connsiteY2687" fmla="*/ 12668 h 1047182"/>
                  <a:gd name="connsiteX2688" fmla="*/ 413560 w 808720"/>
                  <a:gd name="connsiteY2688" fmla="*/ 12558 h 1047182"/>
                  <a:gd name="connsiteX2689" fmla="*/ 414105 w 808720"/>
                  <a:gd name="connsiteY2689" fmla="*/ 12492 h 1047182"/>
                  <a:gd name="connsiteX2690" fmla="*/ 483253 w 808720"/>
                  <a:gd name="connsiteY2690" fmla="*/ 12442 h 1047182"/>
                  <a:gd name="connsiteX2691" fmla="*/ 481711 w 808720"/>
                  <a:gd name="connsiteY2691" fmla="*/ 13175 h 1047182"/>
                  <a:gd name="connsiteX2692" fmla="*/ 478390 w 808720"/>
                  <a:gd name="connsiteY2692" fmla="*/ 13711 h 1047182"/>
                  <a:gd name="connsiteX2693" fmla="*/ 478966 w 808720"/>
                  <a:gd name="connsiteY2693" fmla="*/ 13437 h 1047182"/>
                  <a:gd name="connsiteX2694" fmla="*/ 481020 w 808720"/>
                  <a:gd name="connsiteY2694" fmla="*/ 12827 h 1047182"/>
                  <a:gd name="connsiteX2695" fmla="*/ 482737 w 808720"/>
                  <a:gd name="connsiteY2695" fmla="*/ 12523 h 1047182"/>
                  <a:gd name="connsiteX2696" fmla="*/ 482739 w 808720"/>
                  <a:gd name="connsiteY2696" fmla="*/ 12523 h 1047182"/>
                  <a:gd name="connsiteX2697" fmla="*/ 532752 w 808720"/>
                  <a:gd name="connsiteY2697" fmla="*/ 12432 h 1047182"/>
                  <a:gd name="connsiteX2698" fmla="*/ 532824 w 808720"/>
                  <a:gd name="connsiteY2698" fmla="*/ 12493 h 1047182"/>
                  <a:gd name="connsiteX2699" fmla="*/ 532674 w 808720"/>
                  <a:gd name="connsiteY2699" fmla="*/ 12526 h 1047182"/>
                  <a:gd name="connsiteX2700" fmla="*/ 412863 w 808720"/>
                  <a:gd name="connsiteY2700" fmla="*/ 12417 h 1047182"/>
                  <a:gd name="connsiteX2701" fmla="*/ 412401 w 808720"/>
                  <a:gd name="connsiteY2701" fmla="*/ 12622 h 1047182"/>
                  <a:gd name="connsiteX2702" fmla="*/ 411668 w 808720"/>
                  <a:gd name="connsiteY2702" fmla="*/ 12678 h 1047182"/>
                  <a:gd name="connsiteX2703" fmla="*/ 412232 w 808720"/>
                  <a:gd name="connsiteY2703" fmla="*/ 12522 h 1047182"/>
                  <a:gd name="connsiteX2704" fmla="*/ 427238 w 808720"/>
                  <a:gd name="connsiteY2704" fmla="*/ 12417 h 1047182"/>
                  <a:gd name="connsiteX2705" fmla="*/ 425311 w 808720"/>
                  <a:gd name="connsiteY2705" fmla="*/ 12898 h 1047182"/>
                  <a:gd name="connsiteX2706" fmla="*/ 422728 w 808720"/>
                  <a:gd name="connsiteY2706" fmla="*/ 13327 h 1047182"/>
                  <a:gd name="connsiteX2707" fmla="*/ 424511 w 808720"/>
                  <a:gd name="connsiteY2707" fmla="*/ 12849 h 1047182"/>
                  <a:gd name="connsiteX2708" fmla="*/ 424698 w 808720"/>
                  <a:gd name="connsiteY2708" fmla="*/ 12812 h 1047182"/>
                  <a:gd name="connsiteX2709" fmla="*/ 426269 w 808720"/>
                  <a:gd name="connsiteY2709" fmla="*/ 12378 h 1047182"/>
                  <a:gd name="connsiteX2710" fmla="*/ 426054 w 808720"/>
                  <a:gd name="connsiteY2710" fmla="*/ 12435 h 1047182"/>
                  <a:gd name="connsiteX2711" fmla="*/ 422018 w 808720"/>
                  <a:gd name="connsiteY2711" fmla="*/ 13230 h 1047182"/>
                  <a:gd name="connsiteX2712" fmla="*/ 419875 w 808720"/>
                  <a:gd name="connsiteY2712" fmla="*/ 13564 h 1047182"/>
                  <a:gd name="connsiteX2713" fmla="*/ 422351 w 808720"/>
                  <a:gd name="connsiteY2713" fmla="*/ 12929 h 1047182"/>
                  <a:gd name="connsiteX2714" fmla="*/ 537096 w 808720"/>
                  <a:gd name="connsiteY2714" fmla="*/ 12368 h 1047182"/>
                  <a:gd name="connsiteX2715" fmla="*/ 538042 w 808720"/>
                  <a:gd name="connsiteY2715" fmla="*/ 12834 h 1047182"/>
                  <a:gd name="connsiteX2716" fmla="*/ 538574 w 808720"/>
                  <a:gd name="connsiteY2716" fmla="*/ 13218 h 1047182"/>
                  <a:gd name="connsiteX2717" fmla="*/ 538086 w 808720"/>
                  <a:gd name="connsiteY2717" fmla="*/ 14038 h 1047182"/>
                  <a:gd name="connsiteX2718" fmla="*/ 537495 w 808720"/>
                  <a:gd name="connsiteY2718" fmla="*/ 13636 h 1047182"/>
                  <a:gd name="connsiteX2719" fmla="*/ 537565 w 808720"/>
                  <a:gd name="connsiteY2719" fmla="*/ 12797 h 1047182"/>
                  <a:gd name="connsiteX2720" fmla="*/ 536734 w 808720"/>
                  <a:gd name="connsiteY2720" fmla="*/ 12436 h 1047182"/>
                  <a:gd name="connsiteX2721" fmla="*/ 410691 w 808720"/>
                  <a:gd name="connsiteY2721" fmla="*/ 12347 h 1047182"/>
                  <a:gd name="connsiteX2722" fmla="*/ 406411 w 808720"/>
                  <a:gd name="connsiteY2722" fmla="*/ 13081 h 1047182"/>
                  <a:gd name="connsiteX2723" fmla="*/ 404469 w 808720"/>
                  <a:gd name="connsiteY2723" fmla="*/ 13230 h 1047182"/>
                  <a:gd name="connsiteX2724" fmla="*/ 408520 w 808720"/>
                  <a:gd name="connsiteY2724" fmla="*/ 12488 h 1047182"/>
                  <a:gd name="connsiteX2725" fmla="*/ 407489 w 808720"/>
                  <a:gd name="connsiteY2725" fmla="*/ 12342 h 1047182"/>
                  <a:gd name="connsiteX2726" fmla="*/ 407070 w 808720"/>
                  <a:gd name="connsiteY2726" fmla="*/ 12441 h 1047182"/>
                  <a:gd name="connsiteX2727" fmla="*/ 405893 w 808720"/>
                  <a:gd name="connsiteY2727" fmla="*/ 12660 h 1047182"/>
                  <a:gd name="connsiteX2728" fmla="*/ 403784 w 808720"/>
                  <a:gd name="connsiteY2728" fmla="*/ 12797 h 1047182"/>
                  <a:gd name="connsiteX2729" fmla="*/ 406679 w 808720"/>
                  <a:gd name="connsiteY2729" fmla="*/ 12411 h 1047182"/>
                  <a:gd name="connsiteX2730" fmla="*/ 412884 w 808720"/>
                  <a:gd name="connsiteY2730" fmla="*/ 12341 h 1047182"/>
                  <a:gd name="connsiteX2731" fmla="*/ 412232 w 808720"/>
                  <a:gd name="connsiteY2731" fmla="*/ 12522 h 1047182"/>
                  <a:gd name="connsiteX2732" fmla="*/ 410962 w 808720"/>
                  <a:gd name="connsiteY2732" fmla="*/ 12733 h 1047182"/>
                  <a:gd name="connsiteX2733" fmla="*/ 409085 w 808720"/>
                  <a:gd name="connsiteY2733" fmla="*/ 12877 h 1047182"/>
                  <a:gd name="connsiteX2734" fmla="*/ 409140 w 808720"/>
                  <a:gd name="connsiteY2734" fmla="*/ 12863 h 1047182"/>
                  <a:gd name="connsiteX2735" fmla="*/ 421846 w 808720"/>
                  <a:gd name="connsiteY2735" fmla="*/ 12336 h 1047182"/>
                  <a:gd name="connsiteX2736" fmla="*/ 420839 w 808720"/>
                  <a:gd name="connsiteY2736" fmla="*/ 12624 h 1047182"/>
                  <a:gd name="connsiteX2737" fmla="*/ 408185 w 808720"/>
                  <a:gd name="connsiteY2737" fmla="*/ 14496 h 1047182"/>
                  <a:gd name="connsiteX2738" fmla="*/ 410992 w 808720"/>
                  <a:gd name="connsiteY2738" fmla="*/ 13249 h 1047182"/>
                  <a:gd name="connsiteX2739" fmla="*/ 416370 w 808720"/>
                  <a:gd name="connsiteY2739" fmla="*/ 12748 h 1047182"/>
                  <a:gd name="connsiteX2740" fmla="*/ 411447 w 808720"/>
                  <a:gd name="connsiteY2740" fmla="*/ 12297 h 1047182"/>
                  <a:gd name="connsiteX2741" fmla="*/ 409792 w 808720"/>
                  <a:gd name="connsiteY2741" fmla="*/ 12703 h 1047182"/>
                  <a:gd name="connsiteX2742" fmla="*/ 408521 w 808720"/>
                  <a:gd name="connsiteY2742" fmla="*/ 12920 h 1047182"/>
                  <a:gd name="connsiteX2743" fmla="*/ 407877 w 808720"/>
                  <a:gd name="connsiteY2743" fmla="*/ 12969 h 1047182"/>
                  <a:gd name="connsiteX2744" fmla="*/ 410905 w 808720"/>
                  <a:gd name="connsiteY2744" fmla="*/ 12333 h 1047182"/>
                  <a:gd name="connsiteX2745" fmla="*/ 533758 w 808720"/>
                  <a:gd name="connsiteY2745" fmla="*/ 12290 h 1047182"/>
                  <a:gd name="connsiteX2746" fmla="*/ 534585 w 808720"/>
                  <a:gd name="connsiteY2746" fmla="*/ 12550 h 1047182"/>
                  <a:gd name="connsiteX2747" fmla="*/ 534118 w 808720"/>
                  <a:gd name="connsiteY2747" fmla="*/ 12923 h 1047182"/>
                  <a:gd name="connsiteX2748" fmla="*/ 533153 w 808720"/>
                  <a:gd name="connsiteY2748" fmla="*/ 13103 h 1047182"/>
                  <a:gd name="connsiteX2749" fmla="*/ 533179 w 808720"/>
                  <a:gd name="connsiteY2749" fmla="*/ 12797 h 1047182"/>
                  <a:gd name="connsiteX2750" fmla="*/ 532824 w 808720"/>
                  <a:gd name="connsiteY2750" fmla="*/ 12493 h 1047182"/>
                  <a:gd name="connsiteX2751" fmla="*/ 537565 w 808720"/>
                  <a:gd name="connsiteY2751" fmla="*/ 12281 h 1047182"/>
                  <a:gd name="connsiteX2752" fmla="*/ 538525 w 808720"/>
                  <a:gd name="connsiteY2752" fmla="*/ 12791 h 1047182"/>
                  <a:gd name="connsiteX2753" fmla="*/ 538662 w 808720"/>
                  <a:gd name="connsiteY2753" fmla="*/ 13071 h 1047182"/>
                  <a:gd name="connsiteX2754" fmla="*/ 538631 w 808720"/>
                  <a:gd name="connsiteY2754" fmla="*/ 13124 h 1047182"/>
                  <a:gd name="connsiteX2755" fmla="*/ 538042 w 808720"/>
                  <a:gd name="connsiteY2755" fmla="*/ 12834 h 1047182"/>
                  <a:gd name="connsiteX2756" fmla="*/ 537334 w 808720"/>
                  <a:gd name="connsiteY2756" fmla="*/ 12324 h 1047182"/>
                  <a:gd name="connsiteX2757" fmla="*/ 483649 w 808720"/>
                  <a:gd name="connsiteY2757" fmla="*/ 12254 h 1047182"/>
                  <a:gd name="connsiteX2758" fmla="*/ 483435 w 808720"/>
                  <a:gd name="connsiteY2758" fmla="*/ 12356 h 1047182"/>
                  <a:gd name="connsiteX2759" fmla="*/ 482739 w 808720"/>
                  <a:gd name="connsiteY2759" fmla="*/ 12523 h 1047182"/>
                  <a:gd name="connsiteX2760" fmla="*/ 481276 w 808720"/>
                  <a:gd name="connsiteY2760" fmla="*/ 12751 h 1047182"/>
                  <a:gd name="connsiteX2761" fmla="*/ 482512 w 808720"/>
                  <a:gd name="connsiteY2761" fmla="*/ 12384 h 1047182"/>
                  <a:gd name="connsiteX2762" fmla="*/ 498818 w 808720"/>
                  <a:gd name="connsiteY2762" fmla="*/ 12250 h 1047182"/>
                  <a:gd name="connsiteX2763" fmla="*/ 497948 w 808720"/>
                  <a:gd name="connsiteY2763" fmla="*/ 12576 h 1047182"/>
                  <a:gd name="connsiteX2764" fmla="*/ 497568 w 808720"/>
                  <a:gd name="connsiteY2764" fmla="*/ 12636 h 1047182"/>
                  <a:gd name="connsiteX2765" fmla="*/ 413287 w 808720"/>
                  <a:gd name="connsiteY2765" fmla="*/ 12229 h 1047182"/>
                  <a:gd name="connsiteX2766" fmla="*/ 413104 w 808720"/>
                  <a:gd name="connsiteY2766" fmla="*/ 12310 h 1047182"/>
                  <a:gd name="connsiteX2767" fmla="*/ 412884 w 808720"/>
                  <a:gd name="connsiteY2767" fmla="*/ 12341 h 1047182"/>
                  <a:gd name="connsiteX2768" fmla="*/ 437412 w 808720"/>
                  <a:gd name="connsiteY2768" fmla="*/ 12229 h 1047182"/>
                  <a:gd name="connsiteX2769" fmla="*/ 437110 w 808720"/>
                  <a:gd name="connsiteY2769" fmla="*/ 12363 h 1047182"/>
                  <a:gd name="connsiteX2770" fmla="*/ 435257 w 808720"/>
                  <a:gd name="connsiteY2770" fmla="*/ 12614 h 1047182"/>
                  <a:gd name="connsiteX2771" fmla="*/ 435274 w 808720"/>
                  <a:gd name="connsiteY2771" fmla="*/ 12609 h 1047182"/>
                  <a:gd name="connsiteX2772" fmla="*/ 408997 w 808720"/>
                  <a:gd name="connsiteY2772" fmla="*/ 12214 h 1047182"/>
                  <a:gd name="connsiteX2773" fmla="*/ 406780 w 808720"/>
                  <a:gd name="connsiteY2773" fmla="*/ 12602 h 1047182"/>
                  <a:gd name="connsiteX2774" fmla="*/ 406232 w 808720"/>
                  <a:gd name="connsiteY2774" fmla="*/ 12638 h 1047182"/>
                  <a:gd name="connsiteX2775" fmla="*/ 407070 w 808720"/>
                  <a:gd name="connsiteY2775" fmla="*/ 12441 h 1047182"/>
                  <a:gd name="connsiteX2776" fmla="*/ 407692 w 808720"/>
                  <a:gd name="connsiteY2776" fmla="*/ 12325 h 1047182"/>
                  <a:gd name="connsiteX2777" fmla="*/ 411498 w 808720"/>
                  <a:gd name="connsiteY2777" fmla="*/ 12208 h 1047182"/>
                  <a:gd name="connsiteX2778" fmla="*/ 410905 w 808720"/>
                  <a:gd name="connsiteY2778" fmla="*/ 12333 h 1047182"/>
                  <a:gd name="connsiteX2779" fmla="*/ 410691 w 808720"/>
                  <a:gd name="connsiteY2779" fmla="*/ 12347 h 1047182"/>
                  <a:gd name="connsiteX2780" fmla="*/ 412868 w 808720"/>
                  <a:gd name="connsiteY2780" fmla="*/ 12205 h 1047182"/>
                  <a:gd name="connsiteX2781" fmla="*/ 409424 w 808720"/>
                  <a:gd name="connsiteY2781" fmla="*/ 12793 h 1047182"/>
                  <a:gd name="connsiteX2782" fmla="*/ 409792 w 808720"/>
                  <a:gd name="connsiteY2782" fmla="*/ 12703 h 1047182"/>
                  <a:gd name="connsiteX2783" fmla="*/ 412624 w 808720"/>
                  <a:gd name="connsiteY2783" fmla="*/ 12221 h 1047182"/>
                  <a:gd name="connsiteX2784" fmla="*/ 413528 w 808720"/>
                  <a:gd name="connsiteY2784" fmla="*/ 12162 h 1047182"/>
                  <a:gd name="connsiteX2785" fmla="*/ 413287 w 808720"/>
                  <a:gd name="connsiteY2785" fmla="*/ 12229 h 1047182"/>
                  <a:gd name="connsiteX2786" fmla="*/ 413422 w 808720"/>
                  <a:gd name="connsiteY2786" fmla="*/ 12169 h 1047182"/>
                  <a:gd name="connsiteX2787" fmla="*/ 488135 w 808720"/>
                  <a:gd name="connsiteY2787" fmla="*/ 12159 h 1047182"/>
                  <a:gd name="connsiteX2788" fmla="*/ 487965 w 808720"/>
                  <a:gd name="connsiteY2788" fmla="*/ 12221 h 1047182"/>
                  <a:gd name="connsiteX2789" fmla="*/ 486923 w 808720"/>
                  <a:gd name="connsiteY2789" fmla="*/ 12419 h 1047182"/>
                  <a:gd name="connsiteX2790" fmla="*/ 484930 w 808720"/>
                  <a:gd name="connsiteY2790" fmla="*/ 12797 h 1047182"/>
                  <a:gd name="connsiteX2791" fmla="*/ 486432 w 808720"/>
                  <a:gd name="connsiteY2791" fmla="*/ 12498 h 1047182"/>
                  <a:gd name="connsiteX2792" fmla="*/ 408618 w 808720"/>
                  <a:gd name="connsiteY2792" fmla="*/ 12153 h 1047182"/>
                  <a:gd name="connsiteX2793" fmla="*/ 407692 w 808720"/>
                  <a:gd name="connsiteY2793" fmla="*/ 12325 h 1047182"/>
                  <a:gd name="connsiteX2794" fmla="*/ 407489 w 808720"/>
                  <a:gd name="connsiteY2794" fmla="*/ 12342 h 1047182"/>
                  <a:gd name="connsiteX2795" fmla="*/ 407874 w 808720"/>
                  <a:gd name="connsiteY2795" fmla="*/ 12252 h 1047182"/>
                  <a:gd name="connsiteX2796" fmla="*/ 460310 w 808720"/>
                  <a:gd name="connsiteY2796" fmla="*/ 12109 h 1047182"/>
                  <a:gd name="connsiteX2797" fmla="*/ 459762 w 808720"/>
                  <a:gd name="connsiteY2797" fmla="*/ 12396 h 1047182"/>
                  <a:gd name="connsiteX2798" fmla="*/ 453083 w 808720"/>
                  <a:gd name="connsiteY2798" fmla="*/ 13560 h 1047182"/>
                  <a:gd name="connsiteX2799" fmla="*/ 446976 w 808720"/>
                  <a:gd name="connsiteY2799" fmla="*/ 14439 h 1047182"/>
                  <a:gd name="connsiteX2800" fmla="*/ 453731 w 808720"/>
                  <a:gd name="connsiteY2800" fmla="*/ 13017 h 1047182"/>
                  <a:gd name="connsiteX2801" fmla="*/ 540072 w 808720"/>
                  <a:gd name="connsiteY2801" fmla="*/ 12084 h 1047182"/>
                  <a:gd name="connsiteX2802" fmla="*/ 541096 w 808720"/>
                  <a:gd name="connsiteY2802" fmla="*/ 12453 h 1047182"/>
                  <a:gd name="connsiteX2803" fmla="*/ 541946 w 808720"/>
                  <a:gd name="connsiteY2803" fmla="*/ 14362 h 1047182"/>
                  <a:gd name="connsiteX2804" fmla="*/ 541913 w 808720"/>
                  <a:gd name="connsiteY2804" fmla="*/ 14738 h 1047182"/>
                  <a:gd name="connsiteX2805" fmla="*/ 541083 w 808720"/>
                  <a:gd name="connsiteY2805" fmla="*/ 14330 h 1047182"/>
                  <a:gd name="connsiteX2806" fmla="*/ 540961 w 808720"/>
                  <a:gd name="connsiteY2806" fmla="*/ 14177 h 1047182"/>
                  <a:gd name="connsiteX2807" fmla="*/ 540924 w 808720"/>
                  <a:gd name="connsiteY2807" fmla="*/ 14065 h 1047182"/>
                  <a:gd name="connsiteX2808" fmla="*/ 540834 w 808720"/>
                  <a:gd name="connsiteY2808" fmla="*/ 14017 h 1047182"/>
                  <a:gd name="connsiteX2809" fmla="*/ 540354 w 808720"/>
                  <a:gd name="connsiteY2809" fmla="*/ 13414 h 1047182"/>
                  <a:gd name="connsiteX2810" fmla="*/ 413636 w 808720"/>
                  <a:gd name="connsiteY2810" fmla="*/ 12074 h 1047182"/>
                  <a:gd name="connsiteX2811" fmla="*/ 413422 w 808720"/>
                  <a:gd name="connsiteY2811" fmla="*/ 12169 h 1047182"/>
                  <a:gd name="connsiteX2812" fmla="*/ 412868 w 808720"/>
                  <a:gd name="connsiteY2812" fmla="*/ 12205 h 1047182"/>
                  <a:gd name="connsiteX2813" fmla="*/ 414965 w 808720"/>
                  <a:gd name="connsiteY2813" fmla="*/ 12068 h 1047182"/>
                  <a:gd name="connsiteX2814" fmla="*/ 412863 w 808720"/>
                  <a:gd name="connsiteY2814" fmla="*/ 12417 h 1047182"/>
                  <a:gd name="connsiteX2815" fmla="*/ 413104 w 808720"/>
                  <a:gd name="connsiteY2815" fmla="*/ 12310 h 1047182"/>
                  <a:gd name="connsiteX2816" fmla="*/ 414729 w 808720"/>
                  <a:gd name="connsiteY2816" fmla="*/ 12083 h 1047182"/>
                  <a:gd name="connsiteX2817" fmla="*/ 535189 w 808720"/>
                  <a:gd name="connsiteY2817" fmla="*/ 12066 h 1047182"/>
                  <a:gd name="connsiteX2818" fmla="*/ 535948 w 808720"/>
                  <a:gd name="connsiteY2818" fmla="*/ 12582 h 1047182"/>
                  <a:gd name="connsiteX2819" fmla="*/ 535295 w 808720"/>
                  <a:gd name="connsiteY2819" fmla="*/ 12704 h 1047182"/>
                  <a:gd name="connsiteX2820" fmla="*/ 535036 w 808720"/>
                  <a:gd name="connsiteY2820" fmla="*/ 12188 h 1047182"/>
                  <a:gd name="connsiteX2821" fmla="*/ 410909 w 808720"/>
                  <a:gd name="connsiteY2821" fmla="*/ 12051 h 1047182"/>
                  <a:gd name="connsiteX2822" fmla="*/ 408520 w 808720"/>
                  <a:gd name="connsiteY2822" fmla="*/ 12488 h 1047182"/>
                  <a:gd name="connsiteX2823" fmla="*/ 407236 w 808720"/>
                  <a:gd name="connsiteY2823" fmla="*/ 12572 h 1047182"/>
                  <a:gd name="connsiteX2824" fmla="*/ 409762 w 808720"/>
                  <a:gd name="connsiteY2824" fmla="*/ 12149 h 1047182"/>
                  <a:gd name="connsiteX2825" fmla="*/ 488686 w 808720"/>
                  <a:gd name="connsiteY2825" fmla="*/ 12050 h 1047182"/>
                  <a:gd name="connsiteX2826" fmla="*/ 488135 w 808720"/>
                  <a:gd name="connsiteY2826" fmla="*/ 12159 h 1047182"/>
                  <a:gd name="connsiteX2827" fmla="*/ 488240 w 808720"/>
                  <a:gd name="connsiteY2827" fmla="*/ 12122 h 1047182"/>
                  <a:gd name="connsiteX2828" fmla="*/ 526524 w 808720"/>
                  <a:gd name="connsiteY2828" fmla="*/ 12041 h 1047182"/>
                  <a:gd name="connsiteX2829" fmla="*/ 526161 w 808720"/>
                  <a:gd name="connsiteY2829" fmla="*/ 12622 h 1047182"/>
                  <a:gd name="connsiteX2830" fmla="*/ 526150 w 808720"/>
                  <a:gd name="connsiteY2830" fmla="*/ 12628 h 1047182"/>
                  <a:gd name="connsiteX2831" fmla="*/ 525733 w 808720"/>
                  <a:gd name="connsiteY2831" fmla="*/ 12472 h 1047182"/>
                  <a:gd name="connsiteX2832" fmla="*/ 428675 w 808720"/>
                  <a:gd name="connsiteY2832" fmla="*/ 12039 h 1047182"/>
                  <a:gd name="connsiteX2833" fmla="*/ 424698 w 808720"/>
                  <a:gd name="connsiteY2833" fmla="*/ 12812 h 1047182"/>
                  <a:gd name="connsiteX2834" fmla="*/ 424576 w 808720"/>
                  <a:gd name="connsiteY2834" fmla="*/ 12831 h 1047182"/>
                  <a:gd name="connsiteX2835" fmla="*/ 426054 w 808720"/>
                  <a:gd name="connsiteY2835" fmla="*/ 12435 h 1047182"/>
                  <a:gd name="connsiteX2836" fmla="*/ 426540 w 808720"/>
                  <a:gd name="connsiteY2836" fmla="*/ 12339 h 1047182"/>
                  <a:gd name="connsiteX2837" fmla="*/ 425834 w 808720"/>
                  <a:gd name="connsiteY2837" fmla="*/ 12036 h 1047182"/>
                  <a:gd name="connsiteX2838" fmla="*/ 422351 w 808720"/>
                  <a:gd name="connsiteY2838" fmla="*/ 12929 h 1047182"/>
                  <a:gd name="connsiteX2839" fmla="*/ 417269 w 808720"/>
                  <a:gd name="connsiteY2839" fmla="*/ 13644 h 1047182"/>
                  <a:gd name="connsiteX2840" fmla="*/ 420839 w 808720"/>
                  <a:gd name="connsiteY2840" fmla="*/ 12624 h 1047182"/>
                  <a:gd name="connsiteX2841" fmla="*/ 423756 w 808720"/>
                  <a:gd name="connsiteY2841" fmla="*/ 12192 h 1047182"/>
                  <a:gd name="connsiteX2842" fmla="*/ 534956 w 808720"/>
                  <a:gd name="connsiteY2842" fmla="*/ 12029 h 1047182"/>
                  <a:gd name="connsiteX2843" fmla="*/ 535036 w 808720"/>
                  <a:gd name="connsiteY2843" fmla="*/ 12188 h 1047182"/>
                  <a:gd name="connsiteX2844" fmla="*/ 534614 w 808720"/>
                  <a:gd name="connsiteY2844" fmla="*/ 12527 h 1047182"/>
                  <a:gd name="connsiteX2845" fmla="*/ 534031 w 808720"/>
                  <a:gd name="connsiteY2845" fmla="*/ 12230 h 1047182"/>
                  <a:gd name="connsiteX2846" fmla="*/ 512819 w 808720"/>
                  <a:gd name="connsiteY2846" fmla="*/ 12012 h 1047182"/>
                  <a:gd name="connsiteX2847" fmla="*/ 511735 w 808720"/>
                  <a:gd name="connsiteY2847" fmla="*/ 12554 h 1047182"/>
                  <a:gd name="connsiteX2848" fmla="*/ 510151 w 808720"/>
                  <a:gd name="connsiteY2848" fmla="*/ 13071 h 1047182"/>
                  <a:gd name="connsiteX2849" fmla="*/ 495896 w 808720"/>
                  <a:gd name="connsiteY2849" fmla="*/ 19377 h 1047182"/>
                  <a:gd name="connsiteX2850" fmla="*/ 509053 w 808720"/>
                  <a:gd name="connsiteY2850" fmla="*/ 13894 h 1047182"/>
                  <a:gd name="connsiteX2851" fmla="*/ 498089 w 808720"/>
                  <a:gd name="connsiteY2851" fmla="*/ 19377 h 1047182"/>
                  <a:gd name="connsiteX2852" fmla="*/ 510721 w 808720"/>
                  <a:gd name="connsiteY2852" fmla="*/ 15797 h 1047182"/>
                  <a:gd name="connsiteX2853" fmla="*/ 506345 w 808720"/>
                  <a:gd name="connsiteY2853" fmla="*/ 18861 h 1047182"/>
                  <a:gd name="connsiteX2854" fmla="*/ 500282 w 808720"/>
                  <a:gd name="connsiteY2854" fmla="*/ 21570 h 1047182"/>
                  <a:gd name="connsiteX2855" fmla="*/ 505079 w 808720"/>
                  <a:gd name="connsiteY2855" fmla="*/ 19747 h 1047182"/>
                  <a:gd name="connsiteX2856" fmla="*/ 502475 w 808720"/>
                  <a:gd name="connsiteY2856" fmla="*/ 21570 h 1047182"/>
                  <a:gd name="connsiteX2857" fmla="*/ 506262 w 808720"/>
                  <a:gd name="connsiteY2857" fmla="*/ 19298 h 1047182"/>
                  <a:gd name="connsiteX2858" fmla="*/ 511054 w 808720"/>
                  <a:gd name="connsiteY2858" fmla="*/ 17477 h 1047182"/>
                  <a:gd name="connsiteX2859" fmla="*/ 504668 w 808720"/>
                  <a:gd name="connsiteY2859" fmla="*/ 21570 h 1047182"/>
                  <a:gd name="connsiteX2860" fmla="*/ 513441 w 808720"/>
                  <a:gd name="connsiteY2860" fmla="*/ 17183 h 1047182"/>
                  <a:gd name="connsiteX2861" fmla="*/ 509054 w 808720"/>
                  <a:gd name="connsiteY2861" fmla="*/ 21570 h 1047182"/>
                  <a:gd name="connsiteX2862" fmla="*/ 513002 w 808720"/>
                  <a:gd name="connsiteY2862" fmla="*/ 19815 h 1047182"/>
                  <a:gd name="connsiteX2863" fmla="*/ 511248 w 808720"/>
                  <a:gd name="connsiteY2863" fmla="*/ 21570 h 1047182"/>
                  <a:gd name="connsiteX2864" fmla="*/ 517514 w 808720"/>
                  <a:gd name="connsiteY2864" fmla="*/ 17810 h 1047182"/>
                  <a:gd name="connsiteX2865" fmla="*/ 521391 w 808720"/>
                  <a:gd name="connsiteY2865" fmla="*/ 16087 h 1047182"/>
                  <a:gd name="connsiteX2866" fmla="*/ 521940 w 808720"/>
                  <a:gd name="connsiteY2866" fmla="*/ 15192 h 1047182"/>
                  <a:gd name="connsiteX2867" fmla="*/ 524864 w 808720"/>
                  <a:gd name="connsiteY2867" fmla="*/ 14647 h 1047182"/>
                  <a:gd name="connsiteX2868" fmla="*/ 515634 w 808720"/>
                  <a:gd name="connsiteY2868" fmla="*/ 21570 h 1047182"/>
                  <a:gd name="connsiteX2869" fmla="*/ 524680 w 808720"/>
                  <a:gd name="connsiteY2869" fmla="*/ 14990 h 1047182"/>
                  <a:gd name="connsiteX2870" fmla="*/ 524899 w 808720"/>
                  <a:gd name="connsiteY2870" fmla="*/ 14641 h 1047182"/>
                  <a:gd name="connsiteX2871" fmla="*/ 526283 w 808720"/>
                  <a:gd name="connsiteY2871" fmla="*/ 14383 h 1047182"/>
                  <a:gd name="connsiteX2872" fmla="*/ 525503 w 808720"/>
                  <a:gd name="connsiteY2872" fmla="*/ 18280 h 1047182"/>
                  <a:gd name="connsiteX2873" fmla="*/ 517827 w 808720"/>
                  <a:gd name="connsiteY2873" fmla="*/ 23762 h 1047182"/>
                  <a:gd name="connsiteX2874" fmla="*/ 527422 w 808720"/>
                  <a:gd name="connsiteY2874" fmla="*/ 16909 h 1047182"/>
                  <a:gd name="connsiteX2875" fmla="*/ 527877 w 808720"/>
                  <a:gd name="connsiteY2875" fmla="*/ 14086 h 1047182"/>
                  <a:gd name="connsiteX2876" fmla="*/ 531957 w 808720"/>
                  <a:gd name="connsiteY2876" fmla="*/ 13326 h 1047182"/>
                  <a:gd name="connsiteX2877" fmla="*/ 531952 w 808720"/>
                  <a:gd name="connsiteY2877" fmla="*/ 13392 h 1047182"/>
                  <a:gd name="connsiteX2878" fmla="*/ 528792 w 808720"/>
                  <a:gd name="connsiteY2878" fmla="*/ 17184 h 1047182"/>
                  <a:gd name="connsiteX2879" fmla="*/ 531848 w 808720"/>
                  <a:gd name="connsiteY2879" fmla="*/ 14739 h 1047182"/>
                  <a:gd name="connsiteX2880" fmla="*/ 531318 w 808720"/>
                  <a:gd name="connsiteY2880" fmla="*/ 21626 h 1047182"/>
                  <a:gd name="connsiteX2881" fmla="*/ 528792 w 808720"/>
                  <a:gd name="connsiteY2881" fmla="*/ 25956 h 1047182"/>
                  <a:gd name="connsiteX2882" fmla="*/ 531193 w 808720"/>
                  <a:gd name="connsiteY2882" fmla="*/ 23255 h 1047182"/>
                  <a:gd name="connsiteX2883" fmla="*/ 530985 w 808720"/>
                  <a:gd name="connsiteY2883" fmla="*/ 25956 h 1047182"/>
                  <a:gd name="connsiteX2884" fmla="*/ 535442 w 808720"/>
                  <a:gd name="connsiteY2884" fmla="*/ 18475 h 1047182"/>
                  <a:gd name="connsiteX2885" fmla="*/ 537067 w 808720"/>
                  <a:gd name="connsiteY2885" fmla="*/ 16648 h 1047182"/>
                  <a:gd name="connsiteX2886" fmla="*/ 537216 w 808720"/>
                  <a:gd name="connsiteY2886" fmla="*/ 16988 h 1047182"/>
                  <a:gd name="connsiteX2887" fmla="*/ 537143 w 808720"/>
                  <a:gd name="connsiteY2887" fmla="*/ 17862 h 1047182"/>
                  <a:gd name="connsiteX2888" fmla="*/ 533179 w 808720"/>
                  <a:gd name="connsiteY2888" fmla="*/ 25956 h 1047182"/>
                  <a:gd name="connsiteX2889" fmla="*/ 537017 w 808720"/>
                  <a:gd name="connsiteY2889" fmla="*/ 19377 h 1047182"/>
                  <a:gd name="connsiteX2890" fmla="*/ 537143 w 808720"/>
                  <a:gd name="connsiteY2890" fmla="*/ 17862 h 1047182"/>
                  <a:gd name="connsiteX2891" fmla="*/ 537384 w 808720"/>
                  <a:gd name="connsiteY2891" fmla="*/ 17370 h 1047182"/>
                  <a:gd name="connsiteX2892" fmla="*/ 537662 w 808720"/>
                  <a:gd name="connsiteY2892" fmla="*/ 18002 h 1047182"/>
                  <a:gd name="connsiteX2893" fmla="*/ 533179 w 808720"/>
                  <a:gd name="connsiteY2893" fmla="*/ 28149 h 1047182"/>
                  <a:gd name="connsiteX2894" fmla="*/ 538388 w 808720"/>
                  <a:gd name="connsiteY2894" fmla="*/ 19650 h 1047182"/>
                  <a:gd name="connsiteX2895" fmla="*/ 537662 w 808720"/>
                  <a:gd name="connsiteY2895" fmla="*/ 18002 h 1047182"/>
                  <a:gd name="connsiteX2896" fmla="*/ 537799 w 808720"/>
                  <a:gd name="connsiteY2896" fmla="*/ 17694 h 1047182"/>
                  <a:gd name="connsiteX2897" fmla="*/ 538878 w 808720"/>
                  <a:gd name="connsiteY2897" fmla="*/ 19844 h 1047182"/>
                  <a:gd name="connsiteX2898" fmla="*/ 537565 w 808720"/>
                  <a:gd name="connsiteY2898" fmla="*/ 30342 h 1047182"/>
                  <a:gd name="connsiteX2899" fmla="*/ 540007 w 808720"/>
                  <a:gd name="connsiteY2899" fmla="*/ 22693 h 1047182"/>
                  <a:gd name="connsiteX2900" fmla="*/ 541951 w 808720"/>
                  <a:gd name="connsiteY2900" fmla="*/ 30342 h 1047182"/>
                  <a:gd name="connsiteX2901" fmla="*/ 542123 w 808720"/>
                  <a:gd name="connsiteY2901" fmla="*/ 26312 h 1047182"/>
                  <a:gd name="connsiteX2902" fmla="*/ 544145 w 808720"/>
                  <a:gd name="connsiteY2902" fmla="*/ 30342 h 1047182"/>
                  <a:gd name="connsiteX2903" fmla="*/ 543113 w 808720"/>
                  <a:gd name="connsiteY2903" fmla="*/ 20647 h 1047182"/>
                  <a:gd name="connsiteX2904" fmla="*/ 544143 w 808720"/>
                  <a:gd name="connsiteY2904" fmla="*/ 23743 h 1047182"/>
                  <a:gd name="connsiteX2905" fmla="*/ 546338 w 808720"/>
                  <a:gd name="connsiteY2905" fmla="*/ 30342 h 1047182"/>
                  <a:gd name="connsiteX2906" fmla="*/ 544419 w 808720"/>
                  <a:gd name="connsiteY2906" fmla="*/ 20473 h 1047182"/>
                  <a:gd name="connsiteX2907" fmla="*/ 544363 w 808720"/>
                  <a:gd name="connsiteY2907" fmla="*/ 18455 h 1047182"/>
                  <a:gd name="connsiteX2908" fmla="*/ 545778 w 808720"/>
                  <a:gd name="connsiteY2908" fmla="*/ 20234 h 1047182"/>
                  <a:gd name="connsiteX2909" fmla="*/ 546067 w 808720"/>
                  <a:gd name="connsiteY2909" fmla="*/ 20953 h 1047182"/>
                  <a:gd name="connsiteX2910" fmla="*/ 548531 w 808720"/>
                  <a:gd name="connsiteY2910" fmla="*/ 32535 h 1047182"/>
                  <a:gd name="connsiteX2911" fmla="*/ 546483 w 808720"/>
                  <a:gd name="connsiteY2911" fmla="*/ 21989 h 1047182"/>
                  <a:gd name="connsiteX2912" fmla="*/ 550724 w 808720"/>
                  <a:gd name="connsiteY2912" fmla="*/ 32535 h 1047182"/>
                  <a:gd name="connsiteX2913" fmla="*/ 548952 w 808720"/>
                  <a:gd name="connsiteY2913" fmla="*/ 24435 h 1047182"/>
                  <a:gd name="connsiteX2914" fmla="*/ 552917 w 808720"/>
                  <a:gd name="connsiteY2914" fmla="*/ 32535 h 1047182"/>
                  <a:gd name="connsiteX2915" fmla="*/ 548997 w 808720"/>
                  <a:gd name="connsiteY2915" fmla="*/ 24283 h 1047182"/>
                  <a:gd name="connsiteX2916" fmla="*/ 557303 w 808720"/>
                  <a:gd name="connsiteY2916" fmla="*/ 34728 h 1047182"/>
                  <a:gd name="connsiteX2917" fmla="*/ 552643 w 808720"/>
                  <a:gd name="connsiteY2917" fmla="*/ 24311 h 1047182"/>
                  <a:gd name="connsiteX2918" fmla="*/ 552813 w 808720"/>
                  <a:gd name="connsiteY2918" fmla="*/ 19899 h 1047182"/>
                  <a:gd name="connsiteX2919" fmla="*/ 554836 w 808720"/>
                  <a:gd name="connsiteY2919" fmla="*/ 22118 h 1047182"/>
                  <a:gd name="connsiteX2920" fmla="*/ 555111 w 808720"/>
                  <a:gd name="connsiteY2920" fmla="*/ 22623 h 1047182"/>
                  <a:gd name="connsiteX2921" fmla="*/ 555110 w 808720"/>
                  <a:gd name="connsiteY2921" fmla="*/ 25408 h 1047182"/>
                  <a:gd name="connsiteX2922" fmla="*/ 561689 w 808720"/>
                  <a:gd name="connsiteY2922" fmla="*/ 34728 h 1047182"/>
                  <a:gd name="connsiteX2923" fmla="*/ 555111 w 808720"/>
                  <a:gd name="connsiteY2923" fmla="*/ 22623 h 1047182"/>
                  <a:gd name="connsiteX2924" fmla="*/ 555111 w 808720"/>
                  <a:gd name="connsiteY2924" fmla="*/ 19378 h 1047182"/>
                  <a:gd name="connsiteX2925" fmla="*/ 555111 w 808720"/>
                  <a:gd name="connsiteY2925" fmla="*/ 19377 h 1047182"/>
                  <a:gd name="connsiteX2926" fmla="*/ 555351 w 808720"/>
                  <a:gd name="connsiteY2926" fmla="*/ 19270 h 1047182"/>
                  <a:gd name="connsiteX2927" fmla="*/ 560867 w 808720"/>
                  <a:gd name="connsiteY2927" fmla="*/ 28971 h 1047182"/>
                  <a:gd name="connsiteX2928" fmla="*/ 570462 w 808720"/>
                  <a:gd name="connsiteY2928" fmla="*/ 41308 h 1047182"/>
                  <a:gd name="connsiteX2929" fmla="*/ 563883 w 808720"/>
                  <a:gd name="connsiteY2929" fmla="*/ 30342 h 1047182"/>
                  <a:gd name="connsiteX2930" fmla="*/ 565354 w 808720"/>
                  <a:gd name="connsiteY2930" fmla="*/ 30536 h 1047182"/>
                  <a:gd name="connsiteX2931" fmla="*/ 570462 w 808720"/>
                  <a:gd name="connsiteY2931" fmla="*/ 36922 h 1047182"/>
                  <a:gd name="connsiteX2932" fmla="*/ 565708 w 808720"/>
                  <a:gd name="connsiteY2932" fmla="*/ 30583 h 1047182"/>
                  <a:gd name="connsiteX2933" fmla="*/ 566871 w 808720"/>
                  <a:gd name="connsiteY2933" fmla="*/ 30737 h 1047182"/>
                  <a:gd name="connsiteX2934" fmla="*/ 574849 w 808720"/>
                  <a:gd name="connsiteY2934" fmla="*/ 43501 h 1047182"/>
                  <a:gd name="connsiteX2935" fmla="*/ 570759 w 808720"/>
                  <a:gd name="connsiteY2935" fmla="*/ 35323 h 1047182"/>
                  <a:gd name="connsiteX2936" fmla="*/ 573478 w 808720"/>
                  <a:gd name="connsiteY2936" fmla="*/ 38566 h 1047182"/>
                  <a:gd name="connsiteX2937" fmla="*/ 581428 w 808720"/>
                  <a:gd name="connsiteY2937" fmla="*/ 47888 h 1047182"/>
                  <a:gd name="connsiteX2938" fmla="*/ 577042 w 808720"/>
                  <a:gd name="connsiteY2938" fmla="*/ 36922 h 1047182"/>
                  <a:gd name="connsiteX2939" fmla="*/ 592249 w 808720"/>
                  <a:gd name="connsiteY2939" fmla="*/ 46761 h 1047182"/>
                  <a:gd name="connsiteX2940" fmla="*/ 603359 w 808720"/>
                  <a:gd name="connsiteY2940" fmla="*/ 61046 h 1047182"/>
                  <a:gd name="connsiteX2941" fmla="*/ 603264 w 808720"/>
                  <a:gd name="connsiteY2941" fmla="*/ 59239 h 1047182"/>
                  <a:gd name="connsiteX2942" fmla="*/ 616518 w 808720"/>
                  <a:gd name="connsiteY2942" fmla="*/ 72012 h 1047182"/>
                  <a:gd name="connsiteX2943" fmla="*/ 616518 w 808720"/>
                  <a:gd name="connsiteY2943" fmla="*/ 69819 h 1047182"/>
                  <a:gd name="connsiteX2944" fmla="*/ 693278 w 808720"/>
                  <a:gd name="connsiteY2944" fmla="*/ 126840 h 1047182"/>
                  <a:gd name="connsiteX2945" fmla="*/ 642835 w 808720"/>
                  <a:gd name="connsiteY2945" fmla="*/ 93943 h 1047182"/>
                  <a:gd name="connsiteX2946" fmla="*/ 710823 w 808720"/>
                  <a:gd name="connsiteY2946" fmla="*/ 153158 h 1047182"/>
                  <a:gd name="connsiteX2947" fmla="*/ 691085 w 808720"/>
                  <a:gd name="connsiteY2947" fmla="*/ 161931 h 1047182"/>
                  <a:gd name="connsiteX2948" fmla="*/ 711481 w 808720"/>
                  <a:gd name="connsiteY2948" fmla="*/ 199871 h 1047182"/>
                  <a:gd name="connsiteX2949" fmla="*/ 725079 w 808720"/>
                  <a:gd name="connsiteY2949" fmla="*/ 225312 h 1047182"/>
                  <a:gd name="connsiteX2950" fmla="*/ 739334 w 808720"/>
                  <a:gd name="connsiteY2950" fmla="*/ 250533 h 1047182"/>
                  <a:gd name="connsiteX2951" fmla="*/ 754686 w 808720"/>
                  <a:gd name="connsiteY2951" fmla="*/ 307993 h 1047182"/>
                  <a:gd name="connsiteX2952" fmla="*/ 754467 w 808720"/>
                  <a:gd name="connsiteY2952" fmla="*/ 369401 h 1047182"/>
                  <a:gd name="connsiteX2953" fmla="*/ 762142 w 808720"/>
                  <a:gd name="connsiteY2953" fmla="*/ 405369 h 1047182"/>
                  <a:gd name="connsiteX2954" fmla="*/ 803154 w 808720"/>
                  <a:gd name="connsiteY2954" fmla="*/ 474014 h 1047182"/>
                  <a:gd name="connsiteX2955" fmla="*/ 805786 w 808720"/>
                  <a:gd name="connsiteY2955" fmla="*/ 506472 h 1047182"/>
                  <a:gd name="connsiteX2956" fmla="*/ 773327 w 808720"/>
                  <a:gd name="connsiteY2956" fmla="*/ 526430 h 1047182"/>
                  <a:gd name="connsiteX2957" fmla="*/ 742185 w 808720"/>
                  <a:gd name="connsiteY2957" fmla="*/ 536956 h 1047182"/>
                  <a:gd name="connsiteX2958" fmla="*/ 745255 w 808720"/>
                  <a:gd name="connsiteY2958" fmla="*/ 556037 h 1047182"/>
                  <a:gd name="connsiteX2959" fmla="*/ 753589 w 808720"/>
                  <a:gd name="connsiteY2959" fmla="*/ 597487 h 1047182"/>
                  <a:gd name="connsiteX2960" fmla="*/ 750957 w 808720"/>
                  <a:gd name="connsiteY2960" fmla="*/ 619858 h 1047182"/>
                  <a:gd name="connsiteX2961" fmla="*/ 744597 w 808720"/>
                  <a:gd name="connsiteY2961" fmla="*/ 695740 h 1047182"/>
                  <a:gd name="connsiteX2962" fmla="*/ 713016 w 808720"/>
                  <a:gd name="connsiteY2962" fmla="*/ 716794 h 1047182"/>
                  <a:gd name="connsiteX2963" fmla="*/ 591735 w 808720"/>
                  <a:gd name="connsiteY2963" fmla="*/ 751007 h 1047182"/>
                  <a:gd name="connsiteX2964" fmla="*/ 557742 w 808720"/>
                  <a:gd name="connsiteY2964" fmla="*/ 787413 h 1047182"/>
                  <a:gd name="connsiteX2965" fmla="*/ 528354 w 808720"/>
                  <a:gd name="connsiteY2965" fmla="*/ 907158 h 1047182"/>
                  <a:gd name="connsiteX2966" fmla="*/ 523749 w 808720"/>
                  <a:gd name="connsiteY2966" fmla="*/ 990497 h 1047182"/>
                  <a:gd name="connsiteX2967" fmla="*/ 529670 w 808720"/>
                  <a:gd name="connsiteY2967" fmla="*/ 999708 h 1047182"/>
                  <a:gd name="connsiteX2968" fmla="*/ 566953 w 808720"/>
                  <a:gd name="connsiteY2968" fmla="*/ 1017253 h 1047182"/>
                  <a:gd name="connsiteX2969" fmla="*/ 574163 w 808720"/>
                  <a:gd name="connsiteY2969" fmla="*/ 1035978 h 1047182"/>
                  <a:gd name="connsiteX2970" fmla="*/ 573341 w 808720"/>
                  <a:gd name="connsiteY2970" fmla="*/ 1047182 h 1047182"/>
                  <a:gd name="connsiteX2971" fmla="*/ 0 w 808720"/>
                  <a:gd name="connsiteY2971" fmla="*/ 1047182 h 1047182"/>
                  <a:gd name="connsiteX2972" fmla="*/ 3208 w 808720"/>
                  <a:gd name="connsiteY2972" fmla="*/ 1033922 h 1047182"/>
                  <a:gd name="connsiteX2973" fmla="*/ 8142 w 808720"/>
                  <a:gd name="connsiteY2973" fmla="*/ 999270 h 1047182"/>
                  <a:gd name="connsiteX2974" fmla="*/ 21520 w 808720"/>
                  <a:gd name="connsiteY2974" fmla="*/ 952995 h 1047182"/>
                  <a:gd name="connsiteX2975" fmla="*/ 48057 w 808720"/>
                  <a:gd name="connsiteY2975" fmla="*/ 907158 h 1047182"/>
                  <a:gd name="connsiteX2976" fmla="*/ 102885 w 808720"/>
                  <a:gd name="connsiteY2976" fmla="*/ 865489 h 1047182"/>
                  <a:gd name="connsiteX2977" fmla="*/ 214297 w 808720"/>
                  <a:gd name="connsiteY2977" fmla="*/ 751007 h 1047182"/>
                  <a:gd name="connsiteX2978" fmla="*/ 227017 w 808720"/>
                  <a:gd name="connsiteY2978" fmla="*/ 702977 h 1047182"/>
                  <a:gd name="connsiteX2979" fmla="*/ 210569 w 808720"/>
                  <a:gd name="connsiteY2979" fmla="*/ 634771 h 1047182"/>
                  <a:gd name="connsiteX2980" fmla="*/ 177672 w 808720"/>
                  <a:gd name="connsiteY2980" fmla="*/ 597487 h 1047182"/>
                  <a:gd name="connsiteX2981" fmla="*/ 115167 w 808720"/>
                  <a:gd name="connsiteY2981" fmla="*/ 508665 h 1047182"/>
                  <a:gd name="connsiteX2982" fmla="*/ 98061 w 808720"/>
                  <a:gd name="connsiteY2982" fmla="*/ 413483 h 1047182"/>
                  <a:gd name="connsiteX2983" fmla="*/ 101789 w 808720"/>
                  <a:gd name="connsiteY2983" fmla="*/ 284088 h 1047182"/>
                  <a:gd name="connsiteX2984" fmla="*/ 103105 w 808720"/>
                  <a:gd name="connsiteY2984" fmla="*/ 236716 h 1047182"/>
                  <a:gd name="connsiteX2985" fmla="*/ 118457 w 808720"/>
                  <a:gd name="connsiteY2985" fmla="*/ 153377 h 1047182"/>
                  <a:gd name="connsiteX2986" fmla="*/ 92139 w 808720"/>
                  <a:gd name="connsiteY2986" fmla="*/ 177502 h 1047182"/>
                  <a:gd name="connsiteX2987" fmla="*/ 119334 w 808720"/>
                  <a:gd name="connsiteY2987" fmla="*/ 143947 h 1047182"/>
                  <a:gd name="connsiteX2988" fmla="*/ 151354 w 808720"/>
                  <a:gd name="connsiteY2988" fmla="*/ 113681 h 1047182"/>
                  <a:gd name="connsiteX2989" fmla="*/ 122940 w 808720"/>
                  <a:gd name="connsiteY2989" fmla="*/ 126696 h 1047182"/>
                  <a:gd name="connsiteX2990" fmla="*/ 128107 w 808720"/>
                  <a:gd name="connsiteY2990" fmla="*/ 122454 h 1047182"/>
                  <a:gd name="connsiteX2991" fmla="*/ 162319 w 808720"/>
                  <a:gd name="connsiteY2991" fmla="*/ 104690 h 1047182"/>
                  <a:gd name="connsiteX2992" fmla="*/ 153142 w 808720"/>
                  <a:gd name="connsiteY2992" fmla="*/ 107190 h 1047182"/>
                  <a:gd name="connsiteX2993" fmla="*/ 170544 w 808720"/>
                  <a:gd name="connsiteY2993" fmla="*/ 98412 h 1047182"/>
                  <a:gd name="connsiteX2994" fmla="*/ 176513 w 808720"/>
                  <a:gd name="connsiteY2994" fmla="*/ 91797 h 1047182"/>
                  <a:gd name="connsiteX2995" fmla="*/ 191324 w 808720"/>
                  <a:gd name="connsiteY2995" fmla="*/ 87089 h 1047182"/>
                  <a:gd name="connsiteX2996" fmla="*/ 198623 w 808720"/>
                  <a:gd name="connsiteY2996" fmla="*/ 82420 h 1047182"/>
                  <a:gd name="connsiteX2997" fmla="*/ 202614 w 808720"/>
                  <a:gd name="connsiteY2997" fmla="*/ 80186 h 1047182"/>
                  <a:gd name="connsiteX2998" fmla="*/ 199823 w 808720"/>
                  <a:gd name="connsiteY2998" fmla="*/ 82977 h 1047182"/>
                  <a:gd name="connsiteX2999" fmla="*/ 197629 w 808720"/>
                  <a:gd name="connsiteY2999" fmla="*/ 85170 h 1047182"/>
                  <a:gd name="connsiteX3000" fmla="*/ 228275 w 808720"/>
                  <a:gd name="connsiteY3000" fmla="*/ 70210 h 1047182"/>
                  <a:gd name="connsiteX3001" fmla="*/ 219560 w 808720"/>
                  <a:gd name="connsiteY3001" fmla="*/ 76398 h 1047182"/>
                  <a:gd name="connsiteX3002" fmla="*/ 236780 w 808720"/>
                  <a:gd name="connsiteY3002" fmla="*/ 65523 h 1047182"/>
                  <a:gd name="connsiteX3003" fmla="*/ 246147 w 808720"/>
                  <a:gd name="connsiteY3003" fmla="*/ 59794 h 1047182"/>
                  <a:gd name="connsiteX3004" fmla="*/ 247496 w 808720"/>
                  <a:gd name="connsiteY3004" fmla="*/ 59237 h 1047182"/>
                  <a:gd name="connsiteX3005" fmla="*/ 231622 w 808720"/>
                  <a:gd name="connsiteY3005" fmla="*/ 69819 h 1047182"/>
                  <a:gd name="connsiteX3006" fmla="*/ 227014 w 808720"/>
                  <a:gd name="connsiteY3006" fmla="*/ 72891 h 1047182"/>
                  <a:gd name="connsiteX3007" fmla="*/ 217367 w 808720"/>
                  <a:gd name="connsiteY3007" fmla="*/ 78592 h 1047182"/>
                  <a:gd name="connsiteX3008" fmla="*/ 225698 w 808720"/>
                  <a:gd name="connsiteY3008" fmla="*/ 73768 h 1047182"/>
                  <a:gd name="connsiteX3009" fmla="*/ 221753 w 808720"/>
                  <a:gd name="connsiteY3009" fmla="*/ 76398 h 1047182"/>
                  <a:gd name="connsiteX3010" fmla="*/ 249908 w 808720"/>
                  <a:gd name="connsiteY3010" fmla="*/ 61940 h 1047182"/>
                  <a:gd name="connsiteX3011" fmla="*/ 237106 w 808720"/>
                  <a:gd name="connsiteY3011" fmla="*/ 69819 h 1047182"/>
                  <a:gd name="connsiteX3012" fmla="*/ 270868 w 808720"/>
                  <a:gd name="connsiteY3012" fmla="*/ 51812 h 1047182"/>
                  <a:gd name="connsiteX3013" fmla="*/ 267810 w 808720"/>
                  <a:gd name="connsiteY3013" fmla="*/ 54466 h 1047182"/>
                  <a:gd name="connsiteX3014" fmla="*/ 307680 w 808720"/>
                  <a:gd name="connsiteY3014" fmla="*/ 39289 h 1047182"/>
                  <a:gd name="connsiteX3015" fmla="*/ 307681 w 808720"/>
                  <a:gd name="connsiteY3015" fmla="*/ 39288 h 1047182"/>
                  <a:gd name="connsiteX3016" fmla="*/ 313512 w 808720"/>
                  <a:gd name="connsiteY3016" fmla="*/ 37433 h 1047182"/>
                  <a:gd name="connsiteX3017" fmla="*/ 313533 w 808720"/>
                  <a:gd name="connsiteY3017" fmla="*/ 37426 h 1047182"/>
                  <a:gd name="connsiteX3018" fmla="*/ 325928 w 808720"/>
                  <a:gd name="connsiteY3018" fmla="*/ 33632 h 1047182"/>
                  <a:gd name="connsiteX3019" fmla="*/ 327216 w 808720"/>
                  <a:gd name="connsiteY3019" fmla="*/ 33238 h 1047182"/>
                  <a:gd name="connsiteX3020" fmla="*/ 326639 w 808720"/>
                  <a:gd name="connsiteY3020" fmla="*/ 33598 h 1047182"/>
                  <a:gd name="connsiteX3021" fmla="*/ 309479 w 808720"/>
                  <a:gd name="connsiteY3021" fmla="*/ 41308 h 1047182"/>
                  <a:gd name="connsiteX3022" fmla="*/ 318365 w 808720"/>
                  <a:gd name="connsiteY3022" fmla="*/ 37868 h 1047182"/>
                  <a:gd name="connsiteX3023" fmla="*/ 300707 w 808720"/>
                  <a:gd name="connsiteY3023" fmla="*/ 45694 h 1047182"/>
                  <a:gd name="connsiteX3024" fmla="*/ 331490 w 808720"/>
                  <a:gd name="connsiteY3024" fmla="*/ 32956 h 1047182"/>
                  <a:gd name="connsiteX3025" fmla="*/ 333031 w 808720"/>
                  <a:gd name="connsiteY3025" fmla="*/ 32546 h 1047182"/>
                  <a:gd name="connsiteX3026" fmla="*/ 344459 w 808720"/>
                  <a:gd name="connsiteY3026" fmla="*/ 29505 h 1047182"/>
                  <a:gd name="connsiteX3027" fmla="*/ 351751 w 808720"/>
                  <a:gd name="connsiteY3027" fmla="*/ 27565 h 1047182"/>
                  <a:gd name="connsiteX3028" fmla="*/ 337990 w 808720"/>
                  <a:gd name="connsiteY3028" fmla="*/ 34728 h 1047182"/>
                  <a:gd name="connsiteX3029" fmla="*/ 369002 w 808720"/>
                  <a:gd name="connsiteY3029" fmla="*/ 25425 h 1047182"/>
                  <a:gd name="connsiteX3030" fmla="*/ 399132 w 808720"/>
                  <a:gd name="connsiteY3030" fmla="*/ 19034 h 1047182"/>
                  <a:gd name="connsiteX3031" fmla="*/ 411823 w 808720"/>
                  <a:gd name="connsiteY3031" fmla="*/ 16778 h 1047182"/>
                  <a:gd name="connsiteX3032" fmla="*/ 424996 w 808720"/>
                  <a:gd name="connsiteY3032" fmla="*/ 15314 h 1047182"/>
                  <a:gd name="connsiteX3033" fmla="*/ 422196 w 808720"/>
                  <a:gd name="connsiteY3033" fmla="*/ 15964 h 1047182"/>
                  <a:gd name="connsiteX3034" fmla="*/ 414750 w 808720"/>
                  <a:gd name="connsiteY3034" fmla="*/ 17184 h 1047182"/>
                  <a:gd name="connsiteX3035" fmla="*/ 419811 w 808720"/>
                  <a:gd name="connsiteY3035" fmla="*/ 16518 h 1047182"/>
                  <a:gd name="connsiteX3036" fmla="*/ 416942 w 808720"/>
                  <a:gd name="connsiteY3036" fmla="*/ 17184 h 1047182"/>
                  <a:gd name="connsiteX3037" fmla="*/ 429673 w 808720"/>
                  <a:gd name="connsiteY3037" fmla="*/ 15668 h 1047182"/>
                  <a:gd name="connsiteX3038" fmla="*/ 428506 w 808720"/>
                  <a:gd name="connsiteY3038" fmla="*/ 16187 h 1047182"/>
                  <a:gd name="connsiteX3039" fmla="*/ 423522 w 808720"/>
                  <a:gd name="connsiteY3039" fmla="*/ 17184 h 1047182"/>
                  <a:gd name="connsiteX3040" fmla="*/ 427134 w 808720"/>
                  <a:gd name="connsiteY3040" fmla="*/ 16797 h 1047182"/>
                  <a:gd name="connsiteX3041" fmla="*/ 421329 w 808720"/>
                  <a:gd name="connsiteY3041" fmla="*/ 19377 h 1047182"/>
                  <a:gd name="connsiteX3042" fmla="*/ 424818 w 808720"/>
                  <a:gd name="connsiteY3042" fmla="*/ 18978 h 1047182"/>
                  <a:gd name="connsiteX3043" fmla="*/ 423522 w 808720"/>
                  <a:gd name="connsiteY3043" fmla="*/ 19377 h 1047182"/>
                  <a:gd name="connsiteX3044" fmla="*/ 426127 w 808720"/>
                  <a:gd name="connsiteY3044" fmla="*/ 18828 h 1047182"/>
                  <a:gd name="connsiteX3045" fmla="*/ 442822 w 808720"/>
                  <a:gd name="connsiteY3045" fmla="*/ 16920 h 1047182"/>
                  <a:gd name="connsiteX3046" fmla="*/ 438874 w 808720"/>
                  <a:gd name="connsiteY3046" fmla="*/ 19377 h 1047182"/>
                  <a:gd name="connsiteX3047" fmla="*/ 446239 w 808720"/>
                  <a:gd name="connsiteY3047" fmla="*/ 18226 h 1047182"/>
                  <a:gd name="connsiteX3048" fmla="*/ 443261 w 808720"/>
                  <a:gd name="connsiteY3048" fmla="*/ 19377 h 1047182"/>
                  <a:gd name="connsiteX3049" fmla="*/ 471010 w 808720"/>
                  <a:gd name="connsiteY3049" fmla="*/ 14901 h 1047182"/>
                  <a:gd name="connsiteX3050" fmla="*/ 467706 w 808720"/>
                  <a:gd name="connsiteY3050" fmla="*/ 15782 h 1047182"/>
                  <a:gd name="connsiteX3051" fmla="*/ 460806 w 808720"/>
                  <a:gd name="connsiteY3051" fmla="*/ 17184 h 1047182"/>
                  <a:gd name="connsiteX3052" fmla="*/ 466525 w 808720"/>
                  <a:gd name="connsiteY3052" fmla="*/ 16097 h 1047182"/>
                  <a:gd name="connsiteX3053" fmla="*/ 454226 w 808720"/>
                  <a:gd name="connsiteY3053" fmla="*/ 19377 h 1047182"/>
                  <a:gd name="connsiteX3054" fmla="*/ 466692 w 808720"/>
                  <a:gd name="connsiteY3054" fmla="*/ 16065 h 1047182"/>
                  <a:gd name="connsiteX3055" fmla="*/ 472274 w 808720"/>
                  <a:gd name="connsiteY3055" fmla="*/ 15005 h 1047182"/>
                  <a:gd name="connsiteX3056" fmla="*/ 471053 w 808720"/>
                  <a:gd name="connsiteY3056" fmla="*/ 15380 h 1047182"/>
                  <a:gd name="connsiteX3057" fmla="*/ 465192 w 808720"/>
                  <a:gd name="connsiteY3057" fmla="*/ 17184 h 1047182"/>
                  <a:gd name="connsiteX3058" fmla="*/ 474541 w 808720"/>
                  <a:gd name="connsiteY3058" fmla="*/ 15539 h 1047182"/>
                  <a:gd name="connsiteX3059" fmla="*/ 473964 w 808720"/>
                  <a:gd name="connsiteY3059" fmla="*/ 15813 h 1047182"/>
                  <a:gd name="connsiteX3060" fmla="*/ 470498 w 808720"/>
                  <a:gd name="connsiteY3060" fmla="*/ 16939 h 1047182"/>
                  <a:gd name="connsiteX3061" fmla="*/ 469578 w 808720"/>
                  <a:gd name="connsiteY3061" fmla="*/ 17184 h 1047182"/>
                  <a:gd name="connsiteX3062" fmla="*/ 469984 w 808720"/>
                  <a:gd name="connsiteY3062" fmla="*/ 17106 h 1047182"/>
                  <a:gd name="connsiteX3063" fmla="*/ 462999 w 808720"/>
                  <a:gd name="connsiteY3063" fmla="*/ 19377 h 1047182"/>
                  <a:gd name="connsiteX3064" fmla="*/ 467867 w 808720"/>
                  <a:gd name="connsiteY3064" fmla="*/ 18507 h 1047182"/>
                  <a:gd name="connsiteX3065" fmla="*/ 465192 w 808720"/>
                  <a:gd name="connsiteY3065" fmla="*/ 19377 h 1047182"/>
                  <a:gd name="connsiteX3066" fmla="*/ 476581 w 808720"/>
                  <a:gd name="connsiteY3066" fmla="*/ 16951 h 1047182"/>
                  <a:gd name="connsiteX3067" fmla="*/ 479632 w 808720"/>
                  <a:gd name="connsiteY3067" fmla="*/ 16406 h 1047182"/>
                  <a:gd name="connsiteX3068" fmla="*/ 476157 w 808720"/>
                  <a:gd name="connsiteY3068" fmla="*/ 17184 h 1047182"/>
                  <a:gd name="connsiteX3069" fmla="*/ 479748 w 808720"/>
                  <a:gd name="connsiteY3069" fmla="*/ 16386 h 1047182"/>
                  <a:gd name="connsiteX3070" fmla="*/ 481060 w 808720"/>
                  <a:gd name="connsiteY3070" fmla="*/ 16151 h 1047182"/>
                  <a:gd name="connsiteX3071" fmla="*/ 473964 w 808720"/>
                  <a:gd name="connsiteY3071" fmla="*/ 19377 h 1047182"/>
                  <a:gd name="connsiteX3072" fmla="*/ 482061 w 808720"/>
                  <a:gd name="connsiteY3072" fmla="*/ 17690 h 1047182"/>
                  <a:gd name="connsiteX3073" fmla="*/ 478350 w 808720"/>
                  <a:gd name="connsiteY3073" fmla="*/ 19377 h 1047182"/>
                  <a:gd name="connsiteX3074" fmla="*/ 480377 w 808720"/>
                  <a:gd name="connsiteY3074" fmla="*/ 18936 h 1047182"/>
                  <a:gd name="connsiteX3075" fmla="*/ 480864 w 808720"/>
                  <a:gd name="connsiteY3075" fmla="*/ 18830 h 1047182"/>
                  <a:gd name="connsiteX3076" fmla="*/ 473964 w 808720"/>
                  <a:gd name="connsiteY3076" fmla="*/ 21570 h 1047182"/>
                  <a:gd name="connsiteX3077" fmla="*/ 481830 w 808720"/>
                  <a:gd name="connsiteY3077" fmla="*/ 18620 h 1047182"/>
                  <a:gd name="connsiteX3078" fmla="*/ 499816 w 808720"/>
                  <a:gd name="connsiteY3078" fmla="*/ 14710 h 1047182"/>
                  <a:gd name="connsiteX3079" fmla="*/ 489316 w 808720"/>
                  <a:gd name="connsiteY3079" fmla="*/ 19377 h 1047182"/>
                  <a:gd name="connsiteX3080" fmla="*/ 510983 w 808720"/>
                  <a:gd name="connsiteY3080" fmla="*/ 12335 h 1047182"/>
                  <a:gd name="connsiteX3081" fmla="*/ 535753 w 808720"/>
                  <a:gd name="connsiteY3081" fmla="*/ 12010 h 1047182"/>
                  <a:gd name="connsiteX3082" fmla="*/ 536734 w 808720"/>
                  <a:gd name="connsiteY3082" fmla="*/ 12436 h 1047182"/>
                  <a:gd name="connsiteX3083" fmla="*/ 536003 w 808720"/>
                  <a:gd name="connsiteY3083" fmla="*/ 12572 h 1047182"/>
                  <a:gd name="connsiteX3084" fmla="*/ 489113 w 808720"/>
                  <a:gd name="connsiteY3084" fmla="*/ 12003 h 1047182"/>
                  <a:gd name="connsiteX3085" fmla="*/ 488988 w 808720"/>
                  <a:gd name="connsiteY3085" fmla="*/ 12083 h 1047182"/>
                  <a:gd name="connsiteX3086" fmla="*/ 487036 w 808720"/>
                  <a:gd name="connsiteY3086" fmla="*/ 13340 h 1047182"/>
                  <a:gd name="connsiteX3087" fmla="*/ 478181 w 808720"/>
                  <a:gd name="connsiteY3087" fmla="*/ 14898 h 1047182"/>
                  <a:gd name="connsiteX3088" fmla="*/ 487123 w 808720"/>
                  <a:gd name="connsiteY3088" fmla="*/ 12523 h 1047182"/>
                  <a:gd name="connsiteX3089" fmla="*/ 487820 w 808720"/>
                  <a:gd name="connsiteY3089" fmla="*/ 12273 h 1047182"/>
                  <a:gd name="connsiteX3090" fmla="*/ 487965 w 808720"/>
                  <a:gd name="connsiteY3090" fmla="*/ 12221 h 1047182"/>
                  <a:gd name="connsiteX3091" fmla="*/ 539345 w 808720"/>
                  <a:gd name="connsiteY3091" fmla="*/ 11989 h 1047182"/>
                  <a:gd name="connsiteX3092" fmla="*/ 539758 w 808720"/>
                  <a:gd name="connsiteY3092" fmla="*/ 12523 h 1047182"/>
                  <a:gd name="connsiteX3093" fmla="*/ 539715 w 808720"/>
                  <a:gd name="connsiteY3093" fmla="*/ 12610 h 1047182"/>
                  <a:gd name="connsiteX3094" fmla="*/ 539318 w 808720"/>
                  <a:gd name="connsiteY3094" fmla="*/ 12111 h 1047182"/>
                  <a:gd name="connsiteX3095" fmla="*/ 429005 w 808720"/>
                  <a:gd name="connsiteY3095" fmla="*/ 11975 h 1047182"/>
                  <a:gd name="connsiteX3096" fmla="*/ 428843 w 808720"/>
                  <a:gd name="connsiteY3096" fmla="*/ 12015 h 1047182"/>
                  <a:gd name="connsiteX3097" fmla="*/ 428675 w 808720"/>
                  <a:gd name="connsiteY3097" fmla="*/ 12039 h 1047182"/>
                  <a:gd name="connsiteX3098" fmla="*/ 539210 w 808720"/>
                  <a:gd name="connsiteY3098" fmla="*/ 11975 h 1047182"/>
                  <a:gd name="connsiteX3099" fmla="*/ 539318 w 808720"/>
                  <a:gd name="connsiteY3099" fmla="*/ 12111 h 1047182"/>
                  <a:gd name="connsiteX3100" fmla="*/ 539102 w 808720"/>
                  <a:gd name="connsiteY3100" fmla="*/ 13097 h 1047182"/>
                  <a:gd name="connsiteX3101" fmla="*/ 538525 w 808720"/>
                  <a:gd name="connsiteY3101" fmla="*/ 12791 h 1047182"/>
                  <a:gd name="connsiteX3102" fmla="*/ 538217 w 808720"/>
                  <a:gd name="connsiteY3102" fmla="*/ 12160 h 1047182"/>
                  <a:gd name="connsiteX3103" fmla="*/ 489197 w 808720"/>
                  <a:gd name="connsiteY3103" fmla="*/ 11948 h 1047182"/>
                  <a:gd name="connsiteX3104" fmla="*/ 489157 w 808720"/>
                  <a:gd name="connsiteY3104" fmla="*/ 11974 h 1047182"/>
                  <a:gd name="connsiteX3105" fmla="*/ 488686 w 808720"/>
                  <a:gd name="connsiteY3105" fmla="*/ 12050 h 1047182"/>
                  <a:gd name="connsiteX3106" fmla="*/ 535339 w 808720"/>
                  <a:gd name="connsiteY3106" fmla="*/ 11946 h 1047182"/>
                  <a:gd name="connsiteX3107" fmla="*/ 535189 w 808720"/>
                  <a:gd name="connsiteY3107" fmla="*/ 12066 h 1047182"/>
                  <a:gd name="connsiteX3108" fmla="*/ 535092 w 808720"/>
                  <a:gd name="connsiteY3108" fmla="*/ 12000 h 1047182"/>
                  <a:gd name="connsiteX3109" fmla="*/ 482123 w 808720"/>
                  <a:gd name="connsiteY3109" fmla="*/ 11937 h 1047182"/>
                  <a:gd name="connsiteX3110" fmla="*/ 481905 w 808720"/>
                  <a:gd name="connsiteY3110" fmla="*/ 12041 h 1047182"/>
                  <a:gd name="connsiteX3111" fmla="*/ 479772 w 808720"/>
                  <a:gd name="connsiteY3111" fmla="*/ 12697 h 1047182"/>
                  <a:gd name="connsiteX3112" fmla="*/ 478899 w 808720"/>
                  <a:gd name="connsiteY3112" fmla="*/ 12797 h 1047182"/>
                  <a:gd name="connsiteX3113" fmla="*/ 523939 w 808720"/>
                  <a:gd name="connsiteY3113" fmla="*/ 11934 h 1047182"/>
                  <a:gd name="connsiteX3114" fmla="*/ 523806 w 808720"/>
                  <a:gd name="connsiteY3114" fmla="*/ 12150 h 1047182"/>
                  <a:gd name="connsiteX3115" fmla="*/ 522529 w 808720"/>
                  <a:gd name="connsiteY3115" fmla="*/ 13109 h 1047182"/>
                  <a:gd name="connsiteX3116" fmla="*/ 523247 w 808720"/>
                  <a:gd name="connsiteY3116" fmla="*/ 12280 h 1047182"/>
                  <a:gd name="connsiteX3117" fmla="*/ 518538 w 808720"/>
                  <a:gd name="connsiteY3117" fmla="*/ 11932 h 1047182"/>
                  <a:gd name="connsiteX3118" fmla="*/ 517448 w 808720"/>
                  <a:gd name="connsiteY3118" fmla="*/ 12993 h 1047182"/>
                  <a:gd name="connsiteX3119" fmla="*/ 516598 w 808720"/>
                  <a:gd name="connsiteY3119" fmla="*/ 13553 h 1047182"/>
                  <a:gd name="connsiteX3120" fmla="*/ 517945 w 808720"/>
                  <a:gd name="connsiteY3120" fmla="*/ 12288 h 1047182"/>
                  <a:gd name="connsiteX3121" fmla="*/ 468263 w 808720"/>
                  <a:gd name="connsiteY3121" fmla="*/ 11920 h 1047182"/>
                  <a:gd name="connsiteX3122" fmla="*/ 468261 w 808720"/>
                  <a:gd name="connsiteY3122" fmla="*/ 11920 h 1047182"/>
                  <a:gd name="connsiteX3123" fmla="*/ 463194 w 808720"/>
                  <a:gd name="connsiteY3123" fmla="*/ 12987 h 1047182"/>
                  <a:gd name="connsiteX3124" fmla="*/ 456794 w 808720"/>
                  <a:gd name="connsiteY3124" fmla="*/ 13947 h 1047182"/>
                  <a:gd name="connsiteX3125" fmla="*/ 457120 w 808720"/>
                  <a:gd name="connsiteY3125" fmla="*/ 13777 h 1047182"/>
                  <a:gd name="connsiteX3126" fmla="*/ 414412 w 808720"/>
                  <a:gd name="connsiteY3126" fmla="*/ 11916 h 1047182"/>
                  <a:gd name="connsiteX3127" fmla="*/ 414180 w 808720"/>
                  <a:gd name="connsiteY3127" fmla="*/ 11981 h 1047182"/>
                  <a:gd name="connsiteX3128" fmla="*/ 413636 w 808720"/>
                  <a:gd name="connsiteY3128" fmla="*/ 12074 h 1047182"/>
                  <a:gd name="connsiteX3129" fmla="*/ 413728 w 808720"/>
                  <a:gd name="connsiteY3129" fmla="*/ 12033 h 1047182"/>
                  <a:gd name="connsiteX3130" fmla="*/ 486655 w 808720"/>
                  <a:gd name="connsiteY3130" fmla="*/ 11911 h 1047182"/>
                  <a:gd name="connsiteX3131" fmla="*/ 483253 w 808720"/>
                  <a:gd name="connsiteY3131" fmla="*/ 12442 h 1047182"/>
                  <a:gd name="connsiteX3132" fmla="*/ 483435 w 808720"/>
                  <a:gd name="connsiteY3132" fmla="*/ 12356 h 1047182"/>
                  <a:gd name="connsiteX3133" fmla="*/ 484050 w 808720"/>
                  <a:gd name="connsiteY3133" fmla="*/ 12208 h 1047182"/>
                  <a:gd name="connsiteX3134" fmla="*/ 488893 w 808720"/>
                  <a:gd name="connsiteY3134" fmla="*/ 11887 h 1047182"/>
                  <a:gd name="connsiteX3135" fmla="*/ 488240 w 808720"/>
                  <a:gd name="connsiteY3135" fmla="*/ 12122 h 1047182"/>
                  <a:gd name="connsiteX3136" fmla="*/ 482984 w 808720"/>
                  <a:gd name="connsiteY3136" fmla="*/ 12970 h 1047182"/>
                  <a:gd name="connsiteX3137" fmla="*/ 488220 w 808720"/>
                  <a:gd name="connsiteY3137" fmla="*/ 11975 h 1047182"/>
                  <a:gd name="connsiteX3138" fmla="*/ 524161 w 808720"/>
                  <a:gd name="connsiteY3138" fmla="*/ 11884 h 1047182"/>
                  <a:gd name="connsiteX3139" fmla="*/ 525733 w 808720"/>
                  <a:gd name="connsiteY3139" fmla="*/ 12472 h 1047182"/>
                  <a:gd name="connsiteX3140" fmla="*/ 522540 w 808720"/>
                  <a:gd name="connsiteY3140" fmla="*/ 14214 h 1047182"/>
                  <a:gd name="connsiteX3141" fmla="*/ 523806 w 808720"/>
                  <a:gd name="connsiteY3141" fmla="*/ 12150 h 1047182"/>
                  <a:gd name="connsiteX3142" fmla="*/ 535433 w 808720"/>
                  <a:gd name="connsiteY3142" fmla="*/ 11871 h 1047182"/>
                  <a:gd name="connsiteX3143" fmla="*/ 535518 w 808720"/>
                  <a:gd name="connsiteY3143" fmla="*/ 11907 h 1047182"/>
                  <a:gd name="connsiteX3144" fmla="*/ 535339 w 808720"/>
                  <a:gd name="connsiteY3144" fmla="*/ 11946 h 1047182"/>
                  <a:gd name="connsiteX3145" fmla="*/ 535691 w 808720"/>
                  <a:gd name="connsiteY3145" fmla="*/ 11870 h 1047182"/>
                  <a:gd name="connsiteX3146" fmla="*/ 535753 w 808720"/>
                  <a:gd name="connsiteY3146" fmla="*/ 12010 h 1047182"/>
                  <a:gd name="connsiteX3147" fmla="*/ 535518 w 808720"/>
                  <a:gd name="connsiteY3147" fmla="*/ 11907 h 1047182"/>
                  <a:gd name="connsiteX3148" fmla="*/ 489860 w 808720"/>
                  <a:gd name="connsiteY3148" fmla="*/ 11860 h 1047182"/>
                  <a:gd name="connsiteX3149" fmla="*/ 489113 w 808720"/>
                  <a:gd name="connsiteY3149" fmla="*/ 12003 h 1047182"/>
                  <a:gd name="connsiteX3150" fmla="*/ 489157 w 808720"/>
                  <a:gd name="connsiteY3150" fmla="*/ 11974 h 1047182"/>
                  <a:gd name="connsiteX3151" fmla="*/ 413274 w 808720"/>
                  <a:gd name="connsiteY3151" fmla="*/ 11850 h 1047182"/>
                  <a:gd name="connsiteX3152" fmla="*/ 412542 w 808720"/>
                  <a:gd name="connsiteY3152" fmla="*/ 12029 h 1047182"/>
                  <a:gd name="connsiteX3153" fmla="*/ 411498 w 808720"/>
                  <a:gd name="connsiteY3153" fmla="*/ 12208 h 1047182"/>
                  <a:gd name="connsiteX3154" fmla="*/ 413157 w 808720"/>
                  <a:gd name="connsiteY3154" fmla="*/ 11860 h 1047182"/>
                  <a:gd name="connsiteX3155" fmla="*/ 418362 w 808720"/>
                  <a:gd name="connsiteY3155" fmla="*/ 11846 h 1047182"/>
                  <a:gd name="connsiteX3156" fmla="*/ 414513 w 808720"/>
                  <a:gd name="connsiteY3156" fmla="*/ 12442 h 1047182"/>
                  <a:gd name="connsiteX3157" fmla="*/ 414105 w 808720"/>
                  <a:gd name="connsiteY3157" fmla="*/ 12492 h 1047182"/>
                  <a:gd name="connsiteX3158" fmla="*/ 413735 w 808720"/>
                  <a:gd name="connsiteY3158" fmla="*/ 12520 h 1047182"/>
                  <a:gd name="connsiteX3159" fmla="*/ 416187 w 808720"/>
                  <a:gd name="connsiteY3159" fmla="*/ 11988 h 1047182"/>
                  <a:gd name="connsiteX3160" fmla="*/ 534863 w 808720"/>
                  <a:gd name="connsiteY3160" fmla="*/ 11844 h 1047182"/>
                  <a:gd name="connsiteX3161" fmla="*/ 535092 w 808720"/>
                  <a:gd name="connsiteY3161" fmla="*/ 12000 h 1047182"/>
                  <a:gd name="connsiteX3162" fmla="*/ 534956 w 808720"/>
                  <a:gd name="connsiteY3162" fmla="*/ 12029 h 1047182"/>
                  <a:gd name="connsiteX3163" fmla="*/ 502617 w 808720"/>
                  <a:gd name="connsiteY3163" fmla="*/ 11841 h 1047182"/>
                  <a:gd name="connsiteX3164" fmla="*/ 501948 w 808720"/>
                  <a:gd name="connsiteY3164" fmla="*/ 12154 h 1047182"/>
                  <a:gd name="connsiteX3165" fmla="*/ 496772 w 808720"/>
                  <a:gd name="connsiteY3165" fmla="*/ 13017 h 1047182"/>
                  <a:gd name="connsiteX3166" fmla="*/ 496991 w 808720"/>
                  <a:gd name="connsiteY3166" fmla="*/ 12935 h 1047182"/>
                  <a:gd name="connsiteX3167" fmla="*/ 497948 w 808720"/>
                  <a:gd name="connsiteY3167" fmla="*/ 12576 h 1047182"/>
                  <a:gd name="connsiteX3168" fmla="*/ 498416 w 808720"/>
                  <a:gd name="connsiteY3168" fmla="*/ 12502 h 1047182"/>
                  <a:gd name="connsiteX3169" fmla="*/ 426136 w 808720"/>
                  <a:gd name="connsiteY3169" fmla="*/ 11840 h 1047182"/>
                  <a:gd name="connsiteX3170" fmla="*/ 423756 w 808720"/>
                  <a:gd name="connsiteY3170" fmla="*/ 12192 h 1047182"/>
                  <a:gd name="connsiteX3171" fmla="*/ 421846 w 808720"/>
                  <a:gd name="connsiteY3171" fmla="*/ 12336 h 1047182"/>
                  <a:gd name="connsiteX3172" fmla="*/ 422350 w 808720"/>
                  <a:gd name="connsiteY3172" fmla="*/ 12192 h 1047182"/>
                  <a:gd name="connsiteX3173" fmla="*/ 533251 w 808720"/>
                  <a:gd name="connsiteY3173" fmla="*/ 11833 h 1047182"/>
                  <a:gd name="connsiteX3174" fmla="*/ 534031 w 808720"/>
                  <a:gd name="connsiteY3174" fmla="*/ 12230 h 1047182"/>
                  <a:gd name="connsiteX3175" fmla="*/ 533758 w 808720"/>
                  <a:gd name="connsiteY3175" fmla="*/ 12290 h 1047182"/>
                  <a:gd name="connsiteX3176" fmla="*/ 533054 w 808720"/>
                  <a:gd name="connsiteY3176" fmla="*/ 12069 h 1047182"/>
                  <a:gd name="connsiteX3177" fmla="*/ 418583 w 808720"/>
                  <a:gd name="connsiteY3177" fmla="*/ 11832 h 1047182"/>
                  <a:gd name="connsiteX3178" fmla="*/ 418362 w 808720"/>
                  <a:gd name="connsiteY3178" fmla="*/ 11846 h 1047182"/>
                  <a:gd name="connsiteX3179" fmla="*/ 418416 w 808720"/>
                  <a:gd name="connsiteY3179" fmla="*/ 11838 h 1047182"/>
                  <a:gd name="connsiteX3180" fmla="*/ 524005 w 808720"/>
                  <a:gd name="connsiteY3180" fmla="*/ 11826 h 1047182"/>
                  <a:gd name="connsiteX3181" fmla="*/ 524091 w 808720"/>
                  <a:gd name="connsiteY3181" fmla="*/ 11858 h 1047182"/>
                  <a:gd name="connsiteX3182" fmla="*/ 523939 w 808720"/>
                  <a:gd name="connsiteY3182" fmla="*/ 11934 h 1047182"/>
                  <a:gd name="connsiteX3183" fmla="*/ 433093 w 808720"/>
                  <a:gd name="connsiteY3183" fmla="*/ 11805 h 1047182"/>
                  <a:gd name="connsiteX3184" fmla="*/ 420420 w 808720"/>
                  <a:gd name="connsiteY3184" fmla="*/ 14121 h 1047182"/>
                  <a:gd name="connsiteX3185" fmla="*/ 424516 w 808720"/>
                  <a:gd name="connsiteY3185" fmla="*/ 13097 h 1047182"/>
                  <a:gd name="connsiteX3186" fmla="*/ 513273 w 808720"/>
                  <a:gd name="connsiteY3186" fmla="*/ 11785 h 1047182"/>
                  <a:gd name="connsiteX3187" fmla="*/ 512935 w 808720"/>
                  <a:gd name="connsiteY3187" fmla="*/ 11953 h 1047182"/>
                  <a:gd name="connsiteX3188" fmla="*/ 511248 w 808720"/>
                  <a:gd name="connsiteY3188" fmla="*/ 12249 h 1047182"/>
                  <a:gd name="connsiteX3189" fmla="*/ 510983 w 808720"/>
                  <a:gd name="connsiteY3189" fmla="*/ 12335 h 1047182"/>
                  <a:gd name="connsiteX3190" fmla="*/ 509717 w 808720"/>
                  <a:gd name="connsiteY3190" fmla="*/ 12558 h 1047182"/>
                  <a:gd name="connsiteX3191" fmla="*/ 514122 w 808720"/>
                  <a:gd name="connsiteY3191" fmla="*/ 11782 h 1047182"/>
                  <a:gd name="connsiteX3192" fmla="*/ 509053 w 808720"/>
                  <a:gd name="connsiteY3192" fmla="*/ 13894 h 1047182"/>
                  <a:gd name="connsiteX3193" fmla="*/ 511735 w 808720"/>
                  <a:gd name="connsiteY3193" fmla="*/ 12554 h 1047182"/>
                  <a:gd name="connsiteX3194" fmla="*/ 514061 w 808720"/>
                  <a:gd name="connsiteY3194" fmla="*/ 11793 h 1047182"/>
                  <a:gd name="connsiteX3195" fmla="*/ 450614 w 808720"/>
                  <a:gd name="connsiteY3195" fmla="*/ 11765 h 1047182"/>
                  <a:gd name="connsiteX3196" fmla="*/ 447274 w 808720"/>
                  <a:gd name="connsiteY3196" fmla="*/ 12839 h 1047182"/>
                  <a:gd name="connsiteX3197" fmla="*/ 443699 w 808720"/>
                  <a:gd name="connsiteY3197" fmla="*/ 13236 h 1047182"/>
                  <a:gd name="connsiteX3198" fmla="*/ 445453 w 808720"/>
                  <a:gd name="connsiteY3198" fmla="*/ 12797 h 1047182"/>
                  <a:gd name="connsiteX3199" fmla="*/ 532077 w 808720"/>
                  <a:gd name="connsiteY3199" fmla="*/ 11762 h 1047182"/>
                  <a:gd name="connsiteX3200" fmla="*/ 533054 w 808720"/>
                  <a:gd name="connsiteY3200" fmla="*/ 12069 h 1047182"/>
                  <a:gd name="connsiteX3201" fmla="*/ 532752 w 808720"/>
                  <a:gd name="connsiteY3201" fmla="*/ 12432 h 1047182"/>
                  <a:gd name="connsiteX3202" fmla="*/ 532071 w 808720"/>
                  <a:gd name="connsiteY3202" fmla="*/ 11847 h 1047182"/>
                  <a:gd name="connsiteX3203" fmla="*/ 429476 w 808720"/>
                  <a:gd name="connsiteY3203" fmla="*/ 11761 h 1047182"/>
                  <a:gd name="connsiteX3204" fmla="*/ 426540 w 808720"/>
                  <a:gd name="connsiteY3204" fmla="*/ 12339 h 1047182"/>
                  <a:gd name="connsiteX3205" fmla="*/ 426269 w 808720"/>
                  <a:gd name="connsiteY3205" fmla="*/ 12378 h 1047182"/>
                  <a:gd name="connsiteX3206" fmla="*/ 428213 w 808720"/>
                  <a:gd name="connsiteY3206" fmla="*/ 11856 h 1047182"/>
                  <a:gd name="connsiteX3207" fmla="*/ 414344 w 808720"/>
                  <a:gd name="connsiteY3207" fmla="*/ 11759 h 1047182"/>
                  <a:gd name="connsiteX3208" fmla="*/ 413728 w 808720"/>
                  <a:gd name="connsiteY3208" fmla="*/ 12033 h 1047182"/>
                  <a:gd name="connsiteX3209" fmla="*/ 412624 w 808720"/>
                  <a:gd name="connsiteY3209" fmla="*/ 12221 h 1047182"/>
                  <a:gd name="connsiteX3210" fmla="*/ 411447 w 808720"/>
                  <a:gd name="connsiteY3210" fmla="*/ 12297 h 1047182"/>
                  <a:gd name="connsiteX3211" fmla="*/ 412542 w 808720"/>
                  <a:gd name="connsiteY3211" fmla="*/ 12029 h 1047182"/>
                  <a:gd name="connsiteX3212" fmla="*/ 413895 w 808720"/>
                  <a:gd name="connsiteY3212" fmla="*/ 11797 h 1047182"/>
                  <a:gd name="connsiteX3213" fmla="*/ 539166 w 808720"/>
                  <a:gd name="connsiteY3213" fmla="*/ 11758 h 1047182"/>
                  <a:gd name="connsiteX3214" fmla="*/ 539379 w 808720"/>
                  <a:gd name="connsiteY3214" fmla="*/ 11835 h 1047182"/>
                  <a:gd name="connsiteX3215" fmla="*/ 539345 w 808720"/>
                  <a:gd name="connsiteY3215" fmla="*/ 11989 h 1047182"/>
                  <a:gd name="connsiteX3216" fmla="*/ 423937 w 808720"/>
                  <a:gd name="connsiteY3216" fmla="*/ 11739 h 1047182"/>
                  <a:gd name="connsiteX3217" fmla="*/ 422350 w 808720"/>
                  <a:gd name="connsiteY3217" fmla="*/ 12192 h 1047182"/>
                  <a:gd name="connsiteX3218" fmla="*/ 416370 w 808720"/>
                  <a:gd name="connsiteY3218" fmla="*/ 12748 h 1047182"/>
                  <a:gd name="connsiteX3219" fmla="*/ 411250 w 808720"/>
                  <a:gd name="connsiteY3219" fmla="*/ 13134 h 1047182"/>
                  <a:gd name="connsiteX3220" fmla="*/ 411579 w 808720"/>
                  <a:gd name="connsiteY3220" fmla="*/ 12988 h 1047182"/>
                  <a:gd name="connsiteX3221" fmla="*/ 412201 w 808720"/>
                  <a:gd name="connsiteY3221" fmla="*/ 12853 h 1047182"/>
                  <a:gd name="connsiteX3222" fmla="*/ 421222 w 808720"/>
                  <a:gd name="connsiteY3222" fmla="*/ 11947 h 1047182"/>
                  <a:gd name="connsiteX3223" fmla="*/ 461039 w 808720"/>
                  <a:gd name="connsiteY3223" fmla="*/ 11728 h 1047182"/>
                  <a:gd name="connsiteX3224" fmla="*/ 460529 w 808720"/>
                  <a:gd name="connsiteY3224" fmla="*/ 11995 h 1047182"/>
                  <a:gd name="connsiteX3225" fmla="*/ 456057 w 808720"/>
                  <a:gd name="connsiteY3225" fmla="*/ 12527 h 1047182"/>
                  <a:gd name="connsiteX3226" fmla="*/ 458745 w 808720"/>
                  <a:gd name="connsiteY3226" fmla="*/ 11961 h 1047182"/>
                  <a:gd name="connsiteX3227" fmla="*/ 514274 w 808720"/>
                  <a:gd name="connsiteY3227" fmla="*/ 11719 h 1047182"/>
                  <a:gd name="connsiteX3228" fmla="*/ 514225 w 808720"/>
                  <a:gd name="connsiteY3228" fmla="*/ 11740 h 1047182"/>
                  <a:gd name="connsiteX3229" fmla="*/ 514061 w 808720"/>
                  <a:gd name="connsiteY3229" fmla="*/ 11793 h 1047182"/>
                  <a:gd name="connsiteX3230" fmla="*/ 512819 w 808720"/>
                  <a:gd name="connsiteY3230" fmla="*/ 12012 h 1047182"/>
                  <a:gd name="connsiteX3231" fmla="*/ 512935 w 808720"/>
                  <a:gd name="connsiteY3231" fmla="*/ 11953 h 1047182"/>
                  <a:gd name="connsiteX3232" fmla="*/ 497019 w 808720"/>
                  <a:gd name="connsiteY3232" fmla="*/ 11707 h 1047182"/>
                  <a:gd name="connsiteX3233" fmla="*/ 496082 w 808720"/>
                  <a:gd name="connsiteY3233" fmla="*/ 12135 h 1047182"/>
                  <a:gd name="connsiteX3234" fmla="*/ 492982 w 808720"/>
                  <a:gd name="connsiteY3234" fmla="*/ 12726 h 1047182"/>
                  <a:gd name="connsiteX3235" fmla="*/ 494530 w 808720"/>
                  <a:gd name="connsiteY3235" fmla="*/ 12022 h 1047182"/>
                  <a:gd name="connsiteX3236" fmla="*/ 494799 w 808720"/>
                  <a:gd name="connsiteY3236" fmla="*/ 11975 h 1047182"/>
                  <a:gd name="connsiteX3237" fmla="*/ 479445 w 808720"/>
                  <a:gd name="connsiteY3237" fmla="*/ 11701 h 1047182"/>
                  <a:gd name="connsiteX3238" fmla="*/ 467386 w 808720"/>
                  <a:gd name="connsiteY3238" fmla="*/ 14113 h 1047182"/>
                  <a:gd name="connsiteX3239" fmla="*/ 464866 w 808720"/>
                  <a:gd name="connsiteY3239" fmla="*/ 14401 h 1047182"/>
                  <a:gd name="connsiteX3240" fmla="*/ 536469 w 808720"/>
                  <a:gd name="connsiteY3240" fmla="*/ 11701 h 1047182"/>
                  <a:gd name="connsiteX3241" fmla="*/ 537334 w 808720"/>
                  <a:gd name="connsiteY3241" fmla="*/ 12324 h 1047182"/>
                  <a:gd name="connsiteX3242" fmla="*/ 537096 w 808720"/>
                  <a:gd name="connsiteY3242" fmla="*/ 12368 h 1047182"/>
                  <a:gd name="connsiteX3243" fmla="*/ 535962 w 808720"/>
                  <a:gd name="connsiteY3243" fmla="*/ 11811 h 1047182"/>
                  <a:gd name="connsiteX3244" fmla="*/ 524406 w 808720"/>
                  <a:gd name="connsiteY3244" fmla="*/ 11700 h 1047182"/>
                  <a:gd name="connsiteX3245" fmla="*/ 524161 w 808720"/>
                  <a:gd name="connsiteY3245" fmla="*/ 11884 h 1047182"/>
                  <a:gd name="connsiteX3246" fmla="*/ 524091 w 808720"/>
                  <a:gd name="connsiteY3246" fmla="*/ 11858 h 1047182"/>
                  <a:gd name="connsiteX3247" fmla="*/ 420619 w 808720"/>
                  <a:gd name="connsiteY3247" fmla="*/ 11699 h 1047182"/>
                  <a:gd name="connsiteX3248" fmla="*/ 419936 w 808720"/>
                  <a:gd name="connsiteY3248" fmla="*/ 11782 h 1047182"/>
                  <a:gd name="connsiteX3249" fmla="*/ 418583 w 808720"/>
                  <a:gd name="connsiteY3249" fmla="*/ 11832 h 1047182"/>
                  <a:gd name="connsiteX3250" fmla="*/ 433720 w 808720"/>
                  <a:gd name="connsiteY3250" fmla="*/ 11697 h 1047182"/>
                  <a:gd name="connsiteX3251" fmla="*/ 433501 w 808720"/>
                  <a:gd name="connsiteY3251" fmla="*/ 11744 h 1047182"/>
                  <a:gd name="connsiteX3252" fmla="*/ 433093 w 808720"/>
                  <a:gd name="connsiteY3252" fmla="*/ 11805 h 1047182"/>
                  <a:gd name="connsiteX3253" fmla="*/ 433666 w 808720"/>
                  <a:gd name="connsiteY3253" fmla="*/ 11701 h 1047182"/>
                  <a:gd name="connsiteX3254" fmla="*/ 430499 w 808720"/>
                  <a:gd name="connsiteY3254" fmla="*/ 11684 h 1047182"/>
                  <a:gd name="connsiteX3255" fmla="*/ 429005 w 808720"/>
                  <a:gd name="connsiteY3255" fmla="*/ 11975 h 1047182"/>
                  <a:gd name="connsiteX3256" fmla="*/ 430024 w 808720"/>
                  <a:gd name="connsiteY3256" fmla="*/ 11720 h 1047182"/>
                  <a:gd name="connsiteX3257" fmla="*/ 427227 w 808720"/>
                  <a:gd name="connsiteY3257" fmla="*/ 11679 h 1047182"/>
                  <a:gd name="connsiteX3258" fmla="*/ 426860 w 808720"/>
                  <a:gd name="connsiteY3258" fmla="*/ 11773 h 1047182"/>
                  <a:gd name="connsiteX3259" fmla="*/ 426136 w 808720"/>
                  <a:gd name="connsiteY3259" fmla="*/ 11840 h 1047182"/>
                  <a:gd name="connsiteX3260" fmla="*/ 481894 w 808720"/>
                  <a:gd name="connsiteY3260" fmla="*/ 11674 h 1047182"/>
                  <a:gd name="connsiteX3261" fmla="*/ 478351 w 808720"/>
                  <a:gd name="connsiteY3261" fmla="*/ 12523 h 1047182"/>
                  <a:gd name="connsiteX3262" fmla="*/ 477409 w 808720"/>
                  <a:gd name="connsiteY3262" fmla="*/ 12690 h 1047182"/>
                  <a:gd name="connsiteX3263" fmla="*/ 478715 w 808720"/>
                  <a:gd name="connsiteY3263" fmla="*/ 12221 h 1047182"/>
                  <a:gd name="connsiteX3264" fmla="*/ 535681 w 808720"/>
                  <a:gd name="connsiteY3264" fmla="*/ 11673 h 1047182"/>
                  <a:gd name="connsiteX3265" fmla="*/ 535962 w 808720"/>
                  <a:gd name="connsiteY3265" fmla="*/ 11811 h 1047182"/>
                  <a:gd name="connsiteX3266" fmla="*/ 535691 w 808720"/>
                  <a:gd name="connsiteY3266" fmla="*/ 11870 h 1047182"/>
                  <a:gd name="connsiteX3267" fmla="*/ 535624 w 808720"/>
                  <a:gd name="connsiteY3267" fmla="*/ 11719 h 1047182"/>
                  <a:gd name="connsiteX3268" fmla="*/ 490654 w 808720"/>
                  <a:gd name="connsiteY3268" fmla="*/ 11658 h 1047182"/>
                  <a:gd name="connsiteX3269" fmla="*/ 489197 w 808720"/>
                  <a:gd name="connsiteY3269" fmla="*/ 11948 h 1047182"/>
                  <a:gd name="connsiteX3270" fmla="*/ 489392 w 808720"/>
                  <a:gd name="connsiteY3270" fmla="*/ 11822 h 1047182"/>
                  <a:gd name="connsiteX3271" fmla="*/ 490959 w 808720"/>
                  <a:gd name="connsiteY3271" fmla="*/ 11652 h 1047182"/>
                  <a:gd name="connsiteX3272" fmla="*/ 490852 w 808720"/>
                  <a:gd name="connsiteY3272" fmla="*/ 11701 h 1047182"/>
                  <a:gd name="connsiteX3273" fmla="*/ 489860 w 808720"/>
                  <a:gd name="connsiteY3273" fmla="*/ 11860 h 1047182"/>
                  <a:gd name="connsiteX3274" fmla="*/ 461837 w 808720"/>
                  <a:gd name="connsiteY3274" fmla="*/ 11647 h 1047182"/>
                  <a:gd name="connsiteX3275" fmla="*/ 461039 w 808720"/>
                  <a:gd name="connsiteY3275" fmla="*/ 11728 h 1047182"/>
                  <a:gd name="connsiteX3276" fmla="*/ 461156 w 808720"/>
                  <a:gd name="connsiteY3276" fmla="*/ 11667 h 1047182"/>
                  <a:gd name="connsiteX3277" fmla="*/ 424351 w 808720"/>
                  <a:gd name="connsiteY3277" fmla="*/ 11620 h 1047182"/>
                  <a:gd name="connsiteX3278" fmla="*/ 424286 w 808720"/>
                  <a:gd name="connsiteY3278" fmla="*/ 11639 h 1047182"/>
                  <a:gd name="connsiteX3279" fmla="*/ 421222 w 808720"/>
                  <a:gd name="connsiteY3279" fmla="*/ 11947 h 1047182"/>
                  <a:gd name="connsiteX3280" fmla="*/ 414278 w 808720"/>
                  <a:gd name="connsiteY3280" fmla="*/ 12479 h 1047182"/>
                  <a:gd name="connsiteX3281" fmla="*/ 414513 w 808720"/>
                  <a:gd name="connsiteY3281" fmla="*/ 12442 h 1047182"/>
                  <a:gd name="connsiteX3282" fmla="*/ 419936 w 808720"/>
                  <a:gd name="connsiteY3282" fmla="*/ 11782 h 1047182"/>
                  <a:gd name="connsiteX3283" fmla="*/ 433044 w 808720"/>
                  <a:gd name="connsiteY3283" fmla="*/ 11616 h 1047182"/>
                  <a:gd name="connsiteX3284" fmla="*/ 424520 w 808720"/>
                  <a:gd name="connsiteY3284" fmla="*/ 13096 h 1047182"/>
                  <a:gd name="connsiteX3285" fmla="*/ 425311 w 808720"/>
                  <a:gd name="connsiteY3285" fmla="*/ 12898 h 1047182"/>
                  <a:gd name="connsiteX3286" fmla="*/ 416329 w 808720"/>
                  <a:gd name="connsiteY3286" fmla="*/ 11590 h 1047182"/>
                  <a:gd name="connsiteX3287" fmla="*/ 414412 w 808720"/>
                  <a:gd name="connsiteY3287" fmla="*/ 11916 h 1047182"/>
                  <a:gd name="connsiteX3288" fmla="*/ 415259 w 808720"/>
                  <a:gd name="connsiteY3288" fmla="*/ 11681 h 1047182"/>
                  <a:gd name="connsiteX3289" fmla="*/ 464141 w 808720"/>
                  <a:gd name="connsiteY3289" fmla="*/ 11581 h 1047182"/>
                  <a:gd name="connsiteX3290" fmla="*/ 460310 w 808720"/>
                  <a:gd name="connsiteY3290" fmla="*/ 12109 h 1047182"/>
                  <a:gd name="connsiteX3291" fmla="*/ 460529 w 808720"/>
                  <a:gd name="connsiteY3291" fmla="*/ 11995 h 1047182"/>
                  <a:gd name="connsiteX3292" fmla="*/ 463962 w 808720"/>
                  <a:gd name="connsiteY3292" fmla="*/ 11586 h 1047182"/>
                  <a:gd name="connsiteX3293" fmla="*/ 489794 w 808720"/>
                  <a:gd name="connsiteY3293" fmla="*/ 11563 h 1047182"/>
                  <a:gd name="connsiteX3294" fmla="*/ 489392 w 808720"/>
                  <a:gd name="connsiteY3294" fmla="*/ 11822 h 1047182"/>
                  <a:gd name="connsiteX3295" fmla="*/ 488893 w 808720"/>
                  <a:gd name="connsiteY3295" fmla="*/ 11887 h 1047182"/>
                  <a:gd name="connsiteX3296" fmla="*/ 491171 w 808720"/>
                  <a:gd name="connsiteY3296" fmla="*/ 11555 h 1047182"/>
                  <a:gd name="connsiteX3297" fmla="*/ 491061 w 808720"/>
                  <a:gd name="connsiteY3297" fmla="*/ 11605 h 1047182"/>
                  <a:gd name="connsiteX3298" fmla="*/ 490654 w 808720"/>
                  <a:gd name="connsiteY3298" fmla="*/ 11658 h 1047182"/>
                  <a:gd name="connsiteX3299" fmla="*/ 410874 w 808720"/>
                  <a:gd name="connsiteY3299" fmla="*/ 11547 h 1047182"/>
                  <a:gd name="connsiteX3300" fmla="*/ 407874 w 808720"/>
                  <a:gd name="connsiteY3300" fmla="*/ 12252 h 1047182"/>
                  <a:gd name="connsiteX3301" fmla="*/ 406679 w 808720"/>
                  <a:gd name="connsiteY3301" fmla="*/ 12411 h 1047182"/>
                  <a:gd name="connsiteX3302" fmla="*/ 400425 w 808720"/>
                  <a:gd name="connsiteY3302" fmla="*/ 12944 h 1047182"/>
                  <a:gd name="connsiteX3303" fmla="*/ 491511 w 808720"/>
                  <a:gd name="connsiteY3303" fmla="*/ 11547 h 1047182"/>
                  <a:gd name="connsiteX3304" fmla="*/ 490959 w 808720"/>
                  <a:gd name="connsiteY3304" fmla="*/ 11652 h 1047182"/>
                  <a:gd name="connsiteX3305" fmla="*/ 491061 w 808720"/>
                  <a:gd name="connsiteY3305" fmla="*/ 11605 h 1047182"/>
                  <a:gd name="connsiteX3306" fmla="*/ 489840 w 808720"/>
                  <a:gd name="connsiteY3306" fmla="*/ 11547 h 1047182"/>
                  <a:gd name="connsiteX3307" fmla="*/ 489794 w 808720"/>
                  <a:gd name="connsiteY3307" fmla="*/ 11563 h 1047182"/>
                  <a:gd name="connsiteX3308" fmla="*/ 489816 w 808720"/>
                  <a:gd name="connsiteY3308" fmla="*/ 11550 h 1047182"/>
                  <a:gd name="connsiteX3309" fmla="*/ 426525 w 808720"/>
                  <a:gd name="connsiteY3309" fmla="*/ 11540 h 1047182"/>
                  <a:gd name="connsiteX3310" fmla="*/ 423937 w 808720"/>
                  <a:gd name="connsiteY3310" fmla="*/ 11739 h 1047182"/>
                  <a:gd name="connsiteX3311" fmla="*/ 424286 w 808720"/>
                  <a:gd name="connsiteY3311" fmla="*/ 11639 h 1047182"/>
                  <a:gd name="connsiteX3312" fmla="*/ 424540 w 808720"/>
                  <a:gd name="connsiteY3312" fmla="*/ 11613 h 1047182"/>
                  <a:gd name="connsiteX3313" fmla="*/ 429411 w 808720"/>
                  <a:gd name="connsiteY3313" fmla="*/ 11536 h 1047182"/>
                  <a:gd name="connsiteX3314" fmla="*/ 428213 w 808720"/>
                  <a:gd name="connsiteY3314" fmla="*/ 11856 h 1047182"/>
                  <a:gd name="connsiteX3315" fmla="*/ 425834 w 808720"/>
                  <a:gd name="connsiteY3315" fmla="*/ 12036 h 1047182"/>
                  <a:gd name="connsiteX3316" fmla="*/ 426860 w 808720"/>
                  <a:gd name="connsiteY3316" fmla="*/ 11773 h 1047182"/>
                  <a:gd name="connsiteX3317" fmla="*/ 450526 w 808720"/>
                  <a:gd name="connsiteY3317" fmla="*/ 11529 h 1047182"/>
                  <a:gd name="connsiteX3318" fmla="*/ 445453 w 808720"/>
                  <a:gd name="connsiteY3318" fmla="*/ 12797 h 1047182"/>
                  <a:gd name="connsiteX3319" fmla="*/ 443886 w 808720"/>
                  <a:gd name="connsiteY3319" fmla="*/ 13111 h 1047182"/>
                  <a:gd name="connsiteX3320" fmla="*/ 448167 w 808720"/>
                  <a:gd name="connsiteY3320" fmla="*/ 11794 h 1047182"/>
                  <a:gd name="connsiteX3321" fmla="*/ 414977 w 808720"/>
                  <a:gd name="connsiteY3321" fmla="*/ 11478 h 1047182"/>
                  <a:gd name="connsiteX3322" fmla="*/ 414487 w 808720"/>
                  <a:gd name="connsiteY3322" fmla="*/ 11695 h 1047182"/>
                  <a:gd name="connsiteX3323" fmla="*/ 413895 w 808720"/>
                  <a:gd name="connsiteY3323" fmla="*/ 11797 h 1047182"/>
                  <a:gd name="connsiteX3324" fmla="*/ 413274 w 808720"/>
                  <a:gd name="connsiteY3324" fmla="*/ 11850 h 1047182"/>
                  <a:gd name="connsiteX3325" fmla="*/ 413689 w 808720"/>
                  <a:gd name="connsiteY3325" fmla="*/ 11748 h 1047182"/>
                  <a:gd name="connsiteX3326" fmla="*/ 433287 w 808720"/>
                  <a:gd name="connsiteY3326" fmla="*/ 11474 h 1047182"/>
                  <a:gd name="connsiteX3327" fmla="*/ 427238 w 808720"/>
                  <a:gd name="connsiteY3327" fmla="*/ 12417 h 1047182"/>
                  <a:gd name="connsiteX3328" fmla="*/ 428843 w 808720"/>
                  <a:gd name="connsiteY3328" fmla="*/ 12015 h 1047182"/>
                  <a:gd name="connsiteX3329" fmla="*/ 431999 w 808720"/>
                  <a:gd name="connsiteY3329" fmla="*/ 11571 h 1047182"/>
                  <a:gd name="connsiteX3330" fmla="*/ 523038 w 808720"/>
                  <a:gd name="connsiteY3330" fmla="*/ 11464 h 1047182"/>
                  <a:gd name="connsiteX3331" fmla="*/ 523730 w 808720"/>
                  <a:gd name="connsiteY3331" fmla="*/ 11723 h 1047182"/>
                  <a:gd name="connsiteX3332" fmla="*/ 523247 w 808720"/>
                  <a:gd name="connsiteY3332" fmla="*/ 12280 h 1047182"/>
                  <a:gd name="connsiteX3333" fmla="*/ 520460 w 808720"/>
                  <a:gd name="connsiteY3333" fmla="*/ 13674 h 1047182"/>
                  <a:gd name="connsiteX3334" fmla="*/ 428699 w 808720"/>
                  <a:gd name="connsiteY3334" fmla="*/ 11461 h 1047182"/>
                  <a:gd name="connsiteX3335" fmla="*/ 427227 w 808720"/>
                  <a:gd name="connsiteY3335" fmla="*/ 11679 h 1047182"/>
                  <a:gd name="connsiteX3336" fmla="*/ 427973 w 808720"/>
                  <a:gd name="connsiteY3336" fmla="*/ 11487 h 1047182"/>
                  <a:gd name="connsiteX3337" fmla="*/ 523052 w 808720"/>
                  <a:gd name="connsiteY3337" fmla="*/ 11452 h 1047182"/>
                  <a:gd name="connsiteX3338" fmla="*/ 523038 w 808720"/>
                  <a:gd name="connsiteY3338" fmla="*/ 11464 h 1047182"/>
                  <a:gd name="connsiteX3339" fmla="*/ 523030 w 808720"/>
                  <a:gd name="connsiteY3339" fmla="*/ 11461 h 1047182"/>
                  <a:gd name="connsiteX3340" fmla="*/ 480921 w 808720"/>
                  <a:gd name="connsiteY3340" fmla="*/ 11428 h 1047182"/>
                  <a:gd name="connsiteX3341" fmla="*/ 478715 w 808720"/>
                  <a:gd name="connsiteY3341" fmla="*/ 12221 h 1047182"/>
                  <a:gd name="connsiteX3342" fmla="*/ 474251 w 808720"/>
                  <a:gd name="connsiteY3342" fmla="*/ 12988 h 1047182"/>
                  <a:gd name="connsiteX3343" fmla="*/ 480733 w 808720"/>
                  <a:gd name="connsiteY3343" fmla="*/ 11463 h 1047182"/>
                  <a:gd name="connsiteX3344" fmla="*/ 414099 w 808720"/>
                  <a:gd name="connsiteY3344" fmla="*/ 11422 h 1047182"/>
                  <a:gd name="connsiteX3345" fmla="*/ 409762 w 808720"/>
                  <a:gd name="connsiteY3345" fmla="*/ 12149 h 1047182"/>
                  <a:gd name="connsiteX3346" fmla="*/ 408997 w 808720"/>
                  <a:gd name="connsiteY3346" fmla="*/ 12214 h 1047182"/>
                  <a:gd name="connsiteX3347" fmla="*/ 411678 w 808720"/>
                  <a:gd name="connsiteY3347" fmla="*/ 11745 h 1047182"/>
                  <a:gd name="connsiteX3348" fmla="*/ 469725 w 808720"/>
                  <a:gd name="connsiteY3348" fmla="*/ 11420 h 1047182"/>
                  <a:gd name="connsiteX3349" fmla="*/ 464095 w 808720"/>
                  <a:gd name="connsiteY3349" fmla="*/ 11975 h 1047182"/>
                  <a:gd name="connsiteX3350" fmla="*/ 459227 w 808720"/>
                  <a:gd name="connsiteY3350" fmla="*/ 12676 h 1047182"/>
                  <a:gd name="connsiteX3351" fmla="*/ 459762 w 808720"/>
                  <a:gd name="connsiteY3351" fmla="*/ 12396 h 1047182"/>
                  <a:gd name="connsiteX3352" fmla="*/ 462176 w 808720"/>
                  <a:gd name="connsiteY3352" fmla="*/ 11975 h 1047182"/>
                  <a:gd name="connsiteX3353" fmla="*/ 466179 w 808720"/>
                  <a:gd name="connsiteY3353" fmla="*/ 11522 h 1047182"/>
                  <a:gd name="connsiteX3354" fmla="*/ 446062 w 808720"/>
                  <a:gd name="connsiteY3354" fmla="*/ 11409 h 1047182"/>
                  <a:gd name="connsiteX3355" fmla="*/ 445602 w 808720"/>
                  <a:gd name="connsiteY3355" fmla="*/ 11542 h 1047182"/>
                  <a:gd name="connsiteX3356" fmla="*/ 436803 w 808720"/>
                  <a:gd name="connsiteY3356" fmla="*/ 12499 h 1047182"/>
                  <a:gd name="connsiteX3357" fmla="*/ 437110 w 808720"/>
                  <a:gd name="connsiteY3357" fmla="*/ 12363 h 1047182"/>
                  <a:gd name="connsiteX3358" fmla="*/ 439971 w 808720"/>
                  <a:gd name="connsiteY3358" fmla="*/ 11975 h 1047182"/>
                  <a:gd name="connsiteX3359" fmla="*/ 431279 w 808720"/>
                  <a:gd name="connsiteY3359" fmla="*/ 11406 h 1047182"/>
                  <a:gd name="connsiteX3360" fmla="*/ 430024 w 808720"/>
                  <a:gd name="connsiteY3360" fmla="*/ 11720 h 1047182"/>
                  <a:gd name="connsiteX3361" fmla="*/ 429476 w 808720"/>
                  <a:gd name="connsiteY3361" fmla="*/ 11761 h 1047182"/>
                  <a:gd name="connsiteX3362" fmla="*/ 428294 w 808720"/>
                  <a:gd name="connsiteY3362" fmla="*/ 11405 h 1047182"/>
                  <a:gd name="connsiteX3363" fmla="*/ 427973 w 808720"/>
                  <a:gd name="connsiteY3363" fmla="*/ 11487 h 1047182"/>
                  <a:gd name="connsiteX3364" fmla="*/ 426525 w 808720"/>
                  <a:gd name="connsiteY3364" fmla="*/ 11540 h 1047182"/>
                  <a:gd name="connsiteX3365" fmla="*/ 438855 w 808720"/>
                  <a:gd name="connsiteY3365" fmla="*/ 11394 h 1047182"/>
                  <a:gd name="connsiteX3366" fmla="*/ 438449 w 808720"/>
                  <a:gd name="connsiteY3366" fmla="*/ 11532 h 1047182"/>
                  <a:gd name="connsiteX3367" fmla="*/ 435274 w 808720"/>
                  <a:gd name="connsiteY3367" fmla="*/ 12609 h 1047182"/>
                  <a:gd name="connsiteX3368" fmla="*/ 435193 w 808720"/>
                  <a:gd name="connsiteY3368" fmla="*/ 12623 h 1047182"/>
                  <a:gd name="connsiteX3369" fmla="*/ 433288 w 808720"/>
                  <a:gd name="connsiteY3369" fmla="*/ 12882 h 1047182"/>
                  <a:gd name="connsiteX3370" fmla="*/ 423916 w 808720"/>
                  <a:gd name="connsiteY3370" fmla="*/ 13901 h 1047182"/>
                  <a:gd name="connsiteX3371" fmla="*/ 422713 w 808720"/>
                  <a:gd name="connsiteY3371" fmla="*/ 14032 h 1047182"/>
                  <a:gd name="connsiteX3372" fmla="*/ 433501 w 808720"/>
                  <a:gd name="connsiteY3372" fmla="*/ 11744 h 1047182"/>
                  <a:gd name="connsiteX3373" fmla="*/ 433867 w 808720"/>
                  <a:gd name="connsiteY3373" fmla="*/ 11689 h 1047182"/>
                  <a:gd name="connsiteX3374" fmla="*/ 470780 w 808720"/>
                  <a:gd name="connsiteY3374" fmla="*/ 11390 h 1047182"/>
                  <a:gd name="connsiteX3375" fmla="*/ 468266 w 808720"/>
                  <a:gd name="connsiteY3375" fmla="*/ 11919 h 1047182"/>
                  <a:gd name="connsiteX3376" fmla="*/ 468263 w 808720"/>
                  <a:gd name="connsiteY3376" fmla="*/ 11920 h 1047182"/>
                  <a:gd name="connsiteX3377" fmla="*/ 470043 w 808720"/>
                  <a:gd name="connsiteY3377" fmla="*/ 11411 h 1047182"/>
                  <a:gd name="connsiteX3378" fmla="*/ 434410 w 808720"/>
                  <a:gd name="connsiteY3378" fmla="*/ 11390 h 1047182"/>
                  <a:gd name="connsiteX3379" fmla="*/ 433044 w 808720"/>
                  <a:gd name="connsiteY3379" fmla="*/ 11616 h 1047182"/>
                  <a:gd name="connsiteX3380" fmla="*/ 434301 w 808720"/>
                  <a:gd name="connsiteY3380" fmla="*/ 11398 h 1047182"/>
                  <a:gd name="connsiteX3381" fmla="*/ 481059 w 808720"/>
                  <a:gd name="connsiteY3381" fmla="*/ 11378 h 1047182"/>
                  <a:gd name="connsiteX3382" fmla="*/ 480997 w 808720"/>
                  <a:gd name="connsiteY3382" fmla="*/ 11400 h 1047182"/>
                  <a:gd name="connsiteX3383" fmla="*/ 480733 w 808720"/>
                  <a:gd name="connsiteY3383" fmla="*/ 11463 h 1047182"/>
                  <a:gd name="connsiteX3384" fmla="*/ 479445 w 808720"/>
                  <a:gd name="connsiteY3384" fmla="*/ 11701 h 1047182"/>
                  <a:gd name="connsiteX3385" fmla="*/ 470162 w 808720"/>
                  <a:gd name="connsiteY3385" fmla="*/ 11377 h 1047182"/>
                  <a:gd name="connsiteX3386" fmla="*/ 470043 w 808720"/>
                  <a:gd name="connsiteY3386" fmla="*/ 11411 h 1047182"/>
                  <a:gd name="connsiteX3387" fmla="*/ 469725 w 808720"/>
                  <a:gd name="connsiteY3387" fmla="*/ 11420 h 1047182"/>
                  <a:gd name="connsiteX3388" fmla="*/ 490087 w 808720"/>
                  <a:gd name="connsiteY3388" fmla="*/ 11374 h 1047182"/>
                  <a:gd name="connsiteX3389" fmla="*/ 489816 w 808720"/>
                  <a:gd name="connsiteY3389" fmla="*/ 11550 h 1047182"/>
                  <a:gd name="connsiteX3390" fmla="*/ 486655 w 808720"/>
                  <a:gd name="connsiteY3390" fmla="*/ 11911 h 1047182"/>
                  <a:gd name="connsiteX3391" fmla="*/ 416370 w 808720"/>
                  <a:gd name="connsiteY3391" fmla="*/ 11372 h 1047182"/>
                  <a:gd name="connsiteX3392" fmla="*/ 415259 w 808720"/>
                  <a:gd name="connsiteY3392" fmla="*/ 11681 h 1047182"/>
                  <a:gd name="connsiteX3393" fmla="*/ 414344 w 808720"/>
                  <a:gd name="connsiteY3393" fmla="*/ 11759 h 1047182"/>
                  <a:gd name="connsiteX3394" fmla="*/ 414487 w 808720"/>
                  <a:gd name="connsiteY3394" fmla="*/ 11695 h 1047182"/>
                  <a:gd name="connsiteX3395" fmla="*/ 431200 w 808720"/>
                  <a:gd name="connsiteY3395" fmla="*/ 11369 h 1047182"/>
                  <a:gd name="connsiteX3396" fmla="*/ 429411 w 808720"/>
                  <a:gd name="connsiteY3396" fmla="*/ 11536 h 1047182"/>
                  <a:gd name="connsiteX3397" fmla="*/ 429847 w 808720"/>
                  <a:gd name="connsiteY3397" fmla="*/ 11419 h 1047182"/>
                  <a:gd name="connsiteX3398" fmla="*/ 431531 w 808720"/>
                  <a:gd name="connsiteY3398" fmla="*/ 11357 h 1047182"/>
                  <a:gd name="connsiteX3399" fmla="*/ 431279 w 808720"/>
                  <a:gd name="connsiteY3399" fmla="*/ 11406 h 1047182"/>
                  <a:gd name="connsiteX3400" fmla="*/ 431468 w 808720"/>
                  <a:gd name="connsiteY3400" fmla="*/ 11359 h 1047182"/>
                  <a:gd name="connsiteX3401" fmla="*/ 481275 w 808720"/>
                  <a:gd name="connsiteY3401" fmla="*/ 11335 h 1047182"/>
                  <a:gd name="connsiteX3402" fmla="*/ 481274 w 808720"/>
                  <a:gd name="connsiteY3402" fmla="*/ 11335 h 1047182"/>
                  <a:gd name="connsiteX3403" fmla="*/ 481059 w 808720"/>
                  <a:gd name="connsiteY3403" fmla="*/ 11378 h 1047182"/>
                  <a:gd name="connsiteX3404" fmla="*/ 481107 w 808720"/>
                  <a:gd name="connsiteY3404" fmla="*/ 11361 h 1047182"/>
                  <a:gd name="connsiteX3405" fmla="*/ 431564 w 808720"/>
                  <a:gd name="connsiteY3405" fmla="*/ 11335 h 1047182"/>
                  <a:gd name="connsiteX3406" fmla="*/ 431468 w 808720"/>
                  <a:gd name="connsiteY3406" fmla="*/ 11359 h 1047182"/>
                  <a:gd name="connsiteX3407" fmla="*/ 431200 w 808720"/>
                  <a:gd name="connsiteY3407" fmla="*/ 11369 h 1047182"/>
                  <a:gd name="connsiteX3408" fmla="*/ 528322 w 808720"/>
                  <a:gd name="connsiteY3408" fmla="*/ 11325 h 1047182"/>
                  <a:gd name="connsiteX3409" fmla="*/ 528189 w 808720"/>
                  <a:gd name="connsiteY3409" fmla="*/ 12153 h 1047182"/>
                  <a:gd name="connsiteX3410" fmla="*/ 526471 w 808720"/>
                  <a:gd name="connsiteY3410" fmla="*/ 13442 h 1047182"/>
                  <a:gd name="connsiteX3411" fmla="*/ 526600 w 808720"/>
                  <a:gd name="connsiteY3411" fmla="*/ 12797 h 1047182"/>
                  <a:gd name="connsiteX3412" fmla="*/ 526155 w 808720"/>
                  <a:gd name="connsiteY3412" fmla="*/ 12631 h 1047182"/>
                  <a:gd name="connsiteX3413" fmla="*/ 526161 w 808720"/>
                  <a:gd name="connsiteY3413" fmla="*/ 12622 h 1047182"/>
                  <a:gd name="connsiteX3414" fmla="*/ 419443 w 808720"/>
                  <a:gd name="connsiteY3414" fmla="*/ 11325 h 1047182"/>
                  <a:gd name="connsiteX3415" fmla="*/ 415624 w 808720"/>
                  <a:gd name="connsiteY3415" fmla="*/ 11959 h 1047182"/>
                  <a:gd name="connsiteX3416" fmla="*/ 414729 w 808720"/>
                  <a:gd name="connsiteY3416" fmla="*/ 12083 h 1047182"/>
                  <a:gd name="connsiteX3417" fmla="*/ 413528 w 808720"/>
                  <a:gd name="connsiteY3417" fmla="*/ 12162 h 1047182"/>
                  <a:gd name="connsiteX3418" fmla="*/ 414180 w 808720"/>
                  <a:gd name="connsiteY3418" fmla="*/ 11981 h 1047182"/>
                  <a:gd name="connsiteX3419" fmla="*/ 416607 w 808720"/>
                  <a:gd name="connsiteY3419" fmla="*/ 11566 h 1047182"/>
                  <a:gd name="connsiteX3420" fmla="*/ 483474 w 808720"/>
                  <a:gd name="connsiteY3420" fmla="*/ 11296 h 1047182"/>
                  <a:gd name="connsiteX3421" fmla="*/ 483121 w 808720"/>
                  <a:gd name="connsiteY3421" fmla="*/ 11463 h 1047182"/>
                  <a:gd name="connsiteX3422" fmla="*/ 481894 w 808720"/>
                  <a:gd name="connsiteY3422" fmla="*/ 11674 h 1047182"/>
                  <a:gd name="connsiteX3423" fmla="*/ 474569 w 808720"/>
                  <a:gd name="connsiteY3423" fmla="*/ 11281 h 1047182"/>
                  <a:gd name="connsiteX3424" fmla="*/ 466001 w 808720"/>
                  <a:gd name="connsiteY3424" fmla="*/ 12566 h 1047182"/>
                  <a:gd name="connsiteX3425" fmla="*/ 468261 w 808720"/>
                  <a:gd name="connsiteY3425" fmla="*/ 11920 h 1047182"/>
                  <a:gd name="connsiteX3426" fmla="*/ 468266 w 808720"/>
                  <a:gd name="connsiteY3426" fmla="*/ 11919 h 1047182"/>
                  <a:gd name="connsiteX3427" fmla="*/ 471580 w 808720"/>
                  <a:gd name="connsiteY3427" fmla="*/ 11367 h 1047182"/>
                  <a:gd name="connsiteX3428" fmla="*/ 434228 w 808720"/>
                  <a:gd name="connsiteY3428" fmla="*/ 11258 h 1047182"/>
                  <a:gd name="connsiteX3429" fmla="*/ 431999 w 808720"/>
                  <a:gd name="connsiteY3429" fmla="*/ 11571 h 1047182"/>
                  <a:gd name="connsiteX3430" fmla="*/ 430499 w 808720"/>
                  <a:gd name="connsiteY3430" fmla="*/ 11684 h 1047182"/>
                  <a:gd name="connsiteX3431" fmla="*/ 432336 w 808720"/>
                  <a:gd name="connsiteY3431" fmla="*/ 11327 h 1047182"/>
                  <a:gd name="connsiteX3432" fmla="*/ 515703 w 808720"/>
                  <a:gd name="connsiteY3432" fmla="*/ 11256 h 1047182"/>
                  <a:gd name="connsiteX3433" fmla="*/ 514303 w 808720"/>
                  <a:gd name="connsiteY3433" fmla="*/ 11714 h 1047182"/>
                  <a:gd name="connsiteX3434" fmla="*/ 514274 w 808720"/>
                  <a:gd name="connsiteY3434" fmla="*/ 11719 h 1047182"/>
                  <a:gd name="connsiteX3435" fmla="*/ 515037 w 808720"/>
                  <a:gd name="connsiteY3435" fmla="*/ 11401 h 1047182"/>
                  <a:gd name="connsiteX3436" fmla="*/ 531373 w 808720"/>
                  <a:gd name="connsiteY3436" fmla="*/ 11249 h 1047182"/>
                  <a:gd name="connsiteX3437" fmla="*/ 532082 w 808720"/>
                  <a:gd name="connsiteY3437" fmla="*/ 11700 h 1047182"/>
                  <a:gd name="connsiteX3438" fmla="*/ 532077 w 808720"/>
                  <a:gd name="connsiteY3438" fmla="*/ 11762 h 1047182"/>
                  <a:gd name="connsiteX3439" fmla="*/ 531909 w 808720"/>
                  <a:gd name="connsiteY3439" fmla="*/ 11709 h 1047182"/>
                  <a:gd name="connsiteX3440" fmla="*/ 533966 w 808720"/>
                  <a:gd name="connsiteY3440" fmla="*/ 11233 h 1047182"/>
                  <a:gd name="connsiteX3441" fmla="*/ 534722 w 808720"/>
                  <a:gd name="connsiteY3441" fmla="*/ 11561 h 1047182"/>
                  <a:gd name="connsiteX3442" fmla="*/ 534863 w 808720"/>
                  <a:gd name="connsiteY3442" fmla="*/ 11844 h 1047182"/>
                  <a:gd name="connsiteX3443" fmla="*/ 430539 w 808720"/>
                  <a:gd name="connsiteY3443" fmla="*/ 11233 h 1047182"/>
                  <a:gd name="connsiteX3444" fmla="*/ 429847 w 808720"/>
                  <a:gd name="connsiteY3444" fmla="*/ 11419 h 1047182"/>
                  <a:gd name="connsiteX3445" fmla="*/ 428699 w 808720"/>
                  <a:gd name="connsiteY3445" fmla="*/ 11461 h 1047182"/>
                  <a:gd name="connsiteX3446" fmla="*/ 429914 w 808720"/>
                  <a:gd name="connsiteY3446" fmla="*/ 11281 h 1047182"/>
                  <a:gd name="connsiteX3447" fmla="*/ 415532 w 808720"/>
                  <a:gd name="connsiteY3447" fmla="*/ 11231 h 1047182"/>
                  <a:gd name="connsiteX3448" fmla="*/ 415203 w 808720"/>
                  <a:gd name="connsiteY3448" fmla="*/ 11377 h 1047182"/>
                  <a:gd name="connsiteX3449" fmla="*/ 413689 w 808720"/>
                  <a:gd name="connsiteY3449" fmla="*/ 11748 h 1047182"/>
                  <a:gd name="connsiteX3450" fmla="*/ 413157 w 808720"/>
                  <a:gd name="connsiteY3450" fmla="*/ 11860 h 1047182"/>
                  <a:gd name="connsiteX3451" fmla="*/ 410909 w 808720"/>
                  <a:gd name="connsiteY3451" fmla="*/ 12051 h 1047182"/>
                  <a:gd name="connsiteX3452" fmla="*/ 415011 w 808720"/>
                  <a:gd name="connsiteY3452" fmla="*/ 11300 h 1047182"/>
                  <a:gd name="connsiteX3453" fmla="*/ 435345 w 808720"/>
                  <a:gd name="connsiteY3453" fmla="*/ 11217 h 1047182"/>
                  <a:gd name="connsiteX3454" fmla="*/ 434301 w 808720"/>
                  <a:gd name="connsiteY3454" fmla="*/ 11398 h 1047182"/>
                  <a:gd name="connsiteX3455" fmla="*/ 433287 w 808720"/>
                  <a:gd name="connsiteY3455" fmla="*/ 11474 h 1047182"/>
                  <a:gd name="connsiteX3456" fmla="*/ 434817 w 808720"/>
                  <a:gd name="connsiteY3456" fmla="*/ 11236 h 1047182"/>
                  <a:gd name="connsiteX3457" fmla="*/ 453410 w 808720"/>
                  <a:gd name="connsiteY3457" fmla="*/ 11206 h 1047182"/>
                  <a:gd name="connsiteX3458" fmla="*/ 450614 w 808720"/>
                  <a:gd name="connsiteY3458" fmla="*/ 11765 h 1047182"/>
                  <a:gd name="connsiteX3459" fmla="*/ 451788 w 808720"/>
                  <a:gd name="connsiteY3459" fmla="*/ 11388 h 1047182"/>
                  <a:gd name="connsiteX3460" fmla="*/ 484620 w 808720"/>
                  <a:gd name="connsiteY3460" fmla="*/ 11206 h 1047182"/>
                  <a:gd name="connsiteX3461" fmla="*/ 483014 w 808720"/>
                  <a:gd name="connsiteY3461" fmla="*/ 11700 h 1047182"/>
                  <a:gd name="connsiteX3462" fmla="*/ 482123 w 808720"/>
                  <a:gd name="connsiteY3462" fmla="*/ 11937 h 1047182"/>
                  <a:gd name="connsiteX3463" fmla="*/ 483121 w 808720"/>
                  <a:gd name="connsiteY3463" fmla="*/ 11463 h 1047182"/>
                  <a:gd name="connsiteX3464" fmla="*/ 432967 w 808720"/>
                  <a:gd name="connsiteY3464" fmla="*/ 11205 h 1047182"/>
                  <a:gd name="connsiteX3465" fmla="*/ 432336 w 808720"/>
                  <a:gd name="connsiteY3465" fmla="*/ 11327 h 1047182"/>
                  <a:gd name="connsiteX3466" fmla="*/ 431531 w 808720"/>
                  <a:gd name="connsiteY3466" fmla="*/ 11357 h 1047182"/>
                  <a:gd name="connsiteX3467" fmla="*/ 431710 w 808720"/>
                  <a:gd name="connsiteY3467" fmla="*/ 11321 h 1047182"/>
                  <a:gd name="connsiteX3468" fmla="*/ 482140 w 808720"/>
                  <a:gd name="connsiteY3468" fmla="*/ 11202 h 1047182"/>
                  <a:gd name="connsiteX3469" fmla="*/ 480921 w 808720"/>
                  <a:gd name="connsiteY3469" fmla="*/ 11428 h 1047182"/>
                  <a:gd name="connsiteX3470" fmla="*/ 480997 w 808720"/>
                  <a:gd name="connsiteY3470" fmla="*/ 11400 h 1047182"/>
                  <a:gd name="connsiteX3471" fmla="*/ 481274 w 808720"/>
                  <a:gd name="connsiteY3471" fmla="*/ 11335 h 1047182"/>
                  <a:gd name="connsiteX3472" fmla="*/ 481275 w 808720"/>
                  <a:gd name="connsiteY3472" fmla="*/ 11335 h 1047182"/>
                  <a:gd name="connsiteX3473" fmla="*/ 462057 w 808720"/>
                  <a:gd name="connsiteY3473" fmla="*/ 11196 h 1047182"/>
                  <a:gd name="connsiteX3474" fmla="*/ 461156 w 808720"/>
                  <a:gd name="connsiteY3474" fmla="*/ 11667 h 1047182"/>
                  <a:gd name="connsiteX3475" fmla="*/ 459983 w 808720"/>
                  <a:gd name="connsiteY3475" fmla="*/ 11701 h 1047182"/>
                  <a:gd name="connsiteX3476" fmla="*/ 458745 w 808720"/>
                  <a:gd name="connsiteY3476" fmla="*/ 11961 h 1047182"/>
                  <a:gd name="connsiteX3477" fmla="*/ 458612 w 808720"/>
                  <a:gd name="connsiteY3477" fmla="*/ 11975 h 1047182"/>
                  <a:gd name="connsiteX3478" fmla="*/ 453269 w 808720"/>
                  <a:gd name="connsiteY3478" fmla="*/ 12768 h 1047182"/>
                  <a:gd name="connsiteX3479" fmla="*/ 459257 w 808720"/>
                  <a:gd name="connsiteY3479" fmla="*/ 11507 h 1047182"/>
                  <a:gd name="connsiteX3480" fmla="*/ 507738 w 808720"/>
                  <a:gd name="connsiteY3480" fmla="*/ 11189 h 1047182"/>
                  <a:gd name="connsiteX3481" fmla="*/ 506992 w 808720"/>
                  <a:gd name="connsiteY3481" fmla="*/ 11521 h 1047182"/>
                  <a:gd name="connsiteX3482" fmla="*/ 501027 w 808720"/>
                  <a:gd name="connsiteY3482" fmla="*/ 12586 h 1047182"/>
                  <a:gd name="connsiteX3483" fmla="*/ 501948 w 808720"/>
                  <a:gd name="connsiteY3483" fmla="*/ 12154 h 1047182"/>
                  <a:gd name="connsiteX3484" fmla="*/ 517305 w 808720"/>
                  <a:gd name="connsiteY3484" fmla="*/ 11189 h 1047182"/>
                  <a:gd name="connsiteX3485" fmla="*/ 517242 w 808720"/>
                  <a:gd name="connsiteY3485" fmla="*/ 11233 h 1047182"/>
                  <a:gd name="connsiteX3486" fmla="*/ 514122 w 808720"/>
                  <a:gd name="connsiteY3486" fmla="*/ 11782 h 1047182"/>
                  <a:gd name="connsiteX3487" fmla="*/ 514225 w 808720"/>
                  <a:gd name="connsiteY3487" fmla="*/ 11740 h 1047182"/>
                  <a:gd name="connsiteX3488" fmla="*/ 514303 w 808720"/>
                  <a:gd name="connsiteY3488" fmla="*/ 11714 h 1047182"/>
                  <a:gd name="connsiteX3489" fmla="*/ 436120 w 808720"/>
                  <a:gd name="connsiteY3489" fmla="*/ 11188 h 1047182"/>
                  <a:gd name="connsiteX3490" fmla="*/ 435588 w 808720"/>
                  <a:gd name="connsiteY3490" fmla="*/ 11301 h 1047182"/>
                  <a:gd name="connsiteX3491" fmla="*/ 434410 w 808720"/>
                  <a:gd name="connsiteY3491" fmla="*/ 11390 h 1047182"/>
                  <a:gd name="connsiteX3492" fmla="*/ 435485 w 808720"/>
                  <a:gd name="connsiteY3492" fmla="*/ 11212 h 1047182"/>
                  <a:gd name="connsiteX3493" fmla="*/ 493068 w 808720"/>
                  <a:gd name="connsiteY3493" fmla="*/ 11178 h 1047182"/>
                  <a:gd name="connsiteX3494" fmla="*/ 491171 w 808720"/>
                  <a:gd name="connsiteY3494" fmla="*/ 11555 h 1047182"/>
                  <a:gd name="connsiteX3495" fmla="*/ 491644 w 808720"/>
                  <a:gd name="connsiteY3495" fmla="*/ 11341 h 1047182"/>
                  <a:gd name="connsiteX3496" fmla="*/ 501450 w 808720"/>
                  <a:gd name="connsiteY3496" fmla="*/ 11174 h 1047182"/>
                  <a:gd name="connsiteX3497" fmla="*/ 496992 w 808720"/>
                  <a:gd name="connsiteY3497" fmla="*/ 12523 h 1047182"/>
                  <a:gd name="connsiteX3498" fmla="*/ 493537 w 808720"/>
                  <a:gd name="connsiteY3498" fmla="*/ 13296 h 1047182"/>
                  <a:gd name="connsiteX3499" fmla="*/ 496082 w 808720"/>
                  <a:gd name="connsiteY3499" fmla="*/ 12135 h 1047182"/>
                  <a:gd name="connsiteX3500" fmla="*/ 500573 w 808720"/>
                  <a:gd name="connsiteY3500" fmla="*/ 11280 h 1047182"/>
                  <a:gd name="connsiteX3501" fmla="*/ 437292 w 808720"/>
                  <a:gd name="connsiteY3501" fmla="*/ 11173 h 1047182"/>
                  <a:gd name="connsiteX3502" fmla="*/ 433867 w 808720"/>
                  <a:gd name="connsiteY3502" fmla="*/ 11689 h 1047182"/>
                  <a:gd name="connsiteX3503" fmla="*/ 433720 w 808720"/>
                  <a:gd name="connsiteY3503" fmla="*/ 11697 h 1047182"/>
                  <a:gd name="connsiteX3504" fmla="*/ 435588 w 808720"/>
                  <a:gd name="connsiteY3504" fmla="*/ 11301 h 1047182"/>
                  <a:gd name="connsiteX3505" fmla="*/ 519472 w 808720"/>
                  <a:gd name="connsiteY3505" fmla="*/ 11152 h 1047182"/>
                  <a:gd name="connsiteX3506" fmla="*/ 518924 w 808720"/>
                  <a:gd name="connsiteY3506" fmla="*/ 11700 h 1047182"/>
                  <a:gd name="connsiteX3507" fmla="*/ 518538 w 808720"/>
                  <a:gd name="connsiteY3507" fmla="*/ 11932 h 1047182"/>
                  <a:gd name="connsiteX3508" fmla="*/ 519234 w 808720"/>
                  <a:gd name="connsiteY3508" fmla="*/ 11254 h 1047182"/>
                  <a:gd name="connsiteX3509" fmla="*/ 415709 w 808720"/>
                  <a:gd name="connsiteY3509" fmla="*/ 11152 h 1047182"/>
                  <a:gd name="connsiteX3510" fmla="*/ 415631 w 808720"/>
                  <a:gd name="connsiteY3510" fmla="*/ 11187 h 1047182"/>
                  <a:gd name="connsiteX3511" fmla="*/ 415011 w 808720"/>
                  <a:gd name="connsiteY3511" fmla="*/ 11300 h 1047182"/>
                  <a:gd name="connsiteX3512" fmla="*/ 414099 w 808720"/>
                  <a:gd name="connsiteY3512" fmla="*/ 11422 h 1047182"/>
                  <a:gd name="connsiteX3513" fmla="*/ 433644 w 808720"/>
                  <a:gd name="connsiteY3513" fmla="*/ 11142 h 1047182"/>
                  <a:gd name="connsiteX3514" fmla="*/ 432967 w 808720"/>
                  <a:gd name="connsiteY3514" fmla="*/ 11205 h 1047182"/>
                  <a:gd name="connsiteX3515" fmla="*/ 433271 w 808720"/>
                  <a:gd name="connsiteY3515" fmla="*/ 11145 h 1047182"/>
                  <a:gd name="connsiteX3516" fmla="*/ 533829 w 808720"/>
                  <a:gd name="connsiteY3516" fmla="*/ 11140 h 1047182"/>
                  <a:gd name="connsiteX3517" fmla="*/ 533966 w 808720"/>
                  <a:gd name="connsiteY3517" fmla="*/ 11233 h 1047182"/>
                  <a:gd name="connsiteX3518" fmla="*/ 533808 w 808720"/>
                  <a:gd name="connsiteY3518" fmla="*/ 11164 h 1047182"/>
                  <a:gd name="connsiteX3519" fmla="*/ 475554 w 808720"/>
                  <a:gd name="connsiteY3519" fmla="*/ 11133 h 1047182"/>
                  <a:gd name="connsiteX3520" fmla="*/ 474976 w 808720"/>
                  <a:gd name="connsiteY3520" fmla="*/ 11269 h 1047182"/>
                  <a:gd name="connsiteX3521" fmla="*/ 474569 w 808720"/>
                  <a:gd name="connsiteY3521" fmla="*/ 11281 h 1047182"/>
                  <a:gd name="connsiteX3522" fmla="*/ 429358 w 808720"/>
                  <a:gd name="connsiteY3522" fmla="*/ 11129 h 1047182"/>
                  <a:gd name="connsiteX3523" fmla="*/ 424540 w 808720"/>
                  <a:gd name="connsiteY3523" fmla="*/ 11613 h 1047182"/>
                  <a:gd name="connsiteX3524" fmla="*/ 424351 w 808720"/>
                  <a:gd name="connsiteY3524" fmla="*/ 11620 h 1047182"/>
                  <a:gd name="connsiteX3525" fmla="*/ 425097 w 808720"/>
                  <a:gd name="connsiteY3525" fmla="*/ 11407 h 1047182"/>
                  <a:gd name="connsiteX3526" fmla="*/ 435546 w 808720"/>
                  <a:gd name="connsiteY3526" fmla="*/ 11123 h 1047182"/>
                  <a:gd name="connsiteX3527" fmla="*/ 434817 w 808720"/>
                  <a:gd name="connsiteY3527" fmla="*/ 11236 h 1047182"/>
                  <a:gd name="connsiteX3528" fmla="*/ 434228 w 808720"/>
                  <a:gd name="connsiteY3528" fmla="*/ 11258 h 1047182"/>
                  <a:gd name="connsiteX3529" fmla="*/ 435162 w 808720"/>
                  <a:gd name="connsiteY3529" fmla="*/ 11126 h 1047182"/>
                  <a:gd name="connsiteX3530" fmla="*/ 438005 w 808720"/>
                  <a:gd name="connsiteY3530" fmla="*/ 11119 h 1047182"/>
                  <a:gd name="connsiteX3531" fmla="*/ 437292 w 808720"/>
                  <a:gd name="connsiteY3531" fmla="*/ 11173 h 1047182"/>
                  <a:gd name="connsiteX3532" fmla="*/ 437534 w 808720"/>
                  <a:gd name="connsiteY3532" fmla="*/ 11136 h 1047182"/>
                  <a:gd name="connsiteX3533" fmla="*/ 436053 w 808720"/>
                  <a:gd name="connsiteY3533" fmla="*/ 11117 h 1047182"/>
                  <a:gd name="connsiteX3534" fmla="*/ 435485 w 808720"/>
                  <a:gd name="connsiteY3534" fmla="*/ 11212 h 1047182"/>
                  <a:gd name="connsiteX3535" fmla="*/ 435345 w 808720"/>
                  <a:gd name="connsiteY3535" fmla="*/ 11217 h 1047182"/>
                  <a:gd name="connsiteX3536" fmla="*/ 435909 w 808720"/>
                  <a:gd name="connsiteY3536" fmla="*/ 11119 h 1047182"/>
                  <a:gd name="connsiteX3537" fmla="*/ 443729 w 808720"/>
                  <a:gd name="connsiteY3537" fmla="*/ 11106 h 1047182"/>
                  <a:gd name="connsiteX3538" fmla="*/ 437412 w 808720"/>
                  <a:gd name="connsiteY3538" fmla="*/ 12229 h 1047182"/>
                  <a:gd name="connsiteX3539" fmla="*/ 439289 w 808720"/>
                  <a:gd name="connsiteY3539" fmla="*/ 11395 h 1047182"/>
                  <a:gd name="connsiteX3540" fmla="*/ 439358 w 808720"/>
                  <a:gd name="connsiteY3540" fmla="*/ 11364 h 1047182"/>
                  <a:gd name="connsiteX3541" fmla="*/ 439544 w 808720"/>
                  <a:gd name="connsiteY3541" fmla="*/ 11353 h 1047182"/>
                  <a:gd name="connsiteX3542" fmla="*/ 535351 w 808720"/>
                  <a:gd name="connsiteY3542" fmla="*/ 11105 h 1047182"/>
                  <a:gd name="connsiteX3543" fmla="*/ 535976 w 808720"/>
                  <a:gd name="connsiteY3543" fmla="*/ 11437 h 1047182"/>
                  <a:gd name="connsiteX3544" fmla="*/ 535681 w 808720"/>
                  <a:gd name="connsiteY3544" fmla="*/ 11673 h 1047182"/>
                  <a:gd name="connsiteX3545" fmla="*/ 535582 w 808720"/>
                  <a:gd name="connsiteY3545" fmla="*/ 11624 h 1047182"/>
                  <a:gd name="connsiteX3546" fmla="*/ 429607 w 808720"/>
                  <a:gd name="connsiteY3546" fmla="*/ 11104 h 1047182"/>
                  <a:gd name="connsiteX3547" fmla="*/ 429499 w 808720"/>
                  <a:gd name="connsiteY3547" fmla="*/ 11120 h 1047182"/>
                  <a:gd name="connsiteX3548" fmla="*/ 429358 w 808720"/>
                  <a:gd name="connsiteY3548" fmla="*/ 11129 h 1047182"/>
                  <a:gd name="connsiteX3549" fmla="*/ 437775 w 808720"/>
                  <a:gd name="connsiteY3549" fmla="*/ 11100 h 1047182"/>
                  <a:gd name="connsiteX3550" fmla="*/ 437534 w 808720"/>
                  <a:gd name="connsiteY3550" fmla="*/ 11136 h 1047182"/>
                  <a:gd name="connsiteX3551" fmla="*/ 436120 w 808720"/>
                  <a:gd name="connsiteY3551" fmla="*/ 11188 h 1047182"/>
                  <a:gd name="connsiteX3552" fmla="*/ 436474 w 808720"/>
                  <a:gd name="connsiteY3552" fmla="*/ 11113 h 1047182"/>
                  <a:gd name="connsiteX3553" fmla="*/ 438805 w 808720"/>
                  <a:gd name="connsiteY3553" fmla="*/ 11090 h 1047182"/>
                  <a:gd name="connsiteX3554" fmla="*/ 438005 w 808720"/>
                  <a:gd name="connsiteY3554" fmla="*/ 11119 h 1047182"/>
                  <a:gd name="connsiteX3555" fmla="*/ 438332 w 808720"/>
                  <a:gd name="connsiteY3555" fmla="*/ 11095 h 1047182"/>
                  <a:gd name="connsiteX3556" fmla="*/ 534481 w 808720"/>
                  <a:gd name="connsiteY3556" fmla="*/ 11083 h 1047182"/>
                  <a:gd name="connsiteX3557" fmla="*/ 535582 w 808720"/>
                  <a:gd name="connsiteY3557" fmla="*/ 11624 h 1047182"/>
                  <a:gd name="connsiteX3558" fmla="*/ 535624 w 808720"/>
                  <a:gd name="connsiteY3558" fmla="*/ 11719 h 1047182"/>
                  <a:gd name="connsiteX3559" fmla="*/ 535433 w 808720"/>
                  <a:gd name="connsiteY3559" fmla="*/ 11871 h 1047182"/>
                  <a:gd name="connsiteX3560" fmla="*/ 534722 w 808720"/>
                  <a:gd name="connsiteY3560" fmla="*/ 11561 h 1047182"/>
                  <a:gd name="connsiteX3561" fmla="*/ 440002 w 808720"/>
                  <a:gd name="connsiteY3561" fmla="*/ 11078 h 1047182"/>
                  <a:gd name="connsiteX3562" fmla="*/ 439358 w 808720"/>
                  <a:gd name="connsiteY3562" fmla="*/ 11364 h 1047182"/>
                  <a:gd name="connsiteX3563" fmla="*/ 438855 w 808720"/>
                  <a:gd name="connsiteY3563" fmla="*/ 11394 h 1047182"/>
                  <a:gd name="connsiteX3564" fmla="*/ 439780 w 808720"/>
                  <a:gd name="connsiteY3564" fmla="*/ 11080 h 1047182"/>
                  <a:gd name="connsiteX3565" fmla="*/ 481919 w 808720"/>
                  <a:gd name="connsiteY3565" fmla="*/ 11069 h 1047182"/>
                  <a:gd name="connsiteX3566" fmla="*/ 481107 w 808720"/>
                  <a:gd name="connsiteY3566" fmla="*/ 11361 h 1047182"/>
                  <a:gd name="connsiteX3567" fmla="*/ 462267 w 808720"/>
                  <a:gd name="connsiteY3567" fmla="*/ 14260 h 1047182"/>
                  <a:gd name="connsiteX3568" fmla="*/ 474976 w 808720"/>
                  <a:gd name="connsiteY3568" fmla="*/ 11269 h 1047182"/>
                  <a:gd name="connsiteX3569" fmla="*/ 486173 w 808720"/>
                  <a:gd name="connsiteY3569" fmla="*/ 11055 h 1047182"/>
                  <a:gd name="connsiteX3570" fmla="*/ 484814 w 808720"/>
                  <a:gd name="connsiteY3570" fmla="*/ 11701 h 1047182"/>
                  <a:gd name="connsiteX3571" fmla="*/ 482512 w 808720"/>
                  <a:gd name="connsiteY3571" fmla="*/ 12384 h 1047182"/>
                  <a:gd name="connsiteX3572" fmla="*/ 480761 w 808720"/>
                  <a:gd name="connsiteY3572" fmla="*/ 12584 h 1047182"/>
                  <a:gd name="connsiteX3573" fmla="*/ 481905 w 808720"/>
                  <a:gd name="connsiteY3573" fmla="*/ 12041 h 1047182"/>
                  <a:gd name="connsiteX3574" fmla="*/ 483014 w 808720"/>
                  <a:gd name="connsiteY3574" fmla="*/ 11700 h 1047182"/>
                  <a:gd name="connsiteX3575" fmla="*/ 485124 w 808720"/>
                  <a:gd name="connsiteY3575" fmla="*/ 11137 h 1047182"/>
                  <a:gd name="connsiteX3576" fmla="*/ 416997 w 808720"/>
                  <a:gd name="connsiteY3576" fmla="*/ 11053 h 1047182"/>
                  <a:gd name="connsiteX3577" fmla="*/ 414977 w 808720"/>
                  <a:gd name="connsiteY3577" fmla="*/ 11478 h 1047182"/>
                  <a:gd name="connsiteX3578" fmla="*/ 415203 w 808720"/>
                  <a:gd name="connsiteY3578" fmla="*/ 11377 h 1047182"/>
                  <a:gd name="connsiteX3579" fmla="*/ 416119 w 808720"/>
                  <a:gd name="connsiteY3579" fmla="*/ 11152 h 1047182"/>
                  <a:gd name="connsiteX3580" fmla="*/ 416127 w 808720"/>
                  <a:gd name="connsiteY3580" fmla="*/ 11151 h 1047182"/>
                  <a:gd name="connsiteX3581" fmla="*/ 473477 w 808720"/>
                  <a:gd name="connsiteY3581" fmla="*/ 11051 h 1047182"/>
                  <a:gd name="connsiteX3582" fmla="*/ 471580 w 808720"/>
                  <a:gd name="connsiteY3582" fmla="*/ 11367 h 1047182"/>
                  <a:gd name="connsiteX3583" fmla="*/ 470780 w 808720"/>
                  <a:gd name="connsiteY3583" fmla="*/ 11390 h 1047182"/>
                  <a:gd name="connsiteX3584" fmla="*/ 471437 w 808720"/>
                  <a:gd name="connsiteY3584" fmla="*/ 11252 h 1047182"/>
                  <a:gd name="connsiteX3585" fmla="*/ 439866 w 808720"/>
                  <a:gd name="connsiteY3585" fmla="*/ 11051 h 1047182"/>
                  <a:gd name="connsiteX3586" fmla="*/ 439780 w 808720"/>
                  <a:gd name="connsiteY3586" fmla="*/ 11080 h 1047182"/>
                  <a:gd name="connsiteX3587" fmla="*/ 438805 w 808720"/>
                  <a:gd name="connsiteY3587" fmla="*/ 11090 h 1047182"/>
                  <a:gd name="connsiteX3588" fmla="*/ 482719 w 808720"/>
                  <a:gd name="connsiteY3588" fmla="*/ 11046 h 1047182"/>
                  <a:gd name="connsiteX3589" fmla="*/ 481275 w 808720"/>
                  <a:gd name="connsiteY3589" fmla="*/ 11335 h 1047182"/>
                  <a:gd name="connsiteX3590" fmla="*/ 481275 w 808720"/>
                  <a:gd name="connsiteY3590" fmla="*/ 11335 h 1047182"/>
                  <a:gd name="connsiteX3591" fmla="*/ 482472 w 808720"/>
                  <a:gd name="connsiteY3591" fmla="*/ 11053 h 1047182"/>
                  <a:gd name="connsiteX3592" fmla="*/ 483252 w 808720"/>
                  <a:gd name="connsiteY3592" fmla="*/ 11031 h 1047182"/>
                  <a:gd name="connsiteX3593" fmla="*/ 482140 w 808720"/>
                  <a:gd name="connsiteY3593" fmla="*/ 11202 h 1047182"/>
                  <a:gd name="connsiteX3594" fmla="*/ 483029 w 808720"/>
                  <a:gd name="connsiteY3594" fmla="*/ 11038 h 1047182"/>
                  <a:gd name="connsiteX3595" fmla="*/ 445064 w 808720"/>
                  <a:gd name="connsiteY3595" fmla="*/ 11027 h 1047182"/>
                  <a:gd name="connsiteX3596" fmla="*/ 443729 w 808720"/>
                  <a:gd name="connsiteY3596" fmla="*/ 11106 h 1047182"/>
                  <a:gd name="connsiteX3597" fmla="*/ 444119 w 808720"/>
                  <a:gd name="connsiteY3597" fmla="*/ 11036 h 1047182"/>
                  <a:gd name="connsiteX3598" fmla="*/ 492345 w 808720"/>
                  <a:gd name="connsiteY3598" fmla="*/ 11022 h 1047182"/>
                  <a:gd name="connsiteX3599" fmla="*/ 491644 w 808720"/>
                  <a:gd name="connsiteY3599" fmla="*/ 11341 h 1047182"/>
                  <a:gd name="connsiteX3600" fmla="*/ 489840 w 808720"/>
                  <a:gd name="connsiteY3600" fmla="*/ 11547 h 1047182"/>
                  <a:gd name="connsiteX3601" fmla="*/ 490498 w 808720"/>
                  <a:gd name="connsiteY3601" fmla="*/ 11310 h 1047182"/>
                  <a:gd name="connsiteX3602" fmla="*/ 529705 w 808720"/>
                  <a:gd name="connsiteY3602" fmla="*/ 11016 h 1047182"/>
                  <a:gd name="connsiteX3603" fmla="*/ 531909 w 808720"/>
                  <a:gd name="connsiteY3603" fmla="*/ 11709 h 1047182"/>
                  <a:gd name="connsiteX3604" fmla="*/ 532071 w 808720"/>
                  <a:gd name="connsiteY3604" fmla="*/ 11847 h 1047182"/>
                  <a:gd name="connsiteX3605" fmla="*/ 532007 w 808720"/>
                  <a:gd name="connsiteY3605" fmla="*/ 12671 h 1047182"/>
                  <a:gd name="connsiteX3606" fmla="*/ 527964 w 808720"/>
                  <a:gd name="connsiteY3606" fmla="*/ 13550 h 1047182"/>
                  <a:gd name="connsiteX3607" fmla="*/ 528189 w 808720"/>
                  <a:gd name="connsiteY3607" fmla="*/ 12153 h 1047182"/>
                  <a:gd name="connsiteX3608" fmla="*/ 502843 w 808720"/>
                  <a:gd name="connsiteY3608" fmla="*/ 11006 h 1047182"/>
                  <a:gd name="connsiteX3609" fmla="*/ 498818 w 808720"/>
                  <a:gd name="connsiteY3609" fmla="*/ 12250 h 1047182"/>
                  <a:gd name="connsiteX3610" fmla="*/ 501797 w 808720"/>
                  <a:gd name="connsiteY3610" fmla="*/ 11132 h 1047182"/>
                  <a:gd name="connsiteX3611" fmla="*/ 521812 w 808720"/>
                  <a:gd name="connsiteY3611" fmla="*/ 11005 h 1047182"/>
                  <a:gd name="connsiteX3612" fmla="*/ 523030 w 808720"/>
                  <a:gd name="connsiteY3612" fmla="*/ 11461 h 1047182"/>
                  <a:gd name="connsiteX3613" fmla="*/ 520316 w 808720"/>
                  <a:gd name="connsiteY3613" fmla="*/ 12501 h 1047182"/>
                  <a:gd name="connsiteX3614" fmla="*/ 431430 w 808720"/>
                  <a:gd name="connsiteY3614" fmla="*/ 10994 h 1047182"/>
                  <a:gd name="connsiteX3615" fmla="*/ 430910 w 808720"/>
                  <a:gd name="connsiteY3615" fmla="*/ 11133 h 1047182"/>
                  <a:gd name="connsiteX3616" fmla="*/ 429914 w 808720"/>
                  <a:gd name="connsiteY3616" fmla="*/ 11281 h 1047182"/>
                  <a:gd name="connsiteX3617" fmla="*/ 428294 w 808720"/>
                  <a:gd name="connsiteY3617" fmla="*/ 11405 h 1047182"/>
                  <a:gd name="connsiteX3618" fmla="*/ 429279 w 808720"/>
                  <a:gd name="connsiteY3618" fmla="*/ 11152 h 1047182"/>
                  <a:gd name="connsiteX3619" fmla="*/ 429499 w 808720"/>
                  <a:gd name="connsiteY3619" fmla="*/ 11120 h 1047182"/>
                  <a:gd name="connsiteX3620" fmla="*/ 484760 w 808720"/>
                  <a:gd name="connsiteY3620" fmla="*/ 10988 h 1047182"/>
                  <a:gd name="connsiteX3621" fmla="*/ 483474 w 808720"/>
                  <a:gd name="connsiteY3621" fmla="*/ 11296 h 1047182"/>
                  <a:gd name="connsiteX3622" fmla="*/ 484082 w 808720"/>
                  <a:gd name="connsiteY3622" fmla="*/ 11007 h 1047182"/>
                  <a:gd name="connsiteX3623" fmla="*/ 450833 w 808720"/>
                  <a:gd name="connsiteY3623" fmla="*/ 10973 h 1047182"/>
                  <a:gd name="connsiteX3624" fmla="*/ 448167 w 808720"/>
                  <a:gd name="connsiteY3624" fmla="*/ 11794 h 1047182"/>
                  <a:gd name="connsiteX3625" fmla="*/ 446550 w 808720"/>
                  <a:gd name="connsiteY3625" fmla="*/ 11975 h 1047182"/>
                  <a:gd name="connsiteX3626" fmla="*/ 440924 w 808720"/>
                  <a:gd name="connsiteY3626" fmla="*/ 12896 h 1047182"/>
                  <a:gd name="connsiteX3627" fmla="*/ 445602 w 808720"/>
                  <a:gd name="connsiteY3627" fmla="*/ 11542 h 1047182"/>
                  <a:gd name="connsiteX3628" fmla="*/ 450800 w 808720"/>
                  <a:gd name="connsiteY3628" fmla="*/ 10969 h 1047182"/>
                  <a:gd name="connsiteX3629" fmla="*/ 446062 w 808720"/>
                  <a:gd name="connsiteY3629" fmla="*/ 11409 h 1047182"/>
                  <a:gd name="connsiteX3630" fmla="*/ 447466 w 808720"/>
                  <a:gd name="connsiteY3630" fmla="*/ 11003 h 1047182"/>
                  <a:gd name="connsiteX3631" fmla="*/ 450877 w 808720"/>
                  <a:gd name="connsiteY3631" fmla="*/ 10968 h 1047182"/>
                  <a:gd name="connsiteX3632" fmla="*/ 450833 w 808720"/>
                  <a:gd name="connsiteY3632" fmla="*/ 10973 h 1047182"/>
                  <a:gd name="connsiteX3633" fmla="*/ 450848 w 808720"/>
                  <a:gd name="connsiteY3633" fmla="*/ 10969 h 1047182"/>
                  <a:gd name="connsiteX3634" fmla="*/ 426638 w 808720"/>
                  <a:gd name="connsiteY3634" fmla="*/ 10967 h 1047182"/>
                  <a:gd name="connsiteX3635" fmla="*/ 425097 w 808720"/>
                  <a:gd name="connsiteY3635" fmla="*/ 11407 h 1047182"/>
                  <a:gd name="connsiteX3636" fmla="*/ 420619 w 808720"/>
                  <a:gd name="connsiteY3636" fmla="*/ 11699 h 1047182"/>
                  <a:gd name="connsiteX3637" fmla="*/ 450866 w 808720"/>
                  <a:gd name="connsiteY3637" fmla="*/ 10963 h 1047182"/>
                  <a:gd name="connsiteX3638" fmla="*/ 450848 w 808720"/>
                  <a:gd name="connsiteY3638" fmla="*/ 10969 h 1047182"/>
                  <a:gd name="connsiteX3639" fmla="*/ 450800 w 808720"/>
                  <a:gd name="connsiteY3639" fmla="*/ 10969 h 1047182"/>
                  <a:gd name="connsiteX3640" fmla="*/ 502262 w 808720"/>
                  <a:gd name="connsiteY3640" fmla="*/ 10958 h 1047182"/>
                  <a:gd name="connsiteX3641" fmla="*/ 501797 w 808720"/>
                  <a:gd name="connsiteY3641" fmla="*/ 11132 h 1047182"/>
                  <a:gd name="connsiteX3642" fmla="*/ 501450 w 808720"/>
                  <a:gd name="connsiteY3642" fmla="*/ 11174 h 1047182"/>
                  <a:gd name="connsiteX3643" fmla="*/ 501998 w 808720"/>
                  <a:gd name="connsiteY3643" fmla="*/ 11008 h 1047182"/>
                  <a:gd name="connsiteX3644" fmla="*/ 485797 w 808720"/>
                  <a:gd name="connsiteY3644" fmla="*/ 10958 h 1047182"/>
                  <a:gd name="connsiteX3645" fmla="*/ 485124 w 808720"/>
                  <a:gd name="connsiteY3645" fmla="*/ 11137 h 1047182"/>
                  <a:gd name="connsiteX3646" fmla="*/ 484930 w 808720"/>
                  <a:gd name="connsiteY3646" fmla="*/ 11152 h 1047182"/>
                  <a:gd name="connsiteX3647" fmla="*/ 484620 w 808720"/>
                  <a:gd name="connsiteY3647" fmla="*/ 11206 h 1047182"/>
                  <a:gd name="connsiteX3648" fmla="*/ 485387 w 808720"/>
                  <a:gd name="connsiteY3648" fmla="*/ 10969 h 1047182"/>
                  <a:gd name="connsiteX3649" fmla="*/ 440297 w 808720"/>
                  <a:gd name="connsiteY3649" fmla="*/ 10946 h 1047182"/>
                  <a:gd name="connsiteX3650" fmla="*/ 440080 w 808720"/>
                  <a:gd name="connsiteY3650" fmla="*/ 11043 h 1047182"/>
                  <a:gd name="connsiteX3651" fmla="*/ 439866 w 808720"/>
                  <a:gd name="connsiteY3651" fmla="*/ 11051 h 1047182"/>
                  <a:gd name="connsiteX3652" fmla="*/ 440138 w 808720"/>
                  <a:gd name="connsiteY3652" fmla="*/ 10958 h 1047182"/>
                  <a:gd name="connsiteX3653" fmla="*/ 453164 w 808720"/>
                  <a:gd name="connsiteY3653" fmla="*/ 10945 h 1047182"/>
                  <a:gd name="connsiteX3654" fmla="*/ 451788 w 808720"/>
                  <a:gd name="connsiteY3654" fmla="*/ 11388 h 1047182"/>
                  <a:gd name="connsiteX3655" fmla="*/ 450526 w 808720"/>
                  <a:gd name="connsiteY3655" fmla="*/ 11529 h 1047182"/>
                  <a:gd name="connsiteX3656" fmla="*/ 452848 w 808720"/>
                  <a:gd name="connsiteY3656" fmla="*/ 10948 h 1047182"/>
                  <a:gd name="connsiteX3657" fmla="*/ 468751 w 808720"/>
                  <a:gd name="connsiteY3657" fmla="*/ 10945 h 1047182"/>
                  <a:gd name="connsiteX3658" fmla="*/ 464998 w 808720"/>
                  <a:gd name="connsiteY3658" fmla="*/ 11463 h 1047182"/>
                  <a:gd name="connsiteX3659" fmla="*/ 463962 w 808720"/>
                  <a:gd name="connsiteY3659" fmla="*/ 11586 h 1047182"/>
                  <a:gd name="connsiteX3660" fmla="*/ 461837 w 808720"/>
                  <a:gd name="connsiteY3660" fmla="*/ 11647 h 1047182"/>
                  <a:gd name="connsiteX3661" fmla="*/ 434302 w 808720"/>
                  <a:gd name="connsiteY3661" fmla="*/ 10945 h 1047182"/>
                  <a:gd name="connsiteX3662" fmla="*/ 433271 w 808720"/>
                  <a:gd name="connsiteY3662" fmla="*/ 11145 h 1047182"/>
                  <a:gd name="connsiteX3663" fmla="*/ 432569 w 808720"/>
                  <a:gd name="connsiteY3663" fmla="*/ 11152 h 1047182"/>
                  <a:gd name="connsiteX3664" fmla="*/ 431710 w 808720"/>
                  <a:gd name="connsiteY3664" fmla="*/ 11321 h 1047182"/>
                  <a:gd name="connsiteX3665" fmla="*/ 431564 w 808720"/>
                  <a:gd name="connsiteY3665" fmla="*/ 11335 h 1047182"/>
                  <a:gd name="connsiteX3666" fmla="*/ 432605 w 808720"/>
                  <a:gd name="connsiteY3666" fmla="*/ 11075 h 1047182"/>
                  <a:gd name="connsiteX3667" fmla="*/ 518905 w 808720"/>
                  <a:gd name="connsiteY3667" fmla="*/ 10940 h 1047182"/>
                  <a:gd name="connsiteX3668" fmla="*/ 515634 w 808720"/>
                  <a:gd name="connsiteY3668" fmla="*/ 12797 h 1047182"/>
                  <a:gd name="connsiteX3669" fmla="*/ 518887 w 808720"/>
                  <a:gd name="connsiteY3669" fmla="*/ 11403 h 1047182"/>
                  <a:gd name="connsiteX3670" fmla="*/ 517945 w 808720"/>
                  <a:gd name="connsiteY3670" fmla="*/ 12288 h 1047182"/>
                  <a:gd name="connsiteX3671" fmla="*/ 513325 w 808720"/>
                  <a:gd name="connsiteY3671" fmla="*/ 15060 h 1047182"/>
                  <a:gd name="connsiteX3672" fmla="*/ 510721 w 808720"/>
                  <a:gd name="connsiteY3672" fmla="*/ 15797 h 1047182"/>
                  <a:gd name="connsiteX3673" fmla="*/ 516666 w 808720"/>
                  <a:gd name="connsiteY3673" fmla="*/ 11636 h 1047182"/>
                  <a:gd name="connsiteX3674" fmla="*/ 517242 w 808720"/>
                  <a:gd name="connsiteY3674" fmla="*/ 11233 h 1047182"/>
                  <a:gd name="connsiteX3675" fmla="*/ 517919 w 808720"/>
                  <a:gd name="connsiteY3675" fmla="*/ 11114 h 1047182"/>
                  <a:gd name="connsiteX3676" fmla="*/ 455989 w 808720"/>
                  <a:gd name="connsiteY3676" fmla="*/ 10917 h 1047182"/>
                  <a:gd name="connsiteX3677" fmla="*/ 453410 w 808720"/>
                  <a:gd name="connsiteY3677" fmla="*/ 11206 h 1047182"/>
                  <a:gd name="connsiteX3678" fmla="*/ 454795 w 808720"/>
                  <a:gd name="connsiteY3678" fmla="*/ 10929 h 1047182"/>
                  <a:gd name="connsiteX3679" fmla="*/ 487480 w 808720"/>
                  <a:gd name="connsiteY3679" fmla="*/ 10909 h 1047182"/>
                  <a:gd name="connsiteX3680" fmla="*/ 487280 w 808720"/>
                  <a:gd name="connsiteY3680" fmla="*/ 10969 h 1047182"/>
                  <a:gd name="connsiteX3681" fmla="*/ 486173 w 808720"/>
                  <a:gd name="connsiteY3681" fmla="*/ 11055 h 1047182"/>
                  <a:gd name="connsiteX3682" fmla="*/ 486416 w 808720"/>
                  <a:gd name="connsiteY3682" fmla="*/ 10940 h 1047182"/>
                  <a:gd name="connsiteX3683" fmla="*/ 424535 w 808720"/>
                  <a:gd name="connsiteY3683" fmla="*/ 10891 h 1047182"/>
                  <a:gd name="connsiteX3684" fmla="*/ 418416 w 808720"/>
                  <a:gd name="connsiteY3684" fmla="*/ 11838 h 1047182"/>
                  <a:gd name="connsiteX3685" fmla="*/ 416566 w 808720"/>
                  <a:gd name="connsiteY3685" fmla="*/ 11906 h 1047182"/>
                  <a:gd name="connsiteX3686" fmla="*/ 416187 w 808720"/>
                  <a:gd name="connsiteY3686" fmla="*/ 11988 h 1047182"/>
                  <a:gd name="connsiteX3687" fmla="*/ 414965 w 808720"/>
                  <a:gd name="connsiteY3687" fmla="*/ 12068 h 1047182"/>
                  <a:gd name="connsiteX3688" fmla="*/ 415624 w 808720"/>
                  <a:gd name="connsiteY3688" fmla="*/ 11959 h 1047182"/>
                  <a:gd name="connsiteX3689" fmla="*/ 421312 w 808720"/>
                  <a:gd name="connsiteY3689" fmla="*/ 11166 h 1047182"/>
                  <a:gd name="connsiteX3690" fmla="*/ 418123 w 808720"/>
                  <a:gd name="connsiteY3690" fmla="*/ 10885 h 1047182"/>
                  <a:gd name="connsiteX3691" fmla="*/ 417876 w 808720"/>
                  <a:gd name="connsiteY3691" fmla="*/ 10954 h 1047182"/>
                  <a:gd name="connsiteX3692" fmla="*/ 416997 w 808720"/>
                  <a:gd name="connsiteY3692" fmla="*/ 11053 h 1047182"/>
                  <a:gd name="connsiteX3693" fmla="*/ 417228 w 808720"/>
                  <a:gd name="connsiteY3693" fmla="*/ 11005 h 1047182"/>
                  <a:gd name="connsiteX3694" fmla="*/ 536688 w 808720"/>
                  <a:gd name="connsiteY3694" fmla="*/ 10867 h 1047182"/>
                  <a:gd name="connsiteX3695" fmla="*/ 537777 w 808720"/>
                  <a:gd name="connsiteY3695" fmla="*/ 11259 h 1047182"/>
                  <a:gd name="connsiteX3696" fmla="*/ 538217 w 808720"/>
                  <a:gd name="connsiteY3696" fmla="*/ 12160 h 1047182"/>
                  <a:gd name="connsiteX3697" fmla="*/ 537565 w 808720"/>
                  <a:gd name="connsiteY3697" fmla="*/ 12281 h 1047182"/>
                  <a:gd name="connsiteX3698" fmla="*/ 535976 w 808720"/>
                  <a:gd name="connsiteY3698" fmla="*/ 11437 h 1047182"/>
                  <a:gd name="connsiteX3699" fmla="*/ 433456 w 808720"/>
                  <a:gd name="connsiteY3699" fmla="*/ 10862 h 1047182"/>
                  <a:gd name="connsiteX3700" fmla="*/ 432605 w 808720"/>
                  <a:gd name="connsiteY3700" fmla="*/ 11075 h 1047182"/>
                  <a:gd name="connsiteX3701" fmla="*/ 430539 w 808720"/>
                  <a:gd name="connsiteY3701" fmla="*/ 11233 h 1047182"/>
                  <a:gd name="connsiteX3702" fmla="*/ 430910 w 808720"/>
                  <a:gd name="connsiteY3702" fmla="*/ 11133 h 1047182"/>
                  <a:gd name="connsiteX3703" fmla="*/ 432183 w 808720"/>
                  <a:gd name="connsiteY3703" fmla="*/ 10945 h 1047182"/>
                  <a:gd name="connsiteX3704" fmla="*/ 524599 w 808720"/>
                  <a:gd name="connsiteY3704" fmla="*/ 10859 h 1047182"/>
                  <a:gd name="connsiteX3705" fmla="*/ 524005 w 808720"/>
                  <a:gd name="connsiteY3705" fmla="*/ 11826 h 1047182"/>
                  <a:gd name="connsiteX3706" fmla="*/ 523730 w 808720"/>
                  <a:gd name="connsiteY3706" fmla="*/ 11723 h 1047182"/>
                  <a:gd name="connsiteX3707" fmla="*/ 524418 w 808720"/>
                  <a:gd name="connsiteY3707" fmla="*/ 10928 h 1047182"/>
                  <a:gd name="connsiteX3708" fmla="*/ 445124 w 808720"/>
                  <a:gd name="connsiteY3708" fmla="*/ 10858 h 1047182"/>
                  <a:gd name="connsiteX3709" fmla="*/ 444119 w 808720"/>
                  <a:gd name="connsiteY3709" fmla="*/ 11036 h 1047182"/>
                  <a:gd name="connsiteX3710" fmla="*/ 441314 w 808720"/>
                  <a:gd name="connsiteY3710" fmla="*/ 11064 h 1047182"/>
                  <a:gd name="connsiteX3711" fmla="*/ 440002 w 808720"/>
                  <a:gd name="connsiteY3711" fmla="*/ 11078 h 1047182"/>
                  <a:gd name="connsiteX3712" fmla="*/ 440080 w 808720"/>
                  <a:gd name="connsiteY3712" fmla="*/ 11043 h 1047182"/>
                  <a:gd name="connsiteX3713" fmla="*/ 441843 w 808720"/>
                  <a:gd name="connsiteY3713" fmla="*/ 10978 h 1047182"/>
                  <a:gd name="connsiteX3714" fmla="*/ 447977 w 808720"/>
                  <a:gd name="connsiteY3714" fmla="*/ 10854 h 1047182"/>
                  <a:gd name="connsiteX3715" fmla="*/ 447466 w 808720"/>
                  <a:gd name="connsiteY3715" fmla="*/ 11003 h 1047182"/>
                  <a:gd name="connsiteX3716" fmla="*/ 445064 w 808720"/>
                  <a:gd name="connsiteY3716" fmla="*/ 11027 h 1047182"/>
                  <a:gd name="connsiteX3717" fmla="*/ 484405 w 808720"/>
                  <a:gd name="connsiteY3717" fmla="*/ 10854 h 1047182"/>
                  <a:gd name="connsiteX3718" fmla="*/ 484082 w 808720"/>
                  <a:gd name="connsiteY3718" fmla="*/ 11007 h 1047182"/>
                  <a:gd name="connsiteX3719" fmla="*/ 483252 w 808720"/>
                  <a:gd name="connsiteY3719" fmla="*/ 11031 h 1047182"/>
                  <a:gd name="connsiteX3720" fmla="*/ 462365 w 808720"/>
                  <a:gd name="connsiteY3720" fmla="*/ 10853 h 1047182"/>
                  <a:gd name="connsiteX3721" fmla="*/ 459257 w 808720"/>
                  <a:gd name="connsiteY3721" fmla="*/ 11507 h 1047182"/>
                  <a:gd name="connsiteX3722" fmla="*/ 449840 w 808720"/>
                  <a:gd name="connsiteY3722" fmla="*/ 12554 h 1047182"/>
                  <a:gd name="connsiteX3723" fmla="*/ 451211 w 808720"/>
                  <a:gd name="connsiteY3723" fmla="*/ 11701 h 1047182"/>
                  <a:gd name="connsiteX3724" fmla="*/ 461969 w 808720"/>
                  <a:gd name="connsiteY3724" fmla="*/ 10857 h 1047182"/>
                  <a:gd name="connsiteX3725" fmla="*/ 489745 w 808720"/>
                  <a:gd name="connsiteY3725" fmla="*/ 10844 h 1047182"/>
                  <a:gd name="connsiteX3726" fmla="*/ 484050 w 808720"/>
                  <a:gd name="connsiteY3726" fmla="*/ 12208 h 1047182"/>
                  <a:gd name="connsiteX3727" fmla="*/ 483649 w 808720"/>
                  <a:gd name="connsiteY3727" fmla="*/ 12254 h 1047182"/>
                  <a:gd name="connsiteX3728" fmla="*/ 484814 w 808720"/>
                  <a:gd name="connsiteY3728" fmla="*/ 11701 h 1047182"/>
                  <a:gd name="connsiteX3729" fmla="*/ 487280 w 808720"/>
                  <a:gd name="connsiteY3729" fmla="*/ 10969 h 1047182"/>
                  <a:gd name="connsiteX3730" fmla="*/ 488368 w 808720"/>
                  <a:gd name="connsiteY3730" fmla="*/ 10884 h 1047182"/>
                  <a:gd name="connsiteX3731" fmla="*/ 556036 w 808720"/>
                  <a:gd name="connsiteY3731" fmla="*/ 10844 h 1047182"/>
                  <a:gd name="connsiteX3732" fmla="*/ 559414 w 808720"/>
                  <a:gd name="connsiteY3732" fmla="*/ 12863 h 1047182"/>
                  <a:gd name="connsiteX3733" fmla="*/ 554631 w 808720"/>
                  <a:gd name="connsiteY3733" fmla="*/ 11620 h 1047182"/>
                  <a:gd name="connsiteX3734" fmla="*/ 465422 w 808720"/>
                  <a:gd name="connsiteY3734" fmla="*/ 10822 h 1047182"/>
                  <a:gd name="connsiteX3735" fmla="*/ 462057 w 808720"/>
                  <a:gd name="connsiteY3735" fmla="*/ 11196 h 1047182"/>
                  <a:gd name="connsiteX3736" fmla="*/ 462720 w 808720"/>
                  <a:gd name="connsiteY3736" fmla="*/ 10849 h 1047182"/>
                  <a:gd name="connsiteX3737" fmla="*/ 437891 w 808720"/>
                  <a:gd name="connsiteY3737" fmla="*/ 10813 h 1047182"/>
                  <a:gd name="connsiteX3738" fmla="*/ 436474 w 808720"/>
                  <a:gd name="connsiteY3738" fmla="*/ 11113 h 1047182"/>
                  <a:gd name="connsiteX3739" fmla="*/ 436053 w 808720"/>
                  <a:gd name="connsiteY3739" fmla="*/ 11117 h 1047182"/>
                  <a:gd name="connsiteX3740" fmla="*/ 497204 w 808720"/>
                  <a:gd name="connsiteY3740" fmla="*/ 10807 h 1047182"/>
                  <a:gd name="connsiteX3741" fmla="*/ 494530 w 808720"/>
                  <a:gd name="connsiteY3741" fmla="*/ 12022 h 1047182"/>
                  <a:gd name="connsiteX3742" fmla="*/ 487375 w 808720"/>
                  <a:gd name="connsiteY3742" fmla="*/ 13281 h 1047182"/>
                  <a:gd name="connsiteX3743" fmla="*/ 490579 w 808720"/>
                  <a:gd name="connsiteY3743" fmla="*/ 11824 h 1047182"/>
                  <a:gd name="connsiteX3744" fmla="*/ 490852 w 808720"/>
                  <a:gd name="connsiteY3744" fmla="*/ 11701 h 1047182"/>
                  <a:gd name="connsiteX3745" fmla="*/ 493025 w 808720"/>
                  <a:gd name="connsiteY3745" fmla="*/ 11350 h 1047182"/>
                  <a:gd name="connsiteX3746" fmla="*/ 495392 w 808720"/>
                  <a:gd name="connsiteY3746" fmla="*/ 11042 h 1047182"/>
                  <a:gd name="connsiteX3747" fmla="*/ 415747 w 808720"/>
                  <a:gd name="connsiteY3747" fmla="*/ 10802 h 1047182"/>
                  <a:gd name="connsiteX3748" fmla="*/ 412557 w 808720"/>
                  <a:gd name="connsiteY3748" fmla="*/ 11152 h 1047182"/>
                  <a:gd name="connsiteX3749" fmla="*/ 411712 w 808720"/>
                  <a:gd name="connsiteY3749" fmla="*/ 11350 h 1047182"/>
                  <a:gd name="connsiteX3750" fmla="*/ 399185 w 808720"/>
                  <a:gd name="connsiteY3750" fmla="*/ 13049 h 1047182"/>
                  <a:gd name="connsiteX3751" fmla="*/ 399015 w 808720"/>
                  <a:gd name="connsiteY3751" fmla="*/ 13064 h 1047182"/>
                  <a:gd name="connsiteX3752" fmla="*/ 404625 w 808720"/>
                  <a:gd name="connsiteY3752" fmla="*/ 11582 h 1047182"/>
                  <a:gd name="connsiteX3753" fmla="*/ 410222 w 808720"/>
                  <a:gd name="connsiteY3753" fmla="*/ 11006 h 1047182"/>
                  <a:gd name="connsiteX3754" fmla="*/ 519700 w 808720"/>
                  <a:gd name="connsiteY3754" fmla="*/ 10801 h 1047182"/>
                  <a:gd name="connsiteX3755" fmla="*/ 519234 w 808720"/>
                  <a:gd name="connsiteY3755" fmla="*/ 11254 h 1047182"/>
                  <a:gd name="connsiteX3756" fmla="*/ 518887 w 808720"/>
                  <a:gd name="connsiteY3756" fmla="*/ 11403 h 1047182"/>
                  <a:gd name="connsiteX3757" fmla="*/ 519489 w 808720"/>
                  <a:gd name="connsiteY3757" fmla="*/ 10838 h 1047182"/>
                  <a:gd name="connsiteX3758" fmla="*/ 519529 w 808720"/>
                  <a:gd name="connsiteY3758" fmla="*/ 10799 h 1047182"/>
                  <a:gd name="connsiteX3759" fmla="*/ 519489 w 808720"/>
                  <a:gd name="connsiteY3759" fmla="*/ 10838 h 1047182"/>
                  <a:gd name="connsiteX3760" fmla="*/ 518905 w 808720"/>
                  <a:gd name="connsiteY3760" fmla="*/ 10940 h 1047182"/>
                  <a:gd name="connsiteX3761" fmla="*/ 518986 w 808720"/>
                  <a:gd name="connsiteY3761" fmla="*/ 10894 h 1047182"/>
                  <a:gd name="connsiteX3762" fmla="*/ 415912 w 808720"/>
                  <a:gd name="connsiteY3762" fmla="*/ 10796 h 1047182"/>
                  <a:gd name="connsiteX3763" fmla="*/ 414415 w 808720"/>
                  <a:gd name="connsiteY3763" fmla="*/ 11074 h 1047182"/>
                  <a:gd name="connsiteX3764" fmla="*/ 410874 w 808720"/>
                  <a:gd name="connsiteY3764" fmla="*/ 11547 h 1047182"/>
                  <a:gd name="connsiteX3765" fmla="*/ 411712 w 808720"/>
                  <a:gd name="connsiteY3765" fmla="*/ 11350 h 1047182"/>
                  <a:gd name="connsiteX3766" fmla="*/ 415764 w 808720"/>
                  <a:gd name="connsiteY3766" fmla="*/ 10801 h 1047182"/>
                  <a:gd name="connsiteX3767" fmla="*/ 415810 w 808720"/>
                  <a:gd name="connsiteY3767" fmla="*/ 10795 h 1047182"/>
                  <a:gd name="connsiteX3768" fmla="*/ 415764 w 808720"/>
                  <a:gd name="connsiteY3768" fmla="*/ 10801 h 1047182"/>
                  <a:gd name="connsiteX3769" fmla="*/ 415747 w 808720"/>
                  <a:gd name="connsiteY3769" fmla="*/ 10802 h 1047182"/>
                  <a:gd name="connsiteX3770" fmla="*/ 416516 w 808720"/>
                  <a:gd name="connsiteY3770" fmla="*/ 10793 h 1047182"/>
                  <a:gd name="connsiteX3771" fmla="*/ 416128 w 808720"/>
                  <a:gd name="connsiteY3771" fmla="*/ 10966 h 1047182"/>
                  <a:gd name="connsiteX3772" fmla="*/ 411678 w 808720"/>
                  <a:gd name="connsiteY3772" fmla="*/ 11745 h 1047182"/>
                  <a:gd name="connsiteX3773" fmla="*/ 408618 w 808720"/>
                  <a:gd name="connsiteY3773" fmla="*/ 12153 h 1047182"/>
                  <a:gd name="connsiteX3774" fmla="*/ 414415 w 808720"/>
                  <a:gd name="connsiteY3774" fmla="*/ 11074 h 1047182"/>
                  <a:gd name="connsiteX3775" fmla="*/ 462836 w 808720"/>
                  <a:gd name="connsiteY3775" fmla="*/ 10789 h 1047182"/>
                  <a:gd name="connsiteX3776" fmla="*/ 462720 w 808720"/>
                  <a:gd name="connsiteY3776" fmla="*/ 10849 h 1047182"/>
                  <a:gd name="connsiteX3777" fmla="*/ 462365 w 808720"/>
                  <a:gd name="connsiteY3777" fmla="*/ 10853 h 1047182"/>
                  <a:gd name="connsiteX3778" fmla="*/ 462570 w 808720"/>
                  <a:gd name="connsiteY3778" fmla="*/ 10810 h 1047182"/>
                  <a:gd name="connsiteX3779" fmla="*/ 421177 w 808720"/>
                  <a:gd name="connsiteY3779" fmla="*/ 10785 h 1047182"/>
                  <a:gd name="connsiteX3780" fmla="*/ 416607 w 808720"/>
                  <a:gd name="connsiteY3780" fmla="*/ 11566 h 1047182"/>
                  <a:gd name="connsiteX3781" fmla="*/ 416329 w 808720"/>
                  <a:gd name="connsiteY3781" fmla="*/ 11590 h 1047182"/>
                  <a:gd name="connsiteX3782" fmla="*/ 420507 w 808720"/>
                  <a:gd name="connsiteY3782" fmla="*/ 10878 h 1047182"/>
                  <a:gd name="connsiteX3783" fmla="*/ 491974 w 808720"/>
                  <a:gd name="connsiteY3783" fmla="*/ 10780 h 1047182"/>
                  <a:gd name="connsiteX3784" fmla="*/ 490498 w 808720"/>
                  <a:gd name="connsiteY3784" fmla="*/ 11310 h 1047182"/>
                  <a:gd name="connsiteX3785" fmla="*/ 490087 w 808720"/>
                  <a:gd name="connsiteY3785" fmla="*/ 11374 h 1047182"/>
                  <a:gd name="connsiteX3786" fmla="*/ 490965 w 808720"/>
                  <a:gd name="connsiteY3786" fmla="*/ 10809 h 1047182"/>
                  <a:gd name="connsiteX3787" fmla="*/ 496583 w 808720"/>
                  <a:gd name="connsiteY3787" fmla="*/ 10776 h 1047182"/>
                  <a:gd name="connsiteX3788" fmla="*/ 493025 w 808720"/>
                  <a:gd name="connsiteY3788" fmla="*/ 11350 h 1047182"/>
                  <a:gd name="connsiteX3789" fmla="*/ 491511 w 808720"/>
                  <a:gd name="connsiteY3789" fmla="*/ 11547 h 1047182"/>
                  <a:gd name="connsiteX3790" fmla="*/ 494034 w 808720"/>
                  <a:gd name="connsiteY3790" fmla="*/ 11067 h 1047182"/>
                  <a:gd name="connsiteX3791" fmla="*/ 470459 w 808720"/>
                  <a:gd name="connsiteY3791" fmla="*/ 10771 h 1047182"/>
                  <a:gd name="connsiteX3792" fmla="*/ 468751 w 808720"/>
                  <a:gd name="connsiteY3792" fmla="*/ 10945 h 1047182"/>
                  <a:gd name="connsiteX3793" fmla="*/ 469974 w 808720"/>
                  <a:gd name="connsiteY3793" fmla="*/ 10776 h 1047182"/>
                  <a:gd name="connsiteX3794" fmla="*/ 416724 w 808720"/>
                  <a:gd name="connsiteY3794" fmla="*/ 10766 h 1047182"/>
                  <a:gd name="connsiteX3795" fmla="*/ 416516 w 808720"/>
                  <a:gd name="connsiteY3795" fmla="*/ 10793 h 1047182"/>
                  <a:gd name="connsiteX3796" fmla="*/ 416565 w 808720"/>
                  <a:gd name="connsiteY3796" fmla="*/ 10772 h 1047182"/>
                  <a:gd name="connsiteX3797" fmla="*/ 528878 w 808720"/>
                  <a:gd name="connsiteY3797" fmla="*/ 10757 h 1047182"/>
                  <a:gd name="connsiteX3798" fmla="*/ 529135 w 808720"/>
                  <a:gd name="connsiteY3798" fmla="*/ 10837 h 1047182"/>
                  <a:gd name="connsiteX3799" fmla="*/ 528322 w 808720"/>
                  <a:gd name="connsiteY3799" fmla="*/ 11325 h 1047182"/>
                  <a:gd name="connsiteX3800" fmla="*/ 528369 w 808720"/>
                  <a:gd name="connsiteY3800" fmla="*/ 11034 h 1047182"/>
                  <a:gd name="connsiteX3801" fmla="*/ 437805 w 808720"/>
                  <a:gd name="connsiteY3801" fmla="*/ 10754 h 1047182"/>
                  <a:gd name="connsiteX3802" fmla="*/ 435162 w 808720"/>
                  <a:gd name="connsiteY3802" fmla="*/ 11126 h 1047182"/>
                  <a:gd name="connsiteX3803" fmla="*/ 433644 w 808720"/>
                  <a:gd name="connsiteY3803" fmla="*/ 11142 h 1047182"/>
                  <a:gd name="connsiteX3804" fmla="*/ 472348 w 808720"/>
                  <a:gd name="connsiteY3804" fmla="*/ 10752 h 1047182"/>
                  <a:gd name="connsiteX3805" fmla="*/ 471929 w 808720"/>
                  <a:gd name="connsiteY3805" fmla="*/ 10872 h 1047182"/>
                  <a:gd name="connsiteX3806" fmla="*/ 466179 w 808720"/>
                  <a:gd name="connsiteY3806" fmla="*/ 11522 h 1047182"/>
                  <a:gd name="connsiteX3807" fmla="*/ 464141 w 808720"/>
                  <a:gd name="connsiteY3807" fmla="*/ 11581 h 1047182"/>
                  <a:gd name="connsiteX3808" fmla="*/ 464998 w 808720"/>
                  <a:gd name="connsiteY3808" fmla="*/ 11463 h 1047182"/>
                  <a:gd name="connsiteX3809" fmla="*/ 470836 w 808720"/>
                  <a:gd name="connsiteY3809" fmla="*/ 10768 h 1047182"/>
                  <a:gd name="connsiteX3810" fmla="*/ 416203 w 808720"/>
                  <a:gd name="connsiteY3810" fmla="*/ 10742 h 1047182"/>
                  <a:gd name="connsiteX3811" fmla="*/ 416070 w 808720"/>
                  <a:gd name="connsiteY3811" fmla="*/ 10766 h 1047182"/>
                  <a:gd name="connsiteX3812" fmla="*/ 415810 w 808720"/>
                  <a:gd name="connsiteY3812" fmla="*/ 10795 h 1047182"/>
                  <a:gd name="connsiteX3813" fmla="*/ 473881 w 808720"/>
                  <a:gd name="connsiteY3813" fmla="*/ 10737 h 1047182"/>
                  <a:gd name="connsiteX3814" fmla="*/ 471437 w 808720"/>
                  <a:gd name="connsiteY3814" fmla="*/ 11252 h 1047182"/>
                  <a:gd name="connsiteX3815" fmla="*/ 470162 w 808720"/>
                  <a:gd name="connsiteY3815" fmla="*/ 11377 h 1047182"/>
                  <a:gd name="connsiteX3816" fmla="*/ 471929 w 808720"/>
                  <a:gd name="connsiteY3816" fmla="*/ 10872 h 1047182"/>
                  <a:gd name="connsiteX3817" fmla="*/ 473050 w 808720"/>
                  <a:gd name="connsiteY3817" fmla="*/ 10745 h 1047182"/>
                  <a:gd name="connsiteX3818" fmla="*/ 519888 w 808720"/>
                  <a:gd name="connsiteY3818" fmla="*/ 10737 h 1047182"/>
                  <a:gd name="connsiteX3819" fmla="*/ 519850 w 808720"/>
                  <a:gd name="connsiteY3819" fmla="*/ 10774 h 1047182"/>
                  <a:gd name="connsiteX3820" fmla="*/ 519700 w 808720"/>
                  <a:gd name="connsiteY3820" fmla="*/ 10801 h 1047182"/>
                  <a:gd name="connsiteX3821" fmla="*/ 519739 w 808720"/>
                  <a:gd name="connsiteY3821" fmla="*/ 10763 h 1047182"/>
                  <a:gd name="connsiteX3822" fmla="*/ 438242 w 808720"/>
                  <a:gd name="connsiteY3822" fmla="*/ 10714 h 1047182"/>
                  <a:gd name="connsiteX3823" fmla="*/ 435909 w 808720"/>
                  <a:gd name="connsiteY3823" fmla="*/ 11119 h 1047182"/>
                  <a:gd name="connsiteX3824" fmla="*/ 435546 w 808720"/>
                  <a:gd name="connsiteY3824" fmla="*/ 11123 h 1047182"/>
                  <a:gd name="connsiteX3825" fmla="*/ 438062 w 808720"/>
                  <a:gd name="connsiteY3825" fmla="*/ 10731 h 1047182"/>
                  <a:gd name="connsiteX3826" fmla="*/ 494325 w 808720"/>
                  <a:gd name="connsiteY3826" fmla="*/ 10712 h 1047182"/>
                  <a:gd name="connsiteX3827" fmla="*/ 492345 w 808720"/>
                  <a:gd name="connsiteY3827" fmla="*/ 11022 h 1047182"/>
                  <a:gd name="connsiteX3828" fmla="*/ 492938 w 808720"/>
                  <a:gd name="connsiteY3828" fmla="*/ 10752 h 1047182"/>
                  <a:gd name="connsiteX3829" fmla="*/ 418237 w 808720"/>
                  <a:gd name="connsiteY3829" fmla="*/ 10710 h 1047182"/>
                  <a:gd name="connsiteX3830" fmla="*/ 417035 w 808720"/>
                  <a:gd name="connsiteY3830" fmla="*/ 10930 h 1047182"/>
                  <a:gd name="connsiteX3831" fmla="*/ 415709 w 808720"/>
                  <a:gd name="connsiteY3831" fmla="*/ 11152 h 1047182"/>
                  <a:gd name="connsiteX3832" fmla="*/ 416128 w 808720"/>
                  <a:gd name="connsiteY3832" fmla="*/ 10966 h 1047182"/>
                  <a:gd name="connsiteX3833" fmla="*/ 417419 w 808720"/>
                  <a:gd name="connsiteY3833" fmla="*/ 10740 h 1047182"/>
                  <a:gd name="connsiteX3834" fmla="*/ 476978 w 808720"/>
                  <a:gd name="connsiteY3834" fmla="*/ 10706 h 1047182"/>
                  <a:gd name="connsiteX3835" fmla="*/ 473477 w 808720"/>
                  <a:gd name="connsiteY3835" fmla="*/ 11051 h 1047182"/>
                  <a:gd name="connsiteX3836" fmla="*/ 475454 w 808720"/>
                  <a:gd name="connsiteY3836" fmla="*/ 10721 h 1047182"/>
                  <a:gd name="connsiteX3837" fmla="*/ 416744 w 808720"/>
                  <a:gd name="connsiteY3837" fmla="*/ 10692 h 1047182"/>
                  <a:gd name="connsiteX3838" fmla="*/ 416565 w 808720"/>
                  <a:gd name="connsiteY3838" fmla="*/ 10772 h 1047182"/>
                  <a:gd name="connsiteX3839" fmla="*/ 415912 w 808720"/>
                  <a:gd name="connsiteY3839" fmla="*/ 10796 h 1047182"/>
                  <a:gd name="connsiteX3840" fmla="*/ 416070 w 808720"/>
                  <a:gd name="connsiteY3840" fmla="*/ 10766 h 1047182"/>
                  <a:gd name="connsiteX3841" fmla="*/ 418716 w 808720"/>
                  <a:gd name="connsiteY3841" fmla="*/ 10692 h 1047182"/>
                  <a:gd name="connsiteX3842" fmla="*/ 417228 w 808720"/>
                  <a:gd name="connsiteY3842" fmla="*/ 11005 h 1047182"/>
                  <a:gd name="connsiteX3843" fmla="*/ 416127 w 808720"/>
                  <a:gd name="connsiteY3843" fmla="*/ 11151 h 1047182"/>
                  <a:gd name="connsiteX3844" fmla="*/ 416120 w 808720"/>
                  <a:gd name="connsiteY3844" fmla="*/ 11152 h 1047182"/>
                  <a:gd name="connsiteX3845" fmla="*/ 416119 w 808720"/>
                  <a:gd name="connsiteY3845" fmla="*/ 11152 h 1047182"/>
                  <a:gd name="connsiteX3846" fmla="*/ 415532 w 808720"/>
                  <a:gd name="connsiteY3846" fmla="*/ 11231 h 1047182"/>
                  <a:gd name="connsiteX3847" fmla="*/ 415631 w 808720"/>
                  <a:gd name="connsiteY3847" fmla="*/ 11187 h 1047182"/>
                  <a:gd name="connsiteX3848" fmla="*/ 417035 w 808720"/>
                  <a:gd name="connsiteY3848" fmla="*/ 10930 h 1047182"/>
                  <a:gd name="connsiteX3849" fmla="*/ 418379 w 808720"/>
                  <a:gd name="connsiteY3849" fmla="*/ 10705 h 1047182"/>
                  <a:gd name="connsiteX3850" fmla="*/ 478504 w 808720"/>
                  <a:gd name="connsiteY3850" fmla="*/ 10691 h 1047182"/>
                  <a:gd name="connsiteX3851" fmla="*/ 475554 w 808720"/>
                  <a:gd name="connsiteY3851" fmla="*/ 11133 h 1047182"/>
                  <a:gd name="connsiteX3852" fmla="*/ 477387 w 808720"/>
                  <a:gd name="connsiteY3852" fmla="*/ 10702 h 1047182"/>
                  <a:gd name="connsiteX3853" fmla="*/ 453928 w 808720"/>
                  <a:gd name="connsiteY3853" fmla="*/ 10679 h 1047182"/>
                  <a:gd name="connsiteX3854" fmla="*/ 452848 w 808720"/>
                  <a:gd name="connsiteY3854" fmla="*/ 10948 h 1047182"/>
                  <a:gd name="connsiteX3855" fmla="*/ 450877 w 808720"/>
                  <a:gd name="connsiteY3855" fmla="*/ 10968 h 1047182"/>
                  <a:gd name="connsiteX3856" fmla="*/ 451278 w 808720"/>
                  <a:gd name="connsiteY3856" fmla="*/ 10925 h 1047182"/>
                  <a:gd name="connsiteX3857" fmla="*/ 491191 w 808720"/>
                  <a:gd name="connsiteY3857" fmla="*/ 10663 h 1047182"/>
                  <a:gd name="connsiteX3858" fmla="*/ 490965 w 808720"/>
                  <a:gd name="connsiteY3858" fmla="*/ 10809 h 1047182"/>
                  <a:gd name="connsiteX3859" fmla="*/ 489745 w 808720"/>
                  <a:gd name="connsiteY3859" fmla="*/ 10844 h 1047182"/>
                  <a:gd name="connsiteX3860" fmla="*/ 490166 w 808720"/>
                  <a:gd name="connsiteY3860" fmla="*/ 10743 h 1047182"/>
                  <a:gd name="connsiteX3861" fmla="*/ 438799 w 808720"/>
                  <a:gd name="connsiteY3861" fmla="*/ 10662 h 1047182"/>
                  <a:gd name="connsiteX3862" fmla="*/ 437891 w 808720"/>
                  <a:gd name="connsiteY3862" fmla="*/ 10813 h 1047182"/>
                  <a:gd name="connsiteX3863" fmla="*/ 438446 w 808720"/>
                  <a:gd name="connsiteY3863" fmla="*/ 10695 h 1047182"/>
                  <a:gd name="connsiteX3864" fmla="*/ 496185 w 808720"/>
                  <a:gd name="connsiteY3864" fmla="*/ 10659 h 1047182"/>
                  <a:gd name="connsiteX3865" fmla="*/ 494034 w 808720"/>
                  <a:gd name="connsiteY3865" fmla="*/ 11067 h 1047182"/>
                  <a:gd name="connsiteX3866" fmla="*/ 493068 w 808720"/>
                  <a:gd name="connsiteY3866" fmla="*/ 11178 h 1047182"/>
                  <a:gd name="connsiteX3867" fmla="*/ 495591 w 808720"/>
                  <a:gd name="connsiteY3867" fmla="*/ 10676 h 1047182"/>
                  <a:gd name="connsiteX3868" fmla="*/ 432717 w 808720"/>
                  <a:gd name="connsiteY3868" fmla="*/ 10649 h 1047182"/>
                  <a:gd name="connsiteX3869" fmla="*/ 431865 w 808720"/>
                  <a:gd name="connsiteY3869" fmla="*/ 10877 h 1047182"/>
                  <a:gd name="connsiteX3870" fmla="*/ 429607 w 808720"/>
                  <a:gd name="connsiteY3870" fmla="*/ 11104 h 1047182"/>
                  <a:gd name="connsiteX3871" fmla="*/ 419899 w 808720"/>
                  <a:gd name="connsiteY3871" fmla="*/ 10649 h 1047182"/>
                  <a:gd name="connsiteX3872" fmla="*/ 418123 w 808720"/>
                  <a:gd name="connsiteY3872" fmla="*/ 10885 h 1047182"/>
                  <a:gd name="connsiteX3873" fmla="*/ 418834 w 808720"/>
                  <a:gd name="connsiteY3873" fmla="*/ 10688 h 1047182"/>
                  <a:gd name="connsiteX3874" fmla="*/ 420603 w 808720"/>
                  <a:gd name="connsiteY3874" fmla="*/ 10646 h 1047182"/>
                  <a:gd name="connsiteX3875" fmla="*/ 416370 w 808720"/>
                  <a:gd name="connsiteY3875" fmla="*/ 11372 h 1047182"/>
                  <a:gd name="connsiteX3876" fmla="*/ 417876 w 808720"/>
                  <a:gd name="connsiteY3876" fmla="*/ 10954 h 1047182"/>
                  <a:gd name="connsiteX3877" fmla="*/ 477651 w 808720"/>
                  <a:gd name="connsiteY3877" fmla="*/ 10640 h 1047182"/>
                  <a:gd name="connsiteX3878" fmla="*/ 477387 w 808720"/>
                  <a:gd name="connsiteY3878" fmla="*/ 10702 h 1047182"/>
                  <a:gd name="connsiteX3879" fmla="*/ 476978 w 808720"/>
                  <a:gd name="connsiteY3879" fmla="*/ 10706 h 1047182"/>
                  <a:gd name="connsiteX3880" fmla="*/ 434279 w 808720"/>
                  <a:gd name="connsiteY3880" fmla="*/ 10635 h 1047182"/>
                  <a:gd name="connsiteX3881" fmla="*/ 432183 w 808720"/>
                  <a:gd name="connsiteY3881" fmla="*/ 10945 h 1047182"/>
                  <a:gd name="connsiteX3882" fmla="*/ 431430 w 808720"/>
                  <a:gd name="connsiteY3882" fmla="*/ 10994 h 1047182"/>
                  <a:gd name="connsiteX3883" fmla="*/ 431865 w 808720"/>
                  <a:gd name="connsiteY3883" fmla="*/ 10877 h 1047182"/>
                  <a:gd name="connsiteX3884" fmla="*/ 484260 w 808720"/>
                  <a:gd name="connsiteY3884" fmla="*/ 10633 h 1047182"/>
                  <a:gd name="connsiteX3885" fmla="*/ 482472 w 808720"/>
                  <a:gd name="connsiteY3885" fmla="*/ 11053 h 1047182"/>
                  <a:gd name="connsiteX3886" fmla="*/ 481919 w 808720"/>
                  <a:gd name="connsiteY3886" fmla="*/ 11069 h 1047182"/>
                  <a:gd name="connsiteX3887" fmla="*/ 483101 w 808720"/>
                  <a:gd name="connsiteY3887" fmla="*/ 10645 h 1047182"/>
                  <a:gd name="connsiteX3888" fmla="*/ 534254 w 808720"/>
                  <a:gd name="connsiteY3888" fmla="*/ 10629 h 1047182"/>
                  <a:gd name="connsiteX3889" fmla="*/ 534481 w 808720"/>
                  <a:gd name="connsiteY3889" fmla="*/ 11083 h 1047182"/>
                  <a:gd name="connsiteX3890" fmla="*/ 534052 w 808720"/>
                  <a:gd name="connsiteY3890" fmla="*/ 10872 h 1047182"/>
                  <a:gd name="connsiteX3891" fmla="*/ 484883 w 808720"/>
                  <a:gd name="connsiteY3891" fmla="*/ 10626 h 1047182"/>
                  <a:gd name="connsiteX3892" fmla="*/ 484650 w 808720"/>
                  <a:gd name="connsiteY3892" fmla="*/ 10738 h 1047182"/>
                  <a:gd name="connsiteX3893" fmla="*/ 483029 w 808720"/>
                  <a:gd name="connsiteY3893" fmla="*/ 11038 h 1047182"/>
                  <a:gd name="connsiteX3894" fmla="*/ 482719 w 808720"/>
                  <a:gd name="connsiteY3894" fmla="*/ 11046 h 1047182"/>
                  <a:gd name="connsiteX3895" fmla="*/ 484814 w 808720"/>
                  <a:gd name="connsiteY3895" fmla="*/ 10627 h 1047182"/>
                  <a:gd name="connsiteX3896" fmla="*/ 520706 w 808720"/>
                  <a:gd name="connsiteY3896" fmla="*/ 10624 h 1047182"/>
                  <a:gd name="connsiteX3897" fmla="*/ 519472 w 808720"/>
                  <a:gd name="connsiteY3897" fmla="*/ 11152 h 1047182"/>
                  <a:gd name="connsiteX3898" fmla="*/ 519850 w 808720"/>
                  <a:gd name="connsiteY3898" fmla="*/ 10774 h 1047182"/>
                  <a:gd name="connsiteX3899" fmla="*/ 497620 w 808720"/>
                  <a:gd name="connsiteY3899" fmla="*/ 10617 h 1047182"/>
                  <a:gd name="connsiteX3900" fmla="*/ 497502 w 808720"/>
                  <a:gd name="connsiteY3900" fmla="*/ 10671 h 1047182"/>
                  <a:gd name="connsiteX3901" fmla="*/ 496583 w 808720"/>
                  <a:gd name="connsiteY3901" fmla="*/ 10776 h 1047182"/>
                  <a:gd name="connsiteX3902" fmla="*/ 497555 w 808720"/>
                  <a:gd name="connsiteY3902" fmla="*/ 10619 h 1047182"/>
                  <a:gd name="connsiteX3903" fmla="*/ 485950 w 808720"/>
                  <a:gd name="connsiteY3903" fmla="*/ 10616 h 1047182"/>
                  <a:gd name="connsiteX3904" fmla="*/ 484405 w 808720"/>
                  <a:gd name="connsiteY3904" fmla="*/ 10854 h 1047182"/>
                  <a:gd name="connsiteX3905" fmla="*/ 484650 w 808720"/>
                  <a:gd name="connsiteY3905" fmla="*/ 10738 h 1047182"/>
                  <a:gd name="connsiteX3906" fmla="*/ 485269 w 808720"/>
                  <a:gd name="connsiteY3906" fmla="*/ 10623 h 1047182"/>
                  <a:gd name="connsiteX3907" fmla="*/ 520766 w 808720"/>
                  <a:gd name="connsiteY3907" fmla="*/ 10613 h 1047182"/>
                  <a:gd name="connsiteX3908" fmla="*/ 520955 w 808720"/>
                  <a:gd name="connsiteY3908" fmla="*/ 10684 h 1047182"/>
                  <a:gd name="connsiteX3909" fmla="*/ 517984 w 808720"/>
                  <a:gd name="connsiteY3909" fmla="*/ 12640 h 1047182"/>
                  <a:gd name="connsiteX3910" fmla="*/ 518924 w 808720"/>
                  <a:gd name="connsiteY3910" fmla="*/ 11700 h 1047182"/>
                  <a:gd name="connsiteX3911" fmla="*/ 520724 w 808720"/>
                  <a:gd name="connsiteY3911" fmla="*/ 10620 h 1047182"/>
                  <a:gd name="connsiteX3912" fmla="*/ 420910 w 808720"/>
                  <a:gd name="connsiteY3912" fmla="*/ 10611 h 1047182"/>
                  <a:gd name="connsiteX3913" fmla="*/ 420603 w 808720"/>
                  <a:gd name="connsiteY3913" fmla="*/ 10646 h 1047182"/>
                  <a:gd name="connsiteX3914" fmla="*/ 420776 w 808720"/>
                  <a:gd name="connsiteY3914" fmla="*/ 10616 h 1047182"/>
                  <a:gd name="connsiteX3915" fmla="*/ 486557 w 808720"/>
                  <a:gd name="connsiteY3915" fmla="*/ 10610 h 1047182"/>
                  <a:gd name="connsiteX3916" fmla="*/ 485387 w 808720"/>
                  <a:gd name="connsiteY3916" fmla="*/ 10969 h 1047182"/>
                  <a:gd name="connsiteX3917" fmla="*/ 484760 w 808720"/>
                  <a:gd name="connsiteY3917" fmla="*/ 10988 h 1047182"/>
                  <a:gd name="connsiteX3918" fmla="*/ 486328 w 808720"/>
                  <a:gd name="connsiteY3918" fmla="*/ 10612 h 1047182"/>
                  <a:gd name="connsiteX3919" fmla="*/ 520747 w 808720"/>
                  <a:gd name="connsiteY3919" fmla="*/ 10606 h 1047182"/>
                  <a:gd name="connsiteX3920" fmla="*/ 520748 w 808720"/>
                  <a:gd name="connsiteY3920" fmla="*/ 10607 h 1047182"/>
                  <a:gd name="connsiteX3921" fmla="*/ 520724 w 808720"/>
                  <a:gd name="connsiteY3921" fmla="*/ 10620 h 1047182"/>
                  <a:gd name="connsiteX3922" fmla="*/ 520706 w 808720"/>
                  <a:gd name="connsiteY3922" fmla="*/ 10624 h 1047182"/>
                  <a:gd name="connsiteX3923" fmla="*/ 454226 w 808720"/>
                  <a:gd name="connsiteY3923" fmla="*/ 10604 h 1047182"/>
                  <a:gd name="connsiteX3924" fmla="*/ 454021 w 808720"/>
                  <a:gd name="connsiteY3924" fmla="*/ 10670 h 1047182"/>
                  <a:gd name="connsiteX3925" fmla="*/ 453928 w 808720"/>
                  <a:gd name="connsiteY3925" fmla="*/ 10679 h 1047182"/>
                  <a:gd name="connsiteX3926" fmla="*/ 550724 w 808720"/>
                  <a:gd name="connsiteY3926" fmla="*/ 10604 h 1047182"/>
                  <a:gd name="connsiteX3927" fmla="*/ 554631 w 808720"/>
                  <a:gd name="connsiteY3927" fmla="*/ 11620 h 1047182"/>
                  <a:gd name="connsiteX3928" fmla="*/ 552408 w 808720"/>
                  <a:gd name="connsiteY3928" fmla="*/ 12849 h 1047182"/>
                  <a:gd name="connsiteX3929" fmla="*/ 487123 w 808720"/>
                  <a:gd name="connsiteY3929" fmla="*/ 10604 h 1047182"/>
                  <a:gd name="connsiteX3930" fmla="*/ 486416 w 808720"/>
                  <a:gd name="connsiteY3930" fmla="*/ 10940 h 1047182"/>
                  <a:gd name="connsiteX3931" fmla="*/ 485797 w 808720"/>
                  <a:gd name="connsiteY3931" fmla="*/ 10958 h 1047182"/>
                  <a:gd name="connsiteX3932" fmla="*/ 452033 w 808720"/>
                  <a:gd name="connsiteY3932" fmla="*/ 10604 h 1047182"/>
                  <a:gd name="connsiteX3933" fmla="*/ 451989 w 808720"/>
                  <a:gd name="connsiteY3933" fmla="*/ 10617 h 1047182"/>
                  <a:gd name="connsiteX3934" fmla="*/ 447977 w 808720"/>
                  <a:gd name="connsiteY3934" fmla="*/ 10854 h 1047182"/>
                  <a:gd name="connsiteX3935" fmla="*/ 448379 w 808720"/>
                  <a:gd name="connsiteY3935" fmla="*/ 10738 h 1047182"/>
                  <a:gd name="connsiteX3936" fmla="*/ 441068 w 808720"/>
                  <a:gd name="connsiteY3936" fmla="*/ 10604 h 1047182"/>
                  <a:gd name="connsiteX3937" fmla="*/ 440698 w 808720"/>
                  <a:gd name="connsiteY3937" fmla="*/ 10768 h 1047182"/>
                  <a:gd name="connsiteX3938" fmla="*/ 440138 w 808720"/>
                  <a:gd name="connsiteY3938" fmla="*/ 10958 h 1047182"/>
                  <a:gd name="connsiteX3939" fmla="*/ 438332 w 808720"/>
                  <a:gd name="connsiteY3939" fmla="*/ 11095 h 1047182"/>
                  <a:gd name="connsiteX3940" fmla="*/ 437775 w 808720"/>
                  <a:gd name="connsiteY3940" fmla="*/ 11100 h 1047182"/>
                  <a:gd name="connsiteX3941" fmla="*/ 438874 w 808720"/>
                  <a:gd name="connsiteY3941" fmla="*/ 10604 h 1047182"/>
                  <a:gd name="connsiteX3942" fmla="*/ 438062 w 808720"/>
                  <a:gd name="connsiteY3942" fmla="*/ 10731 h 1047182"/>
                  <a:gd name="connsiteX3943" fmla="*/ 437805 w 808720"/>
                  <a:gd name="connsiteY3943" fmla="*/ 10754 h 1047182"/>
                  <a:gd name="connsiteX3944" fmla="*/ 438874 w 808720"/>
                  <a:gd name="connsiteY3944" fmla="*/ 10604 h 1047182"/>
                  <a:gd name="connsiteX3945" fmla="*/ 438446 w 808720"/>
                  <a:gd name="connsiteY3945" fmla="*/ 10695 h 1047182"/>
                  <a:gd name="connsiteX3946" fmla="*/ 438242 w 808720"/>
                  <a:gd name="connsiteY3946" fmla="*/ 10714 h 1047182"/>
                  <a:gd name="connsiteX3947" fmla="*/ 434488 w 808720"/>
                  <a:gd name="connsiteY3947" fmla="*/ 10604 h 1047182"/>
                  <a:gd name="connsiteX3948" fmla="*/ 434422 w 808720"/>
                  <a:gd name="connsiteY3948" fmla="*/ 10621 h 1047182"/>
                  <a:gd name="connsiteX3949" fmla="*/ 434279 w 808720"/>
                  <a:gd name="connsiteY3949" fmla="*/ 10635 h 1047182"/>
                  <a:gd name="connsiteX3950" fmla="*/ 419136 w 808720"/>
                  <a:gd name="connsiteY3950" fmla="*/ 10604 h 1047182"/>
                  <a:gd name="connsiteX3951" fmla="*/ 418834 w 808720"/>
                  <a:gd name="connsiteY3951" fmla="*/ 10688 h 1047182"/>
                  <a:gd name="connsiteX3952" fmla="*/ 418716 w 808720"/>
                  <a:gd name="connsiteY3952" fmla="*/ 10692 h 1047182"/>
                  <a:gd name="connsiteX3953" fmla="*/ 416942 w 808720"/>
                  <a:gd name="connsiteY3953" fmla="*/ 10604 h 1047182"/>
                  <a:gd name="connsiteX3954" fmla="*/ 416821 w 808720"/>
                  <a:gd name="connsiteY3954" fmla="*/ 10658 h 1047182"/>
                  <a:gd name="connsiteX3955" fmla="*/ 416203 w 808720"/>
                  <a:gd name="connsiteY3955" fmla="*/ 10742 h 1047182"/>
                  <a:gd name="connsiteX3956" fmla="*/ 456421 w 808720"/>
                  <a:gd name="connsiteY3956" fmla="*/ 10604 h 1047182"/>
                  <a:gd name="connsiteX3957" fmla="*/ 456420 w 808720"/>
                  <a:gd name="connsiteY3957" fmla="*/ 10604 h 1047182"/>
                  <a:gd name="connsiteX3958" fmla="*/ 456421 w 808720"/>
                  <a:gd name="connsiteY3958" fmla="*/ 10604 h 1047182"/>
                  <a:gd name="connsiteX3959" fmla="*/ 539651 w 808720"/>
                  <a:gd name="connsiteY3959" fmla="*/ 10592 h 1047182"/>
                  <a:gd name="connsiteX3960" fmla="*/ 539758 w 808720"/>
                  <a:gd name="connsiteY3960" fmla="*/ 10604 h 1047182"/>
                  <a:gd name="connsiteX3961" fmla="*/ 540072 w 808720"/>
                  <a:gd name="connsiteY3961" fmla="*/ 12084 h 1047182"/>
                  <a:gd name="connsiteX3962" fmla="*/ 539379 w 808720"/>
                  <a:gd name="connsiteY3962" fmla="*/ 11835 h 1047182"/>
                  <a:gd name="connsiteX3963" fmla="*/ 439629 w 808720"/>
                  <a:gd name="connsiteY3963" fmla="*/ 10585 h 1047182"/>
                  <a:gd name="connsiteX3964" fmla="*/ 438799 w 808720"/>
                  <a:gd name="connsiteY3964" fmla="*/ 10662 h 1047182"/>
                  <a:gd name="connsiteX3965" fmla="*/ 439148 w 808720"/>
                  <a:gd name="connsiteY3965" fmla="*/ 10604 h 1047182"/>
                  <a:gd name="connsiteX3966" fmla="*/ 520795 w 808720"/>
                  <a:gd name="connsiteY3966" fmla="*/ 10578 h 1047182"/>
                  <a:gd name="connsiteX3967" fmla="*/ 520752 w 808720"/>
                  <a:gd name="connsiteY3967" fmla="*/ 10604 h 1047182"/>
                  <a:gd name="connsiteX3968" fmla="*/ 520747 w 808720"/>
                  <a:gd name="connsiteY3968" fmla="*/ 10606 h 1047182"/>
                  <a:gd name="connsiteX3969" fmla="*/ 520711 w 808720"/>
                  <a:gd name="connsiteY3969" fmla="*/ 10593 h 1047182"/>
                  <a:gd name="connsiteX3970" fmla="*/ 441287 w 808720"/>
                  <a:gd name="connsiteY3970" fmla="*/ 10569 h 1047182"/>
                  <a:gd name="connsiteX3971" fmla="*/ 441285 w 808720"/>
                  <a:gd name="connsiteY3971" fmla="*/ 10569 h 1047182"/>
                  <a:gd name="connsiteX3972" fmla="*/ 441068 w 808720"/>
                  <a:gd name="connsiteY3972" fmla="*/ 10604 h 1047182"/>
                  <a:gd name="connsiteX3973" fmla="*/ 484539 w 808720"/>
                  <a:gd name="connsiteY3973" fmla="*/ 10567 h 1047182"/>
                  <a:gd name="connsiteX3974" fmla="*/ 484930 w 808720"/>
                  <a:gd name="connsiteY3974" fmla="*/ 10604 h 1047182"/>
                  <a:gd name="connsiteX3975" fmla="*/ 484930 w 808720"/>
                  <a:gd name="connsiteY3975" fmla="*/ 10604 h 1047182"/>
                  <a:gd name="connsiteX3976" fmla="*/ 484814 w 808720"/>
                  <a:gd name="connsiteY3976" fmla="*/ 10627 h 1047182"/>
                  <a:gd name="connsiteX3977" fmla="*/ 484260 w 808720"/>
                  <a:gd name="connsiteY3977" fmla="*/ 10633 h 1047182"/>
                  <a:gd name="connsiteX3978" fmla="*/ 486705 w 808720"/>
                  <a:gd name="connsiteY3978" fmla="*/ 10564 h 1047182"/>
                  <a:gd name="connsiteX3979" fmla="*/ 487123 w 808720"/>
                  <a:gd name="connsiteY3979" fmla="*/ 10604 h 1047182"/>
                  <a:gd name="connsiteX3980" fmla="*/ 486557 w 808720"/>
                  <a:gd name="connsiteY3980" fmla="*/ 10610 h 1047182"/>
                  <a:gd name="connsiteX3981" fmla="*/ 463806 w 808720"/>
                  <a:gd name="connsiteY3981" fmla="*/ 10549 h 1047182"/>
                  <a:gd name="connsiteX3982" fmla="*/ 465192 w 808720"/>
                  <a:gd name="connsiteY3982" fmla="*/ 10604 h 1047182"/>
                  <a:gd name="connsiteX3983" fmla="*/ 462836 w 808720"/>
                  <a:gd name="connsiteY3983" fmla="*/ 10789 h 1047182"/>
                  <a:gd name="connsiteX3984" fmla="*/ 462948 w 808720"/>
                  <a:gd name="connsiteY3984" fmla="*/ 10730 h 1047182"/>
                  <a:gd name="connsiteX3985" fmla="*/ 486447 w 808720"/>
                  <a:gd name="connsiteY3985" fmla="*/ 10539 h 1047182"/>
                  <a:gd name="connsiteX3986" fmla="*/ 486578 w 808720"/>
                  <a:gd name="connsiteY3986" fmla="*/ 10552 h 1047182"/>
                  <a:gd name="connsiteX3987" fmla="*/ 486328 w 808720"/>
                  <a:gd name="connsiteY3987" fmla="*/ 10612 h 1047182"/>
                  <a:gd name="connsiteX3988" fmla="*/ 485950 w 808720"/>
                  <a:gd name="connsiteY3988" fmla="*/ 10616 h 1047182"/>
                  <a:gd name="connsiteX3989" fmla="*/ 463538 w 808720"/>
                  <a:gd name="connsiteY3989" fmla="*/ 10539 h 1047182"/>
                  <a:gd name="connsiteX3990" fmla="*/ 463597 w 808720"/>
                  <a:gd name="connsiteY3990" fmla="*/ 10541 h 1047182"/>
                  <a:gd name="connsiteX3991" fmla="*/ 463238 w 808720"/>
                  <a:gd name="connsiteY3991" fmla="*/ 10579 h 1047182"/>
                  <a:gd name="connsiteX3992" fmla="*/ 463247 w 808720"/>
                  <a:gd name="connsiteY3992" fmla="*/ 10574 h 1047182"/>
                  <a:gd name="connsiteX3993" fmla="*/ 422986 w 808720"/>
                  <a:gd name="connsiteY3993" fmla="*/ 10535 h 1047182"/>
                  <a:gd name="connsiteX3994" fmla="*/ 421177 w 808720"/>
                  <a:gd name="connsiteY3994" fmla="*/ 10785 h 1047182"/>
                  <a:gd name="connsiteX3995" fmla="*/ 422550 w 808720"/>
                  <a:gd name="connsiteY3995" fmla="*/ 10551 h 1047182"/>
                  <a:gd name="connsiteX3996" fmla="*/ 472806 w 808720"/>
                  <a:gd name="connsiteY3996" fmla="*/ 10533 h 1047182"/>
                  <a:gd name="connsiteX3997" fmla="*/ 470836 w 808720"/>
                  <a:gd name="connsiteY3997" fmla="*/ 10768 h 1047182"/>
                  <a:gd name="connsiteX3998" fmla="*/ 470459 w 808720"/>
                  <a:gd name="connsiteY3998" fmla="*/ 10771 h 1047182"/>
                  <a:gd name="connsiteX3999" fmla="*/ 521232 w 808720"/>
                  <a:gd name="connsiteY3999" fmla="*/ 10501 h 1047182"/>
                  <a:gd name="connsiteX4000" fmla="*/ 521171 w 808720"/>
                  <a:gd name="connsiteY4000" fmla="*/ 10542 h 1047182"/>
                  <a:gd name="connsiteX4001" fmla="*/ 520766 w 808720"/>
                  <a:gd name="connsiteY4001" fmla="*/ 10613 h 1047182"/>
                  <a:gd name="connsiteX4002" fmla="*/ 520748 w 808720"/>
                  <a:gd name="connsiteY4002" fmla="*/ 10607 h 1047182"/>
                  <a:gd name="connsiteX4003" fmla="*/ 520752 w 808720"/>
                  <a:gd name="connsiteY4003" fmla="*/ 10604 h 1047182"/>
                  <a:gd name="connsiteX4004" fmla="*/ 520824 w 808720"/>
                  <a:gd name="connsiteY4004" fmla="*/ 10573 h 1047182"/>
                  <a:gd name="connsiteX4005" fmla="*/ 441701 w 808720"/>
                  <a:gd name="connsiteY4005" fmla="*/ 10501 h 1047182"/>
                  <a:gd name="connsiteX4006" fmla="*/ 441287 w 808720"/>
                  <a:gd name="connsiteY4006" fmla="*/ 10569 h 1047182"/>
                  <a:gd name="connsiteX4007" fmla="*/ 441456 w 808720"/>
                  <a:gd name="connsiteY4007" fmla="*/ 10511 h 1047182"/>
                  <a:gd name="connsiteX4008" fmla="*/ 464094 w 808720"/>
                  <a:gd name="connsiteY4008" fmla="*/ 10489 h 1047182"/>
                  <a:gd name="connsiteX4009" fmla="*/ 463806 w 808720"/>
                  <a:gd name="connsiteY4009" fmla="*/ 10549 h 1047182"/>
                  <a:gd name="connsiteX4010" fmla="*/ 463597 w 808720"/>
                  <a:gd name="connsiteY4010" fmla="*/ 10541 h 1047182"/>
                  <a:gd name="connsiteX4011" fmla="*/ 449258 w 808720"/>
                  <a:gd name="connsiteY4011" fmla="*/ 10484 h 1047182"/>
                  <a:gd name="connsiteX4012" fmla="*/ 448379 w 808720"/>
                  <a:gd name="connsiteY4012" fmla="*/ 10738 h 1047182"/>
                  <a:gd name="connsiteX4013" fmla="*/ 445124 w 808720"/>
                  <a:gd name="connsiteY4013" fmla="*/ 10858 h 1047182"/>
                  <a:gd name="connsiteX4014" fmla="*/ 446550 w 808720"/>
                  <a:gd name="connsiteY4014" fmla="*/ 10604 h 1047182"/>
                  <a:gd name="connsiteX4015" fmla="*/ 493537 w 808720"/>
                  <a:gd name="connsiteY4015" fmla="*/ 10480 h 1047182"/>
                  <a:gd name="connsiteX4016" fmla="*/ 492938 w 808720"/>
                  <a:gd name="connsiteY4016" fmla="*/ 10752 h 1047182"/>
                  <a:gd name="connsiteX4017" fmla="*/ 491974 w 808720"/>
                  <a:gd name="connsiteY4017" fmla="*/ 10780 h 1047182"/>
                  <a:gd name="connsiteX4018" fmla="*/ 492606 w 808720"/>
                  <a:gd name="connsiteY4018" fmla="*/ 10553 h 1047182"/>
                  <a:gd name="connsiteX4019" fmla="*/ 433379 w 808720"/>
                  <a:gd name="connsiteY4019" fmla="*/ 10472 h 1047182"/>
                  <a:gd name="connsiteX4020" fmla="*/ 433358 w 808720"/>
                  <a:gd name="connsiteY4020" fmla="*/ 10477 h 1047182"/>
                  <a:gd name="connsiteX4021" fmla="*/ 432295 w 808720"/>
                  <a:gd name="connsiteY4021" fmla="*/ 10604 h 1047182"/>
                  <a:gd name="connsiteX4022" fmla="*/ 473337 w 808720"/>
                  <a:gd name="connsiteY4022" fmla="*/ 10470 h 1047182"/>
                  <a:gd name="connsiteX4023" fmla="*/ 473287 w 808720"/>
                  <a:gd name="connsiteY4023" fmla="*/ 10485 h 1047182"/>
                  <a:gd name="connsiteX4024" fmla="*/ 472806 w 808720"/>
                  <a:gd name="connsiteY4024" fmla="*/ 10533 h 1047182"/>
                  <a:gd name="connsiteX4025" fmla="*/ 485640 w 808720"/>
                  <a:gd name="connsiteY4025" fmla="*/ 10462 h 1047182"/>
                  <a:gd name="connsiteX4026" fmla="*/ 485967 w 808720"/>
                  <a:gd name="connsiteY4026" fmla="*/ 10494 h 1047182"/>
                  <a:gd name="connsiteX4027" fmla="*/ 485269 w 808720"/>
                  <a:gd name="connsiteY4027" fmla="*/ 10623 h 1047182"/>
                  <a:gd name="connsiteX4028" fmla="*/ 484883 w 808720"/>
                  <a:gd name="connsiteY4028" fmla="*/ 10626 h 1047182"/>
                  <a:gd name="connsiteX4029" fmla="*/ 484930 w 808720"/>
                  <a:gd name="connsiteY4029" fmla="*/ 10604 h 1047182"/>
                  <a:gd name="connsiteX4030" fmla="*/ 530450 w 808720"/>
                  <a:gd name="connsiteY4030" fmla="*/ 10458 h 1047182"/>
                  <a:gd name="connsiteX4031" fmla="*/ 531373 w 808720"/>
                  <a:gd name="connsiteY4031" fmla="*/ 11249 h 1047182"/>
                  <a:gd name="connsiteX4032" fmla="*/ 530303 w 808720"/>
                  <a:gd name="connsiteY4032" fmla="*/ 10568 h 1047182"/>
                  <a:gd name="connsiteX4033" fmla="*/ 419043 w 808720"/>
                  <a:gd name="connsiteY4033" fmla="*/ 10456 h 1047182"/>
                  <a:gd name="connsiteX4034" fmla="*/ 417419 w 808720"/>
                  <a:gd name="connsiteY4034" fmla="*/ 10740 h 1047182"/>
                  <a:gd name="connsiteX4035" fmla="*/ 416724 w 808720"/>
                  <a:gd name="connsiteY4035" fmla="*/ 10766 h 1047182"/>
                  <a:gd name="connsiteX4036" fmla="*/ 454849 w 808720"/>
                  <a:gd name="connsiteY4036" fmla="*/ 10448 h 1047182"/>
                  <a:gd name="connsiteX4037" fmla="*/ 454226 w 808720"/>
                  <a:gd name="connsiteY4037" fmla="*/ 10604 h 1047182"/>
                  <a:gd name="connsiteX4038" fmla="*/ 451278 w 808720"/>
                  <a:gd name="connsiteY4038" fmla="*/ 10925 h 1047182"/>
                  <a:gd name="connsiteX4039" fmla="*/ 450866 w 808720"/>
                  <a:gd name="connsiteY4039" fmla="*/ 10963 h 1047182"/>
                  <a:gd name="connsiteX4040" fmla="*/ 451989 w 808720"/>
                  <a:gd name="connsiteY4040" fmla="*/ 10617 h 1047182"/>
                  <a:gd name="connsiteX4041" fmla="*/ 433477 w 808720"/>
                  <a:gd name="connsiteY4041" fmla="*/ 10445 h 1047182"/>
                  <a:gd name="connsiteX4042" fmla="*/ 433452 w 808720"/>
                  <a:gd name="connsiteY4042" fmla="*/ 10452 h 1047182"/>
                  <a:gd name="connsiteX4043" fmla="*/ 432295 w 808720"/>
                  <a:gd name="connsiteY4043" fmla="*/ 10604 h 1047182"/>
                  <a:gd name="connsiteX4044" fmla="*/ 487123 w 808720"/>
                  <a:gd name="connsiteY4044" fmla="*/ 10435 h 1047182"/>
                  <a:gd name="connsiteX4045" fmla="*/ 486705 w 808720"/>
                  <a:gd name="connsiteY4045" fmla="*/ 10564 h 1047182"/>
                  <a:gd name="connsiteX4046" fmla="*/ 486578 w 808720"/>
                  <a:gd name="connsiteY4046" fmla="*/ 10552 h 1047182"/>
                  <a:gd name="connsiteX4047" fmla="*/ 486960 w 808720"/>
                  <a:gd name="connsiteY4047" fmla="*/ 10460 h 1047182"/>
                  <a:gd name="connsiteX4048" fmla="*/ 460448 w 808720"/>
                  <a:gd name="connsiteY4048" fmla="*/ 10417 h 1047182"/>
                  <a:gd name="connsiteX4049" fmla="*/ 463330 w 808720"/>
                  <a:gd name="connsiteY4049" fmla="*/ 10531 h 1047182"/>
                  <a:gd name="connsiteX4050" fmla="*/ 463247 w 808720"/>
                  <a:gd name="connsiteY4050" fmla="*/ 10574 h 1047182"/>
                  <a:gd name="connsiteX4051" fmla="*/ 462999 w 808720"/>
                  <a:gd name="connsiteY4051" fmla="*/ 10604 h 1047182"/>
                  <a:gd name="connsiteX4052" fmla="*/ 463238 w 808720"/>
                  <a:gd name="connsiteY4052" fmla="*/ 10579 h 1047182"/>
                  <a:gd name="connsiteX4053" fmla="*/ 462948 w 808720"/>
                  <a:gd name="connsiteY4053" fmla="*/ 10730 h 1047182"/>
                  <a:gd name="connsiteX4054" fmla="*/ 462570 w 808720"/>
                  <a:gd name="connsiteY4054" fmla="*/ 10810 h 1047182"/>
                  <a:gd name="connsiteX4055" fmla="*/ 461969 w 808720"/>
                  <a:gd name="connsiteY4055" fmla="*/ 10857 h 1047182"/>
                  <a:gd name="connsiteX4056" fmla="*/ 455989 w 808720"/>
                  <a:gd name="connsiteY4056" fmla="*/ 10917 h 1047182"/>
                  <a:gd name="connsiteX4057" fmla="*/ 520217 w 808720"/>
                  <a:gd name="connsiteY4057" fmla="*/ 10408 h 1047182"/>
                  <a:gd name="connsiteX4058" fmla="*/ 520711 w 808720"/>
                  <a:gd name="connsiteY4058" fmla="*/ 10593 h 1047182"/>
                  <a:gd name="connsiteX4059" fmla="*/ 519888 w 808720"/>
                  <a:gd name="connsiteY4059" fmla="*/ 10737 h 1047182"/>
                  <a:gd name="connsiteX4060" fmla="*/ 426862 w 808720"/>
                  <a:gd name="connsiteY4060" fmla="*/ 10392 h 1047182"/>
                  <a:gd name="connsiteX4061" fmla="*/ 421312 w 808720"/>
                  <a:gd name="connsiteY4061" fmla="*/ 11166 h 1047182"/>
                  <a:gd name="connsiteX4062" fmla="*/ 419443 w 808720"/>
                  <a:gd name="connsiteY4062" fmla="*/ 11325 h 1047182"/>
                  <a:gd name="connsiteX4063" fmla="*/ 424549 w 808720"/>
                  <a:gd name="connsiteY4063" fmla="*/ 10477 h 1047182"/>
                  <a:gd name="connsiteX4064" fmla="*/ 441847 w 808720"/>
                  <a:gd name="connsiteY4064" fmla="*/ 10378 h 1047182"/>
                  <a:gd name="connsiteX4065" fmla="*/ 441456 w 808720"/>
                  <a:gd name="connsiteY4065" fmla="*/ 10511 h 1047182"/>
                  <a:gd name="connsiteX4066" fmla="*/ 439629 w 808720"/>
                  <a:gd name="connsiteY4066" fmla="*/ 10585 h 1047182"/>
                  <a:gd name="connsiteX4067" fmla="*/ 508085 w 808720"/>
                  <a:gd name="connsiteY4067" fmla="*/ 10375 h 1047182"/>
                  <a:gd name="connsiteX4068" fmla="*/ 509054 w 808720"/>
                  <a:gd name="connsiteY4068" fmla="*/ 10604 h 1047182"/>
                  <a:gd name="connsiteX4069" fmla="*/ 508276 w 808720"/>
                  <a:gd name="connsiteY4069" fmla="*/ 10950 h 1047182"/>
                  <a:gd name="connsiteX4070" fmla="*/ 502617 w 808720"/>
                  <a:gd name="connsiteY4070" fmla="*/ 11841 h 1047182"/>
                  <a:gd name="connsiteX4071" fmla="*/ 504934 w 808720"/>
                  <a:gd name="connsiteY4071" fmla="*/ 10755 h 1047182"/>
                  <a:gd name="connsiteX4072" fmla="*/ 419719 w 808720"/>
                  <a:gd name="connsiteY4072" fmla="*/ 10365 h 1047182"/>
                  <a:gd name="connsiteX4073" fmla="*/ 419043 w 808720"/>
                  <a:gd name="connsiteY4073" fmla="*/ 10456 h 1047182"/>
                  <a:gd name="connsiteX4074" fmla="*/ 419290 w 808720"/>
                  <a:gd name="connsiteY4074" fmla="*/ 10413 h 1047182"/>
                  <a:gd name="connsiteX4075" fmla="*/ 527581 w 808720"/>
                  <a:gd name="connsiteY4075" fmla="*/ 10349 h 1047182"/>
                  <a:gd name="connsiteX4076" fmla="*/ 528436 w 808720"/>
                  <a:gd name="connsiteY4076" fmla="*/ 10618 h 1047182"/>
                  <a:gd name="connsiteX4077" fmla="*/ 528369 w 808720"/>
                  <a:gd name="connsiteY4077" fmla="*/ 11034 h 1047182"/>
                  <a:gd name="connsiteX4078" fmla="*/ 526524 w 808720"/>
                  <a:gd name="connsiteY4078" fmla="*/ 12041 h 1047182"/>
                  <a:gd name="connsiteX4079" fmla="*/ 529954 w 808720"/>
                  <a:gd name="connsiteY4079" fmla="*/ 10346 h 1047182"/>
                  <a:gd name="connsiteX4080" fmla="*/ 530303 w 808720"/>
                  <a:gd name="connsiteY4080" fmla="*/ 10568 h 1047182"/>
                  <a:gd name="connsiteX4081" fmla="*/ 529705 w 808720"/>
                  <a:gd name="connsiteY4081" fmla="*/ 11016 h 1047182"/>
                  <a:gd name="connsiteX4082" fmla="*/ 529135 w 808720"/>
                  <a:gd name="connsiteY4082" fmla="*/ 10837 h 1047182"/>
                  <a:gd name="connsiteX4083" fmla="*/ 458614 w 808720"/>
                  <a:gd name="connsiteY4083" fmla="*/ 10345 h 1047182"/>
                  <a:gd name="connsiteX4084" fmla="*/ 459677 w 808720"/>
                  <a:gd name="connsiteY4084" fmla="*/ 10387 h 1047182"/>
                  <a:gd name="connsiteX4085" fmla="*/ 456421 w 808720"/>
                  <a:gd name="connsiteY4085" fmla="*/ 10604 h 1047182"/>
                  <a:gd name="connsiteX4086" fmla="*/ 537348 w 808720"/>
                  <a:gd name="connsiteY4086" fmla="*/ 10339 h 1047182"/>
                  <a:gd name="connsiteX4087" fmla="*/ 538134 w 808720"/>
                  <a:gd name="connsiteY4087" fmla="*/ 10425 h 1047182"/>
                  <a:gd name="connsiteX4088" fmla="*/ 539166 w 808720"/>
                  <a:gd name="connsiteY4088" fmla="*/ 11758 h 1047182"/>
                  <a:gd name="connsiteX4089" fmla="*/ 537777 w 808720"/>
                  <a:gd name="connsiteY4089" fmla="*/ 11259 h 1047182"/>
                  <a:gd name="connsiteX4090" fmla="*/ 537334 w 808720"/>
                  <a:gd name="connsiteY4090" fmla="*/ 10350 h 1047182"/>
                  <a:gd name="connsiteX4091" fmla="*/ 530307 w 808720"/>
                  <a:gd name="connsiteY4091" fmla="*/ 10336 h 1047182"/>
                  <a:gd name="connsiteX4092" fmla="*/ 530489 w 808720"/>
                  <a:gd name="connsiteY4092" fmla="*/ 10428 h 1047182"/>
                  <a:gd name="connsiteX4093" fmla="*/ 530450 w 808720"/>
                  <a:gd name="connsiteY4093" fmla="*/ 10458 h 1047182"/>
                  <a:gd name="connsiteX4094" fmla="*/ 520024 w 808720"/>
                  <a:gd name="connsiteY4094" fmla="*/ 10335 h 1047182"/>
                  <a:gd name="connsiteX4095" fmla="*/ 520135 w 808720"/>
                  <a:gd name="connsiteY4095" fmla="*/ 10377 h 1047182"/>
                  <a:gd name="connsiteX4096" fmla="*/ 519739 w 808720"/>
                  <a:gd name="connsiteY4096" fmla="*/ 10763 h 1047182"/>
                  <a:gd name="connsiteX4097" fmla="*/ 519529 w 808720"/>
                  <a:gd name="connsiteY4097" fmla="*/ 10799 h 1047182"/>
                  <a:gd name="connsiteX4098" fmla="*/ 518528 w 808720"/>
                  <a:gd name="connsiteY4098" fmla="*/ 10333 h 1047182"/>
                  <a:gd name="connsiteX4099" fmla="*/ 517887 w 808720"/>
                  <a:gd name="connsiteY4099" fmla="*/ 10782 h 1047182"/>
                  <a:gd name="connsiteX4100" fmla="*/ 515703 w 808720"/>
                  <a:gd name="connsiteY4100" fmla="*/ 11256 h 1047182"/>
                  <a:gd name="connsiteX4101" fmla="*/ 519991 w 808720"/>
                  <a:gd name="connsiteY4101" fmla="*/ 10324 h 1047182"/>
                  <a:gd name="connsiteX4102" fmla="*/ 518986 w 808720"/>
                  <a:gd name="connsiteY4102" fmla="*/ 10894 h 1047182"/>
                  <a:gd name="connsiteX4103" fmla="*/ 518055 w 808720"/>
                  <a:gd name="connsiteY4103" fmla="*/ 11057 h 1047182"/>
                  <a:gd name="connsiteX4104" fmla="*/ 517305 w 808720"/>
                  <a:gd name="connsiteY4104" fmla="*/ 11189 h 1047182"/>
                  <a:gd name="connsiteX4105" fmla="*/ 517887 w 808720"/>
                  <a:gd name="connsiteY4105" fmla="*/ 10782 h 1047182"/>
                  <a:gd name="connsiteX4106" fmla="*/ 519623 w 808720"/>
                  <a:gd name="connsiteY4106" fmla="*/ 10404 h 1047182"/>
                  <a:gd name="connsiteX4107" fmla="*/ 519992 w 808720"/>
                  <a:gd name="connsiteY4107" fmla="*/ 10324 h 1047182"/>
                  <a:gd name="connsiteX4108" fmla="*/ 519993 w 808720"/>
                  <a:gd name="connsiteY4108" fmla="*/ 10324 h 1047182"/>
                  <a:gd name="connsiteX4109" fmla="*/ 519991 w 808720"/>
                  <a:gd name="connsiteY4109" fmla="*/ 10324 h 1047182"/>
                  <a:gd name="connsiteX4110" fmla="*/ 457847 w 808720"/>
                  <a:gd name="connsiteY4110" fmla="*/ 10315 h 1047182"/>
                  <a:gd name="connsiteX4111" fmla="*/ 457863 w 808720"/>
                  <a:gd name="connsiteY4111" fmla="*/ 10316 h 1047182"/>
                  <a:gd name="connsiteX4112" fmla="*/ 456421 w 808720"/>
                  <a:gd name="connsiteY4112" fmla="*/ 10604 h 1047182"/>
                  <a:gd name="connsiteX4113" fmla="*/ 456420 w 808720"/>
                  <a:gd name="connsiteY4113" fmla="*/ 10604 h 1047182"/>
                  <a:gd name="connsiteX4114" fmla="*/ 454795 w 808720"/>
                  <a:gd name="connsiteY4114" fmla="*/ 10929 h 1047182"/>
                  <a:gd name="connsiteX4115" fmla="*/ 453164 w 808720"/>
                  <a:gd name="connsiteY4115" fmla="*/ 10945 h 1047182"/>
                  <a:gd name="connsiteX4116" fmla="*/ 454021 w 808720"/>
                  <a:gd name="connsiteY4116" fmla="*/ 10670 h 1047182"/>
                  <a:gd name="connsiteX4117" fmla="*/ 442549 w 808720"/>
                  <a:gd name="connsiteY4117" fmla="*/ 10313 h 1047182"/>
                  <a:gd name="connsiteX4118" fmla="*/ 441847 w 808720"/>
                  <a:gd name="connsiteY4118" fmla="*/ 10378 h 1047182"/>
                  <a:gd name="connsiteX4119" fmla="*/ 441891 w 808720"/>
                  <a:gd name="connsiteY4119" fmla="*/ 10363 h 1047182"/>
                  <a:gd name="connsiteX4120" fmla="*/ 520049 w 808720"/>
                  <a:gd name="connsiteY4120" fmla="*/ 10312 h 1047182"/>
                  <a:gd name="connsiteX4121" fmla="*/ 520024 w 808720"/>
                  <a:gd name="connsiteY4121" fmla="*/ 10335 h 1047182"/>
                  <a:gd name="connsiteX4122" fmla="*/ 519993 w 808720"/>
                  <a:gd name="connsiteY4122" fmla="*/ 10324 h 1047182"/>
                  <a:gd name="connsiteX4123" fmla="*/ 484036 w 808720"/>
                  <a:gd name="connsiteY4123" fmla="*/ 10309 h 1047182"/>
                  <a:gd name="connsiteX4124" fmla="*/ 485175 w 808720"/>
                  <a:gd name="connsiteY4124" fmla="*/ 10417 h 1047182"/>
                  <a:gd name="connsiteX4125" fmla="*/ 484539 w 808720"/>
                  <a:gd name="connsiteY4125" fmla="*/ 10567 h 1047182"/>
                  <a:gd name="connsiteX4126" fmla="*/ 483571 w 808720"/>
                  <a:gd name="connsiteY4126" fmla="*/ 10476 h 1047182"/>
                  <a:gd name="connsiteX4127" fmla="*/ 522511 w 808720"/>
                  <a:gd name="connsiteY4127" fmla="*/ 10306 h 1047182"/>
                  <a:gd name="connsiteX4128" fmla="*/ 521812 w 808720"/>
                  <a:gd name="connsiteY4128" fmla="*/ 11005 h 1047182"/>
                  <a:gd name="connsiteX4129" fmla="*/ 520955 w 808720"/>
                  <a:gd name="connsiteY4129" fmla="*/ 10684 h 1047182"/>
                  <a:gd name="connsiteX4130" fmla="*/ 521171 w 808720"/>
                  <a:gd name="connsiteY4130" fmla="*/ 10542 h 1047182"/>
                  <a:gd name="connsiteX4131" fmla="*/ 442079 w 808720"/>
                  <a:gd name="connsiteY4131" fmla="*/ 10300 h 1047182"/>
                  <a:gd name="connsiteX4132" fmla="*/ 441891 w 808720"/>
                  <a:gd name="connsiteY4132" fmla="*/ 10363 h 1047182"/>
                  <a:gd name="connsiteX4133" fmla="*/ 434302 w 808720"/>
                  <a:gd name="connsiteY4133" fmla="*/ 10945 h 1047182"/>
                  <a:gd name="connsiteX4134" fmla="*/ 435370 w 808720"/>
                  <a:gd name="connsiteY4134" fmla="*/ 10738 h 1047182"/>
                  <a:gd name="connsiteX4135" fmla="*/ 437624 w 808720"/>
                  <a:gd name="connsiteY4135" fmla="*/ 10299 h 1047182"/>
                  <a:gd name="connsiteX4136" fmla="*/ 435370 w 808720"/>
                  <a:gd name="connsiteY4136" fmla="*/ 10738 h 1047182"/>
                  <a:gd name="connsiteX4137" fmla="*/ 433456 w 808720"/>
                  <a:gd name="connsiteY4137" fmla="*/ 10862 h 1047182"/>
                  <a:gd name="connsiteX4138" fmla="*/ 434422 w 808720"/>
                  <a:gd name="connsiteY4138" fmla="*/ 10621 h 1047182"/>
                  <a:gd name="connsiteX4139" fmla="*/ 481404 w 808720"/>
                  <a:gd name="connsiteY4139" fmla="*/ 10270 h 1047182"/>
                  <a:gd name="connsiteX4140" fmla="*/ 483571 w 808720"/>
                  <a:gd name="connsiteY4140" fmla="*/ 10476 h 1047182"/>
                  <a:gd name="connsiteX4141" fmla="*/ 483101 w 808720"/>
                  <a:gd name="connsiteY4141" fmla="*/ 10645 h 1047182"/>
                  <a:gd name="connsiteX4142" fmla="*/ 478504 w 808720"/>
                  <a:gd name="connsiteY4142" fmla="*/ 10691 h 1047182"/>
                  <a:gd name="connsiteX4143" fmla="*/ 481124 w 808720"/>
                  <a:gd name="connsiteY4143" fmla="*/ 10298 h 1047182"/>
                  <a:gd name="connsiteX4144" fmla="*/ 443188 w 808720"/>
                  <a:gd name="connsiteY4144" fmla="*/ 10264 h 1047182"/>
                  <a:gd name="connsiteX4145" fmla="*/ 441710 w 808720"/>
                  <a:gd name="connsiteY4145" fmla="*/ 10501 h 1047182"/>
                  <a:gd name="connsiteX4146" fmla="*/ 441701 w 808720"/>
                  <a:gd name="connsiteY4146" fmla="*/ 10501 h 1047182"/>
                  <a:gd name="connsiteX4147" fmla="*/ 443145 w 808720"/>
                  <a:gd name="connsiteY4147" fmla="*/ 10267 h 1047182"/>
                  <a:gd name="connsiteX4148" fmla="*/ 458184 w 808720"/>
                  <a:gd name="connsiteY4148" fmla="*/ 10251 h 1047182"/>
                  <a:gd name="connsiteX4149" fmla="*/ 458072 w 808720"/>
                  <a:gd name="connsiteY4149" fmla="*/ 10273 h 1047182"/>
                  <a:gd name="connsiteX4150" fmla="*/ 457882 w 808720"/>
                  <a:gd name="connsiteY4150" fmla="*/ 10311 h 1047182"/>
                  <a:gd name="connsiteX4151" fmla="*/ 457847 w 808720"/>
                  <a:gd name="connsiteY4151" fmla="*/ 10315 h 1047182"/>
                  <a:gd name="connsiteX4152" fmla="*/ 457672 w 808720"/>
                  <a:gd name="connsiteY4152" fmla="*/ 10308 h 1047182"/>
                  <a:gd name="connsiteX4153" fmla="*/ 457404 w 808720"/>
                  <a:gd name="connsiteY4153" fmla="*/ 10297 h 1047182"/>
                  <a:gd name="connsiteX4154" fmla="*/ 443287 w 808720"/>
                  <a:gd name="connsiteY4154" fmla="*/ 10244 h 1047182"/>
                  <a:gd name="connsiteX4155" fmla="*/ 443145 w 808720"/>
                  <a:gd name="connsiteY4155" fmla="*/ 10267 h 1047182"/>
                  <a:gd name="connsiteX4156" fmla="*/ 442549 w 808720"/>
                  <a:gd name="connsiteY4156" fmla="*/ 10313 h 1047182"/>
                  <a:gd name="connsiteX4157" fmla="*/ 506034 w 808720"/>
                  <a:gd name="connsiteY4157" fmla="*/ 10239 h 1047182"/>
                  <a:gd name="connsiteX4158" fmla="*/ 505543 w 808720"/>
                  <a:gd name="connsiteY4158" fmla="*/ 10469 h 1047182"/>
                  <a:gd name="connsiteX4159" fmla="*/ 504668 w 808720"/>
                  <a:gd name="connsiteY4159" fmla="*/ 10604 h 1047182"/>
                  <a:gd name="connsiteX4160" fmla="*/ 505514 w 808720"/>
                  <a:gd name="connsiteY4160" fmla="*/ 10483 h 1047182"/>
                  <a:gd name="connsiteX4161" fmla="*/ 504934 w 808720"/>
                  <a:gd name="connsiteY4161" fmla="*/ 10755 h 1047182"/>
                  <a:gd name="connsiteX4162" fmla="*/ 503671 w 808720"/>
                  <a:gd name="connsiteY4162" fmla="*/ 10907 h 1047182"/>
                  <a:gd name="connsiteX4163" fmla="*/ 502843 w 808720"/>
                  <a:gd name="connsiteY4163" fmla="*/ 11006 h 1047182"/>
                  <a:gd name="connsiteX4164" fmla="*/ 504188 w 808720"/>
                  <a:gd name="connsiteY4164" fmla="*/ 10591 h 1047182"/>
                  <a:gd name="connsiteX4165" fmla="*/ 504200 w 808720"/>
                  <a:gd name="connsiteY4165" fmla="*/ 10589 h 1047182"/>
                  <a:gd name="connsiteX4166" fmla="*/ 517827 w 808720"/>
                  <a:gd name="connsiteY4166" fmla="*/ 10238 h 1047182"/>
                  <a:gd name="connsiteX4167" fmla="*/ 515037 w 808720"/>
                  <a:gd name="connsiteY4167" fmla="*/ 11401 h 1047182"/>
                  <a:gd name="connsiteX4168" fmla="*/ 513273 w 808720"/>
                  <a:gd name="connsiteY4168" fmla="*/ 11785 h 1047182"/>
                  <a:gd name="connsiteX4169" fmla="*/ 515321 w 808720"/>
                  <a:gd name="connsiteY4169" fmla="*/ 10761 h 1047182"/>
                  <a:gd name="connsiteX4170" fmla="*/ 520386 w 808720"/>
                  <a:gd name="connsiteY4170" fmla="*/ 10238 h 1047182"/>
                  <a:gd name="connsiteX4171" fmla="*/ 520217 w 808720"/>
                  <a:gd name="connsiteY4171" fmla="*/ 10408 h 1047182"/>
                  <a:gd name="connsiteX4172" fmla="*/ 520135 w 808720"/>
                  <a:gd name="connsiteY4172" fmla="*/ 10377 h 1047182"/>
                  <a:gd name="connsiteX4173" fmla="*/ 520246 w 808720"/>
                  <a:gd name="connsiteY4173" fmla="*/ 10269 h 1047182"/>
                  <a:gd name="connsiteX4174" fmla="*/ 422988 w 808720"/>
                  <a:gd name="connsiteY4174" fmla="*/ 10237 h 1047182"/>
                  <a:gd name="connsiteX4175" fmla="*/ 420776 w 808720"/>
                  <a:gd name="connsiteY4175" fmla="*/ 10616 h 1047182"/>
                  <a:gd name="connsiteX4176" fmla="*/ 419899 w 808720"/>
                  <a:gd name="connsiteY4176" fmla="*/ 10649 h 1047182"/>
                  <a:gd name="connsiteX4177" fmla="*/ 455719 w 808720"/>
                  <a:gd name="connsiteY4177" fmla="*/ 10231 h 1047182"/>
                  <a:gd name="connsiteX4178" fmla="*/ 457404 w 808720"/>
                  <a:gd name="connsiteY4178" fmla="*/ 10297 h 1047182"/>
                  <a:gd name="connsiteX4179" fmla="*/ 454849 w 808720"/>
                  <a:gd name="connsiteY4179" fmla="*/ 10448 h 1047182"/>
                  <a:gd name="connsiteX4180" fmla="*/ 498495 w 808720"/>
                  <a:gd name="connsiteY4180" fmla="*/ 10220 h 1047182"/>
                  <a:gd name="connsiteX4181" fmla="*/ 498120 w 808720"/>
                  <a:gd name="connsiteY4181" fmla="*/ 10391 h 1047182"/>
                  <a:gd name="connsiteX4182" fmla="*/ 497650 w 808720"/>
                  <a:gd name="connsiteY4182" fmla="*/ 10604 h 1047182"/>
                  <a:gd name="connsiteX4183" fmla="*/ 497555 w 808720"/>
                  <a:gd name="connsiteY4183" fmla="*/ 10619 h 1047182"/>
                  <a:gd name="connsiteX4184" fmla="*/ 496185 w 808720"/>
                  <a:gd name="connsiteY4184" fmla="*/ 10659 h 1047182"/>
                  <a:gd name="connsiteX4185" fmla="*/ 497674 w 808720"/>
                  <a:gd name="connsiteY4185" fmla="*/ 10376 h 1047182"/>
                  <a:gd name="connsiteX4186" fmla="*/ 530169 w 808720"/>
                  <a:gd name="connsiteY4186" fmla="*/ 10217 h 1047182"/>
                  <a:gd name="connsiteX4187" fmla="*/ 530307 w 808720"/>
                  <a:gd name="connsiteY4187" fmla="*/ 10336 h 1047182"/>
                  <a:gd name="connsiteX4188" fmla="*/ 530125 w 808720"/>
                  <a:gd name="connsiteY4188" fmla="*/ 10243 h 1047182"/>
                  <a:gd name="connsiteX4189" fmla="*/ 462248 w 808720"/>
                  <a:gd name="connsiteY4189" fmla="*/ 10215 h 1047182"/>
                  <a:gd name="connsiteX4190" fmla="*/ 460448 w 808720"/>
                  <a:gd name="connsiteY4190" fmla="*/ 10417 h 1047182"/>
                  <a:gd name="connsiteX4191" fmla="*/ 459677 w 808720"/>
                  <a:gd name="connsiteY4191" fmla="*/ 10387 h 1047182"/>
                  <a:gd name="connsiteX4192" fmla="*/ 443575 w 808720"/>
                  <a:gd name="connsiteY4192" fmla="*/ 10202 h 1047182"/>
                  <a:gd name="connsiteX4193" fmla="*/ 443345 w 808720"/>
                  <a:gd name="connsiteY4193" fmla="*/ 10239 h 1047182"/>
                  <a:gd name="connsiteX4194" fmla="*/ 443287 w 808720"/>
                  <a:gd name="connsiteY4194" fmla="*/ 10244 h 1047182"/>
                  <a:gd name="connsiteX4195" fmla="*/ 443530 w 808720"/>
                  <a:gd name="connsiteY4195" fmla="*/ 10205 h 1047182"/>
                  <a:gd name="connsiteX4196" fmla="*/ 507322 w 808720"/>
                  <a:gd name="connsiteY4196" fmla="*/ 10196 h 1047182"/>
                  <a:gd name="connsiteX4197" fmla="*/ 507399 w 808720"/>
                  <a:gd name="connsiteY4197" fmla="*/ 10214 h 1047182"/>
                  <a:gd name="connsiteX4198" fmla="*/ 505514 w 808720"/>
                  <a:gd name="connsiteY4198" fmla="*/ 10483 h 1047182"/>
                  <a:gd name="connsiteX4199" fmla="*/ 505543 w 808720"/>
                  <a:gd name="connsiteY4199" fmla="*/ 10469 h 1047182"/>
                  <a:gd name="connsiteX4200" fmla="*/ 532438 w 808720"/>
                  <a:gd name="connsiteY4200" fmla="*/ 10192 h 1047182"/>
                  <a:gd name="connsiteX4201" fmla="*/ 532874 w 808720"/>
                  <a:gd name="connsiteY4201" fmla="*/ 10292 h 1047182"/>
                  <a:gd name="connsiteX4202" fmla="*/ 534052 w 808720"/>
                  <a:gd name="connsiteY4202" fmla="*/ 10872 h 1047182"/>
                  <a:gd name="connsiteX4203" fmla="*/ 533829 w 808720"/>
                  <a:gd name="connsiteY4203" fmla="*/ 11140 h 1047182"/>
                  <a:gd name="connsiteX4204" fmla="*/ 455886 w 808720"/>
                  <a:gd name="connsiteY4204" fmla="*/ 10189 h 1047182"/>
                  <a:gd name="connsiteX4205" fmla="*/ 455719 w 808720"/>
                  <a:gd name="connsiteY4205" fmla="*/ 10231 h 1047182"/>
                  <a:gd name="connsiteX4206" fmla="*/ 455309 w 808720"/>
                  <a:gd name="connsiteY4206" fmla="*/ 10215 h 1047182"/>
                  <a:gd name="connsiteX4207" fmla="*/ 424705 w 808720"/>
                  <a:gd name="connsiteY4207" fmla="*/ 10183 h 1047182"/>
                  <a:gd name="connsiteX4208" fmla="*/ 422550 w 808720"/>
                  <a:gd name="connsiteY4208" fmla="*/ 10551 h 1047182"/>
                  <a:gd name="connsiteX4209" fmla="*/ 420910 w 808720"/>
                  <a:gd name="connsiteY4209" fmla="*/ 10611 h 1047182"/>
                  <a:gd name="connsiteX4210" fmla="*/ 421198 w 808720"/>
                  <a:gd name="connsiteY4210" fmla="*/ 10168 h 1047182"/>
                  <a:gd name="connsiteX4211" fmla="*/ 420718 w 808720"/>
                  <a:gd name="connsiteY4211" fmla="*/ 10256 h 1047182"/>
                  <a:gd name="connsiteX4212" fmla="*/ 419719 w 808720"/>
                  <a:gd name="connsiteY4212" fmla="*/ 10365 h 1047182"/>
                  <a:gd name="connsiteX4213" fmla="*/ 529967 w 808720"/>
                  <a:gd name="connsiteY4213" fmla="*/ 10163 h 1047182"/>
                  <a:gd name="connsiteX4214" fmla="*/ 530125 w 808720"/>
                  <a:gd name="connsiteY4214" fmla="*/ 10243 h 1047182"/>
                  <a:gd name="connsiteX4215" fmla="*/ 529954 w 808720"/>
                  <a:gd name="connsiteY4215" fmla="*/ 10346 h 1047182"/>
                  <a:gd name="connsiteX4216" fmla="*/ 529805 w 808720"/>
                  <a:gd name="connsiteY4216" fmla="*/ 10251 h 1047182"/>
                  <a:gd name="connsiteX4217" fmla="*/ 500417 w 808720"/>
                  <a:gd name="connsiteY4217" fmla="*/ 10158 h 1047182"/>
                  <a:gd name="connsiteX4218" fmla="*/ 499787 w 808720"/>
                  <a:gd name="connsiteY4218" fmla="*/ 10445 h 1047182"/>
                  <a:gd name="connsiteX4219" fmla="*/ 499707 w 808720"/>
                  <a:gd name="connsiteY4219" fmla="*/ 10481 h 1047182"/>
                  <a:gd name="connsiteX4220" fmla="*/ 497204 w 808720"/>
                  <a:gd name="connsiteY4220" fmla="*/ 10807 h 1047182"/>
                  <a:gd name="connsiteX4221" fmla="*/ 497405 w 808720"/>
                  <a:gd name="connsiteY4221" fmla="*/ 10715 h 1047182"/>
                  <a:gd name="connsiteX4222" fmla="*/ 497502 w 808720"/>
                  <a:gd name="connsiteY4222" fmla="*/ 10671 h 1047182"/>
                  <a:gd name="connsiteX4223" fmla="*/ 498089 w 808720"/>
                  <a:gd name="connsiteY4223" fmla="*/ 10604 h 1047182"/>
                  <a:gd name="connsiteX4224" fmla="*/ 497620 w 808720"/>
                  <a:gd name="connsiteY4224" fmla="*/ 10617 h 1047182"/>
                  <a:gd name="connsiteX4225" fmla="*/ 497650 w 808720"/>
                  <a:gd name="connsiteY4225" fmla="*/ 10604 h 1047182"/>
                  <a:gd name="connsiteX4226" fmla="*/ 498831 w 808720"/>
                  <a:gd name="connsiteY4226" fmla="*/ 10414 h 1047182"/>
                  <a:gd name="connsiteX4227" fmla="*/ 433327 w 808720"/>
                  <a:gd name="connsiteY4227" fmla="*/ 10153 h 1047182"/>
                  <a:gd name="connsiteX4228" fmla="*/ 426638 w 808720"/>
                  <a:gd name="connsiteY4228" fmla="*/ 10967 h 1047182"/>
                  <a:gd name="connsiteX4229" fmla="*/ 427908 w 808720"/>
                  <a:gd name="connsiteY4229" fmla="*/ 10604 h 1047182"/>
                  <a:gd name="connsiteX4230" fmla="*/ 424535 w 808720"/>
                  <a:gd name="connsiteY4230" fmla="*/ 10891 h 1047182"/>
                  <a:gd name="connsiteX4231" fmla="*/ 424619 w 808720"/>
                  <a:gd name="connsiteY4231" fmla="*/ 10878 h 1047182"/>
                  <a:gd name="connsiteX4232" fmla="*/ 429052 w 808720"/>
                  <a:gd name="connsiteY4232" fmla="*/ 10311 h 1047182"/>
                  <a:gd name="connsiteX4233" fmla="*/ 450406 w 808720"/>
                  <a:gd name="connsiteY4233" fmla="*/ 10151 h 1047182"/>
                  <a:gd name="connsiteX4234" fmla="*/ 450249 w 808720"/>
                  <a:gd name="connsiteY4234" fmla="*/ 10197 h 1047182"/>
                  <a:gd name="connsiteX4235" fmla="*/ 443532 w 808720"/>
                  <a:gd name="connsiteY4235" fmla="*/ 10703 h 1047182"/>
                  <a:gd name="connsiteX4236" fmla="*/ 440297 w 808720"/>
                  <a:gd name="connsiteY4236" fmla="*/ 10946 h 1047182"/>
                  <a:gd name="connsiteX4237" fmla="*/ 440698 w 808720"/>
                  <a:gd name="connsiteY4237" fmla="*/ 10768 h 1047182"/>
                  <a:gd name="connsiteX4238" fmla="*/ 441285 w 808720"/>
                  <a:gd name="connsiteY4238" fmla="*/ 10569 h 1047182"/>
                  <a:gd name="connsiteX4239" fmla="*/ 441710 w 808720"/>
                  <a:gd name="connsiteY4239" fmla="*/ 10501 h 1047182"/>
                  <a:gd name="connsiteX4240" fmla="*/ 445770 w 808720"/>
                  <a:gd name="connsiteY4240" fmla="*/ 10338 h 1047182"/>
                  <a:gd name="connsiteX4241" fmla="*/ 421703 w 808720"/>
                  <a:gd name="connsiteY4241" fmla="*/ 10148 h 1047182"/>
                  <a:gd name="connsiteX4242" fmla="*/ 418379 w 808720"/>
                  <a:gd name="connsiteY4242" fmla="*/ 10705 h 1047182"/>
                  <a:gd name="connsiteX4243" fmla="*/ 418237 w 808720"/>
                  <a:gd name="connsiteY4243" fmla="*/ 10710 h 1047182"/>
                  <a:gd name="connsiteX4244" fmla="*/ 420718 w 808720"/>
                  <a:gd name="connsiteY4244" fmla="*/ 10256 h 1047182"/>
                  <a:gd name="connsiteX4245" fmla="*/ 534663 w 808720"/>
                  <a:gd name="connsiteY4245" fmla="*/ 10138 h 1047182"/>
                  <a:gd name="connsiteX4246" fmla="*/ 534970 w 808720"/>
                  <a:gd name="connsiteY4246" fmla="*/ 10249 h 1047182"/>
                  <a:gd name="connsiteX4247" fmla="*/ 535351 w 808720"/>
                  <a:gd name="connsiteY4247" fmla="*/ 11105 h 1047182"/>
                  <a:gd name="connsiteX4248" fmla="*/ 534316 w 808720"/>
                  <a:gd name="connsiteY4248" fmla="*/ 10555 h 1047182"/>
                  <a:gd name="connsiteX4249" fmla="*/ 436216 w 808720"/>
                  <a:gd name="connsiteY4249" fmla="*/ 10137 h 1047182"/>
                  <a:gd name="connsiteX4250" fmla="*/ 432717 w 808720"/>
                  <a:gd name="connsiteY4250" fmla="*/ 10649 h 1047182"/>
                  <a:gd name="connsiteX4251" fmla="*/ 433358 w 808720"/>
                  <a:gd name="connsiteY4251" fmla="*/ 10477 h 1047182"/>
                  <a:gd name="connsiteX4252" fmla="*/ 482214 w 808720"/>
                  <a:gd name="connsiteY4252" fmla="*/ 10134 h 1047182"/>
                  <a:gd name="connsiteX4253" fmla="*/ 482503 w 808720"/>
                  <a:gd name="connsiteY4253" fmla="*/ 10162 h 1047182"/>
                  <a:gd name="connsiteX4254" fmla="*/ 481404 w 808720"/>
                  <a:gd name="connsiteY4254" fmla="*/ 10270 h 1047182"/>
                  <a:gd name="connsiteX4255" fmla="*/ 481345 w 808720"/>
                  <a:gd name="connsiteY4255" fmla="*/ 10264 h 1047182"/>
                  <a:gd name="connsiteX4256" fmla="*/ 476754 w 808720"/>
                  <a:gd name="connsiteY4256" fmla="*/ 10132 h 1047182"/>
                  <a:gd name="connsiteX4257" fmla="*/ 474758 w 808720"/>
                  <a:gd name="connsiteY4257" fmla="*/ 10552 h 1047182"/>
                  <a:gd name="connsiteX4258" fmla="*/ 473050 w 808720"/>
                  <a:gd name="connsiteY4258" fmla="*/ 10745 h 1047182"/>
                  <a:gd name="connsiteX4259" fmla="*/ 472348 w 808720"/>
                  <a:gd name="connsiteY4259" fmla="*/ 10752 h 1047182"/>
                  <a:gd name="connsiteX4260" fmla="*/ 473287 w 808720"/>
                  <a:gd name="connsiteY4260" fmla="*/ 10485 h 1047182"/>
                  <a:gd name="connsiteX4261" fmla="*/ 479848 w 808720"/>
                  <a:gd name="connsiteY4261" fmla="*/ 10123 h 1047182"/>
                  <a:gd name="connsiteX4262" fmla="*/ 481345 w 808720"/>
                  <a:gd name="connsiteY4262" fmla="*/ 10264 h 1047182"/>
                  <a:gd name="connsiteX4263" fmla="*/ 481124 w 808720"/>
                  <a:gd name="connsiteY4263" fmla="*/ 10298 h 1047182"/>
                  <a:gd name="connsiteX4264" fmla="*/ 477651 w 808720"/>
                  <a:gd name="connsiteY4264" fmla="*/ 10640 h 1047182"/>
                  <a:gd name="connsiteX4265" fmla="*/ 460635 w 808720"/>
                  <a:gd name="connsiteY4265" fmla="*/ 10106 h 1047182"/>
                  <a:gd name="connsiteX4266" fmla="*/ 458614 w 808720"/>
                  <a:gd name="connsiteY4266" fmla="*/ 10345 h 1047182"/>
                  <a:gd name="connsiteX4267" fmla="*/ 457863 w 808720"/>
                  <a:gd name="connsiteY4267" fmla="*/ 10316 h 1047182"/>
                  <a:gd name="connsiteX4268" fmla="*/ 457882 w 808720"/>
                  <a:gd name="connsiteY4268" fmla="*/ 10311 h 1047182"/>
                  <a:gd name="connsiteX4269" fmla="*/ 459140 w 808720"/>
                  <a:gd name="connsiteY4269" fmla="*/ 10195 h 1047182"/>
                  <a:gd name="connsiteX4270" fmla="*/ 498540 w 808720"/>
                  <a:gd name="connsiteY4270" fmla="*/ 10089 h 1047182"/>
                  <a:gd name="connsiteX4271" fmla="*/ 497179 w 808720"/>
                  <a:gd name="connsiteY4271" fmla="*/ 10360 h 1047182"/>
                  <a:gd name="connsiteX4272" fmla="*/ 495591 w 808720"/>
                  <a:gd name="connsiteY4272" fmla="*/ 10676 h 1047182"/>
                  <a:gd name="connsiteX4273" fmla="*/ 494325 w 808720"/>
                  <a:gd name="connsiteY4273" fmla="*/ 10712 h 1047182"/>
                  <a:gd name="connsiteX4274" fmla="*/ 496684 w 808720"/>
                  <a:gd name="connsiteY4274" fmla="*/ 10344 h 1047182"/>
                  <a:gd name="connsiteX4275" fmla="*/ 498088 w 808720"/>
                  <a:gd name="connsiteY4275" fmla="*/ 10124 h 1047182"/>
                  <a:gd name="connsiteX4276" fmla="*/ 452037 w 808720"/>
                  <a:gd name="connsiteY4276" fmla="*/ 10086 h 1047182"/>
                  <a:gd name="connsiteX4277" fmla="*/ 455309 w 808720"/>
                  <a:gd name="connsiteY4277" fmla="*/ 10215 h 1047182"/>
                  <a:gd name="connsiteX4278" fmla="*/ 449258 w 808720"/>
                  <a:gd name="connsiteY4278" fmla="*/ 10484 h 1047182"/>
                  <a:gd name="connsiteX4279" fmla="*/ 450249 w 808720"/>
                  <a:gd name="connsiteY4279" fmla="*/ 10197 h 1047182"/>
                  <a:gd name="connsiteX4280" fmla="*/ 451362 w 808720"/>
                  <a:gd name="connsiteY4280" fmla="*/ 10113 h 1047182"/>
                  <a:gd name="connsiteX4281" fmla="*/ 534890 w 808720"/>
                  <a:gd name="connsiteY4281" fmla="*/ 10068 h 1047182"/>
                  <a:gd name="connsiteX4282" fmla="*/ 537328 w 808720"/>
                  <a:gd name="connsiteY4282" fmla="*/ 10337 h 1047182"/>
                  <a:gd name="connsiteX4283" fmla="*/ 537334 w 808720"/>
                  <a:gd name="connsiteY4283" fmla="*/ 10350 h 1047182"/>
                  <a:gd name="connsiteX4284" fmla="*/ 536688 w 808720"/>
                  <a:gd name="connsiteY4284" fmla="*/ 10867 h 1047182"/>
                  <a:gd name="connsiteX4285" fmla="*/ 534970 w 808720"/>
                  <a:gd name="connsiteY4285" fmla="*/ 10249 h 1047182"/>
                  <a:gd name="connsiteX4286" fmla="*/ 526674 w 808720"/>
                  <a:gd name="connsiteY4286" fmla="*/ 10064 h 1047182"/>
                  <a:gd name="connsiteX4287" fmla="*/ 527291 w 808720"/>
                  <a:gd name="connsiteY4287" fmla="*/ 10258 h 1047182"/>
                  <a:gd name="connsiteX4288" fmla="*/ 524406 w 808720"/>
                  <a:gd name="connsiteY4288" fmla="*/ 11700 h 1047182"/>
                  <a:gd name="connsiteX4289" fmla="*/ 526499 w 808720"/>
                  <a:gd name="connsiteY4289" fmla="*/ 10130 h 1047182"/>
                  <a:gd name="connsiteX4290" fmla="*/ 479147 w 808720"/>
                  <a:gd name="connsiteY4290" fmla="*/ 10056 h 1047182"/>
                  <a:gd name="connsiteX4291" fmla="*/ 479336 w 808720"/>
                  <a:gd name="connsiteY4291" fmla="*/ 10074 h 1047182"/>
                  <a:gd name="connsiteX4292" fmla="*/ 475454 w 808720"/>
                  <a:gd name="connsiteY4292" fmla="*/ 10721 h 1047182"/>
                  <a:gd name="connsiteX4293" fmla="*/ 473881 w 808720"/>
                  <a:gd name="connsiteY4293" fmla="*/ 10737 h 1047182"/>
                  <a:gd name="connsiteX4294" fmla="*/ 474758 w 808720"/>
                  <a:gd name="connsiteY4294" fmla="*/ 10552 h 1047182"/>
                  <a:gd name="connsiteX4295" fmla="*/ 520466 w 808720"/>
                  <a:gd name="connsiteY4295" fmla="*/ 10054 h 1047182"/>
                  <a:gd name="connsiteX4296" fmla="*/ 520246 w 808720"/>
                  <a:gd name="connsiteY4296" fmla="*/ 10269 h 1047182"/>
                  <a:gd name="connsiteX4297" fmla="*/ 520049 w 808720"/>
                  <a:gd name="connsiteY4297" fmla="*/ 10312 h 1047182"/>
                  <a:gd name="connsiteX4298" fmla="*/ 520103 w 808720"/>
                  <a:gd name="connsiteY4298" fmla="*/ 10261 h 1047182"/>
                  <a:gd name="connsiteX4299" fmla="*/ 488398 w 808720"/>
                  <a:gd name="connsiteY4299" fmla="*/ 10043 h 1047182"/>
                  <a:gd name="connsiteX4300" fmla="*/ 488309 w 808720"/>
                  <a:gd name="connsiteY4300" fmla="*/ 10070 h 1047182"/>
                  <a:gd name="connsiteX4301" fmla="*/ 487329 w 808720"/>
                  <a:gd name="connsiteY4301" fmla="*/ 10372 h 1047182"/>
                  <a:gd name="connsiteX4302" fmla="*/ 486960 w 808720"/>
                  <a:gd name="connsiteY4302" fmla="*/ 10460 h 1047182"/>
                  <a:gd name="connsiteX4303" fmla="*/ 486447 w 808720"/>
                  <a:gd name="connsiteY4303" fmla="*/ 10539 h 1047182"/>
                  <a:gd name="connsiteX4304" fmla="*/ 485967 w 808720"/>
                  <a:gd name="connsiteY4304" fmla="*/ 10494 h 1047182"/>
                  <a:gd name="connsiteX4305" fmla="*/ 488259 w 808720"/>
                  <a:gd name="connsiteY4305" fmla="*/ 10069 h 1047182"/>
                  <a:gd name="connsiteX4306" fmla="*/ 450801 w 808720"/>
                  <a:gd name="connsiteY4306" fmla="*/ 10037 h 1047182"/>
                  <a:gd name="connsiteX4307" fmla="*/ 451830 w 808720"/>
                  <a:gd name="connsiteY4307" fmla="*/ 10078 h 1047182"/>
                  <a:gd name="connsiteX4308" fmla="*/ 451362 w 808720"/>
                  <a:gd name="connsiteY4308" fmla="*/ 10113 h 1047182"/>
                  <a:gd name="connsiteX4309" fmla="*/ 450406 w 808720"/>
                  <a:gd name="connsiteY4309" fmla="*/ 10151 h 1047182"/>
                  <a:gd name="connsiteX4310" fmla="*/ 436540 w 808720"/>
                  <a:gd name="connsiteY4310" fmla="*/ 10035 h 1047182"/>
                  <a:gd name="connsiteX4311" fmla="*/ 433477 w 808720"/>
                  <a:gd name="connsiteY4311" fmla="*/ 10445 h 1047182"/>
                  <a:gd name="connsiteX4312" fmla="*/ 434766 w 808720"/>
                  <a:gd name="connsiteY4312" fmla="*/ 10100 h 1047182"/>
                  <a:gd name="connsiteX4313" fmla="*/ 446422 w 808720"/>
                  <a:gd name="connsiteY4313" fmla="*/ 10016 h 1047182"/>
                  <a:gd name="connsiteX4314" fmla="*/ 443188 w 808720"/>
                  <a:gd name="connsiteY4314" fmla="*/ 10264 h 1047182"/>
                  <a:gd name="connsiteX4315" fmla="*/ 443345 w 808720"/>
                  <a:gd name="connsiteY4315" fmla="*/ 10239 h 1047182"/>
                  <a:gd name="connsiteX4316" fmla="*/ 444134 w 808720"/>
                  <a:gd name="connsiteY4316" fmla="*/ 10166 h 1047182"/>
                  <a:gd name="connsiteX4317" fmla="*/ 437045 w 808720"/>
                  <a:gd name="connsiteY4317" fmla="*/ 10016 h 1047182"/>
                  <a:gd name="connsiteX4318" fmla="*/ 436683 w 808720"/>
                  <a:gd name="connsiteY4318" fmla="*/ 10069 h 1047182"/>
                  <a:gd name="connsiteX4319" fmla="*/ 433379 w 808720"/>
                  <a:gd name="connsiteY4319" fmla="*/ 10472 h 1047182"/>
                  <a:gd name="connsiteX4320" fmla="*/ 433452 w 808720"/>
                  <a:gd name="connsiteY4320" fmla="*/ 10452 h 1047182"/>
                  <a:gd name="connsiteX4321" fmla="*/ 436670 w 808720"/>
                  <a:gd name="connsiteY4321" fmla="*/ 10030 h 1047182"/>
                  <a:gd name="connsiteX4322" fmla="*/ 506527 w 808720"/>
                  <a:gd name="connsiteY4322" fmla="*/ 10008 h 1047182"/>
                  <a:gd name="connsiteX4323" fmla="*/ 506849 w 808720"/>
                  <a:gd name="connsiteY4323" fmla="*/ 10084 h 1047182"/>
                  <a:gd name="connsiteX4324" fmla="*/ 506034 w 808720"/>
                  <a:gd name="connsiteY4324" fmla="*/ 10239 h 1047182"/>
                  <a:gd name="connsiteX4325" fmla="*/ 527795 w 808720"/>
                  <a:gd name="connsiteY4325" fmla="*/ 10006 h 1047182"/>
                  <a:gd name="connsiteX4326" fmla="*/ 527581 w 808720"/>
                  <a:gd name="connsiteY4326" fmla="*/ 10349 h 1047182"/>
                  <a:gd name="connsiteX4327" fmla="*/ 527291 w 808720"/>
                  <a:gd name="connsiteY4327" fmla="*/ 10258 h 1047182"/>
                  <a:gd name="connsiteX4328" fmla="*/ 437320 w 808720"/>
                  <a:gd name="connsiteY4328" fmla="*/ 10006 h 1047182"/>
                  <a:gd name="connsiteX4329" fmla="*/ 436216 w 808720"/>
                  <a:gd name="connsiteY4329" fmla="*/ 10137 h 1047182"/>
                  <a:gd name="connsiteX4330" fmla="*/ 436683 w 808720"/>
                  <a:gd name="connsiteY4330" fmla="*/ 10069 h 1047182"/>
                  <a:gd name="connsiteX4331" fmla="*/ 437149 w 808720"/>
                  <a:gd name="connsiteY4331" fmla="*/ 10012 h 1047182"/>
                  <a:gd name="connsiteX4332" fmla="*/ 499633 w 808720"/>
                  <a:gd name="connsiteY4332" fmla="*/ 10004 h 1047182"/>
                  <a:gd name="connsiteX4333" fmla="*/ 498495 w 808720"/>
                  <a:gd name="connsiteY4333" fmla="*/ 10220 h 1047182"/>
                  <a:gd name="connsiteX4334" fmla="*/ 498833 w 808720"/>
                  <a:gd name="connsiteY4334" fmla="*/ 10066 h 1047182"/>
                  <a:gd name="connsiteX4335" fmla="*/ 498972 w 808720"/>
                  <a:gd name="connsiteY4335" fmla="*/ 10003 h 1047182"/>
                  <a:gd name="connsiteX4336" fmla="*/ 498833 w 808720"/>
                  <a:gd name="connsiteY4336" fmla="*/ 10066 h 1047182"/>
                  <a:gd name="connsiteX4337" fmla="*/ 498540 w 808720"/>
                  <a:gd name="connsiteY4337" fmla="*/ 10089 h 1047182"/>
                  <a:gd name="connsiteX4338" fmla="*/ 534284 w 808720"/>
                  <a:gd name="connsiteY4338" fmla="*/ 10002 h 1047182"/>
                  <a:gd name="connsiteX4339" fmla="*/ 534736 w 808720"/>
                  <a:gd name="connsiteY4339" fmla="*/ 10051 h 1047182"/>
                  <a:gd name="connsiteX4340" fmla="*/ 534663 w 808720"/>
                  <a:gd name="connsiteY4340" fmla="*/ 10138 h 1047182"/>
                  <a:gd name="connsiteX4341" fmla="*/ 531085 w 808720"/>
                  <a:gd name="connsiteY4341" fmla="*/ 9981 h 1047182"/>
                  <a:gd name="connsiteX4342" fmla="*/ 533808 w 808720"/>
                  <a:gd name="connsiteY4342" fmla="*/ 11164 h 1047182"/>
                  <a:gd name="connsiteX4343" fmla="*/ 533251 w 808720"/>
                  <a:gd name="connsiteY4343" fmla="*/ 11833 h 1047182"/>
                  <a:gd name="connsiteX4344" fmla="*/ 530489 w 808720"/>
                  <a:gd name="connsiteY4344" fmla="*/ 10428 h 1047182"/>
                  <a:gd name="connsiteX4345" fmla="*/ 519072 w 808720"/>
                  <a:gd name="connsiteY4345" fmla="*/ 9979 h 1047182"/>
                  <a:gd name="connsiteX4346" fmla="*/ 519323 w 808720"/>
                  <a:gd name="connsiteY4346" fmla="*/ 10073 h 1047182"/>
                  <a:gd name="connsiteX4347" fmla="*/ 518528 w 808720"/>
                  <a:gd name="connsiteY4347" fmla="*/ 10333 h 1047182"/>
                  <a:gd name="connsiteX4348" fmla="*/ 519017 w 808720"/>
                  <a:gd name="connsiteY4348" fmla="*/ 9991 h 1047182"/>
                  <a:gd name="connsiteX4349" fmla="*/ 464393 w 808720"/>
                  <a:gd name="connsiteY4349" fmla="*/ 9975 h 1047182"/>
                  <a:gd name="connsiteX4350" fmla="*/ 464179 w 808720"/>
                  <a:gd name="connsiteY4350" fmla="*/ 10087 h 1047182"/>
                  <a:gd name="connsiteX4351" fmla="*/ 462248 w 808720"/>
                  <a:gd name="connsiteY4351" fmla="*/ 10215 h 1047182"/>
                  <a:gd name="connsiteX4352" fmla="*/ 540826 w 808720"/>
                  <a:gd name="connsiteY4352" fmla="*/ 9962 h 1047182"/>
                  <a:gd name="connsiteX4353" fmla="*/ 544145 w 808720"/>
                  <a:gd name="connsiteY4353" fmla="*/ 10604 h 1047182"/>
                  <a:gd name="connsiteX4354" fmla="*/ 544162 w 808720"/>
                  <a:gd name="connsiteY4354" fmla="*/ 11242 h 1047182"/>
                  <a:gd name="connsiteX4355" fmla="*/ 543322 w 808720"/>
                  <a:gd name="connsiteY4355" fmla="*/ 13071 h 1047182"/>
                  <a:gd name="connsiteX4356" fmla="*/ 543423 w 808720"/>
                  <a:gd name="connsiteY4356" fmla="*/ 14378 h 1047182"/>
                  <a:gd name="connsiteX4357" fmla="*/ 542911 w 808720"/>
                  <a:gd name="connsiteY4357" fmla="*/ 13105 h 1047182"/>
                  <a:gd name="connsiteX4358" fmla="*/ 542126 w 808720"/>
                  <a:gd name="connsiteY4358" fmla="*/ 12823 h 1047182"/>
                  <a:gd name="connsiteX4359" fmla="*/ 542086 w 808720"/>
                  <a:gd name="connsiteY4359" fmla="*/ 12748 h 1047182"/>
                  <a:gd name="connsiteX4360" fmla="*/ 542192 w 808720"/>
                  <a:gd name="connsiteY4360" fmla="*/ 11529 h 1047182"/>
                  <a:gd name="connsiteX4361" fmla="*/ 480180 w 808720"/>
                  <a:gd name="connsiteY4361" fmla="*/ 9939 h 1047182"/>
                  <a:gd name="connsiteX4362" fmla="*/ 480497 w 808720"/>
                  <a:gd name="connsiteY4362" fmla="*/ 9970 h 1047182"/>
                  <a:gd name="connsiteX4363" fmla="*/ 479848 w 808720"/>
                  <a:gd name="connsiteY4363" fmla="*/ 10123 h 1047182"/>
                  <a:gd name="connsiteX4364" fmla="*/ 479336 w 808720"/>
                  <a:gd name="connsiteY4364" fmla="*/ 10074 h 1047182"/>
                  <a:gd name="connsiteX4365" fmla="*/ 480069 w 808720"/>
                  <a:gd name="connsiteY4365" fmla="*/ 9952 h 1047182"/>
                  <a:gd name="connsiteX4366" fmla="*/ 534832 w 808720"/>
                  <a:gd name="connsiteY4366" fmla="*/ 9936 h 1047182"/>
                  <a:gd name="connsiteX4367" fmla="*/ 534890 w 808720"/>
                  <a:gd name="connsiteY4367" fmla="*/ 10068 h 1047182"/>
                  <a:gd name="connsiteX4368" fmla="*/ 534736 w 808720"/>
                  <a:gd name="connsiteY4368" fmla="*/ 10051 h 1047182"/>
                  <a:gd name="connsiteX4369" fmla="*/ 477846 w 808720"/>
                  <a:gd name="connsiteY4369" fmla="*/ 9933 h 1047182"/>
                  <a:gd name="connsiteX4370" fmla="*/ 478295 w 808720"/>
                  <a:gd name="connsiteY4370" fmla="*/ 9976 h 1047182"/>
                  <a:gd name="connsiteX4371" fmla="*/ 476754 w 808720"/>
                  <a:gd name="connsiteY4371" fmla="*/ 10132 h 1047182"/>
                  <a:gd name="connsiteX4372" fmla="*/ 477509 w 808720"/>
                  <a:gd name="connsiteY4372" fmla="*/ 9973 h 1047182"/>
                  <a:gd name="connsiteX4373" fmla="*/ 499368 w 808720"/>
                  <a:gd name="connsiteY4373" fmla="*/ 9924 h 1047182"/>
                  <a:gd name="connsiteX4374" fmla="*/ 498972 w 808720"/>
                  <a:gd name="connsiteY4374" fmla="*/ 10003 h 1047182"/>
                  <a:gd name="connsiteX4375" fmla="*/ 499028 w 808720"/>
                  <a:gd name="connsiteY4375" fmla="*/ 9978 h 1047182"/>
                  <a:gd name="connsiteX4376" fmla="*/ 447730 w 808720"/>
                  <a:gd name="connsiteY4376" fmla="*/ 9916 h 1047182"/>
                  <a:gd name="connsiteX4377" fmla="*/ 447872 w 808720"/>
                  <a:gd name="connsiteY4377" fmla="*/ 9922 h 1047182"/>
                  <a:gd name="connsiteX4378" fmla="*/ 446422 w 808720"/>
                  <a:gd name="connsiteY4378" fmla="*/ 10016 h 1047182"/>
                  <a:gd name="connsiteX4379" fmla="*/ 466850 w 808720"/>
                  <a:gd name="connsiteY4379" fmla="*/ 9909 h 1047182"/>
                  <a:gd name="connsiteX4380" fmla="*/ 464283 w 808720"/>
                  <a:gd name="connsiteY4380" fmla="*/ 10449 h 1047182"/>
                  <a:gd name="connsiteX4381" fmla="*/ 463538 w 808720"/>
                  <a:gd name="connsiteY4381" fmla="*/ 10539 h 1047182"/>
                  <a:gd name="connsiteX4382" fmla="*/ 463330 w 808720"/>
                  <a:gd name="connsiteY4382" fmla="*/ 10531 h 1047182"/>
                  <a:gd name="connsiteX4383" fmla="*/ 464179 w 808720"/>
                  <a:gd name="connsiteY4383" fmla="*/ 10087 h 1047182"/>
                  <a:gd name="connsiteX4384" fmla="*/ 462241 w 808720"/>
                  <a:gd name="connsiteY4384" fmla="*/ 9907 h 1047182"/>
                  <a:gd name="connsiteX4385" fmla="*/ 461012 w 808720"/>
                  <a:gd name="connsiteY4385" fmla="*/ 10021 h 1047182"/>
                  <a:gd name="connsiteX4386" fmla="*/ 459140 w 808720"/>
                  <a:gd name="connsiteY4386" fmla="*/ 10195 h 1047182"/>
                  <a:gd name="connsiteX4387" fmla="*/ 458657 w 808720"/>
                  <a:gd name="connsiteY4387" fmla="*/ 10223 h 1047182"/>
                  <a:gd name="connsiteX4388" fmla="*/ 458184 w 808720"/>
                  <a:gd name="connsiteY4388" fmla="*/ 10251 h 1047182"/>
                  <a:gd name="connsiteX4389" fmla="*/ 459239 w 808720"/>
                  <a:gd name="connsiteY4389" fmla="*/ 10040 h 1047182"/>
                  <a:gd name="connsiteX4390" fmla="*/ 485177 w 808720"/>
                  <a:gd name="connsiteY4390" fmla="*/ 9898 h 1047182"/>
                  <a:gd name="connsiteX4391" fmla="*/ 484998 w 808720"/>
                  <a:gd name="connsiteY4391" fmla="*/ 9963 h 1047182"/>
                  <a:gd name="connsiteX4392" fmla="*/ 484036 w 808720"/>
                  <a:gd name="connsiteY4392" fmla="*/ 10309 h 1047182"/>
                  <a:gd name="connsiteX4393" fmla="*/ 482503 w 808720"/>
                  <a:gd name="connsiteY4393" fmla="*/ 10162 h 1047182"/>
                  <a:gd name="connsiteX4394" fmla="*/ 484644 w 808720"/>
                  <a:gd name="connsiteY4394" fmla="*/ 9951 h 1047182"/>
                  <a:gd name="connsiteX4395" fmla="*/ 435599 w 808720"/>
                  <a:gd name="connsiteY4395" fmla="*/ 9877 h 1047182"/>
                  <a:gd name="connsiteX4396" fmla="*/ 434766 w 808720"/>
                  <a:gd name="connsiteY4396" fmla="*/ 10100 h 1047182"/>
                  <a:gd name="connsiteX4397" fmla="*/ 433327 w 808720"/>
                  <a:gd name="connsiteY4397" fmla="*/ 10153 h 1047182"/>
                  <a:gd name="connsiteX4398" fmla="*/ 462637 w 808720"/>
                  <a:gd name="connsiteY4398" fmla="*/ 9870 h 1047182"/>
                  <a:gd name="connsiteX4399" fmla="*/ 462377 w 808720"/>
                  <a:gd name="connsiteY4399" fmla="*/ 9901 h 1047182"/>
                  <a:gd name="connsiteX4400" fmla="*/ 462241 w 808720"/>
                  <a:gd name="connsiteY4400" fmla="*/ 9907 h 1047182"/>
                  <a:gd name="connsiteX4401" fmla="*/ 479392 w 808720"/>
                  <a:gd name="connsiteY4401" fmla="*/ 9864 h 1047182"/>
                  <a:gd name="connsiteX4402" fmla="*/ 480157 w 808720"/>
                  <a:gd name="connsiteY4402" fmla="*/ 9937 h 1047182"/>
                  <a:gd name="connsiteX4403" fmla="*/ 480069 w 808720"/>
                  <a:gd name="connsiteY4403" fmla="*/ 9952 h 1047182"/>
                  <a:gd name="connsiteX4404" fmla="*/ 479147 w 808720"/>
                  <a:gd name="connsiteY4404" fmla="*/ 10056 h 1047182"/>
                  <a:gd name="connsiteX4405" fmla="*/ 478295 w 808720"/>
                  <a:gd name="connsiteY4405" fmla="*/ 9976 h 1047182"/>
                  <a:gd name="connsiteX4406" fmla="*/ 524912 w 808720"/>
                  <a:gd name="connsiteY4406" fmla="*/ 9857 h 1047182"/>
                  <a:gd name="connsiteX4407" fmla="*/ 524875 w 808720"/>
                  <a:gd name="connsiteY4407" fmla="*/ 9890 h 1047182"/>
                  <a:gd name="connsiteX4408" fmla="*/ 522511 w 808720"/>
                  <a:gd name="connsiteY4408" fmla="*/ 10306 h 1047182"/>
                  <a:gd name="connsiteX4409" fmla="*/ 522545 w 808720"/>
                  <a:gd name="connsiteY4409" fmla="*/ 10272 h 1047182"/>
                  <a:gd name="connsiteX4410" fmla="*/ 518744 w 808720"/>
                  <a:gd name="connsiteY4410" fmla="*/ 9857 h 1047182"/>
                  <a:gd name="connsiteX4411" fmla="*/ 519047 w 808720"/>
                  <a:gd name="connsiteY4411" fmla="*/ 9970 h 1047182"/>
                  <a:gd name="connsiteX4412" fmla="*/ 519017 w 808720"/>
                  <a:gd name="connsiteY4412" fmla="*/ 9991 h 1047182"/>
                  <a:gd name="connsiteX4413" fmla="*/ 517827 w 808720"/>
                  <a:gd name="connsiteY4413" fmla="*/ 10238 h 1047182"/>
                  <a:gd name="connsiteX4414" fmla="*/ 505838 w 808720"/>
                  <a:gd name="connsiteY4414" fmla="*/ 9846 h 1047182"/>
                  <a:gd name="connsiteX4415" fmla="*/ 506270 w 808720"/>
                  <a:gd name="connsiteY4415" fmla="*/ 9948 h 1047182"/>
                  <a:gd name="connsiteX4416" fmla="*/ 504196 w 808720"/>
                  <a:gd name="connsiteY4416" fmla="*/ 10589 h 1047182"/>
                  <a:gd name="connsiteX4417" fmla="*/ 504188 w 808720"/>
                  <a:gd name="connsiteY4417" fmla="*/ 10591 h 1047182"/>
                  <a:gd name="connsiteX4418" fmla="*/ 502262 w 808720"/>
                  <a:gd name="connsiteY4418" fmla="*/ 10958 h 1047182"/>
                  <a:gd name="connsiteX4419" fmla="*/ 502671 w 808720"/>
                  <a:gd name="connsiteY4419" fmla="*/ 10805 h 1047182"/>
                  <a:gd name="connsiteX4420" fmla="*/ 503464 w 808720"/>
                  <a:gd name="connsiteY4420" fmla="*/ 10565 h 1047182"/>
                  <a:gd name="connsiteX4421" fmla="*/ 445827 w 808720"/>
                  <a:gd name="connsiteY4421" fmla="*/ 9841 h 1047182"/>
                  <a:gd name="connsiteX4422" fmla="*/ 447087 w 808720"/>
                  <a:gd name="connsiteY4422" fmla="*/ 9891 h 1047182"/>
                  <a:gd name="connsiteX4423" fmla="*/ 444134 w 808720"/>
                  <a:gd name="connsiteY4423" fmla="*/ 10166 h 1047182"/>
                  <a:gd name="connsiteX4424" fmla="*/ 443575 w 808720"/>
                  <a:gd name="connsiteY4424" fmla="*/ 10202 h 1047182"/>
                  <a:gd name="connsiteX4425" fmla="*/ 476803 w 808720"/>
                  <a:gd name="connsiteY4425" fmla="*/ 9834 h 1047182"/>
                  <a:gd name="connsiteX4426" fmla="*/ 477745 w 808720"/>
                  <a:gd name="connsiteY4426" fmla="*/ 9924 h 1047182"/>
                  <a:gd name="connsiteX4427" fmla="*/ 477509 w 808720"/>
                  <a:gd name="connsiteY4427" fmla="*/ 9973 h 1047182"/>
                  <a:gd name="connsiteX4428" fmla="*/ 473337 w 808720"/>
                  <a:gd name="connsiteY4428" fmla="*/ 10470 h 1047182"/>
                  <a:gd name="connsiteX4429" fmla="*/ 474403 w 808720"/>
                  <a:gd name="connsiteY4429" fmla="*/ 10166 h 1047182"/>
                  <a:gd name="connsiteX4430" fmla="*/ 522246 w 808720"/>
                  <a:gd name="connsiteY4430" fmla="*/ 9834 h 1047182"/>
                  <a:gd name="connsiteX4431" fmla="*/ 521682 w 808720"/>
                  <a:gd name="connsiteY4431" fmla="*/ 10205 h 1047182"/>
                  <a:gd name="connsiteX4432" fmla="*/ 520824 w 808720"/>
                  <a:gd name="connsiteY4432" fmla="*/ 10573 h 1047182"/>
                  <a:gd name="connsiteX4433" fmla="*/ 520795 w 808720"/>
                  <a:gd name="connsiteY4433" fmla="*/ 10578 h 1047182"/>
                  <a:gd name="connsiteX4434" fmla="*/ 521915 w 808720"/>
                  <a:gd name="connsiteY4434" fmla="*/ 9906 h 1047182"/>
                  <a:gd name="connsiteX4435" fmla="*/ 525232 w 808720"/>
                  <a:gd name="connsiteY4435" fmla="*/ 9827 h 1047182"/>
                  <a:gd name="connsiteX4436" fmla="*/ 524890 w 808720"/>
                  <a:gd name="connsiteY4436" fmla="*/ 10384 h 1047182"/>
                  <a:gd name="connsiteX4437" fmla="*/ 524418 w 808720"/>
                  <a:gd name="connsiteY4437" fmla="*/ 10928 h 1047182"/>
                  <a:gd name="connsiteX4438" fmla="*/ 523052 w 808720"/>
                  <a:gd name="connsiteY4438" fmla="*/ 11452 h 1047182"/>
                  <a:gd name="connsiteX4439" fmla="*/ 524875 w 808720"/>
                  <a:gd name="connsiteY4439" fmla="*/ 9890 h 1047182"/>
                  <a:gd name="connsiteX4440" fmla="*/ 530823 w 808720"/>
                  <a:gd name="connsiteY4440" fmla="*/ 9824 h 1047182"/>
                  <a:gd name="connsiteX4441" fmla="*/ 531185 w 808720"/>
                  <a:gd name="connsiteY4441" fmla="*/ 9906 h 1047182"/>
                  <a:gd name="connsiteX4442" fmla="*/ 531085 w 808720"/>
                  <a:gd name="connsiteY4442" fmla="*/ 9981 h 1047182"/>
                  <a:gd name="connsiteX4443" fmla="*/ 530782 w 808720"/>
                  <a:gd name="connsiteY4443" fmla="*/ 9849 h 1047182"/>
                  <a:gd name="connsiteX4444" fmla="*/ 442370 w 808720"/>
                  <a:gd name="connsiteY4444" fmla="*/ 9819 h 1047182"/>
                  <a:gd name="connsiteX4445" fmla="*/ 442294 w 808720"/>
                  <a:gd name="connsiteY4445" fmla="*/ 9830 h 1047182"/>
                  <a:gd name="connsiteX4446" fmla="*/ 437624 w 808720"/>
                  <a:gd name="connsiteY4446" fmla="*/ 10299 h 1047182"/>
                  <a:gd name="connsiteX4447" fmla="*/ 439556 w 808720"/>
                  <a:gd name="connsiteY4447" fmla="*/ 9923 h 1047182"/>
                  <a:gd name="connsiteX4448" fmla="*/ 464736 w 808720"/>
                  <a:gd name="connsiteY4448" fmla="*/ 9796 h 1047182"/>
                  <a:gd name="connsiteX4449" fmla="*/ 464589 w 808720"/>
                  <a:gd name="connsiteY4449" fmla="*/ 9873 h 1047182"/>
                  <a:gd name="connsiteX4450" fmla="*/ 460635 w 808720"/>
                  <a:gd name="connsiteY4450" fmla="*/ 10106 h 1047182"/>
                  <a:gd name="connsiteX4451" fmla="*/ 462287 w 808720"/>
                  <a:gd name="connsiteY4451" fmla="*/ 9911 h 1047182"/>
                  <a:gd name="connsiteX4452" fmla="*/ 462377 w 808720"/>
                  <a:gd name="connsiteY4452" fmla="*/ 9901 h 1047182"/>
                  <a:gd name="connsiteX4453" fmla="*/ 462446 w 808720"/>
                  <a:gd name="connsiteY4453" fmla="*/ 9898 h 1047182"/>
                  <a:gd name="connsiteX4454" fmla="*/ 530648 w 808720"/>
                  <a:gd name="connsiteY4454" fmla="*/ 9791 h 1047182"/>
                  <a:gd name="connsiteX4455" fmla="*/ 530782 w 808720"/>
                  <a:gd name="connsiteY4455" fmla="*/ 9849 h 1047182"/>
                  <a:gd name="connsiteX4456" fmla="*/ 530169 w 808720"/>
                  <a:gd name="connsiteY4456" fmla="*/ 10217 h 1047182"/>
                  <a:gd name="connsiteX4457" fmla="*/ 530052 w 808720"/>
                  <a:gd name="connsiteY4457" fmla="*/ 10116 h 1047182"/>
                  <a:gd name="connsiteX4458" fmla="*/ 443204 w 808720"/>
                  <a:gd name="connsiteY4458" fmla="*/ 9789 h 1047182"/>
                  <a:gd name="connsiteX4459" fmla="*/ 436681 w 808720"/>
                  <a:gd name="connsiteY4459" fmla="*/ 10604 h 1047182"/>
                  <a:gd name="connsiteX4460" fmla="*/ 442294 w 808720"/>
                  <a:gd name="connsiteY4460" fmla="*/ 9830 h 1047182"/>
                  <a:gd name="connsiteX4461" fmla="*/ 442414 w 808720"/>
                  <a:gd name="connsiteY4461" fmla="*/ 9818 h 1047182"/>
                  <a:gd name="connsiteX4462" fmla="*/ 539909 w 808720"/>
                  <a:gd name="connsiteY4462" fmla="*/ 9784 h 1047182"/>
                  <a:gd name="connsiteX4463" fmla="*/ 540563 w 808720"/>
                  <a:gd name="connsiteY4463" fmla="*/ 9911 h 1047182"/>
                  <a:gd name="connsiteX4464" fmla="*/ 542086 w 808720"/>
                  <a:gd name="connsiteY4464" fmla="*/ 12748 h 1047182"/>
                  <a:gd name="connsiteX4465" fmla="*/ 542081 w 808720"/>
                  <a:gd name="connsiteY4465" fmla="*/ 12807 h 1047182"/>
                  <a:gd name="connsiteX4466" fmla="*/ 541096 w 808720"/>
                  <a:gd name="connsiteY4466" fmla="*/ 12453 h 1047182"/>
                  <a:gd name="connsiteX4467" fmla="*/ 466110 w 808720"/>
                  <a:gd name="connsiteY4467" fmla="*/ 9783 h 1047182"/>
                  <a:gd name="connsiteX4468" fmla="*/ 464393 w 808720"/>
                  <a:gd name="connsiteY4468" fmla="*/ 9975 h 1047182"/>
                  <a:gd name="connsiteX4469" fmla="*/ 464589 w 808720"/>
                  <a:gd name="connsiteY4469" fmla="*/ 9873 h 1047182"/>
                  <a:gd name="connsiteX4470" fmla="*/ 530614 w 808720"/>
                  <a:gd name="connsiteY4470" fmla="*/ 9776 h 1047182"/>
                  <a:gd name="connsiteX4471" fmla="*/ 530657 w 808720"/>
                  <a:gd name="connsiteY4471" fmla="*/ 9786 h 1047182"/>
                  <a:gd name="connsiteX4472" fmla="*/ 530648 w 808720"/>
                  <a:gd name="connsiteY4472" fmla="*/ 9791 h 1047182"/>
                  <a:gd name="connsiteX4473" fmla="*/ 478454 w 808720"/>
                  <a:gd name="connsiteY4473" fmla="*/ 9774 h 1047182"/>
                  <a:gd name="connsiteX4474" fmla="*/ 478856 w 808720"/>
                  <a:gd name="connsiteY4474" fmla="*/ 9813 h 1047182"/>
                  <a:gd name="connsiteX4475" fmla="*/ 477846 w 808720"/>
                  <a:gd name="connsiteY4475" fmla="*/ 9933 h 1047182"/>
                  <a:gd name="connsiteX4476" fmla="*/ 477745 w 808720"/>
                  <a:gd name="connsiteY4476" fmla="*/ 9924 h 1047182"/>
                  <a:gd name="connsiteX4477" fmla="*/ 423382 w 808720"/>
                  <a:gd name="connsiteY4477" fmla="*/ 9768 h 1047182"/>
                  <a:gd name="connsiteX4478" fmla="*/ 423265 w 808720"/>
                  <a:gd name="connsiteY4478" fmla="*/ 9790 h 1047182"/>
                  <a:gd name="connsiteX4479" fmla="*/ 421329 w 808720"/>
                  <a:gd name="connsiteY4479" fmla="*/ 10056 h 1047182"/>
                  <a:gd name="connsiteX4480" fmla="*/ 419290 w 808720"/>
                  <a:gd name="connsiteY4480" fmla="*/ 10413 h 1047182"/>
                  <a:gd name="connsiteX4481" fmla="*/ 416744 w 808720"/>
                  <a:gd name="connsiteY4481" fmla="*/ 10692 h 1047182"/>
                  <a:gd name="connsiteX4482" fmla="*/ 416821 w 808720"/>
                  <a:gd name="connsiteY4482" fmla="*/ 10658 h 1047182"/>
                  <a:gd name="connsiteX4483" fmla="*/ 525424 w 808720"/>
                  <a:gd name="connsiteY4483" fmla="*/ 9768 h 1047182"/>
                  <a:gd name="connsiteX4484" fmla="*/ 525398 w 808720"/>
                  <a:gd name="connsiteY4484" fmla="*/ 9798 h 1047182"/>
                  <a:gd name="connsiteX4485" fmla="*/ 525232 w 808720"/>
                  <a:gd name="connsiteY4485" fmla="*/ 9827 h 1047182"/>
                  <a:gd name="connsiteX4486" fmla="*/ 525249 w 808720"/>
                  <a:gd name="connsiteY4486" fmla="*/ 9798 h 1047182"/>
                  <a:gd name="connsiteX4487" fmla="*/ 443866 w 808720"/>
                  <a:gd name="connsiteY4487" fmla="*/ 9764 h 1047182"/>
                  <a:gd name="connsiteX4488" fmla="*/ 445785 w 808720"/>
                  <a:gd name="connsiteY4488" fmla="*/ 9840 h 1047182"/>
                  <a:gd name="connsiteX4489" fmla="*/ 443530 w 808720"/>
                  <a:gd name="connsiteY4489" fmla="*/ 10205 h 1047182"/>
                  <a:gd name="connsiteX4490" fmla="*/ 442079 w 808720"/>
                  <a:gd name="connsiteY4490" fmla="*/ 10300 h 1047182"/>
                  <a:gd name="connsiteX4491" fmla="*/ 443632 w 808720"/>
                  <a:gd name="connsiteY4491" fmla="*/ 9773 h 1047182"/>
                  <a:gd name="connsiteX4492" fmla="*/ 443512 w 808720"/>
                  <a:gd name="connsiteY4492" fmla="*/ 9750 h 1047182"/>
                  <a:gd name="connsiteX4493" fmla="*/ 443679 w 808720"/>
                  <a:gd name="connsiteY4493" fmla="*/ 9757 h 1047182"/>
                  <a:gd name="connsiteX4494" fmla="*/ 443632 w 808720"/>
                  <a:gd name="connsiteY4494" fmla="*/ 9773 h 1047182"/>
                  <a:gd name="connsiteX4495" fmla="*/ 443204 w 808720"/>
                  <a:gd name="connsiteY4495" fmla="*/ 9789 h 1047182"/>
                  <a:gd name="connsiteX4496" fmla="*/ 525673 w 808720"/>
                  <a:gd name="connsiteY4496" fmla="*/ 9749 h 1047182"/>
                  <a:gd name="connsiteX4497" fmla="*/ 526614 w 808720"/>
                  <a:gd name="connsiteY4497" fmla="*/ 10045 h 1047182"/>
                  <a:gd name="connsiteX4498" fmla="*/ 526499 w 808720"/>
                  <a:gd name="connsiteY4498" fmla="*/ 10130 h 1047182"/>
                  <a:gd name="connsiteX4499" fmla="*/ 524599 w 808720"/>
                  <a:gd name="connsiteY4499" fmla="*/ 10859 h 1047182"/>
                  <a:gd name="connsiteX4500" fmla="*/ 524890 w 808720"/>
                  <a:gd name="connsiteY4500" fmla="*/ 10384 h 1047182"/>
                  <a:gd name="connsiteX4501" fmla="*/ 525398 w 808720"/>
                  <a:gd name="connsiteY4501" fmla="*/ 9798 h 1047182"/>
                  <a:gd name="connsiteX4502" fmla="*/ 505396 w 808720"/>
                  <a:gd name="connsiteY4502" fmla="*/ 9742 h 1047182"/>
                  <a:gd name="connsiteX4503" fmla="*/ 505463 w 808720"/>
                  <a:gd name="connsiteY4503" fmla="*/ 9758 h 1047182"/>
                  <a:gd name="connsiteX4504" fmla="*/ 503323 w 808720"/>
                  <a:gd name="connsiteY4504" fmla="*/ 10560 h 1047182"/>
                  <a:gd name="connsiteX4505" fmla="*/ 502671 w 808720"/>
                  <a:gd name="connsiteY4505" fmla="*/ 10805 h 1047182"/>
                  <a:gd name="connsiteX4506" fmla="*/ 501998 w 808720"/>
                  <a:gd name="connsiteY4506" fmla="*/ 11008 h 1047182"/>
                  <a:gd name="connsiteX4507" fmla="*/ 500573 w 808720"/>
                  <a:gd name="connsiteY4507" fmla="*/ 11280 h 1047182"/>
                  <a:gd name="connsiteX4508" fmla="*/ 497019 w 808720"/>
                  <a:gd name="connsiteY4508" fmla="*/ 11707 h 1047182"/>
                  <a:gd name="connsiteX4509" fmla="*/ 499707 w 808720"/>
                  <a:gd name="connsiteY4509" fmla="*/ 10481 h 1047182"/>
                  <a:gd name="connsiteX4510" fmla="*/ 499948 w 808720"/>
                  <a:gd name="connsiteY4510" fmla="*/ 10450 h 1047182"/>
                  <a:gd name="connsiteX4511" fmla="*/ 503007 w 808720"/>
                  <a:gd name="connsiteY4511" fmla="*/ 9740 h 1047182"/>
                  <a:gd name="connsiteX4512" fmla="*/ 500417 w 808720"/>
                  <a:gd name="connsiteY4512" fmla="*/ 10158 h 1047182"/>
                  <a:gd name="connsiteX4513" fmla="*/ 500987 w 808720"/>
                  <a:gd name="connsiteY4513" fmla="*/ 9898 h 1047182"/>
                  <a:gd name="connsiteX4514" fmla="*/ 460764 w 808720"/>
                  <a:gd name="connsiteY4514" fmla="*/ 9735 h 1047182"/>
                  <a:gd name="connsiteX4515" fmla="*/ 459239 w 808720"/>
                  <a:gd name="connsiteY4515" fmla="*/ 10040 h 1047182"/>
                  <a:gd name="connsiteX4516" fmla="*/ 455886 w 808720"/>
                  <a:gd name="connsiteY4516" fmla="*/ 10189 h 1047182"/>
                  <a:gd name="connsiteX4517" fmla="*/ 457115 w 808720"/>
                  <a:gd name="connsiteY4517" fmla="*/ 9882 h 1047182"/>
                  <a:gd name="connsiteX4518" fmla="*/ 443013 w 808720"/>
                  <a:gd name="connsiteY4518" fmla="*/ 9731 h 1047182"/>
                  <a:gd name="connsiteX4519" fmla="*/ 443206 w 808720"/>
                  <a:gd name="connsiteY4519" fmla="*/ 9738 h 1047182"/>
                  <a:gd name="connsiteX4520" fmla="*/ 442414 w 808720"/>
                  <a:gd name="connsiteY4520" fmla="*/ 9818 h 1047182"/>
                  <a:gd name="connsiteX4521" fmla="*/ 442370 w 808720"/>
                  <a:gd name="connsiteY4521" fmla="*/ 9819 h 1047182"/>
                  <a:gd name="connsiteX4522" fmla="*/ 531748 w 808720"/>
                  <a:gd name="connsiteY4522" fmla="*/ 9723 h 1047182"/>
                  <a:gd name="connsiteX4523" fmla="*/ 533010 w 808720"/>
                  <a:gd name="connsiteY4523" fmla="*/ 9862 h 1047182"/>
                  <a:gd name="connsiteX4524" fmla="*/ 534316 w 808720"/>
                  <a:gd name="connsiteY4524" fmla="*/ 10555 h 1047182"/>
                  <a:gd name="connsiteX4525" fmla="*/ 534254 w 808720"/>
                  <a:gd name="connsiteY4525" fmla="*/ 10629 h 1047182"/>
                  <a:gd name="connsiteX4526" fmla="*/ 534241 w 808720"/>
                  <a:gd name="connsiteY4526" fmla="*/ 10604 h 1047182"/>
                  <a:gd name="connsiteX4527" fmla="*/ 532874 w 808720"/>
                  <a:gd name="connsiteY4527" fmla="*/ 10292 h 1047182"/>
                  <a:gd name="connsiteX4528" fmla="*/ 531829 w 808720"/>
                  <a:gd name="connsiteY4528" fmla="*/ 9778 h 1047182"/>
                  <a:gd name="connsiteX4529" fmla="*/ 475458 w 808720"/>
                  <a:gd name="connsiteY4529" fmla="*/ 9707 h 1047182"/>
                  <a:gd name="connsiteX4530" fmla="*/ 475617 w 808720"/>
                  <a:gd name="connsiteY4530" fmla="*/ 9722 h 1047182"/>
                  <a:gd name="connsiteX4531" fmla="*/ 475870 w 808720"/>
                  <a:gd name="connsiteY4531" fmla="*/ 9746 h 1047182"/>
                  <a:gd name="connsiteX4532" fmla="*/ 474403 w 808720"/>
                  <a:gd name="connsiteY4532" fmla="*/ 10166 h 1047182"/>
                  <a:gd name="connsiteX4533" fmla="*/ 469974 w 808720"/>
                  <a:gd name="connsiteY4533" fmla="*/ 10776 h 1047182"/>
                  <a:gd name="connsiteX4534" fmla="*/ 465422 w 808720"/>
                  <a:gd name="connsiteY4534" fmla="*/ 10822 h 1047182"/>
                  <a:gd name="connsiteX4535" fmla="*/ 467386 w 808720"/>
                  <a:gd name="connsiteY4535" fmla="*/ 10604 h 1047182"/>
                  <a:gd name="connsiteX4536" fmla="*/ 531470 w 808720"/>
                  <a:gd name="connsiteY4536" fmla="*/ 9692 h 1047182"/>
                  <a:gd name="connsiteX4537" fmla="*/ 531708 w 808720"/>
                  <a:gd name="connsiteY4537" fmla="*/ 9718 h 1047182"/>
                  <a:gd name="connsiteX4538" fmla="*/ 531829 w 808720"/>
                  <a:gd name="connsiteY4538" fmla="*/ 9778 h 1047182"/>
                  <a:gd name="connsiteX4539" fmla="*/ 532438 w 808720"/>
                  <a:gd name="connsiteY4539" fmla="*/ 10192 h 1047182"/>
                  <a:gd name="connsiteX4540" fmla="*/ 531185 w 808720"/>
                  <a:gd name="connsiteY4540" fmla="*/ 9906 h 1047182"/>
                  <a:gd name="connsiteX4541" fmla="*/ 525490 w 808720"/>
                  <a:gd name="connsiteY4541" fmla="*/ 9692 h 1047182"/>
                  <a:gd name="connsiteX4542" fmla="*/ 525622 w 808720"/>
                  <a:gd name="connsiteY4542" fmla="*/ 9733 h 1047182"/>
                  <a:gd name="connsiteX4543" fmla="*/ 525424 w 808720"/>
                  <a:gd name="connsiteY4543" fmla="*/ 9768 h 1047182"/>
                  <a:gd name="connsiteX4544" fmla="*/ 481797 w 808720"/>
                  <a:gd name="connsiteY4544" fmla="*/ 9664 h 1047182"/>
                  <a:gd name="connsiteX4545" fmla="*/ 481073 w 808720"/>
                  <a:gd name="connsiteY4545" fmla="*/ 9834 h 1047182"/>
                  <a:gd name="connsiteX4546" fmla="*/ 481040 w 808720"/>
                  <a:gd name="connsiteY4546" fmla="*/ 9842 h 1047182"/>
                  <a:gd name="connsiteX4547" fmla="*/ 480180 w 808720"/>
                  <a:gd name="connsiteY4547" fmla="*/ 9939 h 1047182"/>
                  <a:gd name="connsiteX4548" fmla="*/ 480157 w 808720"/>
                  <a:gd name="connsiteY4548" fmla="*/ 9937 h 1047182"/>
                  <a:gd name="connsiteX4549" fmla="*/ 480823 w 808720"/>
                  <a:gd name="connsiteY4549" fmla="*/ 9826 h 1047182"/>
                  <a:gd name="connsiteX4550" fmla="*/ 443956 w 808720"/>
                  <a:gd name="connsiteY4550" fmla="*/ 9663 h 1047182"/>
                  <a:gd name="connsiteX4551" fmla="*/ 443808 w 808720"/>
                  <a:gd name="connsiteY4551" fmla="*/ 9713 h 1047182"/>
                  <a:gd name="connsiteX4552" fmla="*/ 443512 w 808720"/>
                  <a:gd name="connsiteY4552" fmla="*/ 9750 h 1047182"/>
                  <a:gd name="connsiteX4553" fmla="*/ 443206 w 808720"/>
                  <a:gd name="connsiteY4553" fmla="*/ 9738 h 1047182"/>
                  <a:gd name="connsiteX4554" fmla="*/ 447039 w 808720"/>
                  <a:gd name="connsiteY4554" fmla="*/ 9647 h 1047182"/>
                  <a:gd name="connsiteX4555" fmla="*/ 445827 w 808720"/>
                  <a:gd name="connsiteY4555" fmla="*/ 9841 h 1047182"/>
                  <a:gd name="connsiteX4556" fmla="*/ 445785 w 808720"/>
                  <a:gd name="connsiteY4556" fmla="*/ 9840 h 1047182"/>
                  <a:gd name="connsiteX4557" fmla="*/ 446955 w 808720"/>
                  <a:gd name="connsiteY4557" fmla="*/ 9650 h 1047182"/>
                  <a:gd name="connsiteX4558" fmla="*/ 468095 w 808720"/>
                  <a:gd name="connsiteY4558" fmla="*/ 9646 h 1047182"/>
                  <a:gd name="connsiteX4559" fmla="*/ 467971 w 808720"/>
                  <a:gd name="connsiteY4559" fmla="*/ 9673 h 1047182"/>
                  <a:gd name="connsiteX4560" fmla="*/ 466110 w 808720"/>
                  <a:gd name="connsiteY4560" fmla="*/ 9783 h 1047182"/>
                  <a:gd name="connsiteX4561" fmla="*/ 466818 w 808720"/>
                  <a:gd name="connsiteY4561" fmla="*/ 9703 h 1047182"/>
                  <a:gd name="connsiteX4562" fmla="*/ 452167 w 808720"/>
                  <a:gd name="connsiteY4562" fmla="*/ 9642 h 1047182"/>
                  <a:gd name="connsiteX4563" fmla="*/ 450801 w 808720"/>
                  <a:gd name="connsiteY4563" fmla="*/ 10037 h 1047182"/>
                  <a:gd name="connsiteX4564" fmla="*/ 448234 w 808720"/>
                  <a:gd name="connsiteY4564" fmla="*/ 9936 h 1047182"/>
                  <a:gd name="connsiteX4565" fmla="*/ 447872 w 808720"/>
                  <a:gd name="connsiteY4565" fmla="*/ 9922 h 1047182"/>
                  <a:gd name="connsiteX4566" fmla="*/ 448620 w 808720"/>
                  <a:gd name="connsiteY4566" fmla="*/ 9873 h 1047182"/>
                  <a:gd name="connsiteX4567" fmla="*/ 501555 w 808720"/>
                  <a:gd name="connsiteY4567" fmla="*/ 9638 h 1047182"/>
                  <a:gd name="connsiteX4568" fmla="*/ 500987 w 808720"/>
                  <a:gd name="connsiteY4568" fmla="*/ 9898 h 1047182"/>
                  <a:gd name="connsiteX4569" fmla="*/ 499633 w 808720"/>
                  <a:gd name="connsiteY4569" fmla="*/ 10004 h 1047182"/>
                  <a:gd name="connsiteX4570" fmla="*/ 530937 w 808720"/>
                  <a:gd name="connsiteY4570" fmla="*/ 9634 h 1047182"/>
                  <a:gd name="connsiteX4571" fmla="*/ 531109 w 808720"/>
                  <a:gd name="connsiteY4571" fmla="*/ 9653 h 1047182"/>
                  <a:gd name="connsiteX4572" fmla="*/ 530823 w 808720"/>
                  <a:gd name="connsiteY4572" fmla="*/ 9824 h 1047182"/>
                  <a:gd name="connsiteX4573" fmla="*/ 530657 w 808720"/>
                  <a:gd name="connsiteY4573" fmla="*/ 9786 h 1047182"/>
                  <a:gd name="connsiteX4574" fmla="*/ 440472 w 808720"/>
                  <a:gd name="connsiteY4574" fmla="*/ 9631 h 1047182"/>
                  <a:gd name="connsiteX4575" fmla="*/ 440962 w 808720"/>
                  <a:gd name="connsiteY4575" fmla="*/ 9650 h 1047182"/>
                  <a:gd name="connsiteX4576" fmla="*/ 439556 w 808720"/>
                  <a:gd name="connsiteY4576" fmla="*/ 9923 h 1047182"/>
                  <a:gd name="connsiteX4577" fmla="*/ 437320 w 808720"/>
                  <a:gd name="connsiteY4577" fmla="*/ 10006 h 1047182"/>
                  <a:gd name="connsiteX4578" fmla="*/ 517583 w 808720"/>
                  <a:gd name="connsiteY4578" fmla="*/ 9629 h 1047182"/>
                  <a:gd name="connsiteX4579" fmla="*/ 515321 w 808720"/>
                  <a:gd name="connsiteY4579" fmla="*/ 10761 h 1047182"/>
                  <a:gd name="connsiteX4580" fmla="*/ 510809 w 808720"/>
                  <a:gd name="connsiteY4580" fmla="*/ 11701 h 1047182"/>
                  <a:gd name="connsiteX4581" fmla="*/ 502862 w 808720"/>
                  <a:gd name="connsiteY4581" fmla="*/ 13356 h 1047182"/>
                  <a:gd name="connsiteX4582" fmla="*/ 506992 w 808720"/>
                  <a:gd name="connsiteY4582" fmla="*/ 11521 h 1047182"/>
                  <a:gd name="connsiteX4583" fmla="*/ 515634 w 808720"/>
                  <a:gd name="connsiteY4583" fmla="*/ 9978 h 1047182"/>
                  <a:gd name="connsiteX4584" fmla="*/ 523188 w 808720"/>
                  <a:gd name="connsiteY4584" fmla="*/ 9629 h 1047182"/>
                  <a:gd name="connsiteX4585" fmla="*/ 522545 w 808720"/>
                  <a:gd name="connsiteY4585" fmla="*/ 10272 h 1047182"/>
                  <a:gd name="connsiteX4586" fmla="*/ 521232 w 808720"/>
                  <a:gd name="connsiteY4586" fmla="*/ 10501 h 1047182"/>
                  <a:gd name="connsiteX4587" fmla="*/ 521682 w 808720"/>
                  <a:gd name="connsiteY4587" fmla="*/ 10205 h 1047182"/>
                  <a:gd name="connsiteX4588" fmla="*/ 522859 w 808720"/>
                  <a:gd name="connsiteY4588" fmla="*/ 9701 h 1047182"/>
                  <a:gd name="connsiteX4589" fmla="*/ 520782 w 808720"/>
                  <a:gd name="connsiteY4589" fmla="*/ 9623 h 1047182"/>
                  <a:gd name="connsiteX4590" fmla="*/ 520211 w 808720"/>
                  <a:gd name="connsiteY4590" fmla="*/ 10159 h 1047182"/>
                  <a:gd name="connsiteX4591" fmla="*/ 520103 w 808720"/>
                  <a:gd name="connsiteY4591" fmla="*/ 10261 h 1047182"/>
                  <a:gd name="connsiteX4592" fmla="*/ 519992 w 808720"/>
                  <a:gd name="connsiteY4592" fmla="*/ 10324 h 1047182"/>
                  <a:gd name="connsiteX4593" fmla="*/ 519900 w 808720"/>
                  <a:gd name="connsiteY4593" fmla="*/ 10289 h 1047182"/>
                  <a:gd name="connsiteX4594" fmla="*/ 519323 w 808720"/>
                  <a:gd name="connsiteY4594" fmla="*/ 10073 h 1047182"/>
                  <a:gd name="connsiteX4595" fmla="*/ 520554 w 808720"/>
                  <a:gd name="connsiteY4595" fmla="*/ 9670 h 1047182"/>
                  <a:gd name="connsiteX4596" fmla="*/ 531581 w 808720"/>
                  <a:gd name="connsiteY4596" fmla="*/ 9609 h 1047182"/>
                  <a:gd name="connsiteX4597" fmla="*/ 531748 w 808720"/>
                  <a:gd name="connsiteY4597" fmla="*/ 9723 h 1047182"/>
                  <a:gd name="connsiteX4598" fmla="*/ 531708 w 808720"/>
                  <a:gd name="connsiteY4598" fmla="*/ 9718 h 1047182"/>
                  <a:gd name="connsiteX4599" fmla="*/ 531543 w 808720"/>
                  <a:gd name="connsiteY4599" fmla="*/ 9637 h 1047182"/>
                  <a:gd name="connsiteX4600" fmla="*/ 439887 w 808720"/>
                  <a:gd name="connsiteY4600" fmla="*/ 9607 h 1047182"/>
                  <a:gd name="connsiteX4601" fmla="*/ 440325 w 808720"/>
                  <a:gd name="connsiteY4601" fmla="*/ 9625 h 1047182"/>
                  <a:gd name="connsiteX4602" fmla="*/ 437149 w 808720"/>
                  <a:gd name="connsiteY4602" fmla="*/ 10012 h 1047182"/>
                  <a:gd name="connsiteX4603" fmla="*/ 437045 w 808720"/>
                  <a:gd name="connsiteY4603" fmla="*/ 10016 h 1047182"/>
                  <a:gd name="connsiteX4604" fmla="*/ 439390 w 808720"/>
                  <a:gd name="connsiteY4604" fmla="*/ 9673 h 1047182"/>
                  <a:gd name="connsiteX4605" fmla="*/ 525209 w 808720"/>
                  <a:gd name="connsiteY4605" fmla="*/ 9603 h 1047182"/>
                  <a:gd name="connsiteX4606" fmla="*/ 525343 w 808720"/>
                  <a:gd name="connsiteY4606" fmla="*/ 9646 h 1047182"/>
                  <a:gd name="connsiteX4607" fmla="*/ 525249 w 808720"/>
                  <a:gd name="connsiteY4607" fmla="*/ 9798 h 1047182"/>
                  <a:gd name="connsiteX4608" fmla="*/ 524912 w 808720"/>
                  <a:gd name="connsiteY4608" fmla="*/ 9857 h 1047182"/>
                  <a:gd name="connsiteX4609" fmla="*/ 439761 w 808720"/>
                  <a:gd name="connsiteY4609" fmla="*/ 9603 h 1047182"/>
                  <a:gd name="connsiteX4610" fmla="*/ 439847 w 808720"/>
                  <a:gd name="connsiteY4610" fmla="*/ 9606 h 1047182"/>
                  <a:gd name="connsiteX4611" fmla="*/ 439390 w 808720"/>
                  <a:gd name="connsiteY4611" fmla="*/ 9673 h 1047182"/>
                  <a:gd name="connsiteX4612" fmla="*/ 436670 w 808720"/>
                  <a:gd name="connsiteY4612" fmla="*/ 10030 h 1047182"/>
                  <a:gd name="connsiteX4613" fmla="*/ 436540 w 808720"/>
                  <a:gd name="connsiteY4613" fmla="*/ 10035 h 1047182"/>
                  <a:gd name="connsiteX4614" fmla="*/ 507401 w 808720"/>
                  <a:gd name="connsiteY4614" fmla="*/ 9599 h 1047182"/>
                  <a:gd name="connsiteX4615" fmla="*/ 506527 w 808720"/>
                  <a:gd name="connsiteY4615" fmla="*/ 10008 h 1047182"/>
                  <a:gd name="connsiteX4616" fmla="*/ 506270 w 808720"/>
                  <a:gd name="connsiteY4616" fmla="*/ 9948 h 1047182"/>
                  <a:gd name="connsiteX4617" fmla="*/ 458271 w 808720"/>
                  <a:gd name="connsiteY4617" fmla="*/ 9593 h 1047182"/>
                  <a:gd name="connsiteX4618" fmla="*/ 457115 w 808720"/>
                  <a:gd name="connsiteY4618" fmla="*/ 9882 h 1047182"/>
                  <a:gd name="connsiteX4619" fmla="*/ 452037 w 808720"/>
                  <a:gd name="connsiteY4619" fmla="*/ 10086 h 1047182"/>
                  <a:gd name="connsiteX4620" fmla="*/ 451830 w 808720"/>
                  <a:gd name="connsiteY4620" fmla="*/ 10078 h 1047182"/>
                  <a:gd name="connsiteX4621" fmla="*/ 476518 w 808720"/>
                  <a:gd name="connsiteY4621" fmla="*/ 9589 h 1047182"/>
                  <a:gd name="connsiteX4622" fmla="*/ 476697 w 808720"/>
                  <a:gd name="connsiteY4622" fmla="*/ 9606 h 1047182"/>
                  <a:gd name="connsiteX4623" fmla="*/ 477736 w 808720"/>
                  <a:gd name="connsiteY4623" fmla="*/ 9706 h 1047182"/>
                  <a:gd name="connsiteX4624" fmla="*/ 477618 w 808720"/>
                  <a:gd name="connsiteY4624" fmla="*/ 9722 h 1047182"/>
                  <a:gd name="connsiteX4625" fmla="*/ 476803 w 808720"/>
                  <a:gd name="connsiteY4625" fmla="*/ 9834 h 1047182"/>
                  <a:gd name="connsiteX4626" fmla="*/ 475870 w 808720"/>
                  <a:gd name="connsiteY4626" fmla="*/ 9746 h 1047182"/>
                  <a:gd name="connsiteX4627" fmla="*/ 476126 w 808720"/>
                  <a:gd name="connsiteY4627" fmla="*/ 9673 h 1047182"/>
                  <a:gd name="connsiteX4628" fmla="*/ 476157 w 808720"/>
                  <a:gd name="connsiteY4628" fmla="*/ 9664 h 1047182"/>
                  <a:gd name="connsiteX4629" fmla="*/ 476357 w 808720"/>
                  <a:gd name="connsiteY4629" fmla="*/ 9607 h 1047182"/>
                  <a:gd name="connsiteX4630" fmla="*/ 465165 w 808720"/>
                  <a:gd name="connsiteY4630" fmla="*/ 9571 h 1047182"/>
                  <a:gd name="connsiteX4631" fmla="*/ 465017 w 808720"/>
                  <a:gd name="connsiteY4631" fmla="*/ 9649 h 1047182"/>
                  <a:gd name="connsiteX4632" fmla="*/ 462637 w 808720"/>
                  <a:gd name="connsiteY4632" fmla="*/ 9870 h 1047182"/>
                  <a:gd name="connsiteX4633" fmla="*/ 521059 w 808720"/>
                  <a:gd name="connsiteY4633" fmla="*/ 9565 h 1047182"/>
                  <a:gd name="connsiteX4634" fmla="*/ 520706 w 808720"/>
                  <a:gd name="connsiteY4634" fmla="*/ 9918 h 1047182"/>
                  <a:gd name="connsiteX4635" fmla="*/ 520478 w 808720"/>
                  <a:gd name="connsiteY4635" fmla="*/ 10048 h 1047182"/>
                  <a:gd name="connsiteX4636" fmla="*/ 520466 w 808720"/>
                  <a:gd name="connsiteY4636" fmla="*/ 10054 h 1047182"/>
                  <a:gd name="connsiteX4637" fmla="*/ 520470 w 808720"/>
                  <a:gd name="connsiteY4637" fmla="*/ 10051 h 1047182"/>
                  <a:gd name="connsiteX4638" fmla="*/ 520944 w 808720"/>
                  <a:gd name="connsiteY4638" fmla="*/ 9589 h 1047182"/>
                  <a:gd name="connsiteX4639" fmla="*/ 506775 w 808720"/>
                  <a:gd name="connsiteY4639" fmla="*/ 9562 h 1047182"/>
                  <a:gd name="connsiteX4640" fmla="*/ 505838 w 808720"/>
                  <a:gd name="connsiteY4640" fmla="*/ 9846 h 1047182"/>
                  <a:gd name="connsiteX4641" fmla="*/ 505463 w 808720"/>
                  <a:gd name="connsiteY4641" fmla="*/ 9758 h 1047182"/>
                  <a:gd name="connsiteX4642" fmla="*/ 505563 w 808720"/>
                  <a:gd name="connsiteY4642" fmla="*/ 9720 h 1047182"/>
                  <a:gd name="connsiteX4643" fmla="*/ 528705 w 808720"/>
                  <a:gd name="connsiteY4643" fmla="*/ 9551 h 1047182"/>
                  <a:gd name="connsiteX4644" fmla="*/ 529805 w 808720"/>
                  <a:gd name="connsiteY4644" fmla="*/ 10251 h 1047182"/>
                  <a:gd name="connsiteX4645" fmla="*/ 528878 w 808720"/>
                  <a:gd name="connsiteY4645" fmla="*/ 10757 h 1047182"/>
                  <a:gd name="connsiteX4646" fmla="*/ 528436 w 808720"/>
                  <a:gd name="connsiteY4646" fmla="*/ 10618 h 1047182"/>
                  <a:gd name="connsiteX4647" fmla="*/ 528600 w 808720"/>
                  <a:gd name="connsiteY4647" fmla="*/ 9603 h 1047182"/>
                  <a:gd name="connsiteX4648" fmla="*/ 482474 w 808720"/>
                  <a:gd name="connsiteY4648" fmla="*/ 9551 h 1047182"/>
                  <a:gd name="connsiteX4649" fmla="*/ 481797 w 808720"/>
                  <a:gd name="connsiteY4649" fmla="*/ 9664 h 1047182"/>
                  <a:gd name="connsiteX4650" fmla="*/ 482127 w 808720"/>
                  <a:gd name="connsiteY4650" fmla="*/ 9586 h 1047182"/>
                  <a:gd name="connsiteX4651" fmla="*/ 465336 w 808720"/>
                  <a:gd name="connsiteY4651" fmla="*/ 9551 h 1047182"/>
                  <a:gd name="connsiteX4652" fmla="*/ 465165 w 808720"/>
                  <a:gd name="connsiteY4652" fmla="*/ 9571 h 1047182"/>
                  <a:gd name="connsiteX4653" fmla="*/ 465192 w 808720"/>
                  <a:gd name="connsiteY4653" fmla="*/ 9557 h 1047182"/>
                  <a:gd name="connsiteX4654" fmla="*/ 492931 w 808720"/>
                  <a:gd name="connsiteY4654" fmla="*/ 9542 h 1047182"/>
                  <a:gd name="connsiteX4655" fmla="*/ 491928 w 808720"/>
                  <a:gd name="connsiteY4655" fmla="*/ 10188 h 1047182"/>
                  <a:gd name="connsiteX4656" fmla="*/ 491600 w 808720"/>
                  <a:gd name="connsiteY4656" fmla="*/ 10400 h 1047182"/>
                  <a:gd name="connsiteX4657" fmla="*/ 490166 w 808720"/>
                  <a:gd name="connsiteY4657" fmla="*/ 10743 h 1047182"/>
                  <a:gd name="connsiteX4658" fmla="*/ 488368 w 808720"/>
                  <a:gd name="connsiteY4658" fmla="*/ 10884 h 1047182"/>
                  <a:gd name="connsiteX4659" fmla="*/ 487480 w 808720"/>
                  <a:gd name="connsiteY4659" fmla="*/ 10909 h 1047182"/>
                  <a:gd name="connsiteX4660" fmla="*/ 490108 w 808720"/>
                  <a:gd name="connsiteY4660" fmla="*/ 10129 h 1047182"/>
                  <a:gd name="connsiteX4661" fmla="*/ 491178 w 808720"/>
                  <a:gd name="connsiteY4661" fmla="*/ 9811 h 1047182"/>
                  <a:gd name="connsiteX4662" fmla="*/ 531319 w 808720"/>
                  <a:gd name="connsiteY4662" fmla="*/ 9527 h 1047182"/>
                  <a:gd name="connsiteX4663" fmla="*/ 531543 w 808720"/>
                  <a:gd name="connsiteY4663" fmla="*/ 9637 h 1047182"/>
                  <a:gd name="connsiteX4664" fmla="*/ 531470 w 808720"/>
                  <a:gd name="connsiteY4664" fmla="*/ 9692 h 1047182"/>
                  <a:gd name="connsiteX4665" fmla="*/ 531109 w 808720"/>
                  <a:gd name="connsiteY4665" fmla="*/ 9653 h 1047182"/>
                  <a:gd name="connsiteX4666" fmla="*/ 521016 w 808720"/>
                  <a:gd name="connsiteY4666" fmla="*/ 9519 h 1047182"/>
                  <a:gd name="connsiteX4667" fmla="*/ 520944 w 808720"/>
                  <a:gd name="connsiteY4667" fmla="*/ 9589 h 1047182"/>
                  <a:gd name="connsiteX4668" fmla="*/ 520782 w 808720"/>
                  <a:gd name="connsiteY4668" fmla="*/ 9623 h 1047182"/>
                  <a:gd name="connsiteX4669" fmla="*/ 520826 w 808720"/>
                  <a:gd name="connsiteY4669" fmla="*/ 9581 h 1047182"/>
                  <a:gd name="connsiteX4670" fmla="*/ 504420 w 808720"/>
                  <a:gd name="connsiteY4670" fmla="*/ 9512 h 1047182"/>
                  <a:gd name="connsiteX4671" fmla="*/ 504795 w 808720"/>
                  <a:gd name="connsiteY4671" fmla="*/ 9600 h 1047182"/>
                  <a:gd name="connsiteX4672" fmla="*/ 503007 w 808720"/>
                  <a:gd name="connsiteY4672" fmla="*/ 9740 h 1047182"/>
                  <a:gd name="connsiteX4673" fmla="*/ 517821 w 808720"/>
                  <a:gd name="connsiteY4673" fmla="*/ 9511 h 1047182"/>
                  <a:gd name="connsiteX4674" fmla="*/ 517959 w 808720"/>
                  <a:gd name="connsiteY4674" fmla="*/ 9562 h 1047182"/>
                  <a:gd name="connsiteX4675" fmla="*/ 517583 w 808720"/>
                  <a:gd name="connsiteY4675" fmla="*/ 9629 h 1047182"/>
                  <a:gd name="connsiteX4676" fmla="*/ 517827 w 808720"/>
                  <a:gd name="connsiteY4676" fmla="*/ 9507 h 1047182"/>
                  <a:gd name="connsiteX4677" fmla="*/ 517821 w 808720"/>
                  <a:gd name="connsiteY4677" fmla="*/ 9511 h 1047182"/>
                  <a:gd name="connsiteX4678" fmla="*/ 517817 w 808720"/>
                  <a:gd name="connsiteY4678" fmla="*/ 9509 h 1047182"/>
                  <a:gd name="connsiteX4679" fmla="*/ 437024 w 808720"/>
                  <a:gd name="connsiteY4679" fmla="*/ 9495 h 1047182"/>
                  <a:gd name="connsiteX4680" fmla="*/ 438319 w 808720"/>
                  <a:gd name="connsiteY4680" fmla="*/ 9546 h 1047182"/>
                  <a:gd name="connsiteX4681" fmla="*/ 435599 w 808720"/>
                  <a:gd name="connsiteY4681" fmla="*/ 9877 h 1047182"/>
                  <a:gd name="connsiteX4682" fmla="*/ 538405 w 808720"/>
                  <a:gd name="connsiteY4682" fmla="*/ 9493 h 1047182"/>
                  <a:gd name="connsiteX4683" fmla="*/ 538641 w 808720"/>
                  <a:gd name="connsiteY4683" fmla="*/ 9539 h 1047182"/>
                  <a:gd name="connsiteX4684" fmla="*/ 539656 w 808720"/>
                  <a:gd name="connsiteY4684" fmla="*/ 10570 h 1047182"/>
                  <a:gd name="connsiteX4685" fmla="*/ 539651 w 808720"/>
                  <a:gd name="connsiteY4685" fmla="*/ 10592 h 1047182"/>
                  <a:gd name="connsiteX4686" fmla="*/ 538134 w 808720"/>
                  <a:gd name="connsiteY4686" fmla="*/ 10425 h 1047182"/>
                  <a:gd name="connsiteX4687" fmla="*/ 537792 w 808720"/>
                  <a:gd name="connsiteY4687" fmla="*/ 9984 h 1047182"/>
                  <a:gd name="connsiteX4688" fmla="*/ 506168 w 808720"/>
                  <a:gd name="connsiteY4688" fmla="*/ 9493 h 1047182"/>
                  <a:gd name="connsiteX4689" fmla="*/ 505563 w 808720"/>
                  <a:gd name="connsiteY4689" fmla="*/ 9720 h 1047182"/>
                  <a:gd name="connsiteX4690" fmla="*/ 505396 w 808720"/>
                  <a:gd name="connsiteY4690" fmla="*/ 9742 h 1047182"/>
                  <a:gd name="connsiteX4691" fmla="*/ 504795 w 808720"/>
                  <a:gd name="connsiteY4691" fmla="*/ 9600 h 1047182"/>
                  <a:gd name="connsiteX4692" fmla="*/ 473151 w 808720"/>
                  <a:gd name="connsiteY4692" fmla="*/ 9489 h 1047182"/>
                  <a:gd name="connsiteX4693" fmla="*/ 473393 w 808720"/>
                  <a:gd name="connsiteY4693" fmla="*/ 9511 h 1047182"/>
                  <a:gd name="connsiteX4694" fmla="*/ 472866 w 808720"/>
                  <a:gd name="connsiteY4694" fmla="*/ 9567 h 1047182"/>
                  <a:gd name="connsiteX4695" fmla="*/ 464094 w 808720"/>
                  <a:gd name="connsiteY4695" fmla="*/ 10489 h 1047182"/>
                  <a:gd name="connsiteX4696" fmla="*/ 464283 w 808720"/>
                  <a:gd name="connsiteY4696" fmla="*/ 10449 h 1047182"/>
                  <a:gd name="connsiteX4697" fmla="*/ 471117 w 808720"/>
                  <a:gd name="connsiteY4697" fmla="*/ 9624 h 1047182"/>
                  <a:gd name="connsiteX4698" fmla="*/ 472269 w 808720"/>
                  <a:gd name="connsiteY4698" fmla="*/ 9547 h 1047182"/>
                  <a:gd name="connsiteX4699" fmla="*/ 528620 w 808720"/>
                  <a:gd name="connsiteY4699" fmla="*/ 9477 h 1047182"/>
                  <a:gd name="connsiteX4700" fmla="*/ 528735 w 808720"/>
                  <a:gd name="connsiteY4700" fmla="*/ 9536 h 1047182"/>
                  <a:gd name="connsiteX4701" fmla="*/ 528705 w 808720"/>
                  <a:gd name="connsiteY4701" fmla="*/ 9551 h 1047182"/>
                  <a:gd name="connsiteX4702" fmla="*/ 528617 w 808720"/>
                  <a:gd name="connsiteY4702" fmla="*/ 9495 h 1047182"/>
                  <a:gd name="connsiteX4703" fmla="*/ 517702 w 808720"/>
                  <a:gd name="connsiteY4703" fmla="*/ 9466 h 1047182"/>
                  <a:gd name="connsiteX4704" fmla="*/ 517817 w 808720"/>
                  <a:gd name="connsiteY4704" fmla="*/ 9509 h 1047182"/>
                  <a:gd name="connsiteX4705" fmla="*/ 516182 w 808720"/>
                  <a:gd name="connsiteY4705" fmla="*/ 9782 h 1047182"/>
                  <a:gd name="connsiteX4706" fmla="*/ 507738 w 808720"/>
                  <a:gd name="connsiteY4706" fmla="*/ 11189 h 1047182"/>
                  <a:gd name="connsiteX4707" fmla="*/ 508276 w 808720"/>
                  <a:gd name="connsiteY4707" fmla="*/ 10950 h 1047182"/>
                  <a:gd name="connsiteX4708" fmla="*/ 516563 w 808720"/>
                  <a:gd name="connsiteY4708" fmla="*/ 9645 h 1047182"/>
                  <a:gd name="connsiteX4709" fmla="*/ 472586 w 808720"/>
                  <a:gd name="connsiteY4709" fmla="*/ 9447 h 1047182"/>
                  <a:gd name="connsiteX4710" fmla="*/ 471863 w 808720"/>
                  <a:gd name="connsiteY4710" fmla="*/ 9534 h 1047182"/>
                  <a:gd name="connsiteX4711" fmla="*/ 471117 w 808720"/>
                  <a:gd name="connsiteY4711" fmla="*/ 9624 h 1047182"/>
                  <a:gd name="connsiteX4712" fmla="*/ 466850 w 808720"/>
                  <a:gd name="connsiteY4712" fmla="*/ 9909 h 1047182"/>
                  <a:gd name="connsiteX4713" fmla="*/ 467971 w 808720"/>
                  <a:gd name="connsiteY4713" fmla="*/ 9673 h 1047182"/>
                  <a:gd name="connsiteX4714" fmla="*/ 469376 w 808720"/>
                  <a:gd name="connsiteY4714" fmla="*/ 9590 h 1047182"/>
                  <a:gd name="connsiteX4715" fmla="*/ 471147 w 808720"/>
                  <a:gd name="connsiteY4715" fmla="*/ 9511 h 1047182"/>
                  <a:gd name="connsiteX4716" fmla="*/ 529201 w 808720"/>
                  <a:gd name="connsiteY4716" fmla="*/ 9443 h 1047182"/>
                  <a:gd name="connsiteX4717" fmla="*/ 530065 w 808720"/>
                  <a:gd name="connsiteY4717" fmla="*/ 9538 h 1047182"/>
                  <a:gd name="connsiteX4718" fmla="*/ 530614 w 808720"/>
                  <a:gd name="connsiteY4718" fmla="*/ 9776 h 1047182"/>
                  <a:gd name="connsiteX4719" fmla="*/ 529248 w 808720"/>
                  <a:gd name="connsiteY4719" fmla="*/ 9465 h 1047182"/>
                  <a:gd name="connsiteX4720" fmla="*/ 472641 w 808720"/>
                  <a:gd name="connsiteY4720" fmla="*/ 9440 h 1047182"/>
                  <a:gd name="connsiteX4721" fmla="*/ 472671 w 808720"/>
                  <a:gd name="connsiteY4721" fmla="*/ 9443 h 1047182"/>
                  <a:gd name="connsiteX4722" fmla="*/ 472586 w 808720"/>
                  <a:gd name="connsiteY4722" fmla="*/ 9447 h 1047182"/>
                  <a:gd name="connsiteX4723" fmla="*/ 452895 w 808720"/>
                  <a:gd name="connsiteY4723" fmla="*/ 9431 h 1047182"/>
                  <a:gd name="connsiteX4724" fmla="*/ 452474 w 808720"/>
                  <a:gd name="connsiteY4724" fmla="*/ 9553 h 1047182"/>
                  <a:gd name="connsiteX4725" fmla="*/ 448910 w 808720"/>
                  <a:gd name="connsiteY4725" fmla="*/ 9826 h 1047182"/>
                  <a:gd name="connsiteX4726" fmla="*/ 447730 w 808720"/>
                  <a:gd name="connsiteY4726" fmla="*/ 9916 h 1047182"/>
                  <a:gd name="connsiteX4727" fmla="*/ 447087 w 808720"/>
                  <a:gd name="connsiteY4727" fmla="*/ 9891 h 1047182"/>
                  <a:gd name="connsiteX4728" fmla="*/ 450402 w 808720"/>
                  <a:gd name="connsiteY4728" fmla="*/ 9583 h 1047182"/>
                  <a:gd name="connsiteX4729" fmla="*/ 451464 w 808720"/>
                  <a:gd name="connsiteY4729" fmla="*/ 9484 h 1047182"/>
                  <a:gd name="connsiteX4730" fmla="*/ 531315 w 808720"/>
                  <a:gd name="connsiteY4730" fmla="*/ 9428 h 1047182"/>
                  <a:gd name="connsiteX4731" fmla="*/ 531394 w 808720"/>
                  <a:gd name="connsiteY4731" fmla="*/ 9482 h 1047182"/>
                  <a:gd name="connsiteX4732" fmla="*/ 531319 w 808720"/>
                  <a:gd name="connsiteY4732" fmla="*/ 9527 h 1047182"/>
                  <a:gd name="connsiteX4733" fmla="*/ 531221 w 808720"/>
                  <a:gd name="connsiteY4733" fmla="*/ 9479 h 1047182"/>
                  <a:gd name="connsiteX4734" fmla="*/ 528972 w 808720"/>
                  <a:gd name="connsiteY4734" fmla="*/ 9417 h 1047182"/>
                  <a:gd name="connsiteX4735" fmla="*/ 529107 w 808720"/>
                  <a:gd name="connsiteY4735" fmla="*/ 9432 h 1047182"/>
                  <a:gd name="connsiteX4736" fmla="*/ 529248 w 808720"/>
                  <a:gd name="connsiteY4736" fmla="*/ 9465 h 1047182"/>
                  <a:gd name="connsiteX4737" fmla="*/ 529341 w 808720"/>
                  <a:gd name="connsiteY4737" fmla="*/ 9507 h 1047182"/>
                  <a:gd name="connsiteX4738" fmla="*/ 530052 w 808720"/>
                  <a:gd name="connsiteY4738" fmla="*/ 10116 h 1047182"/>
                  <a:gd name="connsiteX4739" fmla="*/ 529967 w 808720"/>
                  <a:gd name="connsiteY4739" fmla="*/ 10163 h 1047182"/>
                  <a:gd name="connsiteX4740" fmla="*/ 528735 w 808720"/>
                  <a:gd name="connsiteY4740" fmla="*/ 9536 h 1047182"/>
                  <a:gd name="connsiteX4741" fmla="*/ 527457 w 808720"/>
                  <a:gd name="connsiteY4741" fmla="*/ 9412 h 1047182"/>
                  <a:gd name="connsiteX4742" fmla="*/ 527417 w 808720"/>
                  <a:gd name="connsiteY4742" fmla="*/ 9442 h 1047182"/>
                  <a:gd name="connsiteX4743" fmla="*/ 525673 w 808720"/>
                  <a:gd name="connsiteY4743" fmla="*/ 9749 h 1047182"/>
                  <a:gd name="connsiteX4744" fmla="*/ 525622 w 808720"/>
                  <a:gd name="connsiteY4744" fmla="*/ 9733 h 1047182"/>
                  <a:gd name="connsiteX4745" fmla="*/ 474516 w 808720"/>
                  <a:gd name="connsiteY4745" fmla="*/ 9398 h 1047182"/>
                  <a:gd name="connsiteX4746" fmla="*/ 476444 w 808720"/>
                  <a:gd name="connsiteY4746" fmla="*/ 9582 h 1047182"/>
                  <a:gd name="connsiteX4747" fmla="*/ 476357 w 808720"/>
                  <a:gd name="connsiteY4747" fmla="*/ 9607 h 1047182"/>
                  <a:gd name="connsiteX4748" fmla="*/ 475845 w 808720"/>
                  <a:gd name="connsiteY4748" fmla="*/ 9664 h 1047182"/>
                  <a:gd name="connsiteX4749" fmla="*/ 475458 w 808720"/>
                  <a:gd name="connsiteY4749" fmla="*/ 9707 h 1047182"/>
                  <a:gd name="connsiteX4750" fmla="*/ 474563 w 808720"/>
                  <a:gd name="connsiteY4750" fmla="*/ 9622 h 1047182"/>
                  <a:gd name="connsiteX4751" fmla="*/ 473393 w 808720"/>
                  <a:gd name="connsiteY4751" fmla="*/ 9511 h 1047182"/>
                  <a:gd name="connsiteX4752" fmla="*/ 474408 w 808720"/>
                  <a:gd name="connsiteY4752" fmla="*/ 9405 h 1047182"/>
                  <a:gd name="connsiteX4753" fmla="*/ 508059 w 808720"/>
                  <a:gd name="connsiteY4753" fmla="*/ 9396 h 1047182"/>
                  <a:gd name="connsiteX4754" fmla="*/ 507401 w 808720"/>
                  <a:gd name="connsiteY4754" fmla="*/ 9599 h 1047182"/>
                  <a:gd name="connsiteX4755" fmla="*/ 507749 w 808720"/>
                  <a:gd name="connsiteY4755" fmla="*/ 9436 h 1047182"/>
                  <a:gd name="connsiteX4756" fmla="*/ 469305 w 808720"/>
                  <a:gd name="connsiteY4756" fmla="*/ 9392 h 1047182"/>
                  <a:gd name="connsiteX4757" fmla="*/ 469062 w 808720"/>
                  <a:gd name="connsiteY4757" fmla="*/ 9443 h 1047182"/>
                  <a:gd name="connsiteX4758" fmla="*/ 468972 w 808720"/>
                  <a:gd name="connsiteY4758" fmla="*/ 9462 h 1047182"/>
                  <a:gd name="connsiteX4759" fmla="*/ 466818 w 808720"/>
                  <a:gd name="connsiteY4759" fmla="*/ 9703 h 1047182"/>
                  <a:gd name="connsiteX4760" fmla="*/ 464736 w 808720"/>
                  <a:gd name="connsiteY4760" fmla="*/ 9796 h 1047182"/>
                  <a:gd name="connsiteX4761" fmla="*/ 464953 w 808720"/>
                  <a:gd name="connsiteY4761" fmla="*/ 9682 h 1047182"/>
                  <a:gd name="connsiteX4762" fmla="*/ 465017 w 808720"/>
                  <a:gd name="connsiteY4762" fmla="*/ 9649 h 1047182"/>
                  <a:gd name="connsiteX4763" fmla="*/ 466628 w 808720"/>
                  <a:gd name="connsiteY4763" fmla="*/ 9500 h 1047182"/>
                  <a:gd name="connsiteX4764" fmla="*/ 467478 w 808720"/>
                  <a:gd name="connsiteY4764" fmla="*/ 9465 h 1047182"/>
                  <a:gd name="connsiteX4765" fmla="*/ 468494 w 808720"/>
                  <a:gd name="connsiteY4765" fmla="*/ 9425 h 1047182"/>
                  <a:gd name="connsiteX4766" fmla="*/ 528441 w 808720"/>
                  <a:gd name="connsiteY4766" fmla="*/ 9386 h 1047182"/>
                  <a:gd name="connsiteX4767" fmla="*/ 528463 w 808720"/>
                  <a:gd name="connsiteY4767" fmla="*/ 9397 h 1047182"/>
                  <a:gd name="connsiteX4768" fmla="*/ 528617 w 808720"/>
                  <a:gd name="connsiteY4768" fmla="*/ 9495 h 1047182"/>
                  <a:gd name="connsiteX4769" fmla="*/ 528600 w 808720"/>
                  <a:gd name="connsiteY4769" fmla="*/ 9603 h 1047182"/>
                  <a:gd name="connsiteX4770" fmla="*/ 527795 w 808720"/>
                  <a:gd name="connsiteY4770" fmla="*/ 10006 h 1047182"/>
                  <a:gd name="connsiteX4771" fmla="*/ 528101 w 808720"/>
                  <a:gd name="connsiteY4771" fmla="*/ 9516 h 1047182"/>
                  <a:gd name="connsiteX4772" fmla="*/ 434116 w 808720"/>
                  <a:gd name="connsiteY4772" fmla="*/ 9380 h 1047182"/>
                  <a:gd name="connsiteX4773" fmla="*/ 435804 w 808720"/>
                  <a:gd name="connsiteY4773" fmla="*/ 9447 h 1047182"/>
                  <a:gd name="connsiteX4774" fmla="*/ 429052 w 808720"/>
                  <a:gd name="connsiteY4774" fmla="*/ 10311 h 1047182"/>
                  <a:gd name="connsiteX4775" fmla="*/ 426862 w 808720"/>
                  <a:gd name="connsiteY4775" fmla="*/ 10392 h 1047182"/>
                  <a:gd name="connsiteX4776" fmla="*/ 529056 w 808720"/>
                  <a:gd name="connsiteY4776" fmla="*/ 9376 h 1047182"/>
                  <a:gd name="connsiteX4777" fmla="*/ 529201 w 808720"/>
                  <a:gd name="connsiteY4777" fmla="*/ 9443 h 1047182"/>
                  <a:gd name="connsiteX4778" fmla="*/ 529107 w 808720"/>
                  <a:gd name="connsiteY4778" fmla="*/ 9432 h 1047182"/>
                  <a:gd name="connsiteX4779" fmla="*/ 528994 w 808720"/>
                  <a:gd name="connsiteY4779" fmla="*/ 9406 h 1047182"/>
                  <a:gd name="connsiteX4780" fmla="*/ 442380 w 808720"/>
                  <a:gd name="connsiteY4780" fmla="*/ 9374 h 1047182"/>
                  <a:gd name="connsiteX4781" fmla="*/ 441992 w 808720"/>
                  <a:gd name="connsiteY4781" fmla="*/ 9450 h 1047182"/>
                  <a:gd name="connsiteX4782" fmla="*/ 440472 w 808720"/>
                  <a:gd name="connsiteY4782" fmla="*/ 9631 h 1047182"/>
                  <a:gd name="connsiteX4783" fmla="*/ 440325 w 808720"/>
                  <a:gd name="connsiteY4783" fmla="*/ 9625 h 1047182"/>
                  <a:gd name="connsiteX4784" fmla="*/ 502136 w 808720"/>
                  <a:gd name="connsiteY4784" fmla="*/ 9373 h 1047182"/>
                  <a:gd name="connsiteX4785" fmla="*/ 501742 w 808720"/>
                  <a:gd name="connsiteY4785" fmla="*/ 9553 h 1047182"/>
                  <a:gd name="connsiteX4786" fmla="*/ 499368 w 808720"/>
                  <a:gd name="connsiteY4786" fmla="*/ 9924 h 1047182"/>
                  <a:gd name="connsiteX4787" fmla="*/ 474256 w 808720"/>
                  <a:gd name="connsiteY4787" fmla="*/ 9373 h 1047182"/>
                  <a:gd name="connsiteX4788" fmla="*/ 474496 w 808720"/>
                  <a:gd name="connsiteY4788" fmla="*/ 9396 h 1047182"/>
                  <a:gd name="connsiteX4789" fmla="*/ 474408 w 808720"/>
                  <a:gd name="connsiteY4789" fmla="*/ 9405 h 1047182"/>
                  <a:gd name="connsiteX4790" fmla="*/ 473151 w 808720"/>
                  <a:gd name="connsiteY4790" fmla="*/ 9489 h 1047182"/>
                  <a:gd name="connsiteX4791" fmla="*/ 472671 w 808720"/>
                  <a:gd name="connsiteY4791" fmla="*/ 9443 h 1047182"/>
                  <a:gd name="connsiteX4792" fmla="*/ 495896 w 808720"/>
                  <a:gd name="connsiteY4792" fmla="*/ 9370 h 1047182"/>
                  <a:gd name="connsiteX4793" fmla="*/ 493479 w 808720"/>
                  <a:gd name="connsiteY4793" fmla="*/ 10239 h 1047182"/>
                  <a:gd name="connsiteX4794" fmla="*/ 492606 w 808720"/>
                  <a:gd name="connsiteY4794" fmla="*/ 10553 h 1047182"/>
                  <a:gd name="connsiteX4795" fmla="*/ 491191 w 808720"/>
                  <a:gd name="connsiteY4795" fmla="*/ 10663 h 1047182"/>
                  <a:gd name="connsiteX4796" fmla="*/ 491600 w 808720"/>
                  <a:gd name="connsiteY4796" fmla="*/ 10400 h 1047182"/>
                  <a:gd name="connsiteX4797" fmla="*/ 492415 w 808720"/>
                  <a:gd name="connsiteY4797" fmla="*/ 10204 h 1047182"/>
                  <a:gd name="connsiteX4798" fmla="*/ 528496 w 808720"/>
                  <a:gd name="connsiteY4798" fmla="*/ 9365 h 1047182"/>
                  <a:gd name="connsiteX4799" fmla="*/ 528636 w 808720"/>
                  <a:gd name="connsiteY4799" fmla="*/ 9380 h 1047182"/>
                  <a:gd name="connsiteX4800" fmla="*/ 528620 w 808720"/>
                  <a:gd name="connsiteY4800" fmla="*/ 9477 h 1047182"/>
                  <a:gd name="connsiteX4801" fmla="*/ 528463 w 808720"/>
                  <a:gd name="connsiteY4801" fmla="*/ 9397 h 1047182"/>
                  <a:gd name="connsiteX4802" fmla="*/ 528444 w 808720"/>
                  <a:gd name="connsiteY4802" fmla="*/ 9385 h 1047182"/>
                  <a:gd name="connsiteX4803" fmla="*/ 490606 w 808720"/>
                  <a:gd name="connsiteY4803" fmla="*/ 9364 h 1047182"/>
                  <a:gd name="connsiteX4804" fmla="*/ 489629 w 808720"/>
                  <a:gd name="connsiteY4804" fmla="*/ 9664 h 1047182"/>
                  <a:gd name="connsiteX4805" fmla="*/ 487698 w 808720"/>
                  <a:gd name="connsiteY4805" fmla="*/ 10051 h 1047182"/>
                  <a:gd name="connsiteX4806" fmla="*/ 485640 w 808720"/>
                  <a:gd name="connsiteY4806" fmla="*/ 10462 h 1047182"/>
                  <a:gd name="connsiteX4807" fmla="*/ 485175 w 808720"/>
                  <a:gd name="connsiteY4807" fmla="*/ 10417 h 1047182"/>
                  <a:gd name="connsiteX4808" fmla="*/ 486851 w 808720"/>
                  <a:gd name="connsiteY4808" fmla="*/ 10023 h 1047182"/>
                  <a:gd name="connsiteX4809" fmla="*/ 488967 w 808720"/>
                  <a:gd name="connsiteY4809" fmla="*/ 9525 h 1047182"/>
                  <a:gd name="connsiteX4810" fmla="*/ 507919 w 808720"/>
                  <a:gd name="connsiteY4810" fmla="*/ 9356 h 1047182"/>
                  <a:gd name="connsiteX4811" fmla="*/ 507749 w 808720"/>
                  <a:gd name="connsiteY4811" fmla="*/ 9436 h 1047182"/>
                  <a:gd name="connsiteX4812" fmla="*/ 506775 w 808720"/>
                  <a:gd name="connsiteY4812" fmla="*/ 9562 h 1047182"/>
                  <a:gd name="connsiteX4813" fmla="*/ 507296 w 808720"/>
                  <a:gd name="connsiteY4813" fmla="*/ 9405 h 1047182"/>
                  <a:gd name="connsiteX4814" fmla="*/ 473351 w 808720"/>
                  <a:gd name="connsiteY4814" fmla="*/ 9355 h 1047182"/>
                  <a:gd name="connsiteX4815" fmla="*/ 472641 w 808720"/>
                  <a:gd name="connsiteY4815" fmla="*/ 9440 h 1047182"/>
                  <a:gd name="connsiteX4816" fmla="*/ 472357 w 808720"/>
                  <a:gd name="connsiteY4816" fmla="*/ 9413 h 1047182"/>
                  <a:gd name="connsiteX4817" fmla="*/ 426444 w 808720"/>
                  <a:gd name="connsiteY4817" fmla="*/ 9353 h 1047182"/>
                  <a:gd name="connsiteX4818" fmla="*/ 423091 w 808720"/>
                  <a:gd name="connsiteY4818" fmla="*/ 9915 h 1047182"/>
                  <a:gd name="connsiteX4819" fmla="*/ 421198 w 808720"/>
                  <a:gd name="connsiteY4819" fmla="*/ 10168 h 1047182"/>
                  <a:gd name="connsiteX4820" fmla="*/ 423265 w 808720"/>
                  <a:gd name="connsiteY4820" fmla="*/ 9790 h 1047182"/>
                  <a:gd name="connsiteX4821" fmla="*/ 426179 w 808720"/>
                  <a:gd name="connsiteY4821" fmla="*/ 9389 h 1047182"/>
                  <a:gd name="connsiteX4822" fmla="*/ 528373 w 808720"/>
                  <a:gd name="connsiteY4822" fmla="*/ 9352 h 1047182"/>
                  <a:gd name="connsiteX4823" fmla="*/ 528395 w 808720"/>
                  <a:gd name="connsiteY4823" fmla="*/ 9354 h 1047182"/>
                  <a:gd name="connsiteX4824" fmla="*/ 528444 w 808720"/>
                  <a:gd name="connsiteY4824" fmla="*/ 9385 h 1047182"/>
                  <a:gd name="connsiteX4825" fmla="*/ 528441 w 808720"/>
                  <a:gd name="connsiteY4825" fmla="*/ 9386 h 1047182"/>
                  <a:gd name="connsiteX4826" fmla="*/ 545350 w 808720"/>
                  <a:gd name="connsiteY4826" fmla="*/ 9334 h 1047182"/>
                  <a:gd name="connsiteX4827" fmla="*/ 547041 w 808720"/>
                  <a:gd name="connsiteY4827" fmla="*/ 9733 h 1047182"/>
                  <a:gd name="connsiteX4828" fmla="*/ 550724 w 808720"/>
                  <a:gd name="connsiteY4828" fmla="*/ 10604 h 1047182"/>
                  <a:gd name="connsiteX4829" fmla="*/ 547909 w 808720"/>
                  <a:gd name="connsiteY4829" fmla="*/ 14072 h 1047182"/>
                  <a:gd name="connsiteX4830" fmla="*/ 547717 w 808720"/>
                  <a:gd name="connsiteY4830" fmla="*/ 14309 h 1047182"/>
                  <a:gd name="connsiteX4831" fmla="*/ 546338 w 808720"/>
                  <a:gd name="connsiteY4831" fmla="*/ 12797 h 1047182"/>
                  <a:gd name="connsiteX4832" fmla="*/ 544286 w 808720"/>
                  <a:gd name="connsiteY4832" fmla="*/ 15671 h 1047182"/>
                  <a:gd name="connsiteX4833" fmla="*/ 544209 w 808720"/>
                  <a:gd name="connsiteY4833" fmla="*/ 12931 h 1047182"/>
                  <a:gd name="connsiteX4834" fmla="*/ 528645 w 808720"/>
                  <a:gd name="connsiteY4834" fmla="*/ 9327 h 1047182"/>
                  <a:gd name="connsiteX4835" fmla="*/ 528994 w 808720"/>
                  <a:gd name="connsiteY4835" fmla="*/ 9406 h 1047182"/>
                  <a:gd name="connsiteX4836" fmla="*/ 528972 w 808720"/>
                  <a:gd name="connsiteY4836" fmla="*/ 9417 h 1047182"/>
                  <a:gd name="connsiteX4837" fmla="*/ 528636 w 808720"/>
                  <a:gd name="connsiteY4837" fmla="*/ 9380 h 1047182"/>
                  <a:gd name="connsiteX4838" fmla="*/ 503210 w 808720"/>
                  <a:gd name="connsiteY4838" fmla="*/ 9324 h 1047182"/>
                  <a:gd name="connsiteX4839" fmla="*/ 501555 w 808720"/>
                  <a:gd name="connsiteY4839" fmla="*/ 9638 h 1047182"/>
                  <a:gd name="connsiteX4840" fmla="*/ 501742 w 808720"/>
                  <a:gd name="connsiteY4840" fmla="*/ 9553 h 1047182"/>
                  <a:gd name="connsiteX4841" fmla="*/ 528102 w 808720"/>
                  <a:gd name="connsiteY4841" fmla="*/ 9322 h 1047182"/>
                  <a:gd name="connsiteX4842" fmla="*/ 528215 w 808720"/>
                  <a:gd name="connsiteY4842" fmla="*/ 9334 h 1047182"/>
                  <a:gd name="connsiteX4843" fmla="*/ 528101 w 808720"/>
                  <a:gd name="connsiteY4843" fmla="*/ 9516 h 1047182"/>
                  <a:gd name="connsiteX4844" fmla="*/ 526674 w 808720"/>
                  <a:gd name="connsiteY4844" fmla="*/ 10064 h 1047182"/>
                  <a:gd name="connsiteX4845" fmla="*/ 526614 w 808720"/>
                  <a:gd name="connsiteY4845" fmla="*/ 10045 h 1047182"/>
                  <a:gd name="connsiteX4846" fmla="*/ 527417 w 808720"/>
                  <a:gd name="connsiteY4846" fmla="*/ 9442 h 1047182"/>
                  <a:gd name="connsiteX4847" fmla="*/ 473668 w 808720"/>
                  <a:gd name="connsiteY4847" fmla="*/ 9316 h 1047182"/>
                  <a:gd name="connsiteX4848" fmla="*/ 473794 w 808720"/>
                  <a:gd name="connsiteY4848" fmla="*/ 9328 h 1047182"/>
                  <a:gd name="connsiteX4849" fmla="*/ 473351 w 808720"/>
                  <a:gd name="connsiteY4849" fmla="*/ 9355 h 1047182"/>
                  <a:gd name="connsiteX4850" fmla="*/ 432406 w 808720"/>
                  <a:gd name="connsiteY4850" fmla="*/ 9313 h 1047182"/>
                  <a:gd name="connsiteX4851" fmla="*/ 433419 w 808720"/>
                  <a:gd name="connsiteY4851" fmla="*/ 9353 h 1047182"/>
                  <a:gd name="connsiteX4852" fmla="*/ 427086 w 808720"/>
                  <a:gd name="connsiteY4852" fmla="*/ 10056 h 1047182"/>
                  <a:gd name="connsiteX4853" fmla="*/ 424549 w 808720"/>
                  <a:gd name="connsiteY4853" fmla="*/ 10477 h 1047182"/>
                  <a:gd name="connsiteX4854" fmla="*/ 422986 w 808720"/>
                  <a:gd name="connsiteY4854" fmla="*/ 10535 h 1047182"/>
                  <a:gd name="connsiteX4855" fmla="*/ 429151 w 808720"/>
                  <a:gd name="connsiteY4855" fmla="*/ 9680 h 1047182"/>
                  <a:gd name="connsiteX4856" fmla="*/ 471287 w 808720"/>
                  <a:gd name="connsiteY4856" fmla="*/ 9312 h 1047182"/>
                  <a:gd name="connsiteX4857" fmla="*/ 472357 w 808720"/>
                  <a:gd name="connsiteY4857" fmla="*/ 9413 h 1047182"/>
                  <a:gd name="connsiteX4858" fmla="*/ 470864 w 808720"/>
                  <a:gd name="connsiteY4858" fmla="*/ 9502 h 1047182"/>
                  <a:gd name="connsiteX4859" fmla="*/ 469376 w 808720"/>
                  <a:gd name="connsiteY4859" fmla="*/ 9590 h 1047182"/>
                  <a:gd name="connsiteX4860" fmla="*/ 468095 w 808720"/>
                  <a:gd name="connsiteY4860" fmla="*/ 9646 h 1047182"/>
                  <a:gd name="connsiteX4861" fmla="*/ 468972 w 808720"/>
                  <a:gd name="connsiteY4861" fmla="*/ 9462 h 1047182"/>
                  <a:gd name="connsiteX4862" fmla="*/ 469124 w 808720"/>
                  <a:gd name="connsiteY4862" fmla="*/ 9445 h 1047182"/>
                  <a:gd name="connsiteX4863" fmla="*/ 469762 w 808720"/>
                  <a:gd name="connsiteY4863" fmla="*/ 9373 h 1047182"/>
                  <a:gd name="connsiteX4864" fmla="*/ 426711 w 808720"/>
                  <a:gd name="connsiteY4864" fmla="*/ 9308 h 1047182"/>
                  <a:gd name="connsiteX4865" fmla="*/ 426461 w 808720"/>
                  <a:gd name="connsiteY4865" fmla="*/ 9350 h 1047182"/>
                  <a:gd name="connsiteX4866" fmla="*/ 426179 w 808720"/>
                  <a:gd name="connsiteY4866" fmla="*/ 9389 h 1047182"/>
                  <a:gd name="connsiteX4867" fmla="*/ 423382 w 808720"/>
                  <a:gd name="connsiteY4867" fmla="*/ 9768 h 1047182"/>
                  <a:gd name="connsiteX4868" fmla="*/ 424845 w 808720"/>
                  <a:gd name="connsiteY4868" fmla="*/ 9500 h 1047182"/>
                  <a:gd name="connsiteX4869" fmla="*/ 528648 w 808720"/>
                  <a:gd name="connsiteY4869" fmla="*/ 9307 h 1047182"/>
                  <a:gd name="connsiteX4870" fmla="*/ 528645 w 808720"/>
                  <a:gd name="connsiteY4870" fmla="*/ 9327 h 1047182"/>
                  <a:gd name="connsiteX4871" fmla="*/ 528614 w 808720"/>
                  <a:gd name="connsiteY4871" fmla="*/ 9320 h 1047182"/>
                  <a:gd name="connsiteX4872" fmla="*/ 528260 w 808720"/>
                  <a:gd name="connsiteY4872" fmla="*/ 9294 h 1047182"/>
                  <a:gd name="connsiteX4873" fmla="*/ 528373 w 808720"/>
                  <a:gd name="connsiteY4873" fmla="*/ 9352 h 1047182"/>
                  <a:gd name="connsiteX4874" fmla="*/ 528215 w 808720"/>
                  <a:gd name="connsiteY4874" fmla="*/ 9334 h 1047182"/>
                  <a:gd name="connsiteX4875" fmla="*/ 528238 w 808720"/>
                  <a:gd name="connsiteY4875" fmla="*/ 9298 h 1047182"/>
                  <a:gd name="connsiteX4876" fmla="*/ 480764 w 808720"/>
                  <a:gd name="connsiteY4876" fmla="*/ 9288 h 1047182"/>
                  <a:gd name="connsiteX4877" fmla="*/ 478557 w 808720"/>
                  <a:gd name="connsiteY4877" fmla="*/ 9753 h 1047182"/>
                  <a:gd name="connsiteX4878" fmla="*/ 478454 w 808720"/>
                  <a:gd name="connsiteY4878" fmla="*/ 9774 h 1047182"/>
                  <a:gd name="connsiteX4879" fmla="*/ 478053 w 808720"/>
                  <a:gd name="connsiteY4879" fmla="*/ 9736 h 1047182"/>
                  <a:gd name="connsiteX4880" fmla="*/ 477736 w 808720"/>
                  <a:gd name="connsiteY4880" fmla="*/ 9706 h 1047182"/>
                  <a:gd name="connsiteX4881" fmla="*/ 476158 w 808720"/>
                  <a:gd name="connsiteY4881" fmla="*/ 9288 h 1047182"/>
                  <a:gd name="connsiteX4882" fmla="*/ 474516 w 808720"/>
                  <a:gd name="connsiteY4882" fmla="*/ 9398 h 1047182"/>
                  <a:gd name="connsiteX4883" fmla="*/ 474496 w 808720"/>
                  <a:gd name="connsiteY4883" fmla="*/ 9396 h 1047182"/>
                  <a:gd name="connsiteX4884" fmla="*/ 475049 w 808720"/>
                  <a:gd name="connsiteY4884" fmla="*/ 9337 h 1047182"/>
                  <a:gd name="connsiteX4885" fmla="*/ 426972 w 808720"/>
                  <a:gd name="connsiteY4885" fmla="*/ 9281 h 1047182"/>
                  <a:gd name="connsiteX4886" fmla="*/ 426444 w 808720"/>
                  <a:gd name="connsiteY4886" fmla="*/ 9353 h 1047182"/>
                  <a:gd name="connsiteX4887" fmla="*/ 426461 w 808720"/>
                  <a:gd name="connsiteY4887" fmla="*/ 9350 h 1047182"/>
                  <a:gd name="connsiteX4888" fmla="*/ 426928 w 808720"/>
                  <a:gd name="connsiteY4888" fmla="*/ 9286 h 1047182"/>
                  <a:gd name="connsiteX4889" fmla="*/ 503438 w 808720"/>
                  <a:gd name="connsiteY4889" fmla="*/ 9281 h 1047182"/>
                  <a:gd name="connsiteX4890" fmla="*/ 503458 w 808720"/>
                  <a:gd name="connsiteY4890" fmla="*/ 9285 h 1047182"/>
                  <a:gd name="connsiteX4891" fmla="*/ 503210 w 808720"/>
                  <a:gd name="connsiteY4891" fmla="*/ 9324 h 1047182"/>
                  <a:gd name="connsiteX4892" fmla="*/ 528227 w 808720"/>
                  <a:gd name="connsiteY4892" fmla="*/ 9277 h 1047182"/>
                  <a:gd name="connsiteX4893" fmla="*/ 528245 w 808720"/>
                  <a:gd name="connsiteY4893" fmla="*/ 9286 h 1047182"/>
                  <a:gd name="connsiteX4894" fmla="*/ 528238 w 808720"/>
                  <a:gd name="connsiteY4894" fmla="*/ 9298 h 1047182"/>
                  <a:gd name="connsiteX4895" fmla="*/ 528102 w 808720"/>
                  <a:gd name="connsiteY4895" fmla="*/ 9322 h 1047182"/>
                  <a:gd name="connsiteX4896" fmla="*/ 528023 w 808720"/>
                  <a:gd name="connsiteY4896" fmla="*/ 9313 h 1047182"/>
                  <a:gd name="connsiteX4897" fmla="*/ 527645 w 808720"/>
                  <a:gd name="connsiteY4897" fmla="*/ 9271 h 1047182"/>
                  <a:gd name="connsiteX4898" fmla="*/ 528023 w 808720"/>
                  <a:gd name="connsiteY4898" fmla="*/ 9313 h 1047182"/>
                  <a:gd name="connsiteX4899" fmla="*/ 527457 w 808720"/>
                  <a:gd name="connsiteY4899" fmla="*/ 9412 h 1047182"/>
                  <a:gd name="connsiteX4900" fmla="*/ 528264 w 808720"/>
                  <a:gd name="connsiteY4900" fmla="*/ 9271 h 1047182"/>
                  <a:gd name="connsiteX4901" fmla="*/ 528292 w 808720"/>
                  <a:gd name="connsiteY4901" fmla="*/ 9288 h 1047182"/>
                  <a:gd name="connsiteX4902" fmla="*/ 528260 w 808720"/>
                  <a:gd name="connsiteY4902" fmla="*/ 9294 h 1047182"/>
                  <a:gd name="connsiteX4903" fmla="*/ 528245 w 808720"/>
                  <a:gd name="connsiteY4903" fmla="*/ 9286 h 1047182"/>
                  <a:gd name="connsiteX4904" fmla="*/ 528254 w 808720"/>
                  <a:gd name="connsiteY4904" fmla="*/ 9273 h 1047182"/>
                  <a:gd name="connsiteX4905" fmla="*/ 528396 w 808720"/>
                  <a:gd name="connsiteY4905" fmla="*/ 9270 h 1047182"/>
                  <a:gd name="connsiteX4906" fmla="*/ 528614 w 808720"/>
                  <a:gd name="connsiteY4906" fmla="*/ 9320 h 1047182"/>
                  <a:gd name="connsiteX4907" fmla="*/ 528496 w 808720"/>
                  <a:gd name="connsiteY4907" fmla="*/ 9365 h 1047182"/>
                  <a:gd name="connsiteX4908" fmla="*/ 528395 w 808720"/>
                  <a:gd name="connsiteY4908" fmla="*/ 9354 h 1047182"/>
                  <a:gd name="connsiteX4909" fmla="*/ 528292 w 808720"/>
                  <a:gd name="connsiteY4909" fmla="*/ 9288 h 1047182"/>
                  <a:gd name="connsiteX4910" fmla="*/ 509028 w 808720"/>
                  <a:gd name="connsiteY4910" fmla="*/ 9270 h 1047182"/>
                  <a:gd name="connsiteX4911" fmla="*/ 508059 w 808720"/>
                  <a:gd name="connsiteY4911" fmla="*/ 9396 h 1047182"/>
                  <a:gd name="connsiteX4912" fmla="*/ 508277 w 808720"/>
                  <a:gd name="connsiteY4912" fmla="*/ 9328 h 1047182"/>
                  <a:gd name="connsiteX4913" fmla="*/ 545070 w 808720"/>
                  <a:gd name="connsiteY4913" fmla="*/ 9267 h 1047182"/>
                  <a:gd name="connsiteX4914" fmla="*/ 545280 w 808720"/>
                  <a:gd name="connsiteY4914" fmla="*/ 9317 h 1047182"/>
                  <a:gd name="connsiteX4915" fmla="*/ 544197 w 808720"/>
                  <a:gd name="connsiteY4915" fmla="*/ 12488 h 1047182"/>
                  <a:gd name="connsiteX4916" fmla="*/ 544162 w 808720"/>
                  <a:gd name="connsiteY4916" fmla="*/ 11242 h 1047182"/>
                  <a:gd name="connsiteX4917" fmla="*/ 540212 w 808720"/>
                  <a:gd name="connsiteY4917" fmla="*/ 9257 h 1047182"/>
                  <a:gd name="connsiteX4918" fmla="*/ 540826 w 808720"/>
                  <a:gd name="connsiteY4918" fmla="*/ 9962 h 1047182"/>
                  <a:gd name="connsiteX4919" fmla="*/ 540563 w 808720"/>
                  <a:gd name="connsiteY4919" fmla="*/ 9911 h 1047182"/>
                  <a:gd name="connsiteX4920" fmla="*/ 483529 w 808720"/>
                  <a:gd name="connsiteY4920" fmla="*/ 9257 h 1047182"/>
                  <a:gd name="connsiteX4921" fmla="*/ 482127 w 808720"/>
                  <a:gd name="connsiteY4921" fmla="*/ 9586 h 1047182"/>
                  <a:gd name="connsiteX4922" fmla="*/ 480022 w 808720"/>
                  <a:gd name="connsiteY4922" fmla="*/ 9800 h 1047182"/>
                  <a:gd name="connsiteX4923" fmla="*/ 479392 w 808720"/>
                  <a:gd name="connsiteY4923" fmla="*/ 9864 h 1047182"/>
                  <a:gd name="connsiteX4924" fmla="*/ 478856 w 808720"/>
                  <a:gd name="connsiteY4924" fmla="*/ 9813 h 1047182"/>
                  <a:gd name="connsiteX4925" fmla="*/ 479190 w 808720"/>
                  <a:gd name="connsiteY4925" fmla="*/ 9773 h 1047182"/>
                  <a:gd name="connsiteX4926" fmla="*/ 528273 w 808720"/>
                  <a:gd name="connsiteY4926" fmla="*/ 9242 h 1047182"/>
                  <a:gd name="connsiteX4927" fmla="*/ 528341 w 808720"/>
                  <a:gd name="connsiteY4927" fmla="*/ 9257 h 1047182"/>
                  <a:gd name="connsiteX4928" fmla="*/ 528264 w 808720"/>
                  <a:gd name="connsiteY4928" fmla="*/ 9271 h 1047182"/>
                  <a:gd name="connsiteX4929" fmla="*/ 528257 w 808720"/>
                  <a:gd name="connsiteY4929" fmla="*/ 9266 h 1047182"/>
                  <a:gd name="connsiteX4930" fmla="*/ 430484 w 808720"/>
                  <a:gd name="connsiteY4930" fmla="*/ 9237 h 1047182"/>
                  <a:gd name="connsiteX4931" fmla="*/ 431937 w 808720"/>
                  <a:gd name="connsiteY4931" fmla="*/ 9294 h 1047182"/>
                  <a:gd name="connsiteX4932" fmla="*/ 429151 w 808720"/>
                  <a:gd name="connsiteY4932" fmla="*/ 9680 h 1047182"/>
                  <a:gd name="connsiteX4933" fmla="*/ 424705 w 808720"/>
                  <a:gd name="connsiteY4933" fmla="*/ 10183 h 1047182"/>
                  <a:gd name="connsiteX4934" fmla="*/ 429368 w 808720"/>
                  <a:gd name="connsiteY4934" fmla="*/ 9386 h 1047182"/>
                  <a:gd name="connsiteX4935" fmla="*/ 496289 w 808720"/>
                  <a:gd name="connsiteY4935" fmla="*/ 9229 h 1047182"/>
                  <a:gd name="connsiteX4936" fmla="*/ 496070 w 808720"/>
                  <a:gd name="connsiteY4936" fmla="*/ 9329 h 1047182"/>
                  <a:gd name="connsiteX4937" fmla="*/ 495896 w 808720"/>
                  <a:gd name="connsiteY4937" fmla="*/ 9370 h 1047182"/>
                  <a:gd name="connsiteX4938" fmla="*/ 531817 w 808720"/>
                  <a:gd name="connsiteY4938" fmla="*/ 9228 h 1047182"/>
                  <a:gd name="connsiteX4939" fmla="*/ 531976 w 808720"/>
                  <a:gd name="connsiteY4939" fmla="*/ 9313 h 1047182"/>
                  <a:gd name="connsiteX4940" fmla="*/ 531581 w 808720"/>
                  <a:gd name="connsiteY4940" fmla="*/ 9609 h 1047182"/>
                  <a:gd name="connsiteX4941" fmla="*/ 531394 w 808720"/>
                  <a:gd name="connsiteY4941" fmla="*/ 9482 h 1047182"/>
                  <a:gd name="connsiteX4942" fmla="*/ 430121 w 808720"/>
                  <a:gd name="connsiteY4942" fmla="*/ 9223 h 1047182"/>
                  <a:gd name="connsiteX4943" fmla="*/ 430285 w 808720"/>
                  <a:gd name="connsiteY4943" fmla="*/ 9229 h 1047182"/>
                  <a:gd name="connsiteX4944" fmla="*/ 429368 w 808720"/>
                  <a:gd name="connsiteY4944" fmla="*/ 9386 h 1047182"/>
                  <a:gd name="connsiteX4945" fmla="*/ 422988 w 808720"/>
                  <a:gd name="connsiteY4945" fmla="*/ 10237 h 1047182"/>
                  <a:gd name="connsiteX4946" fmla="*/ 426718 w 808720"/>
                  <a:gd name="connsiteY4946" fmla="*/ 9597 h 1047182"/>
                  <a:gd name="connsiteX4947" fmla="*/ 523984 w 808720"/>
                  <a:gd name="connsiteY4947" fmla="*/ 9219 h 1047182"/>
                  <a:gd name="connsiteX4948" fmla="*/ 524431 w 808720"/>
                  <a:gd name="connsiteY4948" fmla="*/ 9359 h 1047182"/>
                  <a:gd name="connsiteX4949" fmla="*/ 523188 w 808720"/>
                  <a:gd name="connsiteY4949" fmla="*/ 9629 h 1047182"/>
                  <a:gd name="connsiteX4950" fmla="*/ 523309 w 808720"/>
                  <a:gd name="connsiteY4950" fmla="*/ 9508 h 1047182"/>
                  <a:gd name="connsiteX4951" fmla="*/ 458662 w 808720"/>
                  <a:gd name="connsiteY4951" fmla="*/ 9218 h 1047182"/>
                  <a:gd name="connsiteX4952" fmla="*/ 452167 w 808720"/>
                  <a:gd name="connsiteY4952" fmla="*/ 9642 h 1047182"/>
                  <a:gd name="connsiteX4953" fmla="*/ 452474 w 808720"/>
                  <a:gd name="connsiteY4953" fmla="*/ 9553 h 1047182"/>
                  <a:gd name="connsiteX4954" fmla="*/ 455154 w 808720"/>
                  <a:gd name="connsiteY4954" fmla="*/ 9348 h 1047182"/>
                  <a:gd name="connsiteX4955" fmla="*/ 532103 w 808720"/>
                  <a:gd name="connsiteY4955" fmla="*/ 9217 h 1047182"/>
                  <a:gd name="connsiteX4956" fmla="*/ 534284 w 808720"/>
                  <a:gd name="connsiteY4956" fmla="*/ 10002 h 1047182"/>
                  <a:gd name="connsiteX4957" fmla="*/ 533010 w 808720"/>
                  <a:gd name="connsiteY4957" fmla="*/ 9862 h 1047182"/>
                  <a:gd name="connsiteX4958" fmla="*/ 531976 w 808720"/>
                  <a:gd name="connsiteY4958" fmla="*/ 9313 h 1047182"/>
                  <a:gd name="connsiteX4959" fmla="*/ 521943 w 808720"/>
                  <a:gd name="connsiteY4959" fmla="*/ 9216 h 1047182"/>
                  <a:gd name="connsiteX4960" fmla="*/ 521484 w 808720"/>
                  <a:gd name="connsiteY4960" fmla="*/ 9477 h 1047182"/>
                  <a:gd name="connsiteX4961" fmla="*/ 521059 w 808720"/>
                  <a:gd name="connsiteY4961" fmla="*/ 9565 h 1047182"/>
                  <a:gd name="connsiteX4962" fmla="*/ 521148 w 808720"/>
                  <a:gd name="connsiteY4962" fmla="*/ 9476 h 1047182"/>
                  <a:gd name="connsiteX4963" fmla="*/ 528708 w 808720"/>
                  <a:gd name="connsiteY4963" fmla="*/ 9215 h 1047182"/>
                  <a:gd name="connsiteX4964" fmla="*/ 528789 w 808720"/>
                  <a:gd name="connsiteY4964" fmla="*/ 9253 h 1047182"/>
                  <a:gd name="connsiteX4965" fmla="*/ 528648 w 808720"/>
                  <a:gd name="connsiteY4965" fmla="*/ 9307 h 1047182"/>
                  <a:gd name="connsiteX4966" fmla="*/ 528661 w 808720"/>
                  <a:gd name="connsiteY4966" fmla="*/ 9223 h 1047182"/>
                  <a:gd name="connsiteX4967" fmla="*/ 492188 w 808720"/>
                  <a:gd name="connsiteY4967" fmla="*/ 9208 h 1047182"/>
                  <a:gd name="connsiteX4968" fmla="*/ 489737 w 808720"/>
                  <a:gd name="connsiteY4968" fmla="*/ 9795 h 1047182"/>
                  <a:gd name="connsiteX4969" fmla="*/ 488398 w 808720"/>
                  <a:gd name="connsiteY4969" fmla="*/ 10043 h 1047182"/>
                  <a:gd name="connsiteX4970" fmla="*/ 489629 w 808720"/>
                  <a:gd name="connsiteY4970" fmla="*/ 9664 h 1047182"/>
                  <a:gd name="connsiteX4971" fmla="*/ 491641 w 808720"/>
                  <a:gd name="connsiteY4971" fmla="*/ 9262 h 1047182"/>
                  <a:gd name="connsiteX4972" fmla="*/ 470181 w 808720"/>
                  <a:gd name="connsiteY4972" fmla="*/ 9207 h 1047182"/>
                  <a:gd name="connsiteX4973" fmla="*/ 470322 w 808720"/>
                  <a:gd name="connsiteY4973" fmla="*/ 9221 h 1047182"/>
                  <a:gd name="connsiteX4974" fmla="*/ 470757 w 808720"/>
                  <a:gd name="connsiteY4974" fmla="*/ 9262 h 1047182"/>
                  <a:gd name="connsiteX4975" fmla="*/ 469762 w 808720"/>
                  <a:gd name="connsiteY4975" fmla="*/ 9373 h 1047182"/>
                  <a:gd name="connsiteX4976" fmla="*/ 469305 w 808720"/>
                  <a:gd name="connsiteY4976" fmla="*/ 9392 h 1047182"/>
                  <a:gd name="connsiteX4977" fmla="*/ 469976 w 808720"/>
                  <a:gd name="connsiteY4977" fmla="*/ 9250 h 1047182"/>
                  <a:gd name="connsiteX4978" fmla="*/ 528665 w 808720"/>
                  <a:gd name="connsiteY4978" fmla="*/ 9201 h 1047182"/>
                  <a:gd name="connsiteX4979" fmla="*/ 528661 w 808720"/>
                  <a:gd name="connsiteY4979" fmla="*/ 9223 h 1047182"/>
                  <a:gd name="connsiteX4980" fmla="*/ 528396 w 808720"/>
                  <a:gd name="connsiteY4980" fmla="*/ 9270 h 1047182"/>
                  <a:gd name="connsiteX4981" fmla="*/ 528341 w 808720"/>
                  <a:gd name="connsiteY4981" fmla="*/ 9257 h 1047182"/>
                  <a:gd name="connsiteX4982" fmla="*/ 528666 w 808720"/>
                  <a:gd name="connsiteY4982" fmla="*/ 9196 h 1047182"/>
                  <a:gd name="connsiteX4983" fmla="*/ 528673 w 808720"/>
                  <a:gd name="connsiteY4983" fmla="*/ 9199 h 1047182"/>
                  <a:gd name="connsiteX4984" fmla="*/ 528665 w 808720"/>
                  <a:gd name="connsiteY4984" fmla="*/ 9201 h 1047182"/>
                  <a:gd name="connsiteX4985" fmla="*/ 528064 w 808720"/>
                  <a:gd name="connsiteY4985" fmla="*/ 9194 h 1047182"/>
                  <a:gd name="connsiteX4986" fmla="*/ 528189 w 808720"/>
                  <a:gd name="connsiteY4986" fmla="*/ 9223 h 1047182"/>
                  <a:gd name="connsiteX4987" fmla="*/ 528257 w 808720"/>
                  <a:gd name="connsiteY4987" fmla="*/ 9266 h 1047182"/>
                  <a:gd name="connsiteX4988" fmla="*/ 528254 w 808720"/>
                  <a:gd name="connsiteY4988" fmla="*/ 9273 h 1047182"/>
                  <a:gd name="connsiteX4989" fmla="*/ 528227 w 808720"/>
                  <a:gd name="connsiteY4989" fmla="*/ 9277 h 1047182"/>
                  <a:gd name="connsiteX4990" fmla="*/ 536761 w 808720"/>
                  <a:gd name="connsiteY4990" fmla="*/ 9175 h 1047182"/>
                  <a:gd name="connsiteX4991" fmla="*/ 537238 w 808720"/>
                  <a:gd name="connsiteY4991" fmla="*/ 9267 h 1047182"/>
                  <a:gd name="connsiteX4992" fmla="*/ 537792 w 808720"/>
                  <a:gd name="connsiteY4992" fmla="*/ 9984 h 1047182"/>
                  <a:gd name="connsiteX4993" fmla="*/ 537348 w 808720"/>
                  <a:gd name="connsiteY4993" fmla="*/ 10339 h 1047182"/>
                  <a:gd name="connsiteX4994" fmla="*/ 537328 w 808720"/>
                  <a:gd name="connsiteY4994" fmla="*/ 10337 h 1047182"/>
                  <a:gd name="connsiteX4995" fmla="*/ 477873 w 808720"/>
                  <a:gd name="connsiteY4995" fmla="*/ 9174 h 1047182"/>
                  <a:gd name="connsiteX4996" fmla="*/ 477716 w 808720"/>
                  <a:gd name="connsiteY4996" fmla="*/ 9219 h 1047182"/>
                  <a:gd name="connsiteX4997" fmla="*/ 476158 w 808720"/>
                  <a:gd name="connsiteY4997" fmla="*/ 9288 h 1047182"/>
                  <a:gd name="connsiteX4998" fmla="*/ 428691 w 808720"/>
                  <a:gd name="connsiteY4998" fmla="*/ 9167 h 1047182"/>
                  <a:gd name="connsiteX4999" fmla="*/ 429125 w 808720"/>
                  <a:gd name="connsiteY4999" fmla="*/ 9184 h 1047182"/>
                  <a:gd name="connsiteX5000" fmla="*/ 426718 w 808720"/>
                  <a:gd name="connsiteY5000" fmla="*/ 9597 h 1047182"/>
                  <a:gd name="connsiteX5001" fmla="*/ 421703 w 808720"/>
                  <a:gd name="connsiteY5001" fmla="*/ 10148 h 1047182"/>
                  <a:gd name="connsiteX5002" fmla="*/ 423091 w 808720"/>
                  <a:gd name="connsiteY5002" fmla="*/ 9915 h 1047182"/>
                  <a:gd name="connsiteX5003" fmla="*/ 474911 w 808720"/>
                  <a:gd name="connsiteY5003" fmla="*/ 9166 h 1047182"/>
                  <a:gd name="connsiteX5004" fmla="*/ 473668 w 808720"/>
                  <a:gd name="connsiteY5004" fmla="*/ 9316 h 1047182"/>
                  <a:gd name="connsiteX5005" fmla="*/ 472931 w 808720"/>
                  <a:gd name="connsiteY5005" fmla="*/ 9246 h 1047182"/>
                  <a:gd name="connsiteX5006" fmla="*/ 520201 w 808720"/>
                  <a:gd name="connsiteY5006" fmla="*/ 9162 h 1047182"/>
                  <a:gd name="connsiteX5007" fmla="*/ 519892 w 808720"/>
                  <a:gd name="connsiteY5007" fmla="*/ 9378 h 1047182"/>
                  <a:gd name="connsiteX5008" fmla="*/ 518744 w 808720"/>
                  <a:gd name="connsiteY5008" fmla="*/ 9857 h 1047182"/>
                  <a:gd name="connsiteX5009" fmla="*/ 517959 w 808720"/>
                  <a:gd name="connsiteY5009" fmla="*/ 9562 h 1047182"/>
                  <a:gd name="connsiteX5010" fmla="*/ 476858 w 808720"/>
                  <a:gd name="connsiteY5010" fmla="*/ 9147 h 1047182"/>
                  <a:gd name="connsiteX5011" fmla="*/ 475049 w 808720"/>
                  <a:gd name="connsiteY5011" fmla="*/ 9337 h 1047182"/>
                  <a:gd name="connsiteX5012" fmla="*/ 474256 w 808720"/>
                  <a:gd name="connsiteY5012" fmla="*/ 9373 h 1047182"/>
                  <a:gd name="connsiteX5013" fmla="*/ 473794 w 808720"/>
                  <a:gd name="connsiteY5013" fmla="*/ 9328 h 1047182"/>
                  <a:gd name="connsiteX5014" fmla="*/ 471835 w 808720"/>
                  <a:gd name="connsiteY5014" fmla="*/ 9141 h 1047182"/>
                  <a:gd name="connsiteX5015" fmla="*/ 472931 w 808720"/>
                  <a:gd name="connsiteY5015" fmla="*/ 9246 h 1047182"/>
                  <a:gd name="connsiteX5016" fmla="*/ 471287 w 808720"/>
                  <a:gd name="connsiteY5016" fmla="*/ 9312 h 1047182"/>
                  <a:gd name="connsiteX5017" fmla="*/ 470757 w 808720"/>
                  <a:gd name="connsiteY5017" fmla="*/ 9262 h 1047182"/>
                  <a:gd name="connsiteX5018" fmla="*/ 428015 w 808720"/>
                  <a:gd name="connsiteY5018" fmla="*/ 9140 h 1047182"/>
                  <a:gd name="connsiteX5019" fmla="*/ 428254 w 808720"/>
                  <a:gd name="connsiteY5019" fmla="*/ 9149 h 1047182"/>
                  <a:gd name="connsiteX5020" fmla="*/ 426972 w 808720"/>
                  <a:gd name="connsiteY5020" fmla="*/ 9281 h 1047182"/>
                  <a:gd name="connsiteX5021" fmla="*/ 470503 w 808720"/>
                  <a:gd name="connsiteY5021" fmla="*/ 9139 h 1047182"/>
                  <a:gd name="connsiteX5022" fmla="*/ 470181 w 808720"/>
                  <a:gd name="connsiteY5022" fmla="*/ 9207 h 1047182"/>
                  <a:gd name="connsiteX5023" fmla="*/ 469979 w 808720"/>
                  <a:gd name="connsiteY5023" fmla="*/ 9188 h 1047182"/>
                  <a:gd name="connsiteX5024" fmla="*/ 529146 w 808720"/>
                  <a:gd name="connsiteY5024" fmla="*/ 9138 h 1047182"/>
                  <a:gd name="connsiteX5025" fmla="*/ 529352 w 808720"/>
                  <a:gd name="connsiteY5025" fmla="*/ 9228 h 1047182"/>
                  <a:gd name="connsiteX5026" fmla="*/ 529056 w 808720"/>
                  <a:gd name="connsiteY5026" fmla="*/ 9376 h 1047182"/>
                  <a:gd name="connsiteX5027" fmla="*/ 528789 w 808720"/>
                  <a:gd name="connsiteY5027" fmla="*/ 9253 h 1047182"/>
                  <a:gd name="connsiteX5028" fmla="*/ 529039 w 808720"/>
                  <a:gd name="connsiteY5028" fmla="*/ 9157 h 1047182"/>
                  <a:gd name="connsiteX5029" fmla="*/ 487303 w 808720"/>
                  <a:gd name="connsiteY5029" fmla="*/ 9134 h 1047182"/>
                  <a:gd name="connsiteX5030" fmla="*/ 486174 w 808720"/>
                  <a:gd name="connsiteY5030" fmla="*/ 9540 h 1047182"/>
                  <a:gd name="connsiteX5031" fmla="*/ 483651 w 808720"/>
                  <a:gd name="connsiteY5031" fmla="*/ 9919 h 1047182"/>
                  <a:gd name="connsiteX5032" fmla="*/ 482214 w 808720"/>
                  <a:gd name="connsiteY5032" fmla="*/ 10134 h 1047182"/>
                  <a:gd name="connsiteX5033" fmla="*/ 480497 w 808720"/>
                  <a:gd name="connsiteY5033" fmla="*/ 9970 h 1047182"/>
                  <a:gd name="connsiteX5034" fmla="*/ 481040 w 808720"/>
                  <a:gd name="connsiteY5034" fmla="*/ 9842 h 1047182"/>
                  <a:gd name="connsiteX5035" fmla="*/ 481101 w 808720"/>
                  <a:gd name="connsiteY5035" fmla="*/ 9835 h 1047182"/>
                  <a:gd name="connsiteX5036" fmla="*/ 427772 w 808720"/>
                  <a:gd name="connsiteY5036" fmla="*/ 9130 h 1047182"/>
                  <a:gd name="connsiteX5037" fmla="*/ 427995 w 808720"/>
                  <a:gd name="connsiteY5037" fmla="*/ 9139 h 1047182"/>
                  <a:gd name="connsiteX5038" fmla="*/ 426928 w 808720"/>
                  <a:gd name="connsiteY5038" fmla="*/ 9286 h 1047182"/>
                  <a:gd name="connsiteX5039" fmla="*/ 426711 w 808720"/>
                  <a:gd name="connsiteY5039" fmla="*/ 9308 h 1047182"/>
                  <a:gd name="connsiteX5040" fmla="*/ 531860 w 808720"/>
                  <a:gd name="connsiteY5040" fmla="*/ 9130 h 1047182"/>
                  <a:gd name="connsiteX5041" fmla="*/ 531935 w 808720"/>
                  <a:gd name="connsiteY5041" fmla="*/ 9157 h 1047182"/>
                  <a:gd name="connsiteX5042" fmla="*/ 531817 w 808720"/>
                  <a:gd name="connsiteY5042" fmla="*/ 9228 h 1047182"/>
                  <a:gd name="connsiteX5043" fmla="*/ 531748 w 808720"/>
                  <a:gd name="connsiteY5043" fmla="*/ 9191 h 1047182"/>
                  <a:gd name="connsiteX5044" fmla="*/ 529110 w 808720"/>
                  <a:gd name="connsiteY5044" fmla="*/ 9123 h 1047182"/>
                  <a:gd name="connsiteX5045" fmla="*/ 529119 w 808720"/>
                  <a:gd name="connsiteY5045" fmla="*/ 9126 h 1047182"/>
                  <a:gd name="connsiteX5046" fmla="*/ 529039 w 808720"/>
                  <a:gd name="connsiteY5046" fmla="*/ 9157 h 1047182"/>
                  <a:gd name="connsiteX5047" fmla="*/ 528708 w 808720"/>
                  <a:gd name="connsiteY5047" fmla="*/ 9215 h 1047182"/>
                  <a:gd name="connsiteX5048" fmla="*/ 528673 w 808720"/>
                  <a:gd name="connsiteY5048" fmla="*/ 9199 h 1047182"/>
                  <a:gd name="connsiteX5049" fmla="*/ 460160 w 808720"/>
                  <a:gd name="connsiteY5049" fmla="*/ 9120 h 1047182"/>
                  <a:gd name="connsiteX5050" fmla="*/ 460047 w 808720"/>
                  <a:gd name="connsiteY5050" fmla="*/ 9149 h 1047182"/>
                  <a:gd name="connsiteX5051" fmla="*/ 459961 w 808720"/>
                  <a:gd name="connsiteY5051" fmla="*/ 9170 h 1047182"/>
                  <a:gd name="connsiteX5052" fmla="*/ 458662 w 808720"/>
                  <a:gd name="connsiteY5052" fmla="*/ 9218 h 1047182"/>
                  <a:gd name="connsiteX5053" fmla="*/ 459833 w 808720"/>
                  <a:gd name="connsiteY5053" fmla="*/ 9142 h 1047182"/>
                  <a:gd name="connsiteX5054" fmla="*/ 523240 w 808720"/>
                  <a:gd name="connsiteY5054" fmla="*/ 9111 h 1047182"/>
                  <a:gd name="connsiteX5055" fmla="*/ 521915 w 808720"/>
                  <a:gd name="connsiteY5055" fmla="*/ 9906 h 1047182"/>
                  <a:gd name="connsiteX5056" fmla="*/ 520386 w 808720"/>
                  <a:gd name="connsiteY5056" fmla="*/ 10238 h 1047182"/>
                  <a:gd name="connsiteX5057" fmla="*/ 520647 w 808720"/>
                  <a:gd name="connsiteY5057" fmla="*/ 9978 h 1047182"/>
                  <a:gd name="connsiteX5058" fmla="*/ 520706 w 808720"/>
                  <a:gd name="connsiteY5058" fmla="*/ 9918 h 1047182"/>
                  <a:gd name="connsiteX5059" fmla="*/ 521484 w 808720"/>
                  <a:gd name="connsiteY5059" fmla="*/ 9477 h 1047182"/>
                  <a:gd name="connsiteX5060" fmla="*/ 522213 w 808720"/>
                  <a:gd name="connsiteY5060" fmla="*/ 9325 h 1047182"/>
                  <a:gd name="connsiteX5061" fmla="*/ 502714 w 808720"/>
                  <a:gd name="connsiteY5061" fmla="*/ 9110 h 1047182"/>
                  <a:gd name="connsiteX5062" fmla="*/ 503056 w 808720"/>
                  <a:gd name="connsiteY5062" fmla="*/ 9190 h 1047182"/>
                  <a:gd name="connsiteX5063" fmla="*/ 502136 w 808720"/>
                  <a:gd name="connsiteY5063" fmla="*/ 9373 h 1047182"/>
                  <a:gd name="connsiteX5064" fmla="*/ 518629 w 808720"/>
                  <a:gd name="connsiteY5064" fmla="*/ 9106 h 1047182"/>
                  <a:gd name="connsiteX5065" fmla="*/ 518005 w 808720"/>
                  <a:gd name="connsiteY5065" fmla="*/ 9419 h 1047182"/>
                  <a:gd name="connsiteX5066" fmla="*/ 517702 w 808720"/>
                  <a:gd name="connsiteY5066" fmla="*/ 9466 h 1047182"/>
                  <a:gd name="connsiteX5067" fmla="*/ 517391 w 808720"/>
                  <a:gd name="connsiteY5067" fmla="*/ 9350 h 1047182"/>
                  <a:gd name="connsiteX5068" fmla="*/ 517200 w 808720"/>
                  <a:gd name="connsiteY5068" fmla="*/ 9278 h 1047182"/>
                  <a:gd name="connsiteX5069" fmla="*/ 517790 w 808720"/>
                  <a:gd name="connsiteY5069" fmla="*/ 9207 h 1047182"/>
                  <a:gd name="connsiteX5070" fmla="*/ 469109 w 808720"/>
                  <a:gd name="connsiteY5070" fmla="*/ 9106 h 1047182"/>
                  <a:gd name="connsiteX5071" fmla="*/ 469979 w 808720"/>
                  <a:gd name="connsiteY5071" fmla="*/ 9188 h 1047182"/>
                  <a:gd name="connsiteX5072" fmla="*/ 467711 w 808720"/>
                  <a:gd name="connsiteY5072" fmla="*/ 9399 h 1047182"/>
                  <a:gd name="connsiteX5073" fmla="*/ 466628 w 808720"/>
                  <a:gd name="connsiteY5073" fmla="*/ 9500 h 1047182"/>
                  <a:gd name="connsiteX5074" fmla="*/ 465336 w 808720"/>
                  <a:gd name="connsiteY5074" fmla="*/ 9551 h 1047182"/>
                  <a:gd name="connsiteX5075" fmla="*/ 466862 w 808720"/>
                  <a:gd name="connsiteY5075" fmla="*/ 9371 h 1047182"/>
                  <a:gd name="connsiteX5076" fmla="*/ 438482 w 808720"/>
                  <a:gd name="connsiteY5076" fmla="*/ 9104 h 1047182"/>
                  <a:gd name="connsiteX5077" fmla="*/ 437024 w 808720"/>
                  <a:gd name="connsiteY5077" fmla="*/ 9495 h 1047182"/>
                  <a:gd name="connsiteX5078" fmla="*/ 435804 w 808720"/>
                  <a:gd name="connsiteY5078" fmla="*/ 9447 h 1047182"/>
                  <a:gd name="connsiteX5079" fmla="*/ 527875 w 808720"/>
                  <a:gd name="connsiteY5079" fmla="*/ 9098 h 1047182"/>
                  <a:gd name="connsiteX5080" fmla="*/ 528064 w 808720"/>
                  <a:gd name="connsiteY5080" fmla="*/ 9194 h 1047182"/>
                  <a:gd name="connsiteX5081" fmla="*/ 527821 w 808720"/>
                  <a:gd name="connsiteY5081" fmla="*/ 9139 h 1047182"/>
                  <a:gd name="connsiteX5082" fmla="*/ 525687 w 808720"/>
                  <a:gd name="connsiteY5082" fmla="*/ 9086 h 1047182"/>
                  <a:gd name="connsiteX5083" fmla="*/ 525547 w 808720"/>
                  <a:gd name="connsiteY5083" fmla="*/ 9314 h 1047182"/>
                  <a:gd name="connsiteX5084" fmla="*/ 525209 w 808720"/>
                  <a:gd name="connsiteY5084" fmla="*/ 9603 h 1047182"/>
                  <a:gd name="connsiteX5085" fmla="*/ 524431 w 808720"/>
                  <a:gd name="connsiteY5085" fmla="*/ 9359 h 1047182"/>
                  <a:gd name="connsiteX5086" fmla="*/ 525829 w 808720"/>
                  <a:gd name="connsiteY5086" fmla="*/ 9072 h 1047182"/>
                  <a:gd name="connsiteX5087" fmla="*/ 526010 w 808720"/>
                  <a:gd name="connsiteY5087" fmla="*/ 9092 h 1047182"/>
                  <a:gd name="connsiteX5088" fmla="*/ 525490 w 808720"/>
                  <a:gd name="connsiteY5088" fmla="*/ 9692 h 1047182"/>
                  <a:gd name="connsiteX5089" fmla="*/ 525343 w 808720"/>
                  <a:gd name="connsiteY5089" fmla="*/ 9646 h 1047182"/>
                  <a:gd name="connsiteX5090" fmla="*/ 525547 w 808720"/>
                  <a:gd name="connsiteY5090" fmla="*/ 9314 h 1047182"/>
                  <a:gd name="connsiteX5091" fmla="*/ 493668 w 808720"/>
                  <a:gd name="connsiteY5091" fmla="*/ 9067 h 1047182"/>
                  <a:gd name="connsiteX5092" fmla="*/ 493653 w 808720"/>
                  <a:gd name="connsiteY5092" fmla="*/ 9077 h 1047182"/>
                  <a:gd name="connsiteX5093" fmla="*/ 491178 w 808720"/>
                  <a:gd name="connsiteY5093" fmla="*/ 9811 h 1047182"/>
                  <a:gd name="connsiteX5094" fmla="*/ 489287 w 808720"/>
                  <a:gd name="connsiteY5094" fmla="*/ 10102 h 1047182"/>
                  <a:gd name="connsiteX5095" fmla="*/ 487123 w 808720"/>
                  <a:gd name="connsiteY5095" fmla="*/ 10435 h 1047182"/>
                  <a:gd name="connsiteX5096" fmla="*/ 487329 w 808720"/>
                  <a:gd name="connsiteY5096" fmla="*/ 10372 h 1047182"/>
                  <a:gd name="connsiteX5097" fmla="*/ 488554 w 808720"/>
                  <a:gd name="connsiteY5097" fmla="*/ 10078 h 1047182"/>
                  <a:gd name="connsiteX5098" fmla="*/ 489737 w 808720"/>
                  <a:gd name="connsiteY5098" fmla="*/ 9795 h 1047182"/>
                  <a:gd name="connsiteX5099" fmla="*/ 523481 w 808720"/>
                  <a:gd name="connsiteY5099" fmla="*/ 9061 h 1047182"/>
                  <a:gd name="connsiteX5100" fmla="*/ 523691 w 808720"/>
                  <a:gd name="connsiteY5100" fmla="*/ 9126 h 1047182"/>
                  <a:gd name="connsiteX5101" fmla="*/ 523309 w 808720"/>
                  <a:gd name="connsiteY5101" fmla="*/ 9508 h 1047182"/>
                  <a:gd name="connsiteX5102" fmla="*/ 522859 w 808720"/>
                  <a:gd name="connsiteY5102" fmla="*/ 9701 h 1047182"/>
                  <a:gd name="connsiteX5103" fmla="*/ 522246 w 808720"/>
                  <a:gd name="connsiteY5103" fmla="*/ 9834 h 1047182"/>
                  <a:gd name="connsiteX5104" fmla="*/ 523392 w 808720"/>
                  <a:gd name="connsiteY5104" fmla="*/ 9079 h 1047182"/>
                  <a:gd name="connsiteX5105" fmla="*/ 481274 w 808720"/>
                  <a:gd name="connsiteY5105" fmla="*/ 9061 h 1047182"/>
                  <a:gd name="connsiteX5106" fmla="*/ 476518 w 808720"/>
                  <a:gd name="connsiteY5106" fmla="*/ 9589 h 1047182"/>
                  <a:gd name="connsiteX5107" fmla="*/ 476444 w 808720"/>
                  <a:gd name="connsiteY5107" fmla="*/ 9582 h 1047182"/>
                  <a:gd name="connsiteX5108" fmla="*/ 477716 w 808720"/>
                  <a:gd name="connsiteY5108" fmla="*/ 9219 h 1047182"/>
                  <a:gd name="connsiteX5109" fmla="*/ 525704 w 808720"/>
                  <a:gd name="connsiteY5109" fmla="*/ 9058 h 1047182"/>
                  <a:gd name="connsiteX5110" fmla="*/ 525778 w 808720"/>
                  <a:gd name="connsiteY5110" fmla="*/ 9066 h 1047182"/>
                  <a:gd name="connsiteX5111" fmla="*/ 525687 w 808720"/>
                  <a:gd name="connsiteY5111" fmla="*/ 9086 h 1047182"/>
                  <a:gd name="connsiteX5112" fmla="*/ 493719 w 808720"/>
                  <a:gd name="connsiteY5112" fmla="*/ 9057 h 1047182"/>
                  <a:gd name="connsiteX5113" fmla="*/ 493714 w 808720"/>
                  <a:gd name="connsiteY5113" fmla="*/ 9059 h 1047182"/>
                  <a:gd name="connsiteX5114" fmla="*/ 493668 w 808720"/>
                  <a:gd name="connsiteY5114" fmla="*/ 9067 h 1047182"/>
                  <a:gd name="connsiteX5115" fmla="*/ 493677 w 808720"/>
                  <a:gd name="connsiteY5115" fmla="*/ 9061 h 1047182"/>
                  <a:gd name="connsiteX5116" fmla="*/ 470914 w 808720"/>
                  <a:gd name="connsiteY5116" fmla="*/ 9053 h 1047182"/>
                  <a:gd name="connsiteX5117" fmla="*/ 471171 w 808720"/>
                  <a:gd name="connsiteY5117" fmla="*/ 9078 h 1047182"/>
                  <a:gd name="connsiteX5118" fmla="*/ 470503 w 808720"/>
                  <a:gd name="connsiteY5118" fmla="*/ 9139 h 1047182"/>
                  <a:gd name="connsiteX5119" fmla="*/ 525855 w 808720"/>
                  <a:gd name="connsiteY5119" fmla="*/ 9049 h 1047182"/>
                  <a:gd name="connsiteX5120" fmla="*/ 525829 w 808720"/>
                  <a:gd name="connsiteY5120" fmla="*/ 9072 h 1047182"/>
                  <a:gd name="connsiteX5121" fmla="*/ 525778 w 808720"/>
                  <a:gd name="connsiteY5121" fmla="*/ 9066 h 1047182"/>
                  <a:gd name="connsiteX5122" fmla="*/ 520365 w 808720"/>
                  <a:gd name="connsiteY5122" fmla="*/ 9047 h 1047182"/>
                  <a:gd name="connsiteX5123" fmla="*/ 520295 w 808720"/>
                  <a:gd name="connsiteY5123" fmla="*/ 9096 h 1047182"/>
                  <a:gd name="connsiteX5124" fmla="*/ 517827 w 808720"/>
                  <a:gd name="connsiteY5124" fmla="*/ 9507 h 1047182"/>
                  <a:gd name="connsiteX5125" fmla="*/ 518005 w 808720"/>
                  <a:gd name="connsiteY5125" fmla="*/ 9419 h 1047182"/>
                  <a:gd name="connsiteX5126" fmla="*/ 418528 w 808720"/>
                  <a:gd name="connsiteY5126" fmla="*/ 9038 h 1047182"/>
                  <a:gd name="connsiteX5127" fmla="*/ 415540 w 808720"/>
                  <a:gd name="connsiteY5127" fmla="*/ 9475 h 1047182"/>
                  <a:gd name="connsiteX5128" fmla="*/ 407074 w 808720"/>
                  <a:gd name="connsiteY5128" fmla="*/ 10056 h 1047182"/>
                  <a:gd name="connsiteX5129" fmla="*/ 351149 w 808720"/>
                  <a:gd name="connsiteY5129" fmla="*/ 17184 h 1047182"/>
                  <a:gd name="connsiteX5130" fmla="*/ 404058 w 808720"/>
                  <a:gd name="connsiteY5130" fmla="*/ 10056 h 1047182"/>
                  <a:gd name="connsiteX5131" fmla="*/ 523378 w 808720"/>
                  <a:gd name="connsiteY5131" fmla="*/ 9028 h 1047182"/>
                  <a:gd name="connsiteX5132" fmla="*/ 523440 w 808720"/>
                  <a:gd name="connsiteY5132" fmla="*/ 9048 h 1047182"/>
                  <a:gd name="connsiteX5133" fmla="*/ 523392 w 808720"/>
                  <a:gd name="connsiteY5133" fmla="*/ 9079 h 1047182"/>
                  <a:gd name="connsiteX5134" fmla="*/ 523240 w 808720"/>
                  <a:gd name="connsiteY5134" fmla="*/ 9111 h 1047182"/>
                  <a:gd name="connsiteX5135" fmla="*/ 478389 w 808720"/>
                  <a:gd name="connsiteY5135" fmla="*/ 9026 h 1047182"/>
                  <a:gd name="connsiteX5136" fmla="*/ 478255 w 808720"/>
                  <a:gd name="connsiteY5136" fmla="*/ 9065 h 1047182"/>
                  <a:gd name="connsiteX5137" fmla="*/ 476858 w 808720"/>
                  <a:gd name="connsiteY5137" fmla="*/ 9147 h 1047182"/>
                  <a:gd name="connsiteX5138" fmla="*/ 477771 w 808720"/>
                  <a:gd name="connsiteY5138" fmla="*/ 9051 h 1047182"/>
                  <a:gd name="connsiteX5139" fmla="*/ 520752 w 808720"/>
                  <a:gd name="connsiteY5139" fmla="*/ 9020 h 1047182"/>
                  <a:gd name="connsiteX5140" fmla="*/ 520569 w 808720"/>
                  <a:gd name="connsiteY5140" fmla="*/ 9096 h 1047182"/>
                  <a:gd name="connsiteX5141" fmla="*/ 520201 w 808720"/>
                  <a:gd name="connsiteY5141" fmla="*/ 9162 h 1047182"/>
                  <a:gd name="connsiteX5142" fmla="*/ 520295 w 808720"/>
                  <a:gd name="connsiteY5142" fmla="*/ 9096 h 1047182"/>
                  <a:gd name="connsiteX5143" fmla="*/ 428904 w 808720"/>
                  <a:gd name="connsiteY5143" fmla="*/ 9019 h 1047182"/>
                  <a:gd name="connsiteX5144" fmla="*/ 428015 w 808720"/>
                  <a:gd name="connsiteY5144" fmla="*/ 9140 h 1047182"/>
                  <a:gd name="connsiteX5145" fmla="*/ 427995 w 808720"/>
                  <a:gd name="connsiteY5145" fmla="*/ 9139 h 1047182"/>
                  <a:gd name="connsiteX5146" fmla="*/ 428776 w 808720"/>
                  <a:gd name="connsiteY5146" fmla="*/ 9032 h 1047182"/>
                  <a:gd name="connsiteX5147" fmla="*/ 464408 w 808720"/>
                  <a:gd name="connsiteY5147" fmla="*/ 9006 h 1047182"/>
                  <a:gd name="connsiteX5148" fmla="*/ 463412 w 808720"/>
                  <a:gd name="connsiteY5148" fmla="*/ 9206 h 1047182"/>
                  <a:gd name="connsiteX5149" fmla="*/ 462920 w 808720"/>
                  <a:gd name="connsiteY5149" fmla="*/ 9243 h 1047182"/>
                  <a:gd name="connsiteX5150" fmla="*/ 458271 w 808720"/>
                  <a:gd name="connsiteY5150" fmla="*/ 9593 h 1047182"/>
                  <a:gd name="connsiteX5151" fmla="*/ 459961 w 808720"/>
                  <a:gd name="connsiteY5151" fmla="*/ 9170 h 1047182"/>
                  <a:gd name="connsiteX5152" fmla="*/ 460310 w 808720"/>
                  <a:gd name="connsiteY5152" fmla="*/ 9157 h 1047182"/>
                  <a:gd name="connsiteX5153" fmla="*/ 529804 w 808720"/>
                  <a:gd name="connsiteY5153" fmla="*/ 9001 h 1047182"/>
                  <a:gd name="connsiteX5154" fmla="*/ 529740 w 808720"/>
                  <a:gd name="connsiteY5154" fmla="*/ 9034 h 1047182"/>
                  <a:gd name="connsiteX5155" fmla="*/ 529146 w 808720"/>
                  <a:gd name="connsiteY5155" fmla="*/ 9138 h 1047182"/>
                  <a:gd name="connsiteX5156" fmla="*/ 529119 w 808720"/>
                  <a:gd name="connsiteY5156" fmla="*/ 9126 h 1047182"/>
                  <a:gd name="connsiteX5157" fmla="*/ 529143 w 808720"/>
                  <a:gd name="connsiteY5157" fmla="*/ 9117 h 1047182"/>
                  <a:gd name="connsiteX5158" fmla="*/ 466278 w 808720"/>
                  <a:gd name="connsiteY5158" fmla="*/ 8990 h 1047182"/>
                  <a:gd name="connsiteX5159" fmla="*/ 465625 w 808720"/>
                  <a:gd name="connsiteY5159" fmla="*/ 9331 h 1047182"/>
                  <a:gd name="connsiteX5160" fmla="*/ 465192 w 808720"/>
                  <a:gd name="connsiteY5160" fmla="*/ 9557 h 1047182"/>
                  <a:gd name="connsiteX5161" fmla="*/ 460764 w 808720"/>
                  <a:gd name="connsiteY5161" fmla="*/ 9735 h 1047182"/>
                  <a:gd name="connsiteX5162" fmla="*/ 463184 w 808720"/>
                  <a:gd name="connsiteY5162" fmla="*/ 9251 h 1047182"/>
                  <a:gd name="connsiteX5163" fmla="*/ 463412 w 808720"/>
                  <a:gd name="connsiteY5163" fmla="*/ 9206 h 1047182"/>
                  <a:gd name="connsiteX5164" fmla="*/ 482952 w 808720"/>
                  <a:gd name="connsiteY5164" fmla="*/ 8986 h 1047182"/>
                  <a:gd name="connsiteX5165" fmla="*/ 480764 w 808720"/>
                  <a:gd name="connsiteY5165" fmla="*/ 9288 h 1047182"/>
                  <a:gd name="connsiteX5166" fmla="*/ 481900 w 808720"/>
                  <a:gd name="connsiteY5166" fmla="*/ 9049 h 1047182"/>
                  <a:gd name="connsiteX5167" fmla="*/ 481996 w 808720"/>
                  <a:gd name="connsiteY5167" fmla="*/ 9029 h 1047182"/>
                  <a:gd name="connsiteX5168" fmla="*/ 482153 w 808720"/>
                  <a:gd name="connsiteY5168" fmla="*/ 9022 h 1047182"/>
                  <a:gd name="connsiteX5169" fmla="*/ 444420 w 808720"/>
                  <a:gd name="connsiteY5169" fmla="*/ 8977 h 1047182"/>
                  <a:gd name="connsiteX5170" fmla="*/ 443865 w 808720"/>
                  <a:gd name="connsiteY5170" fmla="*/ 9085 h 1047182"/>
                  <a:gd name="connsiteX5171" fmla="*/ 439887 w 808720"/>
                  <a:gd name="connsiteY5171" fmla="*/ 9607 h 1047182"/>
                  <a:gd name="connsiteX5172" fmla="*/ 439847 w 808720"/>
                  <a:gd name="connsiteY5172" fmla="*/ 9606 h 1047182"/>
                  <a:gd name="connsiteX5173" fmla="*/ 441072 w 808720"/>
                  <a:gd name="connsiteY5173" fmla="*/ 9426 h 1047182"/>
                  <a:gd name="connsiteX5174" fmla="*/ 445986 w 808720"/>
                  <a:gd name="connsiteY5174" fmla="*/ 8974 h 1047182"/>
                  <a:gd name="connsiteX5175" fmla="*/ 444266 w 808720"/>
                  <a:gd name="connsiteY5175" fmla="*/ 9558 h 1047182"/>
                  <a:gd name="connsiteX5176" fmla="*/ 443013 w 808720"/>
                  <a:gd name="connsiteY5176" fmla="*/ 9731 h 1047182"/>
                  <a:gd name="connsiteX5177" fmla="*/ 440962 w 808720"/>
                  <a:gd name="connsiteY5177" fmla="*/ 9650 h 1047182"/>
                  <a:gd name="connsiteX5178" fmla="*/ 441992 w 808720"/>
                  <a:gd name="connsiteY5178" fmla="*/ 9450 h 1047182"/>
                  <a:gd name="connsiteX5179" fmla="*/ 530164 w 808720"/>
                  <a:gd name="connsiteY5179" fmla="*/ 8959 h 1047182"/>
                  <a:gd name="connsiteX5180" fmla="*/ 531221 w 808720"/>
                  <a:gd name="connsiteY5180" fmla="*/ 9479 h 1047182"/>
                  <a:gd name="connsiteX5181" fmla="*/ 530937 w 808720"/>
                  <a:gd name="connsiteY5181" fmla="*/ 9634 h 1047182"/>
                  <a:gd name="connsiteX5182" fmla="*/ 530065 w 808720"/>
                  <a:gd name="connsiteY5182" fmla="*/ 9538 h 1047182"/>
                  <a:gd name="connsiteX5183" fmla="*/ 529352 w 808720"/>
                  <a:gd name="connsiteY5183" fmla="*/ 9228 h 1047182"/>
                  <a:gd name="connsiteX5184" fmla="*/ 529740 w 808720"/>
                  <a:gd name="connsiteY5184" fmla="*/ 9034 h 1047182"/>
                  <a:gd name="connsiteX5185" fmla="*/ 516302 w 808720"/>
                  <a:gd name="connsiteY5185" fmla="*/ 8942 h 1047182"/>
                  <a:gd name="connsiteX5186" fmla="*/ 517200 w 808720"/>
                  <a:gd name="connsiteY5186" fmla="*/ 9278 h 1047182"/>
                  <a:gd name="connsiteX5187" fmla="*/ 508085 w 808720"/>
                  <a:gd name="connsiteY5187" fmla="*/ 10375 h 1047182"/>
                  <a:gd name="connsiteX5188" fmla="*/ 507399 w 808720"/>
                  <a:gd name="connsiteY5188" fmla="*/ 10214 h 1047182"/>
                  <a:gd name="connsiteX5189" fmla="*/ 528096 w 808720"/>
                  <a:gd name="connsiteY5189" fmla="*/ 8933 h 1047182"/>
                  <a:gd name="connsiteX5190" fmla="*/ 528383 w 808720"/>
                  <a:gd name="connsiteY5190" fmla="*/ 9065 h 1047182"/>
                  <a:gd name="connsiteX5191" fmla="*/ 528273 w 808720"/>
                  <a:gd name="connsiteY5191" fmla="*/ 9242 h 1047182"/>
                  <a:gd name="connsiteX5192" fmla="*/ 528189 w 808720"/>
                  <a:gd name="connsiteY5192" fmla="*/ 9223 h 1047182"/>
                  <a:gd name="connsiteX5193" fmla="*/ 527930 w 808720"/>
                  <a:gd name="connsiteY5193" fmla="*/ 9058 h 1047182"/>
                  <a:gd name="connsiteX5194" fmla="*/ 432794 w 808720"/>
                  <a:gd name="connsiteY5194" fmla="*/ 8929 h 1047182"/>
                  <a:gd name="connsiteX5195" fmla="*/ 430484 w 808720"/>
                  <a:gd name="connsiteY5195" fmla="*/ 9237 h 1047182"/>
                  <a:gd name="connsiteX5196" fmla="*/ 430285 w 808720"/>
                  <a:gd name="connsiteY5196" fmla="*/ 9229 h 1047182"/>
                  <a:gd name="connsiteX5197" fmla="*/ 430688 w 808720"/>
                  <a:gd name="connsiteY5197" fmla="*/ 9161 h 1047182"/>
                  <a:gd name="connsiteX5198" fmla="*/ 482479 w 808720"/>
                  <a:gd name="connsiteY5198" fmla="*/ 8927 h 1047182"/>
                  <a:gd name="connsiteX5199" fmla="*/ 481996 w 808720"/>
                  <a:gd name="connsiteY5199" fmla="*/ 9029 h 1047182"/>
                  <a:gd name="connsiteX5200" fmla="*/ 481274 w 808720"/>
                  <a:gd name="connsiteY5200" fmla="*/ 9061 h 1047182"/>
                  <a:gd name="connsiteX5201" fmla="*/ 521524 w 808720"/>
                  <a:gd name="connsiteY5201" fmla="*/ 8925 h 1047182"/>
                  <a:gd name="connsiteX5202" fmla="*/ 520826 w 808720"/>
                  <a:gd name="connsiteY5202" fmla="*/ 9581 h 1047182"/>
                  <a:gd name="connsiteX5203" fmla="*/ 520554 w 808720"/>
                  <a:gd name="connsiteY5203" fmla="*/ 9670 h 1047182"/>
                  <a:gd name="connsiteX5204" fmla="*/ 519072 w 808720"/>
                  <a:gd name="connsiteY5204" fmla="*/ 9979 h 1047182"/>
                  <a:gd name="connsiteX5205" fmla="*/ 519047 w 808720"/>
                  <a:gd name="connsiteY5205" fmla="*/ 9970 h 1047182"/>
                  <a:gd name="connsiteX5206" fmla="*/ 519892 w 808720"/>
                  <a:gd name="connsiteY5206" fmla="*/ 9378 h 1047182"/>
                  <a:gd name="connsiteX5207" fmla="*/ 520569 w 808720"/>
                  <a:gd name="connsiteY5207" fmla="*/ 9096 h 1047182"/>
                  <a:gd name="connsiteX5208" fmla="*/ 467034 w 808720"/>
                  <a:gd name="connsiteY5208" fmla="*/ 8909 h 1047182"/>
                  <a:gd name="connsiteX5209" fmla="*/ 467172 w 808720"/>
                  <a:gd name="connsiteY5209" fmla="*/ 8922 h 1047182"/>
                  <a:gd name="connsiteX5210" fmla="*/ 466278 w 808720"/>
                  <a:gd name="connsiteY5210" fmla="*/ 8990 h 1047182"/>
                  <a:gd name="connsiteX5211" fmla="*/ 466386 w 808720"/>
                  <a:gd name="connsiteY5211" fmla="*/ 8933 h 1047182"/>
                  <a:gd name="connsiteX5212" fmla="*/ 524257 w 808720"/>
                  <a:gd name="connsiteY5212" fmla="*/ 8899 h 1047182"/>
                  <a:gd name="connsiteX5213" fmla="*/ 524633 w 808720"/>
                  <a:gd name="connsiteY5213" fmla="*/ 8940 h 1047182"/>
                  <a:gd name="connsiteX5214" fmla="*/ 523984 w 808720"/>
                  <a:gd name="connsiteY5214" fmla="*/ 9219 h 1047182"/>
                  <a:gd name="connsiteX5215" fmla="*/ 523691 w 808720"/>
                  <a:gd name="connsiteY5215" fmla="*/ 9126 h 1047182"/>
                  <a:gd name="connsiteX5216" fmla="*/ 523829 w 808720"/>
                  <a:gd name="connsiteY5216" fmla="*/ 8988 h 1047182"/>
                  <a:gd name="connsiteX5217" fmla="*/ 430718 w 808720"/>
                  <a:gd name="connsiteY5217" fmla="*/ 8896 h 1047182"/>
                  <a:gd name="connsiteX5218" fmla="*/ 428691 w 808720"/>
                  <a:gd name="connsiteY5218" fmla="*/ 9167 h 1047182"/>
                  <a:gd name="connsiteX5219" fmla="*/ 428254 w 808720"/>
                  <a:gd name="connsiteY5219" fmla="*/ 9149 h 1047182"/>
                  <a:gd name="connsiteX5220" fmla="*/ 451645 w 808720"/>
                  <a:gd name="connsiteY5220" fmla="*/ 8890 h 1047182"/>
                  <a:gd name="connsiteX5221" fmla="*/ 446955 w 808720"/>
                  <a:gd name="connsiteY5221" fmla="*/ 9650 h 1047182"/>
                  <a:gd name="connsiteX5222" fmla="*/ 443866 w 808720"/>
                  <a:gd name="connsiteY5222" fmla="*/ 9764 h 1047182"/>
                  <a:gd name="connsiteX5223" fmla="*/ 443679 w 808720"/>
                  <a:gd name="connsiteY5223" fmla="*/ 9757 h 1047182"/>
                  <a:gd name="connsiteX5224" fmla="*/ 443808 w 808720"/>
                  <a:gd name="connsiteY5224" fmla="*/ 9713 h 1047182"/>
                  <a:gd name="connsiteX5225" fmla="*/ 445252 w 808720"/>
                  <a:gd name="connsiteY5225" fmla="*/ 9533 h 1047182"/>
                  <a:gd name="connsiteX5226" fmla="*/ 521737 w 808720"/>
                  <a:gd name="connsiteY5226" fmla="*/ 8888 h 1047182"/>
                  <a:gd name="connsiteX5227" fmla="*/ 521148 w 808720"/>
                  <a:gd name="connsiteY5227" fmla="*/ 9476 h 1047182"/>
                  <a:gd name="connsiteX5228" fmla="*/ 521016 w 808720"/>
                  <a:gd name="connsiteY5228" fmla="*/ 9519 h 1047182"/>
                  <a:gd name="connsiteX5229" fmla="*/ 521649 w 808720"/>
                  <a:gd name="connsiteY5229" fmla="*/ 8903 h 1047182"/>
                  <a:gd name="connsiteX5230" fmla="*/ 526661 w 808720"/>
                  <a:gd name="connsiteY5230" fmla="*/ 8874 h 1047182"/>
                  <a:gd name="connsiteX5231" fmla="*/ 527821 w 808720"/>
                  <a:gd name="connsiteY5231" fmla="*/ 9139 h 1047182"/>
                  <a:gd name="connsiteX5232" fmla="*/ 527645 w 808720"/>
                  <a:gd name="connsiteY5232" fmla="*/ 9271 h 1047182"/>
                  <a:gd name="connsiteX5233" fmla="*/ 526010 w 808720"/>
                  <a:gd name="connsiteY5233" fmla="*/ 9092 h 1047182"/>
                  <a:gd name="connsiteX5234" fmla="*/ 526091 w 808720"/>
                  <a:gd name="connsiteY5234" fmla="*/ 8998 h 1047182"/>
                  <a:gd name="connsiteX5235" fmla="*/ 497281 w 808720"/>
                  <a:gd name="connsiteY5235" fmla="*/ 8872 h 1047182"/>
                  <a:gd name="connsiteX5236" fmla="*/ 496289 w 808720"/>
                  <a:gd name="connsiteY5236" fmla="*/ 9229 h 1047182"/>
                  <a:gd name="connsiteX5237" fmla="*/ 496967 w 808720"/>
                  <a:gd name="connsiteY5237" fmla="*/ 8921 h 1047182"/>
                  <a:gd name="connsiteX5238" fmla="*/ 437799 w 808720"/>
                  <a:gd name="connsiteY5238" fmla="*/ 8867 h 1047182"/>
                  <a:gd name="connsiteX5239" fmla="*/ 434116 w 808720"/>
                  <a:gd name="connsiteY5239" fmla="*/ 9380 h 1047182"/>
                  <a:gd name="connsiteX5240" fmla="*/ 433419 w 808720"/>
                  <a:gd name="connsiteY5240" fmla="*/ 9353 h 1047182"/>
                  <a:gd name="connsiteX5241" fmla="*/ 521689 w 808720"/>
                  <a:gd name="connsiteY5241" fmla="*/ 8864 h 1047182"/>
                  <a:gd name="connsiteX5242" fmla="*/ 521649 w 808720"/>
                  <a:gd name="connsiteY5242" fmla="*/ 8903 h 1047182"/>
                  <a:gd name="connsiteX5243" fmla="*/ 521524 w 808720"/>
                  <a:gd name="connsiteY5243" fmla="*/ 8925 h 1047182"/>
                  <a:gd name="connsiteX5244" fmla="*/ 521569 w 808720"/>
                  <a:gd name="connsiteY5244" fmla="*/ 8884 h 1047182"/>
                  <a:gd name="connsiteX5245" fmla="*/ 528510 w 808720"/>
                  <a:gd name="connsiteY5245" fmla="*/ 8862 h 1047182"/>
                  <a:gd name="connsiteX5246" fmla="*/ 528706 w 808720"/>
                  <a:gd name="connsiteY5246" fmla="*/ 8947 h 1047182"/>
                  <a:gd name="connsiteX5247" fmla="*/ 528666 w 808720"/>
                  <a:gd name="connsiteY5247" fmla="*/ 9196 h 1047182"/>
                  <a:gd name="connsiteX5248" fmla="*/ 528383 w 808720"/>
                  <a:gd name="connsiteY5248" fmla="*/ 9065 h 1047182"/>
                  <a:gd name="connsiteX5249" fmla="*/ 482656 w 808720"/>
                  <a:gd name="connsiteY5249" fmla="*/ 8855 h 1047182"/>
                  <a:gd name="connsiteX5250" fmla="*/ 477873 w 808720"/>
                  <a:gd name="connsiteY5250" fmla="*/ 9174 h 1047182"/>
                  <a:gd name="connsiteX5251" fmla="*/ 478255 w 808720"/>
                  <a:gd name="connsiteY5251" fmla="*/ 9065 h 1047182"/>
                  <a:gd name="connsiteX5252" fmla="*/ 479991 w 808720"/>
                  <a:gd name="connsiteY5252" fmla="*/ 8962 h 1047182"/>
                  <a:gd name="connsiteX5253" fmla="*/ 521602 w 808720"/>
                  <a:gd name="connsiteY5253" fmla="*/ 8852 h 1047182"/>
                  <a:gd name="connsiteX5254" fmla="*/ 521569 w 808720"/>
                  <a:gd name="connsiteY5254" fmla="*/ 8884 h 1047182"/>
                  <a:gd name="connsiteX5255" fmla="*/ 520752 w 808720"/>
                  <a:gd name="connsiteY5255" fmla="*/ 9020 h 1047182"/>
                  <a:gd name="connsiteX5256" fmla="*/ 520882 w 808720"/>
                  <a:gd name="connsiteY5256" fmla="*/ 8966 h 1047182"/>
                  <a:gd name="connsiteX5257" fmla="*/ 468752 w 808720"/>
                  <a:gd name="connsiteY5257" fmla="*/ 8846 h 1047182"/>
                  <a:gd name="connsiteX5258" fmla="*/ 470165 w 808720"/>
                  <a:gd name="connsiteY5258" fmla="*/ 8981 h 1047182"/>
                  <a:gd name="connsiteX5259" fmla="*/ 469109 w 808720"/>
                  <a:gd name="connsiteY5259" fmla="*/ 9106 h 1047182"/>
                  <a:gd name="connsiteX5260" fmla="*/ 467172 w 808720"/>
                  <a:gd name="connsiteY5260" fmla="*/ 8922 h 1047182"/>
                  <a:gd name="connsiteX5261" fmla="*/ 467644 w 808720"/>
                  <a:gd name="connsiteY5261" fmla="*/ 8887 h 1047182"/>
                  <a:gd name="connsiteX5262" fmla="*/ 431101 w 808720"/>
                  <a:gd name="connsiteY5262" fmla="*/ 8844 h 1047182"/>
                  <a:gd name="connsiteX5263" fmla="*/ 430930 w 808720"/>
                  <a:gd name="connsiteY5263" fmla="*/ 8874 h 1047182"/>
                  <a:gd name="connsiteX5264" fmla="*/ 430718 w 808720"/>
                  <a:gd name="connsiteY5264" fmla="*/ 8896 h 1047182"/>
                  <a:gd name="connsiteX5265" fmla="*/ 523750 w 808720"/>
                  <a:gd name="connsiteY5265" fmla="*/ 8843 h 1047182"/>
                  <a:gd name="connsiteX5266" fmla="*/ 523952 w 808720"/>
                  <a:gd name="connsiteY5266" fmla="*/ 8865 h 1047182"/>
                  <a:gd name="connsiteX5267" fmla="*/ 523829 w 808720"/>
                  <a:gd name="connsiteY5267" fmla="*/ 8988 h 1047182"/>
                  <a:gd name="connsiteX5268" fmla="*/ 523481 w 808720"/>
                  <a:gd name="connsiteY5268" fmla="*/ 9061 h 1047182"/>
                  <a:gd name="connsiteX5269" fmla="*/ 523440 w 808720"/>
                  <a:gd name="connsiteY5269" fmla="*/ 9048 h 1047182"/>
                  <a:gd name="connsiteX5270" fmla="*/ 482897 w 808720"/>
                  <a:gd name="connsiteY5270" fmla="*/ 8839 h 1047182"/>
                  <a:gd name="connsiteX5271" fmla="*/ 482860 w 808720"/>
                  <a:gd name="connsiteY5271" fmla="*/ 8847 h 1047182"/>
                  <a:gd name="connsiteX5272" fmla="*/ 482656 w 808720"/>
                  <a:gd name="connsiteY5272" fmla="*/ 8855 h 1047182"/>
                  <a:gd name="connsiteX5273" fmla="*/ 483393 w 808720"/>
                  <a:gd name="connsiteY5273" fmla="*/ 8825 h 1047182"/>
                  <a:gd name="connsiteX5274" fmla="*/ 482479 w 808720"/>
                  <a:gd name="connsiteY5274" fmla="*/ 8927 h 1047182"/>
                  <a:gd name="connsiteX5275" fmla="*/ 482860 w 808720"/>
                  <a:gd name="connsiteY5275" fmla="*/ 8847 h 1047182"/>
                  <a:gd name="connsiteX5276" fmla="*/ 431273 w 808720"/>
                  <a:gd name="connsiteY5276" fmla="*/ 8821 h 1047182"/>
                  <a:gd name="connsiteX5277" fmla="*/ 431101 w 808720"/>
                  <a:gd name="connsiteY5277" fmla="*/ 8844 h 1047182"/>
                  <a:gd name="connsiteX5278" fmla="*/ 431233 w 808720"/>
                  <a:gd name="connsiteY5278" fmla="*/ 8822 h 1047182"/>
                  <a:gd name="connsiteX5279" fmla="*/ 521804 w 808720"/>
                  <a:gd name="connsiteY5279" fmla="*/ 8820 h 1047182"/>
                  <a:gd name="connsiteX5280" fmla="*/ 521775 w 808720"/>
                  <a:gd name="connsiteY5280" fmla="*/ 8849 h 1047182"/>
                  <a:gd name="connsiteX5281" fmla="*/ 521689 w 808720"/>
                  <a:gd name="connsiteY5281" fmla="*/ 8864 h 1047182"/>
                  <a:gd name="connsiteX5282" fmla="*/ 521720 w 808720"/>
                  <a:gd name="connsiteY5282" fmla="*/ 8834 h 1047182"/>
                  <a:gd name="connsiteX5283" fmla="*/ 486924 w 808720"/>
                  <a:gd name="connsiteY5283" fmla="*/ 8810 h 1047182"/>
                  <a:gd name="connsiteX5284" fmla="*/ 486024 w 808720"/>
                  <a:gd name="connsiteY5284" fmla="*/ 8959 h 1047182"/>
                  <a:gd name="connsiteX5285" fmla="*/ 483529 w 808720"/>
                  <a:gd name="connsiteY5285" fmla="*/ 9257 h 1047182"/>
                  <a:gd name="connsiteX5286" fmla="*/ 485080 w 808720"/>
                  <a:gd name="connsiteY5286" fmla="*/ 8892 h 1047182"/>
                  <a:gd name="connsiteX5287" fmla="*/ 522668 w 808720"/>
                  <a:gd name="connsiteY5287" fmla="*/ 8805 h 1047182"/>
                  <a:gd name="connsiteX5288" fmla="*/ 522940 w 808720"/>
                  <a:gd name="connsiteY5288" fmla="*/ 8890 h 1047182"/>
                  <a:gd name="connsiteX5289" fmla="*/ 521943 w 808720"/>
                  <a:gd name="connsiteY5289" fmla="*/ 9216 h 1047182"/>
                  <a:gd name="connsiteX5290" fmla="*/ 432772 w 808720"/>
                  <a:gd name="connsiteY5290" fmla="*/ 8804 h 1047182"/>
                  <a:gd name="connsiteX5291" fmla="*/ 430688 w 808720"/>
                  <a:gd name="connsiteY5291" fmla="*/ 9161 h 1047182"/>
                  <a:gd name="connsiteX5292" fmla="*/ 430121 w 808720"/>
                  <a:gd name="connsiteY5292" fmla="*/ 9223 h 1047182"/>
                  <a:gd name="connsiteX5293" fmla="*/ 429125 w 808720"/>
                  <a:gd name="connsiteY5293" fmla="*/ 9184 h 1047182"/>
                  <a:gd name="connsiteX5294" fmla="*/ 430930 w 808720"/>
                  <a:gd name="connsiteY5294" fmla="*/ 8874 h 1047182"/>
                  <a:gd name="connsiteX5295" fmla="*/ 431459 w 808720"/>
                  <a:gd name="connsiteY5295" fmla="*/ 8819 h 1047182"/>
                  <a:gd name="connsiteX5296" fmla="*/ 530947 w 808720"/>
                  <a:gd name="connsiteY5296" fmla="*/ 8801 h 1047182"/>
                  <a:gd name="connsiteX5297" fmla="*/ 531151 w 808720"/>
                  <a:gd name="connsiteY5297" fmla="*/ 8875 h 1047182"/>
                  <a:gd name="connsiteX5298" fmla="*/ 531748 w 808720"/>
                  <a:gd name="connsiteY5298" fmla="*/ 9191 h 1047182"/>
                  <a:gd name="connsiteX5299" fmla="*/ 531315 w 808720"/>
                  <a:gd name="connsiteY5299" fmla="*/ 9428 h 1047182"/>
                  <a:gd name="connsiteX5300" fmla="*/ 530508 w 808720"/>
                  <a:gd name="connsiteY5300" fmla="*/ 8878 h 1047182"/>
                  <a:gd name="connsiteX5301" fmla="*/ 434063 w 808720"/>
                  <a:gd name="connsiteY5301" fmla="*/ 8790 h 1047182"/>
                  <a:gd name="connsiteX5302" fmla="*/ 432794 w 808720"/>
                  <a:gd name="connsiteY5302" fmla="*/ 8929 h 1047182"/>
                  <a:gd name="connsiteX5303" fmla="*/ 433819 w 808720"/>
                  <a:gd name="connsiteY5303" fmla="*/ 8792 h 1047182"/>
                  <a:gd name="connsiteX5304" fmla="*/ 523252 w 808720"/>
                  <a:gd name="connsiteY5304" fmla="*/ 8788 h 1047182"/>
                  <a:gd name="connsiteX5305" fmla="*/ 523449 w 808720"/>
                  <a:gd name="connsiteY5305" fmla="*/ 8810 h 1047182"/>
                  <a:gd name="connsiteX5306" fmla="*/ 523696 w 808720"/>
                  <a:gd name="connsiteY5306" fmla="*/ 8837 h 1047182"/>
                  <a:gd name="connsiteX5307" fmla="*/ 523378 w 808720"/>
                  <a:gd name="connsiteY5307" fmla="*/ 9028 h 1047182"/>
                  <a:gd name="connsiteX5308" fmla="*/ 523120 w 808720"/>
                  <a:gd name="connsiteY5308" fmla="*/ 8947 h 1047182"/>
                  <a:gd name="connsiteX5309" fmla="*/ 522940 w 808720"/>
                  <a:gd name="connsiteY5309" fmla="*/ 8890 h 1047182"/>
                  <a:gd name="connsiteX5310" fmla="*/ 521323 w 808720"/>
                  <a:gd name="connsiteY5310" fmla="*/ 8782 h 1047182"/>
                  <a:gd name="connsiteX5311" fmla="*/ 520882 w 808720"/>
                  <a:gd name="connsiteY5311" fmla="*/ 8966 h 1047182"/>
                  <a:gd name="connsiteX5312" fmla="*/ 520365 w 808720"/>
                  <a:gd name="connsiteY5312" fmla="*/ 9047 h 1047182"/>
                  <a:gd name="connsiteX5313" fmla="*/ 520623 w 808720"/>
                  <a:gd name="connsiteY5313" fmla="*/ 8866 h 1047182"/>
                  <a:gd name="connsiteX5314" fmla="*/ 465581 w 808720"/>
                  <a:gd name="connsiteY5314" fmla="*/ 8772 h 1047182"/>
                  <a:gd name="connsiteX5315" fmla="*/ 466524 w 808720"/>
                  <a:gd name="connsiteY5315" fmla="*/ 8861 h 1047182"/>
                  <a:gd name="connsiteX5316" fmla="*/ 466386 w 808720"/>
                  <a:gd name="connsiteY5316" fmla="*/ 8933 h 1047182"/>
                  <a:gd name="connsiteX5317" fmla="*/ 464408 w 808720"/>
                  <a:gd name="connsiteY5317" fmla="*/ 9006 h 1047182"/>
                  <a:gd name="connsiteX5318" fmla="*/ 526186 w 808720"/>
                  <a:gd name="connsiteY5318" fmla="*/ 8766 h 1047182"/>
                  <a:gd name="connsiteX5319" fmla="*/ 526275 w 808720"/>
                  <a:gd name="connsiteY5319" fmla="*/ 8786 h 1047182"/>
                  <a:gd name="connsiteX5320" fmla="*/ 526091 w 808720"/>
                  <a:gd name="connsiteY5320" fmla="*/ 8998 h 1047182"/>
                  <a:gd name="connsiteX5321" fmla="*/ 525855 w 808720"/>
                  <a:gd name="connsiteY5321" fmla="*/ 9049 h 1047182"/>
                  <a:gd name="connsiteX5322" fmla="*/ 465616 w 808720"/>
                  <a:gd name="connsiteY5322" fmla="*/ 8765 h 1047182"/>
                  <a:gd name="connsiteX5323" fmla="*/ 465581 w 808720"/>
                  <a:gd name="connsiteY5323" fmla="*/ 8772 h 1047182"/>
                  <a:gd name="connsiteX5324" fmla="*/ 465552 w 808720"/>
                  <a:gd name="connsiteY5324" fmla="*/ 8769 h 1047182"/>
                  <a:gd name="connsiteX5325" fmla="*/ 494142 w 808720"/>
                  <a:gd name="connsiteY5325" fmla="*/ 8762 h 1047182"/>
                  <a:gd name="connsiteX5326" fmla="*/ 493677 w 808720"/>
                  <a:gd name="connsiteY5326" fmla="*/ 9061 h 1047182"/>
                  <a:gd name="connsiteX5327" fmla="*/ 492188 w 808720"/>
                  <a:gd name="connsiteY5327" fmla="*/ 9208 h 1047182"/>
                  <a:gd name="connsiteX5328" fmla="*/ 493589 w 808720"/>
                  <a:gd name="connsiteY5328" fmla="*/ 8872 h 1047182"/>
                  <a:gd name="connsiteX5329" fmla="*/ 437369 w 808720"/>
                  <a:gd name="connsiteY5329" fmla="*/ 8752 h 1047182"/>
                  <a:gd name="connsiteX5330" fmla="*/ 432406 w 808720"/>
                  <a:gd name="connsiteY5330" fmla="*/ 9313 h 1047182"/>
                  <a:gd name="connsiteX5331" fmla="*/ 431937 w 808720"/>
                  <a:gd name="connsiteY5331" fmla="*/ 9294 h 1047182"/>
                  <a:gd name="connsiteX5332" fmla="*/ 435714 w 808720"/>
                  <a:gd name="connsiteY5332" fmla="*/ 8771 h 1047182"/>
                  <a:gd name="connsiteX5333" fmla="*/ 530314 w 808720"/>
                  <a:gd name="connsiteY5333" fmla="*/ 8746 h 1047182"/>
                  <a:gd name="connsiteX5334" fmla="*/ 530508 w 808720"/>
                  <a:gd name="connsiteY5334" fmla="*/ 8878 h 1047182"/>
                  <a:gd name="connsiteX5335" fmla="*/ 529804 w 808720"/>
                  <a:gd name="connsiteY5335" fmla="*/ 9001 h 1047182"/>
                  <a:gd name="connsiteX5336" fmla="*/ 488388 w 808720"/>
                  <a:gd name="connsiteY5336" fmla="*/ 8745 h 1047182"/>
                  <a:gd name="connsiteX5337" fmla="*/ 487588 w 808720"/>
                  <a:gd name="connsiteY5337" fmla="*/ 9032 h 1047182"/>
                  <a:gd name="connsiteX5338" fmla="*/ 482474 w 808720"/>
                  <a:gd name="connsiteY5338" fmla="*/ 9551 h 1047182"/>
                  <a:gd name="connsiteX5339" fmla="*/ 486024 w 808720"/>
                  <a:gd name="connsiteY5339" fmla="*/ 8959 h 1047182"/>
                  <a:gd name="connsiteX5340" fmla="*/ 487498 w 808720"/>
                  <a:gd name="connsiteY5340" fmla="*/ 8784 h 1047182"/>
                  <a:gd name="connsiteX5341" fmla="*/ 515770 w 808720"/>
                  <a:gd name="connsiteY5341" fmla="*/ 8743 h 1047182"/>
                  <a:gd name="connsiteX5342" fmla="*/ 516060 w 808720"/>
                  <a:gd name="connsiteY5342" fmla="*/ 8851 h 1047182"/>
                  <a:gd name="connsiteX5343" fmla="*/ 507322 w 808720"/>
                  <a:gd name="connsiteY5343" fmla="*/ 10196 h 1047182"/>
                  <a:gd name="connsiteX5344" fmla="*/ 506849 w 808720"/>
                  <a:gd name="connsiteY5344" fmla="*/ 10084 h 1047182"/>
                  <a:gd name="connsiteX5345" fmla="*/ 512584 w 808720"/>
                  <a:gd name="connsiteY5345" fmla="*/ 8992 h 1047182"/>
                  <a:gd name="connsiteX5346" fmla="*/ 522451 w 808720"/>
                  <a:gd name="connsiteY5346" fmla="*/ 8737 h 1047182"/>
                  <a:gd name="connsiteX5347" fmla="*/ 522498 w 808720"/>
                  <a:gd name="connsiteY5347" fmla="*/ 8752 h 1047182"/>
                  <a:gd name="connsiteX5348" fmla="*/ 521737 w 808720"/>
                  <a:gd name="connsiteY5348" fmla="*/ 8888 h 1047182"/>
                  <a:gd name="connsiteX5349" fmla="*/ 521775 w 808720"/>
                  <a:gd name="connsiteY5349" fmla="*/ 8849 h 1047182"/>
                  <a:gd name="connsiteX5350" fmla="*/ 438997 w 808720"/>
                  <a:gd name="connsiteY5350" fmla="*/ 8734 h 1047182"/>
                  <a:gd name="connsiteX5351" fmla="*/ 437799 w 808720"/>
                  <a:gd name="connsiteY5351" fmla="*/ 8867 h 1047182"/>
                  <a:gd name="connsiteX5352" fmla="*/ 438731 w 808720"/>
                  <a:gd name="connsiteY5352" fmla="*/ 8737 h 1047182"/>
                  <a:gd name="connsiteX5353" fmla="*/ 509248 w 808720"/>
                  <a:gd name="connsiteY5353" fmla="*/ 8733 h 1047182"/>
                  <a:gd name="connsiteX5354" fmla="*/ 508761 w 808720"/>
                  <a:gd name="connsiteY5354" fmla="*/ 8962 h 1047182"/>
                  <a:gd name="connsiteX5355" fmla="*/ 507296 w 808720"/>
                  <a:gd name="connsiteY5355" fmla="*/ 9405 h 1047182"/>
                  <a:gd name="connsiteX5356" fmla="*/ 506168 w 808720"/>
                  <a:gd name="connsiteY5356" fmla="*/ 9493 h 1047182"/>
                  <a:gd name="connsiteX5357" fmla="*/ 507399 w 808720"/>
                  <a:gd name="connsiteY5357" fmla="*/ 9032 h 1047182"/>
                  <a:gd name="connsiteX5358" fmla="*/ 426381 w 808720"/>
                  <a:gd name="connsiteY5358" fmla="*/ 8731 h 1047182"/>
                  <a:gd name="connsiteX5359" fmla="*/ 412557 w 808720"/>
                  <a:gd name="connsiteY5359" fmla="*/ 10604 h 1047182"/>
                  <a:gd name="connsiteX5360" fmla="*/ 425861 w 808720"/>
                  <a:gd name="connsiteY5360" fmla="*/ 9314 h 1047182"/>
                  <a:gd name="connsiteX5361" fmla="*/ 424845 w 808720"/>
                  <a:gd name="connsiteY5361" fmla="*/ 9500 h 1047182"/>
                  <a:gd name="connsiteX5362" fmla="*/ 410222 w 808720"/>
                  <a:gd name="connsiteY5362" fmla="*/ 11006 h 1047182"/>
                  <a:gd name="connsiteX5363" fmla="*/ 406251 w 808720"/>
                  <a:gd name="connsiteY5363" fmla="*/ 11152 h 1047182"/>
                  <a:gd name="connsiteX5364" fmla="*/ 404625 w 808720"/>
                  <a:gd name="connsiteY5364" fmla="*/ 11582 h 1047182"/>
                  <a:gd name="connsiteX5365" fmla="*/ 392818 w 808720"/>
                  <a:gd name="connsiteY5365" fmla="*/ 12797 h 1047182"/>
                  <a:gd name="connsiteX5366" fmla="*/ 415540 w 808720"/>
                  <a:gd name="connsiteY5366" fmla="*/ 9475 h 1047182"/>
                  <a:gd name="connsiteX5367" fmla="*/ 485767 w 808720"/>
                  <a:gd name="connsiteY5367" fmla="*/ 8730 h 1047182"/>
                  <a:gd name="connsiteX5368" fmla="*/ 485080 w 808720"/>
                  <a:gd name="connsiteY5368" fmla="*/ 8892 h 1047182"/>
                  <a:gd name="connsiteX5369" fmla="*/ 482952 w 808720"/>
                  <a:gd name="connsiteY5369" fmla="*/ 8986 h 1047182"/>
                  <a:gd name="connsiteX5370" fmla="*/ 484417 w 808720"/>
                  <a:gd name="connsiteY5370" fmla="*/ 8784 h 1047182"/>
                  <a:gd name="connsiteX5371" fmla="*/ 522659 w 808720"/>
                  <a:gd name="connsiteY5371" fmla="*/ 8723 h 1047182"/>
                  <a:gd name="connsiteX5372" fmla="*/ 522787 w 808720"/>
                  <a:gd name="connsiteY5372" fmla="*/ 8737 h 1047182"/>
                  <a:gd name="connsiteX5373" fmla="*/ 522668 w 808720"/>
                  <a:gd name="connsiteY5373" fmla="*/ 8805 h 1047182"/>
                  <a:gd name="connsiteX5374" fmla="*/ 522498 w 808720"/>
                  <a:gd name="connsiteY5374" fmla="*/ 8752 h 1047182"/>
                  <a:gd name="connsiteX5375" fmla="*/ 521837 w 808720"/>
                  <a:gd name="connsiteY5375" fmla="*/ 8720 h 1047182"/>
                  <a:gd name="connsiteX5376" fmla="*/ 521720 w 808720"/>
                  <a:gd name="connsiteY5376" fmla="*/ 8834 h 1047182"/>
                  <a:gd name="connsiteX5377" fmla="*/ 521602 w 808720"/>
                  <a:gd name="connsiteY5377" fmla="*/ 8852 h 1047182"/>
                  <a:gd name="connsiteX5378" fmla="*/ 521729 w 808720"/>
                  <a:gd name="connsiteY5378" fmla="*/ 8733 h 1047182"/>
                  <a:gd name="connsiteX5379" fmla="*/ 527391 w 808720"/>
                  <a:gd name="connsiteY5379" fmla="*/ 8715 h 1047182"/>
                  <a:gd name="connsiteX5380" fmla="*/ 527930 w 808720"/>
                  <a:gd name="connsiteY5380" fmla="*/ 9058 h 1047182"/>
                  <a:gd name="connsiteX5381" fmla="*/ 527875 w 808720"/>
                  <a:gd name="connsiteY5381" fmla="*/ 9098 h 1047182"/>
                  <a:gd name="connsiteX5382" fmla="*/ 527203 w 808720"/>
                  <a:gd name="connsiteY5382" fmla="*/ 8756 h 1047182"/>
                  <a:gd name="connsiteX5383" fmla="*/ 522520 w 808720"/>
                  <a:gd name="connsiteY5383" fmla="*/ 8708 h 1047182"/>
                  <a:gd name="connsiteX5384" fmla="*/ 522583 w 808720"/>
                  <a:gd name="connsiteY5384" fmla="*/ 8715 h 1047182"/>
                  <a:gd name="connsiteX5385" fmla="*/ 522451 w 808720"/>
                  <a:gd name="connsiteY5385" fmla="*/ 8737 h 1047182"/>
                  <a:gd name="connsiteX5386" fmla="*/ 522412 w 808720"/>
                  <a:gd name="connsiteY5386" fmla="*/ 8725 h 1047182"/>
                  <a:gd name="connsiteX5387" fmla="*/ 472566 w 808720"/>
                  <a:gd name="connsiteY5387" fmla="*/ 8705 h 1047182"/>
                  <a:gd name="connsiteX5388" fmla="*/ 470914 w 808720"/>
                  <a:gd name="connsiteY5388" fmla="*/ 9053 h 1047182"/>
                  <a:gd name="connsiteX5389" fmla="*/ 470165 w 808720"/>
                  <a:gd name="connsiteY5389" fmla="*/ 8981 h 1047182"/>
                  <a:gd name="connsiteX5390" fmla="*/ 472474 w 808720"/>
                  <a:gd name="connsiteY5390" fmla="*/ 8709 h 1047182"/>
                  <a:gd name="connsiteX5391" fmla="*/ 441608 w 808720"/>
                  <a:gd name="connsiteY5391" fmla="*/ 8704 h 1047182"/>
                  <a:gd name="connsiteX5392" fmla="*/ 438482 w 808720"/>
                  <a:gd name="connsiteY5392" fmla="*/ 9104 h 1047182"/>
                  <a:gd name="connsiteX5393" fmla="*/ 439902 w 808720"/>
                  <a:gd name="connsiteY5393" fmla="*/ 8723 h 1047182"/>
                  <a:gd name="connsiteX5394" fmla="*/ 446790 w 808720"/>
                  <a:gd name="connsiteY5394" fmla="*/ 8701 h 1047182"/>
                  <a:gd name="connsiteX5395" fmla="*/ 446169 w 808720"/>
                  <a:gd name="connsiteY5395" fmla="*/ 8912 h 1047182"/>
                  <a:gd name="connsiteX5396" fmla="*/ 442380 w 808720"/>
                  <a:gd name="connsiteY5396" fmla="*/ 9374 h 1047182"/>
                  <a:gd name="connsiteX5397" fmla="*/ 443865 w 808720"/>
                  <a:gd name="connsiteY5397" fmla="*/ 9085 h 1047182"/>
                  <a:gd name="connsiteX5398" fmla="*/ 485070 w 808720"/>
                  <a:gd name="connsiteY5398" fmla="*/ 8694 h 1047182"/>
                  <a:gd name="connsiteX5399" fmla="*/ 484581 w 808720"/>
                  <a:gd name="connsiteY5399" fmla="*/ 8762 h 1047182"/>
                  <a:gd name="connsiteX5400" fmla="*/ 484417 w 808720"/>
                  <a:gd name="connsiteY5400" fmla="*/ 8784 h 1047182"/>
                  <a:gd name="connsiteX5401" fmla="*/ 484341 w 808720"/>
                  <a:gd name="connsiteY5401" fmla="*/ 8787 h 1047182"/>
                  <a:gd name="connsiteX5402" fmla="*/ 483393 w 808720"/>
                  <a:gd name="connsiteY5402" fmla="*/ 8825 h 1047182"/>
                  <a:gd name="connsiteX5403" fmla="*/ 483832 w 808720"/>
                  <a:gd name="connsiteY5403" fmla="*/ 8777 h 1047182"/>
                  <a:gd name="connsiteX5404" fmla="*/ 484630 w 808720"/>
                  <a:gd name="connsiteY5404" fmla="*/ 8688 h 1047182"/>
                  <a:gd name="connsiteX5405" fmla="*/ 483832 w 808720"/>
                  <a:gd name="connsiteY5405" fmla="*/ 8777 h 1047182"/>
                  <a:gd name="connsiteX5406" fmla="*/ 482897 w 808720"/>
                  <a:gd name="connsiteY5406" fmla="*/ 8839 h 1047182"/>
                  <a:gd name="connsiteX5407" fmla="*/ 483218 w 808720"/>
                  <a:gd name="connsiteY5407" fmla="*/ 8771 h 1047182"/>
                  <a:gd name="connsiteX5408" fmla="*/ 497483 w 808720"/>
                  <a:gd name="connsiteY5408" fmla="*/ 8686 h 1047182"/>
                  <a:gd name="connsiteX5409" fmla="*/ 496967 w 808720"/>
                  <a:gd name="connsiteY5409" fmla="*/ 8921 h 1047182"/>
                  <a:gd name="connsiteX5410" fmla="*/ 492931 w 808720"/>
                  <a:gd name="connsiteY5410" fmla="*/ 9542 h 1047182"/>
                  <a:gd name="connsiteX5411" fmla="*/ 493653 w 808720"/>
                  <a:gd name="connsiteY5411" fmla="*/ 9077 h 1047182"/>
                  <a:gd name="connsiteX5412" fmla="*/ 493714 w 808720"/>
                  <a:gd name="connsiteY5412" fmla="*/ 9059 h 1047182"/>
                  <a:gd name="connsiteX5413" fmla="*/ 493725 w 808720"/>
                  <a:gd name="connsiteY5413" fmla="*/ 9057 h 1047182"/>
                  <a:gd name="connsiteX5414" fmla="*/ 432785 w 808720"/>
                  <a:gd name="connsiteY5414" fmla="*/ 8683 h 1047182"/>
                  <a:gd name="connsiteX5415" fmla="*/ 431459 w 808720"/>
                  <a:gd name="connsiteY5415" fmla="*/ 8819 h 1047182"/>
                  <a:gd name="connsiteX5416" fmla="*/ 431273 w 808720"/>
                  <a:gd name="connsiteY5416" fmla="*/ 8821 h 1047182"/>
                  <a:gd name="connsiteX5417" fmla="*/ 432142 w 808720"/>
                  <a:gd name="connsiteY5417" fmla="*/ 8705 h 1047182"/>
                  <a:gd name="connsiteX5418" fmla="*/ 432356 w 808720"/>
                  <a:gd name="connsiteY5418" fmla="*/ 8685 h 1047182"/>
                  <a:gd name="connsiteX5419" fmla="*/ 539419 w 808720"/>
                  <a:gd name="connsiteY5419" fmla="*/ 8682 h 1047182"/>
                  <a:gd name="connsiteX5420" fmla="*/ 539909 w 808720"/>
                  <a:gd name="connsiteY5420" fmla="*/ 9784 h 1047182"/>
                  <a:gd name="connsiteX5421" fmla="*/ 538641 w 808720"/>
                  <a:gd name="connsiteY5421" fmla="*/ 9539 h 1047182"/>
                  <a:gd name="connsiteX5422" fmla="*/ 538512 w 808720"/>
                  <a:gd name="connsiteY5422" fmla="*/ 9408 h 1047182"/>
                  <a:gd name="connsiteX5423" fmla="*/ 466976 w 808720"/>
                  <a:gd name="connsiteY5423" fmla="*/ 8676 h 1047182"/>
                  <a:gd name="connsiteX5424" fmla="*/ 468503 w 808720"/>
                  <a:gd name="connsiteY5424" fmla="*/ 8822 h 1047182"/>
                  <a:gd name="connsiteX5425" fmla="*/ 467644 w 808720"/>
                  <a:gd name="connsiteY5425" fmla="*/ 8887 h 1047182"/>
                  <a:gd name="connsiteX5426" fmla="*/ 467034 w 808720"/>
                  <a:gd name="connsiteY5426" fmla="*/ 8909 h 1047182"/>
                  <a:gd name="connsiteX5427" fmla="*/ 466524 w 808720"/>
                  <a:gd name="connsiteY5427" fmla="*/ 8861 h 1047182"/>
                  <a:gd name="connsiteX5428" fmla="*/ 466864 w 808720"/>
                  <a:gd name="connsiteY5428" fmla="*/ 8684 h 1047182"/>
                  <a:gd name="connsiteX5429" fmla="*/ 434703 w 808720"/>
                  <a:gd name="connsiteY5429" fmla="*/ 8675 h 1047182"/>
                  <a:gd name="connsiteX5430" fmla="*/ 433819 w 808720"/>
                  <a:gd name="connsiteY5430" fmla="*/ 8792 h 1047182"/>
                  <a:gd name="connsiteX5431" fmla="*/ 432772 w 808720"/>
                  <a:gd name="connsiteY5431" fmla="*/ 8804 h 1047182"/>
                  <a:gd name="connsiteX5432" fmla="*/ 433502 w 808720"/>
                  <a:gd name="connsiteY5432" fmla="*/ 8680 h 1047182"/>
                  <a:gd name="connsiteX5433" fmla="*/ 522217 w 808720"/>
                  <a:gd name="connsiteY5433" fmla="*/ 8675 h 1047182"/>
                  <a:gd name="connsiteX5434" fmla="*/ 522271 w 808720"/>
                  <a:gd name="connsiteY5434" fmla="*/ 8680 h 1047182"/>
                  <a:gd name="connsiteX5435" fmla="*/ 522412 w 808720"/>
                  <a:gd name="connsiteY5435" fmla="*/ 8725 h 1047182"/>
                  <a:gd name="connsiteX5436" fmla="*/ 521804 w 808720"/>
                  <a:gd name="connsiteY5436" fmla="*/ 8820 h 1047182"/>
                  <a:gd name="connsiteX5437" fmla="*/ 521914 w 808720"/>
                  <a:gd name="connsiteY5437" fmla="*/ 8711 h 1047182"/>
                  <a:gd name="connsiteX5438" fmla="*/ 436465 w 808720"/>
                  <a:gd name="connsiteY5438" fmla="*/ 8667 h 1047182"/>
                  <a:gd name="connsiteX5439" fmla="*/ 435714 w 808720"/>
                  <a:gd name="connsiteY5439" fmla="*/ 8771 h 1047182"/>
                  <a:gd name="connsiteX5440" fmla="*/ 434063 w 808720"/>
                  <a:gd name="connsiteY5440" fmla="*/ 8790 h 1047182"/>
                  <a:gd name="connsiteX5441" fmla="*/ 435128 w 808720"/>
                  <a:gd name="connsiteY5441" fmla="*/ 8673 h 1047182"/>
                  <a:gd name="connsiteX5442" fmla="*/ 522928 w 808720"/>
                  <a:gd name="connsiteY5442" fmla="*/ 8657 h 1047182"/>
                  <a:gd name="connsiteX5443" fmla="*/ 522883 w 808720"/>
                  <a:gd name="connsiteY5443" fmla="*/ 8683 h 1047182"/>
                  <a:gd name="connsiteX5444" fmla="*/ 522659 w 808720"/>
                  <a:gd name="connsiteY5444" fmla="*/ 8723 h 1047182"/>
                  <a:gd name="connsiteX5445" fmla="*/ 522583 w 808720"/>
                  <a:gd name="connsiteY5445" fmla="*/ 8715 h 1047182"/>
                  <a:gd name="connsiteX5446" fmla="*/ 439319 w 808720"/>
                  <a:gd name="connsiteY5446" fmla="*/ 8655 h 1047182"/>
                  <a:gd name="connsiteX5447" fmla="*/ 438731 w 808720"/>
                  <a:gd name="connsiteY5447" fmla="*/ 8737 h 1047182"/>
                  <a:gd name="connsiteX5448" fmla="*/ 437369 w 808720"/>
                  <a:gd name="connsiteY5448" fmla="*/ 8752 h 1047182"/>
                  <a:gd name="connsiteX5449" fmla="*/ 438189 w 808720"/>
                  <a:gd name="connsiteY5449" fmla="*/ 8660 h 1047182"/>
                  <a:gd name="connsiteX5450" fmla="*/ 446089 w 808720"/>
                  <a:gd name="connsiteY5450" fmla="*/ 8653 h 1047182"/>
                  <a:gd name="connsiteX5451" fmla="*/ 445269 w 808720"/>
                  <a:gd name="connsiteY5451" fmla="*/ 8812 h 1047182"/>
                  <a:gd name="connsiteX5452" fmla="*/ 441072 w 808720"/>
                  <a:gd name="connsiteY5452" fmla="*/ 9426 h 1047182"/>
                  <a:gd name="connsiteX5453" fmla="*/ 439761 w 808720"/>
                  <a:gd name="connsiteY5453" fmla="*/ 9603 h 1047182"/>
                  <a:gd name="connsiteX5454" fmla="*/ 438319 w 808720"/>
                  <a:gd name="connsiteY5454" fmla="*/ 9546 h 1047182"/>
                  <a:gd name="connsiteX5455" fmla="*/ 445611 w 808720"/>
                  <a:gd name="connsiteY5455" fmla="*/ 8658 h 1047182"/>
                  <a:gd name="connsiteX5456" fmla="*/ 440172 w 808720"/>
                  <a:gd name="connsiteY5456" fmla="*/ 8651 h 1047182"/>
                  <a:gd name="connsiteX5457" fmla="*/ 439902 w 808720"/>
                  <a:gd name="connsiteY5457" fmla="*/ 8723 h 1047182"/>
                  <a:gd name="connsiteX5458" fmla="*/ 438997 w 808720"/>
                  <a:gd name="connsiteY5458" fmla="*/ 8734 h 1047182"/>
                  <a:gd name="connsiteX5459" fmla="*/ 439724 w 808720"/>
                  <a:gd name="connsiteY5459" fmla="*/ 8653 h 1047182"/>
                  <a:gd name="connsiteX5460" fmla="*/ 464281 w 808720"/>
                  <a:gd name="connsiteY5460" fmla="*/ 8649 h 1047182"/>
                  <a:gd name="connsiteX5461" fmla="*/ 465552 w 808720"/>
                  <a:gd name="connsiteY5461" fmla="*/ 8769 h 1047182"/>
                  <a:gd name="connsiteX5462" fmla="*/ 460160 w 808720"/>
                  <a:gd name="connsiteY5462" fmla="*/ 9120 h 1047182"/>
                  <a:gd name="connsiteX5463" fmla="*/ 461061 w 808720"/>
                  <a:gd name="connsiteY5463" fmla="*/ 8895 h 1047182"/>
                  <a:gd name="connsiteX5464" fmla="*/ 506776 w 808720"/>
                  <a:gd name="connsiteY5464" fmla="*/ 8646 h 1047182"/>
                  <a:gd name="connsiteX5465" fmla="*/ 503438 w 808720"/>
                  <a:gd name="connsiteY5465" fmla="*/ 9281 h 1047182"/>
                  <a:gd name="connsiteX5466" fmla="*/ 503056 w 808720"/>
                  <a:gd name="connsiteY5466" fmla="*/ 9190 h 1047182"/>
                  <a:gd name="connsiteX5467" fmla="*/ 505079 w 808720"/>
                  <a:gd name="connsiteY5467" fmla="*/ 8788 h 1047182"/>
                  <a:gd name="connsiteX5468" fmla="*/ 446908 w 808720"/>
                  <a:gd name="connsiteY5468" fmla="*/ 8644 h 1047182"/>
                  <a:gd name="connsiteX5469" fmla="*/ 444420 w 808720"/>
                  <a:gd name="connsiteY5469" fmla="*/ 8977 h 1047182"/>
                  <a:gd name="connsiteX5470" fmla="*/ 445269 w 808720"/>
                  <a:gd name="connsiteY5470" fmla="*/ 8812 h 1047182"/>
                  <a:gd name="connsiteX5471" fmla="*/ 446381 w 808720"/>
                  <a:gd name="connsiteY5471" fmla="*/ 8650 h 1047182"/>
                  <a:gd name="connsiteX5472" fmla="*/ 521918 w 808720"/>
                  <a:gd name="connsiteY5472" fmla="*/ 8641 h 1047182"/>
                  <a:gd name="connsiteX5473" fmla="*/ 521977 w 808720"/>
                  <a:gd name="connsiteY5473" fmla="*/ 8648 h 1047182"/>
                  <a:gd name="connsiteX5474" fmla="*/ 521914 w 808720"/>
                  <a:gd name="connsiteY5474" fmla="*/ 8711 h 1047182"/>
                  <a:gd name="connsiteX5475" fmla="*/ 521837 w 808720"/>
                  <a:gd name="connsiteY5475" fmla="*/ 8720 h 1047182"/>
                  <a:gd name="connsiteX5476" fmla="*/ 447261 w 808720"/>
                  <a:gd name="connsiteY5476" fmla="*/ 8640 h 1047182"/>
                  <a:gd name="connsiteX5477" fmla="*/ 446790 w 808720"/>
                  <a:gd name="connsiteY5477" fmla="*/ 8701 h 1047182"/>
                  <a:gd name="connsiteX5478" fmla="*/ 446962 w 808720"/>
                  <a:gd name="connsiteY5478" fmla="*/ 8643 h 1047182"/>
                  <a:gd name="connsiteX5479" fmla="*/ 446994 w 808720"/>
                  <a:gd name="connsiteY5479" fmla="*/ 8632 h 1047182"/>
                  <a:gd name="connsiteX5480" fmla="*/ 446962 w 808720"/>
                  <a:gd name="connsiteY5480" fmla="*/ 8643 h 1047182"/>
                  <a:gd name="connsiteX5481" fmla="*/ 446908 w 808720"/>
                  <a:gd name="connsiteY5481" fmla="*/ 8644 h 1047182"/>
                  <a:gd name="connsiteX5482" fmla="*/ 445874 w 808720"/>
                  <a:gd name="connsiteY5482" fmla="*/ 8626 h 1047182"/>
                  <a:gd name="connsiteX5483" fmla="*/ 445611 w 808720"/>
                  <a:gd name="connsiteY5483" fmla="*/ 8658 h 1047182"/>
                  <a:gd name="connsiteX5484" fmla="*/ 441608 w 808720"/>
                  <a:gd name="connsiteY5484" fmla="*/ 8704 h 1047182"/>
                  <a:gd name="connsiteX5485" fmla="*/ 442086 w 808720"/>
                  <a:gd name="connsiteY5485" fmla="*/ 8643 h 1047182"/>
                  <a:gd name="connsiteX5486" fmla="*/ 525571 w 808720"/>
                  <a:gd name="connsiteY5486" fmla="*/ 8625 h 1047182"/>
                  <a:gd name="connsiteX5487" fmla="*/ 525920 w 808720"/>
                  <a:gd name="connsiteY5487" fmla="*/ 8705 h 1047182"/>
                  <a:gd name="connsiteX5488" fmla="*/ 525704 w 808720"/>
                  <a:gd name="connsiteY5488" fmla="*/ 9058 h 1047182"/>
                  <a:gd name="connsiteX5489" fmla="*/ 524633 w 808720"/>
                  <a:gd name="connsiteY5489" fmla="*/ 8940 h 1047182"/>
                  <a:gd name="connsiteX5490" fmla="*/ 525176 w 808720"/>
                  <a:gd name="connsiteY5490" fmla="*/ 8707 h 1047182"/>
                  <a:gd name="connsiteX5491" fmla="*/ 446560 w 808720"/>
                  <a:gd name="connsiteY5491" fmla="*/ 8623 h 1047182"/>
                  <a:gd name="connsiteX5492" fmla="*/ 446381 w 808720"/>
                  <a:gd name="connsiteY5492" fmla="*/ 8650 h 1047182"/>
                  <a:gd name="connsiteX5493" fmla="*/ 446089 w 808720"/>
                  <a:gd name="connsiteY5493" fmla="*/ 8653 h 1047182"/>
                  <a:gd name="connsiteX5494" fmla="*/ 446233 w 808720"/>
                  <a:gd name="connsiteY5494" fmla="*/ 8625 h 1047182"/>
                  <a:gd name="connsiteX5495" fmla="*/ 447075 w 808720"/>
                  <a:gd name="connsiteY5495" fmla="*/ 8621 h 1047182"/>
                  <a:gd name="connsiteX5496" fmla="*/ 446994 w 808720"/>
                  <a:gd name="connsiteY5496" fmla="*/ 8632 h 1047182"/>
                  <a:gd name="connsiteX5497" fmla="*/ 447025 w 808720"/>
                  <a:gd name="connsiteY5497" fmla="*/ 8621 h 1047182"/>
                  <a:gd name="connsiteX5498" fmla="*/ 448957 w 808720"/>
                  <a:gd name="connsiteY5498" fmla="*/ 8620 h 1047182"/>
                  <a:gd name="connsiteX5499" fmla="*/ 445986 w 808720"/>
                  <a:gd name="connsiteY5499" fmla="*/ 8974 h 1047182"/>
                  <a:gd name="connsiteX5500" fmla="*/ 446169 w 808720"/>
                  <a:gd name="connsiteY5500" fmla="*/ 8912 h 1047182"/>
                  <a:gd name="connsiteX5501" fmla="*/ 448520 w 808720"/>
                  <a:gd name="connsiteY5501" fmla="*/ 8625 h 1047182"/>
                  <a:gd name="connsiteX5502" fmla="*/ 530441 w 808720"/>
                  <a:gd name="connsiteY5502" fmla="*/ 8619 h 1047182"/>
                  <a:gd name="connsiteX5503" fmla="*/ 530515 w 808720"/>
                  <a:gd name="connsiteY5503" fmla="*/ 8646 h 1047182"/>
                  <a:gd name="connsiteX5504" fmla="*/ 530314 w 808720"/>
                  <a:gd name="connsiteY5504" fmla="*/ 8746 h 1047182"/>
                  <a:gd name="connsiteX5505" fmla="*/ 530240 w 808720"/>
                  <a:gd name="connsiteY5505" fmla="*/ 8696 h 1047182"/>
                  <a:gd name="connsiteX5506" fmla="*/ 521714 w 808720"/>
                  <a:gd name="connsiteY5506" fmla="*/ 8619 h 1047182"/>
                  <a:gd name="connsiteX5507" fmla="*/ 521836 w 808720"/>
                  <a:gd name="connsiteY5507" fmla="*/ 8632 h 1047182"/>
                  <a:gd name="connsiteX5508" fmla="*/ 521729 w 808720"/>
                  <a:gd name="connsiteY5508" fmla="*/ 8733 h 1047182"/>
                  <a:gd name="connsiteX5509" fmla="*/ 521323 w 808720"/>
                  <a:gd name="connsiteY5509" fmla="*/ 8782 h 1047182"/>
                  <a:gd name="connsiteX5510" fmla="*/ 466356 w 808720"/>
                  <a:gd name="connsiteY5510" fmla="*/ 8617 h 1047182"/>
                  <a:gd name="connsiteX5511" fmla="*/ 466893 w 808720"/>
                  <a:gd name="connsiteY5511" fmla="*/ 8668 h 1047182"/>
                  <a:gd name="connsiteX5512" fmla="*/ 466864 w 808720"/>
                  <a:gd name="connsiteY5512" fmla="*/ 8684 h 1047182"/>
                  <a:gd name="connsiteX5513" fmla="*/ 465616 w 808720"/>
                  <a:gd name="connsiteY5513" fmla="*/ 8765 h 1047182"/>
                  <a:gd name="connsiteX5514" fmla="*/ 448607 w 808720"/>
                  <a:gd name="connsiteY5514" fmla="*/ 8615 h 1047182"/>
                  <a:gd name="connsiteX5515" fmla="*/ 448520 w 808720"/>
                  <a:gd name="connsiteY5515" fmla="*/ 8625 h 1047182"/>
                  <a:gd name="connsiteX5516" fmla="*/ 447261 w 808720"/>
                  <a:gd name="connsiteY5516" fmla="*/ 8640 h 1047182"/>
                  <a:gd name="connsiteX5517" fmla="*/ 447412 w 808720"/>
                  <a:gd name="connsiteY5517" fmla="*/ 8620 h 1047182"/>
                  <a:gd name="connsiteX5518" fmla="*/ 488764 w 808720"/>
                  <a:gd name="connsiteY5518" fmla="*/ 8609 h 1047182"/>
                  <a:gd name="connsiteX5519" fmla="*/ 488664 w 808720"/>
                  <a:gd name="connsiteY5519" fmla="*/ 8645 h 1047182"/>
                  <a:gd name="connsiteX5520" fmla="*/ 487498 w 808720"/>
                  <a:gd name="connsiteY5520" fmla="*/ 8784 h 1047182"/>
                  <a:gd name="connsiteX5521" fmla="*/ 486924 w 808720"/>
                  <a:gd name="connsiteY5521" fmla="*/ 8810 h 1047182"/>
                  <a:gd name="connsiteX5522" fmla="*/ 487922 w 808720"/>
                  <a:gd name="connsiteY5522" fmla="*/ 8643 h 1047182"/>
                  <a:gd name="connsiteX5523" fmla="*/ 449981 w 808720"/>
                  <a:gd name="connsiteY5523" fmla="*/ 8609 h 1047182"/>
                  <a:gd name="connsiteX5524" fmla="*/ 448957 w 808720"/>
                  <a:gd name="connsiteY5524" fmla="*/ 8620 h 1047182"/>
                  <a:gd name="connsiteX5525" fmla="*/ 449020 w 808720"/>
                  <a:gd name="connsiteY5525" fmla="*/ 8613 h 1047182"/>
                  <a:gd name="connsiteX5526" fmla="*/ 527912 w 808720"/>
                  <a:gd name="connsiteY5526" fmla="*/ 8602 h 1047182"/>
                  <a:gd name="connsiteX5527" fmla="*/ 528308 w 808720"/>
                  <a:gd name="connsiteY5527" fmla="*/ 8774 h 1047182"/>
                  <a:gd name="connsiteX5528" fmla="*/ 528096 w 808720"/>
                  <a:gd name="connsiteY5528" fmla="*/ 8933 h 1047182"/>
                  <a:gd name="connsiteX5529" fmla="*/ 527550 w 808720"/>
                  <a:gd name="connsiteY5529" fmla="*/ 8681 h 1047182"/>
                  <a:gd name="connsiteX5530" fmla="*/ 522022 w 808720"/>
                  <a:gd name="connsiteY5530" fmla="*/ 8602 h 1047182"/>
                  <a:gd name="connsiteX5531" fmla="*/ 522243 w 808720"/>
                  <a:gd name="connsiteY5531" fmla="*/ 8671 h 1047182"/>
                  <a:gd name="connsiteX5532" fmla="*/ 522217 w 808720"/>
                  <a:gd name="connsiteY5532" fmla="*/ 8675 h 1047182"/>
                  <a:gd name="connsiteX5533" fmla="*/ 521977 w 808720"/>
                  <a:gd name="connsiteY5533" fmla="*/ 8648 h 1047182"/>
                  <a:gd name="connsiteX5534" fmla="*/ 452738 w 808720"/>
                  <a:gd name="connsiteY5534" fmla="*/ 8597 h 1047182"/>
                  <a:gd name="connsiteX5535" fmla="*/ 445252 w 808720"/>
                  <a:gd name="connsiteY5535" fmla="*/ 9533 h 1047182"/>
                  <a:gd name="connsiteX5536" fmla="*/ 443956 w 808720"/>
                  <a:gd name="connsiteY5536" fmla="*/ 9663 h 1047182"/>
                  <a:gd name="connsiteX5537" fmla="*/ 444266 w 808720"/>
                  <a:gd name="connsiteY5537" fmla="*/ 9558 h 1047182"/>
                  <a:gd name="connsiteX5538" fmla="*/ 451184 w 808720"/>
                  <a:gd name="connsiteY5538" fmla="*/ 8603 h 1047182"/>
                  <a:gd name="connsiteX5539" fmla="*/ 451251 w 808720"/>
                  <a:gd name="connsiteY5539" fmla="*/ 8594 h 1047182"/>
                  <a:gd name="connsiteX5540" fmla="*/ 451184 w 808720"/>
                  <a:gd name="connsiteY5540" fmla="*/ 8603 h 1047182"/>
                  <a:gd name="connsiteX5541" fmla="*/ 449981 w 808720"/>
                  <a:gd name="connsiteY5541" fmla="*/ 8609 h 1047182"/>
                  <a:gd name="connsiteX5542" fmla="*/ 453616 w 808720"/>
                  <a:gd name="connsiteY5542" fmla="*/ 8593 h 1047182"/>
                  <a:gd name="connsiteX5543" fmla="*/ 451954 w 808720"/>
                  <a:gd name="connsiteY5543" fmla="*/ 8859 h 1047182"/>
                  <a:gd name="connsiteX5544" fmla="*/ 451645 w 808720"/>
                  <a:gd name="connsiteY5544" fmla="*/ 8890 h 1047182"/>
                  <a:gd name="connsiteX5545" fmla="*/ 453477 w 808720"/>
                  <a:gd name="connsiteY5545" fmla="*/ 8594 h 1047182"/>
                  <a:gd name="connsiteX5546" fmla="*/ 530621 w 808720"/>
                  <a:gd name="connsiteY5546" fmla="*/ 8593 h 1047182"/>
                  <a:gd name="connsiteX5547" fmla="*/ 530997 w 808720"/>
                  <a:gd name="connsiteY5547" fmla="*/ 8793 h 1047182"/>
                  <a:gd name="connsiteX5548" fmla="*/ 530947 w 808720"/>
                  <a:gd name="connsiteY5548" fmla="*/ 8801 h 1047182"/>
                  <a:gd name="connsiteX5549" fmla="*/ 530515 w 808720"/>
                  <a:gd name="connsiteY5549" fmla="*/ 8646 h 1047182"/>
                  <a:gd name="connsiteX5550" fmla="*/ 486387 w 808720"/>
                  <a:gd name="connsiteY5550" fmla="*/ 8584 h 1047182"/>
                  <a:gd name="connsiteX5551" fmla="*/ 486256 w 808720"/>
                  <a:gd name="connsiteY5551" fmla="*/ 8615 h 1047182"/>
                  <a:gd name="connsiteX5552" fmla="*/ 485443 w 808720"/>
                  <a:gd name="connsiteY5552" fmla="*/ 8669 h 1047182"/>
                  <a:gd name="connsiteX5553" fmla="*/ 485070 w 808720"/>
                  <a:gd name="connsiteY5553" fmla="*/ 8694 h 1047182"/>
                  <a:gd name="connsiteX5554" fmla="*/ 485479 w 808720"/>
                  <a:gd name="connsiteY5554" fmla="*/ 8638 h 1047182"/>
                  <a:gd name="connsiteX5555" fmla="*/ 486054 w 808720"/>
                  <a:gd name="connsiteY5555" fmla="*/ 8604 h 1047182"/>
                  <a:gd name="connsiteX5556" fmla="*/ 455822 w 808720"/>
                  <a:gd name="connsiteY5556" fmla="*/ 8584 h 1047182"/>
                  <a:gd name="connsiteX5557" fmla="*/ 454495 w 808720"/>
                  <a:gd name="connsiteY5557" fmla="*/ 8968 h 1047182"/>
                  <a:gd name="connsiteX5558" fmla="*/ 453304 w 808720"/>
                  <a:gd name="connsiteY5558" fmla="*/ 9313 h 1047182"/>
                  <a:gd name="connsiteX5559" fmla="*/ 451464 w 808720"/>
                  <a:gd name="connsiteY5559" fmla="*/ 9484 h 1047182"/>
                  <a:gd name="connsiteX5560" fmla="*/ 450874 w 808720"/>
                  <a:gd name="connsiteY5560" fmla="*/ 9506 h 1047182"/>
                  <a:gd name="connsiteX5561" fmla="*/ 447039 w 808720"/>
                  <a:gd name="connsiteY5561" fmla="*/ 9647 h 1047182"/>
                  <a:gd name="connsiteX5562" fmla="*/ 451954 w 808720"/>
                  <a:gd name="connsiteY5562" fmla="*/ 8859 h 1047182"/>
                  <a:gd name="connsiteX5563" fmla="*/ 454649 w 808720"/>
                  <a:gd name="connsiteY5563" fmla="*/ 8589 h 1047182"/>
                  <a:gd name="connsiteX5564" fmla="*/ 492281 w 808720"/>
                  <a:gd name="connsiteY5564" fmla="*/ 8571 h 1047182"/>
                  <a:gd name="connsiteX5565" fmla="*/ 487303 w 808720"/>
                  <a:gd name="connsiteY5565" fmla="*/ 9134 h 1047182"/>
                  <a:gd name="connsiteX5566" fmla="*/ 487588 w 808720"/>
                  <a:gd name="connsiteY5566" fmla="*/ 9032 h 1047182"/>
                  <a:gd name="connsiteX5567" fmla="*/ 491996 w 808720"/>
                  <a:gd name="connsiteY5567" fmla="*/ 8584 h 1047182"/>
                  <a:gd name="connsiteX5568" fmla="*/ 523081 w 808720"/>
                  <a:gd name="connsiteY5568" fmla="*/ 8571 h 1047182"/>
                  <a:gd name="connsiteX5569" fmla="*/ 522961 w 808720"/>
                  <a:gd name="connsiteY5569" fmla="*/ 8638 h 1047182"/>
                  <a:gd name="connsiteX5570" fmla="*/ 522520 w 808720"/>
                  <a:gd name="connsiteY5570" fmla="*/ 8708 h 1047182"/>
                  <a:gd name="connsiteX5571" fmla="*/ 522271 w 808720"/>
                  <a:gd name="connsiteY5571" fmla="*/ 8680 h 1047182"/>
                  <a:gd name="connsiteX5572" fmla="*/ 522243 w 808720"/>
                  <a:gd name="connsiteY5572" fmla="*/ 8671 h 1047182"/>
                  <a:gd name="connsiteX5573" fmla="*/ 453640 w 808720"/>
                  <a:gd name="connsiteY5573" fmla="*/ 8567 h 1047182"/>
                  <a:gd name="connsiteX5574" fmla="*/ 453477 w 808720"/>
                  <a:gd name="connsiteY5574" fmla="*/ 8594 h 1047182"/>
                  <a:gd name="connsiteX5575" fmla="*/ 452738 w 808720"/>
                  <a:gd name="connsiteY5575" fmla="*/ 8597 h 1047182"/>
                  <a:gd name="connsiteX5576" fmla="*/ 452910 w 808720"/>
                  <a:gd name="connsiteY5576" fmla="*/ 8575 h 1047182"/>
                  <a:gd name="connsiteX5577" fmla="*/ 521907 w 808720"/>
                  <a:gd name="connsiteY5577" fmla="*/ 8566 h 1047182"/>
                  <a:gd name="connsiteX5578" fmla="*/ 521974 w 808720"/>
                  <a:gd name="connsiteY5578" fmla="*/ 8587 h 1047182"/>
                  <a:gd name="connsiteX5579" fmla="*/ 521918 w 808720"/>
                  <a:gd name="connsiteY5579" fmla="*/ 8641 h 1047182"/>
                  <a:gd name="connsiteX5580" fmla="*/ 521836 w 808720"/>
                  <a:gd name="connsiteY5580" fmla="*/ 8632 h 1047182"/>
                  <a:gd name="connsiteX5581" fmla="*/ 462422 w 808720"/>
                  <a:gd name="connsiteY5581" fmla="*/ 8555 h 1047182"/>
                  <a:gd name="connsiteX5582" fmla="*/ 461061 w 808720"/>
                  <a:gd name="connsiteY5582" fmla="*/ 8895 h 1047182"/>
                  <a:gd name="connsiteX5583" fmla="*/ 458436 w 808720"/>
                  <a:gd name="connsiteY5583" fmla="*/ 9097 h 1047182"/>
                  <a:gd name="connsiteX5584" fmla="*/ 455154 w 808720"/>
                  <a:gd name="connsiteY5584" fmla="*/ 9348 h 1047182"/>
                  <a:gd name="connsiteX5585" fmla="*/ 452895 w 808720"/>
                  <a:gd name="connsiteY5585" fmla="*/ 9431 h 1047182"/>
                  <a:gd name="connsiteX5586" fmla="*/ 453304 w 808720"/>
                  <a:gd name="connsiteY5586" fmla="*/ 9313 h 1047182"/>
                  <a:gd name="connsiteX5587" fmla="*/ 456358 w 808720"/>
                  <a:gd name="connsiteY5587" fmla="*/ 9029 h 1047182"/>
                  <a:gd name="connsiteX5588" fmla="*/ 461400 w 808720"/>
                  <a:gd name="connsiteY5588" fmla="*/ 8559 h 1047182"/>
                  <a:gd name="connsiteX5589" fmla="*/ 455019 w 808720"/>
                  <a:gd name="connsiteY5589" fmla="*/ 8551 h 1047182"/>
                  <a:gd name="connsiteX5590" fmla="*/ 454649 w 808720"/>
                  <a:gd name="connsiteY5590" fmla="*/ 8589 h 1047182"/>
                  <a:gd name="connsiteX5591" fmla="*/ 453616 w 808720"/>
                  <a:gd name="connsiteY5591" fmla="*/ 8593 h 1047182"/>
                  <a:gd name="connsiteX5592" fmla="*/ 453788 w 808720"/>
                  <a:gd name="connsiteY5592" fmla="*/ 8565 h 1047182"/>
                  <a:gd name="connsiteX5593" fmla="*/ 480085 w 808720"/>
                  <a:gd name="connsiteY5593" fmla="*/ 8542 h 1047182"/>
                  <a:gd name="connsiteX5594" fmla="*/ 478611 w 808720"/>
                  <a:gd name="connsiteY5594" fmla="*/ 8963 h 1047182"/>
                  <a:gd name="connsiteX5595" fmla="*/ 477771 w 808720"/>
                  <a:gd name="connsiteY5595" fmla="*/ 9051 h 1047182"/>
                  <a:gd name="connsiteX5596" fmla="*/ 474911 w 808720"/>
                  <a:gd name="connsiteY5596" fmla="*/ 9166 h 1047182"/>
                  <a:gd name="connsiteX5597" fmla="*/ 465571 w 808720"/>
                  <a:gd name="connsiteY5597" fmla="*/ 8541 h 1047182"/>
                  <a:gd name="connsiteX5598" fmla="*/ 465619 w 808720"/>
                  <a:gd name="connsiteY5598" fmla="*/ 8546 h 1047182"/>
                  <a:gd name="connsiteX5599" fmla="*/ 464281 w 808720"/>
                  <a:gd name="connsiteY5599" fmla="*/ 8649 h 1047182"/>
                  <a:gd name="connsiteX5600" fmla="*/ 463256 w 808720"/>
                  <a:gd name="connsiteY5600" fmla="*/ 8551 h 1047182"/>
                  <a:gd name="connsiteX5601" fmla="*/ 466757 w 808720"/>
                  <a:gd name="connsiteY5601" fmla="*/ 8536 h 1047182"/>
                  <a:gd name="connsiteX5602" fmla="*/ 466356 w 808720"/>
                  <a:gd name="connsiteY5602" fmla="*/ 8617 h 1047182"/>
                  <a:gd name="connsiteX5603" fmla="*/ 465619 w 808720"/>
                  <a:gd name="connsiteY5603" fmla="*/ 8546 h 1047182"/>
                  <a:gd name="connsiteX5604" fmla="*/ 465685 w 808720"/>
                  <a:gd name="connsiteY5604" fmla="*/ 8541 h 1047182"/>
                  <a:gd name="connsiteX5605" fmla="*/ 477274 w 808720"/>
                  <a:gd name="connsiteY5605" fmla="*/ 8531 h 1047182"/>
                  <a:gd name="connsiteX5606" fmla="*/ 473760 w 808720"/>
                  <a:gd name="connsiteY5606" fmla="*/ 8925 h 1047182"/>
                  <a:gd name="connsiteX5607" fmla="*/ 471835 w 808720"/>
                  <a:gd name="connsiteY5607" fmla="*/ 9141 h 1047182"/>
                  <a:gd name="connsiteX5608" fmla="*/ 471558 w 808720"/>
                  <a:gd name="connsiteY5608" fmla="*/ 9115 h 1047182"/>
                  <a:gd name="connsiteX5609" fmla="*/ 471171 w 808720"/>
                  <a:gd name="connsiteY5609" fmla="*/ 9078 h 1047182"/>
                  <a:gd name="connsiteX5610" fmla="*/ 476904 w 808720"/>
                  <a:gd name="connsiteY5610" fmla="*/ 8545 h 1047182"/>
                  <a:gd name="connsiteX5611" fmla="*/ 493192 w 808720"/>
                  <a:gd name="connsiteY5611" fmla="*/ 8531 h 1047182"/>
                  <a:gd name="connsiteX5612" fmla="*/ 488967 w 808720"/>
                  <a:gd name="connsiteY5612" fmla="*/ 9525 h 1047182"/>
                  <a:gd name="connsiteX5613" fmla="*/ 485177 w 808720"/>
                  <a:gd name="connsiteY5613" fmla="*/ 9898 h 1047182"/>
                  <a:gd name="connsiteX5614" fmla="*/ 486174 w 808720"/>
                  <a:gd name="connsiteY5614" fmla="*/ 9540 h 1047182"/>
                  <a:gd name="connsiteX5615" fmla="*/ 492779 w 808720"/>
                  <a:gd name="connsiteY5615" fmla="*/ 8549 h 1047182"/>
                  <a:gd name="connsiteX5616" fmla="*/ 469283 w 808720"/>
                  <a:gd name="connsiteY5616" fmla="*/ 8525 h 1047182"/>
                  <a:gd name="connsiteX5617" fmla="*/ 466976 w 808720"/>
                  <a:gd name="connsiteY5617" fmla="*/ 8676 h 1047182"/>
                  <a:gd name="connsiteX5618" fmla="*/ 466893 w 808720"/>
                  <a:gd name="connsiteY5618" fmla="*/ 8668 h 1047182"/>
                  <a:gd name="connsiteX5619" fmla="*/ 467148 w 808720"/>
                  <a:gd name="connsiteY5619" fmla="*/ 8535 h 1047182"/>
                  <a:gd name="connsiteX5620" fmla="*/ 521959 w 808720"/>
                  <a:gd name="connsiteY5620" fmla="*/ 8517 h 1047182"/>
                  <a:gd name="connsiteX5621" fmla="*/ 521907 w 808720"/>
                  <a:gd name="connsiteY5621" fmla="*/ 8566 h 1047182"/>
                  <a:gd name="connsiteX5622" fmla="*/ 521870 w 808720"/>
                  <a:gd name="connsiteY5622" fmla="*/ 8554 h 1047182"/>
                  <a:gd name="connsiteX5623" fmla="*/ 446812 w 808720"/>
                  <a:gd name="connsiteY5623" fmla="*/ 8512 h 1047182"/>
                  <a:gd name="connsiteX5624" fmla="*/ 446233 w 808720"/>
                  <a:gd name="connsiteY5624" fmla="*/ 8625 h 1047182"/>
                  <a:gd name="connsiteX5625" fmla="*/ 445874 w 808720"/>
                  <a:gd name="connsiteY5625" fmla="*/ 8626 h 1047182"/>
                  <a:gd name="connsiteX5626" fmla="*/ 473506 w 808720"/>
                  <a:gd name="connsiteY5626" fmla="*/ 8507 h 1047182"/>
                  <a:gd name="connsiteX5627" fmla="*/ 472647 w 808720"/>
                  <a:gd name="connsiteY5627" fmla="*/ 8688 h 1047182"/>
                  <a:gd name="connsiteX5628" fmla="*/ 472474 w 808720"/>
                  <a:gd name="connsiteY5628" fmla="*/ 8709 h 1047182"/>
                  <a:gd name="connsiteX5629" fmla="*/ 468752 w 808720"/>
                  <a:gd name="connsiteY5629" fmla="*/ 8846 h 1047182"/>
                  <a:gd name="connsiteX5630" fmla="*/ 468503 w 808720"/>
                  <a:gd name="connsiteY5630" fmla="*/ 8822 h 1047182"/>
                  <a:gd name="connsiteX5631" fmla="*/ 472633 w 808720"/>
                  <a:gd name="connsiteY5631" fmla="*/ 8511 h 1047182"/>
                  <a:gd name="connsiteX5632" fmla="*/ 447368 w 808720"/>
                  <a:gd name="connsiteY5632" fmla="*/ 8505 h 1047182"/>
                  <a:gd name="connsiteX5633" fmla="*/ 447025 w 808720"/>
                  <a:gd name="connsiteY5633" fmla="*/ 8621 h 1047182"/>
                  <a:gd name="connsiteX5634" fmla="*/ 446560 w 808720"/>
                  <a:gd name="connsiteY5634" fmla="*/ 8623 h 1047182"/>
                  <a:gd name="connsiteX5635" fmla="*/ 434543 w 808720"/>
                  <a:gd name="connsiteY5635" fmla="*/ 8502 h 1047182"/>
                  <a:gd name="connsiteX5636" fmla="*/ 433502 w 808720"/>
                  <a:gd name="connsiteY5636" fmla="*/ 8680 h 1047182"/>
                  <a:gd name="connsiteX5637" fmla="*/ 432785 w 808720"/>
                  <a:gd name="connsiteY5637" fmla="*/ 8683 h 1047182"/>
                  <a:gd name="connsiteX5638" fmla="*/ 462661 w 808720"/>
                  <a:gd name="connsiteY5638" fmla="*/ 8495 h 1047182"/>
                  <a:gd name="connsiteX5639" fmla="*/ 463256 w 808720"/>
                  <a:gd name="connsiteY5639" fmla="*/ 8551 h 1047182"/>
                  <a:gd name="connsiteX5640" fmla="*/ 462422 w 808720"/>
                  <a:gd name="connsiteY5640" fmla="*/ 8555 h 1047182"/>
                  <a:gd name="connsiteX5641" fmla="*/ 477496 w 808720"/>
                  <a:gd name="connsiteY5641" fmla="*/ 8490 h 1047182"/>
                  <a:gd name="connsiteX5642" fmla="*/ 476904 w 808720"/>
                  <a:gd name="connsiteY5642" fmla="*/ 8545 h 1047182"/>
                  <a:gd name="connsiteX5643" fmla="*/ 472566 w 808720"/>
                  <a:gd name="connsiteY5643" fmla="*/ 8705 h 1047182"/>
                  <a:gd name="connsiteX5644" fmla="*/ 472647 w 808720"/>
                  <a:gd name="connsiteY5644" fmla="*/ 8688 h 1047182"/>
                  <a:gd name="connsiteX5645" fmla="*/ 474204 w 808720"/>
                  <a:gd name="connsiteY5645" fmla="*/ 8504 h 1047182"/>
                  <a:gd name="connsiteX5646" fmla="*/ 478513 w 808720"/>
                  <a:gd name="connsiteY5646" fmla="*/ 8486 h 1047182"/>
                  <a:gd name="connsiteX5647" fmla="*/ 477274 w 808720"/>
                  <a:gd name="connsiteY5647" fmla="*/ 8531 h 1047182"/>
                  <a:gd name="connsiteX5648" fmla="*/ 477648 w 808720"/>
                  <a:gd name="connsiteY5648" fmla="*/ 8489 h 1047182"/>
                  <a:gd name="connsiteX5649" fmla="*/ 515076 w 808720"/>
                  <a:gd name="connsiteY5649" fmla="*/ 8483 h 1047182"/>
                  <a:gd name="connsiteX5650" fmla="*/ 515136 w 808720"/>
                  <a:gd name="connsiteY5650" fmla="*/ 8506 h 1047182"/>
                  <a:gd name="connsiteX5651" fmla="*/ 512584 w 808720"/>
                  <a:gd name="connsiteY5651" fmla="*/ 8992 h 1047182"/>
                  <a:gd name="connsiteX5652" fmla="*/ 509028 w 808720"/>
                  <a:gd name="connsiteY5652" fmla="*/ 9270 h 1047182"/>
                  <a:gd name="connsiteX5653" fmla="*/ 480625 w 808720"/>
                  <a:gd name="connsiteY5653" fmla="*/ 8477 h 1047182"/>
                  <a:gd name="connsiteX5654" fmla="*/ 480085 w 808720"/>
                  <a:gd name="connsiteY5654" fmla="*/ 8542 h 1047182"/>
                  <a:gd name="connsiteX5655" fmla="*/ 480309 w 808720"/>
                  <a:gd name="connsiteY5655" fmla="*/ 8478 h 1047182"/>
                  <a:gd name="connsiteX5656" fmla="*/ 499635 w 808720"/>
                  <a:gd name="connsiteY5656" fmla="*/ 8475 h 1047182"/>
                  <a:gd name="connsiteX5657" fmla="*/ 499217 w 808720"/>
                  <a:gd name="connsiteY5657" fmla="*/ 8575 h 1047182"/>
                  <a:gd name="connsiteX5658" fmla="*/ 497281 w 808720"/>
                  <a:gd name="connsiteY5658" fmla="*/ 8872 h 1047182"/>
                  <a:gd name="connsiteX5659" fmla="*/ 497918 w 808720"/>
                  <a:gd name="connsiteY5659" fmla="*/ 8644 h 1047182"/>
                  <a:gd name="connsiteX5660" fmla="*/ 508897 w 808720"/>
                  <a:gd name="connsiteY5660" fmla="*/ 8470 h 1047182"/>
                  <a:gd name="connsiteX5661" fmla="*/ 507399 w 808720"/>
                  <a:gd name="connsiteY5661" fmla="*/ 9032 h 1047182"/>
                  <a:gd name="connsiteX5662" fmla="*/ 504420 w 808720"/>
                  <a:gd name="connsiteY5662" fmla="*/ 9512 h 1047182"/>
                  <a:gd name="connsiteX5663" fmla="*/ 503458 w 808720"/>
                  <a:gd name="connsiteY5663" fmla="*/ 9285 h 1047182"/>
                  <a:gd name="connsiteX5664" fmla="*/ 508427 w 808720"/>
                  <a:gd name="connsiteY5664" fmla="*/ 8509 h 1047182"/>
                  <a:gd name="connsiteX5665" fmla="*/ 494597 w 808720"/>
                  <a:gd name="connsiteY5665" fmla="*/ 8469 h 1047182"/>
                  <a:gd name="connsiteX5666" fmla="*/ 494196 w 808720"/>
                  <a:gd name="connsiteY5666" fmla="*/ 8727 h 1047182"/>
                  <a:gd name="connsiteX5667" fmla="*/ 493589 w 808720"/>
                  <a:gd name="connsiteY5667" fmla="*/ 8872 h 1047182"/>
                  <a:gd name="connsiteX5668" fmla="*/ 491641 w 808720"/>
                  <a:gd name="connsiteY5668" fmla="*/ 9262 h 1047182"/>
                  <a:gd name="connsiteX5669" fmla="*/ 490606 w 808720"/>
                  <a:gd name="connsiteY5669" fmla="*/ 9364 h 1047182"/>
                  <a:gd name="connsiteX5670" fmla="*/ 493332 w 808720"/>
                  <a:gd name="connsiteY5670" fmla="*/ 8525 h 1047182"/>
                  <a:gd name="connsiteX5671" fmla="*/ 462372 w 808720"/>
                  <a:gd name="connsiteY5671" fmla="*/ 8468 h 1047182"/>
                  <a:gd name="connsiteX5672" fmla="*/ 462379 w 808720"/>
                  <a:gd name="connsiteY5672" fmla="*/ 8468 h 1047182"/>
                  <a:gd name="connsiteX5673" fmla="*/ 461400 w 808720"/>
                  <a:gd name="connsiteY5673" fmla="*/ 8559 h 1047182"/>
                  <a:gd name="connsiteX5674" fmla="*/ 455822 w 808720"/>
                  <a:gd name="connsiteY5674" fmla="*/ 8584 h 1047182"/>
                  <a:gd name="connsiteX5675" fmla="*/ 455971 w 808720"/>
                  <a:gd name="connsiteY5675" fmla="*/ 8541 h 1047182"/>
                  <a:gd name="connsiteX5676" fmla="*/ 462790 w 808720"/>
                  <a:gd name="connsiteY5676" fmla="*/ 8463 h 1047182"/>
                  <a:gd name="connsiteX5677" fmla="*/ 462661 w 808720"/>
                  <a:gd name="connsiteY5677" fmla="*/ 8495 h 1047182"/>
                  <a:gd name="connsiteX5678" fmla="*/ 462379 w 808720"/>
                  <a:gd name="connsiteY5678" fmla="*/ 8468 h 1047182"/>
                  <a:gd name="connsiteX5679" fmla="*/ 462388 w 808720"/>
                  <a:gd name="connsiteY5679" fmla="*/ 8468 h 1047182"/>
                  <a:gd name="connsiteX5680" fmla="*/ 499959 w 808720"/>
                  <a:gd name="connsiteY5680" fmla="*/ 8461 h 1047182"/>
                  <a:gd name="connsiteX5681" fmla="*/ 501544 w 808720"/>
                  <a:gd name="connsiteY5681" fmla="*/ 8834 h 1047182"/>
                  <a:gd name="connsiteX5682" fmla="*/ 499028 w 808720"/>
                  <a:gd name="connsiteY5682" fmla="*/ 9978 h 1047182"/>
                  <a:gd name="connsiteX5683" fmla="*/ 498088 w 808720"/>
                  <a:gd name="connsiteY5683" fmla="*/ 10124 h 1047182"/>
                  <a:gd name="connsiteX5684" fmla="*/ 495694 w 808720"/>
                  <a:gd name="connsiteY5684" fmla="*/ 10311 h 1047182"/>
                  <a:gd name="connsiteX5685" fmla="*/ 493537 w 808720"/>
                  <a:gd name="connsiteY5685" fmla="*/ 10480 h 1047182"/>
                  <a:gd name="connsiteX5686" fmla="*/ 494028 w 808720"/>
                  <a:gd name="connsiteY5686" fmla="*/ 10257 h 1047182"/>
                  <a:gd name="connsiteX5687" fmla="*/ 496070 w 808720"/>
                  <a:gd name="connsiteY5687" fmla="*/ 9329 h 1047182"/>
                  <a:gd name="connsiteX5688" fmla="*/ 499217 w 808720"/>
                  <a:gd name="connsiteY5688" fmla="*/ 8575 h 1047182"/>
                  <a:gd name="connsiteX5689" fmla="*/ 484701 w 808720"/>
                  <a:gd name="connsiteY5689" fmla="*/ 8459 h 1047182"/>
                  <a:gd name="connsiteX5690" fmla="*/ 483218 w 808720"/>
                  <a:gd name="connsiteY5690" fmla="*/ 8771 h 1047182"/>
                  <a:gd name="connsiteX5691" fmla="*/ 479991 w 808720"/>
                  <a:gd name="connsiteY5691" fmla="*/ 8962 h 1047182"/>
                  <a:gd name="connsiteX5692" fmla="*/ 478389 w 808720"/>
                  <a:gd name="connsiteY5692" fmla="*/ 9026 h 1047182"/>
                  <a:gd name="connsiteX5693" fmla="*/ 478611 w 808720"/>
                  <a:gd name="connsiteY5693" fmla="*/ 8963 h 1047182"/>
                  <a:gd name="connsiteX5694" fmla="*/ 483350 w 808720"/>
                  <a:gd name="connsiteY5694" fmla="*/ 8465 h 1047182"/>
                  <a:gd name="connsiteX5695" fmla="*/ 486840 w 808720"/>
                  <a:gd name="connsiteY5695" fmla="*/ 8450 h 1047182"/>
                  <a:gd name="connsiteX5696" fmla="*/ 485479 w 808720"/>
                  <a:gd name="connsiteY5696" fmla="*/ 8638 h 1047182"/>
                  <a:gd name="connsiteX5697" fmla="*/ 484630 w 808720"/>
                  <a:gd name="connsiteY5697" fmla="*/ 8688 h 1047182"/>
                  <a:gd name="connsiteX5698" fmla="*/ 486769 w 808720"/>
                  <a:gd name="connsiteY5698" fmla="*/ 8450 h 1047182"/>
                  <a:gd name="connsiteX5699" fmla="*/ 488799 w 808720"/>
                  <a:gd name="connsiteY5699" fmla="*/ 8441 h 1047182"/>
                  <a:gd name="connsiteX5700" fmla="*/ 486387 w 808720"/>
                  <a:gd name="connsiteY5700" fmla="*/ 8584 h 1047182"/>
                  <a:gd name="connsiteX5701" fmla="*/ 486512 w 808720"/>
                  <a:gd name="connsiteY5701" fmla="*/ 8554 h 1047182"/>
                  <a:gd name="connsiteX5702" fmla="*/ 486960 w 808720"/>
                  <a:gd name="connsiteY5702" fmla="*/ 8449 h 1047182"/>
                  <a:gd name="connsiteX5703" fmla="*/ 487517 w 808720"/>
                  <a:gd name="connsiteY5703" fmla="*/ 8447 h 1047182"/>
                  <a:gd name="connsiteX5704" fmla="*/ 489142 w 808720"/>
                  <a:gd name="connsiteY5704" fmla="*/ 8440 h 1047182"/>
                  <a:gd name="connsiteX5705" fmla="*/ 487922 w 808720"/>
                  <a:gd name="connsiteY5705" fmla="*/ 8643 h 1047182"/>
                  <a:gd name="connsiteX5706" fmla="*/ 485767 w 808720"/>
                  <a:gd name="connsiteY5706" fmla="*/ 8730 h 1047182"/>
                  <a:gd name="connsiteX5707" fmla="*/ 486256 w 808720"/>
                  <a:gd name="connsiteY5707" fmla="*/ 8615 h 1047182"/>
                  <a:gd name="connsiteX5708" fmla="*/ 488863 w 808720"/>
                  <a:gd name="connsiteY5708" fmla="*/ 8441 h 1047182"/>
                  <a:gd name="connsiteX5709" fmla="*/ 526577 w 808720"/>
                  <a:gd name="connsiteY5709" fmla="*/ 8438 h 1047182"/>
                  <a:gd name="connsiteX5710" fmla="*/ 527203 w 808720"/>
                  <a:gd name="connsiteY5710" fmla="*/ 8756 h 1047182"/>
                  <a:gd name="connsiteX5711" fmla="*/ 526661 w 808720"/>
                  <a:gd name="connsiteY5711" fmla="*/ 8874 h 1047182"/>
                  <a:gd name="connsiteX5712" fmla="*/ 526275 w 808720"/>
                  <a:gd name="connsiteY5712" fmla="*/ 8786 h 1047182"/>
                  <a:gd name="connsiteX5713" fmla="*/ 490436 w 808720"/>
                  <a:gd name="connsiteY5713" fmla="*/ 8434 h 1047182"/>
                  <a:gd name="connsiteX5714" fmla="*/ 489068 w 808720"/>
                  <a:gd name="connsiteY5714" fmla="*/ 8597 h 1047182"/>
                  <a:gd name="connsiteX5715" fmla="*/ 488764 w 808720"/>
                  <a:gd name="connsiteY5715" fmla="*/ 8609 h 1047182"/>
                  <a:gd name="connsiteX5716" fmla="*/ 489236 w 808720"/>
                  <a:gd name="connsiteY5716" fmla="*/ 8440 h 1047182"/>
                  <a:gd name="connsiteX5717" fmla="*/ 499825 w 808720"/>
                  <a:gd name="connsiteY5717" fmla="*/ 8429 h 1047182"/>
                  <a:gd name="connsiteX5718" fmla="*/ 499905 w 808720"/>
                  <a:gd name="connsiteY5718" fmla="*/ 8448 h 1047182"/>
                  <a:gd name="connsiteX5719" fmla="*/ 499635 w 808720"/>
                  <a:gd name="connsiteY5719" fmla="*/ 8475 h 1047182"/>
                  <a:gd name="connsiteX5720" fmla="*/ 519984 w 808720"/>
                  <a:gd name="connsiteY5720" fmla="*/ 8429 h 1047182"/>
                  <a:gd name="connsiteX5721" fmla="*/ 521076 w 808720"/>
                  <a:gd name="connsiteY5721" fmla="*/ 8549 h 1047182"/>
                  <a:gd name="connsiteX5722" fmla="*/ 520623 w 808720"/>
                  <a:gd name="connsiteY5722" fmla="*/ 8866 h 1047182"/>
                  <a:gd name="connsiteX5723" fmla="*/ 518629 w 808720"/>
                  <a:gd name="connsiteY5723" fmla="*/ 9106 h 1047182"/>
                  <a:gd name="connsiteX5724" fmla="*/ 526546 w 808720"/>
                  <a:gd name="connsiteY5724" fmla="*/ 8422 h 1047182"/>
                  <a:gd name="connsiteX5725" fmla="*/ 526572 w 808720"/>
                  <a:gd name="connsiteY5725" fmla="*/ 8435 h 1047182"/>
                  <a:gd name="connsiteX5726" fmla="*/ 526186 w 808720"/>
                  <a:gd name="connsiteY5726" fmla="*/ 8766 h 1047182"/>
                  <a:gd name="connsiteX5727" fmla="*/ 525920 w 808720"/>
                  <a:gd name="connsiteY5727" fmla="*/ 8705 h 1047182"/>
                  <a:gd name="connsiteX5728" fmla="*/ 526028 w 808720"/>
                  <a:gd name="connsiteY5728" fmla="*/ 8530 h 1047182"/>
                  <a:gd name="connsiteX5729" fmla="*/ 493605 w 808720"/>
                  <a:gd name="connsiteY5729" fmla="*/ 8421 h 1047182"/>
                  <a:gd name="connsiteX5730" fmla="*/ 491996 w 808720"/>
                  <a:gd name="connsiteY5730" fmla="*/ 8584 h 1047182"/>
                  <a:gd name="connsiteX5731" fmla="*/ 488388 w 808720"/>
                  <a:gd name="connsiteY5731" fmla="*/ 8745 h 1047182"/>
                  <a:gd name="connsiteX5732" fmla="*/ 488664 w 808720"/>
                  <a:gd name="connsiteY5732" fmla="*/ 8645 h 1047182"/>
                  <a:gd name="connsiteX5733" fmla="*/ 489068 w 808720"/>
                  <a:gd name="connsiteY5733" fmla="*/ 8597 h 1047182"/>
                  <a:gd name="connsiteX5734" fmla="*/ 493439 w 808720"/>
                  <a:gd name="connsiteY5734" fmla="*/ 8421 h 1047182"/>
                  <a:gd name="connsiteX5735" fmla="*/ 493662 w 808720"/>
                  <a:gd name="connsiteY5735" fmla="*/ 8421 h 1047182"/>
                  <a:gd name="connsiteX5736" fmla="*/ 493672 w 808720"/>
                  <a:gd name="connsiteY5736" fmla="*/ 8421 h 1047182"/>
                  <a:gd name="connsiteX5737" fmla="*/ 493332 w 808720"/>
                  <a:gd name="connsiteY5737" fmla="*/ 8525 h 1047182"/>
                  <a:gd name="connsiteX5738" fmla="*/ 493192 w 808720"/>
                  <a:gd name="connsiteY5738" fmla="*/ 8531 h 1047182"/>
                  <a:gd name="connsiteX5739" fmla="*/ 493638 w 808720"/>
                  <a:gd name="connsiteY5739" fmla="*/ 8421 h 1047182"/>
                  <a:gd name="connsiteX5740" fmla="*/ 492779 w 808720"/>
                  <a:gd name="connsiteY5740" fmla="*/ 8549 h 1047182"/>
                  <a:gd name="connsiteX5741" fmla="*/ 492281 w 808720"/>
                  <a:gd name="connsiteY5741" fmla="*/ 8571 h 1047182"/>
                  <a:gd name="connsiteX5742" fmla="*/ 493616 w 808720"/>
                  <a:gd name="connsiteY5742" fmla="*/ 8421 h 1047182"/>
                  <a:gd name="connsiteX5743" fmla="*/ 519903 w 808720"/>
                  <a:gd name="connsiteY5743" fmla="*/ 8420 h 1047182"/>
                  <a:gd name="connsiteX5744" fmla="*/ 519934 w 808720"/>
                  <a:gd name="connsiteY5744" fmla="*/ 8423 h 1047182"/>
                  <a:gd name="connsiteX5745" fmla="*/ 516302 w 808720"/>
                  <a:gd name="connsiteY5745" fmla="*/ 8942 h 1047182"/>
                  <a:gd name="connsiteX5746" fmla="*/ 516060 w 808720"/>
                  <a:gd name="connsiteY5746" fmla="*/ 8851 h 1047182"/>
                  <a:gd name="connsiteX5747" fmla="*/ 517793 w 808720"/>
                  <a:gd name="connsiteY5747" fmla="*/ 8585 h 1047182"/>
                  <a:gd name="connsiteX5748" fmla="*/ 495508 w 808720"/>
                  <a:gd name="connsiteY5748" fmla="*/ 8412 h 1047182"/>
                  <a:gd name="connsiteX5749" fmla="*/ 495428 w 808720"/>
                  <a:gd name="connsiteY5749" fmla="*/ 8432 h 1047182"/>
                  <a:gd name="connsiteX5750" fmla="*/ 494597 w 808720"/>
                  <a:gd name="connsiteY5750" fmla="*/ 8469 h 1047182"/>
                  <a:gd name="connsiteX5751" fmla="*/ 494678 w 808720"/>
                  <a:gd name="connsiteY5751" fmla="*/ 8416 h 1047182"/>
                  <a:gd name="connsiteX5752" fmla="*/ 524405 w 808720"/>
                  <a:gd name="connsiteY5752" fmla="*/ 8412 h 1047182"/>
                  <a:gd name="connsiteX5753" fmla="*/ 524404 w 808720"/>
                  <a:gd name="connsiteY5753" fmla="*/ 8412 h 1047182"/>
                  <a:gd name="connsiteX5754" fmla="*/ 523750 w 808720"/>
                  <a:gd name="connsiteY5754" fmla="*/ 8843 h 1047182"/>
                  <a:gd name="connsiteX5755" fmla="*/ 523696 w 808720"/>
                  <a:gd name="connsiteY5755" fmla="*/ 8837 h 1047182"/>
                  <a:gd name="connsiteX5756" fmla="*/ 489312 w 808720"/>
                  <a:gd name="connsiteY5756" fmla="*/ 8411 h 1047182"/>
                  <a:gd name="connsiteX5757" fmla="*/ 488863 w 808720"/>
                  <a:gd name="connsiteY5757" fmla="*/ 8441 h 1047182"/>
                  <a:gd name="connsiteX5758" fmla="*/ 488799 w 808720"/>
                  <a:gd name="connsiteY5758" fmla="*/ 8441 h 1047182"/>
                  <a:gd name="connsiteX5759" fmla="*/ 520020 w 808720"/>
                  <a:gd name="connsiteY5759" fmla="*/ 8411 h 1047182"/>
                  <a:gd name="connsiteX5760" fmla="*/ 519984 w 808720"/>
                  <a:gd name="connsiteY5760" fmla="*/ 8429 h 1047182"/>
                  <a:gd name="connsiteX5761" fmla="*/ 519973 w 808720"/>
                  <a:gd name="connsiteY5761" fmla="*/ 8428 h 1047182"/>
                  <a:gd name="connsiteX5762" fmla="*/ 519934 w 808720"/>
                  <a:gd name="connsiteY5762" fmla="*/ 8423 h 1047182"/>
                  <a:gd name="connsiteX5763" fmla="*/ 520019 w 808720"/>
                  <a:gd name="connsiteY5763" fmla="*/ 8411 h 1047182"/>
                  <a:gd name="connsiteX5764" fmla="*/ 489316 w 808720"/>
                  <a:gd name="connsiteY5764" fmla="*/ 8411 h 1047182"/>
                  <a:gd name="connsiteX5765" fmla="*/ 489236 w 808720"/>
                  <a:gd name="connsiteY5765" fmla="*/ 8440 h 1047182"/>
                  <a:gd name="connsiteX5766" fmla="*/ 489142 w 808720"/>
                  <a:gd name="connsiteY5766" fmla="*/ 8440 h 1047182"/>
                  <a:gd name="connsiteX5767" fmla="*/ 489316 w 808720"/>
                  <a:gd name="connsiteY5767" fmla="*/ 8411 h 1047182"/>
                  <a:gd name="connsiteX5768" fmla="*/ 539758 w 808720"/>
                  <a:gd name="connsiteY5768" fmla="*/ 8411 h 1047182"/>
                  <a:gd name="connsiteX5769" fmla="*/ 540212 w 808720"/>
                  <a:gd name="connsiteY5769" fmla="*/ 9257 h 1047182"/>
                  <a:gd name="connsiteX5770" fmla="*/ 539592 w 808720"/>
                  <a:gd name="connsiteY5770" fmla="*/ 8544 h 1047182"/>
                  <a:gd name="connsiteX5771" fmla="*/ 533179 w 808720"/>
                  <a:gd name="connsiteY5771" fmla="*/ 8411 h 1047182"/>
                  <a:gd name="connsiteX5772" fmla="*/ 531860 w 808720"/>
                  <a:gd name="connsiteY5772" fmla="*/ 9130 h 1047182"/>
                  <a:gd name="connsiteX5773" fmla="*/ 531151 w 808720"/>
                  <a:gd name="connsiteY5773" fmla="*/ 8875 h 1047182"/>
                  <a:gd name="connsiteX5774" fmla="*/ 530997 w 808720"/>
                  <a:gd name="connsiteY5774" fmla="*/ 8793 h 1047182"/>
                  <a:gd name="connsiteX5775" fmla="*/ 533179 w 808720"/>
                  <a:gd name="connsiteY5775" fmla="*/ 8411 h 1047182"/>
                  <a:gd name="connsiteX5776" fmla="*/ 532103 w 808720"/>
                  <a:gd name="connsiteY5776" fmla="*/ 9217 h 1047182"/>
                  <a:gd name="connsiteX5777" fmla="*/ 531935 w 808720"/>
                  <a:gd name="connsiteY5777" fmla="*/ 9157 h 1047182"/>
                  <a:gd name="connsiteX5778" fmla="*/ 530985 w 808720"/>
                  <a:gd name="connsiteY5778" fmla="*/ 8411 h 1047182"/>
                  <a:gd name="connsiteX5779" fmla="*/ 530621 w 808720"/>
                  <a:gd name="connsiteY5779" fmla="*/ 8593 h 1047182"/>
                  <a:gd name="connsiteX5780" fmla="*/ 530574 w 808720"/>
                  <a:gd name="connsiteY5780" fmla="*/ 8568 h 1047182"/>
                  <a:gd name="connsiteX5781" fmla="*/ 528792 w 808720"/>
                  <a:gd name="connsiteY5781" fmla="*/ 8411 h 1047182"/>
                  <a:gd name="connsiteX5782" fmla="*/ 528510 w 808720"/>
                  <a:gd name="connsiteY5782" fmla="*/ 8862 h 1047182"/>
                  <a:gd name="connsiteX5783" fmla="*/ 528308 w 808720"/>
                  <a:gd name="connsiteY5783" fmla="*/ 8774 h 1047182"/>
                  <a:gd name="connsiteX5784" fmla="*/ 526600 w 808720"/>
                  <a:gd name="connsiteY5784" fmla="*/ 8411 h 1047182"/>
                  <a:gd name="connsiteX5785" fmla="*/ 526577 w 808720"/>
                  <a:gd name="connsiteY5785" fmla="*/ 8438 h 1047182"/>
                  <a:gd name="connsiteX5786" fmla="*/ 526572 w 808720"/>
                  <a:gd name="connsiteY5786" fmla="*/ 8435 h 1047182"/>
                  <a:gd name="connsiteX5787" fmla="*/ 524407 w 808720"/>
                  <a:gd name="connsiteY5787" fmla="*/ 8411 h 1047182"/>
                  <a:gd name="connsiteX5788" fmla="*/ 524405 w 808720"/>
                  <a:gd name="connsiteY5788" fmla="*/ 8412 h 1047182"/>
                  <a:gd name="connsiteX5789" fmla="*/ 524405 w 808720"/>
                  <a:gd name="connsiteY5789" fmla="*/ 8412 h 1047182"/>
                  <a:gd name="connsiteX5790" fmla="*/ 524406 w 808720"/>
                  <a:gd name="connsiteY5790" fmla="*/ 8411 h 1047182"/>
                  <a:gd name="connsiteX5791" fmla="*/ 524406 w 808720"/>
                  <a:gd name="connsiteY5791" fmla="*/ 8411 h 1047182"/>
                  <a:gd name="connsiteX5792" fmla="*/ 522928 w 808720"/>
                  <a:gd name="connsiteY5792" fmla="*/ 8657 h 1047182"/>
                  <a:gd name="connsiteX5793" fmla="*/ 522961 w 808720"/>
                  <a:gd name="connsiteY5793" fmla="*/ 8638 h 1047182"/>
                  <a:gd name="connsiteX5794" fmla="*/ 524406 w 808720"/>
                  <a:gd name="connsiteY5794" fmla="*/ 8411 h 1047182"/>
                  <a:gd name="connsiteX5795" fmla="*/ 524406 w 808720"/>
                  <a:gd name="connsiteY5795" fmla="*/ 8411 h 1047182"/>
                  <a:gd name="connsiteX5796" fmla="*/ 523252 w 808720"/>
                  <a:gd name="connsiteY5796" fmla="*/ 8788 h 1047182"/>
                  <a:gd name="connsiteX5797" fmla="*/ 522787 w 808720"/>
                  <a:gd name="connsiteY5797" fmla="*/ 8737 h 1047182"/>
                  <a:gd name="connsiteX5798" fmla="*/ 522883 w 808720"/>
                  <a:gd name="connsiteY5798" fmla="*/ 8683 h 1047182"/>
                  <a:gd name="connsiteX5799" fmla="*/ 522214 w 808720"/>
                  <a:gd name="connsiteY5799" fmla="*/ 8411 h 1047182"/>
                  <a:gd name="connsiteX5800" fmla="*/ 522022 w 808720"/>
                  <a:gd name="connsiteY5800" fmla="*/ 8602 h 1047182"/>
                  <a:gd name="connsiteX5801" fmla="*/ 521974 w 808720"/>
                  <a:gd name="connsiteY5801" fmla="*/ 8587 h 1047182"/>
                  <a:gd name="connsiteX5802" fmla="*/ 522110 w 808720"/>
                  <a:gd name="connsiteY5802" fmla="*/ 8454 h 1047182"/>
                  <a:gd name="connsiteX5803" fmla="*/ 520020 w 808720"/>
                  <a:gd name="connsiteY5803" fmla="*/ 8411 h 1047182"/>
                  <a:gd name="connsiteX5804" fmla="*/ 520020 w 808720"/>
                  <a:gd name="connsiteY5804" fmla="*/ 8411 h 1047182"/>
                  <a:gd name="connsiteX5805" fmla="*/ 520020 w 808720"/>
                  <a:gd name="connsiteY5805" fmla="*/ 8411 h 1047182"/>
                  <a:gd name="connsiteX5806" fmla="*/ 511248 w 808720"/>
                  <a:gd name="connsiteY5806" fmla="*/ 8411 h 1047182"/>
                  <a:gd name="connsiteX5807" fmla="*/ 508277 w 808720"/>
                  <a:gd name="connsiteY5807" fmla="*/ 9328 h 1047182"/>
                  <a:gd name="connsiteX5808" fmla="*/ 507919 w 808720"/>
                  <a:gd name="connsiteY5808" fmla="*/ 9356 h 1047182"/>
                  <a:gd name="connsiteX5809" fmla="*/ 508761 w 808720"/>
                  <a:gd name="connsiteY5809" fmla="*/ 8962 h 1047182"/>
                  <a:gd name="connsiteX5810" fmla="*/ 509820 w 808720"/>
                  <a:gd name="connsiteY5810" fmla="*/ 8641 h 1047182"/>
                  <a:gd name="connsiteX5811" fmla="*/ 500282 w 808720"/>
                  <a:gd name="connsiteY5811" fmla="*/ 8411 h 1047182"/>
                  <a:gd name="connsiteX5812" fmla="*/ 499959 w 808720"/>
                  <a:gd name="connsiteY5812" fmla="*/ 8461 h 1047182"/>
                  <a:gd name="connsiteX5813" fmla="*/ 499905 w 808720"/>
                  <a:gd name="connsiteY5813" fmla="*/ 8448 h 1047182"/>
                  <a:gd name="connsiteX5814" fmla="*/ 495896 w 808720"/>
                  <a:gd name="connsiteY5814" fmla="*/ 8411 h 1047182"/>
                  <a:gd name="connsiteX5815" fmla="*/ 494142 w 808720"/>
                  <a:gd name="connsiteY5815" fmla="*/ 8762 h 1047182"/>
                  <a:gd name="connsiteX5816" fmla="*/ 494196 w 808720"/>
                  <a:gd name="connsiteY5816" fmla="*/ 8727 h 1047182"/>
                  <a:gd name="connsiteX5817" fmla="*/ 495428 w 808720"/>
                  <a:gd name="connsiteY5817" fmla="*/ 8432 h 1047182"/>
                  <a:gd name="connsiteX5818" fmla="*/ 493703 w 808720"/>
                  <a:gd name="connsiteY5818" fmla="*/ 8411 h 1047182"/>
                  <a:gd name="connsiteX5819" fmla="*/ 493616 w 808720"/>
                  <a:gd name="connsiteY5819" fmla="*/ 8421 h 1047182"/>
                  <a:gd name="connsiteX5820" fmla="*/ 493605 w 808720"/>
                  <a:gd name="connsiteY5820" fmla="*/ 8421 h 1047182"/>
                  <a:gd name="connsiteX5821" fmla="*/ 493703 w 808720"/>
                  <a:gd name="connsiteY5821" fmla="*/ 8411 h 1047182"/>
                  <a:gd name="connsiteX5822" fmla="*/ 493662 w 808720"/>
                  <a:gd name="connsiteY5822" fmla="*/ 8421 h 1047182"/>
                  <a:gd name="connsiteX5823" fmla="*/ 493638 w 808720"/>
                  <a:gd name="connsiteY5823" fmla="*/ 8421 h 1047182"/>
                  <a:gd name="connsiteX5824" fmla="*/ 489316 w 808720"/>
                  <a:gd name="connsiteY5824" fmla="*/ 8411 h 1047182"/>
                  <a:gd name="connsiteX5825" fmla="*/ 489316 w 808720"/>
                  <a:gd name="connsiteY5825" fmla="*/ 8411 h 1047182"/>
                  <a:gd name="connsiteX5826" fmla="*/ 489312 w 808720"/>
                  <a:gd name="connsiteY5826" fmla="*/ 8411 h 1047182"/>
                  <a:gd name="connsiteX5827" fmla="*/ 489316 w 808720"/>
                  <a:gd name="connsiteY5827" fmla="*/ 8411 h 1047182"/>
                  <a:gd name="connsiteX5828" fmla="*/ 489316 w 808720"/>
                  <a:gd name="connsiteY5828" fmla="*/ 8411 h 1047182"/>
                  <a:gd name="connsiteX5829" fmla="*/ 489316 w 808720"/>
                  <a:gd name="connsiteY5829" fmla="*/ 8411 h 1047182"/>
                  <a:gd name="connsiteX5830" fmla="*/ 487123 w 808720"/>
                  <a:gd name="connsiteY5830" fmla="*/ 8411 h 1047182"/>
                  <a:gd name="connsiteX5831" fmla="*/ 486960 w 808720"/>
                  <a:gd name="connsiteY5831" fmla="*/ 8449 h 1047182"/>
                  <a:gd name="connsiteX5832" fmla="*/ 486840 w 808720"/>
                  <a:gd name="connsiteY5832" fmla="*/ 8450 h 1047182"/>
                  <a:gd name="connsiteX5833" fmla="*/ 480544 w 808720"/>
                  <a:gd name="connsiteY5833" fmla="*/ 8411 h 1047182"/>
                  <a:gd name="connsiteX5834" fmla="*/ 480309 w 808720"/>
                  <a:gd name="connsiteY5834" fmla="*/ 8478 h 1047182"/>
                  <a:gd name="connsiteX5835" fmla="*/ 478893 w 808720"/>
                  <a:gd name="connsiteY5835" fmla="*/ 8484 h 1047182"/>
                  <a:gd name="connsiteX5836" fmla="*/ 478513 w 808720"/>
                  <a:gd name="connsiteY5836" fmla="*/ 8486 h 1047182"/>
                  <a:gd name="connsiteX5837" fmla="*/ 479146 w 808720"/>
                  <a:gd name="connsiteY5837" fmla="*/ 8462 h 1047182"/>
                  <a:gd name="connsiteX5838" fmla="*/ 478350 w 808720"/>
                  <a:gd name="connsiteY5838" fmla="*/ 8411 h 1047182"/>
                  <a:gd name="connsiteX5839" fmla="*/ 477648 w 808720"/>
                  <a:gd name="connsiteY5839" fmla="*/ 8489 h 1047182"/>
                  <a:gd name="connsiteX5840" fmla="*/ 477496 w 808720"/>
                  <a:gd name="connsiteY5840" fmla="*/ 8490 h 1047182"/>
                  <a:gd name="connsiteX5841" fmla="*/ 467385 w 808720"/>
                  <a:gd name="connsiteY5841" fmla="*/ 8411 h 1047182"/>
                  <a:gd name="connsiteX5842" fmla="*/ 465685 w 808720"/>
                  <a:gd name="connsiteY5842" fmla="*/ 8541 h 1047182"/>
                  <a:gd name="connsiteX5843" fmla="*/ 465571 w 808720"/>
                  <a:gd name="connsiteY5843" fmla="*/ 8541 h 1047182"/>
                  <a:gd name="connsiteX5844" fmla="*/ 464543 w 808720"/>
                  <a:gd name="connsiteY5844" fmla="*/ 8443 h 1047182"/>
                  <a:gd name="connsiteX5845" fmla="*/ 467385 w 808720"/>
                  <a:gd name="connsiteY5845" fmla="*/ 8411 h 1047182"/>
                  <a:gd name="connsiteX5846" fmla="*/ 467148 w 808720"/>
                  <a:gd name="connsiteY5846" fmla="*/ 8535 h 1047182"/>
                  <a:gd name="connsiteX5847" fmla="*/ 466757 w 808720"/>
                  <a:gd name="connsiteY5847" fmla="*/ 8536 h 1047182"/>
                  <a:gd name="connsiteX5848" fmla="*/ 456419 w 808720"/>
                  <a:gd name="connsiteY5848" fmla="*/ 8411 h 1047182"/>
                  <a:gd name="connsiteX5849" fmla="*/ 455971 w 808720"/>
                  <a:gd name="connsiteY5849" fmla="*/ 8541 h 1047182"/>
                  <a:gd name="connsiteX5850" fmla="*/ 455019 w 808720"/>
                  <a:gd name="connsiteY5850" fmla="*/ 8551 h 1047182"/>
                  <a:gd name="connsiteX5851" fmla="*/ 441068 w 808720"/>
                  <a:gd name="connsiteY5851" fmla="*/ 8411 h 1047182"/>
                  <a:gd name="connsiteX5852" fmla="*/ 440476 w 808720"/>
                  <a:gd name="connsiteY5852" fmla="*/ 8569 h 1047182"/>
                  <a:gd name="connsiteX5853" fmla="*/ 439724 w 808720"/>
                  <a:gd name="connsiteY5853" fmla="*/ 8653 h 1047182"/>
                  <a:gd name="connsiteX5854" fmla="*/ 439319 w 808720"/>
                  <a:gd name="connsiteY5854" fmla="*/ 8655 h 1047182"/>
                  <a:gd name="connsiteX5855" fmla="*/ 520020 w 808720"/>
                  <a:gd name="connsiteY5855" fmla="*/ 8411 h 1047182"/>
                  <a:gd name="connsiteX5856" fmla="*/ 520020 w 808720"/>
                  <a:gd name="connsiteY5856" fmla="*/ 8411 h 1047182"/>
                  <a:gd name="connsiteX5857" fmla="*/ 520020 w 808720"/>
                  <a:gd name="connsiteY5857" fmla="*/ 8411 h 1047182"/>
                  <a:gd name="connsiteX5858" fmla="*/ 526503 w 808720"/>
                  <a:gd name="connsiteY5858" fmla="*/ 8400 h 1047182"/>
                  <a:gd name="connsiteX5859" fmla="*/ 526600 w 808720"/>
                  <a:gd name="connsiteY5859" fmla="*/ 8411 h 1047182"/>
                  <a:gd name="connsiteX5860" fmla="*/ 526546 w 808720"/>
                  <a:gd name="connsiteY5860" fmla="*/ 8422 h 1047182"/>
                  <a:gd name="connsiteX5861" fmla="*/ 522166 w 808720"/>
                  <a:gd name="connsiteY5861" fmla="*/ 8400 h 1047182"/>
                  <a:gd name="connsiteX5862" fmla="*/ 522214 w 808720"/>
                  <a:gd name="connsiteY5862" fmla="*/ 8411 h 1047182"/>
                  <a:gd name="connsiteX5863" fmla="*/ 522159 w 808720"/>
                  <a:gd name="connsiteY5863" fmla="*/ 8406 h 1047182"/>
                  <a:gd name="connsiteX5864" fmla="*/ 522084 w 808720"/>
                  <a:gd name="connsiteY5864" fmla="*/ 8400 h 1047182"/>
                  <a:gd name="connsiteX5865" fmla="*/ 522159 w 808720"/>
                  <a:gd name="connsiteY5865" fmla="*/ 8406 h 1047182"/>
                  <a:gd name="connsiteX5866" fmla="*/ 522110 w 808720"/>
                  <a:gd name="connsiteY5866" fmla="*/ 8454 h 1047182"/>
                  <a:gd name="connsiteX5867" fmla="*/ 521959 w 808720"/>
                  <a:gd name="connsiteY5867" fmla="*/ 8517 h 1047182"/>
                  <a:gd name="connsiteX5868" fmla="*/ 499698 w 808720"/>
                  <a:gd name="connsiteY5868" fmla="*/ 8399 h 1047182"/>
                  <a:gd name="connsiteX5869" fmla="*/ 499945 w 808720"/>
                  <a:gd name="connsiteY5869" fmla="*/ 8400 h 1047182"/>
                  <a:gd name="connsiteX5870" fmla="*/ 499825 w 808720"/>
                  <a:gd name="connsiteY5870" fmla="*/ 8429 h 1047182"/>
                  <a:gd name="connsiteX5871" fmla="*/ 497779 w 808720"/>
                  <a:gd name="connsiteY5871" fmla="*/ 8391 h 1047182"/>
                  <a:gd name="connsiteX5872" fmla="*/ 498611 w 808720"/>
                  <a:gd name="connsiteY5872" fmla="*/ 8395 h 1047182"/>
                  <a:gd name="connsiteX5873" fmla="*/ 497918 w 808720"/>
                  <a:gd name="connsiteY5873" fmla="*/ 8644 h 1047182"/>
                  <a:gd name="connsiteX5874" fmla="*/ 497483 w 808720"/>
                  <a:gd name="connsiteY5874" fmla="*/ 8686 h 1047182"/>
                  <a:gd name="connsiteX5875" fmla="*/ 498089 w 808720"/>
                  <a:gd name="connsiteY5875" fmla="*/ 8411 h 1047182"/>
                  <a:gd name="connsiteX5876" fmla="*/ 495634 w 808720"/>
                  <a:gd name="connsiteY5876" fmla="*/ 8382 h 1047182"/>
                  <a:gd name="connsiteX5877" fmla="*/ 497328 w 808720"/>
                  <a:gd name="connsiteY5877" fmla="*/ 8389 h 1047182"/>
                  <a:gd name="connsiteX5878" fmla="*/ 493725 w 808720"/>
                  <a:gd name="connsiteY5878" fmla="*/ 9057 h 1047182"/>
                  <a:gd name="connsiteX5879" fmla="*/ 493719 w 808720"/>
                  <a:gd name="connsiteY5879" fmla="*/ 9057 h 1047182"/>
                  <a:gd name="connsiteX5880" fmla="*/ 495896 w 808720"/>
                  <a:gd name="connsiteY5880" fmla="*/ 8411 h 1047182"/>
                  <a:gd name="connsiteX5881" fmla="*/ 495508 w 808720"/>
                  <a:gd name="connsiteY5881" fmla="*/ 8412 h 1047182"/>
                  <a:gd name="connsiteX5882" fmla="*/ 521317 w 808720"/>
                  <a:gd name="connsiteY5882" fmla="*/ 8380 h 1047182"/>
                  <a:gd name="connsiteX5883" fmla="*/ 521870 w 808720"/>
                  <a:gd name="connsiteY5883" fmla="*/ 8554 h 1047182"/>
                  <a:gd name="connsiteX5884" fmla="*/ 521714 w 808720"/>
                  <a:gd name="connsiteY5884" fmla="*/ 8619 h 1047182"/>
                  <a:gd name="connsiteX5885" fmla="*/ 521076 w 808720"/>
                  <a:gd name="connsiteY5885" fmla="*/ 8549 h 1047182"/>
                  <a:gd name="connsiteX5886" fmla="*/ 493297 w 808720"/>
                  <a:gd name="connsiteY5886" fmla="*/ 8373 h 1047182"/>
                  <a:gd name="connsiteX5887" fmla="*/ 494736 w 808720"/>
                  <a:gd name="connsiteY5887" fmla="*/ 8379 h 1047182"/>
                  <a:gd name="connsiteX5888" fmla="*/ 494678 w 808720"/>
                  <a:gd name="connsiteY5888" fmla="*/ 8416 h 1047182"/>
                  <a:gd name="connsiteX5889" fmla="*/ 493672 w 808720"/>
                  <a:gd name="connsiteY5889" fmla="*/ 8421 h 1047182"/>
                  <a:gd name="connsiteX5890" fmla="*/ 493703 w 808720"/>
                  <a:gd name="connsiteY5890" fmla="*/ 8411 h 1047182"/>
                  <a:gd name="connsiteX5891" fmla="*/ 497435 w 808720"/>
                  <a:gd name="connsiteY5891" fmla="*/ 8369 h 1047182"/>
                  <a:gd name="connsiteX5892" fmla="*/ 497779 w 808720"/>
                  <a:gd name="connsiteY5892" fmla="*/ 8391 h 1047182"/>
                  <a:gd name="connsiteX5893" fmla="*/ 497328 w 808720"/>
                  <a:gd name="connsiteY5893" fmla="*/ 8389 h 1047182"/>
                  <a:gd name="connsiteX5894" fmla="*/ 524448 w 808720"/>
                  <a:gd name="connsiteY5894" fmla="*/ 8369 h 1047182"/>
                  <a:gd name="connsiteX5895" fmla="*/ 525438 w 808720"/>
                  <a:gd name="connsiteY5895" fmla="*/ 8595 h 1047182"/>
                  <a:gd name="connsiteX5896" fmla="*/ 525176 w 808720"/>
                  <a:gd name="connsiteY5896" fmla="*/ 8707 h 1047182"/>
                  <a:gd name="connsiteX5897" fmla="*/ 524257 w 808720"/>
                  <a:gd name="connsiteY5897" fmla="*/ 8899 h 1047182"/>
                  <a:gd name="connsiteX5898" fmla="*/ 523952 w 808720"/>
                  <a:gd name="connsiteY5898" fmla="*/ 8865 h 1047182"/>
                  <a:gd name="connsiteX5899" fmla="*/ 524404 w 808720"/>
                  <a:gd name="connsiteY5899" fmla="*/ 8412 h 1047182"/>
                  <a:gd name="connsiteX5900" fmla="*/ 524407 w 808720"/>
                  <a:gd name="connsiteY5900" fmla="*/ 8411 h 1047182"/>
                  <a:gd name="connsiteX5901" fmla="*/ 524406 w 808720"/>
                  <a:gd name="connsiteY5901" fmla="*/ 8411 h 1047182"/>
                  <a:gd name="connsiteX5902" fmla="*/ 491034 w 808720"/>
                  <a:gd name="connsiteY5902" fmla="*/ 8363 h 1047182"/>
                  <a:gd name="connsiteX5903" fmla="*/ 493005 w 808720"/>
                  <a:gd name="connsiteY5903" fmla="*/ 8371 h 1047182"/>
                  <a:gd name="connsiteX5904" fmla="*/ 493703 w 808720"/>
                  <a:gd name="connsiteY5904" fmla="*/ 8411 h 1047182"/>
                  <a:gd name="connsiteX5905" fmla="*/ 493439 w 808720"/>
                  <a:gd name="connsiteY5905" fmla="*/ 8421 h 1047182"/>
                  <a:gd name="connsiteX5906" fmla="*/ 490436 w 808720"/>
                  <a:gd name="connsiteY5906" fmla="*/ 8434 h 1047182"/>
                  <a:gd name="connsiteX5907" fmla="*/ 489638 w 808720"/>
                  <a:gd name="connsiteY5907" fmla="*/ 8357 h 1047182"/>
                  <a:gd name="connsiteX5908" fmla="*/ 490092 w 808720"/>
                  <a:gd name="connsiteY5908" fmla="*/ 8359 h 1047182"/>
                  <a:gd name="connsiteX5909" fmla="*/ 489316 w 808720"/>
                  <a:gd name="connsiteY5909" fmla="*/ 8411 h 1047182"/>
                  <a:gd name="connsiteX5910" fmla="*/ 526017 w 808720"/>
                  <a:gd name="connsiteY5910" fmla="*/ 8347 h 1047182"/>
                  <a:gd name="connsiteX5911" fmla="*/ 526132 w 808720"/>
                  <a:gd name="connsiteY5911" fmla="*/ 8360 h 1047182"/>
                  <a:gd name="connsiteX5912" fmla="*/ 526028 w 808720"/>
                  <a:gd name="connsiteY5912" fmla="*/ 8530 h 1047182"/>
                  <a:gd name="connsiteX5913" fmla="*/ 525571 w 808720"/>
                  <a:gd name="connsiteY5913" fmla="*/ 8625 h 1047182"/>
                  <a:gd name="connsiteX5914" fmla="*/ 525438 w 808720"/>
                  <a:gd name="connsiteY5914" fmla="*/ 8595 h 1047182"/>
                  <a:gd name="connsiteX5915" fmla="*/ 435493 w 808720"/>
                  <a:gd name="connsiteY5915" fmla="*/ 8340 h 1047182"/>
                  <a:gd name="connsiteX5916" fmla="*/ 434939 w 808720"/>
                  <a:gd name="connsiteY5916" fmla="*/ 8434 h 1047182"/>
                  <a:gd name="connsiteX5917" fmla="*/ 432356 w 808720"/>
                  <a:gd name="connsiteY5917" fmla="*/ 8685 h 1047182"/>
                  <a:gd name="connsiteX5918" fmla="*/ 432295 w 808720"/>
                  <a:gd name="connsiteY5918" fmla="*/ 8685 h 1047182"/>
                  <a:gd name="connsiteX5919" fmla="*/ 432142 w 808720"/>
                  <a:gd name="connsiteY5919" fmla="*/ 8705 h 1047182"/>
                  <a:gd name="connsiteX5920" fmla="*/ 428904 w 808720"/>
                  <a:gd name="connsiteY5920" fmla="*/ 9019 h 1047182"/>
                  <a:gd name="connsiteX5921" fmla="*/ 433392 w 808720"/>
                  <a:gd name="connsiteY5921" fmla="*/ 8411 h 1047182"/>
                  <a:gd name="connsiteX5922" fmla="*/ 484574 w 808720"/>
                  <a:gd name="connsiteY5922" fmla="*/ 8336 h 1047182"/>
                  <a:gd name="connsiteX5923" fmla="*/ 486356 w 808720"/>
                  <a:gd name="connsiteY5923" fmla="*/ 8344 h 1047182"/>
                  <a:gd name="connsiteX5924" fmla="*/ 487123 w 808720"/>
                  <a:gd name="connsiteY5924" fmla="*/ 8411 h 1047182"/>
                  <a:gd name="connsiteX5925" fmla="*/ 486769 w 808720"/>
                  <a:gd name="connsiteY5925" fmla="*/ 8450 h 1047182"/>
                  <a:gd name="connsiteX5926" fmla="*/ 484701 w 808720"/>
                  <a:gd name="connsiteY5926" fmla="*/ 8459 h 1047182"/>
                  <a:gd name="connsiteX5927" fmla="*/ 484930 w 808720"/>
                  <a:gd name="connsiteY5927" fmla="*/ 8411 h 1047182"/>
                  <a:gd name="connsiteX5928" fmla="*/ 484252 w 808720"/>
                  <a:gd name="connsiteY5928" fmla="*/ 8370 h 1047182"/>
                  <a:gd name="connsiteX5929" fmla="*/ 481882 w 808720"/>
                  <a:gd name="connsiteY5929" fmla="*/ 8325 h 1047182"/>
                  <a:gd name="connsiteX5930" fmla="*/ 483622 w 808720"/>
                  <a:gd name="connsiteY5930" fmla="*/ 8332 h 1047182"/>
                  <a:gd name="connsiteX5931" fmla="*/ 484252 w 808720"/>
                  <a:gd name="connsiteY5931" fmla="*/ 8370 h 1047182"/>
                  <a:gd name="connsiteX5932" fmla="*/ 483350 w 808720"/>
                  <a:gd name="connsiteY5932" fmla="*/ 8465 h 1047182"/>
                  <a:gd name="connsiteX5933" fmla="*/ 480625 w 808720"/>
                  <a:gd name="connsiteY5933" fmla="*/ 8477 h 1047182"/>
                  <a:gd name="connsiteX5934" fmla="*/ 519484 w 808720"/>
                  <a:gd name="connsiteY5934" fmla="*/ 8325 h 1047182"/>
                  <a:gd name="connsiteX5935" fmla="*/ 520020 w 808720"/>
                  <a:gd name="connsiteY5935" fmla="*/ 8411 h 1047182"/>
                  <a:gd name="connsiteX5936" fmla="*/ 520020 w 808720"/>
                  <a:gd name="connsiteY5936" fmla="*/ 8411 h 1047182"/>
                  <a:gd name="connsiteX5937" fmla="*/ 520019 w 808720"/>
                  <a:gd name="connsiteY5937" fmla="*/ 8411 h 1047182"/>
                  <a:gd name="connsiteX5938" fmla="*/ 519903 w 808720"/>
                  <a:gd name="connsiteY5938" fmla="*/ 8420 h 1047182"/>
                  <a:gd name="connsiteX5939" fmla="*/ 519298 w 808720"/>
                  <a:gd name="connsiteY5939" fmla="*/ 8353 h 1047182"/>
                  <a:gd name="connsiteX5940" fmla="*/ 526775 w 808720"/>
                  <a:gd name="connsiteY5940" fmla="*/ 8323 h 1047182"/>
                  <a:gd name="connsiteX5941" fmla="*/ 527550 w 808720"/>
                  <a:gd name="connsiteY5941" fmla="*/ 8681 h 1047182"/>
                  <a:gd name="connsiteX5942" fmla="*/ 527391 w 808720"/>
                  <a:gd name="connsiteY5942" fmla="*/ 8715 h 1047182"/>
                  <a:gd name="connsiteX5943" fmla="*/ 521115 w 808720"/>
                  <a:gd name="connsiteY5943" fmla="*/ 8317 h 1047182"/>
                  <a:gd name="connsiteX5944" fmla="*/ 521376 w 808720"/>
                  <a:gd name="connsiteY5944" fmla="*/ 8339 h 1047182"/>
                  <a:gd name="connsiteX5945" fmla="*/ 521317 w 808720"/>
                  <a:gd name="connsiteY5945" fmla="*/ 8380 h 1047182"/>
                  <a:gd name="connsiteX5946" fmla="*/ 436428 w 808720"/>
                  <a:gd name="connsiteY5946" fmla="*/ 8308 h 1047182"/>
                  <a:gd name="connsiteX5947" fmla="*/ 434543 w 808720"/>
                  <a:gd name="connsiteY5947" fmla="*/ 8502 h 1047182"/>
                  <a:gd name="connsiteX5948" fmla="*/ 434939 w 808720"/>
                  <a:gd name="connsiteY5948" fmla="*/ 8434 h 1047182"/>
                  <a:gd name="connsiteX5949" fmla="*/ 436143 w 808720"/>
                  <a:gd name="connsiteY5949" fmla="*/ 8318 h 1047182"/>
                  <a:gd name="connsiteX5950" fmla="*/ 510952 w 808720"/>
                  <a:gd name="connsiteY5950" fmla="*/ 8299 h 1047182"/>
                  <a:gd name="connsiteX5951" fmla="*/ 509820 w 808720"/>
                  <a:gd name="connsiteY5951" fmla="*/ 8641 h 1047182"/>
                  <a:gd name="connsiteX5952" fmla="*/ 509248 w 808720"/>
                  <a:gd name="connsiteY5952" fmla="*/ 8733 h 1047182"/>
                  <a:gd name="connsiteX5953" fmla="*/ 510008 w 808720"/>
                  <a:gd name="connsiteY5953" fmla="*/ 8377 h 1047182"/>
                  <a:gd name="connsiteX5954" fmla="*/ 472930 w 808720"/>
                  <a:gd name="connsiteY5954" fmla="*/ 8288 h 1047182"/>
                  <a:gd name="connsiteX5955" fmla="*/ 475933 w 808720"/>
                  <a:gd name="connsiteY5955" fmla="*/ 8300 h 1047182"/>
                  <a:gd name="connsiteX5956" fmla="*/ 474204 w 808720"/>
                  <a:gd name="connsiteY5956" fmla="*/ 8504 h 1047182"/>
                  <a:gd name="connsiteX5957" fmla="*/ 473506 w 808720"/>
                  <a:gd name="connsiteY5957" fmla="*/ 8507 h 1047182"/>
                  <a:gd name="connsiteX5958" fmla="*/ 473964 w 808720"/>
                  <a:gd name="connsiteY5958" fmla="*/ 8411 h 1047182"/>
                  <a:gd name="connsiteX5959" fmla="*/ 472633 w 808720"/>
                  <a:gd name="connsiteY5959" fmla="*/ 8511 h 1047182"/>
                  <a:gd name="connsiteX5960" fmla="*/ 469283 w 808720"/>
                  <a:gd name="connsiteY5960" fmla="*/ 8525 h 1047182"/>
                  <a:gd name="connsiteX5961" fmla="*/ 491330 w 808720"/>
                  <a:gd name="connsiteY5961" fmla="*/ 8277 h 1047182"/>
                  <a:gd name="connsiteX5962" fmla="*/ 491622 w 808720"/>
                  <a:gd name="connsiteY5962" fmla="*/ 8293 h 1047182"/>
                  <a:gd name="connsiteX5963" fmla="*/ 491034 w 808720"/>
                  <a:gd name="connsiteY5963" fmla="*/ 8363 h 1047182"/>
                  <a:gd name="connsiteX5964" fmla="*/ 490092 w 808720"/>
                  <a:gd name="connsiteY5964" fmla="*/ 8359 h 1047182"/>
                  <a:gd name="connsiteX5965" fmla="*/ 520978 w 808720"/>
                  <a:gd name="connsiteY5965" fmla="*/ 8274 h 1047182"/>
                  <a:gd name="connsiteX5966" fmla="*/ 521115 w 808720"/>
                  <a:gd name="connsiteY5966" fmla="*/ 8317 h 1047182"/>
                  <a:gd name="connsiteX5967" fmla="*/ 520841 w 808720"/>
                  <a:gd name="connsiteY5967" fmla="*/ 8294 h 1047182"/>
                  <a:gd name="connsiteX5968" fmla="*/ 526224 w 808720"/>
                  <a:gd name="connsiteY5968" fmla="*/ 8258 h 1047182"/>
                  <a:gd name="connsiteX5969" fmla="*/ 526503 w 808720"/>
                  <a:gd name="connsiteY5969" fmla="*/ 8400 h 1047182"/>
                  <a:gd name="connsiteX5970" fmla="*/ 526132 w 808720"/>
                  <a:gd name="connsiteY5970" fmla="*/ 8360 h 1047182"/>
                  <a:gd name="connsiteX5971" fmla="*/ 526184 w 808720"/>
                  <a:gd name="connsiteY5971" fmla="*/ 8276 h 1047182"/>
                  <a:gd name="connsiteX5972" fmla="*/ 491990 w 808720"/>
                  <a:gd name="connsiteY5972" fmla="*/ 8249 h 1047182"/>
                  <a:gd name="connsiteX5973" fmla="*/ 493297 w 808720"/>
                  <a:gd name="connsiteY5973" fmla="*/ 8373 h 1047182"/>
                  <a:gd name="connsiteX5974" fmla="*/ 493005 w 808720"/>
                  <a:gd name="connsiteY5974" fmla="*/ 8371 h 1047182"/>
                  <a:gd name="connsiteX5975" fmla="*/ 491622 w 808720"/>
                  <a:gd name="connsiteY5975" fmla="*/ 8293 h 1047182"/>
                  <a:gd name="connsiteX5976" fmla="*/ 521507 w 808720"/>
                  <a:gd name="connsiteY5976" fmla="*/ 8248 h 1047182"/>
                  <a:gd name="connsiteX5977" fmla="*/ 522100 w 808720"/>
                  <a:gd name="connsiteY5977" fmla="*/ 8385 h 1047182"/>
                  <a:gd name="connsiteX5978" fmla="*/ 522084 w 808720"/>
                  <a:gd name="connsiteY5978" fmla="*/ 8400 h 1047182"/>
                  <a:gd name="connsiteX5979" fmla="*/ 521376 w 808720"/>
                  <a:gd name="connsiteY5979" fmla="*/ 8339 h 1047182"/>
                  <a:gd name="connsiteX5980" fmla="*/ 523654 w 808720"/>
                  <a:gd name="connsiteY5980" fmla="*/ 8245 h 1047182"/>
                  <a:gd name="connsiteX5981" fmla="*/ 524406 w 808720"/>
                  <a:gd name="connsiteY5981" fmla="*/ 8411 h 1047182"/>
                  <a:gd name="connsiteX5982" fmla="*/ 524406 w 808720"/>
                  <a:gd name="connsiteY5982" fmla="*/ 8411 h 1047182"/>
                  <a:gd name="connsiteX5983" fmla="*/ 523081 w 808720"/>
                  <a:gd name="connsiteY5983" fmla="*/ 8571 h 1047182"/>
                  <a:gd name="connsiteX5984" fmla="*/ 499034 w 808720"/>
                  <a:gd name="connsiteY5984" fmla="*/ 8243 h 1047182"/>
                  <a:gd name="connsiteX5985" fmla="*/ 499698 w 808720"/>
                  <a:gd name="connsiteY5985" fmla="*/ 8399 h 1047182"/>
                  <a:gd name="connsiteX5986" fmla="*/ 498611 w 808720"/>
                  <a:gd name="connsiteY5986" fmla="*/ 8395 h 1047182"/>
                  <a:gd name="connsiteX5987" fmla="*/ 459897 w 808720"/>
                  <a:gd name="connsiteY5987" fmla="*/ 8234 h 1047182"/>
                  <a:gd name="connsiteX5988" fmla="*/ 462462 w 808720"/>
                  <a:gd name="connsiteY5988" fmla="*/ 8244 h 1047182"/>
                  <a:gd name="connsiteX5989" fmla="*/ 464543 w 808720"/>
                  <a:gd name="connsiteY5989" fmla="*/ 8443 h 1047182"/>
                  <a:gd name="connsiteX5990" fmla="*/ 462790 w 808720"/>
                  <a:gd name="connsiteY5990" fmla="*/ 8463 h 1047182"/>
                  <a:gd name="connsiteX5991" fmla="*/ 462999 w 808720"/>
                  <a:gd name="connsiteY5991" fmla="*/ 8411 h 1047182"/>
                  <a:gd name="connsiteX5992" fmla="*/ 462388 w 808720"/>
                  <a:gd name="connsiteY5992" fmla="*/ 8468 h 1047182"/>
                  <a:gd name="connsiteX5993" fmla="*/ 462372 w 808720"/>
                  <a:gd name="connsiteY5993" fmla="*/ 8468 h 1047182"/>
                  <a:gd name="connsiteX5994" fmla="*/ 520098 w 808720"/>
                  <a:gd name="connsiteY5994" fmla="*/ 8230 h 1047182"/>
                  <a:gd name="connsiteX5995" fmla="*/ 520841 w 808720"/>
                  <a:gd name="connsiteY5995" fmla="*/ 8294 h 1047182"/>
                  <a:gd name="connsiteX5996" fmla="*/ 520020 w 808720"/>
                  <a:gd name="connsiteY5996" fmla="*/ 8411 h 1047182"/>
                  <a:gd name="connsiteX5997" fmla="*/ 519548 w 808720"/>
                  <a:gd name="connsiteY5997" fmla="*/ 8315 h 1047182"/>
                  <a:gd name="connsiteX5998" fmla="*/ 455806 w 808720"/>
                  <a:gd name="connsiteY5998" fmla="*/ 8216 h 1047182"/>
                  <a:gd name="connsiteX5999" fmla="*/ 455962 w 808720"/>
                  <a:gd name="connsiteY5999" fmla="*/ 8217 h 1047182"/>
                  <a:gd name="connsiteX6000" fmla="*/ 453788 w 808720"/>
                  <a:gd name="connsiteY6000" fmla="*/ 8565 h 1047182"/>
                  <a:gd name="connsiteX6001" fmla="*/ 453640 w 808720"/>
                  <a:gd name="connsiteY6001" fmla="*/ 8567 h 1047182"/>
                  <a:gd name="connsiteX6002" fmla="*/ 494990 w 808720"/>
                  <a:gd name="connsiteY6002" fmla="*/ 8215 h 1047182"/>
                  <a:gd name="connsiteX6003" fmla="*/ 496052 w 808720"/>
                  <a:gd name="connsiteY6003" fmla="*/ 8282 h 1047182"/>
                  <a:gd name="connsiteX6004" fmla="*/ 495634 w 808720"/>
                  <a:gd name="connsiteY6004" fmla="*/ 8382 h 1047182"/>
                  <a:gd name="connsiteX6005" fmla="*/ 494736 w 808720"/>
                  <a:gd name="connsiteY6005" fmla="*/ 8379 h 1047182"/>
                  <a:gd name="connsiteX6006" fmla="*/ 492307 w 808720"/>
                  <a:gd name="connsiteY6006" fmla="*/ 8211 h 1047182"/>
                  <a:gd name="connsiteX6007" fmla="*/ 491990 w 808720"/>
                  <a:gd name="connsiteY6007" fmla="*/ 8249 h 1047182"/>
                  <a:gd name="connsiteX6008" fmla="*/ 491886 w 808720"/>
                  <a:gd name="connsiteY6008" fmla="*/ 8240 h 1047182"/>
                  <a:gd name="connsiteX6009" fmla="*/ 454045 w 808720"/>
                  <a:gd name="connsiteY6009" fmla="*/ 8209 h 1047182"/>
                  <a:gd name="connsiteX6010" fmla="*/ 455783 w 808720"/>
                  <a:gd name="connsiteY6010" fmla="*/ 8216 h 1047182"/>
                  <a:gd name="connsiteX6011" fmla="*/ 452910 w 808720"/>
                  <a:gd name="connsiteY6011" fmla="*/ 8575 h 1047182"/>
                  <a:gd name="connsiteX6012" fmla="*/ 451251 w 808720"/>
                  <a:gd name="connsiteY6012" fmla="*/ 8594 h 1047182"/>
                  <a:gd name="connsiteX6013" fmla="*/ 439352 w 808720"/>
                  <a:gd name="connsiteY6013" fmla="*/ 8209 h 1047182"/>
                  <a:gd name="connsiteX6014" fmla="*/ 435128 w 808720"/>
                  <a:gd name="connsiteY6014" fmla="*/ 8673 h 1047182"/>
                  <a:gd name="connsiteX6015" fmla="*/ 434703 w 808720"/>
                  <a:gd name="connsiteY6015" fmla="*/ 8675 h 1047182"/>
                  <a:gd name="connsiteX6016" fmla="*/ 437803 w 808720"/>
                  <a:gd name="connsiteY6016" fmla="*/ 8261 h 1047182"/>
                  <a:gd name="connsiteX6017" fmla="*/ 455884 w 808720"/>
                  <a:gd name="connsiteY6017" fmla="*/ 8204 h 1047182"/>
                  <a:gd name="connsiteX6018" fmla="*/ 455806 w 808720"/>
                  <a:gd name="connsiteY6018" fmla="*/ 8216 h 1047182"/>
                  <a:gd name="connsiteX6019" fmla="*/ 455783 w 808720"/>
                  <a:gd name="connsiteY6019" fmla="*/ 8216 h 1047182"/>
                  <a:gd name="connsiteX6020" fmla="*/ 452004 w 808720"/>
                  <a:gd name="connsiteY6020" fmla="*/ 8200 h 1047182"/>
                  <a:gd name="connsiteX6021" fmla="*/ 452468 w 808720"/>
                  <a:gd name="connsiteY6021" fmla="*/ 8202 h 1047182"/>
                  <a:gd name="connsiteX6022" fmla="*/ 449020 w 808720"/>
                  <a:gd name="connsiteY6022" fmla="*/ 8613 h 1047182"/>
                  <a:gd name="connsiteX6023" fmla="*/ 448607 w 808720"/>
                  <a:gd name="connsiteY6023" fmla="*/ 8615 h 1047182"/>
                  <a:gd name="connsiteX6024" fmla="*/ 450266 w 808720"/>
                  <a:gd name="connsiteY6024" fmla="*/ 8193 h 1047182"/>
                  <a:gd name="connsiteX6025" fmla="*/ 450650 w 808720"/>
                  <a:gd name="connsiteY6025" fmla="*/ 8195 h 1047182"/>
                  <a:gd name="connsiteX6026" fmla="*/ 447412 w 808720"/>
                  <a:gd name="connsiteY6026" fmla="*/ 8620 h 1047182"/>
                  <a:gd name="connsiteX6027" fmla="*/ 447075 w 808720"/>
                  <a:gd name="connsiteY6027" fmla="*/ 8621 h 1047182"/>
                  <a:gd name="connsiteX6028" fmla="*/ 521595 w 808720"/>
                  <a:gd name="connsiteY6028" fmla="*/ 8186 h 1047182"/>
                  <a:gd name="connsiteX6029" fmla="*/ 521507 w 808720"/>
                  <a:gd name="connsiteY6029" fmla="*/ 8248 h 1047182"/>
                  <a:gd name="connsiteX6030" fmla="*/ 521374 w 808720"/>
                  <a:gd name="connsiteY6030" fmla="*/ 8217 h 1047182"/>
                  <a:gd name="connsiteX6031" fmla="*/ 448491 w 808720"/>
                  <a:gd name="connsiteY6031" fmla="*/ 8186 h 1047182"/>
                  <a:gd name="connsiteX6032" fmla="*/ 449521 w 808720"/>
                  <a:gd name="connsiteY6032" fmla="*/ 8190 h 1047182"/>
                  <a:gd name="connsiteX6033" fmla="*/ 447368 w 808720"/>
                  <a:gd name="connsiteY6033" fmla="*/ 8505 h 1047182"/>
                  <a:gd name="connsiteX6034" fmla="*/ 447646 w 808720"/>
                  <a:gd name="connsiteY6034" fmla="*/ 8411 h 1047182"/>
                  <a:gd name="connsiteX6035" fmla="*/ 446812 w 808720"/>
                  <a:gd name="connsiteY6035" fmla="*/ 8512 h 1047182"/>
                  <a:gd name="connsiteX6036" fmla="*/ 444096 w 808720"/>
                  <a:gd name="connsiteY6036" fmla="*/ 8168 h 1047182"/>
                  <a:gd name="connsiteX6037" fmla="*/ 445745 w 808720"/>
                  <a:gd name="connsiteY6037" fmla="*/ 8174 h 1047182"/>
                  <a:gd name="connsiteX6038" fmla="*/ 442086 w 808720"/>
                  <a:gd name="connsiteY6038" fmla="*/ 8643 h 1047182"/>
                  <a:gd name="connsiteX6039" fmla="*/ 440172 w 808720"/>
                  <a:gd name="connsiteY6039" fmla="*/ 8651 h 1047182"/>
                  <a:gd name="connsiteX6040" fmla="*/ 440476 w 808720"/>
                  <a:gd name="connsiteY6040" fmla="*/ 8569 h 1047182"/>
                  <a:gd name="connsiteX6041" fmla="*/ 443493 w 808720"/>
                  <a:gd name="connsiteY6041" fmla="*/ 8165 h 1047182"/>
                  <a:gd name="connsiteX6042" fmla="*/ 443556 w 808720"/>
                  <a:gd name="connsiteY6042" fmla="*/ 8165 h 1047182"/>
                  <a:gd name="connsiteX6043" fmla="*/ 441068 w 808720"/>
                  <a:gd name="connsiteY6043" fmla="*/ 8411 h 1047182"/>
                  <a:gd name="connsiteX6044" fmla="*/ 440955 w 808720"/>
                  <a:gd name="connsiteY6044" fmla="*/ 8154 h 1047182"/>
                  <a:gd name="connsiteX6045" fmla="*/ 442600 w 808720"/>
                  <a:gd name="connsiteY6045" fmla="*/ 8161 h 1047182"/>
                  <a:gd name="connsiteX6046" fmla="*/ 438189 w 808720"/>
                  <a:gd name="connsiteY6046" fmla="*/ 8660 h 1047182"/>
                  <a:gd name="connsiteX6047" fmla="*/ 436465 w 808720"/>
                  <a:gd name="connsiteY6047" fmla="*/ 8667 h 1047182"/>
                  <a:gd name="connsiteX6048" fmla="*/ 439908 w 808720"/>
                  <a:gd name="connsiteY6048" fmla="*/ 8190 h 1047182"/>
                  <a:gd name="connsiteX6049" fmla="*/ 439887 w 808720"/>
                  <a:gd name="connsiteY6049" fmla="*/ 8150 h 1047182"/>
                  <a:gd name="connsiteX6050" fmla="*/ 440187 w 808720"/>
                  <a:gd name="connsiteY6050" fmla="*/ 8151 h 1047182"/>
                  <a:gd name="connsiteX6051" fmla="*/ 439908 w 808720"/>
                  <a:gd name="connsiteY6051" fmla="*/ 8190 h 1047182"/>
                  <a:gd name="connsiteX6052" fmla="*/ 439352 w 808720"/>
                  <a:gd name="connsiteY6052" fmla="*/ 8209 h 1047182"/>
                  <a:gd name="connsiteX6053" fmla="*/ 490901 w 808720"/>
                  <a:gd name="connsiteY6053" fmla="*/ 8147 h 1047182"/>
                  <a:gd name="connsiteX6054" fmla="*/ 491886 w 808720"/>
                  <a:gd name="connsiteY6054" fmla="*/ 8240 h 1047182"/>
                  <a:gd name="connsiteX6055" fmla="*/ 491330 w 808720"/>
                  <a:gd name="connsiteY6055" fmla="*/ 8277 h 1047182"/>
                  <a:gd name="connsiteX6056" fmla="*/ 490428 w 808720"/>
                  <a:gd name="connsiteY6056" fmla="*/ 8226 h 1047182"/>
                  <a:gd name="connsiteX6057" fmla="*/ 526493 w 808720"/>
                  <a:gd name="connsiteY6057" fmla="*/ 8143 h 1047182"/>
                  <a:gd name="connsiteX6058" fmla="*/ 526775 w 808720"/>
                  <a:gd name="connsiteY6058" fmla="*/ 8323 h 1047182"/>
                  <a:gd name="connsiteX6059" fmla="*/ 526437 w 808720"/>
                  <a:gd name="connsiteY6059" fmla="*/ 8167 h 1047182"/>
                  <a:gd name="connsiteX6060" fmla="*/ 438037 w 808720"/>
                  <a:gd name="connsiteY6060" fmla="*/ 8142 h 1047182"/>
                  <a:gd name="connsiteX6061" fmla="*/ 438676 w 808720"/>
                  <a:gd name="connsiteY6061" fmla="*/ 8145 h 1047182"/>
                  <a:gd name="connsiteX6062" fmla="*/ 437803 w 808720"/>
                  <a:gd name="connsiteY6062" fmla="*/ 8261 h 1047182"/>
                  <a:gd name="connsiteX6063" fmla="*/ 436428 w 808720"/>
                  <a:gd name="connsiteY6063" fmla="*/ 8308 h 1047182"/>
                  <a:gd name="connsiteX6064" fmla="*/ 436681 w 808720"/>
                  <a:gd name="connsiteY6064" fmla="*/ 8137 h 1047182"/>
                  <a:gd name="connsiteX6065" fmla="*/ 437955 w 808720"/>
                  <a:gd name="connsiteY6065" fmla="*/ 8142 h 1047182"/>
                  <a:gd name="connsiteX6066" fmla="*/ 436143 w 808720"/>
                  <a:gd name="connsiteY6066" fmla="*/ 8318 h 1047182"/>
                  <a:gd name="connsiteX6067" fmla="*/ 435493 w 808720"/>
                  <a:gd name="connsiteY6067" fmla="*/ 8340 h 1047182"/>
                  <a:gd name="connsiteX6068" fmla="*/ 523884 w 808720"/>
                  <a:gd name="connsiteY6068" fmla="*/ 8115 h 1047182"/>
                  <a:gd name="connsiteX6069" fmla="*/ 524622 w 808720"/>
                  <a:gd name="connsiteY6069" fmla="*/ 8195 h 1047182"/>
                  <a:gd name="connsiteX6070" fmla="*/ 524448 w 808720"/>
                  <a:gd name="connsiteY6070" fmla="*/ 8369 h 1047182"/>
                  <a:gd name="connsiteX6071" fmla="*/ 523726 w 808720"/>
                  <a:gd name="connsiteY6071" fmla="*/ 8205 h 1047182"/>
                  <a:gd name="connsiteX6072" fmla="*/ 483672 w 808720"/>
                  <a:gd name="connsiteY6072" fmla="*/ 8109 h 1047182"/>
                  <a:gd name="connsiteX6073" fmla="*/ 485345 w 808720"/>
                  <a:gd name="connsiteY6073" fmla="*/ 8255 h 1047182"/>
                  <a:gd name="connsiteX6074" fmla="*/ 484574 w 808720"/>
                  <a:gd name="connsiteY6074" fmla="*/ 8336 h 1047182"/>
                  <a:gd name="connsiteX6075" fmla="*/ 483622 w 808720"/>
                  <a:gd name="connsiteY6075" fmla="*/ 8332 h 1047182"/>
                  <a:gd name="connsiteX6076" fmla="*/ 482420 w 808720"/>
                  <a:gd name="connsiteY6076" fmla="*/ 8260 h 1047182"/>
                  <a:gd name="connsiteX6077" fmla="*/ 520897 w 808720"/>
                  <a:gd name="connsiteY6077" fmla="*/ 8107 h 1047182"/>
                  <a:gd name="connsiteX6078" fmla="*/ 521374 w 808720"/>
                  <a:gd name="connsiteY6078" fmla="*/ 8217 h 1047182"/>
                  <a:gd name="connsiteX6079" fmla="*/ 520978 w 808720"/>
                  <a:gd name="connsiteY6079" fmla="*/ 8274 h 1047182"/>
                  <a:gd name="connsiteX6080" fmla="*/ 520595 w 808720"/>
                  <a:gd name="connsiteY6080" fmla="*/ 8154 h 1047182"/>
                  <a:gd name="connsiteX6081" fmla="*/ 493218 w 808720"/>
                  <a:gd name="connsiteY6081" fmla="*/ 8103 h 1047182"/>
                  <a:gd name="connsiteX6082" fmla="*/ 493585 w 808720"/>
                  <a:gd name="connsiteY6082" fmla="*/ 8126 h 1047182"/>
                  <a:gd name="connsiteX6083" fmla="*/ 492307 w 808720"/>
                  <a:gd name="connsiteY6083" fmla="*/ 8211 h 1047182"/>
                  <a:gd name="connsiteX6084" fmla="*/ 435533 w 808720"/>
                  <a:gd name="connsiteY6084" fmla="*/ 8103 h 1047182"/>
                  <a:gd name="connsiteX6085" fmla="*/ 428776 w 808720"/>
                  <a:gd name="connsiteY6085" fmla="*/ 9032 h 1047182"/>
                  <a:gd name="connsiteX6086" fmla="*/ 425861 w 808720"/>
                  <a:gd name="connsiteY6086" fmla="*/ 9314 h 1047182"/>
                  <a:gd name="connsiteX6087" fmla="*/ 430650 w 808720"/>
                  <a:gd name="connsiteY6087" fmla="*/ 8438 h 1047182"/>
                  <a:gd name="connsiteX6088" fmla="*/ 526292 w 808720"/>
                  <a:gd name="connsiteY6088" fmla="*/ 8100 h 1047182"/>
                  <a:gd name="connsiteX6089" fmla="*/ 526437 w 808720"/>
                  <a:gd name="connsiteY6089" fmla="*/ 8167 h 1047182"/>
                  <a:gd name="connsiteX6090" fmla="*/ 526224 w 808720"/>
                  <a:gd name="connsiteY6090" fmla="*/ 8258 h 1047182"/>
                  <a:gd name="connsiteX6091" fmla="*/ 526201 w 808720"/>
                  <a:gd name="connsiteY6091" fmla="*/ 8247 h 1047182"/>
                  <a:gd name="connsiteX6092" fmla="*/ 516584 w 808720"/>
                  <a:gd name="connsiteY6092" fmla="*/ 8055 h 1047182"/>
                  <a:gd name="connsiteX6093" fmla="*/ 519298 w 808720"/>
                  <a:gd name="connsiteY6093" fmla="*/ 8353 h 1047182"/>
                  <a:gd name="connsiteX6094" fmla="*/ 517793 w 808720"/>
                  <a:gd name="connsiteY6094" fmla="*/ 8585 h 1047182"/>
                  <a:gd name="connsiteX6095" fmla="*/ 515770 w 808720"/>
                  <a:gd name="connsiteY6095" fmla="*/ 8743 h 1047182"/>
                  <a:gd name="connsiteX6096" fmla="*/ 515136 w 808720"/>
                  <a:gd name="connsiteY6096" fmla="*/ 8506 h 1047182"/>
                  <a:gd name="connsiteX6097" fmla="*/ 515634 w 808720"/>
                  <a:gd name="connsiteY6097" fmla="*/ 8411 h 1047182"/>
                  <a:gd name="connsiteX6098" fmla="*/ 522521 w 808720"/>
                  <a:gd name="connsiteY6098" fmla="*/ 8054 h 1047182"/>
                  <a:gd name="connsiteX6099" fmla="*/ 522166 w 808720"/>
                  <a:gd name="connsiteY6099" fmla="*/ 8400 h 1047182"/>
                  <a:gd name="connsiteX6100" fmla="*/ 522100 w 808720"/>
                  <a:gd name="connsiteY6100" fmla="*/ 8385 h 1047182"/>
                  <a:gd name="connsiteX6101" fmla="*/ 522440 w 808720"/>
                  <a:gd name="connsiteY6101" fmla="*/ 8065 h 1047182"/>
                  <a:gd name="connsiteX6102" fmla="*/ 487365 w 808720"/>
                  <a:gd name="connsiteY6102" fmla="*/ 8052 h 1047182"/>
                  <a:gd name="connsiteX6103" fmla="*/ 489874 w 808720"/>
                  <a:gd name="connsiteY6103" fmla="*/ 8194 h 1047182"/>
                  <a:gd name="connsiteX6104" fmla="*/ 490428 w 808720"/>
                  <a:gd name="connsiteY6104" fmla="*/ 8226 h 1047182"/>
                  <a:gd name="connsiteX6105" fmla="*/ 489638 w 808720"/>
                  <a:gd name="connsiteY6105" fmla="*/ 8357 h 1047182"/>
                  <a:gd name="connsiteX6106" fmla="*/ 488401 w 808720"/>
                  <a:gd name="connsiteY6106" fmla="*/ 8352 h 1047182"/>
                  <a:gd name="connsiteX6107" fmla="*/ 486356 w 808720"/>
                  <a:gd name="connsiteY6107" fmla="*/ 8344 h 1047182"/>
                  <a:gd name="connsiteX6108" fmla="*/ 485345 w 808720"/>
                  <a:gd name="connsiteY6108" fmla="*/ 8255 h 1047182"/>
                  <a:gd name="connsiteX6109" fmla="*/ 486472 w 808720"/>
                  <a:gd name="connsiteY6109" fmla="*/ 8137 h 1047182"/>
                  <a:gd name="connsiteX6110" fmla="*/ 444925 w 808720"/>
                  <a:gd name="connsiteY6110" fmla="*/ 8020 h 1047182"/>
                  <a:gd name="connsiteX6111" fmla="*/ 443493 w 808720"/>
                  <a:gd name="connsiteY6111" fmla="*/ 8165 h 1047182"/>
                  <a:gd name="connsiteX6112" fmla="*/ 442600 w 808720"/>
                  <a:gd name="connsiteY6112" fmla="*/ 8161 h 1047182"/>
                  <a:gd name="connsiteX6113" fmla="*/ 443393 w 808720"/>
                  <a:gd name="connsiteY6113" fmla="*/ 8072 h 1047182"/>
                  <a:gd name="connsiteX6114" fmla="*/ 478346 w 808720"/>
                  <a:gd name="connsiteY6114" fmla="*/ 8015 h 1047182"/>
                  <a:gd name="connsiteX6115" fmla="*/ 481879 w 808720"/>
                  <a:gd name="connsiteY6115" fmla="*/ 8227 h 1047182"/>
                  <a:gd name="connsiteX6116" fmla="*/ 482420 w 808720"/>
                  <a:gd name="connsiteY6116" fmla="*/ 8260 h 1047182"/>
                  <a:gd name="connsiteX6117" fmla="*/ 481882 w 808720"/>
                  <a:gd name="connsiteY6117" fmla="*/ 8325 h 1047182"/>
                  <a:gd name="connsiteX6118" fmla="*/ 480797 w 808720"/>
                  <a:gd name="connsiteY6118" fmla="*/ 8320 h 1047182"/>
                  <a:gd name="connsiteX6119" fmla="*/ 475933 w 808720"/>
                  <a:gd name="connsiteY6119" fmla="*/ 8300 h 1047182"/>
                  <a:gd name="connsiteX6120" fmla="*/ 495306 w 808720"/>
                  <a:gd name="connsiteY6120" fmla="*/ 8012 h 1047182"/>
                  <a:gd name="connsiteX6121" fmla="*/ 494990 w 808720"/>
                  <a:gd name="connsiteY6121" fmla="*/ 8215 h 1047182"/>
                  <a:gd name="connsiteX6122" fmla="*/ 493585 w 808720"/>
                  <a:gd name="connsiteY6122" fmla="*/ 8126 h 1047182"/>
                  <a:gd name="connsiteX6123" fmla="*/ 517534 w 808720"/>
                  <a:gd name="connsiteY6123" fmla="*/ 8011 h 1047182"/>
                  <a:gd name="connsiteX6124" fmla="*/ 518436 w 808720"/>
                  <a:gd name="connsiteY6124" fmla="*/ 8088 h 1047182"/>
                  <a:gd name="connsiteX6125" fmla="*/ 519548 w 808720"/>
                  <a:gd name="connsiteY6125" fmla="*/ 8315 h 1047182"/>
                  <a:gd name="connsiteX6126" fmla="*/ 519484 w 808720"/>
                  <a:gd name="connsiteY6126" fmla="*/ 8325 h 1047182"/>
                  <a:gd name="connsiteX6127" fmla="*/ 522569 w 808720"/>
                  <a:gd name="connsiteY6127" fmla="*/ 8007 h 1047182"/>
                  <a:gd name="connsiteX6128" fmla="*/ 522680 w 808720"/>
                  <a:gd name="connsiteY6128" fmla="*/ 8031 h 1047182"/>
                  <a:gd name="connsiteX6129" fmla="*/ 522521 w 808720"/>
                  <a:gd name="connsiteY6129" fmla="*/ 8054 h 1047182"/>
                  <a:gd name="connsiteX6130" fmla="*/ 522856 w 808720"/>
                  <a:gd name="connsiteY6130" fmla="*/ 8006 h 1047182"/>
                  <a:gd name="connsiteX6131" fmla="*/ 523726 w 808720"/>
                  <a:gd name="connsiteY6131" fmla="*/ 8205 h 1047182"/>
                  <a:gd name="connsiteX6132" fmla="*/ 523654 w 808720"/>
                  <a:gd name="connsiteY6132" fmla="*/ 8245 h 1047182"/>
                  <a:gd name="connsiteX6133" fmla="*/ 522680 w 808720"/>
                  <a:gd name="connsiteY6133" fmla="*/ 8031 h 1047182"/>
                  <a:gd name="connsiteX6134" fmla="*/ 457478 w 808720"/>
                  <a:gd name="connsiteY6134" fmla="*/ 8004 h 1047182"/>
                  <a:gd name="connsiteX6135" fmla="*/ 459897 w 808720"/>
                  <a:gd name="connsiteY6135" fmla="*/ 8234 h 1047182"/>
                  <a:gd name="connsiteX6136" fmla="*/ 455962 w 808720"/>
                  <a:gd name="connsiteY6136" fmla="*/ 8217 h 1047182"/>
                  <a:gd name="connsiteX6137" fmla="*/ 456620 w 808720"/>
                  <a:gd name="connsiteY6137" fmla="*/ 8112 h 1047182"/>
                  <a:gd name="connsiteX6138" fmla="*/ 522831 w 808720"/>
                  <a:gd name="connsiteY6138" fmla="*/ 8000 h 1047182"/>
                  <a:gd name="connsiteX6139" fmla="*/ 522868 w 808720"/>
                  <a:gd name="connsiteY6139" fmla="*/ 8004 h 1047182"/>
                  <a:gd name="connsiteX6140" fmla="*/ 522856 w 808720"/>
                  <a:gd name="connsiteY6140" fmla="*/ 8006 h 1047182"/>
                  <a:gd name="connsiteX6141" fmla="*/ 439418 w 808720"/>
                  <a:gd name="connsiteY6141" fmla="*/ 8000 h 1047182"/>
                  <a:gd name="connsiteX6142" fmla="*/ 438037 w 808720"/>
                  <a:gd name="connsiteY6142" fmla="*/ 8142 h 1047182"/>
                  <a:gd name="connsiteX6143" fmla="*/ 437955 w 808720"/>
                  <a:gd name="connsiteY6143" fmla="*/ 8142 h 1047182"/>
                  <a:gd name="connsiteX6144" fmla="*/ 445647 w 808720"/>
                  <a:gd name="connsiteY6144" fmla="*/ 7995 h 1047182"/>
                  <a:gd name="connsiteX6145" fmla="*/ 444096 w 808720"/>
                  <a:gd name="connsiteY6145" fmla="*/ 8168 h 1047182"/>
                  <a:gd name="connsiteX6146" fmla="*/ 443556 w 808720"/>
                  <a:gd name="connsiteY6146" fmla="*/ 8165 h 1047182"/>
                  <a:gd name="connsiteX6147" fmla="*/ 445084 w 808720"/>
                  <a:gd name="connsiteY6147" fmla="*/ 8014 h 1047182"/>
                  <a:gd name="connsiteX6148" fmla="*/ 457248 w 808720"/>
                  <a:gd name="connsiteY6148" fmla="*/ 7983 h 1047182"/>
                  <a:gd name="connsiteX6149" fmla="*/ 457360 w 808720"/>
                  <a:gd name="connsiteY6149" fmla="*/ 7993 h 1047182"/>
                  <a:gd name="connsiteX6150" fmla="*/ 456620 w 808720"/>
                  <a:gd name="connsiteY6150" fmla="*/ 8112 h 1047182"/>
                  <a:gd name="connsiteX6151" fmla="*/ 455884 w 808720"/>
                  <a:gd name="connsiteY6151" fmla="*/ 8204 h 1047182"/>
                  <a:gd name="connsiteX6152" fmla="*/ 522543 w 808720"/>
                  <a:gd name="connsiteY6152" fmla="*/ 7969 h 1047182"/>
                  <a:gd name="connsiteX6153" fmla="*/ 522602 w 808720"/>
                  <a:gd name="connsiteY6153" fmla="*/ 7975 h 1047182"/>
                  <a:gd name="connsiteX6154" fmla="*/ 522569 w 808720"/>
                  <a:gd name="connsiteY6154" fmla="*/ 8007 h 1047182"/>
                  <a:gd name="connsiteX6155" fmla="*/ 522515 w 808720"/>
                  <a:gd name="connsiteY6155" fmla="*/ 7995 h 1047182"/>
                  <a:gd name="connsiteX6156" fmla="*/ 522625 w 808720"/>
                  <a:gd name="connsiteY6156" fmla="*/ 7953 h 1047182"/>
                  <a:gd name="connsiteX6157" fmla="*/ 522831 w 808720"/>
                  <a:gd name="connsiteY6157" fmla="*/ 8000 h 1047182"/>
                  <a:gd name="connsiteX6158" fmla="*/ 522602 w 808720"/>
                  <a:gd name="connsiteY6158" fmla="*/ 7975 h 1047182"/>
                  <a:gd name="connsiteX6159" fmla="*/ 516791 w 808720"/>
                  <a:gd name="connsiteY6159" fmla="*/ 7948 h 1047182"/>
                  <a:gd name="connsiteX6160" fmla="*/ 516854 w 808720"/>
                  <a:gd name="connsiteY6160" fmla="*/ 7953 h 1047182"/>
                  <a:gd name="connsiteX6161" fmla="*/ 516584 w 808720"/>
                  <a:gd name="connsiteY6161" fmla="*/ 8055 h 1047182"/>
                  <a:gd name="connsiteX6162" fmla="*/ 516537 w 808720"/>
                  <a:gd name="connsiteY6162" fmla="*/ 8050 h 1047182"/>
                  <a:gd name="connsiteX6163" fmla="*/ 526389 w 808720"/>
                  <a:gd name="connsiteY6163" fmla="*/ 7940 h 1047182"/>
                  <a:gd name="connsiteX6164" fmla="*/ 526676 w 808720"/>
                  <a:gd name="connsiteY6164" fmla="*/ 8065 h 1047182"/>
                  <a:gd name="connsiteX6165" fmla="*/ 526493 w 808720"/>
                  <a:gd name="connsiteY6165" fmla="*/ 8143 h 1047182"/>
                  <a:gd name="connsiteX6166" fmla="*/ 526329 w 808720"/>
                  <a:gd name="connsiteY6166" fmla="*/ 8039 h 1047182"/>
                  <a:gd name="connsiteX6167" fmla="*/ 515416 w 808720"/>
                  <a:gd name="connsiteY6167" fmla="*/ 7926 h 1047182"/>
                  <a:gd name="connsiteX6168" fmla="*/ 516537 w 808720"/>
                  <a:gd name="connsiteY6168" fmla="*/ 8050 h 1047182"/>
                  <a:gd name="connsiteX6169" fmla="*/ 515634 w 808720"/>
                  <a:gd name="connsiteY6169" fmla="*/ 8411 h 1047182"/>
                  <a:gd name="connsiteX6170" fmla="*/ 515076 w 808720"/>
                  <a:gd name="connsiteY6170" fmla="*/ 8483 h 1047182"/>
                  <a:gd name="connsiteX6171" fmla="*/ 513921 w 808720"/>
                  <a:gd name="connsiteY6171" fmla="*/ 8051 h 1047182"/>
                  <a:gd name="connsiteX6172" fmla="*/ 522107 w 808720"/>
                  <a:gd name="connsiteY6172" fmla="*/ 7921 h 1047182"/>
                  <a:gd name="connsiteX6173" fmla="*/ 522251 w 808720"/>
                  <a:gd name="connsiteY6173" fmla="*/ 7937 h 1047182"/>
                  <a:gd name="connsiteX6174" fmla="*/ 522515 w 808720"/>
                  <a:gd name="connsiteY6174" fmla="*/ 7995 h 1047182"/>
                  <a:gd name="connsiteX6175" fmla="*/ 522440 w 808720"/>
                  <a:gd name="connsiteY6175" fmla="*/ 8065 h 1047182"/>
                  <a:gd name="connsiteX6176" fmla="*/ 521595 w 808720"/>
                  <a:gd name="connsiteY6176" fmla="*/ 8186 h 1047182"/>
                  <a:gd name="connsiteX6177" fmla="*/ 521936 w 808720"/>
                  <a:gd name="connsiteY6177" fmla="*/ 7947 h 1047182"/>
                  <a:gd name="connsiteX6178" fmla="*/ 516950 w 808720"/>
                  <a:gd name="connsiteY6178" fmla="*/ 7917 h 1047182"/>
                  <a:gd name="connsiteX6179" fmla="*/ 517534 w 808720"/>
                  <a:gd name="connsiteY6179" fmla="*/ 8011 h 1047182"/>
                  <a:gd name="connsiteX6180" fmla="*/ 516854 w 808720"/>
                  <a:gd name="connsiteY6180" fmla="*/ 7953 h 1047182"/>
                  <a:gd name="connsiteX6181" fmla="*/ 497614 w 808720"/>
                  <a:gd name="connsiteY6181" fmla="*/ 7908 h 1047182"/>
                  <a:gd name="connsiteX6182" fmla="*/ 498632 w 808720"/>
                  <a:gd name="connsiteY6182" fmla="*/ 8148 h 1047182"/>
                  <a:gd name="connsiteX6183" fmla="*/ 497435 w 808720"/>
                  <a:gd name="connsiteY6183" fmla="*/ 8369 h 1047182"/>
                  <a:gd name="connsiteX6184" fmla="*/ 496052 w 808720"/>
                  <a:gd name="connsiteY6184" fmla="*/ 8282 h 1047182"/>
                  <a:gd name="connsiteX6185" fmla="*/ 500005 w 808720"/>
                  <a:gd name="connsiteY6185" fmla="*/ 7894 h 1047182"/>
                  <a:gd name="connsiteX6186" fmla="*/ 499034 w 808720"/>
                  <a:gd name="connsiteY6186" fmla="*/ 8243 h 1047182"/>
                  <a:gd name="connsiteX6187" fmla="*/ 498632 w 808720"/>
                  <a:gd name="connsiteY6187" fmla="*/ 8148 h 1047182"/>
                  <a:gd name="connsiteX6188" fmla="*/ 522023 w 808720"/>
                  <a:gd name="connsiteY6188" fmla="*/ 7887 h 1047182"/>
                  <a:gd name="connsiteX6189" fmla="*/ 522150 w 808720"/>
                  <a:gd name="connsiteY6189" fmla="*/ 7915 h 1047182"/>
                  <a:gd name="connsiteX6190" fmla="*/ 522107 w 808720"/>
                  <a:gd name="connsiteY6190" fmla="*/ 7921 h 1047182"/>
                  <a:gd name="connsiteX6191" fmla="*/ 521991 w 808720"/>
                  <a:gd name="connsiteY6191" fmla="*/ 7909 h 1047182"/>
                  <a:gd name="connsiteX6192" fmla="*/ 522333 w 808720"/>
                  <a:gd name="connsiteY6192" fmla="*/ 7887 h 1047182"/>
                  <a:gd name="connsiteX6193" fmla="*/ 522572 w 808720"/>
                  <a:gd name="connsiteY6193" fmla="*/ 7941 h 1047182"/>
                  <a:gd name="connsiteX6194" fmla="*/ 522543 w 808720"/>
                  <a:gd name="connsiteY6194" fmla="*/ 7969 h 1047182"/>
                  <a:gd name="connsiteX6195" fmla="*/ 522251 w 808720"/>
                  <a:gd name="connsiteY6195" fmla="*/ 7937 h 1047182"/>
                  <a:gd name="connsiteX6196" fmla="*/ 522150 w 808720"/>
                  <a:gd name="connsiteY6196" fmla="*/ 7915 h 1047182"/>
                  <a:gd name="connsiteX6197" fmla="*/ 489390 w 808720"/>
                  <a:gd name="connsiteY6197" fmla="*/ 7861 h 1047182"/>
                  <a:gd name="connsiteX6198" fmla="*/ 491650 w 808720"/>
                  <a:gd name="connsiteY6198" fmla="*/ 8004 h 1047182"/>
                  <a:gd name="connsiteX6199" fmla="*/ 491727 w 808720"/>
                  <a:gd name="connsiteY6199" fmla="*/ 8009 h 1047182"/>
                  <a:gd name="connsiteX6200" fmla="*/ 490901 w 808720"/>
                  <a:gd name="connsiteY6200" fmla="*/ 8147 h 1047182"/>
                  <a:gd name="connsiteX6201" fmla="*/ 490591 w 808720"/>
                  <a:gd name="connsiteY6201" fmla="*/ 8117 h 1047182"/>
                  <a:gd name="connsiteX6202" fmla="*/ 488632 w 808720"/>
                  <a:gd name="connsiteY6202" fmla="*/ 7933 h 1047182"/>
                  <a:gd name="connsiteX6203" fmla="*/ 440928 w 808720"/>
                  <a:gd name="connsiteY6203" fmla="*/ 7845 h 1047182"/>
                  <a:gd name="connsiteX6204" fmla="*/ 440679 w 808720"/>
                  <a:gd name="connsiteY6204" fmla="*/ 7878 h 1047182"/>
                  <a:gd name="connsiteX6205" fmla="*/ 439418 w 808720"/>
                  <a:gd name="connsiteY6205" fmla="*/ 8000 h 1047182"/>
                  <a:gd name="connsiteX6206" fmla="*/ 458287 w 808720"/>
                  <a:gd name="connsiteY6206" fmla="*/ 7844 h 1047182"/>
                  <a:gd name="connsiteX6207" fmla="*/ 458553 w 808720"/>
                  <a:gd name="connsiteY6207" fmla="*/ 7870 h 1047182"/>
                  <a:gd name="connsiteX6208" fmla="*/ 457478 w 808720"/>
                  <a:gd name="connsiteY6208" fmla="*/ 8004 h 1047182"/>
                  <a:gd name="connsiteX6209" fmla="*/ 457360 w 808720"/>
                  <a:gd name="connsiteY6209" fmla="*/ 7993 h 1047182"/>
                  <a:gd name="connsiteX6210" fmla="*/ 516463 w 808720"/>
                  <a:gd name="connsiteY6210" fmla="*/ 7839 h 1047182"/>
                  <a:gd name="connsiteX6211" fmla="*/ 516891 w 808720"/>
                  <a:gd name="connsiteY6211" fmla="*/ 7908 h 1047182"/>
                  <a:gd name="connsiteX6212" fmla="*/ 516791 w 808720"/>
                  <a:gd name="connsiteY6212" fmla="*/ 7948 h 1047182"/>
                  <a:gd name="connsiteX6213" fmla="*/ 515984 w 808720"/>
                  <a:gd name="connsiteY6213" fmla="*/ 7879 h 1047182"/>
                  <a:gd name="connsiteX6214" fmla="*/ 497904 w 808720"/>
                  <a:gd name="connsiteY6214" fmla="*/ 7838 h 1047182"/>
                  <a:gd name="connsiteX6215" fmla="*/ 497614 w 808720"/>
                  <a:gd name="connsiteY6215" fmla="*/ 7908 h 1047182"/>
                  <a:gd name="connsiteX6216" fmla="*/ 497447 w 808720"/>
                  <a:gd name="connsiteY6216" fmla="*/ 7869 h 1047182"/>
                  <a:gd name="connsiteX6217" fmla="*/ 450278 w 808720"/>
                  <a:gd name="connsiteY6217" fmla="*/ 7838 h 1047182"/>
                  <a:gd name="connsiteX6218" fmla="*/ 448491 w 808720"/>
                  <a:gd name="connsiteY6218" fmla="*/ 8186 h 1047182"/>
                  <a:gd name="connsiteX6219" fmla="*/ 445745 w 808720"/>
                  <a:gd name="connsiteY6219" fmla="*/ 8174 h 1047182"/>
                  <a:gd name="connsiteX6220" fmla="*/ 447683 w 808720"/>
                  <a:gd name="connsiteY6220" fmla="*/ 7926 h 1047182"/>
                  <a:gd name="connsiteX6221" fmla="*/ 479876 w 808720"/>
                  <a:gd name="connsiteY6221" fmla="*/ 7835 h 1047182"/>
                  <a:gd name="connsiteX6222" fmla="*/ 478346 w 808720"/>
                  <a:gd name="connsiteY6222" fmla="*/ 8015 h 1047182"/>
                  <a:gd name="connsiteX6223" fmla="*/ 477701 w 808720"/>
                  <a:gd name="connsiteY6223" fmla="*/ 7977 h 1047182"/>
                  <a:gd name="connsiteX6224" fmla="*/ 455614 w 808720"/>
                  <a:gd name="connsiteY6224" fmla="*/ 7828 h 1047182"/>
                  <a:gd name="connsiteX6225" fmla="*/ 456322 w 808720"/>
                  <a:gd name="connsiteY6225" fmla="*/ 7895 h 1047182"/>
                  <a:gd name="connsiteX6226" fmla="*/ 454045 w 808720"/>
                  <a:gd name="connsiteY6226" fmla="*/ 8209 h 1047182"/>
                  <a:gd name="connsiteX6227" fmla="*/ 452468 w 808720"/>
                  <a:gd name="connsiteY6227" fmla="*/ 8202 h 1047182"/>
                  <a:gd name="connsiteX6228" fmla="*/ 522761 w 808720"/>
                  <a:gd name="connsiteY6228" fmla="*/ 7821 h 1047182"/>
                  <a:gd name="connsiteX6229" fmla="*/ 522625 w 808720"/>
                  <a:gd name="connsiteY6229" fmla="*/ 7953 h 1047182"/>
                  <a:gd name="connsiteX6230" fmla="*/ 522572 w 808720"/>
                  <a:gd name="connsiteY6230" fmla="*/ 7941 h 1047182"/>
                  <a:gd name="connsiteX6231" fmla="*/ 522689 w 808720"/>
                  <a:gd name="connsiteY6231" fmla="*/ 7832 h 1047182"/>
                  <a:gd name="connsiteX6232" fmla="*/ 517114 w 808720"/>
                  <a:gd name="connsiteY6232" fmla="*/ 7819 h 1047182"/>
                  <a:gd name="connsiteX6233" fmla="*/ 517177 w 808720"/>
                  <a:gd name="connsiteY6233" fmla="*/ 7832 h 1047182"/>
                  <a:gd name="connsiteX6234" fmla="*/ 516950 w 808720"/>
                  <a:gd name="connsiteY6234" fmla="*/ 7917 h 1047182"/>
                  <a:gd name="connsiteX6235" fmla="*/ 516891 w 808720"/>
                  <a:gd name="connsiteY6235" fmla="*/ 7908 h 1047182"/>
                  <a:gd name="connsiteX6236" fmla="*/ 480158 w 808720"/>
                  <a:gd name="connsiteY6236" fmla="*/ 7802 h 1047182"/>
                  <a:gd name="connsiteX6237" fmla="*/ 480256 w 808720"/>
                  <a:gd name="connsiteY6237" fmla="*/ 7810 h 1047182"/>
                  <a:gd name="connsiteX6238" fmla="*/ 479876 w 808720"/>
                  <a:gd name="connsiteY6238" fmla="*/ 7835 h 1047182"/>
                  <a:gd name="connsiteX6239" fmla="*/ 517221 w 808720"/>
                  <a:gd name="connsiteY6239" fmla="*/ 7776 h 1047182"/>
                  <a:gd name="connsiteX6240" fmla="*/ 517114 w 808720"/>
                  <a:gd name="connsiteY6240" fmla="*/ 7819 h 1047182"/>
                  <a:gd name="connsiteX6241" fmla="*/ 516995 w 808720"/>
                  <a:gd name="connsiteY6241" fmla="*/ 7795 h 1047182"/>
                  <a:gd name="connsiteX6242" fmla="*/ 436464 w 808720"/>
                  <a:gd name="connsiteY6242" fmla="*/ 7776 h 1047182"/>
                  <a:gd name="connsiteX6243" fmla="*/ 432295 w 808720"/>
                  <a:gd name="connsiteY6243" fmla="*/ 8137 h 1047182"/>
                  <a:gd name="connsiteX6244" fmla="*/ 430650 w 808720"/>
                  <a:gd name="connsiteY6244" fmla="*/ 8438 h 1047182"/>
                  <a:gd name="connsiteX6245" fmla="*/ 426381 w 808720"/>
                  <a:gd name="connsiteY6245" fmla="*/ 8731 h 1047182"/>
                  <a:gd name="connsiteX6246" fmla="*/ 430147 w 808720"/>
                  <a:gd name="connsiteY6246" fmla="*/ 8220 h 1047182"/>
                  <a:gd name="connsiteX6247" fmla="*/ 524486 w 808720"/>
                  <a:gd name="connsiteY6247" fmla="*/ 7773 h 1047182"/>
                  <a:gd name="connsiteX6248" fmla="*/ 523884 w 808720"/>
                  <a:gd name="connsiteY6248" fmla="*/ 8115 h 1047182"/>
                  <a:gd name="connsiteX6249" fmla="*/ 522868 w 808720"/>
                  <a:gd name="connsiteY6249" fmla="*/ 8004 h 1047182"/>
                  <a:gd name="connsiteX6250" fmla="*/ 457342 w 808720"/>
                  <a:gd name="connsiteY6250" fmla="*/ 7754 h 1047182"/>
                  <a:gd name="connsiteX6251" fmla="*/ 458170 w 808720"/>
                  <a:gd name="connsiteY6251" fmla="*/ 7833 h 1047182"/>
                  <a:gd name="connsiteX6252" fmla="*/ 457248 w 808720"/>
                  <a:gd name="connsiteY6252" fmla="*/ 7983 h 1047182"/>
                  <a:gd name="connsiteX6253" fmla="*/ 456322 w 808720"/>
                  <a:gd name="connsiteY6253" fmla="*/ 7895 h 1047182"/>
                  <a:gd name="connsiteX6254" fmla="*/ 486665 w 808720"/>
                  <a:gd name="connsiteY6254" fmla="*/ 7748 h 1047182"/>
                  <a:gd name="connsiteX6255" fmla="*/ 487046 w 808720"/>
                  <a:gd name="connsiteY6255" fmla="*/ 7783 h 1047182"/>
                  <a:gd name="connsiteX6256" fmla="*/ 488632 w 808720"/>
                  <a:gd name="connsiteY6256" fmla="*/ 7933 h 1047182"/>
                  <a:gd name="connsiteX6257" fmla="*/ 487365 w 808720"/>
                  <a:gd name="connsiteY6257" fmla="*/ 8052 h 1047182"/>
                  <a:gd name="connsiteX6258" fmla="*/ 485285 w 808720"/>
                  <a:gd name="connsiteY6258" fmla="*/ 7935 h 1047182"/>
                  <a:gd name="connsiteX6259" fmla="*/ 485169 w 808720"/>
                  <a:gd name="connsiteY6259" fmla="*/ 7928 h 1047182"/>
                  <a:gd name="connsiteX6260" fmla="*/ 528012 w 808720"/>
                  <a:gd name="connsiteY6260" fmla="*/ 7746 h 1047182"/>
                  <a:gd name="connsiteX6261" fmla="*/ 529776 w 808720"/>
                  <a:gd name="connsiteY6261" fmla="*/ 8380 h 1047182"/>
                  <a:gd name="connsiteX6262" fmla="*/ 530240 w 808720"/>
                  <a:gd name="connsiteY6262" fmla="*/ 8696 h 1047182"/>
                  <a:gd name="connsiteX6263" fmla="*/ 529143 w 808720"/>
                  <a:gd name="connsiteY6263" fmla="*/ 9117 h 1047182"/>
                  <a:gd name="connsiteX6264" fmla="*/ 529110 w 808720"/>
                  <a:gd name="connsiteY6264" fmla="*/ 9123 h 1047182"/>
                  <a:gd name="connsiteX6265" fmla="*/ 528706 w 808720"/>
                  <a:gd name="connsiteY6265" fmla="*/ 8947 h 1047182"/>
                  <a:gd name="connsiteX6266" fmla="*/ 528792 w 808720"/>
                  <a:gd name="connsiteY6266" fmla="*/ 8411 h 1047182"/>
                  <a:gd name="connsiteX6267" fmla="*/ 513084 w 808720"/>
                  <a:gd name="connsiteY6267" fmla="*/ 7737 h 1047182"/>
                  <a:gd name="connsiteX6268" fmla="*/ 513921 w 808720"/>
                  <a:gd name="connsiteY6268" fmla="*/ 8051 h 1047182"/>
                  <a:gd name="connsiteX6269" fmla="*/ 510952 w 808720"/>
                  <a:gd name="connsiteY6269" fmla="*/ 8299 h 1047182"/>
                  <a:gd name="connsiteX6270" fmla="*/ 512754 w 808720"/>
                  <a:gd name="connsiteY6270" fmla="*/ 7753 h 1047182"/>
                  <a:gd name="connsiteX6271" fmla="*/ 481566 w 808720"/>
                  <a:gd name="connsiteY6271" fmla="*/ 7724 h 1047182"/>
                  <a:gd name="connsiteX6272" fmla="*/ 485169 w 808720"/>
                  <a:gd name="connsiteY6272" fmla="*/ 7928 h 1047182"/>
                  <a:gd name="connsiteX6273" fmla="*/ 484694 w 808720"/>
                  <a:gd name="connsiteY6273" fmla="*/ 7986 h 1047182"/>
                  <a:gd name="connsiteX6274" fmla="*/ 483672 w 808720"/>
                  <a:gd name="connsiteY6274" fmla="*/ 8109 h 1047182"/>
                  <a:gd name="connsiteX6275" fmla="*/ 483468 w 808720"/>
                  <a:gd name="connsiteY6275" fmla="*/ 8091 h 1047182"/>
                  <a:gd name="connsiteX6276" fmla="*/ 480256 w 808720"/>
                  <a:gd name="connsiteY6276" fmla="*/ 7810 h 1047182"/>
                  <a:gd name="connsiteX6277" fmla="*/ 453801 w 808720"/>
                  <a:gd name="connsiteY6277" fmla="*/ 7719 h 1047182"/>
                  <a:gd name="connsiteX6278" fmla="*/ 450266 w 808720"/>
                  <a:gd name="connsiteY6278" fmla="*/ 8193 h 1047182"/>
                  <a:gd name="connsiteX6279" fmla="*/ 449521 w 808720"/>
                  <a:gd name="connsiteY6279" fmla="*/ 8190 h 1047182"/>
                  <a:gd name="connsiteX6280" fmla="*/ 452421 w 808720"/>
                  <a:gd name="connsiteY6280" fmla="*/ 7766 h 1047182"/>
                  <a:gd name="connsiteX6281" fmla="*/ 454355 w 808720"/>
                  <a:gd name="connsiteY6281" fmla="*/ 7708 h 1047182"/>
                  <a:gd name="connsiteX6282" fmla="*/ 455302 w 808720"/>
                  <a:gd name="connsiteY6282" fmla="*/ 7798 h 1047182"/>
                  <a:gd name="connsiteX6283" fmla="*/ 452004 w 808720"/>
                  <a:gd name="connsiteY6283" fmla="*/ 8200 h 1047182"/>
                  <a:gd name="connsiteX6284" fmla="*/ 450650 w 808720"/>
                  <a:gd name="connsiteY6284" fmla="*/ 8195 h 1047182"/>
                  <a:gd name="connsiteX6285" fmla="*/ 513880 w 808720"/>
                  <a:gd name="connsiteY6285" fmla="*/ 7699 h 1047182"/>
                  <a:gd name="connsiteX6286" fmla="*/ 515984 w 808720"/>
                  <a:gd name="connsiteY6286" fmla="*/ 7879 h 1047182"/>
                  <a:gd name="connsiteX6287" fmla="*/ 515416 w 808720"/>
                  <a:gd name="connsiteY6287" fmla="*/ 7926 h 1047182"/>
                  <a:gd name="connsiteX6288" fmla="*/ 513512 w 808720"/>
                  <a:gd name="connsiteY6288" fmla="*/ 7717 h 1047182"/>
                  <a:gd name="connsiteX6289" fmla="*/ 454440 w 808720"/>
                  <a:gd name="connsiteY6289" fmla="*/ 7697 h 1047182"/>
                  <a:gd name="connsiteX6290" fmla="*/ 454355 w 808720"/>
                  <a:gd name="connsiteY6290" fmla="*/ 7708 h 1047182"/>
                  <a:gd name="connsiteX6291" fmla="*/ 454290 w 808720"/>
                  <a:gd name="connsiteY6291" fmla="*/ 7702 h 1047182"/>
                  <a:gd name="connsiteX6292" fmla="*/ 525120 w 808720"/>
                  <a:gd name="connsiteY6292" fmla="*/ 7697 h 1047182"/>
                  <a:gd name="connsiteX6293" fmla="*/ 526201 w 808720"/>
                  <a:gd name="connsiteY6293" fmla="*/ 8247 h 1047182"/>
                  <a:gd name="connsiteX6294" fmla="*/ 526184 w 808720"/>
                  <a:gd name="connsiteY6294" fmla="*/ 8276 h 1047182"/>
                  <a:gd name="connsiteX6295" fmla="*/ 526017 w 808720"/>
                  <a:gd name="connsiteY6295" fmla="*/ 8347 h 1047182"/>
                  <a:gd name="connsiteX6296" fmla="*/ 524622 w 808720"/>
                  <a:gd name="connsiteY6296" fmla="*/ 8195 h 1047182"/>
                  <a:gd name="connsiteX6297" fmla="*/ 496688 w 808720"/>
                  <a:gd name="connsiteY6297" fmla="*/ 7690 h 1047182"/>
                  <a:gd name="connsiteX6298" fmla="*/ 497447 w 808720"/>
                  <a:gd name="connsiteY6298" fmla="*/ 7869 h 1047182"/>
                  <a:gd name="connsiteX6299" fmla="*/ 495306 w 808720"/>
                  <a:gd name="connsiteY6299" fmla="*/ 8012 h 1047182"/>
                  <a:gd name="connsiteX6300" fmla="*/ 495605 w 808720"/>
                  <a:gd name="connsiteY6300" fmla="*/ 7819 h 1047182"/>
                  <a:gd name="connsiteX6301" fmla="*/ 454076 w 808720"/>
                  <a:gd name="connsiteY6301" fmla="*/ 7682 h 1047182"/>
                  <a:gd name="connsiteX6302" fmla="*/ 454290 w 808720"/>
                  <a:gd name="connsiteY6302" fmla="*/ 7702 h 1047182"/>
                  <a:gd name="connsiteX6303" fmla="*/ 453801 w 808720"/>
                  <a:gd name="connsiteY6303" fmla="*/ 7719 h 1047182"/>
                  <a:gd name="connsiteX6304" fmla="*/ 525137 w 808720"/>
                  <a:gd name="connsiteY6304" fmla="*/ 7680 h 1047182"/>
                  <a:gd name="connsiteX6305" fmla="*/ 525120 w 808720"/>
                  <a:gd name="connsiteY6305" fmla="*/ 7697 h 1047182"/>
                  <a:gd name="connsiteX6306" fmla="*/ 525098 w 808720"/>
                  <a:gd name="connsiteY6306" fmla="*/ 7685 h 1047182"/>
                  <a:gd name="connsiteX6307" fmla="*/ 513044 w 808720"/>
                  <a:gd name="connsiteY6307" fmla="*/ 7665 h 1047182"/>
                  <a:gd name="connsiteX6308" fmla="*/ 513512 w 808720"/>
                  <a:gd name="connsiteY6308" fmla="*/ 7717 h 1047182"/>
                  <a:gd name="connsiteX6309" fmla="*/ 513084 w 808720"/>
                  <a:gd name="connsiteY6309" fmla="*/ 7737 h 1047182"/>
                  <a:gd name="connsiteX6310" fmla="*/ 512960 w 808720"/>
                  <a:gd name="connsiteY6310" fmla="*/ 7691 h 1047182"/>
                  <a:gd name="connsiteX6311" fmla="*/ 456402 w 808720"/>
                  <a:gd name="connsiteY6311" fmla="*/ 7664 h 1047182"/>
                  <a:gd name="connsiteX6312" fmla="*/ 456728 w 808720"/>
                  <a:gd name="connsiteY6312" fmla="*/ 7695 h 1047182"/>
                  <a:gd name="connsiteX6313" fmla="*/ 455614 w 808720"/>
                  <a:gd name="connsiteY6313" fmla="*/ 7828 h 1047182"/>
                  <a:gd name="connsiteX6314" fmla="*/ 455302 w 808720"/>
                  <a:gd name="connsiteY6314" fmla="*/ 7798 h 1047182"/>
                  <a:gd name="connsiteX6315" fmla="*/ 518864 w 808720"/>
                  <a:gd name="connsiteY6315" fmla="*/ 7639 h 1047182"/>
                  <a:gd name="connsiteX6316" fmla="*/ 519215 w 808720"/>
                  <a:gd name="connsiteY6316" fmla="*/ 7720 h 1047182"/>
                  <a:gd name="connsiteX6317" fmla="*/ 520595 w 808720"/>
                  <a:gd name="connsiteY6317" fmla="*/ 8154 h 1047182"/>
                  <a:gd name="connsiteX6318" fmla="*/ 520098 w 808720"/>
                  <a:gd name="connsiteY6318" fmla="*/ 8230 h 1047182"/>
                  <a:gd name="connsiteX6319" fmla="*/ 518436 w 808720"/>
                  <a:gd name="connsiteY6319" fmla="*/ 8088 h 1047182"/>
                  <a:gd name="connsiteX6320" fmla="*/ 517177 w 808720"/>
                  <a:gd name="connsiteY6320" fmla="*/ 7832 h 1047182"/>
                  <a:gd name="connsiteX6321" fmla="*/ 517357 w 808720"/>
                  <a:gd name="connsiteY6321" fmla="*/ 7765 h 1047182"/>
                  <a:gd name="connsiteX6322" fmla="*/ 527685 w 808720"/>
                  <a:gd name="connsiteY6322" fmla="*/ 7632 h 1047182"/>
                  <a:gd name="connsiteX6323" fmla="*/ 528792 w 808720"/>
                  <a:gd name="connsiteY6323" fmla="*/ 8411 h 1047182"/>
                  <a:gd name="connsiteX6324" fmla="*/ 527912 w 808720"/>
                  <a:gd name="connsiteY6324" fmla="*/ 8602 h 1047182"/>
                  <a:gd name="connsiteX6325" fmla="*/ 526676 w 808720"/>
                  <a:gd name="connsiteY6325" fmla="*/ 8065 h 1047182"/>
                  <a:gd name="connsiteX6326" fmla="*/ 527672 w 808720"/>
                  <a:gd name="connsiteY6326" fmla="*/ 7623 h 1047182"/>
                  <a:gd name="connsiteX6327" fmla="*/ 527691 w 808720"/>
                  <a:gd name="connsiteY6327" fmla="*/ 7630 h 1047182"/>
                  <a:gd name="connsiteX6328" fmla="*/ 527685 w 808720"/>
                  <a:gd name="connsiteY6328" fmla="*/ 7632 h 1047182"/>
                  <a:gd name="connsiteX6329" fmla="*/ 456780 w 808720"/>
                  <a:gd name="connsiteY6329" fmla="*/ 7618 h 1047182"/>
                  <a:gd name="connsiteX6330" fmla="*/ 456402 w 808720"/>
                  <a:gd name="connsiteY6330" fmla="*/ 7664 h 1047182"/>
                  <a:gd name="connsiteX6331" fmla="*/ 456145 w 808720"/>
                  <a:gd name="connsiteY6331" fmla="*/ 7639 h 1047182"/>
                  <a:gd name="connsiteX6332" fmla="*/ 525629 w 808720"/>
                  <a:gd name="connsiteY6332" fmla="*/ 7610 h 1047182"/>
                  <a:gd name="connsiteX6333" fmla="*/ 525709 w 808720"/>
                  <a:gd name="connsiteY6333" fmla="*/ 7645 h 1047182"/>
                  <a:gd name="connsiteX6334" fmla="*/ 526329 w 808720"/>
                  <a:gd name="connsiteY6334" fmla="*/ 8039 h 1047182"/>
                  <a:gd name="connsiteX6335" fmla="*/ 526292 w 808720"/>
                  <a:gd name="connsiteY6335" fmla="*/ 8100 h 1047182"/>
                  <a:gd name="connsiteX6336" fmla="*/ 525324 w 808720"/>
                  <a:gd name="connsiteY6336" fmla="*/ 7653 h 1047182"/>
                  <a:gd name="connsiteX6337" fmla="*/ 519235 w 808720"/>
                  <a:gd name="connsiteY6337" fmla="*/ 7608 h 1047182"/>
                  <a:gd name="connsiteX6338" fmla="*/ 521991 w 808720"/>
                  <a:gd name="connsiteY6338" fmla="*/ 7909 h 1047182"/>
                  <a:gd name="connsiteX6339" fmla="*/ 521936 w 808720"/>
                  <a:gd name="connsiteY6339" fmla="*/ 7947 h 1047182"/>
                  <a:gd name="connsiteX6340" fmla="*/ 520897 w 808720"/>
                  <a:gd name="connsiteY6340" fmla="*/ 8107 h 1047182"/>
                  <a:gd name="connsiteX6341" fmla="*/ 519215 w 808720"/>
                  <a:gd name="connsiteY6341" fmla="*/ 7720 h 1047182"/>
                  <a:gd name="connsiteX6342" fmla="*/ 518938 w 808720"/>
                  <a:gd name="connsiteY6342" fmla="*/ 7633 h 1047182"/>
                  <a:gd name="connsiteX6343" fmla="*/ 525214 w 808720"/>
                  <a:gd name="connsiteY6343" fmla="*/ 7603 h 1047182"/>
                  <a:gd name="connsiteX6344" fmla="*/ 525324 w 808720"/>
                  <a:gd name="connsiteY6344" fmla="*/ 7653 h 1047182"/>
                  <a:gd name="connsiteX6345" fmla="*/ 525137 w 808720"/>
                  <a:gd name="connsiteY6345" fmla="*/ 7680 h 1047182"/>
                  <a:gd name="connsiteX6346" fmla="*/ 512717 w 808720"/>
                  <a:gd name="connsiteY6346" fmla="*/ 7600 h 1047182"/>
                  <a:gd name="connsiteX6347" fmla="*/ 513140 w 808720"/>
                  <a:gd name="connsiteY6347" fmla="*/ 7636 h 1047182"/>
                  <a:gd name="connsiteX6348" fmla="*/ 513044 w 808720"/>
                  <a:gd name="connsiteY6348" fmla="*/ 7665 h 1047182"/>
                  <a:gd name="connsiteX6349" fmla="*/ 512828 w 808720"/>
                  <a:gd name="connsiteY6349" fmla="*/ 7642 h 1047182"/>
                  <a:gd name="connsiteX6350" fmla="*/ 516023 w 808720"/>
                  <a:gd name="connsiteY6350" fmla="*/ 7597 h 1047182"/>
                  <a:gd name="connsiteX6351" fmla="*/ 516995 w 808720"/>
                  <a:gd name="connsiteY6351" fmla="*/ 7795 h 1047182"/>
                  <a:gd name="connsiteX6352" fmla="*/ 516463 w 808720"/>
                  <a:gd name="connsiteY6352" fmla="*/ 7839 h 1047182"/>
                  <a:gd name="connsiteX6353" fmla="*/ 515200 w 808720"/>
                  <a:gd name="connsiteY6353" fmla="*/ 7636 h 1047182"/>
                  <a:gd name="connsiteX6354" fmla="*/ 512344 w 808720"/>
                  <a:gd name="connsiteY6354" fmla="*/ 7588 h 1047182"/>
                  <a:gd name="connsiteX6355" fmla="*/ 512828 w 808720"/>
                  <a:gd name="connsiteY6355" fmla="*/ 7642 h 1047182"/>
                  <a:gd name="connsiteX6356" fmla="*/ 512960 w 808720"/>
                  <a:gd name="connsiteY6356" fmla="*/ 7691 h 1047182"/>
                  <a:gd name="connsiteX6357" fmla="*/ 512754 w 808720"/>
                  <a:gd name="connsiteY6357" fmla="*/ 7753 h 1047182"/>
                  <a:gd name="connsiteX6358" fmla="*/ 511179 w 808720"/>
                  <a:gd name="connsiteY6358" fmla="*/ 7828 h 1047182"/>
                  <a:gd name="connsiteX6359" fmla="*/ 510008 w 808720"/>
                  <a:gd name="connsiteY6359" fmla="*/ 8377 h 1047182"/>
                  <a:gd name="connsiteX6360" fmla="*/ 508897 w 808720"/>
                  <a:gd name="connsiteY6360" fmla="*/ 8470 h 1047182"/>
                  <a:gd name="connsiteX6361" fmla="*/ 509054 w 808720"/>
                  <a:gd name="connsiteY6361" fmla="*/ 8411 h 1047182"/>
                  <a:gd name="connsiteX6362" fmla="*/ 508427 w 808720"/>
                  <a:gd name="connsiteY6362" fmla="*/ 8509 h 1047182"/>
                  <a:gd name="connsiteX6363" fmla="*/ 506776 w 808720"/>
                  <a:gd name="connsiteY6363" fmla="*/ 8646 h 1047182"/>
                  <a:gd name="connsiteX6364" fmla="*/ 501653 w 808720"/>
                  <a:gd name="connsiteY6364" fmla="*/ 7588 h 1047182"/>
                  <a:gd name="connsiteX6365" fmla="*/ 500005 w 808720"/>
                  <a:gd name="connsiteY6365" fmla="*/ 7894 h 1047182"/>
                  <a:gd name="connsiteX6366" fmla="*/ 500672 w 808720"/>
                  <a:gd name="connsiteY6366" fmla="*/ 7654 h 1047182"/>
                  <a:gd name="connsiteX6367" fmla="*/ 527814 w 808720"/>
                  <a:gd name="connsiteY6367" fmla="*/ 7577 h 1047182"/>
                  <a:gd name="connsiteX6368" fmla="*/ 528012 w 808720"/>
                  <a:gd name="connsiteY6368" fmla="*/ 7746 h 1047182"/>
                  <a:gd name="connsiteX6369" fmla="*/ 527691 w 808720"/>
                  <a:gd name="connsiteY6369" fmla="*/ 7630 h 1047182"/>
                  <a:gd name="connsiteX6370" fmla="*/ 484789 w 808720"/>
                  <a:gd name="connsiteY6370" fmla="*/ 7571 h 1047182"/>
                  <a:gd name="connsiteX6371" fmla="*/ 486983 w 808720"/>
                  <a:gd name="connsiteY6371" fmla="*/ 7709 h 1047182"/>
                  <a:gd name="connsiteX6372" fmla="*/ 486665 w 808720"/>
                  <a:gd name="connsiteY6372" fmla="*/ 7748 h 1047182"/>
                  <a:gd name="connsiteX6373" fmla="*/ 455414 w 808720"/>
                  <a:gd name="connsiteY6373" fmla="*/ 7569 h 1047182"/>
                  <a:gd name="connsiteX6374" fmla="*/ 456145 w 808720"/>
                  <a:gd name="connsiteY6374" fmla="*/ 7639 h 1047182"/>
                  <a:gd name="connsiteX6375" fmla="*/ 454440 w 808720"/>
                  <a:gd name="connsiteY6375" fmla="*/ 7697 h 1047182"/>
                  <a:gd name="connsiteX6376" fmla="*/ 524857 w 808720"/>
                  <a:gd name="connsiteY6376" fmla="*/ 7562 h 1047182"/>
                  <a:gd name="connsiteX6377" fmla="*/ 525098 w 808720"/>
                  <a:gd name="connsiteY6377" fmla="*/ 7685 h 1047182"/>
                  <a:gd name="connsiteX6378" fmla="*/ 524486 w 808720"/>
                  <a:gd name="connsiteY6378" fmla="*/ 7773 h 1047182"/>
                  <a:gd name="connsiteX6379" fmla="*/ 458834 w 808720"/>
                  <a:gd name="connsiteY6379" fmla="*/ 7549 h 1047182"/>
                  <a:gd name="connsiteX6380" fmla="*/ 457342 w 808720"/>
                  <a:gd name="connsiteY6380" fmla="*/ 7754 h 1047182"/>
                  <a:gd name="connsiteX6381" fmla="*/ 456728 w 808720"/>
                  <a:gd name="connsiteY6381" fmla="*/ 7695 h 1047182"/>
                  <a:gd name="connsiteX6382" fmla="*/ 457615 w 808720"/>
                  <a:gd name="connsiteY6382" fmla="*/ 7590 h 1047182"/>
                  <a:gd name="connsiteX6383" fmla="*/ 484435 w 808720"/>
                  <a:gd name="connsiteY6383" fmla="*/ 7537 h 1047182"/>
                  <a:gd name="connsiteX6384" fmla="*/ 484789 w 808720"/>
                  <a:gd name="connsiteY6384" fmla="*/ 7571 h 1047182"/>
                  <a:gd name="connsiteX6385" fmla="*/ 484349 w 808720"/>
                  <a:gd name="connsiteY6385" fmla="*/ 7543 h 1047182"/>
                  <a:gd name="connsiteX6386" fmla="*/ 444198 w 808720"/>
                  <a:gd name="connsiteY6386" fmla="*/ 7508 h 1047182"/>
                  <a:gd name="connsiteX6387" fmla="*/ 440928 w 808720"/>
                  <a:gd name="connsiteY6387" fmla="*/ 7845 h 1047182"/>
                  <a:gd name="connsiteX6388" fmla="*/ 442662 w 808720"/>
                  <a:gd name="connsiteY6388" fmla="*/ 7614 h 1047182"/>
                  <a:gd name="connsiteX6389" fmla="*/ 518276 w 808720"/>
                  <a:gd name="connsiteY6389" fmla="*/ 7504 h 1047182"/>
                  <a:gd name="connsiteX6390" fmla="*/ 518660 w 808720"/>
                  <a:gd name="connsiteY6390" fmla="*/ 7545 h 1047182"/>
                  <a:gd name="connsiteX6391" fmla="*/ 518938 w 808720"/>
                  <a:gd name="connsiteY6391" fmla="*/ 7633 h 1047182"/>
                  <a:gd name="connsiteX6392" fmla="*/ 518864 w 808720"/>
                  <a:gd name="connsiteY6392" fmla="*/ 7639 h 1047182"/>
                  <a:gd name="connsiteX6393" fmla="*/ 518064 w 808720"/>
                  <a:gd name="connsiteY6393" fmla="*/ 7500 h 1047182"/>
                  <a:gd name="connsiteX6394" fmla="*/ 517357 w 808720"/>
                  <a:gd name="connsiteY6394" fmla="*/ 7765 h 1047182"/>
                  <a:gd name="connsiteX6395" fmla="*/ 517221 w 808720"/>
                  <a:gd name="connsiteY6395" fmla="*/ 7776 h 1047182"/>
                  <a:gd name="connsiteX6396" fmla="*/ 517891 w 808720"/>
                  <a:gd name="connsiteY6396" fmla="*/ 7508 h 1047182"/>
                  <a:gd name="connsiteX6397" fmla="*/ 520611 w 808720"/>
                  <a:gd name="connsiteY6397" fmla="*/ 7493 h 1047182"/>
                  <a:gd name="connsiteX6398" fmla="*/ 522099 w 808720"/>
                  <a:gd name="connsiteY6398" fmla="*/ 7833 h 1047182"/>
                  <a:gd name="connsiteX6399" fmla="*/ 522023 w 808720"/>
                  <a:gd name="connsiteY6399" fmla="*/ 7887 h 1047182"/>
                  <a:gd name="connsiteX6400" fmla="*/ 520338 w 808720"/>
                  <a:gd name="connsiteY6400" fmla="*/ 7516 h 1047182"/>
                  <a:gd name="connsiteX6401" fmla="*/ 460483 w 808720"/>
                  <a:gd name="connsiteY6401" fmla="*/ 7493 h 1047182"/>
                  <a:gd name="connsiteX6402" fmla="*/ 458287 w 808720"/>
                  <a:gd name="connsiteY6402" fmla="*/ 7844 h 1047182"/>
                  <a:gd name="connsiteX6403" fmla="*/ 458170 w 808720"/>
                  <a:gd name="connsiteY6403" fmla="*/ 7833 h 1047182"/>
                  <a:gd name="connsiteX6404" fmla="*/ 460218 w 808720"/>
                  <a:gd name="connsiteY6404" fmla="*/ 7502 h 1047182"/>
                  <a:gd name="connsiteX6405" fmla="*/ 518225 w 808720"/>
                  <a:gd name="connsiteY6405" fmla="*/ 7492 h 1047182"/>
                  <a:gd name="connsiteX6406" fmla="*/ 518276 w 808720"/>
                  <a:gd name="connsiteY6406" fmla="*/ 7504 h 1047182"/>
                  <a:gd name="connsiteX6407" fmla="*/ 518186 w 808720"/>
                  <a:gd name="connsiteY6407" fmla="*/ 7494 h 1047182"/>
                  <a:gd name="connsiteX6408" fmla="*/ 452062 w 808720"/>
                  <a:gd name="connsiteY6408" fmla="*/ 7491 h 1047182"/>
                  <a:gd name="connsiteX6409" fmla="*/ 453418 w 808720"/>
                  <a:gd name="connsiteY6409" fmla="*/ 7620 h 1047182"/>
                  <a:gd name="connsiteX6410" fmla="*/ 452421 w 808720"/>
                  <a:gd name="connsiteY6410" fmla="*/ 7766 h 1047182"/>
                  <a:gd name="connsiteX6411" fmla="*/ 450278 w 808720"/>
                  <a:gd name="connsiteY6411" fmla="*/ 7838 h 1047182"/>
                  <a:gd name="connsiteX6412" fmla="*/ 518103 w 808720"/>
                  <a:gd name="connsiteY6412" fmla="*/ 7485 h 1047182"/>
                  <a:gd name="connsiteX6413" fmla="*/ 518186 w 808720"/>
                  <a:gd name="connsiteY6413" fmla="*/ 7494 h 1047182"/>
                  <a:gd name="connsiteX6414" fmla="*/ 518064 w 808720"/>
                  <a:gd name="connsiteY6414" fmla="*/ 7500 h 1047182"/>
                  <a:gd name="connsiteX6415" fmla="*/ 524955 w 808720"/>
                  <a:gd name="connsiteY6415" fmla="*/ 7483 h 1047182"/>
                  <a:gd name="connsiteX6416" fmla="*/ 524978 w 808720"/>
                  <a:gd name="connsiteY6416" fmla="*/ 7494 h 1047182"/>
                  <a:gd name="connsiteX6417" fmla="*/ 524857 w 808720"/>
                  <a:gd name="connsiteY6417" fmla="*/ 7562 h 1047182"/>
                  <a:gd name="connsiteX6418" fmla="*/ 524760 w 808720"/>
                  <a:gd name="connsiteY6418" fmla="*/ 7513 h 1047182"/>
                  <a:gd name="connsiteX6419" fmla="*/ 454415 w 808720"/>
                  <a:gd name="connsiteY6419" fmla="*/ 7474 h 1047182"/>
                  <a:gd name="connsiteX6420" fmla="*/ 455123 w 808720"/>
                  <a:gd name="connsiteY6420" fmla="*/ 7542 h 1047182"/>
                  <a:gd name="connsiteX6421" fmla="*/ 454076 w 808720"/>
                  <a:gd name="connsiteY6421" fmla="*/ 7682 h 1047182"/>
                  <a:gd name="connsiteX6422" fmla="*/ 453418 w 808720"/>
                  <a:gd name="connsiteY6422" fmla="*/ 7620 h 1047182"/>
                  <a:gd name="connsiteX6423" fmla="*/ 483045 w 808720"/>
                  <a:gd name="connsiteY6423" fmla="*/ 7461 h 1047182"/>
                  <a:gd name="connsiteX6424" fmla="*/ 484349 w 808720"/>
                  <a:gd name="connsiteY6424" fmla="*/ 7543 h 1047182"/>
                  <a:gd name="connsiteX6425" fmla="*/ 481566 w 808720"/>
                  <a:gd name="connsiteY6425" fmla="*/ 7724 h 1047182"/>
                  <a:gd name="connsiteX6426" fmla="*/ 481054 w 808720"/>
                  <a:gd name="connsiteY6426" fmla="*/ 7696 h 1047182"/>
                  <a:gd name="connsiteX6427" fmla="*/ 526685 w 808720"/>
                  <a:gd name="connsiteY6427" fmla="*/ 7459 h 1047182"/>
                  <a:gd name="connsiteX6428" fmla="*/ 526389 w 808720"/>
                  <a:gd name="connsiteY6428" fmla="*/ 7940 h 1047182"/>
                  <a:gd name="connsiteX6429" fmla="*/ 525709 w 808720"/>
                  <a:gd name="connsiteY6429" fmla="*/ 7645 h 1047182"/>
                  <a:gd name="connsiteX6430" fmla="*/ 525649 w 808720"/>
                  <a:gd name="connsiteY6430" fmla="*/ 7607 h 1047182"/>
                  <a:gd name="connsiteX6431" fmla="*/ 518039 w 808720"/>
                  <a:gd name="connsiteY6431" fmla="*/ 7449 h 1047182"/>
                  <a:gd name="connsiteX6432" fmla="*/ 518138 w 808720"/>
                  <a:gd name="connsiteY6432" fmla="*/ 7472 h 1047182"/>
                  <a:gd name="connsiteX6433" fmla="*/ 518103 w 808720"/>
                  <a:gd name="connsiteY6433" fmla="*/ 7485 h 1047182"/>
                  <a:gd name="connsiteX6434" fmla="*/ 517982 w 808720"/>
                  <a:gd name="connsiteY6434" fmla="*/ 7472 h 1047182"/>
                  <a:gd name="connsiteX6435" fmla="*/ 525237 w 808720"/>
                  <a:gd name="connsiteY6435" fmla="*/ 7440 h 1047182"/>
                  <a:gd name="connsiteX6436" fmla="*/ 525335 w 808720"/>
                  <a:gd name="connsiteY6436" fmla="*/ 7482 h 1047182"/>
                  <a:gd name="connsiteX6437" fmla="*/ 525214 w 808720"/>
                  <a:gd name="connsiteY6437" fmla="*/ 7603 h 1047182"/>
                  <a:gd name="connsiteX6438" fmla="*/ 524978 w 808720"/>
                  <a:gd name="connsiteY6438" fmla="*/ 7494 h 1047182"/>
                  <a:gd name="connsiteX6439" fmla="*/ 525012 w 808720"/>
                  <a:gd name="connsiteY6439" fmla="*/ 7474 h 1047182"/>
                  <a:gd name="connsiteX6440" fmla="*/ 440361 w 808720"/>
                  <a:gd name="connsiteY6440" fmla="*/ 7439 h 1047182"/>
                  <a:gd name="connsiteX6441" fmla="*/ 439423 w 808720"/>
                  <a:gd name="connsiteY6441" fmla="*/ 7568 h 1047182"/>
                  <a:gd name="connsiteX6442" fmla="*/ 436464 w 808720"/>
                  <a:gd name="connsiteY6442" fmla="*/ 7776 h 1047182"/>
                  <a:gd name="connsiteX6443" fmla="*/ 525381 w 808720"/>
                  <a:gd name="connsiteY6443" fmla="*/ 7436 h 1047182"/>
                  <a:gd name="connsiteX6444" fmla="*/ 525649 w 808720"/>
                  <a:gd name="connsiteY6444" fmla="*/ 7607 h 1047182"/>
                  <a:gd name="connsiteX6445" fmla="*/ 525629 w 808720"/>
                  <a:gd name="connsiteY6445" fmla="*/ 7610 h 1047182"/>
                  <a:gd name="connsiteX6446" fmla="*/ 525335 w 808720"/>
                  <a:gd name="connsiteY6446" fmla="*/ 7482 h 1047182"/>
                  <a:gd name="connsiteX6447" fmla="*/ 450695 w 808720"/>
                  <a:gd name="connsiteY6447" fmla="*/ 7435 h 1047182"/>
                  <a:gd name="connsiteX6448" fmla="*/ 448611 w 808720"/>
                  <a:gd name="connsiteY6448" fmla="*/ 7666 h 1047182"/>
                  <a:gd name="connsiteX6449" fmla="*/ 445084 w 808720"/>
                  <a:gd name="connsiteY6449" fmla="*/ 8014 h 1047182"/>
                  <a:gd name="connsiteX6450" fmla="*/ 444925 w 808720"/>
                  <a:gd name="connsiteY6450" fmla="*/ 8020 h 1047182"/>
                  <a:gd name="connsiteX6451" fmla="*/ 518269 w 808720"/>
                  <a:gd name="connsiteY6451" fmla="*/ 7423 h 1047182"/>
                  <a:gd name="connsiteX6452" fmla="*/ 518455 w 808720"/>
                  <a:gd name="connsiteY6452" fmla="*/ 7481 h 1047182"/>
                  <a:gd name="connsiteX6453" fmla="*/ 518225 w 808720"/>
                  <a:gd name="connsiteY6453" fmla="*/ 7492 h 1047182"/>
                  <a:gd name="connsiteX6454" fmla="*/ 518138 w 808720"/>
                  <a:gd name="connsiteY6454" fmla="*/ 7472 h 1047182"/>
                  <a:gd name="connsiteX6455" fmla="*/ 445448 w 808720"/>
                  <a:gd name="connsiteY6455" fmla="*/ 7422 h 1047182"/>
                  <a:gd name="connsiteX6456" fmla="*/ 441376 w 808720"/>
                  <a:gd name="connsiteY6456" fmla="*/ 7986 h 1047182"/>
                  <a:gd name="connsiteX6457" fmla="*/ 439887 w 808720"/>
                  <a:gd name="connsiteY6457" fmla="*/ 8150 h 1047182"/>
                  <a:gd name="connsiteX6458" fmla="*/ 438676 w 808720"/>
                  <a:gd name="connsiteY6458" fmla="*/ 8145 h 1047182"/>
                  <a:gd name="connsiteX6459" fmla="*/ 440679 w 808720"/>
                  <a:gd name="connsiteY6459" fmla="*/ 7878 h 1047182"/>
                  <a:gd name="connsiteX6460" fmla="*/ 445211 w 808720"/>
                  <a:gd name="connsiteY6460" fmla="*/ 7438 h 1047182"/>
                  <a:gd name="connsiteX6461" fmla="*/ 513854 w 808720"/>
                  <a:gd name="connsiteY6461" fmla="*/ 7420 h 1047182"/>
                  <a:gd name="connsiteX6462" fmla="*/ 515200 w 808720"/>
                  <a:gd name="connsiteY6462" fmla="*/ 7636 h 1047182"/>
                  <a:gd name="connsiteX6463" fmla="*/ 513880 w 808720"/>
                  <a:gd name="connsiteY6463" fmla="*/ 7699 h 1047182"/>
                  <a:gd name="connsiteX6464" fmla="*/ 513140 w 808720"/>
                  <a:gd name="connsiteY6464" fmla="*/ 7636 h 1047182"/>
                  <a:gd name="connsiteX6465" fmla="*/ 525403 w 808720"/>
                  <a:gd name="connsiteY6465" fmla="*/ 7414 h 1047182"/>
                  <a:gd name="connsiteX6466" fmla="*/ 525381 w 808720"/>
                  <a:gd name="connsiteY6466" fmla="*/ 7436 h 1047182"/>
                  <a:gd name="connsiteX6467" fmla="*/ 525358 w 808720"/>
                  <a:gd name="connsiteY6467" fmla="*/ 7421 h 1047182"/>
                  <a:gd name="connsiteX6468" fmla="*/ 519871 w 808720"/>
                  <a:gd name="connsiteY6468" fmla="*/ 7413 h 1047182"/>
                  <a:gd name="connsiteX6469" fmla="*/ 520338 w 808720"/>
                  <a:gd name="connsiteY6469" fmla="*/ 7516 h 1047182"/>
                  <a:gd name="connsiteX6470" fmla="*/ 519235 w 808720"/>
                  <a:gd name="connsiteY6470" fmla="*/ 7608 h 1047182"/>
                  <a:gd name="connsiteX6471" fmla="*/ 518660 w 808720"/>
                  <a:gd name="connsiteY6471" fmla="*/ 7545 h 1047182"/>
                  <a:gd name="connsiteX6472" fmla="*/ 518455 w 808720"/>
                  <a:gd name="connsiteY6472" fmla="*/ 7481 h 1047182"/>
                  <a:gd name="connsiteX6473" fmla="*/ 451206 w 808720"/>
                  <a:gd name="connsiteY6473" fmla="*/ 7410 h 1047182"/>
                  <a:gd name="connsiteX6474" fmla="*/ 451499 w 808720"/>
                  <a:gd name="connsiteY6474" fmla="*/ 7438 h 1047182"/>
                  <a:gd name="connsiteX6475" fmla="*/ 447683 w 808720"/>
                  <a:gd name="connsiteY6475" fmla="*/ 7926 h 1047182"/>
                  <a:gd name="connsiteX6476" fmla="*/ 445647 w 808720"/>
                  <a:gd name="connsiteY6476" fmla="*/ 7995 h 1047182"/>
                  <a:gd name="connsiteX6477" fmla="*/ 448611 w 808720"/>
                  <a:gd name="connsiteY6477" fmla="*/ 7666 h 1047182"/>
                  <a:gd name="connsiteX6478" fmla="*/ 451050 w 808720"/>
                  <a:gd name="connsiteY6478" fmla="*/ 7396 h 1047182"/>
                  <a:gd name="connsiteX6479" fmla="*/ 451068 w 808720"/>
                  <a:gd name="connsiteY6479" fmla="*/ 7397 h 1047182"/>
                  <a:gd name="connsiteX6480" fmla="*/ 450695 w 808720"/>
                  <a:gd name="connsiteY6480" fmla="*/ 7435 h 1047182"/>
                  <a:gd name="connsiteX6481" fmla="*/ 495426 w 808720"/>
                  <a:gd name="connsiteY6481" fmla="*/ 7392 h 1047182"/>
                  <a:gd name="connsiteX6482" fmla="*/ 496030 w 808720"/>
                  <a:gd name="connsiteY6482" fmla="*/ 7535 h 1047182"/>
                  <a:gd name="connsiteX6483" fmla="*/ 496041 w 808720"/>
                  <a:gd name="connsiteY6483" fmla="*/ 7537 h 1047182"/>
                  <a:gd name="connsiteX6484" fmla="*/ 495605 w 808720"/>
                  <a:gd name="connsiteY6484" fmla="*/ 7819 h 1047182"/>
                  <a:gd name="connsiteX6485" fmla="*/ 493218 w 808720"/>
                  <a:gd name="connsiteY6485" fmla="*/ 8103 h 1047182"/>
                  <a:gd name="connsiteX6486" fmla="*/ 491727 w 808720"/>
                  <a:gd name="connsiteY6486" fmla="*/ 8009 h 1047182"/>
                  <a:gd name="connsiteX6487" fmla="*/ 491950 w 808720"/>
                  <a:gd name="connsiteY6487" fmla="*/ 7972 h 1047182"/>
                  <a:gd name="connsiteX6488" fmla="*/ 527311 w 808720"/>
                  <a:gd name="connsiteY6488" fmla="*/ 7369 h 1047182"/>
                  <a:gd name="connsiteX6489" fmla="*/ 527672 w 808720"/>
                  <a:gd name="connsiteY6489" fmla="*/ 7623 h 1047182"/>
                  <a:gd name="connsiteX6490" fmla="*/ 527065 w 808720"/>
                  <a:gd name="connsiteY6490" fmla="*/ 7405 h 1047182"/>
                  <a:gd name="connsiteX6491" fmla="*/ 528309 w 808720"/>
                  <a:gd name="connsiteY6491" fmla="*/ 7365 h 1047182"/>
                  <a:gd name="connsiteX6492" fmla="*/ 530574 w 808720"/>
                  <a:gd name="connsiteY6492" fmla="*/ 8568 h 1047182"/>
                  <a:gd name="connsiteX6493" fmla="*/ 530441 w 808720"/>
                  <a:gd name="connsiteY6493" fmla="*/ 8619 h 1047182"/>
                  <a:gd name="connsiteX6494" fmla="*/ 529776 w 808720"/>
                  <a:gd name="connsiteY6494" fmla="*/ 8380 h 1047182"/>
                  <a:gd name="connsiteX6495" fmla="*/ 528294 w 808720"/>
                  <a:gd name="connsiteY6495" fmla="*/ 7371 h 1047182"/>
                  <a:gd name="connsiteX6496" fmla="*/ 535878 w 808720"/>
                  <a:gd name="connsiteY6496" fmla="*/ 7364 h 1047182"/>
                  <a:gd name="connsiteX6497" fmla="*/ 536687 w 808720"/>
                  <a:gd name="connsiteY6497" fmla="*/ 7553 h 1047182"/>
                  <a:gd name="connsiteX6498" fmla="*/ 538512 w 808720"/>
                  <a:gd name="connsiteY6498" fmla="*/ 9408 h 1047182"/>
                  <a:gd name="connsiteX6499" fmla="*/ 538405 w 808720"/>
                  <a:gd name="connsiteY6499" fmla="*/ 9493 h 1047182"/>
                  <a:gd name="connsiteX6500" fmla="*/ 537238 w 808720"/>
                  <a:gd name="connsiteY6500" fmla="*/ 9267 h 1047182"/>
                  <a:gd name="connsiteX6501" fmla="*/ 536071 w 808720"/>
                  <a:gd name="connsiteY6501" fmla="*/ 7760 h 1047182"/>
                  <a:gd name="connsiteX6502" fmla="*/ 475103 w 808720"/>
                  <a:gd name="connsiteY6502" fmla="*/ 7359 h 1047182"/>
                  <a:gd name="connsiteX6503" fmla="*/ 481054 w 808720"/>
                  <a:gd name="connsiteY6503" fmla="*/ 7696 h 1047182"/>
                  <a:gd name="connsiteX6504" fmla="*/ 480158 w 808720"/>
                  <a:gd name="connsiteY6504" fmla="*/ 7802 h 1047182"/>
                  <a:gd name="connsiteX6505" fmla="*/ 525239 w 808720"/>
                  <a:gd name="connsiteY6505" fmla="*/ 7345 h 1047182"/>
                  <a:gd name="connsiteX6506" fmla="*/ 525358 w 808720"/>
                  <a:gd name="connsiteY6506" fmla="*/ 7421 h 1047182"/>
                  <a:gd name="connsiteX6507" fmla="*/ 525237 w 808720"/>
                  <a:gd name="connsiteY6507" fmla="*/ 7440 h 1047182"/>
                  <a:gd name="connsiteX6508" fmla="*/ 525144 w 808720"/>
                  <a:gd name="connsiteY6508" fmla="*/ 7399 h 1047182"/>
                  <a:gd name="connsiteX6509" fmla="*/ 526781 w 808720"/>
                  <a:gd name="connsiteY6509" fmla="*/ 7302 h 1047182"/>
                  <a:gd name="connsiteX6510" fmla="*/ 527065 w 808720"/>
                  <a:gd name="connsiteY6510" fmla="*/ 7405 h 1047182"/>
                  <a:gd name="connsiteX6511" fmla="*/ 526685 w 808720"/>
                  <a:gd name="connsiteY6511" fmla="*/ 7459 h 1047182"/>
                  <a:gd name="connsiteX6512" fmla="*/ 452586 w 808720"/>
                  <a:gd name="connsiteY6512" fmla="*/ 7299 h 1047182"/>
                  <a:gd name="connsiteX6513" fmla="*/ 452898 w 808720"/>
                  <a:gd name="connsiteY6513" fmla="*/ 7329 h 1047182"/>
                  <a:gd name="connsiteX6514" fmla="*/ 452062 w 808720"/>
                  <a:gd name="connsiteY6514" fmla="*/ 7491 h 1047182"/>
                  <a:gd name="connsiteX6515" fmla="*/ 451499 w 808720"/>
                  <a:gd name="connsiteY6515" fmla="*/ 7438 h 1047182"/>
                  <a:gd name="connsiteX6516" fmla="*/ 466338 w 808720"/>
                  <a:gd name="connsiteY6516" fmla="*/ 7294 h 1047182"/>
                  <a:gd name="connsiteX6517" fmla="*/ 477701 w 808720"/>
                  <a:gd name="connsiteY6517" fmla="*/ 7977 h 1047182"/>
                  <a:gd name="connsiteX6518" fmla="*/ 472930 w 808720"/>
                  <a:gd name="connsiteY6518" fmla="*/ 8288 h 1047182"/>
                  <a:gd name="connsiteX6519" fmla="*/ 462462 w 808720"/>
                  <a:gd name="connsiteY6519" fmla="*/ 8244 h 1047182"/>
                  <a:gd name="connsiteX6520" fmla="*/ 458553 w 808720"/>
                  <a:gd name="connsiteY6520" fmla="*/ 7870 h 1047182"/>
                  <a:gd name="connsiteX6521" fmla="*/ 461978 w 808720"/>
                  <a:gd name="connsiteY6521" fmla="*/ 7442 h 1047182"/>
                  <a:gd name="connsiteX6522" fmla="*/ 452304 w 808720"/>
                  <a:gd name="connsiteY6522" fmla="*/ 7272 h 1047182"/>
                  <a:gd name="connsiteX6523" fmla="*/ 452458 w 808720"/>
                  <a:gd name="connsiteY6523" fmla="*/ 7287 h 1047182"/>
                  <a:gd name="connsiteX6524" fmla="*/ 451206 w 808720"/>
                  <a:gd name="connsiteY6524" fmla="*/ 7410 h 1047182"/>
                  <a:gd name="connsiteX6525" fmla="*/ 451068 w 808720"/>
                  <a:gd name="connsiteY6525" fmla="*/ 7397 h 1047182"/>
                  <a:gd name="connsiteX6526" fmla="*/ 523286 w 808720"/>
                  <a:gd name="connsiteY6526" fmla="*/ 7270 h 1047182"/>
                  <a:gd name="connsiteX6527" fmla="*/ 522689 w 808720"/>
                  <a:gd name="connsiteY6527" fmla="*/ 7832 h 1047182"/>
                  <a:gd name="connsiteX6528" fmla="*/ 522333 w 808720"/>
                  <a:gd name="connsiteY6528" fmla="*/ 7887 h 1047182"/>
                  <a:gd name="connsiteX6529" fmla="*/ 522099 w 808720"/>
                  <a:gd name="connsiteY6529" fmla="*/ 7833 h 1047182"/>
                  <a:gd name="connsiteX6530" fmla="*/ 522851 w 808720"/>
                  <a:gd name="connsiteY6530" fmla="*/ 7307 h 1047182"/>
                  <a:gd name="connsiteX6531" fmla="*/ 522906 w 808720"/>
                  <a:gd name="connsiteY6531" fmla="*/ 7269 h 1047182"/>
                  <a:gd name="connsiteX6532" fmla="*/ 522851 w 808720"/>
                  <a:gd name="connsiteY6532" fmla="*/ 7307 h 1047182"/>
                  <a:gd name="connsiteX6533" fmla="*/ 520611 w 808720"/>
                  <a:gd name="connsiteY6533" fmla="*/ 7493 h 1047182"/>
                  <a:gd name="connsiteX6534" fmla="*/ 520193 w 808720"/>
                  <a:gd name="connsiteY6534" fmla="*/ 7398 h 1047182"/>
                  <a:gd name="connsiteX6535" fmla="*/ 528104 w 808720"/>
                  <a:gd name="connsiteY6535" fmla="*/ 7256 h 1047182"/>
                  <a:gd name="connsiteX6536" fmla="*/ 528202 w 808720"/>
                  <a:gd name="connsiteY6536" fmla="*/ 7309 h 1047182"/>
                  <a:gd name="connsiteX6537" fmla="*/ 528294 w 808720"/>
                  <a:gd name="connsiteY6537" fmla="*/ 7371 h 1047182"/>
                  <a:gd name="connsiteX6538" fmla="*/ 527814 w 808720"/>
                  <a:gd name="connsiteY6538" fmla="*/ 7577 h 1047182"/>
                  <a:gd name="connsiteX6539" fmla="*/ 527534 w 808720"/>
                  <a:gd name="connsiteY6539" fmla="*/ 7338 h 1047182"/>
                  <a:gd name="connsiteX6540" fmla="*/ 446652 w 808720"/>
                  <a:gd name="connsiteY6540" fmla="*/ 7255 h 1047182"/>
                  <a:gd name="connsiteX6541" fmla="*/ 445609 w 808720"/>
                  <a:gd name="connsiteY6541" fmla="*/ 7400 h 1047182"/>
                  <a:gd name="connsiteX6542" fmla="*/ 445211 w 808720"/>
                  <a:gd name="connsiteY6542" fmla="*/ 7438 h 1047182"/>
                  <a:gd name="connsiteX6543" fmla="*/ 444198 w 808720"/>
                  <a:gd name="connsiteY6543" fmla="*/ 7508 h 1047182"/>
                  <a:gd name="connsiteX6544" fmla="*/ 523349 w 808720"/>
                  <a:gd name="connsiteY6544" fmla="*/ 7247 h 1047182"/>
                  <a:gd name="connsiteX6545" fmla="*/ 523329 w 808720"/>
                  <a:gd name="connsiteY6545" fmla="*/ 7267 h 1047182"/>
                  <a:gd name="connsiteX6546" fmla="*/ 523286 w 808720"/>
                  <a:gd name="connsiteY6546" fmla="*/ 7270 h 1047182"/>
                  <a:gd name="connsiteX6547" fmla="*/ 523309 w 808720"/>
                  <a:gd name="connsiteY6547" fmla="*/ 7249 h 1047182"/>
                  <a:gd name="connsiteX6548" fmla="*/ 506802 w 808720"/>
                  <a:gd name="connsiteY6548" fmla="*/ 7245 h 1047182"/>
                  <a:gd name="connsiteX6549" fmla="*/ 502714 w 808720"/>
                  <a:gd name="connsiteY6549" fmla="*/ 9110 h 1047182"/>
                  <a:gd name="connsiteX6550" fmla="*/ 501544 w 808720"/>
                  <a:gd name="connsiteY6550" fmla="*/ 8834 h 1047182"/>
                  <a:gd name="connsiteX6551" fmla="*/ 502475 w 808720"/>
                  <a:gd name="connsiteY6551" fmla="*/ 8411 h 1047182"/>
                  <a:gd name="connsiteX6552" fmla="*/ 499945 w 808720"/>
                  <a:gd name="connsiteY6552" fmla="*/ 8400 h 1047182"/>
                  <a:gd name="connsiteX6553" fmla="*/ 503981 w 808720"/>
                  <a:gd name="connsiteY6553" fmla="*/ 7433 h 1047182"/>
                  <a:gd name="connsiteX6554" fmla="*/ 524161 w 808720"/>
                  <a:gd name="connsiteY6554" fmla="*/ 7209 h 1047182"/>
                  <a:gd name="connsiteX6555" fmla="*/ 524760 w 808720"/>
                  <a:gd name="connsiteY6555" fmla="*/ 7513 h 1047182"/>
                  <a:gd name="connsiteX6556" fmla="*/ 522761 w 808720"/>
                  <a:gd name="connsiteY6556" fmla="*/ 7821 h 1047182"/>
                  <a:gd name="connsiteX6557" fmla="*/ 523329 w 808720"/>
                  <a:gd name="connsiteY6557" fmla="*/ 7267 h 1047182"/>
                  <a:gd name="connsiteX6558" fmla="*/ 523850 w 808720"/>
                  <a:gd name="connsiteY6558" fmla="*/ 7224 h 1047182"/>
                  <a:gd name="connsiteX6559" fmla="*/ 526849 w 808720"/>
                  <a:gd name="connsiteY6559" fmla="*/ 7192 h 1047182"/>
                  <a:gd name="connsiteX6560" fmla="*/ 526781 w 808720"/>
                  <a:gd name="connsiteY6560" fmla="*/ 7302 h 1047182"/>
                  <a:gd name="connsiteX6561" fmla="*/ 526585 w 808720"/>
                  <a:gd name="connsiteY6561" fmla="*/ 7232 h 1047182"/>
                  <a:gd name="connsiteX6562" fmla="*/ 453434 w 808720"/>
                  <a:gd name="connsiteY6562" fmla="*/ 7190 h 1047182"/>
                  <a:gd name="connsiteX6563" fmla="*/ 452586 w 808720"/>
                  <a:gd name="connsiteY6563" fmla="*/ 7299 h 1047182"/>
                  <a:gd name="connsiteX6564" fmla="*/ 452458 w 808720"/>
                  <a:gd name="connsiteY6564" fmla="*/ 7287 h 1047182"/>
                  <a:gd name="connsiteX6565" fmla="*/ 448859 w 808720"/>
                  <a:gd name="connsiteY6565" fmla="*/ 7188 h 1047182"/>
                  <a:gd name="connsiteX6566" fmla="*/ 450141 w 808720"/>
                  <a:gd name="connsiteY6566" fmla="*/ 7310 h 1047182"/>
                  <a:gd name="connsiteX6567" fmla="*/ 443393 w 808720"/>
                  <a:gd name="connsiteY6567" fmla="*/ 8072 h 1047182"/>
                  <a:gd name="connsiteX6568" fmla="*/ 440955 w 808720"/>
                  <a:gd name="connsiteY6568" fmla="*/ 8154 h 1047182"/>
                  <a:gd name="connsiteX6569" fmla="*/ 440187 w 808720"/>
                  <a:gd name="connsiteY6569" fmla="*/ 8151 h 1047182"/>
                  <a:gd name="connsiteX6570" fmla="*/ 441376 w 808720"/>
                  <a:gd name="connsiteY6570" fmla="*/ 7986 h 1047182"/>
                  <a:gd name="connsiteX6571" fmla="*/ 448285 w 808720"/>
                  <a:gd name="connsiteY6571" fmla="*/ 7228 h 1047182"/>
                  <a:gd name="connsiteX6572" fmla="*/ 524652 w 808720"/>
                  <a:gd name="connsiteY6572" fmla="*/ 7185 h 1047182"/>
                  <a:gd name="connsiteX6573" fmla="*/ 525144 w 808720"/>
                  <a:gd name="connsiteY6573" fmla="*/ 7399 h 1047182"/>
                  <a:gd name="connsiteX6574" fmla="*/ 525012 w 808720"/>
                  <a:gd name="connsiteY6574" fmla="*/ 7474 h 1047182"/>
                  <a:gd name="connsiteX6575" fmla="*/ 524955 w 808720"/>
                  <a:gd name="connsiteY6575" fmla="*/ 7483 h 1047182"/>
                  <a:gd name="connsiteX6576" fmla="*/ 524342 w 808720"/>
                  <a:gd name="connsiteY6576" fmla="*/ 7200 h 1047182"/>
                  <a:gd name="connsiteX6577" fmla="*/ 524310 w 808720"/>
                  <a:gd name="connsiteY6577" fmla="*/ 7185 h 1047182"/>
                  <a:gd name="connsiteX6578" fmla="*/ 524342 w 808720"/>
                  <a:gd name="connsiteY6578" fmla="*/ 7200 h 1047182"/>
                  <a:gd name="connsiteX6579" fmla="*/ 524161 w 808720"/>
                  <a:gd name="connsiteY6579" fmla="*/ 7209 h 1047182"/>
                  <a:gd name="connsiteX6580" fmla="*/ 524143 w 808720"/>
                  <a:gd name="connsiteY6580" fmla="*/ 7199 h 1047182"/>
                  <a:gd name="connsiteX6581" fmla="*/ 496594 w 808720"/>
                  <a:gd name="connsiteY6581" fmla="*/ 7182 h 1047182"/>
                  <a:gd name="connsiteX6582" fmla="*/ 496559 w 808720"/>
                  <a:gd name="connsiteY6582" fmla="*/ 7204 h 1047182"/>
                  <a:gd name="connsiteX6583" fmla="*/ 495762 w 808720"/>
                  <a:gd name="connsiteY6583" fmla="*/ 7337 h 1047182"/>
                  <a:gd name="connsiteX6584" fmla="*/ 495426 w 808720"/>
                  <a:gd name="connsiteY6584" fmla="*/ 7392 h 1047182"/>
                  <a:gd name="connsiteX6585" fmla="*/ 495270 w 808720"/>
                  <a:gd name="connsiteY6585" fmla="*/ 7356 h 1047182"/>
                  <a:gd name="connsiteX6586" fmla="*/ 495121 w 808720"/>
                  <a:gd name="connsiteY6586" fmla="*/ 7321 h 1047182"/>
                  <a:gd name="connsiteX6587" fmla="*/ 451313 w 808720"/>
                  <a:gd name="connsiteY6587" fmla="*/ 7177 h 1047182"/>
                  <a:gd name="connsiteX6588" fmla="*/ 452229 w 808720"/>
                  <a:gd name="connsiteY6588" fmla="*/ 7265 h 1047182"/>
                  <a:gd name="connsiteX6589" fmla="*/ 451050 w 808720"/>
                  <a:gd name="connsiteY6589" fmla="*/ 7396 h 1047182"/>
                  <a:gd name="connsiteX6590" fmla="*/ 450141 w 808720"/>
                  <a:gd name="connsiteY6590" fmla="*/ 7310 h 1047182"/>
                  <a:gd name="connsiteX6591" fmla="*/ 518746 w 808720"/>
                  <a:gd name="connsiteY6591" fmla="*/ 7166 h 1047182"/>
                  <a:gd name="connsiteX6592" fmla="*/ 518877 w 808720"/>
                  <a:gd name="connsiteY6592" fmla="*/ 7195 h 1047182"/>
                  <a:gd name="connsiteX6593" fmla="*/ 518269 w 808720"/>
                  <a:gd name="connsiteY6593" fmla="*/ 7423 h 1047182"/>
                  <a:gd name="connsiteX6594" fmla="*/ 518177 w 808720"/>
                  <a:gd name="connsiteY6594" fmla="*/ 7394 h 1047182"/>
                  <a:gd name="connsiteX6595" fmla="*/ 528792 w 808720"/>
                  <a:gd name="connsiteY6595" fmla="*/ 7158 h 1047182"/>
                  <a:gd name="connsiteX6596" fmla="*/ 528309 w 808720"/>
                  <a:gd name="connsiteY6596" fmla="*/ 7365 h 1047182"/>
                  <a:gd name="connsiteX6597" fmla="*/ 528202 w 808720"/>
                  <a:gd name="connsiteY6597" fmla="*/ 7309 h 1047182"/>
                  <a:gd name="connsiteX6598" fmla="*/ 528121 w 808720"/>
                  <a:gd name="connsiteY6598" fmla="*/ 7254 h 1047182"/>
                  <a:gd name="connsiteX6599" fmla="*/ 525601 w 808720"/>
                  <a:gd name="connsiteY6599" fmla="*/ 7140 h 1047182"/>
                  <a:gd name="connsiteX6600" fmla="*/ 525239 w 808720"/>
                  <a:gd name="connsiteY6600" fmla="*/ 7345 h 1047182"/>
                  <a:gd name="connsiteX6601" fmla="*/ 524964 w 808720"/>
                  <a:gd name="connsiteY6601" fmla="*/ 7170 h 1047182"/>
                  <a:gd name="connsiteX6602" fmla="*/ 524909 w 808720"/>
                  <a:gd name="connsiteY6602" fmla="*/ 7136 h 1047182"/>
                  <a:gd name="connsiteX6603" fmla="*/ 524964 w 808720"/>
                  <a:gd name="connsiteY6603" fmla="*/ 7170 h 1047182"/>
                  <a:gd name="connsiteX6604" fmla="*/ 524652 w 808720"/>
                  <a:gd name="connsiteY6604" fmla="*/ 7185 h 1047182"/>
                  <a:gd name="connsiteX6605" fmla="*/ 524597 w 808720"/>
                  <a:gd name="connsiteY6605" fmla="*/ 7161 h 1047182"/>
                  <a:gd name="connsiteX6606" fmla="*/ 519038 w 808720"/>
                  <a:gd name="connsiteY6606" fmla="*/ 7134 h 1047182"/>
                  <a:gd name="connsiteX6607" fmla="*/ 520193 w 808720"/>
                  <a:gd name="connsiteY6607" fmla="*/ 7398 h 1047182"/>
                  <a:gd name="connsiteX6608" fmla="*/ 519871 w 808720"/>
                  <a:gd name="connsiteY6608" fmla="*/ 7413 h 1047182"/>
                  <a:gd name="connsiteX6609" fmla="*/ 518877 w 808720"/>
                  <a:gd name="connsiteY6609" fmla="*/ 7195 h 1047182"/>
                  <a:gd name="connsiteX6610" fmla="*/ 514822 w 808720"/>
                  <a:gd name="connsiteY6610" fmla="*/ 7127 h 1047182"/>
                  <a:gd name="connsiteX6611" fmla="*/ 517982 w 808720"/>
                  <a:gd name="connsiteY6611" fmla="*/ 7472 h 1047182"/>
                  <a:gd name="connsiteX6612" fmla="*/ 517891 w 808720"/>
                  <a:gd name="connsiteY6612" fmla="*/ 7508 h 1047182"/>
                  <a:gd name="connsiteX6613" fmla="*/ 516023 w 808720"/>
                  <a:gd name="connsiteY6613" fmla="*/ 7597 h 1047182"/>
                  <a:gd name="connsiteX6614" fmla="*/ 514377 w 808720"/>
                  <a:gd name="connsiteY6614" fmla="*/ 7262 h 1047182"/>
                  <a:gd name="connsiteX6615" fmla="*/ 527284 w 808720"/>
                  <a:gd name="connsiteY6615" fmla="*/ 7125 h 1047182"/>
                  <a:gd name="connsiteX6616" fmla="*/ 527534 w 808720"/>
                  <a:gd name="connsiteY6616" fmla="*/ 7338 h 1047182"/>
                  <a:gd name="connsiteX6617" fmla="*/ 527311 w 808720"/>
                  <a:gd name="connsiteY6617" fmla="*/ 7369 h 1047182"/>
                  <a:gd name="connsiteX6618" fmla="*/ 527021 w 808720"/>
                  <a:gd name="connsiteY6618" fmla="*/ 7165 h 1047182"/>
                  <a:gd name="connsiteX6619" fmla="*/ 453950 w 808720"/>
                  <a:gd name="connsiteY6619" fmla="*/ 7124 h 1047182"/>
                  <a:gd name="connsiteX6620" fmla="*/ 453792 w 808720"/>
                  <a:gd name="connsiteY6620" fmla="*/ 7155 h 1047182"/>
                  <a:gd name="connsiteX6621" fmla="*/ 453434 w 808720"/>
                  <a:gd name="connsiteY6621" fmla="*/ 7190 h 1047182"/>
                  <a:gd name="connsiteX6622" fmla="*/ 507079 w 808720"/>
                  <a:gd name="connsiteY6622" fmla="*/ 7119 h 1047182"/>
                  <a:gd name="connsiteX6623" fmla="*/ 507789 w 808720"/>
                  <a:gd name="connsiteY6623" fmla="*/ 7179 h 1047182"/>
                  <a:gd name="connsiteX6624" fmla="*/ 506802 w 808720"/>
                  <a:gd name="connsiteY6624" fmla="*/ 7245 h 1047182"/>
                  <a:gd name="connsiteX6625" fmla="*/ 526244 w 808720"/>
                  <a:gd name="connsiteY6625" fmla="*/ 7109 h 1047182"/>
                  <a:gd name="connsiteX6626" fmla="*/ 526585 w 808720"/>
                  <a:gd name="connsiteY6626" fmla="*/ 7232 h 1047182"/>
                  <a:gd name="connsiteX6627" fmla="*/ 525403 w 808720"/>
                  <a:gd name="connsiteY6627" fmla="*/ 7414 h 1047182"/>
                  <a:gd name="connsiteX6628" fmla="*/ 525681 w 808720"/>
                  <a:gd name="connsiteY6628" fmla="*/ 7136 h 1047182"/>
                  <a:gd name="connsiteX6629" fmla="*/ 472120 w 808720"/>
                  <a:gd name="connsiteY6629" fmla="*/ 7098 h 1047182"/>
                  <a:gd name="connsiteX6630" fmla="*/ 475103 w 808720"/>
                  <a:gd name="connsiteY6630" fmla="*/ 7359 h 1047182"/>
                  <a:gd name="connsiteX6631" fmla="*/ 471100 w 808720"/>
                  <a:gd name="connsiteY6631" fmla="*/ 7133 h 1047182"/>
                  <a:gd name="connsiteX6632" fmla="*/ 462980 w 808720"/>
                  <a:gd name="connsiteY6632" fmla="*/ 7092 h 1047182"/>
                  <a:gd name="connsiteX6633" fmla="*/ 464192 w 808720"/>
                  <a:gd name="connsiteY6633" fmla="*/ 7165 h 1047182"/>
                  <a:gd name="connsiteX6634" fmla="*/ 461978 w 808720"/>
                  <a:gd name="connsiteY6634" fmla="*/ 7442 h 1047182"/>
                  <a:gd name="connsiteX6635" fmla="*/ 460483 w 808720"/>
                  <a:gd name="connsiteY6635" fmla="*/ 7493 h 1047182"/>
                  <a:gd name="connsiteX6636" fmla="*/ 526912 w 808720"/>
                  <a:gd name="connsiteY6636" fmla="*/ 7089 h 1047182"/>
                  <a:gd name="connsiteX6637" fmla="*/ 527021 w 808720"/>
                  <a:gd name="connsiteY6637" fmla="*/ 7165 h 1047182"/>
                  <a:gd name="connsiteX6638" fmla="*/ 526849 w 808720"/>
                  <a:gd name="connsiteY6638" fmla="*/ 7192 h 1047182"/>
                  <a:gd name="connsiteX6639" fmla="*/ 526919 w 808720"/>
                  <a:gd name="connsiteY6639" fmla="*/ 7077 h 1047182"/>
                  <a:gd name="connsiteX6640" fmla="*/ 526912 w 808720"/>
                  <a:gd name="connsiteY6640" fmla="*/ 7089 h 1047182"/>
                  <a:gd name="connsiteX6641" fmla="*/ 526897 w 808720"/>
                  <a:gd name="connsiteY6641" fmla="*/ 7078 h 1047182"/>
                  <a:gd name="connsiteX6642" fmla="*/ 525752 w 808720"/>
                  <a:gd name="connsiteY6642" fmla="*/ 7065 h 1047182"/>
                  <a:gd name="connsiteX6643" fmla="*/ 525681 w 808720"/>
                  <a:gd name="connsiteY6643" fmla="*/ 7136 h 1047182"/>
                  <a:gd name="connsiteX6644" fmla="*/ 525601 w 808720"/>
                  <a:gd name="connsiteY6644" fmla="*/ 7140 h 1047182"/>
                  <a:gd name="connsiteX6645" fmla="*/ 525730 w 808720"/>
                  <a:gd name="connsiteY6645" fmla="*/ 7067 h 1047182"/>
                  <a:gd name="connsiteX6646" fmla="*/ 462395 w 808720"/>
                  <a:gd name="connsiteY6646" fmla="*/ 7057 h 1047182"/>
                  <a:gd name="connsiteX6647" fmla="*/ 462807 w 808720"/>
                  <a:gd name="connsiteY6647" fmla="*/ 7082 h 1047182"/>
                  <a:gd name="connsiteX6648" fmla="*/ 460218 w 808720"/>
                  <a:gd name="connsiteY6648" fmla="*/ 7502 h 1047182"/>
                  <a:gd name="connsiteX6649" fmla="*/ 458834 w 808720"/>
                  <a:gd name="connsiteY6649" fmla="*/ 7549 h 1047182"/>
                  <a:gd name="connsiteX6650" fmla="*/ 527813 w 808720"/>
                  <a:gd name="connsiteY6650" fmla="*/ 7043 h 1047182"/>
                  <a:gd name="connsiteX6651" fmla="*/ 528121 w 808720"/>
                  <a:gd name="connsiteY6651" fmla="*/ 7254 h 1047182"/>
                  <a:gd name="connsiteX6652" fmla="*/ 528104 w 808720"/>
                  <a:gd name="connsiteY6652" fmla="*/ 7256 h 1047182"/>
                  <a:gd name="connsiteX6653" fmla="*/ 527727 w 808720"/>
                  <a:gd name="connsiteY6653" fmla="*/ 7056 h 1047182"/>
                  <a:gd name="connsiteX6654" fmla="*/ 527696 w 808720"/>
                  <a:gd name="connsiteY6654" fmla="*/ 7040 h 1047182"/>
                  <a:gd name="connsiteX6655" fmla="*/ 527727 w 808720"/>
                  <a:gd name="connsiteY6655" fmla="*/ 7056 h 1047182"/>
                  <a:gd name="connsiteX6656" fmla="*/ 527284 w 808720"/>
                  <a:gd name="connsiteY6656" fmla="*/ 7125 h 1047182"/>
                  <a:gd name="connsiteX6657" fmla="*/ 527212 w 808720"/>
                  <a:gd name="connsiteY6657" fmla="*/ 7063 h 1047182"/>
                  <a:gd name="connsiteX6658" fmla="*/ 447005 w 808720"/>
                  <a:gd name="connsiteY6658" fmla="*/ 7034 h 1047182"/>
                  <a:gd name="connsiteX6659" fmla="*/ 442662 w 808720"/>
                  <a:gd name="connsiteY6659" fmla="*/ 7614 h 1047182"/>
                  <a:gd name="connsiteX6660" fmla="*/ 435533 w 808720"/>
                  <a:gd name="connsiteY6660" fmla="*/ 8103 h 1047182"/>
                  <a:gd name="connsiteX6661" fmla="*/ 439423 w 808720"/>
                  <a:gd name="connsiteY6661" fmla="*/ 7568 h 1047182"/>
                  <a:gd name="connsiteX6662" fmla="*/ 454672 w 808720"/>
                  <a:gd name="connsiteY6662" fmla="*/ 7032 h 1047182"/>
                  <a:gd name="connsiteX6663" fmla="*/ 453950 w 808720"/>
                  <a:gd name="connsiteY6663" fmla="*/ 7124 h 1047182"/>
                  <a:gd name="connsiteX6664" fmla="*/ 454157 w 808720"/>
                  <a:gd name="connsiteY6664" fmla="*/ 7084 h 1047182"/>
                  <a:gd name="connsiteX6665" fmla="*/ 461714 w 808720"/>
                  <a:gd name="connsiteY6665" fmla="*/ 7016 h 1047182"/>
                  <a:gd name="connsiteX6666" fmla="*/ 462191 w 808720"/>
                  <a:gd name="connsiteY6666" fmla="*/ 7045 h 1047182"/>
                  <a:gd name="connsiteX6667" fmla="*/ 457615 w 808720"/>
                  <a:gd name="connsiteY6667" fmla="*/ 7590 h 1047182"/>
                  <a:gd name="connsiteX6668" fmla="*/ 456780 w 808720"/>
                  <a:gd name="connsiteY6668" fmla="*/ 7618 h 1047182"/>
                  <a:gd name="connsiteX6669" fmla="*/ 454557 w 808720"/>
                  <a:gd name="connsiteY6669" fmla="*/ 7006 h 1047182"/>
                  <a:gd name="connsiteX6670" fmla="*/ 454157 w 808720"/>
                  <a:gd name="connsiteY6670" fmla="*/ 7084 h 1047182"/>
                  <a:gd name="connsiteX6671" fmla="*/ 452304 w 808720"/>
                  <a:gd name="connsiteY6671" fmla="*/ 7272 h 1047182"/>
                  <a:gd name="connsiteX6672" fmla="*/ 452229 w 808720"/>
                  <a:gd name="connsiteY6672" fmla="*/ 7265 h 1047182"/>
                  <a:gd name="connsiteX6673" fmla="*/ 502496 w 808720"/>
                  <a:gd name="connsiteY6673" fmla="*/ 6999 h 1047182"/>
                  <a:gd name="connsiteX6674" fmla="*/ 502262 w 808720"/>
                  <a:gd name="connsiteY6674" fmla="*/ 7083 h 1047182"/>
                  <a:gd name="connsiteX6675" fmla="*/ 500672 w 808720"/>
                  <a:gd name="connsiteY6675" fmla="*/ 7654 h 1047182"/>
                  <a:gd name="connsiteX6676" fmla="*/ 497904 w 808720"/>
                  <a:gd name="connsiteY6676" fmla="*/ 7838 h 1047182"/>
                  <a:gd name="connsiteX6677" fmla="*/ 500336 w 808720"/>
                  <a:gd name="connsiteY6677" fmla="*/ 7256 h 1047182"/>
                  <a:gd name="connsiteX6678" fmla="*/ 501558 w 808720"/>
                  <a:gd name="connsiteY6678" fmla="*/ 7110 h 1047182"/>
                  <a:gd name="connsiteX6679" fmla="*/ 451636 w 808720"/>
                  <a:gd name="connsiteY6679" fmla="*/ 6997 h 1047182"/>
                  <a:gd name="connsiteX6680" fmla="*/ 448859 w 808720"/>
                  <a:gd name="connsiteY6680" fmla="*/ 7188 h 1047182"/>
                  <a:gd name="connsiteX6681" fmla="*/ 448743 w 808720"/>
                  <a:gd name="connsiteY6681" fmla="*/ 7177 h 1047182"/>
                  <a:gd name="connsiteX6682" fmla="*/ 448285 w 808720"/>
                  <a:gd name="connsiteY6682" fmla="*/ 7228 h 1047182"/>
                  <a:gd name="connsiteX6683" fmla="*/ 445448 w 808720"/>
                  <a:gd name="connsiteY6683" fmla="*/ 7422 h 1047182"/>
                  <a:gd name="connsiteX6684" fmla="*/ 445609 w 808720"/>
                  <a:gd name="connsiteY6684" fmla="*/ 7400 h 1047182"/>
                  <a:gd name="connsiteX6685" fmla="*/ 449424 w 808720"/>
                  <a:gd name="connsiteY6685" fmla="*/ 7030 h 1047182"/>
                  <a:gd name="connsiteX6686" fmla="*/ 526747 w 808720"/>
                  <a:gd name="connsiteY6686" fmla="*/ 6972 h 1047182"/>
                  <a:gd name="connsiteX6687" fmla="*/ 526897 w 808720"/>
                  <a:gd name="connsiteY6687" fmla="*/ 7078 h 1047182"/>
                  <a:gd name="connsiteX6688" fmla="*/ 526244 w 808720"/>
                  <a:gd name="connsiteY6688" fmla="*/ 7109 h 1047182"/>
                  <a:gd name="connsiteX6689" fmla="*/ 526051 w 808720"/>
                  <a:gd name="connsiteY6689" fmla="*/ 7040 h 1047182"/>
                  <a:gd name="connsiteX6690" fmla="*/ 525752 w 808720"/>
                  <a:gd name="connsiteY6690" fmla="*/ 7065 h 1047182"/>
                  <a:gd name="connsiteX6691" fmla="*/ 525776 w 808720"/>
                  <a:gd name="connsiteY6691" fmla="*/ 7041 h 1047182"/>
                  <a:gd name="connsiteX6692" fmla="*/ 525777 w 808720"/>
                  <a:gd name="connsiteY6692" fmla="*/ 7040 h 1047182"/>
                  <a:gd name="connsiteX6693" fmla="*/ 511017 w 808720"/>
                  <a:gd name="connsiteY6693" fmla="*/ 6964 h 1047182"/>
                  <a:gd name="connsiteX6694" fmla="*/ 511019 w 808720"/>
                  <a:gd name="connsiteY6694" fmla="*/ 6965 h 1047182"/>
                  <a:gd name="connsiteX6695" fmla="*/ 512717 w 808720"/>
                  <a:gd name="connsiteY6695" fmla="*/ 7600 h 1047182"/>
                  <a:gd name="connsiteX6696" fmla="*/ 507789 w 808720"/>
                  <a:gd name="connsiteY6696" fmla="*/ 7179 h 1047182"/>
                  <a:gd name="connsiteX6697" fmla="*/ 523654 w 808720"/>
                  <a:gd name="connsiteY6697" fmla="*/ 6951 h 1047182"/>
                  <a:gd name="connsiteX6698" fmla="*/ 524143 w 808720"/>
                  <a:gd name="connsiteY6698" fmla="*/ 7199 h 1047182"/>
                  <a:gd name="connsiteX6699" fmla="*/ 523850 w 808720"/>
                  <a:gd name="connsiteY6699" fmla="*/ 7224 h 1047182"/>
                  <a:gd name="connsiteX6700" fmla="*/ 523349 w 808720"/>
                  <a:gd name="connsiteY6700" fmla="*/ 7247 h 1047182"/>
                  <a:gd name="connsiteX6701" fmla="*/ 505101 w 808720"/>
                  <a:gd name="connsiteY6701" fmla="*/ 6950 h 1047182"/>
                  <a:gd name="connsiteX6702" fmla="*/ 505277 w 808720"/>
                  <a:gd name="connsiteY6702" fmla="*/ 6965 h 1047182"/>
                  <a:gd name="connsiteX6703" fmla="*/ 505763 w 808720"/>
                  <a:gd name="connsiteY6703" fmla="*/ 7006 h 1047182"/>
                  <a:gd name="connsiteX6704" fmla="*/ 503981 w 808720"/>
                  <a:gd name="connsiteY6704" fmla="*/ 7433 h 1047182"/>
                  <a:gd name="connsiteX6705" fmla="*/ 501653 w 808720"/>
                  <a:gd name="connsiteY6705" fmla="*/ 7588 h 1047182"/>
                  <a:gd name="connsiteX6706" fmla="*/ 504951 w 808720"/>
                  <a:gd name="connsiteY6706" fmla="*/ 6978 h 1047182"/>
                  <a:gd name="connsiteX6707" fmla="*/ 527079 w 808720"/>
                  <a:gd name="connsiteY6707" fmla="*/ 6949 h 1047182"/>
                  <a:gd name="connsiteX6708" fmla="*/ 527212 w 808720"/>
                  <a:gd name="connsiteY6708" fmla="*/ 7063 h 1047182"/>
                  <a:gd name="connsiteX6709" fmla="*/ 526919 w 808720"/>
                  <a:gd name="connsiteY6709" fmla="*/ 7077 h 1047182"/>
                  <a:gd name="connsiteX6710" fmla="*/ 526994 w 808720"/>
                  <a:gd name="connsiteY6710" fmla="*/ 6955 h 1047182"/>
                  <a:gd name="connsiteX6711" fmla="*/ 455094 w 808720"/>
                  <a:gd name="connsiteY6711" fmla="*/ 6947 h 1047182"/>
                  <a:gd name="connsiteX6712" fmla="*/ 454557 w 808720"/>
                  <a:gd name="connsiteY6712" fmla="*/ 7006 h 1047182"/>
                  <a:gd name="connsiteX6713" fmla="*/ 454845 w 808720"/>
                  <a:gd name="connsiteY6713" fmla="*/ 6950 h 1047182"/>
                  <a:gd name="connsiteX6714" fmla="*/ 493525 w 808720"/>
                  <a:gd name="connsiteY6714" fmla="*/ 6944 h 1047182"/>
                  <a:gd name="connsiteX6715" fmla="*/ 495121 w 808720"/>
                  <a:gd name="connsiteY6715" fmla="*/ 7321 h 1047182"/>
                  <a:gd name="connsiteX6716" fmla="*/ 494379 w 808720"/>
                  <a:gd name="connsiteY6716" fmla="*/ 7391 h 1047182"/>
                  <a:gd name="connsiteX6717" fmla="*/ 489390 w 808720"/>
                  <a:gd name="connsiteY6717" fmla="*/ 7861 h 1047182"/>
                  <a:gd name="connsiteX6718" fmla="*/ 487516 w 808720"/>
                  <a:gd name="connsiteY6718" fmla="*/ 7743 h 1047182"/>
                  <a:gd name="connsiteX6719" fmla="*/ 486983 w 808720"/>
                  <a:gd name="connsiteY6719" fmla="*/ 7709 h 1047182"/>
                  <a:gd name="connsiteX6720" fmla="*/ 493078 w 808720"/>
                  <a:gd name="connsiteY6720" fmla="*/ 6974 h 1047182"/>
                  <a:gd name="connsiteX6721" fmla="*/ 455584 w 808720"/>
                  <a:gd name="connsiteY6721" fmla="*/ 6939 h 1047182"/>
                  <a:gd name="connsiteX6722" fmla="*/ 454672 w 808720"/>
                  <a:gd name="connsiteY6722" fmla="*/ 7032 h 1047182"/>
                  <a:gd name="connsiteX6723" fmla="*/ 455370 w 808720"/>
                  <a:gd name="connsiteY6723" fmla="*/ 6943 h 1047182"/>
                  <a:gd name="connsiteX6724" fmla="*/ 477748 w 808720"/>
                  <a:gd name="connsiteY6724" fmla="*/ 6907 h 1047182"/>
                  <a:gd name="connsiteX6725" fmla="*/ 483300 w 808720"/>
                  <a:gd name="connsiteY6725" fmla="*/ 7430 h 1047182"/>
                  <a:gd name="connsiteX6726" fmla="*/ 483045 w 808720"/>
                  <a:gd name="connsiteY6726" fmla="*/ 7461 h 1047182"/>
                  <a:gd name="connsiteX6727" fmla="*/ 475494 w 808720"/>
                  <a:gd name="connsiteY6727" fmla="*/ 6984 h 1047182"/>
                  <a:gd name="connsiteX6728" fmla="*/ 459866 w 808720"/>
                  <a:gd name="connsiteY6728" fmla="*/ 6905 h 1047182"/>
                  <a:gd name="connsiteX6729" fmla="*/ 460283 w 808720"/>
                  <a:gd name="connsiteY6729" fmla="*/ 6930 h 1047182"/>
                  <a:gd name="connsiteX6730" fmla="*/ 455414 w 808720"/>
                  <a:gd name="connsiteY6730" fmla="*/ 7569 h 1047182"/>
                  <a:gd name="connsiteX6731" fmla="*/ 455123 w 808720"/>
                  <a:gd name="connsiteY6731" fmla="*/ 7542 h 1047182"/>
                  <a:gd name="connsiteX6732" fmla="*/ 458344 w 808720"/>
                  <a:gd name="connsiteY6732" fmla="*/ 6899 h 1047182"/>
                  <a:gd name="connsiteX6733" fmla="*/ 454415 w 808720"/>
                  <a:gd name="connsiteY6733" fmla="*/ 7474 h 1047182"/>
                  <a:gd name="connsiteX6734" fmla="*/ 452898 w 808720"/>
                  <a:gd name="connsiteY6734" fmla="*/ 7329 h 1047182"/>
                  <a:gd name="connsiteX6735" fmla="*/ 453792 w 808720"/>
                  <a:gd name="connsiteY6735" fmla="*/ 7155 h 1047182"/>
                  <a:gd name="connsiteX6736" fmla="*/ 456045 w 808720"/>
                  <a:gd name="connsiteY6736" fmla="*/ 6933 h 1047182"/>
                  <a:gd name="connsiteX6737" fmla="*/ 523684 w 808720"/>
                  <a:gd name="connsiteY6737" fmla="*/ 6896 h 1047182"/>
                  <a:gd name="connsiteX6738" fmla="*/ 523702 w 808720"/>
                  <a:gd name="connsiteY6738" fmla="*/ 6904 h 1047182"/>
                  <a:gd name="connsiteX6739" fmla="*/ 523654 w 808720"/>
                  <a:gd name="connsiteY6739" fmla="*/ 6951 h 1047182"/>
                  <a:gd name="connsiteX6740" fmla="*/ 523636 w 808720"/>
                  <a:gd name="connsiteY6740" fmla="*/ 6942 h 1047182"/>
                  <a:gd name="connsiteX6741" fmla="*/ 466522 w 808720"/>
                  <a:gd name="connsiteY6741" fmla="*/ 6874 h 1047182"/>
                  <a:gd name="connsiteX6742" fmla="*/ 471100 w 808720"/>
                  <a:gd name="connsiteY6742" fmla="*/ 7133 h 1047182"/>
                  <a:gd name="connsiteX6743" fmla="*/ 466338 w 808720"/>
                  <a:gd name="connsiteY6743" fmla="*/ 7294 h 1047182"/>
                  <a:gd name="connsiteX6744" fmla="*/ 464192 w 808720"/>
                  <a:gd name="connsiteY6744" fmla="*/ 7165 h 1047182"/>
                  <a:gd name="connsiteX6745" fmla="*/ 460108 w 808720"/>
                  <a:gd name="connsiteY6745" fmla="*/ 6873 h 1047182"/>
                  <a:gd name="connsiteX6746" fmla="*/ 459866 w 808720"/>
                  <a:gd name="connsiteY6746" fmla="*/ 6905 h 1047182"/>
                  <a:gd name="connsiteX6747" fmla="*/ 459481 w 808720"/>
                  <a:gd name="connsiteY6747" fmla="*/ 6882 h 1047182"/>
                  <a:gd name="connsiteX6748" fmla="*/ 512447 w 808720"/>
                  <a:gd name="connsiteY6748" fmla="*/ 6869 h 1047182"/>
                  <a:gd name="connsiteX6749" fmla="*/ 514377 w 808720"/>
                  <a:gd name="connsiteY6749" fmla="*/ 7262 h 1047182"/>
                  <a:gd name="connsiteX6750" fmla="*/ 513854 w 808720"/>
                  <a:gd name="connsiteY6750" fmla="*/ 7420 h 1047182"/>
                  <a:gd name="connsiteX6751" fmla="*/ 511019 w 808720"/>
                  <a:gd name="connsiteY6751" fmla="*/ 6965 h 1047182"/>
                  <a:gd name="connsiteX6752" fmla="*/ 511018 w 808720"/>
                  <a:gd name="connsiteY6752" fmla="*/ 6964 h 1047182"/>
                  <a:gd name="connsiteX6753" fmla="*/ 512442 w 808720"/>
                  <a:gd name="connsiteY6753" fmla="*/ 6868 h 1047182"/>
                  <a:gd name="connsiteX6754" fmla="*/ 512450 w 808720"/>
                  <a:gd name="connsiteY6754" fmla="*/ 6869 h 1047182"/>
                  <a:gd name="connsiteX6755" fmla="*/ 512447 w 808720"/>
                  <a:gd name="connsiteY6755" fmla="*/ 6869 h 1047182"/>
                  <a:gd name="connsiteX6756" fmla="*/ 523484 w 808720"/>
                  <a:gd name="connsiteY6756" fmla="*/ 6864 h 1047182"/>
                  <a:gd name="connsiteX6757" fmla="*/ 523636 w 808720"/>
                  <a:gd name="connsiteY6757" fmla="*/ 6942 h 1047182"/>
                  <a:gd name="connsiteX6758" fmla="*/ 523309 w 808720"/>
                  <a:gd name="connsiteY6758" fmla="*/ 7249 h 1047182"/>
                  <a:gd name="connsiteX6759" fmla="*/ 522906 w 808720"/>
                  <a:gd name="connsiteY6759" fmla="*/ 7269 h 1047182"/>
                  <a:gd name="connsiteX6760" fmla="*/ 458756 w 808720"/>
                  <a:gd name="connsiteY6760" fmla="*/ 6839 h 1047182"/>
                  <a:gd name="connsiteX6761" fmla="*/ 459481 w 808720"/>
                  <a:gd name="connsiteY6761" fmla="*/ 6882 h 1047182"/>
                  <a:gd name="connsiteX6762" fmla="*/ 458344 w 808720"/>
                  <a:gd name="connsiteY6762" fmla="*/ 6899 h 1047182"/>
                  <a:gd name="connsiteX6763" fmla="*/ 463270 w 808720"/>
                  <a:gd name="connsiteY6763" fmla="*/ 6827 h 1047182"/>
                  <a:gd name="connsiteX6764" fmla="*/ 461714 w 808720"/>
                  <a:gd name="connsiteY6764" fmla="*/ 7016 h 1047182"/>
                  <a:gd name="connsiteX6765" fmla="*/ 460283 w 808720"/>
                  <a:gd name="connsiteY6765" fmla="*/ 6930 h 1047182"/>
                  <a:gd name="connsiteX6766" fmla="*/ 460798 w 808720"/>
                  <a:gd name="connsiteY6766" fmla="*/ 6863 h 1047182"/>
                  <a:gd name="connsiteX6767" fmla="*/ 464163 w 808720"/>
                  <a:gd name="connsiteY6767" fmla="*/ 6813 h 1047182"/>
                  <a:gd name="connsiteX6768" fmla="*/ 462395 w 808720"/>
                  <a:gd name="connsiteY6768" fmla="*/ 7057 h 1047182"/>
                  <a:gd name="connsiteX6769" fmla="*/ 462191 w 808720"/>
                  <a:gd name="connsiteY6769" fmla="*/ 7045 h 1047182"/>
                  <a:gd name="connsiteX6770" fmla="*/ 464132 w 808720"/>
                  <a:gd name="connsiteY6770" fmla="*/ 6814 h 1047182"/>
                  <a:gd name="connsiteX6771" fmla="*/ 523795 w 808720"/>
                  <a:gd name="connsiteY6771" fmla="*/ 6813 h 1047182"/>
                  <a:gd name="connsiteX6772" fmla="*/ 524597 w 808720"/>
                  <a:gd name="connsiteY6772" fmla="*/ 7161 h 1047182"/>
                  <a:gd name="connsiteX6773" fmla="*/ 524310 w 808720"/>
                  <a:gd name="connsiteY6773" fmla="*/ 7185 h 1047182"/>
                  <a:gd name="connsiteX6774" fmla="*/ 523702 w 808720"/>
                  <a:gd name="connsiteY6774" fmla="*/ 6904 h 1047182"/>
                  <a:gd name="connsiteX6775" fmla="*/ 464777 w 808720"/>
                  <a:gd name="connsiteY6775" fmla="*/ 6804 h 1047182"/>
                  <a:gd name="connsiteX6776" fmla="*/ 462980 w 808720"/>
                  <a:gd name="connsiteY6776" fmla="*/ 7092 h 1047182"/>
                  <a:gd name="connsiteX6777" fmla="*/ 462807 w 808720"/>
                  <a:gd name="connsiteY6777" fmla="*/ 7082 h 1047182"/>
                  <a:gd name="connsiteX6778" fmla="*/ 464495 w 808720"/>
                  <a:gd name="connsiteY6778" fmla="*/ 6808 h 1047182"/>
                  <a:gd name="connsiteX6779" fmla="*/ 533434 w 808720"/>
                  <a:gd name="connsiteY6779" fmla="*/ 6791 h 1047182"/>
                  <a:gd name="connsiteX6780" fmla="*/ 535739 w 808720"/>
                  <a:gd name="connsiteY6780" fmla="*/ 7331 h 1047182"/>
                  <a:gd name="connsiteX6781" fmla="*/ 536071 w 808720"/>
                  <a:gd name="connsiteY6781" fmla="*/ 7760 h 1047182"/>
                  <a:gd name="connsiteX6782" fmla="*/ 536761 w 808720"/>
                  <a:gd name="connsiteY6782" fmla="*/ 9175 h 1047182"/>
                  <a:gd name="connsiteX6783" fmla="*/ 535646 w 808720"/>
                  <a:gd name="connsiteY6783" fmla="*/ 8959 h 1047182"/>
                  <a:gd name="connsiteX6784" fmla="*/ 534832 w 808720"/>
                  <a:gd name="connsiteY6784" fmla="*/ 9936 h 1047182"/>
                  <a:gd name="connsiteX6785" fmla="*/ 464912 w 808720"/>
                  <a:gd name="connsiteY6785" fmla="*/ 6783 h 1047182"/>
                  <a:gd name="connsiteX6786" fmla="*/ 465187 w 808720"/>
                  <a:gd name="connsiteY6786" fmla="*/ 6798 h 1047182"/>
                  <a:gd name="connsiteX6787" fmla="*/ 464777 w 808720"/>
                  <a:gd name="connsiteY6787" fmla="*/ 6804 h 1047182"/>
                  <a:gd name="connsiteX6788" fmla="*/ 503105 w 808720"/>
                  <a:gd name="connsiteY6788" fmla="*/ 6780 h 1047182"/>
                  <a:gd name="connsiteX6789" fmla="*/ 503822 w 808720"/>
                  <a:gd name="connsiteY6789" fmla="*/ 6841 h 1047182"/>
                  <a:gd name="connsiteX6790" fmla="*/ 502496 w 808720"/>
                  <a:gd name="connsiteY6790" fmla="*/ 6999 h 1047182"/>
                  <a:gd name="connsiteX6791" fmla="*/ 529540 w 808720"/>
                  <a:gd name="connsiteY6791" fmla="*/ 6778 h 1047182"/>
                  <a:gd name="connsiteX6792" fmla="*/ 527813 w 808720"/>
                  <a:gd name="connsiteY6792" fmla="*/ 7043 h 1047182"/>
                  <a:gd name="connsiteX6793" fmla="*/ 527619 w 808720"/>
                  <a:gd name="connsiteY6793" fmla="*/ 6912 h 1047182"/>
                  <a:gd name="connsiteX6794" fmla="*/ 467385 w 808720"/>
                  <a:gd name="connsiteY6794" fmla="*/ 6766 h 1047182"/>
                  <a:gd name="connsiteX6795" fmla="*/ 466522 w 808720"/>
                  <a:gd name="connsiteY6795" fmla="*/ 6874 h 1047182"/>
                  <a:gd name="connsiteX6796" fmla="*/ 465187 w 808720"/>
                  <a:gd name="connsiteY6796" fmla="*/ 6798 h 1047182"/>
                  <a:gd name="connsiteX6797" fmla="*/ 464560 w 808720"/>
                  <a:gd name="connsiteY6797" fmla="*/ 6763 h 1047182"/>
                  <a:gd name="connsiteX6798" fmla="*/ 464721 w 808720"/>
                  <a:gd name="connsiteY6798" fmla="*/ 6772 h 1047182"/>
                  <a:gd name="connsiteX6799" fmla="*/ 464495 w 808720"/>
                  <a:gd name="connsiteY6799" fmla="*/ 6808 h 1047182"/>
                  <a:gd name="connsiteX6800" fmla="*/ 464163 w 808720"/>
                  <a:gd name="connsiteY6800" fmla="*/ 6813 h 1047182"/>
                  <a:gd name="connsiteX6801" fmla="*/ 464330 w 808720"/>
                  <a:gd name="connsiteY6801" fmla="*/ 6790 h 1047182"/>
                  <a:gd name="connsiteX6802" fmla="*/ 457389 w 808720"/>
                  <a:gd name="connsiteY6802" fmla="*/ 6757 h 1047182"/>
                  <a:gd name="connsiteX6803" fmla="*/ 457663 w 808720"/>
                  <a:gd name="connsiteY6803" fmla="*/ 6773 h 1047182"/>
                  <a:gd name="connsiteX6804" fmla="*/ 456045 w 808720"/>
                  <a:gd name="connsiteY6804" fmla="*/ 6933 h 1047182"/>
                  <a:gd name="connsiteX6805" fmla="*/ 455584 w 808720"/>
                  <a:gd name="connsiteY6805" fmla="*/ 6939 h 1047182"/>
                  <a:gd name="connsiteX6806" fmla="*/ 523648 w 808720"/>
                  <a:gd name="connsiteY6806" fmla="*/ 6749 h 1047182"/>
                  <a:gd name="connsiteX6807" fmla="*/ 523780 w 808720"/>
                  <a:gd name="connsiteY6807" fmla="*/ 6806 h 1047182"/>
                  <a:gd name="connsiteX6808" fmla="*/ 523684 w 808720"/>
                  <a:gd name="connsiteY6808" fmla="*/ 6896 h 1047182"/>
                  <a:gd name="connsiteX6809" fmla="*/ 523535 w 808720"/>
                  <a:gd name="connsiteY6809" fmla="*/ 6828 h 1047182"/>
                  <a:gd name="connsiteX6810" fmla="*/ 529757 w 808720"/>
                  <a:gd name="connsiteY6810" fmla="*/ 6744 h 1047182"/>
                  <a:gd name="connsiteX6811" fmla="*/ 529706 w 808720"/>
                  <a:gd name="connsiteY6811" fmla="*/ 6766 h 1047182"/>
                  <a:gd name="connsiteX6812" fmla="*/ 529540 w 808720"/>
                  <a:gd name="connsiteY6812" fmla="*/ 6778 h 1047182"/>
                  <a:gd name="connsiteX6813" fmla="*/ 456934 w 808720"/>
                  <a:gd name="connsiteY6813" fmla="*/ 6742 h 1047182"/>
                  <a:gd name="connsiteX6814" fmla="*/ 455370 w 808720"/>
                  <a:gd name="connsiteY6814" fmla="*/ 6943 h 1047182"/>
                  <a:gd name="connsiteX6815" fmla="*/ 455094 w 808720"/>
                  <a:gd name="connsiteY6815" fmla="*/ 6947 h 1047182"/>
                  <a:gd name="connsiteX6816" fmla="*/ 516099 w 808720"/>
                  <a:gd name="connsiteY6816" fmla="*/ 6741 h 1047182"/>
                  <a:gd name="connsiteX6817" fmla="*/ 518177 w 808720"/>
                  <a:gd name="connsiteY6817" fmla="*/ 7394 h 1047182"/>
                  <a:gd name="connsiteX6818" fmla="*/ 518039 w 808720"/>
                  <a:gd name="connsiteY6818" fmla="*/ 7449 h 1047182"/>
                  <a:gd name="connsiteX6819" fmla="*/ 515609 w 808720"/>
                  <a:gd name="connsiteY6819" fmla="*/ 6889 h 1047182"/>
                  <a:gd name="connsiteX6820" fmla="*/ 457004 w 808720"/>
                  <a:gd name="connsiteY6820" fmla="*/ 6733 h 1047182"/>
                  <a:gd name="connsiteX6821" fmla="*/ 457011 w 808720"/>
                  <a:gd name="connsiteY6821" fmla="*/ 6734 h 1047182"/>
                  <a:gd name="connsiteX6822" fmla="*/ 456934 w 808720"/>
                  <a:gd name="connsiteY6822" fmla="*/ 6742 h 1047182"/>
                  <a:gd name="connsiteX6823" fmla="*/ 464036 w 808720"/>
                  <a:gd name="connsiteY6823" fmla="*/ 6733 h 1047182"/>
                  <a:gd name="connsiteX6824" fmla="*/ 464538 w 808720"/>
                  <a:gd name="connsiteY6824" fmla="*/ 6762 h 1047182"/>
                  <a:gd name="connsiteX6825" fmla="*/ 464330 w 808720"/>
                  <a:gd name="connsiteY6825" fmla="*/ 6790 h 1047182"/>
                  <a:gd name="connsiteX6826" fmla="*/ 464132 w 808720"/>
                  <a:gd name="connsiteY6826" fmla="*/ 6814 h 1047182"/>
                  <a:gd name="connsiteX6827" fmla="*/ 463270 w 808720"/>
                  <a:gd name="connsiteY6827" fmla="*/ 6827 h 1047182"/>
                  <a:gd name="connsiteX6828" fmla="*/ 496790 w 808720"/>
                  <a:gd name="connsiteY6828" fmla="*/ 6732 h 1047182"/>
                  <a:gd name="connsiteX6829" fmla="*/ 493525 w 808720"/>
                  <a:gd name="connsiteY6829" fmla="*/ 6944 h 1047182"/>
                  <a:gd name="connsiteX6830" fmla="*/ 493455 w 808720"/>
                  <a:gd name="connsiteY6830" fmla="*/ 6928 h 1047182"/>
                  <a:gd name="connsiteX6831" fmla="*/ 494799 w 808720"/>
                  <a:gd name="connsiteY6831" fmla="*/ 6766 h 1047182"/>
                  <a:gd name="connsiteX6832" fmla="*/ 467772 w 808720"/>
                  <a:gd name="connsiteY6832" fmla="*/ 6718 h 1047182"/>
                  <a:gd name="connsiteX6833" fmla="*/ 468190 w 808720"/>
                  <a:gd name="connsiteY6833" fmla="*/ 6754 h 1047182"/>
                  <a:gd name="connsiteX6834" fmla="*/ 467385 w 808720"/>
                  <a:gd name="connsiteY6834" fmla="*/ 6766 h 1047182"/>
                  <a:gd name="connsiteX6835" fmla="*/ 471166 w 808720"/>
                  <a:gd name="connsiteY6835" fmla="*/ 6710 h 1047182"/>
                  <a:gd name="connsiteX6836" fmla="*/ 475494 w 808720"/>
                  <a:gd name="connsiteY6836" fmla="*/ 6984 h 1047182"/>
                  <a:gd name="connsiteX6837" fmla="*/ 472120 w 808720"/>
                  <a:gd name="connsiteY6837" fmla="*/ 7098 h 1047182"/>
                  <a:gd name="connsiteX6838" fmla="*/ 468190 w 808720"/>
                  <a:gd name="connsiteY6838" fmla="*/ 6754 h 1047182"/>
                  <a:gd name="connsiteX6839" fmla="*/ 514831 w 808720"/>
                  <a:gd name="connsiteY6839" fmla="*/ 6710 h 1047182"/>
                  <a:gd name="connsiteX6840" fmla="*/ 515609 w 808720"/>
                  <a:gd name="connsiteY6840" fmla="*/ 6889 h 1047182"/>
                  <a:gd name="connsiteX6841" fmla="*/ 514822 w 808720"/>
                  <a:gd name="connsiteY6841" fmla="*/ 7127 h 1047182"/>
                  <a:gd name="connsiteX6842" fmla="*/ 512450 w 808720"/>
                  <a:gd name="connsiteY6842" fmla="*/ 6869 h 1047182"/>
                  <a:gd name="connsiteX6843" fmla="*/ 497348 w 808720"/>
                  <a:gd name="connsiteY6843" fmla="*/ 6695 h 1047182"/>
                  <a:gd name="connsiteX6844" fmla="*/ 497306 w 808720"/>
                  <a:gd name="connsiteY6844" fmla="*/ 6723 h 1047182"/>
                  <a:gd name="connsiteX6845" fmla="*/ 496790 w 808720"/>
                  <a:gd name="connsiteY6845" fmla="*/ 6732 h 1047182"/>
                  <a:gd name="connsiteX6846" fmla="*/ 456194 w 808720"/>
                  <a:gd name="connsiteY6846" fmla="*/ 6685 h 1047182"/>
                  <a:gd name="connsiteX6847" fmla="*/ 456207 w 808720"/>
                  <a:gd name="connsiteY6847" fmla="*/ 6686 h 1047182"/>
                  <a:gd name="connsiteX6848" fmla="*/ 454845 w 808720"/>
                  <a:gd name="connsiteY6848" fmla="*/ 6950 h 1047182"/>
                  <a:gd name="connsiteX6849" fmla="*/ 451636 w 808720"/>
                  <a:gd name="connsiteY6849" fmla="*/ 6997 h 1047182"/>
                  <a:gd name="connsiteX6850" fmla="*/ 499692 w 808720"/>
                  <a:gd name="connsiteY6850" fmla="*/ 6682 h 1047182"/>
                  <a:gd name="connsiteX6851" fmla="*/ 496820 w 808720"/>
                  <a:gd name="connsiteY6851" fmla="*/ 7160 h 1047182"/>
                  <a:gd name="connsiteX6852" fmla="*/ 496594 w 808720"/>
                  <a:gd name="connsiteY6852" fmla="*/ 7182 h 1047182"/>
                  <a:gd name="connsiteX6853" fmla="*/ 497306 w 808720"/>
                  <a:gd name="connsiteY6853" fmla="*/ 6723 h 1047182"/>
                  <a:gd name="connsiteX6854" fmla="*/ 501923 w 808720"/>
                  <a:gd name="connsiteY6854" fmla="*/ 6679 h 1047182"/>
                  <a:gd name="connsiteX6855" fmla="*/ 502529 w 808720"/>
                  <a:gd name="connsiteY6855" fmla="*/ 6730 h 1047182"/>
                  <a:gd name="connsiteX6856" fmla="*/ 501713 w 808720"/>
                  <a:gd name="connsiteY6856" fmla="*/ 6926 h 1047182"/>
                  <a:gd name="connsiteX6857" fmla="*/ 500824 w 808720"/>
                  <a:gd name="connsiteY6857" fmla="*/ 7139 h 1047182"/>
                  <a:gd name="connsiteX6858" fmla="*/ 500336 w 808720"/>
                  <a:gd name="connsiteY6858" fmla="*/ 7256 h 1047182"/>
                  <a:gd name="connsiteX6859" fmla="*/ 496688 w 808720"/>
                  <a:gd name="connsiteY6859" fmla="*/ 7690 h 1047182"/>
                  <a:gd name="connsiteX6860" fmla="*/ 496041 w 808720"/>
                  <a:gd name="connsiteY6860" fmla="*/ 7537 h 1047182"/>
                  <a:gd name="connsiteX6861" fmla="*/ 496049 w 808720"/>
                  <a:gd name="connsiteY6861" fmla="*/ 7533 h 1047182"/>
                  <a:gd name="connsiteX6862" fmla="*/ 496391 w 808720"/>
                  <a:gd name="connsiteY6862" fmla="*/ 7312 h 1047182"/>
                  <a:gd name="connsiteX6863" fmla="*/ 496559 w 808720"/>
                  <a:gd name="connsiteY6863" fmla="*/ 7204 h 1047182"/>
                  <a:gd name="connsiteX6864" fmla="*/ 496820 w 808720"/>
                  <a:gd name="connsiteY6864" fmla="*/ 7160 h 1047182"/>
                  <a:gd name="connsiteX6865" fmla="*/ 502384 w 808720"/>
                  <a:gd name="connsiteY6865" fmla="*/ 6635 h 1047182"/>
                  <a:gd name="connsiteX6866" fmla="*/ 501923 w 808720"/>
                  <a:gd name="connsiteY6866" fmla="*/ 6679 h 1047182"/>
                  <a:gd name="connsiteX6867" fmla="*/ 501577 w 808720"/>
                  <a:gd name="connsiteY6867" fmla="*/ 6649 h 1047182"/>
                  <a:gd name="connsiteX6868" fmla="*/ 527197 w 808720"/>
                  <a:gd name="connsiteY6868" fmla="*/ 6624 h 1047182"/>
                  <a:gd name="connsiteX6869" fmla="*/ 527619 w 808720"/>
                  <a:gd name="connsiteY6869" fmla="*/ 6912 h 1047182"/>
                  <a:gd name="connsiteX6870" fmla="*/ 527079 w 808720"/>
                  <a:gd name="connsiteY6870" fmla="*/ 6949 h 1047182"/>
                  <a:gd name="connsiteX6871" fmla="*/ 527025 w 808720"/>
                  <a:gd name="connsiteY6871" fmla="*/ 6904 h 1047182"/>
                  <a:gd name="connsiteX6872" fmla="*/ 462006 w 808720"/>
                  <a:gd name="connsiteY6872" fmla="*/ 6618 h 1047182"/>
                  <a:gd name="connsiteX6873" fmla="*/ 462463 w 808720"/>
                  <a:gd name="connsiteY6873" fmla="*/ 6644 h 1047182"/>
                  <a:gd name="connsiteX6874" fmla="*/ 460798 w 808720"/>
                  <a:gd name="connsiteY6874" fmla="*/ 6863 h 1047182"/>
                  <a:gd name="connsiteX6875" fmla="*/ 460108 w 808720"/>
                  <a:gd name="connsiteY6875" fmla="*/ 6873 h 1047182"/>
                  <a:gd name="connsiteX6876" fmla="*/ 516243 w 808720"/>
                  <a:gd name="connsiteY6876" fmla="*/ 6616 h 1047182"/>
                  <a:gd name="connsiteX6877" fmla="*/ 516399 w 808720"/>
                  <a:gd name="connsiteY6877" fmla="*/ 6650 h 1047182"/>
                  <a:gd name="connsiteX6878" fmla="*/ 516099 w 808720"/>
                  <a:gd name="connsiteY6878" fmla="*/ 6741 h 1047182"/>
                  <a:gd name="connsiteX6879" fmla="*/ 515796 w 808720"/>
                  <a:gd name="connsiteY6879" fmla="*/ 6646 h 1047182"/>
                  <a:gd name="connsiteX6880" fmla="*/ 503563 w 808720"/>
                  <a:gd name="connsiteY6880" fmla="*/ 6615 h 1047182"/>
                  <a:gd name="connsiteX6881" fmla="*/ 503117 w 808720"/>
                  <a:gd name="connsiteY6881" fmla="*/ 6775 h 1047182"/>
                  <a:gd name="connsiteX6882" fmla="*/ 503105 w 808720"/>
                  <a:gd name="connsiteY6882" fmla="*/ 6780 h 1047182"/>
                  <a:gd name="connsiteX6883" fmla="*/ 503090 w 808720"/>
                  <a:gd name="connsiteY6883" fmla="*/ 6778 h 1047182"/>
                  <a:gd name="connsiteX6884" fmla="*/ 502529 w 808720"/>
                  <a:gd name="connsiteY6884" fmla="*/ 6730 h 1047182"/>
                  <a:gd name="connsiteX6885" fmla="*/ 502968 w 808720"/>
                  <a:gd name="connsiteY6885" fmla="*/ 6625 h 1047182"/>
                  <a:gd name="connsiteX6886" fmla="*/ 516647 w 808720"/>
                  <a:gd name="connsiteY6886" fmla="*/ 6589 h 1047182"/>
                  <a:gd name="connsiteX6887" fmla="*/ 518902 w 808720"/>
                  <a:gd name="connsiteY6887" fmla="*/ 7103 h 1047182"/>
                  <a:gd name="connsiteX6888" fmla="*/ 518746 w 808720"/>
                  <a:gd name="connsiteY6888" fmla="*/ 7166 h 1047182"/>
                  <a:gd name="connsiteX6889" fmla="*/ 516399 w 808720"/>
                  <a:gd name="connsiteY6889" fmla="*/ 6650 h 1047182"/>
                  <a:gd name="connsiteX6890" fmla="*/ 516588 w 808720"/>
                  <a:gd name="connsiteY6890" fmla="*/ 6593 h 1047182"/>
                  <a:gd name="connsiteX6891" fmla="*/ 466140 w 808720"/>
                  <a:gd name="connsiteY6891" fmla="*/ 6575 h 1047182"/>
                  <a:gd name="connsiteX6892" fmla="*/ 466185 w 808720"/>
                  <a:gd name="connsiteY6892" fmla="*/ 6579 h 1047182"/>
                  <a:gd name="connsiteX6893" fmla="*/ 464912 w 808720"/>
                  <a:gd name="connsiteY6893" fmla="*/ 6783 h 1047182"/>
                  <a:gd name="connsiteX6894" fmla="*/ 464721 w 808720"/>
                  <a:gd name="connsiteY6894" fmla="*/ 6772 h 1047182"/>
                  <a:gd name="connsiteX6895" fmla="*/ 465377 w 808720"/>
                  <a:gd name="connsiteY6895" fmla="*/ 6666 h 1047182"/>
                  <a:gd name="connsiteX6896" fmla="*/ 524027 w 808720"/>
                  <a:gd name="connsiteY6896" fmla="*/ 6574 h 1047182"/>
                  <a:gd name="connsiteX6897" fmla="*/ 524035 w 808720"/>
                  <a:gd name="connsiteY6897" fmla="*/ 6579 h 1047182"/>
                  <a:gd name="connsiteX6898" fmla="*/ 523795 w 808720"/>
                  <a:gd name="connsiteY6898" fmla="*/ 6813 h 1047182"/>
                  <a:gd name="connsiteX6899" fmla="*/ 523780 w 808720"/>
                  <a:gd name="connsiteY6899" fmla="*/ 6806 h 1047182"/>
                  <a:gd name="connsiteX6900" fmla="*/ 532495 w 808720"/>
                  <a:gd name="connsiteY6900" fmla="*/ 6571 h 1047182"/>
                  <a:gd name="connsiteX6901" fmla="*/ 532647 w 808720"/>
                  <a:gd name="connsiteY6901" fmla="*/ 6607 h 1047182"/>
                  <a:gd name="connsiteX6902" fmla="*/ 528792 w 808720"/>
                  <a:gd name="connsiteY6902" fmla="*/ 7158 h 1047182"/>
                  <a:gd name="connsiteX6903" fmla="*/ 529706 w 808720"/>
                  <a:gd name="connsiteY6903" fmla="*/ 6766 h 1047182"/>
                  <a:gd name="connsiteX6904" fmla="*/ 465989 w 808720"/>
                  <a:gd name="connsiteY6904" fmla="*/ 6561 h 1047182"/>
                  <a:gd name="connsiteX6905" fmla="*/ 466009 w 808720"/>
                  <a:gd name="connsiteY6905" fmla="*/ 6563 h 1047182"/>
                  <a:gd name="connsiteX6906" fmla="*/ 465377 w 808720"/>
                  <a:gd name="connsiteY6906" fmla="*/ 6666 h 1047182"/>
                  <a:gd name="connsiteX6907" fmla="*/ 464560 w 808720"/>
                  <a:gd name="connsiteY6907" fmla="*/ 6763 h 1047182"/>
                  <a:gd name="connsiteX6908" fmla="*/ 464538 w 808720"/>
                  <a:gd name="connsiteY6908" fmla="*/ 6762 h 1047182"/>
                  <a:gd name="connsiteX6909" fmla="*/ 500459 w 808720"/>
                  <a:gd name="connsiteY6909" fmla="*/ 6554 h 1047182"/>
                  <a:gd name="connsiteX6910" fmla="*/ 501577 w 808720"/>
                  <a:gd name="connsiteY6910" fmla="*/ 6649 h 1047182"/>
                  <a:gd name="connsiteX6911" fmla="*/ 499692 w 808720"/>
                  <a:gd name="connsiteY6911" fmla="*/ 6682 h 1047182"/>
                  <a:gd name="connsiteX6912" fmla="*/ 507254 w 808720"/>
                  <a:gd name="connsiteY6912" fmla="*/ 6551 h 1047182"/>
                  <a:gd name="connsiteX6913" fmla="*/ 505101 w 808720"/>
                  <a:gd name="connsiteY6913" fmla="*/ 6950 h 1047182"/>
                  <a:gd name="connsiteX6914" fmla="*/ 503822 w 808720"/>
                  <a:gd name="connsiteY6914" fmla="*/ 6841 h 1047182"/>
                  <a:gd name="connsiteX6915" fmla="*/ 506084 w 808720"/>
                  <a:gd name="connsiteY6915" fmla="*/ 6571 h 1047182"/>
                  <a:gd name="connsiteX6916" fmla="*/ 503278 w 808720"/>
                  <a:gd name="connsiteY6916" fmla="*/ 6551 h 1047182"/>
                  <a:gd name="connsiteX6917" fmla="*/ 502968 w 808720"/>
                  <a:gd name="connsiteY6917" fmla="*/ 6625 h 1047182"/>
                  <a:gd name="connsiteX6918" fmla="*/ 502384 w 808720"/>
                  <a:gd name="connsiteY6918" fmla="*/ 6635 h 1047182"/>
                  <a:gd name="connsiteX6919" fmla="*/ 453918 w 808720"/>
                  <a:gd name="connsiteY6919" fmla="*/ 6548 h 1047182"/>
                  <a:gd name="connsiteX6920" fmla="*/ 454213 w 808720"/>
                  <a:gd name="connsiteY6920" fmla="*/ 6566 h 1047182"/>
                  <a:gd name="connsiteX6921" fmla="*/ 449424 w 808720"/>
                  <a:gd name="connsiteY6921" fmla="*/ 7030 h 1047182"/>
                  <a:gd name="connsiteX6922" fmla="*/ 448743 w 808720"/>
                  <a:gd name="connsiteY6922" fmla="*/ 7040 h 1047182"/>
                  <a:gd name="connsiteX6923" fmla="*/ 446652 w 808720"/>
                  <a:gd name="connsiteY6923" fmla="*/ 7255 h 1047182"/>
                  <a:gd name="connsiteX6924" fmla="*/ 449528 w 808720"/>
                  <a:gd name="connsiteY6924" fmla="*/ 6857 h 1047182"/>
                  <a:gd name="connsiteX6925" fmla="*/ 514112 w 808720"/>
                  <a:gd name="connsiteY6925" fmla="*/ 6545 h 1047182"/>
                  <a:gd name="connsiteX6926" fmla="*/ 515160 w 808720"/>
                  <a:gd name="connsiteY6926" fmla="*/ 6579 h 1047182"/>
                  <a:gd name="connsiteX6927" fmla="*/ 515634 w 808720"/>
                  <a:gd name="connsiteY6927" fmla="*/ 6595 h 1047182"/>
                  <a:gd name="connsiteX6928" fmla="*/ 515796 w 808720"/>
                  <a:gd name="connsiteY6928" fmla="*/ 6646 h 1047182"/>
                  <a:gd name="connsiteX6929" fmla="*/ 514831 w 808720"/>
                  <a:gd name="connsiteY6929" fmla="*/ 6710 h 1047182"/>
                  <a:gd name="connsiteX6930" fmla="*/ 514392 w 808720"/>
                  <a:gd name="connsiteY6930" fmla="*/ 6609 h 1047182"/>
                  <a:gd name="connsiteX6931" fmla="*/ 508331 w 808720"/>
                  <a:gd name="connsiteY6931" fmla="*/ 6533 h 1047182"/>
                  <a:gd name="connsiteX6932" fmla="*/ 508355 w 808720"/>
                  <a:gd name="connsiteY6932" fmla="*/ 6537 h 1047182"/>
                  <a:gd name="connsiteX6933" fmla="*/ 507617 w 808720"/>
                  <a:gd name="connsiteY6933" fmla="*/ 6874 h 1047182"/>
                  <a:gd name="connsiteX6934" fmla="*/ 507079 w 808720"/>
                  <a:gd name="connsiteY6934" fmla="*/ 7119 h 1047182"/>
                  <a:gd name="connsiteX6935" fmla="*/ 505763 w 808720"/>
                  <a:gd name="connsiteY6935" fmla="*/ 7006 h 1047182"/>
                  <a:gd name="connsiteX6936" fmla="*/ 506064 w 808720"/>
                  <a:gd name="connsiteY6936" fmla="*/ 6934 h 1047182"/>
                  <a:gd name="connsiteX6937" fmla="*/ 507694 w 808720"/>
                  <a:gd name="connsiteY6937" fmla="*/ 6544 h 1047182"/>
                  <a:gd name="connsiteX6938" fmla="*/ 460241 w 808720"/>
                  <a:gd name="connsiteY6938" fmla="*/ 6519 h 1047182"/>
                  <a:gd name="connsiteX6939" fmla="*/ 460748 w 808720"/>
                  <a:gd name="connsiteY6939" fmla="*/ 6547 h 1047182"/>
                  <a:gd name="connsiteX6940" fmla="*/ 458756 w 808720"/>
                  <a:gd name="connsiteY6940" fmla="*/ 6839 h 1047182"/>
                  <a:gd name="connsiteX6941" fmla="*/ 457663 w 808720"/>
                  <a:gd name="connsiteY6941" fmla="*/ 6773 h 1047182"/>
                  <a:gd name="connsiteX6942" fmla="*/ 509225 w 808720"/>
                  <a:gd name="connsiteY6942" fmla="*/ 6517 h 1047182"/>
                  <a:gd name="connsiteX6943" fmla="*/ 510071 w 808720"/>
                  <a:gd name="connsiteY6943" fmla="*/ 6609 h 1047182"/>
                  <a:gd name="connsiteX6944" fmla="*/ 510478 w 808720"/>
                  <a:gd name="connsiteY6944" fmla="*/ 6762 h 1047182"/>
                  <a:gd name="connsiteX6945" fmla="*/ 511018 w 808720"/>
                  <a:gd name="connsiteY6945" fmla="*/ 6964 h 1047182"/>
                  <a:gd name="connsiteX6946" fmla="*/ 511017 w 808720"/>
                  <a:gd name="connsiteY6946" fmla="*/ 6964 h 1047182"/>
                  <a:gd name="connsiteX6947" fmla="*/ 509898 w 808720"/>
                  <a:gd name="connsiteY6947" fmla="*/ 6784 h 1047182"/>
                  <a:gd name="connsiteX6948" fmla="*/ 508355 w 808720"/>
                  <a:gd name="connsiteY6948" fmla="*/ 6537 h 1047182"/>
                  <a:gd name="connsiteX6949" fmla="*/ 508365 w 808720"/>
                  <a:gd name="connsiteY6949" fmla="*/ 6532 h 1047182"/>
                  <a:gd name="connsiteX6950" fmla="*/ 533311 w 808720"/>
                  <a:gd name="connsiteY6950" fmla="*/ 6515 h 1047182"/>
                  <a:gd name="connsiteX6951" fmla="*/ 533434 w 808720"/>
                  <a:gd name="connsiteY6951" fmla="*/ 6791 h 1047182"/>
                  <a:gd name="connsiteX6952" fmla="*/ 532647 w 808720"/>
                  <a:gd name="connsiteY6952" fmla="*/ 6607 h 1047182"/>
                  <a:gd name="connsiteX6953" fmla="*/ 533280 w 808720"/>
                  <a:gd name="connsiteY6953" fmla="*/ 6517 h 1047182"/>
                  <a:gd name="connsiteX6954" fmla="*/ 458762 w 808720"/>
                  <a:gd name="connsiteY6954" fmla="*/ 6509 h 1047182"/>
                  <a:gd name="connsiteX6955" fmla="*/ 457004 w 808720"/>
                  <a:gd name="connsiteY6955" fmla="*/ 6733 h 1047182"/>
                  <a:gd name="connsiteX6956" fmla="*/ 456207 w 808720"/>
                  <a:gd name="connsiteY6956" fmla="*/ 6686 h 1047182"/>
                  <a:gd name="connsiteX6957" fmla="*/ 456220 w 808720"/>
                  <a:gd name="connsiteY6957" fmla="*/ 6683 h 1047182"/>
                  <a:gd name="connsiteX6958" fmla="*/ 510603 w 808720"/>
                  <a:gd name="connsiteY6958" fmla="*/ 6493 h 1047182"/>
                  <a:gd name="connsiteX6959" fmla="*/ 511688 w 808720"/>
                  <a:gd name="connsiteY6959" fmla="*/ 6714 h 1047182"/>
                  <a:gd name="connsiteX6960" fmla="*/ 512442 w 808720"/>
                  <a:gd name="connsiteY6960" fmla="*/ 6868 h 1047182"/>
                  <a:gd name="connsiteX6961" fmla="*/ 511207 w 808720"/>
                  <a:gd name="connsiteY6961" fmla="*/ 6733 h 1047182"/>
                  <a:gd name="connsiteX6962" fmla="*/ 510071 w 808720"/>
                  <a:gd name="connsiteY6962" fmla="*/ 6609 h 1047182"/>
                  <a:gd name="connsiteX6963" fmla="*/ 509798 w 808720"/>
                  <a:gd name="connsiteY6963" fmla="*/ 6508 h 1047182"/>
                  <a:gd name="connsiteX6964" fmla="*/ 459386 w 808720"/>
                  <a:gd name="connsiteY6964" fmla="*/ 6470 h 1047182"/>
                  <a:gd name="connsiteX6965" fmla="*/ 459917 w 808720"/>
                  <a:gd name="connsiteY6965" fmla="*/ 6500 h 1047182"/>
                  <a:gd name="connsiteX6966" fmla="*/ 457389 w 808720"/>
                  <a:gd name="connsiteY6966" fmla="*/ 6757 h 1047182"/>
                  <a:gd name="connsiteX6967" fmla="*/ 457011 w 808720"/>
                  <a:gd name="connsiteY6967" fmla="*/ 6734 h 1047182"/>
                  <a:gd name="connsiteX6968" fmla="*/ 491486 w 808720"/>
                  <a:gd name="connsiteY6968" fmla="*/ 6464 h 1047182"/>
                  <a:gd name="connsiteX6969" fmla="*/ 493455 w 808720"/>
                  <a:gd name="connsiteY6969" fmla="*/ 6928 h 1047182"/>
                  <a:gd name="connsiteX6970" fmla="*/ 493078 w 808720"/>
                  <a:gd name="connsiteY6970" fmla="*/ 6974 h 1047182"/>
                  <a:gd name="connsiteX6971" fmla="*/ 484435 w 808720"/>
                  <a:gd name="connsiteY6971" fmla="*/ 7537 h 1047182"/>
                  <a:gd name="connsiteX6972" fmla="*/ 483300 w 808720"/>
                  <a:gd name="connsiteY6972" fmla="*/ 7430 h 1047182"/>
                  <a:gd name="connsiteX6973" fmla="*/ 459493 w 808720"/>
                  <a:gd name="connsiteY6973" fmla="*/ 6458 h 1047182"/>
                  <a:gd name="connsiteX6974" fmla="*/ 459386 w 808720"/>
                  <a:gd name="connsiteY6974" fmla="*/ 6470 h 1047182"/>
                  <a:gd name="connsiteX6975" fmla="*/ 459350 w 808720"/>
                  <a:gd name="connsiteY6975" fmla="*/ 6468 h 1047182"/>
                  <a:gd name="connsiteX6976" fmla="*/ 459161 w 808720"/>
                  <a:gd name="connsiteY6976" fmla="*/ 6457 h 1047182"/>
                  <a:gd name="connsiteX6977" fmla="*/ 459350 w 808720"/>
                  <a:gd name="connsiteY6977" fmla="*/ 6468 h 1047182"/>
                  <a:gd name="connsiteX6978" fmla="*/ 458762 w 808720"/>
                  <a:gd name="connsiteY6978" fmla="*/ 6509 h 1047182"/>
                  <a:gd name="connsiteX6979" fmla="*/ 467138 w 808720"/>
                  <a:gd name="connsiteY6979" fmla="*/ 6456 h 1047182"/>
                  <a:gd name="connsiteX6980" fmla="*/ 468950 w 808720"/>
                  <a:gd name="connsiteY6980" fmla="*/ 6570 h 1047182"/>
                  <a:gd name="connsiteX6981" fmla="*/ 467772 w 808720"/>
                  <a:gd name="connsiteY6981" fmla="*/ 6718 h 1047182"/>
                  <a:gd name="connsiteX6982" fmla="*/ 466185 w 808720"/>
                  <a:gd name="connsiteY6982" fmla="*/ 6579 h 1047182"/>
                  <a:gd name="connsiteX6983" fmla="*/ 466410 w 808720"/>
                  <a:gd name="connsiteY6983" fmla="*/ 6543 h 1047182"/>
                  <a:gd name="connsiteX6984" fmla="*/ 501065 w 808720"/>
                  <a:gd name="connsiteY6984" fmla="*/ 6453 h 1047182"/>
                  <a:gd name="connsiteX6985" fmla="*/ 500459 w 808720"/>
                  <a:gd name="connsiteY6985" fmla="*/ 6554 h 1047182"/>
                  <a:gd name="connsiteX6986" fmla="*/ 500051 w 808720"/>
                  <a:gd name="connsiteY6986" fmla="*/ 6519 h 1047182"/>
                  <a:gd name="connsiteX6987" fmla="*/ 507808 w 808720"/>
                  <a:gd name="connsiteY6987" fmla="*/ 6449 h 1047182"/>
                  <a:gd name="connsiteX6988" fmla="*/ 507977 w 808720"/>
                  <a:gd name="connsiteY6988" fmla="*/ 6476 h 1047182"/>
                  <a:gd name="connsiteX6989" fmla="*/ 507694 w 808720"/>
                  <a:gd name="connsiteY6989" fmla="*/ 6544 h 1047182"/>
                  <a:gd name="connsiteX6990" fmla="*/ 507254 w 808720"/>
                  <a:gd name="connsiteY6990" fmla="*/ 6551 h 1047182"/>
                  <a:gd name="connsiteX6991" fmla="*/ 513663 w 808720"/>
                  <a:gd name="connsiteY6991" fmla="*/ 6441 h 1047182"/>
                  <a:gd name="connsiteX6992" fmla="*/ 514112 w 808720"/>
                  <a:gd name="connsiteY6992" fmla="*/ 6545 h 1047182"/>
                  <a:gd name="connsiteX6993" fmla="*/ 511895 w 808720"/>
                  <a:gd name="connsiteY6993" fmla="*/ 6471 h 1047182"/>
                  <a:gd name="connsiteX6994" fmla="*/ 466874 w 808720"/>
                  <a:gd name="connsiteY6994" fmla="*/ 6439 h 1047182"/>
                  <a:gd name="connsiteX6995" fmla="*/ 467004 w 808720"/>
                  <a:gd name="connsiteY6995" fmla="*/ 6447 h 1047182"/>
                  <a:gd name="connsiteX6996" fmla="*/ 466410 w 808720"/>
                  <a:gd name="connsiteY6996" fmla="*/ 6543 h 1047182"/>
                  <a:gd name="connsiteX6997" fmla="*/ 466140 w 808720"/>
                  <a:gd name="connsiteY6997" fmla="*/ 6575 h 1047182"/>
                  <a:gd name="connsiteX6998" fmla="*/ 466009 w 808720"/>
                  <a:gd name="connsiteY6998" fmla="*/ 6563 h 1047182"/>
                  <a:gd name="connsiteX6999" fmla="*/ 466199 w 808720"/>
                  <a:gd name="connsiteY6999" fmla="*/ 6532 h 1047182"/>
                  <a:gd name="connsiteX7000" fmla="*/ 491752 w 808720"/>
                  <a:gd name="connsiteY7000" fmla="*/ 6433 h 1047182"/>
                  <a:gd name="connsiteX7001" fmla="*/ 491486 w 808720"/>
                  <a:gd name="connsiteY7001" fmla="*/ 6464 h 1047182"/>
                  <a:gd name="connsiteX7002" fmla="*/ 491403 w 808720"/>
                  <a:gd name="connsiteY7002" fmla="*/ 6444 h 1047182"/>
                  <a:gd name="connsiteX7003" fmla="*/ 466592 w 808720"/>
                  <a:gd name="connsiteY7003" fmla="*/ 6421 h 1047182"/>
                  <a:gd name="connsiteX7004" fmla="*/ 466802 w 808720"/>
                  <a:gd name="connsiteY7004" fmla="*/ 6435 h 1047182"/>
                  <a:gd name="connsiteX7005" fmla="*/ 466199 w 808720"/>
                  <a:gd name="connsiteY7005" fmla="*/ 6532 h 1047182"/>
                  <a:gd name="connsiteX7006" fmla="*/ 465989 w 808720"/>
                  <a:gd name="connsiteY7006" fmla="*/ 6561 h 1047182"/>
                  <a:gd name="connsiteX7007" fmla="*/ 465671 w 808720"/>
                  <a:gd name="connsiteY7007" fmla="*/ 6534 h 1047182"/>
                  <a:gd name="connsiteX7008" fmla="*/ 510222 w 808720"/>
                  <a:gd name="connsiteY7008" fmla="*/ 6416 h 1047182"/>
                  <a:gd name="connsiteX7009" fmla="*/ 511895 w 808720"/>
                  <a:gd name="connsiteY7009" fmla="*/ 6471 h 1047182"/>
                  <a:gd name="connsiteX7010" fmla="*/ 510603 w 808720"/>
                  <a:gd name="connsiteY7010" fmla="*/ 6493 h 1047182"/>
                  <a:gd name="connsiteX7011" fmla="*/ 491277 w 808720"/>
                  <a:gd name="connsiteY7011" fmla="*/ 6415 h 1047182"/>
                  <a:gd name="connsiteX7012" fmla="*/ 491403 w 808720"/>
                  <a:gd name="connsiteY7012" fmla="*/ 6444 h 1047182"/>
                  <a:gd name="connsiteX7013" fmla="*/ 477748 w 808720"/>
                  <a:gd name="connsiteY7013" fmla="*/ 6907 h 1047182"/>
                  <a:gd name="connsiteX7014" fmla="*/ 475053 w 808720"/>
                  <a:gd name="connsiteY7014" fmla="*/ 6653 h 1047182"/>
                  <a:gd name="connsiteX7015" fmla="*/ 508248 w 808720"/>
                  <a:gd name="connsiteY7015" fmla="*/ 6411 h 1047182"/>
                  <a:gd name="connsiteX7016" fmla="*/ 508557 w 808720"/>
                  <a:gd name="connsiteY7016" fmla="*/ 6445 h 1047182"/>
                  <a:gd name="connsiteX7017" fmla="*/ 508365 w 808720"/>
                  <a:gd name="connsiteY7017" fmla="*/ 6532 h 1047182"/>
                  <a:gd name="connsiteX7018" fmla="*/ 508331 w 808720"/>
                  <a:gd name="connsiteY7018" fmla="*/ 6533 h 1047182"/>
                  <a:gd name="connsiteX7019" fmla="*/ 507977 w 808720"/>
                  <a:gd name="connsiteY7019" fmla="*/ 6476 h 1047182"/>
                  <a:gd name="connsiteX7020" fmla="*/ 464252 w 808720"/>
                  <a:gd name="connsiteY7020" fmla="*/ 6409 h 1047182"/>
                  <a:gd name="connsiteX7021" fmla="*/ 465671 w 808720"/>
                  <a:gd name="connsiteY7021" fmla="*/ 6534 h 1047182"/>
                  <a:gd name="connsiteX7022" fmla="*/ 464036 w 808720"/>
                  <a:gd name="connsiteY7022" fmla="*/ 6733 h 1047182"/>
                  <a:gd name="connsiteX7023" fmla="*/ 462463 w 808720"/>
                  <a:gd name="connsiteY7023" fmla="*/ 6644 h 1047182"/>
                  <a:gd name="connsiteX7024" fmla="*/ 515834 w 808720"/>
                  <a:gd name="connsiteY7024" fmla="*/ 6404 h 1047182"/>
                  <a:gd name="connsiteX7025" fmla="*/ 516393 w 808720"/>
                  <a:gd name="connsiteY7025" fmla="*/ 6531 h 1047182"/>
                  <a:gd name="connsiteX7026" fmla="*/ 516621 w 808720"/>
                  <a:gd name="connsiteY7026" fmla="*/ 6583 h 1047182"/>
                  <a:gd name="connsiteX7027" fmla="*/ 516588 w 808720"/>
                  <a:gd name="connsiteY7027" fmla="*/ 6593 h 1047182"/>
                  <a:gd name="connsiteX7028" fmla="*/ 516243 w 808720"/>
                  <a:gd name="connsiteY7028" fmla="*/ 6616 h 1047182"/>
                  <a:gd name="connsiteX7029" fmla="*/ 515937 w 808720"/>
                  <a:gd name="connsiteY7029" fmla="*/ 6549 h 1047182"/>
                  <a:gd name="connsiteX7030" fmla="*/ 515317 w 808720"/>
                  <a:gd name="connsiteY7030" fmla="*/ 6412 h 1047182"/>
                  <a:gd name="connsiteX7031" fmla="*/ 526425 w 808720"/>
                  <a:gd name="connsiteY7031" fmla="*/ 6392 h 1047182"/>
                  <a:gd name="connsiteX7032" fmla="*/ 527025 w 808720"/>
                  <a:gd name="connsiteY7032" fmla="*/ 6904 h 1047182"/>
                  <a:gd name="connsiteX7033" fmla="*/ 526994 w 808720"/>
                  <a:gd name="connsiteY7033" fmla="*/ 6955 h 1047182"/>
                  <a:gd name="connsiteX7034" fmla="*/ 526747 w 808720"/>
                  <a:gd name="connsiteY7034" fmla="*/ 6972 h 1047182"/>
                  <a:gd name="connsiteX7035" fmla="*/ 526217 w 808720"/>
                  <a:gd name="connsiteY7035" fmla="*/ 6600 h 1047182"/>
                  <a:gd name="connsiteX7036" fmla="*/ 493049 w 808720"/>
                  <a:gd name="connsiteY7036" fmla="*/ 6389 h 1047182"/>
                  <a:gd name="connsiteX7037" fmla="*/ 491752 w 808720"/>
                  <a:gd name="connsiteY7037" fmla="*/ 6433 h 1047182"/>
                  <a:gd name="connsiteX7038" fmla="*/ 491993 w 808720"/>
                  <a:gd name="connsiteY7038" fmla="*/ 6404 h 1047182"/>
                  <a:gd name="connsiteX7039" fmla="*/ 535392 w 808720"/>
                  <a:gd name="connsiteY7039" fmla="*/ 6369 h 1047182"/>
                  <a:gd name="connsiteX7040" fmla="*/ 535878 w 808720"/>
                  <a:gd name="connsiteY7040" fmla="*/ 7364 h 1047182"/>
                  <a:gd name="connsiteX7041" fmla="*/ 535739 w 808720"/>
                  <a:gd name="connsiteY7041" fmla="*/ 7331 h 1047182"/>
                  <a:gd name="connsiteX7042" fmla="*/ 535015 w 808720"/>
                  <a:gd name="connsiteY7042" fmla="*/ 6396 h 1047182"/>
                  <a:gd name="connsiteX7043" fmla="*/ 508728 w 808720"/>
                  <a:gd name="connsiteY7043" fmla="*/ 6367 h 1047182"/>
                  <a:gd name="connsiteX7044" fmla="*/ 509490 w 808720"/>
                  <a:gd name="connsiteY7044" fmla="*/ 6392 h 1047182"/>
                  <a:gd name="connsiteX7045" fmla="*/ 509798 w 808720"/>
                  <a:gd name="connsiteY7045" fmla="*/ 6508 h 1047182"/>
                  <a:gd name="connsiteX7046" fmla="*/ 509225 w 808720"/>
                  <a:gd name="connsiteY7046" fmla="*/ 6517 h 1047182"/>
                  <a:gd name="connsiteX7047" fmla="*/ 508557 w 808720"/>
                  <a:gd name="connsiteY7047" fmla="*/ 6445 h 1047182"/>
                  <a:gd name="connsiteX7048" fmla="*/ 507822 w 808720"/>
                  <a:gd name="connsiteY7048" fmla="*/ 6364 h 1047182"/>
                  <a:gd name="connsiteX7049" fmla="*/ 508099 w 808720"/>
                  <a:gd name="connsiteY7049" fmla="*/ 6395 h 1047182"/>
                  <a:gd name="connsiteX7050" fmla="*/ 507808 w 808720"/>
                  <a:gd name="connsiteY7050" fmla="*/ 6449 h 1047182"/>
                  <a:gd name="connsiteX7051" fmla="*/ 507513 w 808720"/>
                  <a:gd name="connsiteY7051" fmla="*/ 6401 h 1047182"/>
                  <a:gd name="connsiteX7052" fmla="*/ 508322 w 808720"/>
                  <a:gd name="connsiteY7052" fmla="*/ 6353 h 1047182"/>
                  <a:gd name="connsiteX7053" fmla="*/ 508468 w 808720"/>
                  <a:gd name="connsiteY7053" fmla="*/ 6358 h 1047182"/>
                  <a:gd name="connsiteX7054" fmla="*/ 508248 w 808720"/>
                  <a:gd name="connsiteY7054" fmla="*/ 6411 h 1047182"/>
                  <a:gd name="connsiteX7055" fmla="*/ 508099 w 808720"/>
                  <a:gd name="connsiteY7055" fmla="*/ 6395 h 1047182"/>
                  <a:gd name="connsiteX7056" fmla="*/ 497906 w 808720"/>
                  <a:gd name="connsiteY7056" fmla="*/ 6336 h 1047182"/>
                  <a:gd name="connsiteX7057" fmla="*/ 500051 w 808720"/>
                  <a:gd name="connsiteY7057" fmla="*/ 6519 h 1047182"/>
                  <a:gd name="connsiteX7058" fmla="*/ 497348 w 808720"/>
                  <a:gd name="connsiteY7058" fmla="*/ 6695 h 1047182"/>
                  <a:gd name="connsiteX7059" fmla="*/ 507459 w 808720"/>
                  <a:gd name="connsiteY7059" fmla="*/ 6325 h 1047182"/>
                  <a:gd name="connsiteX7060" fmla="*/ 508004 w 808720"/>
                  <a:gd name="connsiteY7060" fmla="*/ 6343 h 1047182"/>
                  <a:gd name="connsiteX7061" fmla="*/ 507822 w 808720"/>
                  <a:gd name="connsiteY7061" fmla="*/ 6364 h 1047182"/>
                  <a:gd name="connsiteX7062" fmla="*/ 520684 w 808720"/>
                  <a:gd name="connsiteY7062" fmla="*/ 6320 h 1047182"/>
                  <a:gd name="connsiteX7063" fmla="*/ 519111 w 808720"/>
                  <a:gd name="connsiteY7063" fmla="*/ 6425 h 1047182"/>
                  <a:gd name="connsiteX7064" fmla="*/ 516647 w 808720"/>
                  <a:gd name="connsiteY7064" fmla="*/ 6589 h 1047182"/>
                  <a:gd name="connsiteX7065" fmla="*/ 516621 w 808720"/>
                  <a:gd name="connsiteY7065" fmla="*/ 6583 h 1047182"/>
                  <a:gd name="connsiteX7066" fmla="*/ 516852 w 808720"/>
                  <a:gd name="connsiteY7066" fmla="*/ 6513 h 1047182"/>
                  <a:gd name="connsiteX7067" fmla="*/ 517297 w 808720"/>
                  <a:gd name="connsiteY7067" fmla="*/ 6378 h 1047182"/>
                  <a:gd name="connsiteX7068" fmla="*/ 497936 w 808720"/>
                  <a:gd name="connsiteY7068" fmla="*/ 6317 h 1047182"/>
                  <a:gd name="connsiteX7069" fmla="*/ 497906 w 808720"/>
                  <a:gd name="connsiteY7069" fmla="*/ 6336 h 1047182"/>
                  <a:gd name="connsiteX7070" fmla="*/ 497721 w 808720"/>
                  <a:gd name="connsiteY7070" fmla="*/ 6320 h 1047182"/>
                  <a:gd name="connsiteX7071" fmla="*/ 521235 w 808720"/>
                  <a:gd name="connsiteY7071" fmla="*/ 6310 h 1047182"/>
                  <a:gd name="connsiteX7072" fmla="*/ 521142 w 808720"/>
                  <a:gd name="connsiteY7072" fmla="*/ 6345 h 1047182"/>
                  <a:gd name="connsiteX7073" fmla="*/ 519038 w 808720"/>
                  <a:gd name="connsiteY7073" fmla="*/ 7134 h 1047182"/>
                  <a:gd name="connsiteX7074" fmla="*/ 518902 w 808720"/>
                  <a:gd name="connsiteY7074" fmla="*/ 7103 h 1047182"/>
                  <a:gd name="connsiteX7075" fmla="*/ 520761 w 808720"/>
                  <a:gd name="connsiteY7075" fmla="*/ 6360 h 1047182"/>
                  <a:gd name="connsiteX7076" fmla="*/ 520870 w 808720"/>
                  <a:gd name="connsiteY7076" fmla="*/ 6317 h 1047182"/>
                  <a:gd name="connsiteX7077" fmla="*/ 520897 w 808720"/>
                  <a:gd name="connsiteY7077" fmla="*/ 6306 h 1047182"/>
                  <a:gd name="connsiteX7078" fmla="*/ 520870 w 808720"/>
                  <a:gd name="connsiteY7078" fmla="*/ 6317 h 1047182"/>
                  <a:gd name="connsiteX7079" fmla="*/ 520684 w 808720"/>
                  <a:gd name="connsiteY7079" fmla="*/ 6320 h 1047182"/>
                  <a:gd name="connsiteX7080" fmla="*/ 522372 w 808720"/>
                  <a:gd name="connsiteY7080" fmla="*/ 6291 h 1047182"/>
                  <a:gd name="connsiteX7081" fmla="*/ 522385 w 808720"/>
                  <a:gd name="connsiteY7081" fmla="*/ 6297 h 1047182"/>
                  <a:gd name="connsiteX7082" fmla="*/ 523535 w 808720"/>
                  <a:gd name="connsiteY7082" fmla="*/ 6828 h 1047182"/>
                  <a:gd name="connsiteX7083" fmla="*/ 523484 w 808720"/>
                  <a:gd name="connsiteY7083" fmla="*/ 6864 h 1047182"/>
                  <a:gd name="connsiteX7084" fmla="*/ 522370 w 808720"/>
                  <a:gd name="connsiteY7084" fmla="*/ 6297 h 1047182"/>
                  <a:gd name="connsiteX7085" fmla="*/ 522357 w 808720"/>
                  <a:gd name="connsiteY7085" fmla="*/ 6291 h 1047182"/>
                  <a:gd name="connsiteX7086" fmla="*/ 471195 w 808720"/>
                  <a:gd name="connsiteY7086" fmla="*/ 6290 h 1047182"/>
                  <a:gd name="connsiteX7087" fmla="*/ 475053 w 808720"/>
                  <a:gd name="connsiteY7087" fmla="*/ 6653 h 1047182"/>
                  <a:gd name="connsiteX7088" fmla="*/ 471166 w 808720"/>
                  <a:gd name="connsiteY7088" fmla="*/ 6710 h 1047182"/>
                  <a:gd name="connsiteX7089" fmla="*/ 468950 w 808720"/>
                  <a:gd name="connsiteY7089" fmla="*/ 6570 h 1047182"/>
                  <a:gd name="connsiteX7090" fmla="*/ 464472 w 808720"/>
                  <a:gd name="connsiteY7090" fmla="*/ 6288 h 1047182"/>
                  <a:gd name="connsiteX7091" fmla="*/ 464950 w 808720"/>
                  <a:gd name="connsiteY7091" fmla="*/ 6318 h 1047182"/>
                  <a:gd name="connsiteX7092" fmla="*/ 464252 w 808720"/>
                  <a:gd name="connsiteY7092" fmla="*/ 6409 h 1047182"/>
                  <a:gd name="connsiteX7093" fmla="*/ 463835 w 808720"/>
                  <a:gd name="connsiteY7093" fmla="*/ 6373 h 1047182"/>
                  <a:gd name="connsiteX7094" fmla="*/ 534926 w 808720"/>
                  <a:gd name="connsiteY7094" fmla="*/ 6282 h 1047182"/>
                  <a:gd name="connsiteX7095" fmla="*/ 535015 w 808720"/>
                  <a:gd name="connsiteY7095" fmla="*/ 6396 h 1047182"/>
                  <a:gd name="connsiteX7096" fmla="*/ 533311 w 808720"/>
                  <a:gd name="connsiteY7096" fmla="*/ 6515 h 1047182"/>
                  <a:gd name="connsiteX7097" fmla="*/ 533310 w 808720"/>
                  <a:gd name="connsiteY7097" fmla="*/ 6512 h 1047182"/>
                  <a:gd name="connsiteX7098" fmla="*/ 506135 w 808720"/>
                  <a:gd name="connsiteY7098" fmla="*/ 6281 h 1047182"/>
                  <a:gd name="connsiteX7099" fmla="*/ 506929 w 808720"/>
                  <a:gd name="connsiteY7099" fmla="*/ 6307 h 1047182"/>
                  <a:gd name="connsiteX7100" fmla="*/ 507151 w 808720"/>
                  <a:gd name="connsiteY7100" fmla="*/ 6343 h 1047182"/>
                  <a:gd name="connsiteX7101" fmla="*/ 507513 w 808720"/>
                  <a:gd name="connsiteY7101" fmla="*/ 6401 h 1047182"/>
                  <a:gd name="connsiteX7102" fmla="*/ 506084 w 808720"/>
                  <a:gd name="connsiteY7102" fmla="*/ 6571 h 1047182"/>
                  <a:gd name="connsiteX7103" fmla="*/ 504817 w 808720"/>
                  <a:gd name="connsiteY7103" fmla="*/ 6593 h 1047182"/>
                  <a:gd name="connsiteX7104" fmla="*/ 503563 w 808720"/>
                  <a:gd name="connsiteY7104" fmla="*/ 6615 h 1047182"/>
                  <a:gd name="connsiteX7105" fmla="*/ 503906 w 808720"/>
                  <a:gd name="connsiteY7105" fmla="*/ 6491 h 1047182"/>
                  <a:gd name="connsiteX7106" fmla="*/ 462712 w 808720"/>
                  <a:gd name="connsiteY7106" fmla="*/ 6275 h 1047182"/>
                  <a:gd name="connsiteX7107" fmla="*/ 463835 w 808720"/>
                  <a:gd name="connsiteY7107" fmla="*/ 6373 h 1047182"/>
                  <a:gd name="connsiteX7108" fmla="*/ 462006 w 808720"/>
                  <a:gd name="connsiteY7108" fmla="*/ 6618 h 1047182"/>
                  <a:gd name="connsiteX7109" fmla="*/ 460748 w 808720"/>
                  <a:gd name="connsiteY7109" fmla="*/ 6547 h 1047182"/>
                  <a:gd name="connsiteX7110" fmla="*/ 462397 w 808720"/>
                  <a:gd name="connsiteY7110" fmla="*/ 6306 h 1047182"/>
                  <a:gd name="connsiteX7111" fmla="*/ 523550 w 808720"/>
                  <a:gd name="connsiteY7111" fmla="*/ 6270 h 1047182"/>
                  <a:gd name="connsiteX7112" fmla="*/ 523959 w 808720"/>
                  <a:gd name="connsiteY7112" fmla="*/ 6531 h 1047182"/>
                  <a:gd name="connsiteX7113" fmla="*/ 523648 w 808720"/>
                  <a:gd name="connsiteY7113" fmla="*/ 6749 h 1047182"/>
                  <a:gd name="connsiteX7114" fmla="*/ 522589 w 808720"/>
                  <a:gd name="connsiteY7114" fmla="*/ 6289 h 1047182"/>
                  <a:gd name="connsiteX7115" fmla="*/ 522585 w 808720"/>
                  <a:gd name="connsiteY7115" fmla="*/ 6287 h 1047182"/>
                  <a:gd name="connsiteX7116" fmla="*/ 522674 w 808720"/>
                  <a:gd name="connsiteY7116" fmla="*/ 6285 h 1047182"/>
                  <a:gd name="connsiteX7117" fmla="*/ 524366 w 808720"/>
                  <a:gd name="connsiteY7117" fmla="*/ 6256 h 1047182"/>
                  <a:gd name="connsiteX7118" fmla="*/ 524027 w 808720"/>
                  <a:gd name="connsiteY7118" fmla="*/ 6574 h 1047182"/>
                  <a:gd name="connsiteX7119" fmla="*/ 523959 w 808720"/>
                  <a:gd name="connsiteY7119" fmla="*/ 6531 h 1047182"/>
                  <a:gd name="connsiteX7120" fmla="*/ 524351 w 808720"/>
                  <a:gd name="connsiteY7120" fmla="*/ 6257 h 1047182"/>
                  <a:gd name="connsiteX7121" fmla="*/ 496969 w 808720"/>
                  <a:gd name="connsiteY7121" fmla="*/ 6256 h 1047182"/>
                  <a:gd name="connsiteX7122" fmla="*/ 497721 w 808720"/>
                  <a:gd name="connsiteY7122" fmla="*/ 6320 h 1047182"/>
                  <a:gd name="connsiteX7123" fmla="*/ 493049 w 808720"/>
                  <a:gd name="connsiteY7123" fmla="*/ 6389 h 1047182"/>
                  <a:gd name="connsiteX7124" fmla="*/ 462473 w 808720"/>
                  <a:gd name="connsiteY7124" fmla="*/ 6254 h 1047182"/>
                  <a:gd name="connsiteX7125" fmla="*/ 462648 w 808720"/>
                  <a:gd name="connsiteY7125" fmla="*/ 6269 h 1047182"/>
                  <a:gd name="connsiteX7126" fmla="*/ 462397 w 808720"/>
                  <a:gd name="connsiteY7126" fmla="*/ 6306 h 1047182"/>
                  <a:gd name="connsiteX7127" fmla="*/ 460241 w 808720"/>
                  <a:gd name="connsiteY7127" fmla="*/ 6519 h 1047182"/>
                  <a:gd name="connsiteX7128" fmla="*/ 459917 w 808720"/>
                  <a:gd name="connsiteY7128" fmla="*/ 6500 h 1047182"/>
                  <a:gd name="connsiteX7129" fmla="*/ 462088 w 808720"/>
                  <a:gd name="connsiteY7129" fmla="*/ 6280 h 1047182"/>
                  <a:gd name="connsiteX7130" fmla="*/ 506630 w 808720"/>
                  <a:gd name="connsiteY7130" fmla="*/ 6234 h 1047182"/>
                  <a:gd name="connsiteX7131" fmla="*/ 507391 w 808720"/>
                  <a:gd name="connsiteY7131" fmla="*/ 6317 h 1047182"/>
                  <a:gd name="connsiteX7132" fmla="*/ 507459 w 808720"/>
                  <a:gd name="connsiteY7132" fmla="*/ 6325 h 1047182"/>
                  <a:gd name="connsiteX7133" fmla="*/ 507354 w 808720"/>
                  <a:gd name="connsiteY7133" fmla="*/ 6321 h 1047182"/>
                  <a:gd name="connsiteX7134" fmla="*/ 506929 w 808720"/>
                  <a:gd name="connsiteY7134" fmla="*/ 6307 h 1047182"/>
                  <a:gd name="connsiteX7135" fmla="*/ 506533 w 808720"/>
                  <a:gd name="connsiteY7135" fmla="*/ 6244 h 1047182"/>
                  <a:gd name="connsiteX7136" fmla="*/ 525696 w 808720"/>
                  <a:gd name="connsiteY7136" fmla="*/ 6233 h 1047182"/>
                  <a:gd name="connsiteX7137" fmla="*/ 526217 w 808720"/>
                  <a:gd name="connsiteY7137" fmla="*/ 6600 h 1047182"/>
                  <a:gd name="connsiteX7138" fmla="*/ 525776 w 808720"/>
                  <a:gd name="connsiteY7138" fmla="*/ 7041 h 1047182"/>
                  <a:gd name="connsiteX7139" fmla="*/ 525730 w 808720"/>
                  <a:gd name="connsiteY7139" fmla="*/ 7067 h 1047182"/>
                  <a:gd name="connsiteX7140" fmla="*/ 524909 w 808720"/>
                  <a:gd name="connsiteY7140" fmla="*/ 7136 h 1047182"/>
                  <a:gd name="connsiteX7141" fmla="*/ 524035 w 808720"/>
                  <a:gd name="connsiteY7141" fmla="*/ 6579 h 1047182"/>
                  <a:gd name="connsiteX7142" fmla="*/ 524367 w 808720"/>
                  <a:gd name="connsiteY7142" fmla="*/ 6256 h 1047182"/>
                  <a:gd name="connsiteX7143" fmla="*/ 504613 w 808720"/>
                  <a:gd name="connsiteY7143" fmla="*/ 6231 h 1047182"/>
                  <a:gd name="connsiteX7144" fmla="*/ 504630 w 808720"/>
                  <a:gd name="connsiteY7144" fmla="*/ 6232 h 1047182"/>
                  <a:gd name="connsiteX7145" fmla="*/ 503906 w 808720"/>
                  <a:gd name="connsiteY7145" fmla="*/ 6491 h 1047182"/>
                  <a:gd name="connsiteX7146" fmla="*/ 503278 w 808720"/>
                  <a:gd name="connsiteY7146" fmla="*/ 6551 h 1047182"/>
                  <a:gd name="connsiteX7147" fmla="*/ 504353 w 808720"/>
                  <a:gd name="connsiteY7147" fmla="*/ 6222 h 1047182"/>
                  <a:gd name="connsiteX7148" fmla="*/ 504515 w 808720"/>
                  <a:gd name="connsiteY7148" fmla="*/ 6228 h 1047182"/>
                  <a:gd name="connsiteX7149" fmla="*/ 501065 w 808720"/>
                  <a:gd name="connsiteY7149" fmla="*/ 6453 h 1047182"/>
                  <a:gd name="connsiteX7150" fmla="*/ 502263 w 808720"/>
                  <a:gd name="connsiteY7150" fmla="*/ 6253 h 1047182"/>
                  <a:gd name="connsiteX7151" fmla="*/ 509036 w 808720"/>
                  <a:gd name="connsiteY7151" fmla="*/ 6222 h 1047182"/>
                  <a:gd name="connsiteX7152" fmla="*/ 509041 w 808720"/>
                  <a:gd name="connsiteY7152" fmla="*/ 6224 h 1047182"/>
                  <a:gd name="connsiteX7153" fmla="*/ 508728 w 808720"/>
                  <a:gd name="connsiteY7153" fmla="*/ 6367 h 1047182"/>
                  <a:gd name="connsiteX7154" fmla="*/ 508468 w 808720"/>
                  <a:gd name="connsiteY7154" fmla="*/ 6358 h 1047182"/>
                  <a:gd name="connsiteX7155" fmla="*/ 509032 w 808720"/>
                  <a:gd name="connsiteY7155" fmla="*/ 6220 h 1047182"/>
                  <a:gd name="connsiteX7156" fmla="*/ 509034 w 808720"/>
                  <a:gd name="connsiteY7156" fmla="*/ 6221 h 1047182"/>
                  <a:gd name="connsiteX7157" fmla="*/ 508322 w 808720"/>
                  <a:gd name="connsiteY7157" fmla="*/ 6353 h 1047182"/>
                  <a:gd name="connsiteX7158" fmla="*/ 508004 w 808720"/>
                  <a:gd name="connsiteY7158" fmla="*/ 6343 h 1047182"/>
                  <a:gd name="connsiteX7159" fmla="*/ 526599 w 808720"/>
                  <a:gd name="connsiteY7159" fmla="*/ 6218 h 1047182"/>
                  <a:gd name="connsiteX7160" fmla="*/ 526425 w 808720"/>
                  <a:gd name="connsiteY7160" fmla="*/ 6392 h 1047182"/>
                  <a:gd name="connsiteX7161" fmla="*/ 526228 w 808720"/>
                  <a:gd name="connsiteY7161" fmla="*/ 6224 h 1047182"/>
                  <a:gd name="connsiteX7162" fmla="*/ 546338 w 808720"/>
                  <a:gd name="connsiteY7162" fmla="*/ 6218 h 1047182"/>
                  <a:gd name="connsiteX7163" fmla="*/ 545350 w 808720"/>
                  <a:gd name="connsiteY7163" fmla="*/ 9334 h 1047182"/>
                  <a:gd name="connsiteX7164" fmla="*/ 545280 w 808720"/>
                  <a:gd name="connsiteY7164" fmla="*/ 9317 h 1047182"/>
                  <a:gd name="connsiteX7165" fmla="*/ 537565 w 808720"/>
                  <a:gd name="connsiteY7165" fmla="*/ 6218 h 1047182"/>
                  <a:gd name="connsiteX7166" fmla="*/ 539592 w 808720"/>
                  <a:gd name="connsiteY7166" fmla="*/ 8544 h 1047182"/>
                  <a:gd name="connsiteX7167" fmla="*/ 539419 w 808720"/>
                  <a:gd name="connsiteY7167" fmla="*/ 8682 h 1047182"/>
                  <a:gd name="connsiteX7168" fmla="*/ 539176 w 808720"/>
                  <a:gd name="connsiteY7168" fmla="*/ 8136 h 1047182"/>
                  <a:gd name="connsiteX7169" fmla="*/ 536687 w 808720"/>
                  <a:gd name="connsiteY7169" fmla="*/ 7553 h 1047182"/>
                  <a:gd name="connsiteX7170" fmla="*/ 535513 w 808720"/>
                  <a:gd name="connsiteY7170" fmla="*/ 6361 h 1047182"/>
                  <a:gd name="connsiteX7171" fmla="*/ 535372 w 808720"/>
                  <a:gd name="connsiteY7171" fmla="*/ 6218 h 1047182"/>
                  <a:gd name="connsiteX7172" fmla="*/ 535513 w 808720"/>
                  <a:gd name="connsiteY7172" fmla="*/ 6361 h 1047182"/>
                  <a:gd name="connsiteX7173" fmla="*/ 535392 w 808720"/>
                  <a:gd name="connsiteY7173" fmla="*/ 6369 h 1047182"/>
                  <a:gd name="connsiteX7174" fmla="*/ 535322 w 808720"/>
                  <a:gd name="connsiteY7174" fmla="*/ 6225 h 1047182"/>
                  <a:gd name="connsiteX7175" fmla="*/ 533179 w 808720"/>
                  <a:gd name="connsiteY7175" fmla="*/ 6218 h 1047182"/>
                  <a:gd name="connsiteX7176" fmla="*/ 533310 w 808720"/>
                  <a:gd name="connsiteY7176" fmla="*/ 6512 h 1047182"/>
                  <a:gd name="connsiteX7177" fmla="*/ 533280 w 808720"/>
                  <a:gd name="connsiteY7177" fmla="*/ 6517 h 1047182"/>
                  <a:gd name="connsiteX7178" fmla="*/ 532495 w 808720"/>
                  <a:gd name="connsiteY7178" fmla="*/ 6571 h 1047182"/>
                  <a:gd name="connsiteX7179" fmla="*/ 531855 w 808720"/>
                  <a:gd name="connsiteY7179" fmla="*/ 6421 h 1047182"/>
                  <a:gd name="connsiteX7180" fmla="*/ 530985 w 808720"/>
                  <a:gd name="connsiteY7180" fmla="*/ 6218 h 1047182"/>
                  <a:gd name="connsiteX7181" fmla="*/ 531855 w 808720"/>
                  <a:gd name="connsiteY7181" fmla="*/ 6421 h 1047182"/>
                  <a:gd name="connsiteX7182" fmla="*/ 529757 w 808720"/>
                  <a:gd name="connsiteY7182" fmla="*/ 6744 h 1047182"/>
                  <a:gd name="connsiteX7183" fmla="*/ 524407 w 808720"/>
                  <a:gd name="connsiteY7183" fmla="*/ 6218 h 1047182"/>
                  <a:gd name="connsiteX7184" fmla="*/ 524367 w 808720"/>
                  <a:gd name="connsiteY7184" fmla="*/ 6256 h 1047182"/>
                  <a:gd name="connsiteX7185" fmla="*/ 524366 w 808720"/>
                  <a:gd name="connsiteY7185" fmla="*/ 6256 h 1047182"/>
                  <a:gd name="connsiteX7186" fmla="*/ 522214 w 808720"/>
                  <a:gd name="connsiteY7186" fmla="*/ 6218 h 1047182"/>
                  <a:gd name="connsiteX7187" fmla="*/ 522357 w 808720"/>
                  <a:gd name="connsiteY7187" fmla="*/ 6291 h 1047182"/>
                  <a:gd name="connsiteX7188" fmla="*/ 521235 w 808720"/>
                  <a:gd name="connsiteY7188" fmla="*/ 6310 h 1047182"/>
                  <a:gd name="connsiteX7189" fmla="*/ 521324 w 808720"/>
                  <a:gd name="connsiteY7189" fmla="*/ 6277 h 1047182"/>
                  <a:gd name="connsiteX7190" fmla="*/ 509054 w 808720"/>
                  <a:gd name="connsiteY7190" fmla="*/ 6218 h 1047182"/>
                  <a:gd name="connsiteX7191" fmla="*/ 509036 w 808720"/>
                  <a:gd name="connsiteY7191" fmla="*/ 6222 h 1047182"/>
                  <a:gd name="connsiteX7192" fmla="*/ 509034 w 808720"/>
                  <a:gd name="connsiteY7192" fmla="*/ 6221 h 1047182"/>
                  <a:gd name="connsiteX7193" fmla="*/ 504668 w 808720"/>
                  <a:gd name="connsiteY7193" fmla="*/ 6218 h 1047182"/>
                  <a:gd name="connsiteX7194" fmla="*/ 504613 w 808720"/>
                  <a:gd name="connsiteY7194" fmla="*/ 6231 h 1047182"/>
                  <a:gd name="connsiteX7195" fmla="*/ 504515 w 808720"/>
                  <a:gd name="connsiteY7195" fmla="*/ 6228 h 1047182"/>
                  <a:gd name="connsiteX7196" fmla="*/ 498089 w 808720"/>
                  <a:gd name="connsiteY7196" fmla="*/ 6218 h 1047182"/>
                  <a:gd name="connsiteX7197" fmla="*/ 502475 w 808720"/>
                  <a:gd name="connsiteY7197" fmla="*/ 6218 h 1047182"/>
                  <a:gd name="connsiteX7198" fmla="*/ 502263 w 808720"/>
                  <a:gd name="connsiteY7198" fmla="*/ 6253 h 1047182"/>
                  <a:gd name="connsiteX7199" fmla="*/ 497936 w 808720"/>
                  <a:gd name="connsiteY7199" fmla="*/ 6317 h 1047182"/>
                  <a:gd name="connsiteX7200" fmla="*/ 496524 w 808720"/>
                  <a:gd name="connsiteY7200" fmla="*/ 6218 h 1047182"/>
                  <a:gd name="connsiteX7201" fmla="*/ 498089 w 808720"/>
                  <a:gd name="connsiteY7201" fmla="*/ 6218 h 1047182"/>
                  <a:gd name="connsiteX7202" fmla="*/ 496969 w 808720"/>
                  <a:gd name="connsiteY7202" fmla="*/ 6256 h 1047182"/>
                  <a:gd name="connsiteX7203" fmla="*/ 490441 w 808720"/>
                  <a:gd name="connsiteY7203" fmla="*/ 6218 h 1047182"/>
                  <a:gd name="connsiteX7204" fmla="*/ 493572 w 808720"/>
                  <a:gd name="connsiteY7204" fmla="*/ 6218 h 1047182"/>
                  <a:gd name="connsiteX7205" fmla="*/ 491993 w 808720"/>
                  <a:gd name="connsiteY7205" fmla="*/ 6404 h 1047182"/>
                  <a:gd name="connsiteX7206" fmla="*/ 491277 w 808720"/>
                  <a:gd name="connsiteY7206" fmla="*/ 6415 h 1047182"/>
                  <a:gd name="connsiteX7207" fmla="*/ 470431 w 808720"/>
                  <a:gd name="connsiteY7207" fmla="*/ 6218 h 1047182"/>
                  <a:gd name="connsiteX7208" fmla="*/ 471771 w 808720"/>
                  <a:gd name="connsiteY7208" fmla="*/ 6218 h 1047182"/>
                  <a:gd name="connsiteX7209" fmla="*/ 471195 w 808720"/>
                  <a:gd name="connsiteY7209" fmla="*/ 6290 h 1047182"/>
                  <a:gd name="connsiteX7210" fmla="*/ 468481 w 808720"/>
                  <a:gd name="connsiteY7210" fmla="*/ 6218 h 1047182"/>
                  <a:gd name="connsiteX7211" fmla="*/ 469139 w 808720"/>
                  <a:gd name="connsiteY7211" fmla="*/ 6218 h 1047182"/>
                  <a:gd name="connsiteX7212" fmla="*/ 467138 w 808720"/>
                  <a:gd name="connsiteY7212" fmla="*/ 6456 h 1047182"/>
                  <a:gd name="connsiteX7213" fmla="*/ 467004 w 808720"/>
                  <a:gd name="connsiteY7213" fmla="*/ 6447 h 1047182"/>
                  <a:gd name="connsiteX7214" fmla="*/ 468170 w 808720"/>
                  <a:gd name="connsiteY7214" fmla="*/ 6261 h 1047182"/>
                  <a:gd name="connsiteX7215" fmla="*/ 468262 w 808720"/>
                  <a:gd name="connsiteY7215" fmla="*/ 6218 h 1047182"/>
                  <a:gd name="connsiteX7216" fmla="*/ 468438 w 808720"/>
                  <a:gd name="connsiteY7216" fmla="*/ 6218 h 1047182"/>
                  <a:gd name="connsiteX7217" fmla="*/ 468170 w 808720"/>
                  <a:gd name="connsiteY7217" fmla="*/ 6261 h 1047182"/>
                  <a:gd name="connsiteX7218" fmla="*/ 466874 w 808720"/>
                  <a:gd name="connsiteY7218" fmla="*/ 6439 h 1047182"/>
                  <a:gd name="connsiteX7219" fmla="*/ 466802 w 808720"/>
                  <a:gd name="connsiteY7219" fmla="*/ 6435 h 1047182"/>
                  <a:gd name="connsiteX7220" fmla="*/ 467775 w 808720"/>
                  <a:gd name="connsiteY7220" fmla="*/ 6277 h 1047182"/>
                  <a:gd name="connsiteX7221" fmla="*/ 465713 w 808720"/>
                  <a:gd name="connsiteY7221" fmla="*/ 6218 h 1047182"/>
                  <a:gd name="connsiteX7222" fmla="*/ 468142 w 808720"/>
                  <a:gd name="connsiteY7222" fmla="*/ 6218 h 1047182"/>
                  <a:gd name="connsiteX7223" fmla="*/ 467775 w 808720"/>
                  <a:gd name="connsiteY7223" fmla="*/ 6277 h 1047182"/>
                  <a:gd name="connsiteX7224" fmla="*/ 466592 w 808720"/>
                  <a:gd name="connsiteY7224" fmla="*/ 6421 h 1047182"/>
                  <a:gd name="connsiteX7225" fmla="*/ 464950 w 808720"/>
                  <a:gd name="connsiteY7225" fmla="*/ 6318 h 1047182"/>
                  <a:gd name="connsiteX7226" fmla="*/ 463366 w 808720"/>
                  <a:gd name="connsiteY7226" fmla="*/ 6218 h 1047182"/>
                  <a:gd name="connsiteX7227" fmla="*/ 464992 w 808720"/>
                  <a:gd name="connsiteY7227" fmla="*/ 6218 h 1047182"/>
                  <a:gd name="connsiteX7228" fmla="*/ 464472 w 808720"/>
                  <a:gd name="connsiteY7228" fmla="*/ 6288 h 1047182"/>
                  <a:gd name="connsiteX7229" fmla="*/ 462999 w 808720"/>
                  <a:gd name="connsiteY7229" fmla="*/ 6218 h 1047182"/>
                  <a:gd name="connsiteX7230" fmla="*/ 463290 w 808720"/>
                  <a:gd name="connsiteY7230" fmla="*/ 6218 h 1047182"/>
                  <a:gd name="connsiteX7231" fmla="*/ 462712 w 808720"/>
                  <a:gd name="connsiteY7231" fmla="*/ 6275 h 1047182"/>
                  <a:gd name="connsiteX7232" fmla="*/ 462648 w 808720"/>
                  <a:gd name="connsiteY7232" fmla="*/ 6269 h 1047182"/>
                  <a:gd name="connsiteX7233" fmla="*/ 462706 w 808720"/>
                  <a:gd name="connsiteY7233" fmla="*/ 6218 h 1047182"/>
                  <a:gd name="connsiteX7234" fmla="*/ 462999 w 808720"/>
                  <a:gd name="connsiteY7234" fmla="*/ 6218 h 1047182"/>
                  <a:gd name="connsiteX7235" fmla="*/ 462473 w 808720"/>
                  <a:gd name="connsiteY7235" fmla="*/ 6254 h 1047182"/>
                  <a:gd name="connsiteX7236" fmla="*/ 462406 w 808720"/>
                  <a:gd name="connsiteY7236" fmla="*/ 6248 h 1047182"/>
                  <a:gd name="connsiteX7237" fmla="*/ 461661 w 808720"/>
                  <a:gd name="connsiteY7237" fmla="*/ 6218 h 1047182"/>
                  <a:gd name="connsiteX7238" fmla="*/ 462060 w 808720"/>
                  <a:gd name="connsiteY7238" fmla="*/ 6218 h 1047182"/>
                  <a:gd name="connsiteX7239" fmla="*/ 462406 w 808720"/>
                  <a:gd name="connsiteY7239" fmla="*/ 6248 h 1047182"/>
                  <a:gd name="connsiteX7240" fmla="*/ 462088 w 808720"/>
                  <a:gd name="connsiteY7240" fmla="*/ 6280 h 1047182"/>
                  <a:gd name="connsiteX7241" fmla="*/ 459493 w 808720"/>
                  <a:gd name="connsiteY7241" fmla="*/ 6458 h 1047182"/>
                  <a:gd name="connsiteX7242" fmla="*/ 458612 w 808720"/>
                  <a:gd name="connsiteY7242" fmla="*/ 6218 h 1047182"/>
                  <a:gd name="connsiteX7243" fmla="*/ 456220 w 808720"/>
                  <a:gd name="connsiteY7243" fmla="*/ 6683 h 1047182"/>
                  <a:gd name="connsiteX7244" fmla="*/ 456194 w 808720"/>
                  <a:gd name="connsiteY7244" fmla="*/ 6685 h 1047182"/>
                  <a:gd name="connsiteX7245" fmla="*/ 454213 w 808720"/>
                  <a:gd name="connsiteY7245" fmla="*/ 6566 h 1047182"/>
                  <a:gd name="connsiteX7246" fmla="*/ 455662 w 808720"/>
                  <a:gd name="connsiteY7246" fmla="*/ 6425 h 1047182"/>
                  <a:gd name="connsiteX7247" fmla="*/ 454474 w 808720"/>
                  <a:gd name="connsiteY7247" fmla="*/ 6218 h 1047182"/>
                  <a:gd name="connsiteX7248" fmla="*/ 457804 w 808720"/>
                  <a:gd name="connsiteY7248" fmla="*/ 6218 h 1047182"/>
                  <a:gd name="connsiteX7249" fmla="*/ 455662 w 808720"/>
                  <a:gd name="connsiteY7249" fmla="*/ 6425 h 1047182"/>
                  <a:gd name="connsiteX7250" fmla="*/ 453918 w 808720"/>
                  <a:gd name="connsiteY7250" fmla="*/ 6548 h 1047182"/>
                  <a:gd name="connsiteX7251" fmla="*/ 452410 w 808720"/>
                  <a:gd name="connsiteY7251" fmla="*/ 6457 h 1047182"/>
                  <a:gd name="connsiteX7252" fmla="*/ 449528 w 808720"/>
                  <a:gd name="connsiteY7252" fmla="*/ 6857 h 1047182"/>
                  <a:gd name="connsiteX7253" fmla="*/ 447005 w 808720"/>
                  <a:gd name="connsiteY7253" fmla="*/ 7034 h 1047182"/>
                  <a:gd name="connsiteX7254" fmla="*/ 450645 w 808720"/>
                  <a:gd name="connsiteY7254" fmla="*/ 6549 h 1047182"/>
                  <a:gd name="connsiteX7255" fmla="*/ 463320 w 808720"/>
                  <a:gd name="connsiteY7255" fmla="*/ 6215 h 1047182"/>
                  <a:gd name="connsiteX7256" fmla="*/ 463366 w 808720"/>
                  <a:gd name="connsiteY7256" fmla="*/ 6218 h 1047182"/>
                  <a:gd name="connsiteX7257" fmla="*/ 463290 w 808720"/>
                  <a:gd name="connsiteY7257" fmla="*/ 6218 h 1047182"/>
                  <a:gd name="connsiteX7258" fmla="*/ 523430 w 808720"/>
                  <a:gd name="connsiteY7258" fmla="*/ 6194 h 1047182"/>
                  <a:gd name="connsiteX7259" fmla="*/ 524407 w 808720"/>
                  <a:gd name="connsiteY7259" fmla="*/ 6218 h 1047182"/>
                  <a:gd name="connsiteX7260" fmla="*/ 524351 w 808720"/>
                  <a:gd name="connsiteY7260" fmla="*/ 6257 h 1047182"/>
                  <a:gd name="connsiteX7261" fmla="*/ 523550 w 808720"/>
                  <a:gd name="connsiteY7261" fmla="*/ 6270 h 1047182"/>
                  <a:gd name="connsiteX7262" fmla="*/ 523521 w 808720"/>
                  <a:gd name="connsiteY7262" fmla="*/ 6252 h 1047182"/>
                  <a:gd name="connsiteX7263" fmla="*/ 521180 w 808720"/>
                  <a:gd name="connsiteY7263" fmla="*/ 6193 h 1047182"/>
                  <a:gd name="connsiteX7264" fmla="*/ 521527 w 808720"/>
                  <a:gd name="connsiteY7264" fmla="*/ 6201 h 1047182"/>
                  <a:gd name="connsiteX7265" fmla="*/ 521324 w 808720"/>
                  <a:gd name="connsiteY7265" fmla="*/ 6277 h 1047182"/>
                  <a:gd name="connsiteX7266" fmla="*/ 520897 w 808720"/>
                  <a:gd name="connsiteY7266" fmla="*/ 6306 h 1047182"/>
                  <a:gd name="connsiteX7267" fmla="*/ 521657 w 808720"/>
                  <a:gd name="connsiteY7267" fmla="*/ 6152 h 1047182"/>
                  <a:gd name="connsiteX7268" fmla="*/ 522311 w 808720"/>
                  <a:gd name="connsiteY7268" fmla="*/ 6168 h 1047182"/>
                  <a:gd name="connsiteX7269" fmla="*/ 522585 w 808720"/>
                  <a:gd name="connsiteY7269" fmla="*/ 6287 h 1047182"/>
                  <a:gd name="connsiteX7270" fmla="*/ 522372 w 808720"/>
                  <a:gd name="connsiteY7270" fmla="*/ 6291 h 1047182"/>
                  <a:gd name="connsiteX7271" fmla="*/ 522214 w 808720"/>
                  <a:gd name="connsiteY7271" fmla="*/ 6218 h 1047182"/>
                  <a:gd name="connsiteX7272" fmla="*/ 521527 w 808720"/>
                  <a:gd name="connsiteY7272" fmla="*/ 6201 h 1047182"/>
                  <a:gd name="connsiteX7273" fmla="*/ 469710 w 808720"/>
                  <a:gd name="connsiteY7273" fmla="*/ 6150 h 1047182"/>
                  <a:gd name="connsiteX7274" fmla="*/ 470431 w 808720"/>
                  <a:gd name="connsiteY7274" fmla="*/ 6218 h 1047182"/>
                  <a:gd name="connsiteX7275" fmla="*/ 469139 w 808720"/>
                  <a:gd name="connsiteY7275" fmla="*/ 6218 h 1047182"/>
                  <a:gd name="connsiteX7276" fmla="*/ 462279 w 808720"/>
                  <a:gd name="connsiteY7276" fmla="*/ 6149 h 1047182"/>
                  <a:gd name="connsiteX7277" fmla="*/ 462959 w 808720"/>
                  <a:gd name="connsiteY7277" fmla="*/ 6192 h 1047182"/>
                  <a:gd name="connsiteX7278" fmla="*/ 462706 w 808720"/>
                  <a:gd name="connsiteY7278" fmla="*/ 6218 h 1047182"/>
                  <a:gd name="connsiteX7279" fmla="*/ 462060 w 808720"/>
                  <a:gd name="connsiteY7279" fmla="*/ 6218 h 1047182"/>
                  <a:gd name="connsiteX7280" fmla="*/ 461837 w 808720"/>
                  <a:gd name="connsiteY7280" fmla="*/ 6198 h 1047182"/>
                  <a:gd name="connsiteX7281" fmla="*/ 514652 w 808720"/>
                  <a:gd name="connsiteY7281" fmla="*/ 6134 h 1047182"/>
                  <a:gd name="connsiteX7282" fmla="*/ 517827 w 808720"/>
                  <a:gd name="connsiteY7282" fmla="*/ 6218 h 1047182"/>
                  <a:gd name="connsiteX7283" fmla="*/ 517297 w 808720"/>
                  <a:gd name="connsiteY7283" fmla="*/ 6378 h 1047182"/>
                  <a:gd name="connsiteX7284" fmla="*/ 515834 w 808720"/>
                  <a:gd name="connsiteY7284" fmla="*/ 6404 h 1047182"/>
                  <a:gd name="connsiteX7285" fmla="*/ 508757 w 808720"/>
                  <a:gd name="connsiteY7285" fmla="*/ 6118 h 1047182"/>
                  <a:gd name="connsiteX7286" fmla="*/ 508929 w 808720"/>
                  <a:gd name="connsiteY7286" fmla="*/ 6153 h 1047182"/>
                  <a:gd name="connsiteX7287" fmla="*/ 510222 w 808720"/>
                  <a:gd name="connsiteY7287" fmla="*/ 6416 h 1047182"/>
                  <a:gd name="connsiteX7288" fmla="*/ 509490 w 808720"/>
                  <a:gd name="connsiteY7288" fmla="*/ 6392 h 1047182"/>
                  <a:gd name="connsiteX7289" fmla="*/ 509041 w 808720"/>
                  <a:gd name="connsiteY7289" fmla="*/ 6224 h 1047182"/>
                  <a:gd name="connsiteX7290" fmla="*/ 509054 w 808720"/>
                  <a:gd name="connsiteY7290" fmla="*/ 6218 h 1047182"/>
                  <a:gd name="connsiteX7291" fmla="*/ 509032 w 808720"/>
                  <a:gd name="connsiteY7291" fmla="*/ 6220 h 1047182"/>
                  <a:gd name="connsiteX7292" fmla="*/ 508868 w 808720"/>
                  <a:gd name="connsiteY7292" fmla="*/ 6159 h 1047182"/>
                  <a:gd name="connsiteX7293" fmla="*/ 469208 w 808720"/>
                  <a:gd name="connsiteY7293" fmla="*/ 6102 h 1047182"/>
                  <a:gd name="connsiteX7294" fmla="*/ 469272 w 808720"/>
                  <a:gd name="connsiteY7294" fmla="*/ 6108 h 1047182"/>
                  <a:gd name="connsiteX7295" fmla="*/ 468481 w 808720"/>
                  <a:gd name="connsiteY7295" fmla="*/ 6218 h 1047182"/>
                  <a:gd name="connsiteX7296" fmla="*/ 468438 w 808720"/>
                  <a:gd name="connsiteY7296" fmla="*/ 6218 h 1047182"/>
                  <a:gd name="connsiteX7297" fmla="*/ 468996 w 808720"/>
                  <a:gd name="connsiteY7297" fmla="*/ 6128 h 1047182"/>
                  <a:gd name="connsiteX7298" fmla="*/ 468984 w 808720"/>
                  <a:gd name="connsiteY7298" fmla="*/ 6081 h 1047182"/>
                  <a:gd name="connsiteX7299" fmla="*/ 469176 w 808720"/>
                  <a:gd name="connsiteY7299" fmla="*/ 6099 h 1047182"/>
                  <a:gd name="connsiteX7300" fmla="*/ 468996 w 808720"/>
                  <a:gd name="connsiteY7300" fmla="*/ 6128 h 1047182"/>
                  <a:gd name="connsiteX7301" fmla="*/ 468262 w 808720"/>
                  <a:gd name="connsiteY7301" fmla="*/ 6218 h 1047182"/>
                  <a:gd name="connsiteX7302" fmla="*/ 468142 w 808720"/>
                  <a:gd name="connsiteY7302" fmla="*/ 6218 h 1047182"/>
                  <a:gd name="connsiteX7303" fmla="*/ 494811 w 808720"/>
                  <a:gd name="connsiteY7303" fmla="*/ 6071 h 1047182"/>
                  <a:gd name="connsiteX7304" fmla="*/ 496524 w 808720"/>
                  <a:gd name="connsiteY7304" fmla="*/ 6218 h 1047182"/>
                  <a:gd name="connsiteX7305" fmla="*/ 493572 w 808720"/>
                  <a:gd name="connsiteY7305" fmla="*/ 6218 h 1047182"/>
                  <a:gd name="connsiteX7306" fmla="*/ 512028 w 808720"/>
                  <a:gd name="connsiteY7306" fmla="*/ 6064 h 1047182"/>
                  <a:gd name="connsiteX7307" fmla="*/ 513968 w 808720"/>
                  <a:gd name="connsiteY7307" fmla="*/ 6115 h 1047182"/>
                  <a:gd name="connsiteX7308" fmla="*/ 515317 w 808720"/>
                  <a:gd name="connsiteY7308" fmla="*/ 6412 h 1047182"/>
                  <a:gd name="connsiteX7309" fmla="*/ 513663 w 808720"/>
                  <a:gd name="connsiteY7309" fmla="*/ 6441 h 1047182"/>
                  <a:gd name="connsiteX7310" fmla="*/ 508578 w 808720"/>
                  <a:gd name="connsiteY7310" fmla="*/ 6051 h 1047182"/>
                  <a:gd name="connsiteX7311" fmla="*/ 508757 w 808720"/>
                  <a:gd name="connsiteY7311" fmla="*/ 6118 h 1047182"/>
                  <a:gd name="connsiteX7312" fmla="*/ 508475 w 808720"/>
                  <a:gd name="connsiteY7312" fmla="*/ 6060 h 1047182"/>
                  <a:gd name="connsiteX7313" fmla="*/ 459823 w 808720"/>
                  <a:gd name="connsiteY7313" fmla="*/ 6022 h 1047182"/>
                  <a:gd name="connsiteX7314" fmla="*/ 461837 w 808720"/>
                  <a:gd name="connsiteY7314" fmla="*/ 6198 h 1047182"/>
                  <a:gd name="connsiteX7315" fmla="*/ 461661 w 808720"/>
                  <a:gd name="connsiteY7315" fmla="*/ 6218 h 1047182"/>
                  <a:gd name="connsiteX7316" fmla="*/ 458612 w 808720"/>
                  <a:gd name="connsiteY7316" fmla="*/ 6218 h 1047182"/>
                  <a:gd name="connsiteX7317" fmla="*/ 457804 w 808720"/>
                  <a:gd name="connsiteY7317" fmla="*/ 6218 h 1047182"/>
                  <a:gd name="connsiteX7318" fmla="*/ 513462 w 808720"/>
                  <a:gd name="connsiteY7318" fmla="*/ 6004 h 1047182"/>
                  <a:gd name="connsiteX7319" fmla="*/ 514160 w 808720"/>
                  <a:gd name="connsiteY7319" fmla="*/ 6021 h 1047182"/>
                  <a:gd name="connsiteX7320" fmla="*/ 514652 w 808720"/>
                  <a:gd name="connsiteY7320" fmla="*/ 6134 h 1047182"/>
                  <a:gd name="connsiteX7321" fmla="*/ 513968 w 808720"/>
                  <a:gd name="connsiteY7321" fmla="*/ 6115 h 1047182"/>
                  <a:gd name="connsiteX7322" fmla="*/ 513928 w 808720"/>
                  <a:gd name="connsiteY7322" fmla="*/ 5968 h 1047182"/>
                  <a:gd name="connsiteX7323" fmla="*/ 521301 w 808720"/>
                  <a:gd name="connsiteY7323" fmla="*/ 6144 h 1047182"/>
                  <a:gd name="connsiteX7324" fmla="*/ 521180 w 808720"/>
                  <a:gd name="connsiteY7324" fmla="*/ 6193 h 1047182"/>
                  <a:gd name="connsiteX7325" fmla="*/ 514160 w 808720"/>
                  <a:gd name="connsiteY7325" fmla="*/ 6021 h 1047182"/>
                  <a:gd name="connsiteX7326" fmla="*/ 508354 w 808720"/>
                  <a:gd name="connsiteY7326" fmla="*/ 5967 h 1047182"/>
                  <a:gd name="connsiteX7327" fmla="*/ 509223 w 808720"/>
                  <a:gd name="connsiteY7327" fmla="*/ 5990 h 1047182"/>
                  <a:gd name="connsiteX7328" fmla="*/ 508578 w 808720"/>
                  <a:gd name="connsiteY7328" fmla="*/ 6051 h 1047182"/>
                  <a:gd name="connsiteX7329" fmla="*/ 521798 w 808720"/>
                  <a:gd name="connsiteY7329" fmla="*/ 5945 h 1047182"/>
                  <a:gd name="connsiteX7330" fmla="*/ 521989 w 808720"/>
                  <a:gd name="connsiteY7330" fmla="*/ 6028 h 1047182"/>
                  <a:gd name="connsiteX7331" fmla="*/ 521657 w 808720"/>
                  <a:gd name="connsiteY7331" fmla="*/ 6152 h 1047182"/>
                  <a:gd name="connsiteX7332" fmla="*/ 521301 w 808720"/>
                  <a:gd name="connsiteY7332" fmla="*/ 6144 h 1047182"/>
                  <a:gd name="connsiteX7333" fmla="*/ 509972 w 808720"/>
                  <a:gd name="connsiteY7333" fmla="*/ 5919 h 1047182"/>
                  <a:gd name="connsiteX7334" fmla="*/ 510897 w 808720"/>
                  <a:gd name="connsiteY7334" fmla="*/ 5942 h 1047182"/>
                  <a:gd name="connsiteX7335" fmla="*/ 511568 w 808720"/>
                  <a:gd name="connsiteY7335" fmla="*/ 5958 h 1047182"/>
                  <a:gd name="connsiteX7336" fmla="*/ 512028 w 808720"/>
                  <a:gd name="connsiteY7336" fmla="*/ 6064 h 1047182"/>
                  <a:gd name="connsiteX7337" fmla="*/ 510205 w 808720"/>
                  <a:gd name="connsiteY7337" fmla="*/ 6016 h 1047182"/>
                  <a:gd name="connsiteX7338" fmla="*/ 509223 w 808720"/>
                  <a:gd name="connsiteY7338" fmla="*/ 5990 h 1047182"/>
                  <a:gd name="connsiteX7339" fmla="*/ 467236 w 808720"/>
                  <a:gd name="connsiteY7339" fmla="*/ 5917 h 1047182"/>
                  <a:gd name="connsiteX7340" fmla="*/ 467685 w 808720"/>
                  <a:gd name="connsiteY7340" fmla="*/ 5959 h 1047182"/>
                  <a:gd name="connsiteX7341" fmla="*/ 465713 w 808720"/>
                  <a:gd name="connsiteY7341" fmla="*/ 6218 h 1047182"/>
                  <a:gd name="connsiteX7342" fmla="*/ 464992 w 808720"/>
                  <a:gd name="connsiteY7342" fmla="*/ 6218 h 1047182"/>
                  <a:gd name="connsiteX7343" fmla="*/ 511345 w 808720"/>
                  <a:gd name="connsiteY7343" fmla="*/ 5907 h 1047182"/>
                  <a:gd name="connsiteX7344" fmla="*/ 513222 w 808720"/>
                  <a:gd name="connsiteY7344" fmla="*/ 5951 h 1047182"/>
                  <a:gd name="connsiteX7345" fmla="*/ 513462 w 808720"/>
                  <a:gd name="connsiteY7345" fmla="*/ 6004 h 1047182"/>
                  <a:gd name="connsiteX7346" fmla="*/ 511568 w 808720"/>
                  <a:gd name="connsiteY7346" fmla="*/ 5958 h 1047182"/>
                  <a:gd name="connsiteX7347" fmla="*/ 507484 w 808720"/>
                  <a:gd name="connsiteY7347" fmla="*/ 5858 h 1047182"/>
                  <a:gd name="connsiteX7348" fmla="*/ 508105 w 808720"/>
                  <a:gd name="connsiteY7348" fmla="*/ 5874 h 1047182"/>
                  <a:gd name="connsiteX7349" fmla="*/ 508354 w 808720"/>
                  <a:gd name="connsiteY7349" fmla="*/ 5967 h 1047182"/>
                  <a:gd name="connsiteX7350" fmla="*/ 507965 w 808720"/>
                  <a:gd name="connsiteY7350" fmla="*/ 5956 h 1047182"/>
                  <a:gd name="connsiteX7351" fmla="*/ 504109 w 808720"/>
                  <a:gd name="connsiteY7351" fmla="*/ 5854 h 1047182"/>
                  <a:gd name="connsiteX7352" fmla="*/ 507965 w 808720"/>
                  <a:gd name="connsiteY7352" fmla="*/ 5956 h 1047182"/>
                  <a:gd name="connsiteX7353" fmla="*/ 508475 w 808720"/>
                  <a:gd name="connsiteY7353" fmla="*/ 6060 h 1047182"/>
                  <a:gd name="connsiteX7354" fmla="*/ 506630 w 808720"/>
                  <a:gd name="connsiteY7354" fmla="*/ 6234 h 1047182"/>
                  <a:gd name="connsiteX7355" fmla="*/ 506150 w 808720"/>
                  <a:gd name="connsiteY7355" fmla="*/ 6182 h 1047182"/>
                  <a:gd name="connsiteX7356" fmla="*/ 466428 w 808720"/>
                  <a:gd name="connsiteY7356" fmla="*/ 5840 h 1047182"/>
                  <a:gd name="connsiteX7357" fmla="*/ 466778 w 808720"/>
                  <a:gd name="connsiteY7357" fmla="*/ 5873 h 1047182"/>
                  <a:gd name="connsiteX7358" fmla="*/ 463320 w 808720"/>
                  <a:gd name="connsiteY7358" fmla="*/ 6215 h 1047182"/>
                  <a:gd name="connsiteX7359" fmla="*/ 462959 w 808720"/>
                  <a:gd name="connsiteY7359" fmla="*/ 6192 h 1047182"/>
                  <a:gd name="connsiteX7360" fmla="*/ 507980 w 808720"/>
                  <a:gd name="connsiteY7360" fmla="*/ 5827 h 1047182"/>
                  <a:gd name="connsiteX7361" fmla="*/ 510354 w 808720"/>
                  <a:gd name="connsiteY7361" fmla="*/ 5883 h 1047182"/>
                  <a:gd name="connsiteX7362" fmla="*/ 509972 w 808720"/>
                  <a:gd name="connsiteY7362" fmla="*/ 5919 h 1047182"/>
                  <a:gd name="connsiteX7363" fmla="*/ 508105 w 808720"/>
                  <a:gd name="connsiteY7363" fmla="*/ 5874 h 1047182"/>
                  <a:gd name="connsiteX7364" fmla="*/ 510984 w 808720"/>
                  <a:gd name="connsiteY7364" fmla="*/ 5824 h 1047182"/>
                  <a:gd name="connsiteX7365" fmla="*/ 511306 w 808720"/>
                  <a:gd name="connsiteY7365" fmla="*/ 5898 h 1047182"/>
                  <a:gd name="connsiteX7366" fmla="*/ 511345 w 808720"/>
                  <a:gd name="connsiteY7366" fmla="*/ 5907 h 1047182"/>
                  <a:gd name="connsiteX7367" fmla="*/ 511245 w 808720"/>
                  <a:gd name="connsiteY7367" fmla="*/ 5904 h 1047182"/>
                  <a:gd name="connsiteX7368" fmla="*/ 510354 w 808720"/>
                  <a:gd name="connsiteY7368" fmla="*/ 5883 h 1047182"/>
                  <a:gd name="connsiteX7369" fmla="*/ 522731 w 808720"/>
                  <a:gd name="connsiteY7369" fmla="*/ 5749 h 1047182"/>
                  <a:gd name="connsiteX7370" fmla="*/ 523430 w 808720"/>
                  <a:gd name="connsiteY7370" fmla="*/ 6194 h 1047182"/>
                  <a:gd name="connsiteX7371" fmla="*/ 522311 w 808720"/>
                  <a:gd name="connsiteY7371" fmla="*/ 6168 h 1047182"/>
                  <a:gd name="connsiteX7372" fmla="*/ 521989 w 808720"/>
                  <a:gd name="connsiteY7372" fmla="*/ 6028 h 1047182"/>
                  <a:gd name="connsiteX7373" fmla="*/ 501938 w 808720"/>
                  <a:gd name="connsiteY7373" fmla="*/ 5723 h 1047182"/>
                  <a:gd name="connsiteX7374" fmla="*/ 503536 w 808720"/>
                  <a:gd name="connsiteY7374" fmla="*/ 5762 h 1047182"/>
                  <a:gd name="connsiteX7375" fmla="*/ 504109 w 808720"/>
                  <a:gd name="connsiteY7375" fmla="*/ 5854 h 1047182"/>
                  <a:gd name="connsiteX7376" fmla="*/ 502830 w 808720"/>
                  <a:gd name="connsiteY7376" fmla="*/ 5820 h 1047182"/>
                  <a:gd name="connsiteX7377" fmla="*/ 503234 w 808720"/>
                  <a:gd name="connsiteY7377" fmla="*/ 5714 h 1047182"/>
                  <a:gd name="connsiteX7378" fmla="*/ 507241 w 808720"/>
                  <a:gd name="connsiteY7378" fmla="*/ 5809 h 1047182"/>
                  <a:gd name="connsiteX7379" fmla="*/ 507484 w 808720"/>
                  <a:gd name="connsiteY7379" fmla="*/ 5858 h 1047182"/>
                  <a:gd name="connsiteX7380" fmla="*/ 503536 w 808720"/>
                  <a:gd name="connsiteY7380" fmla="*/ 5762 h 1047182"/>
                  <a:gd name="connsiteX7381" fmla="*/ 512618 w 808720"/>
                  <a:gd name="connsiteY7381" fmla="*/ 5669 h 1047182"/>
                  <a:gd name="connsiteX7382" fmla="*/ 512880 w 808720"/>
                  <a:gd name="connsiteY7382" fmla="*/ 5729 h 1047182"/>
                  <a:gd name="connsiteX7383" fmla="*/ 513928 w 808720"/>
                  <a:gd name="connsiteY7383" fmla="*/ 5968 h 1047182"/>
                  <a:gd name="connsiteX7384" fmla="*/ 513222 w 808720"/>
                  <a:gd name="connsiteY7384" fmla="*/ 5951 h 1047182"/>
                  <a:gd name="connsiteX7385" fmla="*/ 512430 w 808720"/>
                  <a:gd name="connsiteY7385" fmla="*/ 5777 h 1047182"/>
                  <a:gd name="connsiteX7386" fmla="*/ 512143 w 808720"/>
                  <a:gd name="connsiteY7386" fmla="*/ 5714 h 1047182"/>
                  <a:gd name="connsiteX7387" fmla="*/ 469729 w 808720"/>
                  <a:gd name="connsiteY7387" fmla="*/ 5582 h 1047182"/>
                  <a:gd name="connsiteX7388" fmla="*/ 467236 w 808720"/>
                  <a:gd name="connsiteY7388" fmla="*/ 5917 h 1047182"/>
                  <a:gd name="connsiteX7389" fmla="*/ 466778 w 808720"/>
                  <a:gd name="connsiteY7389" fmla="*/ 5873 h 1047182"/>
                  <a:gd name="connsiteX7390" fmla="*/ 454226 w 808720"/>
                  <a:gd name="connsiteY7390" fmla="*/ 5532 h 1047182"/>
                  <a:gd name="connsiteX7391" fmla="*/ 458288 w 808720"/>
                  <a:gd name="connsiteY7391" fmla="*/ 5888 h 1047182"/>
                  <a:gd name="connsiteX7392" fmla="*/ 454474 w 808720"/>
                  <a:gd name="connsiteY7392" fmla="*/ 6218 h 1047182"/>
                  <a:gd name="connsiteX7393" fmla="*/ 453130 w 808720"/>
                  <a:gd name="connsiteY7393" fmla="*/ 6218 h 1047182"/>
                  <a:gd name="connsiteX7394" fmla="*/ 450645 w 808720"/>
                  <a:gd name="connsiteY7394" fmla="*/ 6549 h 1047182"/>
                  <a:gd name="connsiteX7395" fmla="*/ 440361 w 808720"/>
                  <a:gd name="connsiteY7395" fmla="*/ 7439 h 1047182"/>
                  <a:gd name="connsiteX7396" fmla="*/ 462793 w 808720"/>
                  <a:gd name="connsiteY7396" fmla="*/ 5498 h 1047182"/>
                  <a:gd name="connsiteX7397" fmla="*/ 464028 w 808720"/>
                  <a:gd name="connsiteY7397" fmla="*/ 5614 h 1047182"/>
                  <a:gd name="connsiteX7398" fmla="*/ 459823 w 808720"/>
                  <a:gd name="connsiteY7398" fmla="*/ 6022 h 1047182"/>
                  <a:gd name="connsiteX7399" fmla="*/ 458288 w 808720"/>
                  <a:gd name="connsiteY7399" fmla="*/ 5888 h 1047182"/>
                  <a:gd name="connsiteX7400" fmla="*/ 486972 w 808720"/>
                  <a:gd name="connsiteY7400" fmla="*/ 5400 h 1047182"/>
                  <a:gd name="connsiteX7401" fmla="*/ 502830 w 808720"/>
                  <a:gd name="connsiteY7401" fmla="*/ 5820 h 1047182"/>
                  <a:gd name="connsiteX7402" fmla="*/ 506150 w 808720"/>
                  <a:gd name="connsiteY7402" fmla="*/ 6182 h 1047182"/>
                  <a:gd name="connsiteX7403" fmla="*/ 506533 w 808720"/>
                  <a:gd name="connsiteY7403" fmla="*/ 6244 h 1047182"/>
                  <a:gd name="connsiteX7404" fmla="*/ 506135 w 808720"/>
                  <a:gd name="connsiteY7404" fmla="*/ 6281 h 1047182"/>
                  <a:gd name="connsiteX7405" fmla="*/ 504630 w 808720"/>
                  <a:gd name="connsiteY7405" fmla="*/ 6232 h 1047182"/>
                  <a:gd name="connsiteX7406" fmla="*/ 504668 w 808720"/>
                  <a:gd name="connsiteY7406" fmla="*/ 6218 h 1047182"/>
                  <a:gd name="connsiteX7407" fmla="*/ 504353 w 808720"/>
                  <a:gd name="connsiteY7407" fmla="*/ 6222 h 1047182"/>
                  <a:gd name="connsiteX7408" fmla="*/ 495896 w 808720"/>
                  <a:gd name="connsiteY7408" fmla="*/ 5943 h 1047182"/>
                  <a:gd name="connsiteX7409" fmla="*/ 494811 w 808720"/>
                  <a:gd name="connsiteY7409" fmla="*/ 6071 h 1047182"/>
                  <a:gd name="connsiteX7410" fmla="*/ 486986 w 808720"/>
                  <a:gd name="connsiteY7410" fmla="*/ 5404 h 1047182"/>
                  <a:gd name="connsiteX7411" fmla="*/ 485440 w 808720"/>
                  <a:gd name="connsiteY7411" fmla="*/ 5360 h 1047182"/>
                  <a:gd name="connsiteX7412" fmla="*/ 486937 w 808720"/>
                  <a:gd name="connsiteY7412" fmla="*/ 5399 h 1047182"/>
                  <a:gd name="connsiteX7413" fmla="*/ 486986 w 808720"/>
                  <a:gd name="connsiteY7413" fmla="*/ 5404 h 1047182"/>
                  <a:gd name="connsiteX7414" fmla="*/ 490441 w 808720"/>
                  <a:gd name="connsiteY7414" fmla="*/ 6218 h 1047182"/>
                  <a:gd name="connsiteX7415" fmla="*/ 480544 w 808720"/>
                  <a:gd name="connsiteY7415" fmla="*/ 6218 h 1047182"/>
                  <a:gd name="connsiteX7416" fmla="*/ 486247 w 808720"/>
                  <a:gd name="connsiteY7416" fmla="*/ 5340 h 1047182"/>
                  <a:gd name="connsiteX7417" fmla="*/ 486773 w 808720"/>
                  <a:gd name="connsiteY7417" fmla="*/ 5354 h 1047182"/>
                  <a:gd name="connsiteX7418" fmla="*/ 486972 w 808720"/>
                  <a:gd name="connsiteY7418" fmla="*/ 5400 h 1047182"/>
                  <a:gd name="connsiteX7419" fmla="*/ 486937 w 808720"/>
                  <a:gd name="connsiteY7419" fmla="*/ 5399 h 1047182"/>
                  <a:gd name="connsiteX7420" fmla="*/ 486623 w 808720"/>
                  <a:gd name="connsiteY7420" fmla="*/ 5318 h 1047182"/>
                  <a:gd name="connsiteX7421" fmla="*/ 501463 w 808720"/>
                  <a:gd name="connsiteY7421" fmla="*/ 5671 h 1047182"/>
                  <a:gd name="connsiteX7422" fmla="*/ 501938 w 808720"/>
                  <a:gd name="connsiteY7422" fmla="*/ 5723 h 1047182"/>
                  <a:gd name="connsiteX7423" fmla="*/ 486773 w 808720"/>
                  <a:gd name="connsiteY7423" fmla="*/ 5354 h 1047182"/>
                  <a:gd name="connsiteX7424" fmla="*/ 484952 w 808720"/>
                  <a:gd name="connsiteY7424" fmla="*/ 5309 h 1047182"/>
                  <a:gd name="connsiteX7425" fmla="*/ 485635 w 808720"/>
                  <a:gd name="connsiteY7425" fmla="*/ 5326 h 1047182"/>
                  <a:gd name="connsiteX7426" fmla="*/ 485440 w 808720"/>
                  <a:gd name="connsiteY7426" fmla="*/ 5360 h 1047182"/>
                  <a:gd name="connsiteX7427" fmla="*/ 484789 w 808720"/>
                  <a:gd name="connsiteY7427" fmla="*/ 5342 h 1047182"/>
                  <a:gd name="connsiteX7428" fmla="*/ 485778 w 808720"/>
                  <a:gd name="connsiteY7428" fmla="*/ 5300 h 1047182"/>
                  <a:gd name="connsiteX7429" fmla="*/ 486247 w 808720"/>
                  <a:gd name="connsiteY7429" fmla="*/ 5340 h 1047182"/>
                  <a:gd name="connsiteX7430" fmla="*/ 485635 w 808720"/>
                  <a:gd name="connsiteY7430" fmla="*/ 5326 h 1047182"/>
                  <a:gd name="connsiteX7431" fmla="*/ 485738 w 808720"/>
                  <a:gd name="connsiteY7431" fmla="*/ 5297 h 1047182"/>
                  <a:gd name="connsiteX7432" fmla="*/ 485790 w 808720"/>
                  <a:gd name="connsiteY7432" fmla="*/ 5298 h 1047182"/>
                  <a:gd name="connsiteX7433" fmla="*/ 485778 w 808720"/>
                  <a:gd name="connsiteY7433" fmla="*/ 5300 h 1047182"/>
                  <a:gd name="connsiteX7434" fmla="*/ 485223 w 808720"/>
                  <a:gd name="connsiteY7434" fmla="*/ 5253 h 1047182"/>
                  <a:gd name="connsiteX7435" fmla="*/ 485738 w 808720"/>
                  <a:gd name="connsiteY7435" fmla="*/ 5297 h 1047182"/>
                  <a:gd name="connsiteX7436" fmla="*/ 485085 w 808720"/>
                  <a:gd name="connsiteY7436" fmla="*/ 5281 h 1047182"/>
                  <a:gd name="connsiteX7437" fmla="*/ 480890 w 808720"/>
                  <a:gd name="connsiteY7437" fmla="*/ 5239 h 1047182"/>
                  <a:gd name="connsiteX7438" fmla="*/ 484789 w 808720"/>
                  <a:gd name="connsiteY7438" fmla="*/ 5342 h 1047182"/>
                  <a:gd name="connsiteX7439" fmla="*/ 480544 w 808720"/>
                  <a:gd name="connsiteY7439" fmla="*/ 6218 h 1047182"/>
                  <a:gd name="connsiteX7440" fmla="*/ 471771 w 808720"/>
                  <a:gd name="connsiteY7440" fmla="*/ 6218 h 1047182"/>
                  <a:gd name="connsiteX7441" fmla="*/ 478351 w 808720"/>
                  <a:gd name="connsiteY7441" fmla="*/ 5395 h 1047182"/>
                  <a:gd name="connsiteX7442" fmla="*/ 486220 w 808720"/>
                  <a:gd name="connsiteY7442" fmla="*/ 5223 h 1047182"/>
                  <a:gd name="connsiteX7443" fmla="*/ 486623 w 808720"/>
                  <a:gd name="connsiteY7443" fmla="*/ 5318 h 1047182"/>
                  <a:gd name="connsiteX7444" fmla="*/ 485790 w 808720"/>
                  <a:gd name="connsiteY7444" fmla="*/ 5298 h 1047182"/>
                  <a:gd name="connsiteX7445" fmla="*/ 481565 w 808720"/>
                  <a:gd name="connsiteY7445" fmla="*/ 5198 h 1047182"/>
                  <a:gd name="connsiteX7446" fmla="*/ 485085 w 808720"/>
                  <a:gd name="connsiteY7446" fmla="*/ 5281 h 1047182"/>
                  <a:gd name="connsiteX7447" fmla="*/ 484952 w 808720"/>
                  <a:gd name="connsiteY7447" fmla="*/ 5309 h 1047182"/>
                  <a:gd name="connsiteX7448" fmla="*/ 481231 w 808720"/>
                  <a:gd name="connsiteY7448" fmla="*/ 5218 h 1047182"/>
                  <a:gd name="connsiteX7449" fmla="*/ 478164 w 808720"/>
                  <a:gd name="connsiteY7449" fmla="*/ 5143 h 1047182"/>
                  <a:gd name="connsiteX7450" fmla="*/ 481231 w 808720"/>
                  <a:gd name="connsiteY7450" fmla="*/ 5218 h 1047182"/>
                  <a:gd name="connsiteX7451" fmla="*/ 480890 w 808720"/>
                  <a:gd name="connsiteY7451" fmla="*/ 5239 h 1047182"/>
                  <a:gd name="connsiteX7452" fmla="*/ 478002 w 808720"/>
                  <a:gd name="connsiteY7452" fmla="*/ 5163 h 1047182"/>
                  <a:gd name="connsiteX7453" fmla="*/ 477108 w 808720"/>
                  <a:gd name="connsiteY7453" fmla="*/ 5139 h 1047182"/>
                  <a:gd name="connsiteX7454" fmla="*/ 478002 w 808720"/>
                  <a:gd name="connsiteY7454" fmla="*/ 5163 h 1047182"/>
                  <a:gd name="connsiteX7455" fmla="*/ 469710 w 808720"/>
                  <a:gd name="connsiteY7455" fmla="*/ 6150 h 1047182"/>
                  <a:gd name="connsiteX7456" fmla="*/ 469272 w 808720"/>
                  <a:gd name="connsiteY7456" fmla="*/ 6108 h 1047182"/>
                  <a:gd name="connsiteX7457" fmla="*/ 470149 w 808720"/>
                  <a:gd name="connsiteY7457" fmla="*/ 5988 h 1047182"/>
                  <a:gd name="connsiteX7458" fmla="*/ 524021 w 808720"/>
                  <a:gd name="connsiteY7458" fmla="*/ 5056 h 1047182"/>
                  <a:gd name="connsiteX7459" fmla="*/ 524216 w 808720"/>
                  <a:gd name="connsiteY7459" fmla="*/ 5193 h 1047182"/>
                  <a:gd name="connsiteX7460" fmla="*/ 522731 w 808720"/>
                  <a:gd name="connsiteY7460" fmla="*/ 5749 h 1047182"/>
                  <a:gd name="connsiteX7461" fmla="*/ 522560 w 808720"/>
                  <a:gd name="connsiteY7461" fmla="*/ 5640 h 1047182"/>
                  <a:gd name="connsiteX7462" fmla="*/ 473718 w 808720"/>
                  <a:gd name="connsiteY7462" fmla="*/ 5047 h 1047182"/>
                  <a:gd name="connsiteX7463" fmla="*/ 472060 w 808720"/>
                  <a:gd name="connsiteY7463" fmla="*/ 5270 h 1047182"/>
                  <a:gd name="connsiteX7464" fmla="*/ 466428 w 808720"/>
                  <a:gd name="connsiteY7464" fmla="*/ 5840 h 1047182"/>
                  <a:gd name="connsiteX7465" fmla="*/ 464028 w 808720"/>
                  <a:gd name="connsiteY7465" fmla="*/ 5614 h 1047182"/>
                  <a:gd name="connsiteX7466" fmla="*/ 466288 w 808720"/>
                  <a:gd name="connsiteY7466" fmla="*/ 5395 h 1047182"/>
                  <a:gd name="connsiteX7467" fmla="*/ 475703 w 808720"/>
                  <a:gd name="connsiteY7467" fmla="*/ 4993 h 1047182"/>
                  <a:gd name="connsiteX7468" fmla="*/ 468984 w 808720"/>
                  <a:gd name="connsiteY7468" fmla="*/ 6081 h 1047182"/>
                  <a:gd name="connsiteX7469" fmla="*/ 467685 w 808720"/>
                  <a:gd name="connsiteY7469" fmla="*/ 5959 h 1047182"/>
                  <a:gd name="connsiteX7470" fmla="*/ 473054 w 808720"/>
                  <a:gd name="connsiteY7470" fmla="*/ 5254 h 1047182"/>
                  <a:gd name="connsiteX7471" fmla="*/ 524773 w 808720"/>
                  <a:gd name="connsiteY7471" fmla="*/ 4983 h 1047182"/>
                  <a:gd name="connsiteX7472" fmla="*/ 526228 w 808720"/>
                  <a:gd name="connsiteY7472" fmla="*/ 6224 h 1047182"/>
                  <a:gd name="connsiteX7473" fmla="*/ 525696 w 808720"/>
                  <a:gd name="connsiteY7473" fmla="*/ 6233 h 1047182"/>
                  <a:gd name="connsiteX7474" fmla="*/ 524216 w 808720"/>
                  <a:gd name="connsiteY7474" fmla="*/ 5193 h 1047182"/>
                  <a:gd name="connsiteX7475" fmla="*/ 475137 w 808720"/>
                  <a:gd name="connsiteY7475" fmla="*/ 4981 h 1047182"/>
                  <a:gd name="connsiteX7476" fmla="*/ 473054 w 808720"/>
                  <a:gd name="connsiteY7476" fmla="*/ 5254 h 1047182"/>
                  <a:gd name="connsiteX7477" fmla="*/ 469729 w 808720"/>
                  <a:gd name="connsiteY7477" fmla="*/ 5582 h 1047182"/>
                  <a:gd name="connsiteX7478" fmla="*/ 472060 w 808720"/>
                  <a:gd name="connsiteY7478" fmla="*/ 5270 h 1047182"/>
                  <a:gd name="connsiteX7479" fmla="*/ 474715 w 808720"/>
                  <a:gd name="connsiteY7479" fmla="*/ 5000 h 1047182"/>
                  <a:gd name="connsiteX7480" fmla="*/ 485171 w 808720"/>
                  <a:gd name="connsiteY7480" fmla="*/ 4976 h 1047182"/>
                  <a:gd name="connsiteX7481" fmla="*/ 485823 w 808720"/>
                  <a:gd name="connsiteY7481" fmla="*/ 5129 h 1047182"/>
                  <a:gd name="connsiteX7482" fmla="*/ 485223 w 808720"/>
                  <a:gd name="connsiteY7482" fmla="*/ 5253 h 1047182"/>
                  <a:gd name="connsiteX7483" fmla="*/ 483314 w 808720"/>
                  <a:gd name="connsiteY7483" fmla="*/ 5090 h 1047182"/>
                  <a:gd name="connsiteX7484" fmla="*/ 476446 w 808720"/>
                  <a:gd name="connsiteY7484" fmla="*/ 4919 h 1047182"/>
                  <a:gd name="connsiteX7485" fmla="*/ 475703 w 808720"/>
                  <a:gd name="connsiteY7485" fmla="*/ 4993 h 1047182"/>
                  <a:gd name="connsiteX7486" fmla="*/ 476037 w 808720"/>
                  <a:gd name="connsiteY7486" fmla="*/ 4939 h 1047182"/>
                  <a:gd name="connsiteX7487" fmla="*/ 476688 w 808720"/>
                  <a:gd name="connsiteY7487" fmla="*/ 4896 h 1047182"/>
                  <a:gd name="connsiteX7488" fmla="*/ 476577 w 808720"/>
                  <a:gd name="connsiteY7488" fmla="*/ 4913 h 1047182"/>
                  <a:gd name="connsiteX7489" fmla="*/ 476446 w 808720"/>
                  <a:gd name="connsiteY7489" fmla="*/ 4919 h 1047182"/>
                  <a:gd name="connsiteX7490" fmla="*/ 476662 w 808720"/>
                  <a:gd name="connsiteY7490" fmla="*/ 4837 h 1047182"/>
                  <a:gd name="connsiteX7491" fmla="*/ 476037 w 808720"/>
                  <a:gd name="connsiteY7491" fmla="*/ 4939 h 1047182"/>
                  <a:gd name="connsiteX7492" fmla="*/ 475137 w 808720"/>
                  <a:gd name="connsiteY7492" fmla="*/ 4981 h 1047182"/>
                  <a:gd name="connsiteX7493" fmla="*/ 475906 w 808720"/>
                  <a:gd name="connsiteY7493" fmla="*/ 4880 h 1047182"/>
                  <a:gd name="connsiteX7494" fmla="*/ 476249 w 808720"/>
                  <a:gd name="connsiteY7494" fmla="*/ 4845 h 1047182"/>
                  <a:gd name="connsiteX7495" fmla="*/ 477422 w 808720"/>
                  <a:gd name="connsiteY7495" fmla="*/ 4823 h 1047182"/>
                  <a:gd name="connsiteX7496" fmla="*/ 476688 w 808720"/>
                  <a:gd name="connsiteY7496" fmla="*/ 4896 h 1047182"/>
                  <a:gd name="connsiteX7497" fmla="*/ 477103 w 808720"/>
                  <a:gd name="connsiteY7497" fmla="*/ 4829 h 1047182"/>
                  <a:gd name="connsiteX7498" fmla="*/ 479688 w 808720"/>
                  <a:gd name="connsiteY7498" fmla="*/ 4781 h 1047182"/>
                  <a:gd name="connsiteX7499" fmla="*/ 483314 w 808720"/>
                  <a:gd name="connsiteY7499" fmla="*/ 5090 h 1047182"/>
                  <a:gd name="connsiteX7500" fmla="*/ 481565 w 808720"/>
                  <a:gd name="connsiteY7500" fmla="*/ 5198 h 1047182"/>
                  <a:gd name="connsiteX7501" fmla="*/ 478351 w 808720"/>
                  <a:gd name="connsiteY7501" fmla="*/ 5121 h 1047182"/>
                  <a:gd name="connsiteX7502" fmla="*/ 478164 w 808720"/>
                  <a:gd name="connsiteY7502" fmla="*/ 5143 h 1047182"/>
                  <a:gd name="connsiteX7503" fmla="*/ 477254 w 808720"/>
                  <a:gd name="connsiteY7503" fmla="*/ 5121 h 1047182"/>
                  <a:gd name="connsiteX7504" fmla="*/ 477108 w 808720"/>
                  <a:gd name="connsiteY7504" fmla="*/ 5139 h 1047182"/>
                  <a:gd name="connsiteX7505" fmla="*/ 476432 w 808720"/>
                  <a:gd name="connsiteY7505" fmla="*/ 5121 h 1047182"/>
                  <a:gd name="connsiteX7506" fmla="*/ 470149 w 808720"/>
                  <a:gd name="connsiteY7506" fmla="*/ 5988 h 1047182"/>
                  <a:gd name="connsiteX7507" fmla="*/ 469208 w 808720"/>
                  <a:gd name="connsiteY7507" fmla="*/ 6102 h 1047182"/>
                  <a:gd name="connsiteX7508" fmla="*/ 469176 w 808720"/>
                  <a:gd name="connsiteY7508" fmla="*/ 6099 h 1047182"/>
                  <a:gd name="connsiteX7509" fmla="*/ 476577 w 808720"/>
                  <a:gd name="connsiteY7509" fmla="*/ 4913 h 1047182"/>
                  <a:gd name="connsiteX7510" fmla="*/ 479226 w 808720"/>
                  <a:gd name="connsiteY7510" fmla="*/ 4789 h 1047182"/>
                  <a:gd name="connsiteX7511" fmla="*/ 488958 w 808720"/>
                  <a:gd name="connsiteY7511" fmla="*/ 4743 h 1047182"/>
                  <a:gd name="connsiteX7512" fmla="*/ 486220 w 808720"/>
                  <a:gd name="connsiteY7512" fmla="*/ 5223 h 1047182"/>
                  <a:gd name="connsiteX7513" fmla="*/ 485823 w 808720"/>
                  <a:gd name="connsiteY7513" fmla="*/ 5129 h 1047182"/>
                  <a:gd name="connsiteX7514" fmla="*/ 487159 w 808720"/>
                  <a:gd name="connsiteY7514" fmla="*/ 4854 h 1047182"/>
                  <a:gd name="connsiteX7515" fmla="*/ 478704 w 808720"/>
                  <a:gd name="connsiteY7515" fmla="*/ 4697 h 1047182"/>
                  <a:gd name="connsiteX7516" fmla="*/ 479590 w 808720"/>
                  <a:gd name="connsiteY7516" fmla="*/ 4772 h 1047182"/>
                  <a:gd name="connsiteX7517" fmla="*/ 479226 w 808720"/>
                  <a:gd name="connsiteY7517" fmla="*/ 4789 h 1047182"/>
                  <a:gd name="connsiteX7518" fmla="*/ 477422 w 808720"/>
                  <a:gd name="connsiteY7518" fmla="*/ 4823 h 1047182"/>
                  <a:gd name="connsiteX7519" fmla="*/ 478166 w 808720"/>
                  <a:gd name="connsiteY7519" fmla="*/ 4651 h 1047182"/>
                  <a:gd name="connsiteX7520" fmla="*/ 478199 w 808720"/>
                  <a:gd name="connsiteY7520" fmla="*/ 4653 h 1047182"/>
                  <a:gd name="connsiteX7521" fmla="*/ 477103 w 808720"/>
                  <a:gd name="connsiteY7521" fmla="*/ 4829 h 1047182"/>
                  <a:gd name="connsiteX7522" fmla="*/ 476662 w 808720"/>
                  <a:gd name="connsiteY7522" fmla="*/ 4837 h 1047182"/>
                  <a:gd name="connsiteX7523" fmla="*/ 477226 w 808720"/>
                  <a:gd name="connsiteY7523" fmla="*/ 4746 h 1047182"/>
                  <a:gd name="connsiteX7524" fmla="*/ 488297 w 808720"/>
                  <a:gd name="connsiteY7524" fmla="*/ 4619 h 1047182"/>
                  <a:gd name="connsiteX7525" fmla="*/ 487159 w 808720"/>
                  <a:gd name="connsiteY7525" fmla="*/ 4854 h 1047182"/>
                  <a:gd name="connsiteX7526" fmla="*/ 485171 w 808720"/>
                  <a:gd name="connsiteY7526" fmla="*/ 4976 h 1047182"/>
                  <a:gd name="connsiteX7527" fmla="*/ 483999 w 808720"/>
                  <a:gd name="connsiteY7527" fmla="*/ 4700 h 1047182"/>
                  <a:gd name="connsiteX7528" fmla="*/ 483525 w 808720"/>
                  <a:gd name="connsiteY7528" fmla="*/ 4588 h 1047182"/>
                  <a:gd name="connsiteX7529" fmla="*/ 483999 w 808720"/>
                  <a:gd name="connsiteY7529" fmla="*/ 4700 h 1047182"/>
                  <a:gd name="connsiteX7530" fmla="*/ 479688 w 808720"/>
                  <a:gd name="connsiteY7530" fmla="*/ 4781 h 1047182"/>
                  <a:gd name="connsiteX7531" fmla="*/ 479590 w 808720"/>
                  <a:gd name="connsiteY7531" fmla="*/ 4772 h 1047182"/>
                  <a:gd name="connsiteX7532" fmla="*/ 477254 w 808720"/>
                  <a:gd name="connsiteY7532" fmla="*/ 4573 h 1047182"/>
                  <a:gd name="connsiteX7533" fmla="*/ 477936 w 808720"/>
                  <a:gd name="connsiteY7533" fmla="*/ 4631 h 1047182"/>
                  <a:gd name="connsiteX7534" fmla="*/ 477226 w 808720"/>
                  <a:gd name="connsiteY7534" fmla="*/ 4746 h 1047182"/>
                  <a:gd name="connsiteX7535" fmla="*/ 476249 w 808720"/>
                  <a:gd name="connsiteY7535" fmla="*/ 4845 h 1047182"/>
                  <a:gd name="connsiteX7536" fmla="*/ 476158 w 808720"/>
                  <a:gd name="connsiteY7536" fmla="*/ 4847 h 1047182"/>
                  <a:gd name="connsiteX7537" fmla="*/ 475906 w 808720"/>
                  <a:gd name="connsiteY7537" fmla="*/ 4880 h 1047182"/>
                  <a:gd name="connsiteX7538" fmla="*/ 474715 w 808720"/>
                  <a:gd name="connsiteY7538" fmla="*/ 5000 h 1047182"/>
                  <a:gd name="connsiteX7539" fmla="*/ 473718 w 808720"/>
                  <a:gd name="connsiteY7539" fmla="*/ 5047 h 1047182"/>
                  <a:gd name="connsiteX7540" fmla="*/ 491291 w 808720"/>
                  <a:gd name="connsiteY7540" fmla="*/ 4563 h 1047182"/>
                  <a:gd name="connsiteX7541" fmla="*/ 491507 w 808720"/>
                  <a:gd name="connsiteY7541" fmla="*/ 4586 h 1047182"/>
                  <a:gd name="connsiteX7542" fmla="*/ 488958 w 808720"/>
                  <a:gd name="connsiteY7542" fmla="*/ 4743 h 1047182"/>
                  <a:gd name="connsiteX7543" fmla="*/ 489830 w 808720"/>
                  <a:gd name="connsiteY7543" fmla="*/ 4590 h 1047182"/>
                  <a:gd name="connsiteX7544" fmla="*/ 526013 w 808720"/>
                  <a:gd name="connsiteY7544" fmla="*/ 4519 h 1047182"/>
                  <a:gd name="connsiteX7545" fmla="*/ 524773 w 808720"/>
                  <a:gd name="connsiteY7545" fmla="*/ 4983 h 1047182"/>
                  <a:gd name="connsiteX7546" fmla="*/ 524591 w 808720"/>
                  <a:gd name="connsiteY7546" fmla="*/ 4828 h 1047182"/>
                  <a:gd name="connsiteX7547" fmla="*/ 525229 w 808720"/>
                  <a:gd name="connsiteY7547" fmla="*/ 4573 h 1047182"/>
                  <a:gd name="connsiteX7548" fmla="*/ 495572 w 808720"/>
                  <a:gd name="connsiteY7548" fmla="*/ 4483 h 1047182"/>
                  <a:gd name="connsiteX7549" fmla="*/ 503234 w 808720"/>
                  <a:gd name="connsiteY7549" fmla="*/ 5714 h 1047182"/>
                  <a:gd name="connsiteX7550" fmla="*/ 501463 w 808720"/>
                  <a:gd name="connsiteY7550" fmla="*/ 5671 h 1047182"/>
                  <a:gd name="connsiteX7551" fmla="*/ 491507 w 808720"/>
                  <a:gd name="connsiteY7551" fmla="*/ 4586 h 1047182"/>
                  <a:gd name="connsiteX7552" fmla="*/ 492153 w 808720"/>
                  <a:gd name="connsiteY7552" fmla="*/ 4547 h 1047182"/>
                  <a:gd name="connsiteX7553" fmla="*/ 489511 w 808720"/>
                  <a:gd name="connsiteY7553" fmla="*/ 4369 h 1047182"/>
                  <a:gd name="connsiteX7554" fmla="*/ 490487 w 808720"/>
                  <a:gd name="connsiteY7554" fmla="*/ 4475 h 1047182"/>
                  <a:gd name="connsiteX7555" fmla="*/ 489830 w 808720"/>
                  <a:gd name="connsiteY7555" fmla="*/ 4590 h 1047182"/>
                  <a:gd name="connsiteX7556" fmla="*/ 488297 w 808720"/>
                  <a:gd name="connsiteY7556" fmla="*/ 4619 h 1047182"/>
                  <a:gd name="connsiteX7557" fmla="*/ 528598 w 808720"/>
                  <a:gd name="connsiteY7557" fmla="*/ 4341 h 1047182"/>
                  <a:gd name="connsiteX7558" fmla="*/ 527197 w 808720"/>
                  <a:gd name="connsiteY7558" fmla="*/ 6624 h 1047182"/>
                  <a:gd name="connsiteX7559" fmla="*/ 526600 w 808720"/>
                  <a:gd name="connsiteY7559" fmla="*/ 6218 h 1047182"/>
                  <a:gd name="connsiteX7560" fmla="*/ 526599 w 808720"/>
                  <a:gd name="connsiteY7560" fmla="*/ 6218 h 1047182"/>
                  <a:gd name="connsiteX7561" fmla="*/ 528467 w 808720"/>
                  <a:gd name="connsiteY7561" fmla="*/ 4350 h 1047182"/>
                  <a:gd name="connsiteX7562" fmla="*/ 503969 w 808720"/>
                  <a:gd name="connsiteY7562" fmla="*/ 4325 h 1047182"/>
                  <a:gd name="connsiteX7563" fmla="*/ 507980 w 808720"/>
                  <a:gd name="connsiteY7563" fmla="*/ 5827 h 1047182"/>
                  <a:gd name="connsiteX7564" fmla="*/ 507241 w 808720"/>
                  <a:gd name="connsiteY7564" fmla="*/ 5809 h 1047182"/>
                  <a:gd name="connsiteX7565" fmla="*/ 500291 w 808720"/>
                  <a:gd name="connsiteY7565" fmla="*/ 4394 h 1047182"/>
                  <a:gd name="connsiteX7566" fmla="*/ 505680 w 808720"/>
                  <a:gd name="connsiteY7566" fmla="*/ 4293 h 1047182"/>
                  <a:gd name="connsiteX7567" fmla="*/ 512143 w 808720"/>
                  <a:gd name="connsiteY7567" fmla="*/ 5714 h 1047182"/>
                  <a:gd name="connsiteX7568" fmla="*/ 510984 w 808720"/>
                  <a:gd name="connsiteY7568" fmla="*/ 5824 h 1047182"/>
                  <a:gd name="connsiteX7569" fmla="*/ 504441 w 808720"/>
                  <a:gd name="connsiteY7569" fmla="*/ 4316 h 1047182"/>
                  <a:gd name="connsiteX7570" fmla="*/ 489896 w 808720"/>
                  <a:gd name="connsiteY7570" fmla="*/ 4289 h 1047182"/>
                  <a:gd name="connsiteX7571" fmla="*/ 489511 w 808720"/>
                  <a:gd name="connsiteY7571" fmla="*/ 4369 h 1047182"/>
                  <a:gd name="connsiteX7572" fmla="*/ 489116 w 808720"/>
                  <a:gd name="connsiteY7572" fmla="*/ 4326 h 1047182"/>
                  <a:gd name="connsiteX7573" fmla="*/ 482234 w 808720"/>
                  <a:gd name="connsiteY7573" fmla="*/ 4284 h 1047182"/>
                  <a:gd name="connsiteX7574" fmla="*/ 482427 w 808720"/>
                  <a:gd name="connsiteY7574" fmla="*/ 4329 h 1047182"/>
                  <a:gd name="connsiteX7575" fmla="*/ 478704 w 808720"/>
                  <a:gd name="connsiteY7575" fmla="*/ 4697 h 1047182"/>
                  <a:gd name="connsiteX7576" fmla="*/ 478199 w 808720"/>
                  <a:gd name="connsiteY7576" fmla="*/ 4653 h 1047182"/>
                  <a:gd name="connsiteX7577" fmla="*/ 478300 w 808720"/>
                  <a:gd name="connsiteY7577" fmla="*/ 4637 h 1047182"/>
                  <a:gd name="connsiteX7578" fmla="*/ 481641 w 808720"/>
                  <a:gd name="connsiteY7578" fmla="*/ 4298 h 1047182"/>
                  <a:gd name="connsiteX7579" fmla="*/ 487724 w 808720"/>
                  <a:gd name="connsiteY7579" fmla="*/ 4174 h 1047182"/>
                  <a:gd name="connsiteX7580" fmla="*/ 489116 w 808720"/>
                  <a:gd name="connsiteY7580" fmla="*/ 4326 h 1047182"/>
                  <a:gd name="connsiteX7581" fmla="*/ 483525 w 808720"/>
                  <a:gd name="connsiteY7581" fmla="*/ 4588 h 1047182"/>
                  <a:gd name="connsiteX7582" fmla="*/ 482427 w 808720"/>
                  <a:gd name="connsiteY7582" fmla="*/ 4329 h 1047182"/>
                  <a:gd name="connsiteX7583" fmla="*/ 482737 w 808720"/>
                  <a:gd name="connsiteY7583" fmla="*/ 4298 h 1047182"/>
                  <a:gd name="connsiteX7584" fmla="*/ 460110 w 808720"/>
                  <a:gd name="connsiteY7584" fmla="*/ 4160 h 1047182"/>
                  <a:gd name="connsiteX7585" fmla="*/ 430147 w 808720"/>
                  <a:gd name="connsiteY7585" fmla="*/ 8220 h 1047182"/>
                  <a:gd name="connsiteX7586" fmla="*/ 418528 w 808720"/>
                  <a:gd name="connsiteY7586" fmla="*/ 9038 h 1047182"/>
                  <a:gd name="connsiteX7587" fmla="*/ 450937 w 808720"/>
                  <a:gd name="connsiteY7587" fmla="*/ 4299 h 1047182"/>
                  <a:gd name="connsiteX7588" fmla="*/ 498980 w 808720"/>
                  <a:gd name="connsiteY7588" fmla="*/ 4127 h 1047182"/>
                  <a:gd name="connsiteX7589" fmla="*/ 500291 w 808720"/>
                  <a:gd name="connsiteY7589" fmla="*/ 4394 h 1047182"/>
                  <a:gd name="connsiteX7590" fmla="*/ 495572 w 808720"/>
                  <a:gd name="connsiteY7590" fmla="*/ 4483 h 1047182"/>
                  <a:gd name="connsiteX7591" fmla="*/ 494915 w 808720"/>
                  <a:gd name="connsiteY7591" fmla="*/ 4377 h 1047182"/>
                  <a:gd name="connsiteX7592" fmla="*/ 493360 w 808720"/>
                  <a:gd name="connsiteY7592" fmla="*/ 4127 h 1047182"/>
                  <a:gd name="connsiteX7593" fmla="*/ 494915 w 808720"/>
                  <a:gd name="connsiteY7593" fmla="*/ 4377 h 1047182"/>
                  <a:gd name="connsiteX7594" fmla="*/ 492153 w 808720"/>
                  <a:gd name="connsiteY7594" fmla="*/ 4547 h 1047182"/>
                  <a:gd name="connsiteX7595" fmla="*/ 491291 w 808720"/>
                  <a:gd name="connsiteY7595" fmla="*/ 4563 h 1047182"/>
                  <a:gd name="connsiteX7596" fmla="*/ 490487 w 808720"/>
                  <a:gd name="connsiteY7596" fmla="*/ 4475 h 1047182"/>
                  <a:gd name="connsiteX7597" fmla="*/ 492149 w 808720"/>
                  <a:gd name="connsiteY7597" fmla="*/ 4184 h 1047182"/>
                  <a:gd name="connsiteX7598" fmla="*/ 481356 w 808720"/>
                  <a:gd name="connsiteY7598" fmla="*/ 4077 h 1047182"/>
                  <a:gd name="connsiteX7599" fmla="*/ 481534 w 808720"/>
                  <a:gd name="connsiteY7599" fmla="*/ 4119 h 1047182"/>
                  <a:gd name="connsiteX7600" fmla="*/ 478300 w 808720"/>
                  <a:gd name="connsiteY7600" fmla="*/ 4637 h 1047182"/>
                  <a:gd name="connsiteX7601" fmla="*/ 478166 w 808720"/>
                  <a:gd name="connsiteY7601" fmla="*/ 4651 h 1047182"/>
                  <a:gd name="connsiteX7602" fmla="*/ 477936 w 808720"/>
                  <a:gd name="connsiteY7602" fmla="*/ 4631 h 1047182"/>
                  <a:gd name="connsiteX7603" fmla="*/ 490990 w 808720"/>
                  <a:gd name="connsiteY7603" fmla="*/ 4064 h 1047182"/>
                  <a:gd name="connsiteX7604" fmla="*/ 490830 w 808720"/>
                  <a:gd name="connsiteY7604" fmla="*/ 4097 h 1047182"/>
                  <a:gd name="connsiteX7605" fmla="*/ 487724 w 808720"/>
                  <a:gd name="connsiteY7605" fmla="*/ 4174 h 1047182"/>
                  <a:gd name="connsiteX7606" fmla="*/ 487513 w 808720"/>
                  <a:gd name="connsiteY7606" fmla="*/ 4151 h 1047182"/>
                  <a:gd name="connsiteX7607" fmla="*/ 492947 w 808720"/>
                  <a:gd name="connsiteY7607" fmla="*/ 4044 h 1047182"/>
                  <a:gd name="connsiteX7608" fmla="*/ 492149 w 808720"/>
                  <a:gd name="connsiteY7608" fmla="*/ 4184 h 1047182"/>
                  <a:gd name="connsiteX7609" fmla="*/ 489896 w 808720"/>
                  <a:gd name="connsiteY7609" fmla="*/ 4289 h 1047182"/>
                  <a:gd name="connsiteX7610" fmla="*/ 490830 w 808720"/>
                  <a:gd name="connsiteY7610" fmla="*/ 4097 h 1047182"/>
                  <a:gd name="connsiteX7611" fmla="*/ 520020 w 808720"/>
                  <a:gd name="connsiteY7611" fmla="*/ 4024 h 1047182"/>
                  <a:gd name="connsiteX7612" fmla="*/ 521284 w 808720"/>
                  <a:gd name="connsiteY7612" fmla="*/ 4829 h 1047182"/>
                  <a:gd name="connsiteX7613" fmla="*/ 522560 w 808720"/>
                  <a:gd name="connsiteY7613" fmla="*/ 5640 h 1047182"/>
                  <a:gd name="connsiteX7614" fmla="*/ 521798 w 808720"/>
                  <a:gd name="connsiteY7614" fmla="*/ 5945 h 1047182"/>
                  <a:gd name="connsiteX7615" fmla="*/ 519636 w 808720"/>
                  <a:gd name="connsiteY7615" fmla="*/ 5005 h 1047182"/>
                  <a:gd name="connsiteX7616" fmla="*/ 517488 w 808720"/>
                  <a:gd name="connsiteY7616" fmla="*/ 4072 h 1047182"/>
                  <a:gd name="connsiteX7617" fmla="*/ 503151 w 808720"/>
                  <a:gd name="connsiteY7617" fmla="*/ 4019 h 1047182"/>
                  <a:gd name="connsiteX7618" fmla="*/ 504441 w 808720"/>
                  <a:gd name="connsiteY7618" fmla="*/ 4316 h 1047182"/>
                  <a:gd name="connsiteX7619" fmla="*/ 503969 w 808720"/>
                  <a:gd name="connsiteY7619" fmla="*/ 4325 h 1047182"/>
                  <a:gd name="connsiteX7620" fmla="*/ 502577 w 808720"/>
                  <a:gd name="connsiteY7620" fmla="*/ 3804 h 1047182"/>
                  <a:gd name="connsiteX7621" fmla="*/ 503151 w 808720"/>
                  <a:gd name="connsiteY7621" fmla="*/ 4019 h 1047182"/>
                  <a:gd name="connsiteX7622" fmla="*/ 502253 w 808720"/>
                  <a:gd name="connsiteY7622" fmla="*/ 3812 h 1047182"/>
                  <a:gd name="connsiteX7623" fmla="*/ 502133 w 808720"/>
                  <a:gd name="connsiteY7623" fmla="*/ 3785 h 1047182"/>
                  <a:gd name="connsiteX7624" fmla="*/ 502253 w 808720"/>
                  <a:gd name="connsiteY7624" fmla="*/ 3812 h 1047182"/>
                  <a:gd name="connsiteX7625" fmla="*/ 492947 w 808720"/>
                  <a:gd name="connsiteY7625" fmla="*/ 4044 h 1047182"/>
                  <a:gd name="connsiteX7626" fmla="*/ 493141 w 808720"/>
                  <a:gd name="connsiteY7626" fmla="*/ 4010 h 1047182"/>
                  <a:gd name="connsiteX7627" fmla="*/ 483834 w 808720"/>
                  <a:gd name="connsiteY7627" fmla="*/ 3750 h 1047182"/>
                  <a:gd name="connsiteX7628" fmla="*/ 487513 w 808720"/>
                  <a:gd name="connsiteY7628" fmla="*/ 4151 h 1047182"/>
                  <a:gd name="connsiteX7629" fmla="*/ 482234 w 808720"/>
                  <a:gd name="connsiteY7629" fmla="*/ 4284 h 1047182"/>
                  <a:gd name="connsiteX7630" fmla="*/ 481534 w 808720"/>
                  <a:gd name="connsiteY7630" fmla="*/ 4119 h 1047182"/>
                  <a:gd name="connsiteX7631" fmla="*/ 496800 w 808720"/>
                  <a:gd name="connsiteY7631" fmla="*/ 2866 h 1047182"/>
                  <a:gd name="connsiteX7632" fmla="*/ 499539 w 808720"/>
                  <a:gd name="connsiteY7632" fmla="*/ 2889 h 1047182"/>
                  <a:gd name="connsiteX7633" fmla="*/ 493141 w 808720"/>
                  <a:gd name="connsiteY7633" fmla="*/ 4010 h 1047182"/>
                  <a:gd name="connsiteX7634" fmla="*/ 490990 w 808720"/>
                  <a:gd name="connsiteY7634" fmla="*/ 4064 h 1047182"/>
                  <a:gd name="connsiteX7635" fmla="*/ 500314 w 808720"/>
                  <a:gd name="connsiteY7635" fmla="*/ 2753 h 1047182"/>
                  <a:gd name="connsiteX7636" fmla="*/ 514777 w 808720"/>
                  <a:gd name="connsiteY7636" fmla="*/ 2894 h 1047182"/>
                  <a:gd name="connsiteX7637" fmla="*/ 517488 w 808720"/>
                  <a:gd name="connsiteY7637" fmla="*/ 4072 h 1047182"/>
                  <a:gd name="connsiteX7638" fmla="*/ 505680 w 808720"/>
                  <a:gd name="connsiteY7638" fmla="*/ 4293 h 1047182"/>
                  <a:gd name="connsiteX7639" fmla="*/ 503366 w 808720"/>
                  <a:gd name="connsiteY7639" fmla="*/ 3785 h 1047182"/>
                  <a:gd name="connsiteX7640" fmla="*/ 502577 w 808720"/>
                  <a:gd name="connsiteY7640" fmla="*/ 3804 h 1047182"/>
                  <a:gd name="connsiteX7641" fmla="*/ 500145 w 808720"/>
                  <a:gd name="connsiteY7641" fmla="*/ 2894 h 1047182"/>
                  <a:gd name="connsiteX7642" fmla="*/ 499539 w 808720"/>
                  <a:gd name="connsiteY7642" fmla="*/ 2889 h 1047182"/>
                  <a:gd name="connsiteX7643" fmla="*/ 490139 w 808720"/>
                  <a:gd name="connsiteY7643" fmla="*/ 2654 h 1047182"/>
                  <a:gd name="connsiteX7644" fmla="*/ 497482 w 808720"/>
                  <a:gd name="connsiteY7644" fmla="*/ 2725 h 1047182"/>
                  <a:gd name="connsiteX7645" fmla="*/ 496800 w 808720"/>
                  <a:gd name="connsiteY7645" fmla="*/ 2866 h 1047182"/>
                  <a:gd name="connsiteX7646" fmla="*/ 489217 w 808720"/>
                  <a:gd name="connsiteY7646" fmla="*/ 2803 h 1047182"/>
                  <a:gd name="connsiteX7647" fmla="*/ 471223 w 808720"/>
                  <a:gd name="connsiteY7647" fmla="*/ 2654 h 1047182"/>
                  <a:gd name="connsiteX7648" fmla="*/ 489217 w 808720"/>
                  <a:gd name="connsiteY7648" fmla="*/ 2803 h 1047182"/>
                  <a:gd name="connsiteX7649" fmla="*/ 481356 w 808720"/>
                  <a:gd name="connsiteY7649" fmla="*/ 4077 h 1047182"/>
                  <a:gd name="connsiteX7650" fmla="*/ 480407 w 808720"/>
                  <a:gd name="connsiteY7650" fmla="*/ 3853 h 1047182"/>
                  <a:gd name="connsiteX7651" fmla="*/ 460110 w 808720"/>
                  <a:gd name="connsiteY7651" fmla="*/ 4160 h 1047182"/>
                  <a:gd name="connsiteX7652" fmla="*/ 533179 w 808720"/>
                  <a:gd name="connsiteY7652" fmla="*/ 1831 h 1047182"/>
                  <a:gd name="connsiteX7653" fmla="*/ 535322 w 808720"/>
                  <a:gd name="connsiteY7653" fmla="*/ 6225 h 1047182"/>
                  <a:gd name="connsiteX7654" fmla="*/ 534926 w 808720"/>
                  <a:gd name="connsiteY7654" fmla="*/ 6282 h 1047182"/>
                  <a:gd name="connsiteX7655" fmla="*/ 533179 w 808720"/>
                  <a:gd name="connsiteY7655" fmla="*/ 4024 h 1047182"/>
                  <a:gd name="connsiteX7656" fmla="*/ 528598 w 808720"/>
                  <a:gd name="connsiteY7656" fmla="*/ 4341 h 1047182"/>
                  <a:gd name="connsiteX7657" fmla="*/ 528792 w 808720"/>
                  <a:gd name="connsiteY7657" fmla="*/ 4024 h 1047182"/>
                  <a:gd name="connsiteX7658" fmla="*/ 528467 w 808720"/>
                  <a:gd name="connsiteY7658" fmla="*/ 4350 h 1047182"/>
                  <a:gd name="connsiteX7659" fmla="*/ 526013 w 808720"/>
                  <a:gd name="connsiteY7659" fmla="*/ 4519 h 1047182"/>
                  <a:gd name="connsiteX7660" fmla="*/ 526747 w 808720"/>
                  <a:gd name="connsiteY7660" fmla="*/ 4243 h 1047182"/>
                  <a:gd name="connsiteX7661" fmla="*/ 519712 w 808720"/>
                  <a:gd name="connsiteY7661" fmla="*/ 666 h 1047182"/>
                  <a:gd name="connsiteX7662" fmla="*/ 524223 w 808720"/>
                  <a:gd name="connsiteY7662" fmla="*/ 4514 h 1047182"/>
                  <a:gd name="connsiteX7663" fmla="*/ 524591 w 808720"/>
                  <a:gd name="connsiteY7663" fmla="*/ 4828 h 1047182"/>
                  <a:gd name="connsiteX7664" fmla="*/ 524021 w 808720"/>
                  <a:gd name="connsiteY7664" fmla="*/ 5056 h 1047182"/>
                  <a:gd name="connsiteX7665" fmla="*/ 523379 w 808720"/>
                  <a:gd name="connsiteY7665" fmla="*/ 4604 h 1047182"/>
                  <a:gd name="connsiteX7666" fmla="*/ 519095 w 808720"/>
                  <a:gd name="connsiteY7666" fmla="*/ 1592 h 1047182"/>
                  <a:gd name="connsiteX7667" fmla="*/ 507136 w 808720"/>
                  <a:gd name="connsiteY7667" fmla="*/ 1557 h 1047182"/>
                  <a:gd name="connsiteX7668" fmla="*/ 500314 w 808720"/>
                  <a:gd name="connsiteY7668" fmla="*/ 2753 h 1047182"/>
                  <a:gd name="connsiteX7669" fmla="*/ 497482 w 808720"/>
                  <a:gd name="connsiteY7669" fmla="*/ 2725 h 1047182"/>
                  <a:gd name="connsiteX7670" fmla="*/ 507136 w 808720"/>
                  <a:gd name="connsiteY7670" fmla="*/ 735 h 1047182"/>
                  <a:gd name="connsiteX7671" fmla="*/ 519712 w 808720"/>
                  <a:gd name="connsiteY7671" fmla="*/ 666 h 104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Lst>
                <a:rect l="l" t="t" r="r" b="b"/>
                <a:pathLst>
                  <a:path w="808720" h="1047182">
                    <a:moveTo>
                      <a:pt x="122940" y="126696"/>
                    </a:moveTo>
                    <a:lnTo>
                      <a:pt x="98719" y="146578"/>
                    </a:lnTo>
                    <a:cubicBezTo>
                      <a:pt x="105298" y="137806"/>
                      <a:pt x="113632" y="131665"/>
                      <a:pt x="122624" y="126840"/>
                    </a:cubicBezTo>
                    <a:close/>
                    <a:moveTo>
                      <a:pt x="153142" y="107190"/>
                    </a:moveTo>
                    <a:lnTo>
                      <a:pt x="152012" y="107759"/>
                    </a:lnTo>
                    <a:cubicBezTo>
                      <a:pt x="139950" y="112585"/>
                      <a:pt x="127230" y="115874"/>
                      <a:pt x="116264" y="122454"/>
                    </a:cubicBezTo>
                    <a:cubicBezTo>
                      <a:pt x="123939" y="119164"/>
                      <a:pt x="131067" y="114778"/>
                      <a:pt x="138469" y="111187"/>
                    </a:cubicBezTo>
                    <a:close/>
                    <a:moveTo>
                      <a:pt x="175249" y="92199"/>
                    </a:moveTo>
                    <a:lnTo>
                      <a:pt x="172682" y="94765"/>
                    </a:lnTo>
                    <a:cubicBezTo>
                      <a:pt x="167474" y="96685"/>
                      <a:pt x="161443" y="97233"/>
                      <a:pt x="155960" y="98329"/>
                    </a:cubicBezTo>
                    <a:close/>
                    <a:moveTo>
                      <a:pt x="184471" y="82977"/>
                    </a:moveTo>
                    <a:lnTo>
                      <a:pt x="176513" y="91797"/>
                    </a:lnTo>
                    <a:lnTo>
                      <a:pt x="175249" y="92199"/>
                    </a:lnTo>
                    <a:close/>
                    <a:moveTo>
                      <a:pt x="210788" y="72012"/>
                    </a:moveTo>
                    <a:lnTo>
                      <a:pt x="203496" y="79304"/>
                    </a:lnTo>
                    <a:lnTo>
                      <a:pt x="198623" y="82420"/>
                    </a:lnTo>
                    <a:lnTo>
                      <a:pt x="197629" y="82977"/>
                    </a:lnTo>
                    <a:cubicBezTo>
                      <a:pt x="202015" y="80784"/>
                      <a:pt x="208595" y="78592"/>
                      <a:pt x="210788" y="72012"/>
                    </a:cubicBezTo>
                    <a:close/>
                    <a:moveTo>
                      <a:pt x="625381" y="68416"/>
                    </a:moveTo>
                    <a:lnTo>
                      <a:pt x="634886" y="74753"/>
                    </a:lnTo>
                    <a:cubicBezTo>
                      <a:pt x="645029" y="84074"/>
                      <a:pt x="654898" y="93943"/>
                      <a:pt x="666961" y="100523"/>
                    </a:cubicBezTo>
                    <a:close/>
                    <a:moveTo>
                      <a:pt x="232301" y="68244"/>
                    </a:moveTo>
                    <a:lnTo>
                      <a:pt x="219560" y="76398"/>
                    </a:lnTo>
                    <a:lnTo>
                      <a:pt x="231172" y="68796"/>
                    </a:lnTo>
                    <a:close/>
                    <a:moveTo>
                      <a:pt x="221753" y="67626"/>
                    </a:moveTo>
                    <a:lnTo>
                      <a:pt x="213186" y="74265"/>
                    </a:lnTo>
                    <a:lnTo>
                      <a:pt x="202614" y="80186"/>
                    </a:lnTo>
                    <a:lnTo>
                      <a:pt x="203496" y="79304"/>
                    </a:lnTo>
                    <a:close/>
                    <a:moveTo>
                      <a:pt x="242911" y="61132"/>
                    </a:moveTo>
                    <a:lnTo>
                      <a:pt x="242588" y="61320"/>
                    </a:lnTo>
                    <a:lnTo>
                      <a:pt x="231172" y="68796"/>
                    </a:lnTo>
                    <a:lnTo>
                      <a:pt x="228275" y="70210"/>
                    </a:lnTo>
                    <a:lnTo>
                      <a:pt x="238476" y="62965"/>
                    </a:lnTo>
                    <a:close/>
                    <a:moveTo>
                      <a:pt x="614324" y="61045"/>
                    </a:moveTo>
                    <a:lnTo>
                      <a:pt x="614324" y="61046"/>
                    </a:lnTo>
                    <a:lnTo>
                      <a:pt x="614325" y="61046"/>
                    </a:lnTo>
                    <a:close/>
                    <a:moveTo>
                      <a:pt x="614324" y="61045"/>
                    </a:moveTo>
                    <a:lnTo>
                      <a:pt x="623646" y="67077"/>
                    </a:lnTo>
                    <a:lnTo>
                      <a:pt x="625381" y="68416"/>
                    </a:lnTo>
                    <a:lnTo>
                      <a:pt x="614324" y="61046"/>
                    </a:lnTo>
                    <a:lnTo>
                      <a:pt x="614324" y="61045"/>
                    </a:lnTo>
                    <a:close/>
                    <a:moveTo>
                      <a:pt x="614323" y="61044"/>
                    </a:moveTo>
                    <a:lnTo>
                      <a:pt x="614324" y="61045"/>
                    </a:lnTo>
                    <a:lnTo>
                      <a:pt x="614324" y="61045"/>
                    </a:lnTo>
                    <a:close/>
                    <a:moveTo>
                      <a:pt x="614319" y="61042"/>
                    </a:moveTo>
                    <a:lnTo>
                      <a:pt x="614322" y="61044"/>
                    </a:lnTo>
                    <a:lnTo>
                      <a:pt x="614323" y="61044"/>
                    </a:lnTo>
                    <a:close/>
                    <a:moveTo>
                      <a:pt x="245287" y="60150"/>
                    </a:moveTo>
                    <a:lnTo>
                      <a:pt x="236780" y="65523"/>
                    </a:lnTo>
                    <a:lnTo>
                      <a:pt x="232445" y="68174"/>
                    </a:lnTo>
                    <a:lnTo>
                      <a:pt x="232301" y="68244"/>
                    </a:lnTo>
                    <a:lnTo>
                      <a:pt x="244331" y="60545"/>
                    </a:lnTo>
                    <a:close/>
                    <a:moveTo>
                      <a:pt x="248586" y="57822"/>
                    </a:moveTo>
                    <a:lnTo>
                      <a:pt x="244331" y="60545"/>
                    </a:lnTo>
                    <a:lnTo>
                      <a:pt x="242911" y="61132"/>
                    </a:lnTo>
                    <a:close/>
                    <a:moveTo>
                      <a:pt x="259037" y="54466"/>
                    </a:moveTo>
                    <a:lnTo>
                      <a:pt x="247123" y="61364"/>
                    </a:lnTo>
                    <a:lnTo>
                      <a:pt x="225698" y="73768"/>
                    </a:lnTo>
                    <a:lnTo>
                      <a:pt x="227014" y="72891"/>
                    </a:lnTo>
                    <a:lnTo>
                      <a:pt x="239298" y="65632"/>
                    </a:lnTo>
                    <a:lnTo>
                      <a:pt x="247523" y="60772"/>
                    </a:lnTo>
                    <a:lnTo>
                      <a:pt x="252493" y="57171"/>
                    </a:lnTo>
                    <a:close/>
                    <a:moveTo>
                      <a:pt x="256843" y="53006"/>
                    </a:moveTo>
                    <a:lnTo>
                      <a:pt x="252345" y="56004"/>
                    </a:lnTo>
                    <a:lnTo>
                      <a:pt x="246147" y="59794"/>
                    </a:lnTo>
                    <a:lnTo>
                      <a:pt x="245287" y="60150"/>
                    </a:lnTo>
                    <a:lnTo>
                      <a:pt x="253654" y="54866"/>
                    </a:lnTo>
                    <a:close/>
                    <a:moveTo>
                      <a:pt x="601166" y="52273"/>
                    </a:moveTo>
                    <a:lnTo>
                      <a:pt x="614319" y="61042"/>
                    </a:lnTo>
                    <a:lnTo>
                      <a:pt x="601379" y="52670"/>
                    </a:lnTo>
                    <a:close/>
                    <a:moveTo>
                      <a:pt x="252457" y="52273"/>
                    </a:moveTo>
                    <a:lnTo>
                      <a:pt x="199823" y="82977"/>
                    </a:lnTo>
                    <a:lnTo>
                      <a:pt x="210788" y="76124"/>
                    </a:lnTo>
                    <a:lnTo>
                      <a:pt x="213186" y="74265"/>
                    </a:lnTo>
                    <a:close/>
                    <a:moveTo>
                      <a:pt x="263629" y="49104"/>
                    </a:moveTo>
                    <a:lnTo>
                      <a:pt x="252493" y="57171"/>
                    </a:lnTo>
                    <a:lnTo>
                      <a:pt x="247496" y="59237"/>
                    </a:lnTo>
                    <a:lnTo>
                      <a:pt x="252345" y="56004"/>
                    </a:lnTo>
                    <a:close/>
                    <a:moveTo>
                      <a:pt x="276698" y="48703"/>
                    </a:moveTo>
                    <a:lnTo>
                      <a:pt x="270868" y="51812"/>
                    </a:lnTo>
                    <a:lnTo>
                      <a:pt x="272660" y="50257"/>
                    </a:lnTo>
                    <a:lnTo>
                      <a:pt x="274193" y="49469"/>
                    </a:lnTo>
                    <a:close/>
                    <a:moveTo>
                      <a:pt x="265617" y="47888"/>
                    </a:moveTo>
                    <a:lnTo>
                      <a:pt x="263629" y="49104"/>
                    </a:lnTo>
                    <a:lnTo>
                      <a:pt x="264026" y="48815"/>
                    </a:lnTo>
                    <a:close/>
                    <a:moveTo>
                      <a:pt x="592871" y="47164"/>
                    </a:moveTo>
                    <a:lnTo>
                      <a:pt x="601379" y="52670"/>
                    </a:lnTo>
                    <a:lnTo>
                      <a:pt x="603085" y="55837"/>
                    </a:lnTo>
                    <a:lnTo>
                      <a:pt x="603264" y="59239"/>
                    </a:lnTo>
                    <a:lnTo>
                      <a:pt x="601441" y="57482"/>
                    </a:lnTo>
                    <a:close/>
                    <a:moveTo>
                      <a:pt x="288342" y="45138"/>
                    </a:moveTo>
                    <a:lnTo>
                      <a:pt x="287548" y="45694"/>
                    </a:lnTo>
                    <a:lnTo>
                      <a:pt x="288042" y="45230"/>
                    </a:lnTo>
                    <a:close/>
                    <a:moveTo>
                      <a:pt x="289147" y="44192"/>
                    </a:moveTo>
                    <a:lnTo>
                      <a:pt x="288042" y="45230"/>
                    </a:lnTo>
                    <a:lnTo>
                      <a:pt x="276698" y="48703"/>
                    </a:lnTo>
                    <a:lnTo>
                      <a:pt x="280247" y="46810"/>
                    </a:lnTo>
                    <a:close/>
                    <a:moveTo>
                      <a:pt x="280539" y="43090"/>
                    </a:moveTo>
                    <a:lnTo>
                      <a:pt x="280378" y="43225"/>
                    </a:lnTo>
                    <a:lnTo>
                      <a:pt x="272196" y="50081"/>
                    </a:lnTo>
                    <a:lnTo>
                      <a:pt x="273226" y="49765"/>
                    </a:lnTo>
                    <a:lnTo>
                      <a:pt x="272660" y="50257"/>
                    </a:lnTo>
                    <a:lnTo>
                      <a:pt x="249908" y="61940"/>
                    </a:lnTo>
                    <a:lnTo>
                      <a:pt x="279867" y="43504"/>
                    </a:lnTo>
                    <a:close/>
                    <a:moveTo>
                      <a:pt x="291362" y="43024"/>
                    </a:moveTo>
                    <a:lnTo>
                      <a:pt x="290090" y="43915"/>
                    </a:lnTo>
                    <a:lnTo>
                      <a:pt x="289147" y="44192"/>
                    </a:lnTo>
                    <a:lnTo>
                      <a:pt x="289875" y="43509"/>
                    </a:lnTo>
                    <a:close/>
                    <a:moveTo>
                      <a:pt x="287507" y="42633"/>
                    </a:moveTo>
                    <a:lnTo>
                      <a:pt x="285725" y="43888"/>
                    </a:lnTo>
                    <a:lnTo>
                      <a:pt x="280247" y="46810"/>
                    </a:lnTo>
                    <a:lnTo>
                      <a:pt x="278200" y="47412"/>
                    </a:lnTo>
                    <a:close/>
                    <a:moveTo>
                      <a:pt x="588007" y="41308"/>
                    </a:moveTo>
                    <a:lnTo>
                      <a:pt x="592871" y="47164"/>
                    </a:lnTo>
                    <a:lnTo>
                      <a:pt x="592249" y="46761"/>
                    </a:lnTo>
                    <a:close/>
                    <a:moveTo>
                      <a:pt x="274389" y="41308"/>
                    </a:moveTo>
                    <a:lnTo>
                      <a:pt x="264026" y="48815"/>
                    </a:lnTo>
                    <a:lnTo>
                      <a:pt x="256843" y="53006"/>
                    </a:lnTo>
                    <a:lnTo>
                      <a:pt x="261230" y="50081"/>
                    </a:lnTo>
                    <a:lnTo>
                      <a:pt x="253654" y="54866"/>
                    </a:lnTo>
                    <a:lnTo>
                      <a:pt x="248586" y="57822"/>
                    </a:lnTo>
                    <a:close/>
                    <a:moveTo>
                      <a:pt x="307680" y="39288"/>
                    </a:moveTo>
                    <a:lnTo>
                      <a:pt x="307680" y="39289"/>
                    </a:lnTo>
                    <a:lnTo>
                      <a:pt x="287548" y="45694"/>
                    </a:lnTo>
                    <a:close/>
                    <a:moveTo>
                      <a:pt x="307682" y="39288"/>
                    </a:moveTo>
                    <a:lnTo>
                      <a:pt x="307681" y="39288"/>
                    </a:lnTo>
                    <a:lnTo>
                      <a:pt x="307680" y="39288"/>
                    </a:lnTo>
                    <a:close/>
                    <a:moveTo>
                      <a:pt x="294391" y="39266"/>
                    </a:moveTo>
                    <a:lnTo>
                      <a:pt x="289875" y="43509"/>
                    </a:lnTo>
                    <a:lnTo>
                      <a:pt x="283161" y="45694"/>
                    </a:lnTo>
                    <a:lnTo>
                      <a:pt x="285725" y="43888"/>
                    </a:lnTo>
                    <a:close/>
                    <a:moveTo>
                      <a:pt x="295068" y="38630"/>
                    </a:moveTo>
                    <a:lnTo>
                      <a:pt x="294787" y="38894"/>
                    </a:lnTo>
                    <a:lnTo>
                      <a:pt x="287507" y="42633"/>
                    </a:lnTo>
                    <a:lnTo>
                      <a:pt x="292659" y="39003"/>
                    </a:lnTo>
                    <a:close/>
                    <a:moveTo>
                      <a:pt x="295794" y="38518"/>
                    </a:moveTo>
                    <a:lnTo>
                      <a:pt x="294391" y="39266"/>
                    </a:lnTo>
                    <a:lnTo>
                      <a:pt x="294787" y="38894"/>
                    </a:lnTo>
                    <a:lnTo>
                      <a:pt x="295402" y="38578"/>
                    </a:lnTo>
                    <a:close/>
                    <a:moveTo>
                      <a:pt x="293884" y="38140"/>
                    </a:moveTo>
                    <a:lnTo>
                      <a:pt x="292659" y="39003"/>
                    </a:lnTo>
                    <a:lnTo>
                      <a:pt x="291934" y="39115"/>
                    </a:lnTo>
                    <a:close/>
                    <a:moveTo>
                      <a:pt x="313498" y="37437"/>
                    </a:moveTo>
                    <a:lnTo>
                      <a:pt x="307682" y="39288"/>
                    </a:lnTo>
                    <a:lnTo>
                      <a:pt x="308624" y="38929"/>
                    </a:lnTo>
                    <a:close/>
                    <a:moveTo>
                      <a:pt x="313519" y="37431"/>
                    </a:moveTo>
                    <a:lnTo>
                      <a:pt x="313512" y="37433"/>
                    </a:lnTo>
                    <a:lnTo>
                      <a:pt x="313498" y="37437"/>
                    </a:lnTo>
                    <a:close/>
                    <a:moveTo>
                      <a:pt x="314001" y="36882"/>
                    </a:moveTo>
                    <a:lnTo>
                      <a:pt x="308624" y="38929"/>
                    </a:lnTo>
                    <a:lnTo>
                      <a:pt x="288342" y="45138"/>
                    </a:lnTo>
                    <a:lnTo>
                      <a:pt x="290090" y="43915"/>
                    </a:lnTo>
                    <a:lnTo>
                      <a:pt x="313866" y="36922"/>
                    </a:lnTo>
                    <a:lnTo>
                      <a:pt x="313865" y="36922"/>
                    </a:lnTo>
                    <a:close/>
                    <a:moveTo>
                      <a:pt x="590629" y="36788"/>
                    </a:moveTo>
                    <a:lnTo>
                      <a:pt x="613314" y="52423"/>
                    </a:lnTo>
                    <a:cubicBezTo>
                      <a:pt x="622001" y="60224"/>
                      <a:pt x="630226" y="68448"/>
                      <a:pt x="638450" y="74205"/>
                    </a:cubicBezTo>
                    <a:cubicBezTo>
                      <a:pt x="630226" y="68448"/>
                      <a:pt x="622310" y="60841"/>
                      <a:pt x="614124" y="53580"/>
                    </a:cubicBezTo>
                    <a:close/>
                    <a:moveTo>
                      <a:pt x="314366" y="36228"/>
                    </a:moveTo>
                    <a:lnTo>
                      <a:pt x="305093" y="39115"/>
                    </a:lnTo>
                    <a:lnTo>
                      <a:pt x="313875" y="36354"/>
                    </a:lnTo>
                    <a:close/>
                    <a:moveTo>
                      <a:pt x="314682" y="36101"/>
                    </a:moveTo>
                    <a:lnTo>
                      <a:pt x="313875" y="36354"/>
                    </a:lnTo>
                    <a:lnTo>
                      <a:pt x="311672" y="36922"/>
                    </a:lnTo>
                    <a:close/>
                    <a:moveTo>
                      <a:pt x="315980" y="35747"/>
                    </a:moveTo>
                    <a:lnTo>
                      <a:pt x="315760" y="35869"/>
                    </a:lnTo>
                    <a:lnTo>
                      <a:pt x="314366" y="36228"/>
                    </a:lnTo>
                    <a:lnTo>
                      <a:pt x="315429" y="35897"/>
                    </a:lnTo>
                    <a:close/>
                    <a:moveTo>
                      <a:pt x="313720" y="35745"/>
                    </a:moveTo>
                    <a:lnTo>
                      <a:pt x="306737" y="38018"/>
                    </a:lnTo>
                    <a:lnTo>
                      <a:pt x="291362" y="43024"/>
                    </a:lnTo>
                    <a:lnTo>
                      <a:pt x="298369" y="38119"/>
                    </a:lnTo>
                    <a:lnTo>
                      <a:pt x="303592" y="37311"/>
                    </a:lnTo>
                    <a:lnTo>
                      <a:pt x="309068" y="36464"/>
                    </a:lnTo>
                    <a:lnTo>
                      <a:pt x="309662" y="36373"/>
                    </a:lnTo>
                    <a:lnTo>
                      <a:pt x="308819" y="36631"/>
                    </a:lnTo>
                    <a:lnTo>
                      <a:pt x="300707" y="39115"/>
                    </a:lnTo>
                    <a:lnTo>
                      <a:pt x="308121" y="37096"/>
                    </a:lnTo>
                    <a:lnTo>
                      <a:pt x="312244" y="35973"/>
                    </a:lnTo>
                    <a:close/>
                    <a:moveTo>
                      <a:pt x="316204" y="35623"/>
                    </a:moveTo>
                    <a:lnTo>
                      <a:pt x="316067" y="35699"/>
                    </a:lnTo>
                    <a:lnTo>
                      <a:pt x="315429" y="35897"/>
                    </a:lnTo>
                    <a:lnTo>
                      <a:pt x="314682" y="36101"/>
                    </a:lnTo>
                    <a:close/>
                    <a:moveTo>
                      <a:pt x="317845" y="35107"/>
                    </a:moveTo>
                    <a:lnTo>
                      <a:pt x="316204" y="35623"/>
                    </a:lnTo>
                    <a:lnTo>
                      <a:pt x="316857" y="35260"/>
                    </a:lnTo>
                    <a:close/>
                    <a:moveTo>
                      <a:pt x="588041" y="35004"/>
                    </a:moveTo>
                    <a:lnTo>
                      <a:pt x="588179" y="35037"/>
                    </a:lnTo>
                    <a:lnTo>
                      <a:pt x="590629" y="36788"/>
                    </a:lnTo>
                    <a:close/>
                    <a:moveTo>
                      <a:pt x="318959" y="34935"/>
                    </a:moveTo>
                    <a:lnTo>
                      <a:pt x="315980" y="35747"/>
                    </a:lnTo>
                    <a:lnTo>
                      <a:pt x="316067" y="35699"/>
                    </a:lnTo>
                    <a:lnTo>
                      <a:pt x="318089" y="35069"/>
                    </a:lnTo>
                    <a:close/>
                    <a:moveTo>
                      <a:pt x="319504" y="34905"/>
                    </a:moveTo>
                    <a:lnTo>
                      <a:pt x="316059" y="36099"/>
                    </a:lnTo>
                    <a:lnTo>
                      <a:pt x="314008" y="36880"/>
                    </a:lnTo>
                    <a:lnTo>
                      <a:pt x="313866" y="36922"/>
                    </a:lnTo>
                    <a:lnTo>
                      <a:pt x="315760" y="35869"/>
                    </a:lnTo>
                    <a:close/>
                    <a:moveTo>
                      <a:pt x="320037" y="34768"/>
                    </a:moveTo>
                    <a:lnTo>
                      <a:pt x="319504" y="34905"/>
                    </a:lnTo>
                    <a:lnTo>
                      <a:pt x="319789" y="34806"/>
                    </a:lnTo>
                    <a:close/>
                    <a:moveTo>
                      <a:pt x="294127" y="34728"/>
                    </a:moveTo>
                    <a:lnTo>
                      <a:pt x="285569" y="39995"/>
                    </a:lnTo>
                    <a:lnTo>
                      <a:pt x="282339" y="41856"/>
                    </a:lnTo>
                    <a:lnTo>
                      <a:pt x="281839" y="42290"/>
                    </a:lnTo>
                    <a:lnTo>
                      <a:pt x="280539" y="43090"/>
                    </a:lnTo>
                    <a:lnTo>
                      <a:pt x="282339" y="41582"/>
                    </a:lnTo>
                    <a:cubicBezTo>
                      <a:pt x="286451" y="39663"/>
                      <a:pt x="290838" y="38018"/>
                      <a:pt x="294127" y="34728"/>
                    </a:cubicBezTo>
                    <a:close/>
                    <a:moveTo>
                      <a:pt x="322092" y="34703"/>
                    </a:moveTo>
                    <a:lnTo>
                      <a:pt x="313533" y="37426"/>
                    </a:lnTo>
                    <a:lnTo>
                      <a:pt x="313519" y="37431"/>
                    </a:lnTo>
                    <a:close/>
                    <a:moveTo>
                      <a:pt x="320652" y="34609"/>
                    </a:moveTo>
                    <a:lnTo>
                      <a:pt x="320501" y="34696"/>
                    </a:lnTo>
                    <a:lnTo>
                      <a:pt x="320037" y="34768"/>
                    </a:lnTo>
                    <a:close/>
                    <a:moveTo>
                      <a:pt x="321104" y="34350"/>
                    </a:moveTo>
                    <a:lnTo>
                      <a:pt x="321100" y="34352"/>
                    </a:lnTo>
                    <a:lnTo>
                      <a:pt x="319789" y="34806"/>
                    </a:lnTo>
                    <a:lnTo>
                      <a:pt x="318959" y="34935"/>
                    </a:lnTo>
                    <a:close/>
                    <a:moveTo>
                      <a:pt x="318772" y="34196"/>
                    </a:moveTo>
                    <a:lnTo>
                      <a:pt x="316857" y="35260"/>
                    </a:lnTo>
                    <a:lnTo>
                      <a:pt x="313818" y="35730"/>
                    </a:lnTo>
                    <a:lnTo>
                      <a:pt x="313720" y="35745"/>
                    </a:lnTo>
                    <a:lnTo>
                      <a:pt x="313890" y="35689"/>
                    </a:lnTo>
                    <a:lnTo>
                      <a:pt x="316978" y="34684"/>
                    </a:lnTo>
                    <a:close/>
                    <a:moveTo>
                      <a:pt x="327722" y="33918"/>
                    </a:moveTo>
                    <a:lnTo>
                      <a:pt x="327349" y="34058"/>
                    </a:lnTo>
                    <a:lnTo>
                      <a:pt x="324831" y="34728"/>
                    </a:lnTo>
                    <a:close/>
                    <a:moveTo>
                      <a:pt x="322900" y="33860"/>
                    </a:moveTo>
                    <a:lnTo>
                      <a:pt x="321046" y="34508"/>
                    </a:lnTo>
                    <a:lnTo>
                      <a:pt x="320652" y="34609"/>
                    </a:lnTo>
                    <a:lnTo>
                      <a:pt x="321100" y="34352"/>
                    </a:lnTo>
                    <a:lnTo>
                      <a:pt x="321117" y="34346"/>
                    </a:lnTo>
                    <a:close/>
                    <a:moveTo>
                      <a:pt x="322128" y="33761"/>
                    </a:moveTo>
                    <a:lnTo>
                      <a:pt x="321934" y="33872"/>
                    </a:lnTo>
                    <a:lnTo>
                      <a:pt x="318089" y="35069"/>
                    </a:lnTo>
                    <a:lnTo>
                      <a:pt x="317845" y="35107"/>
                    </a:lnTo>
                    <a:close/>
                    <a:moveTo>
                      <a:pt x="324158" y="33707"/>
                    </a:moveTo>
                    <a:lnTo>
                      <a:pt x="320445" y="34728"/>
                    </a:lnTo>
                    <a:lnTo>
                      <a:pt x="320501" y="34696"/>
                    </a:lnTo>
                    <a:lnTo>
                      <a:pt x="320513" y="34694"/>
                    </a:lnTo>
                    <a:lnTo>
                      <a:pt x="321046" y="34508"/>
                    </a:lnTo>
                    <a:close/>
                    <a:moveTo>
                      <a:pt x="330096" y="33327"/>
                    </a:moveTo>
                    <a:lnTo>
                      <a:pt x="318365" y="37868"/>
                    </a:lnTo>
                    <a:lnTo>
                      <a:pt x="324831" y="35003"/>
                    </a:lnTo>
                    <a:lnTo>
                      <a:pt x="327349" y="34058"/>
                    </a:lnTo>
                    <a:close/>
                    <a:moveTo>
                      <a:pt x="320499" y="33236"/>
                    </a:moveTo>
                    <a:lnTo>
                      <a:pt x="319188" y="33965"/>
                    </a:lnTo>
                    <a:lnTo>
                      <a:pt x="316978" y="34684"/>
                    </a:lnTo>
                    <a:lnTo>
                      <a:pt x="314471" y="35367"/>
                    </a:lnTo>
                    <a:lnTo>
                      <a:pt x="312244" y="35973"/>
                    </a:lnTo>
                    <a:lnTo>
                      <a:pt x="309662" y="36373"/>
                    </a:lnTo>
                    <a:lnTo>
                      <a:pt x="316344" y="34326"/>
                    </a:lnTo>
                    <a:lnTo>
                      <a:pt x="318257" y="33741"/>
                    </a:lnTo>
                    <a:close/>
                    <a:moveTo>
                      <a:pt x="579159" y="32914"/>
                    </a:moveTo>
                    <a:lnTo>
                      <a:pt x="591571" y="38566"/>
                    </a:lnTo>
                    <a:lnTo>
                      <a:pt x="614324" y="61045"/>
                    </a:lnTo>
                    <a:lnTo>
                      <a:pt x="614322" y="61044"/>
                    </a:lnTo>
                    <a:close/>
                    <a:moveTo>
                      <a:pt x="579143" y="32906"/>
                    </a:moveTo>
                    <a:lnTo>
                      <a:pt x="579153" y="32908"/>
                    </a:lnTo>
                    <a:lnTo>
                      <a:pt x="579159" y="32914"/>
                    </a:lnTo>
                    <a:close/>
                    <a:moveTo>
                      <a:pt x="327754" y="32901"/>
                    </a:moveTo>
                    <a:lnTo>
                      <a:pt x="327754" y="32901"/>
                    </a:lnTo>
                    <a:lnTo>
                      <a:pt x="322092" y="34703"/>
                    </a:lnTo>
                    <a:close/>
                    <a:moveTo>
                      <a:pt x="569518" y="32840"/>
                    </a:moveTo>
                    <a:lnTo>
                      <a:pt x="570759" y="35323"/>
                    </a:lnTo>
                    <a:lnTo>
                      <a:pt x="569400" y="33700"/>
                    </a:lnTo>
                    <a:close/>
                    <a:moveTo>
                      <a:pt x="327950" y="32779"/>
                    </a:moveTo>
                    <a:lnTo>
                      <a:pt x="327790" y="32879"/>
                    </a:lnTo>
                    <a:lnTo>
                      <a:pt x="314001" y="36882"/>
                    </a:lnTo>
                    <a:lnTo>
                      <a:pt x="314008" y="36880"/>
                    </a:lnTo>
                    <a:close/>
                    <a:moveTo>
                      <a:pt x="328175" y="32768"/>
                    </a:moveTo>
                    <a:lnTo>
                      <a:pt x="327975" y="32831"/>
                    </a:lnTo>
                    <a:lnTo>
                      <a:pt x="327754" y="32901"/>
                    </a:lnTo>
                    <a:lnTo>
                      <a:pt x="327790" y="32879"/>
                    </a:lnTo>
                    <a:close/>
                    <a:moveTo>
                      <a:pt x="328183" y="32765"/>
                    </a:moveTo>
                    <a:lnTo>
                      <a:pt x="328178" y="32766"/>
                    </a:lnTo>
                    <a:lnTo>
                      <a:pt x="328175" y="32768"/>
                    </a:lnTo>
                    <a:close/>
                    <a:moveTo>
                      <a:pt x="331578" y="32754"/>
                    </a:moveTo>
                    <a:lnTo>
                      <a:pt x="330788" y="33060"/>
                    </a:lnTo>
                    <a:lnTo>
                      <a:pt x="327722" y="33918"/>
                    </a:lnTo>
                    <a:lnTo>
                      <a:pt x="328162" y="33753"/>
                    </a:lnTo>
                    <a:close/>
                    <a:moveTo>
                      <a:pt x="328386" y="32700"/>
                    </a:moveTo>
                    <a:lnTo>
                      <a:pt x="328186" y="32764"/>
                    </a:lnTo>
                    <a:lnTo>
                      <a:pt x="328183" y="32765"/>
                    </a:lnTo>
                    <a:close/>
                    <a:moveTo>
                      <a:pt x="332191" y="32666"/>
                    </a:moveTo>
                    <a:lnTo>
                      <a:pt x="331490" y="32956"/>
                    </a:lnTo>
                    <a:lnTo>
                      <a:pt x="330096" y="33327"/>
                    </a:lnTo>
                    <a:lnTo>
                      <a:pt x="330788" y="33060"/>
                    </a:lnTo>
                    <a:close/>
                    <a:moveTo>
                      <a:pt x="328282" y="32572"/>
                    </a:moveTo>
                    <a:lnTo>
                      <a:pt x="328083" y="32696"/>
                    </a:lnTo>
                    <a:lnTo>
                      <a:pt x="324158" y="33707"/>
                    </a:lnTo>
                    <a:close/>
                    <a:moveTo>
                      <a:pt x="298514" y="32535"/>
                    </a:moveTo>
                    <a:cubicBezTo>
                      <a:pt x="291934" y="39115"/>
                      <a:pt x="285355" y="43501"/>
                      <a:pt x="276582" y="47888"/>
                    </a:cubicBezTo>
                    <a:lnTo>
                      <a:pt x="278200" y="47412"/>
                    </a:lnTo>
                    <a:lnTo>
                      <a:pt x="274193" y="49469"/>
                    </a:lnTo>
                    <a:lnTo>
                      <a:pt x="273226" y="49765"/>
                    </a:lnTo>
                    <a:lnTo>
                      <a:pt x="281411" y="42662"/>
                    </a:lnTo>
                    <a:lnTo>
                      <a:pt x="281839" y="42290"/>
                    </a:lnTo>
                    <a:lnTo>
                      <a:pt x="285569" y="39995"/>
                    </a:lnTo>
                    <a:close/>
                    <a:moveTo>
                      <a:pt x="329287" y="32386"/>
                    </a:moveTo>
                    <a:lnTo>
                      <a:pt x="328778" y="32535"/>
                    </a:lnTo>
                    <a:lnTo>
                      <a:pt x="327950" y="32779"/>
                    </a:lnTo>
                    <a:lnTo>
                      <a:pt x="328083" y="32696"/>
                    </a:lnTo>
                    <a:lnTo>
                      <a:pt x="328841" y="32501"/>
                    </a:lnTo>
                    <a:close/>
                    <a:moveTo>
                      <a:pt x="324672" y="32298"/>
                    </a:moveTo>
                    <a:lnTo>
                      <a:pt x="323710" y="32851"/>
                    </a:lnTo>
                    <a:lnTo>
                      <a:pt x="318772" y="34196"/>
                    </a:lnTo>
                    <a:lnTo>
                      <a:pt x="319188" y="33965"/>
                    </a:lnTo>
                    <a:lnTo>
                      <a:pt x="323493" y="32563"/>
                    </a:lnTo>
                    <a:close/>
                    <a:moveTo>
                      <a:pt x="329748" y="32267"/>
                    </a:moveTo>
                    <a:lnTo>
                      <a:pt x="328609" y="32629"/>
                    </a:lnTo>
                    <a:lnTo>
                      <a:pt x="328386" y="32700"/>
                    </a:lnTo>
                    <a:lnTo>
                      <a:pt x="328609" y="32629"/>
                    </a:lnTo>
                    <a:lnTo>
                      <a:pt x="329746" y="32267"/>
                    </a:lnTo>
                    <a:close/>
                    <a:moveTo>
                      <a:pt x="578332" y="32252"/>
                    </a:moveTo>
                    <a:lnTo>
                      <a:pt x="585403" y="33186"/>
                    </a:lnTo>
                    <a:lnTo>
                      <a:pt x="588041" y="35004"/>
                    </a:lnTo>
                    <a:lnTo>
                      <a:pt x="579153" y="32908"/>
                    </a:lnTo>
                    <a:close/>
                    <a:moveTo>
                      <a:pt x="327330" y="32193"/>
                    </a:moveTo>
                    <a:lnTo>
                      <a:pt x="321117" y="34346"/>
                    </a:lnTo>
                    <a:lnTo>
                      <a:pt x="321104" y="34350"/>
                    </a:lnTo>
                    <a:lnTo>
                      <a:pt x="321934" y="33872"/>
                    </a:lnTo>
                    <a:close/>
                    <a:moveTo>
                      <a:pt x="330446" y="32045"/>
                    </a:moveTo>
                    <a:lnTo>
                      <a:pt x="329746" y="32267"/>
                    </a:lnTo>
                    <a:lnTo>
                      <a:pt x="329287" y="32386"/>
                    </a:lnTo>
                    <a:close/>
                    <a:moveTo>
                      <a:pt x="330858" y="31988"/>
                    </a:moveTo>
                    <a:lnTo>
                      <a:pt x="328395" y="32809"/>
                    </a:lnTo>
                    <a:lnTo>
                      <a:pt x="327924" y="33021"/>
                    </a:lnTo>
                    <a:lnTo>
                      <a:pt x="327880" y="33035"/>
                    </a:lnTo>
                    <a:lnTo>
                      <a:pt x="327216" y="33238"/>
                    </a:lnTo>
                    <a:lnTo>
                      <a:pt x="327754" y="32901"/>
                    </a:lnTo>
                    <a:lnTo>
                      <a:pt x="327975" y="32831"/>
                    </a:lnTo>
                    <a:lnTo>
                      <a:pt x="328178" y="32766"/>
                    </a:lnTo>
                    <a:lnTo>
                      <a:pt x="328186" y="32764"/>
                    </a:lnTo>
                    <a:lnTo>
                      <a:pt x="328564" y="32654"/>
                    </a:lnTo>
                    <a:close/>
                    <a:moveTo>
                      <a:pt x="331077" y="31925"/>
                    </a:moveTo>
                    <a:lnTo>
                      <a:pt x="330858" y="31988"/>
                    </a:lnTo>
                    <a:lnTo>
                      <a:pt x="330953" y="31957"/>
                    </a:lnTo>
                    <a:close/>
                    <a:moveTo>
                      <a:pt x="333818" y="31887"/>
                    </a:moveTo>
                    <a:lnTo>
                      <a:pt x="333537" y="31995"/>
                    </a:lnTo>
                    <a:lnTo>
                      <a:pt x="331411" y="32535"/>
                    </a:lnTo>
                    <a:close/>
                    <a:moveTo>
                      <a:pt x="334250" y="31814"/>
                    </a:moveTo>
                    <a:lnTo>
                      <a:pt x="332952" y="32352"/>
                    </a:lnTo>
                    <a:lnTo>
                      <a:pt x="331578" y="32754"/>
                    </a:lnTo>
                    <a:lnTo>
                      <a:pt x="333537" y="31995"/>
                    </a:lnTo>
                    <a:close/>
                    <a:moveTo>
                      <a:pt x="573863" y="31661"/>
                    </a:moveTo>
                    <a:lnTo>
                      <a:pt x="577451" y="32135"/>
                    </a:lnTo>
                    <a:lnTo>
                      <a:pt x="579143" y="32906"/>
                    </a:lnTo>
                    <a:close/>
                    <a:moveTo>
                      <a:pt x="332048" y="31535"/>
                    </a:moveTo>
                    <a:lnTo>
                      <a:pt x="330451" y="32043"/>
                    </a:lnTo>
                    <a:lnTo>
                      <a:pt x="330446" y="32045"/>
                    </a:lnTo>
                    <a:lnTo>
                      <a:pt x="332045" y="31536"/>
                    </a:lnTo>
                    <a:close/>
                    <a:moveTo>
                      <a:pt x="332509" y="31438"/>
                    </a:moveTo>
                    <a:lnTo>
                      <a:pt x="330953" y="31957"/>
                    </a:lnTo>
                    <a:lnTo>
                      <a:pt x="329748" y="32267"/>
                    </a:lnTo>
                    <a:lnTo>
                      <a:pt x="330451" y="32043"/>
                    </a:lnTo>
                    <a:lnTo>
                      <a:pt x="332507" y="31439"/>
                    </a:lnTo>
                    <a:close/>
                    <a:moveTo>
                      <a:pt x="330434" y="31226"/>
                    </a:moveTo>
                    <a:lnTo>
                      <a:pt x="328792" y="32253"/>
                    </a:lnTo>
                    <a:lnTo>
                      <a:pt x="322900" y="33860"/>
                    </a:lnTo>
                    <a:lnTo>
                      <a:pt x="330414" y="31232"/>
                    </a:lnTo>
                    <a:close/>
                    <a:moveTo>
                      <a:pt x="326613" y="31182"/>
                    </a:moveTo>
                    <a:lnTo>
                      <a:pt x="325147" y="32024"/>
                    </a:lnTo>
                    <a:lnTo>
                      <a:pt x="323493" y="32563"/>
                    </a:lnTo>
                    <a:lnTo>
                      <a:pt x="320499" y="33236"/>
                    </a:lnTo>
                    <a:lnTo>
                      <a:pt x="321230" y="32830"/>
                    </a:lnTo>
                    <a:close/>
                    <a:moveTo>
                      <a:pt x="330679" y="31073"/>
                    </a:moveTo>
                    <a:lnTo>
                      <a:pt x="330437" y="31225"/>
                    </a:lnTo>
                    <a:lnTo>
                      <a:pt x="330414" y="31232"/>
                    </a:lnTo>
                    <a:lnTo>
                      <a:pt x="327330" y="32193"/>
                    </a:lnTo>
                    <a:lnTo>
                      <a:pt x="329397" y="31476"/>
                    </a:lnTo>
                    <a:close/>
                    <a:moveTo>
                      <a:pt x="334078" y="30977"/>
                    </a:moveTo>
                    <a:lnTo>
                      <a:pt x="332509" y="31438"/>
                    </a:lnTo>
                    <a:lnTo>
                      <a:pt x="333019" y="31268"/>
                    </a:lnTo>
                    <a:close/>
                    <a:moveTo>
                      <a:pt x="568580" y="30963"/>
                    </a:moveTo>
                    <a:lnTo>
                      <a:pt x="569754" y="31118"/>
                    </a:lnTo>
                    <a:lnTo>
                      <a:pt x="569518" y="32840"/>
                    </a:lnTo>
                    <a:close/>
                    <a:moveTo>
                      <a:pt x="330995" y="30876"/>
                    </a:moveTo>
                    <a:lnTo>
                      <a:pt x="330828" y="30980"/>
                    </a:lnTo>
                    <a:lnTo>
                      <a:pt x="329397" y="31476"/>
                    </a:lnTo>
                    <a:lnTo>
                      <a:pt x="322128" y="33761"/>
                    </a:lnTo>
                    <a:lnTo>
                      <a:pt x="323710" y="32851"/>
                    </a:lnTo>
                    <a:lnTo>
                      <a:pt x="330816" y="30916"/>
                    </a:lnTo>
                    <a:close/>
                    <a:moveTo>
                      <a:pt x="569811" y="30706"/>
                    </a:moveTo>
                    <a:lnTo>
                      <a:pt x="573863" y="31661"/>
                    </a:lnTo>
                    <a:lnTo>
                      <a:pt x="569754" y="31118"/>
                    </a:lnTo>
                    <a:close/>
                    <a:moveTo>
                      <a:pt x="331736" y="30666"/>
                    </a:moveTo>
                    <a:lnTo>
                      <a:pt x="331377" y="30790"/>
                    </a:lnTo>
                    <a:lnTo>
                      <a:pt x="330995" y="30876"/>
                    </a:lnTo>
                    <a:lnTo>
                      <a:pt x="331019" y="30861"/>
                    </a:lnTo>
                    <a:close/>
                    <a:moveTo>
                      <a:pt x="332093" y="30629"/>
                    </a:moveTo>
                    <a:lnTo>
                      <a:pt x="330679" y="31073"/>
                    </a:lnTo>
                    <a:lnTo>
                      <a:pt x="330828" y="30980"/>
                    </a:lnTo>
                    <a:lnTo>
                      <a:pt x="331377" y="30790"/>
                    </a:lnTo>
                    <a:close/>
                    <a:moveTo>
                      <a:pt x="332566" y="30480"/>
                    </a:moveTo>
                    <a:lnTo>
                      <a:pt x="332327" y="30564"/>
                    </a:lnTo>
                    <a:lnTo>
                      <a:pt x="332227" y="30599"/>
                    </a:lnTo>
                    <a:lnTo>
                      <a:pt x="332093" y="30629"/>
                    </a:lnTo>
                    <a:lnTo>
                      <a:pt x="332362" y="30544"/>
                    </a:lnTo>
                    <a:close/>
                    <a:moveTo>
                      <a:pt x="333031" y="30418"/>
                    </a:moveTo>
                    <a:lnTo>
                      <a:pt x="332027" y="30731"/>
                    </a:lnTo>
                    <a:lnTo>
                      <a:pt x="330434" y="31226"/>
                    </a:lnTo>
                    <a:lnTo>
                      <a:pt x="330437" y="31225"/>
                    </a:lnTo>
                    <a:lnTo>
                      <a:pt x="332227" y="30599"/>
                    </a:lnTo>
                    <a:lnTo>
                      <a:pt x="332289" y="30585"/>
                    </a:lnTo>
                    <a:close/>
                    <a:moveTo>
                      <a:pt x="335772" y="30350"/>
                    </a:moveTo>
                    <a:lnTo>
                      <a:pt x="334480" y="30781"/>
                    </a:lnTo>
                    <a:lnTo>
                      <a:pt x="333019" y="31268"/>
                    </a:lnTo>
                    <a:lnTo>
                      <a:pt x="332048" y="31535"/>
                    </a:lnTo>
                    <a:lnTo>
                      <a:pt x="334558" y="30737"/>
                    </a:lnTo>
                    <a:close/>
                    <a:moveTo>
                      <a:pt x="335793" y="30344"/>
                    </a:moveTo>
                    <a:lnTo>
                      <a:pt x="335782" y="30347"/>
                    </a:lnTo>
                    <a:lnTo>
                      <a:pt x="334558" y="30736"/>
                    </a:lnTo>
                    <a:lnTo>
                      <a:pt x="332045" y="31536"/>
                    </a:lnTo>
                    <a:lnTo>
                      <a:pt x="329136" y="32337"/>
                    </a:lnTo>
                    <a:lnTo>
                      <a:pt x="328282" y="32572"/>
                    </a:lnTo>
                    <a:lnTo>
                      <a:pt x="328792" y="32253"/>
                    </a:lnTo>
                    <a:lnTo>
                      <a:pt x="329764" y="31988"/>
                    </a:lnTo>
                    <a:lnTo>
                      <a:pt x="334747" y="30629"/>
                    </a:lnTo>
                    <a:close/>
                    <a:moveTo>
                      <a:pt x="309479" y="30342"/>
                    </a:moveTo>
                    <a:lnTo>
                      <a:pt x="298369" y="38119"/>
                    </a:lnTo>
                    <a:lnTo>
                      <a:pt x="295794" y="38518"/>
                    </a:lnTo>
                    <a:lnTo>
                      <a:pt x="302899" y="34728"/>
                    </a:lnTo>
                    <a:lnTo>
                      <a:pt x="295402" y="38578"/>
                    </a:lnTo>
                    <a:lnTo>
                      <a:pt x="295068" y="38630"/>
                    </a:lnTo>
                    <a:lnTo>
                      <a:pt x="296595" y="37196"/>
                    </a:lnTo>
                    <a:lnTo>
                      <a:pt x="299512" y="35326"/>
                    </a:lnTo>
                    <a:close/>
                    <a:moveTo>
                      <a:pt x="307286" y="30342"/>
                    </a:moveTo>
                    <a:lnTo>
                      <a:pt x="299512" y="35326"/>
                    </a:lnTo>
                    <a:lnTo>
                      <a:pt x="293884" y="38140"/>
                    </a:lnTo>
                    <a:lnTo>
                      <a:pt x="295224" y="37196"/>
                    </a:lnTo>
                    <a:cubicBezTo>
                      <a:pt x="299062" y="34180"/>
                      <a:pt x="302900" y="31439"/>
                      <a:pt x="307286" y="30342"/>
                    </a:cubicBezTo>
                    <a:close/>
                    <a:moveTo>
                      <a:pt x="335798" y="30342"/>
                    </a:moveTo>
                    <a:lnTo>
                      <a:pt x="335797" y="30342"/>
                    </a:lnTo>
                    <a:lnTo>
                      <a:pt x="335772" y="30350"/>
                    </a:lnTo>
                    <a:lnTo>
                      <a:pt x="335782" y="30347"/>
                    </a:lnTo>
                    <a:lnTo>
                      <a:pt x="335796" y="30343"/>
                    </a:lnTo>
                    <a:close/>
                    <a:moveTo>
                      <a:pt x="335800" y="30341"/>
                    </a:moveTo>
                    <a:lnTo>
                      <a:pt x="335798" y="30342"/>
                    </a:lnTo>
                    <a:lnTo>
                      <a:pt x="335799" y="30342"/>
                    </a:lnTo>
                    <a:close/>
                    <a:moveTo>
                      <a:pt x="337812" y="30341"/>
                    </a:moveTo>
                    <a:lnTo>
                      <a:pt x="334556" y="31688"/>
                    </a:lnTo>
                    <a:lnTo>
                      <a:pt x="333818" y="31887"/>
                    </a:lnTo>
                    <a:close/>
                    <a:moveTo>
                      <a:pt x="337337" y="30313"/>
                    </a:moveTo>
                    <a:lnTo>
                      <a:pt x="331411" y="32535"/>
                    </a:lnTo>
                    <a:lnTo>
                      <a:pt x="328162" y="33753"/>
                    </a:lnTo>
                    <a:lnTo>
                      <a:pt x="324831" y="34728"/>
                    </a:lnTo>
                    <a:lnTo>
                      <a:pt x="326639" y="33598"/>
                    </a:lnTo>
                    <a:lnTo>
                      <a:pt x="327821" y="33067"/>
                    </a:lnTo>
                    <a:lnTo>
                      <a:pt x="327924" y="33021"/>
                    </a:lnTo>
                    <a:lnTo>
                      <a:pt x="333602" y="31283"/>
                    </a:lnTo>
                    <a:lnTo>
                      <a:pt x="333774" y="31230"/>
                    </a:lnTo>
                    <a:close/>
                    <a:moveTo>
                      <a:pt x="338025" y="30252"/>
                    </a:moveTo>
                    <a:lnTo>
                      <a:pt x="338022" y="30259"/>
                    </a:lnTo>
                    <a:lnTo>
                      <a:pt x="337812" y="30341"/>
                    </a:lnTo>
                    <a:close/>
                    <a:moveTo>
                      <a:pt x="333783" y="30184"/>
                    </a:moveTo>
                    <a:lnTo>
                      <a:pt x="333684" y="30271"/>
                    </a:lnTo>
                    <a:lnTo>
                      <a:pt x="333031" y="30418"/>
                    </a:lnTo>
                    <a:close/>
                    <a:moveTo>
                      <a:pt x="333534" y="30176"/>
                    </a:moveTo>
                    <a:lnTo>
                      <a:pt x="332566" y="30480"/>
                    </a:lnTo>
                    <a:lnTo>
                      <a:pt x="333092" y="30297"/>
                    </a:lnTo>
                    <a:close/>
                    <a:moveTo>
                      <a:pt x="333935" y="30050"/>
                    </a:moveTo>
                    <a:lnTo>
                      <a:pt x="333908" y="30074"/>
                    </a:lnTo>
                    <a:lnTo>
                      <a:pt x="333534" y="30176"/>
                    </a:lnTo>
                    <a:close/>
                    <a:moveTo>
                      <a:pt x="338116" y="30021"/>
                    </a:moveTo>
                    <a:lnTo>
                      <a:pt x="338076" y="30122"/>
                    </a:lnTo>
                    <a:lnTo>
                      <a:pt x="337337" y="30313"/>
                    </a:lnTo>
                    <a:close/>
                    <a:moveTo>
                      <a:pt x="334948" y="29987"/>
                    </a:moveTo>
                    <a:lnTo>
                      <a:pt x="333603" y="30342"/>
                    </a:lnTo>
                    <a:lnTo>
                      <a:pt x="333684" y="30271"/>
                    </a:lnTo>
                    <a:close/>
                    <a:moveTo>
                      <a:pt x="338772" y="29943"/>
                    </a:moveTo>
                    <a:lnTo>
                      <a:pt x="338025" y="30252"/>
                    </a:lnTo>
                    <a:lnTo>
                      <a:pt x="338076" y="30122"/>
                    </a:lnTo>
                    <a:close/>
                    <a:moveTo>
                      <a:pt x="338178" y="29863"/>
                    </a:moveTo>
                    <a:lnTo>
                      <a:pt x="338169" y="29885"/>
                    </a:lnTo>
                    <a:lnTo>
                      <a:pt x="333774" y="31230"/>
                    </a:lnTo>
                    <a:lnTo>
                      <a:pt x="333628" y="31268"/>
                    </a:lnTo>
                    <a:lnTo>
                      <a:pt x="331077" y="31925"/>
                    </a:lnTo>
                    <a:lnTo>
                      <a:pt x="333926" y="31098"/>
                    </a:lnTo>
                    <a:close/>
                    <a:moveTo>
                      <a:pt x="334210" y="29808"/>
                    </a:moveTo>
                    <a:lnTo>
                      <a:pt x="334027" y="29970"/>
                    </a:lnTo>
                    <a:lnTo>
                      <a:pt x="333092" y="30297"/>
                    </a:lnTo>
                    <a:lnTo>
                      <a:pt x="332536" y="30448"/>
                    </a:lnTo>
                    <a:lnTo>
                      <a:pt x="331736" y="30666"/>
                    </a:lnTo>
                    <a:lnTo>
                      <a:pt x="332820" y="30290"/>
                    </a:lnTo>
                    <a:close/>
                    <a:moveTo>
                      <a:pt x="338219" y="29759"/>
                    </a:moveTo>
                    <a:lnTo>
                      <a:pt x="338184" y="29847"/>
                    </a:lnTo>
                    <a:lnTo>
                      <a:pt x="334194" y="30945"/>
                    </a:lnTo>
                    <a:lnTo>
                      <a:pt x="334078" y="30977"/>
                    </a:lnTo>
                    <a:lnTo>
                      <a:pt x="334201" y="30940"/>
                    </a:lnTo>
                    <a:close/>
                    <a:moveTo>
                      <a:pt x="335725" y="29579"/>
                    </a:moveTo>
                    <a:lnTo>
                      <a:pt x="333783" y="30184"/>
                    </a:lnTo>
                    <a:lnTo>
                      <a:pt x="333908" y="30074"/>
                    </a:lnTo>
                    <a:close/>
                    <a:moveTo>
                      <a:pt x="339164" y="29577"/>
                    </a:moveTo>
                    <a:lnTo>
                      <a:pt x="338178" y="29863"/>
                    </a:lnTo>
                    <a:lnTo>
                      <a:pt x="338184" y="29847"/>
                    </a:lnTo>
                    <a:close/>
                    <a:moveTo>
                      <a:pt x="338303" y="29545"/>
                    </a:moveTo>
                    <a:lnTo>
                      <a:pt x="338253" y="29672"/>
                    </a:lnTo>
                    <a:lnTo>
                      <a:pt x="335800" y="30341"/>
                    </a:lnTo>
                    <a:lnTo>
                      <a:pt x="336111" y="30243"/>
                    </a:lnTo>
                    <a:close/>
                    <a:moveTo>
                      <a:pt x="339375" y="29516"/>
                    </a:moveTo>
                    <a:lnTo>
                      <a:pt x="339272" y="29547"/>
                    </a:lnTo>
                    <a:lnTo>
                      <a:pt x="339164" y="29577"/>
                    </a:lnTo>
                    <a:close/>
                    <a:moveTo>
                      <a:pt x="338320" y="29501"/>
                    </a:moveTo>
                    <a:lnTo>
                      <a:pt x="338303" y="29545"/>
                    </a:lnTo>
                    <a:lnTo>
                      <a:pt x="336111" y="30243"/>
                    </a:lnTo>
                    <a:lnTo>
                      <a:pt x="335799" y="30342"/>
                    </a:lnTo>
                    <a:lnTo>
                      <a:pt x="335796" y="30343"/>
                    </a:lnTo>
                    <a:lnTo>
                      <a:pt x="335793" y="30344"/>
                    </a:lnTo>
                    <a:close/>
                    <a:moveTo>
                      <a:pt x="339672" y="29437"/>
                    </a:moveTo>
                    <a:lnTo>
                      <a:pt x="338116" y="30021"/>
                    </a:lnTo>
                    <a:lnTo>
                      <a:pt x="338169" y="29885"/>
                    </a:lnTo>
                    <a:lnTo>
                      <a:pt x="339272" y="29547"/>
                    </a:lnTo>
                    <a:close/>
                    <a:moveTo>
                      <a:pt x="342915" y="29436"/>
                    </a:moveTo>
                    <a:lnTo>
                      <a:pt x="338305" y="30785"/>
                    </a:lnTo>
                    <a:lnTo>
                      <a:pt x="335249" y="31561"/>
                    </a:lnTo>
                    <a:lnTo>
                      <a:pt x="334250" y="31814"/>
                    </a:lnTo>
                    <a:lnTo>
                      <a:pt x="334556" y="31688"/>
                    </a:lnTo>
                    <a:lnTo>
                      <a:pt x="335590" y="31409"/>
                    </a:lnTo>
                    <a:close/>
                    <a:moveTo>
                      <a:pt x="339852" y="29370"/>
                    </a:moveTo>
                    <a:lnTo>
                      <a:pt x="339763" y="29403"/>
                    </a:lnTo>
                    <a:lnTo>
                      <a:pt x="339375" y="29516"/>
                    </a:lnTo>
                    <a:close/>
                    <a:moveTo>
                      <a:pt x="333517" y="29299"/>
                    </a:moveTo>
                    <a:lnTo>
                      <a:pt x="331019" y="30861"/>
                    </a:lnTo>
                    <a:lnTo>
                      <a:pt x="330816" y="30916"/>
                    </a:lnTo>
                    <a:lnTo>
                      <a:pt x="324672" y="32298"/>
                    </a:lnTo>
                    <a:lnTo>
                      <a:pt x="325147" y="32024"/>
                    </a:lnTo>
                    <a:close/>
                    <a:moveTo>
                      <a:pt x="344729" y="29154"/>
                    </a:moveTo>
                    <a:lnTo>
                      <a:pt x="333733" y="32234"/>
                    </a:lnTo>
                    <a:lnTo>
                      <a:pt x="332191" y="32666"/>
                    </a:lnTo>
                    <a:lnTo>
                      <a:pt x="332952" y="32352"/>
                    </a:lnTo>
                    <a:lnTo>
                      <a:pt x="334468" y="31908"/>
                    </a:lnTo>
                    <a:lnTo>
                      <a:pt x="338305" y="30785"/>
                    </a:lnTo>
                    <a:close/>
                    <a:moveTo>
                      <a:pt x="340816" y="29097"/>
                    </a:moveTo>
                    <a:lnTo>
                      <a:pt x="340636" y="29172"/>
                    </a:lnTo>
                    <a:lnTo>
                      <a:pt x="340604" y="29181"/>
                    </a:lnTo>
                    <a:lnTo>
                      <a:pt x="339672" y="29437"/>
                    </a:lnTo>
                    <a:lnTo>
                      <a:pt x="339763" y="29403"/>
                    </a:lnTo>
                    <a:lnTo>
                      <a:pt x="340746" y="29118"/>
                    </a:lnTo>
                    <a:close/>
                    <a:moveTo>
                      <a:pt x="338498" y="29049"/>
                    </a:moveTo>
                    <a:lnTo>
                      <a:pt x="338438" y="29202"/>
                    </a:lnTo>
                    <a:lnTo>
                      <a:pt x="336468" y="29645"/>
                    </a:lnTo>
                    <a:lnTo>
                      <a:pt x="334948" y="29987"/>
                    </a:lnTo>
                    <a:lnTo>
                      <a:pt x="336662" y="29534"/>
                    </a:lnTo>
                    <a:close/>
                    <a:moveTo>
                      <a:pt x="341310" y="28986"/>
                    </a:moveTo>
                    <a:lnTo>
                      <a:pt x="339227" y="29793"/>
                    </a:lnTo>
                    <a:lnTo>
                      <a:pt x="338970" y="29892"/>
                    </a:lnTo>
                    <a:lnTo>
                      <a:pt x="338772" y="29943"/>
                    </a:lnTo>
                    <a:lnTo>
                      <a:pt x="340461" y="29244"/>
                    </a:lnTo>
                    <a:lnTo>
                      <a:pt x="340636" y="29172"/>
                    </a:lnTo>
                    <a:close/>
                    <a:moveTo>
                      <a:pt x="341155" y="28881"/>
                    </a:moveTo>
                    <a:lnTo>
                      <a:pt x="340981" y="28946"/>
                    </a:lnTo>
                    <a:lnTo>
                      <a:pt x="338219" y="29759"/>
                    </a:lnTo>
                    <a:lnTo>
                      <a:pt x="338253" y="29672"/>
                    </a:lnTo>
                    <a:close/>
                    <a:moveTo>
                      <a:pt x="341673" y="28743"/>
                    </a:moveTo>
                    <a:lnTo>
                      <a:pt x="341028" y="29010"/>
                    </a:lnTo>
                    <a:lnTo>
                      <a:pt x="340902" y="29048"/>
                    </a:lnTo>
                    <a:lnTo>
                      <a:pt x="339852" y="29370"/>
                    </a:lnTo>
                    <a:lnTo>
                      <a:pt x="340981" y="28946"/>
                    </a:lnTo>
                    <a:lnTo>
                      <a:pt x="341426" y="28815"/>
                    </a:lnTo>
                    <a:close/>
                    <a:moveTo>
                      <a:pt x="341815" y="28701"/>
                    </a:moveTo>
                    <a:lnTo>
                      <a:pt x="341673" y="28743"/>
                    </a:lnTo>
                    <a:lnTo>
                      <a:pt x="341694" y="28734"/>
                    </a:lnTo>
                    <a:close/>
                    <a:moveTo>
                      <a:pt x="342088" y="28685"/>
                    </a:moveTo>
                    <a:lnTo>
                      <a:pt x="341645" y="28857"/>
                    </a:lnTo>
                    <a:lnTo>
                      <a:pt x="340816" y="29097"/>
                    </a:lnTo>
                    <a:lnTo>
                      <a:pt x="341028" y="29010"/>
                    </a:lnTo>
                    <a:close/>
                    <a:moveTo>
                      <a:pt x="338647" y="28670"/>
                    </a:moveTo>
                    <a:lnTo>
                      <a:pt x="338597" y="28797"/>
                    </a:lnTo>
                    <a:lnTo>
                      <a:pt x="337364" y="29133"/>
                    </a:lnTo>
                    <a:lnTo>
                      <a:pt x="335725" y="29579"/>
                    </a:lnTo>
                    <a:lnTo>
                      <a:pt x="337610" y="28993"/>
                    </a:lnTo>
                    <a:close/>
                    <a:moveTo>
                      <a:pt x="340833" y="28663"/>
                    </a:moveTo>
                    <a:lnTo>
                      <a:pt x="338320" y="29501"/>
                    </a:lnTo>
                    <a:lnTo>
                      <a:pt x="338438" y="29202"/>
                    </a:lnTo>
                    <a:close/>
                    <a:moveTo>
                      <a:pt x="341655" y="28478"/>
                    </a:moveTo>
                    <a:lnTo>
                      <a:pt x="338303" y="29545"/>
                    </a:lnTo>
                    <a:lnTo>
                      <a:pt x="338303" y="29545"/>
                    </a:lnTo>
                    <a:lnTo>
                      <a:pt x="341654" y="28479"/>
                    </a:lnTo>
                    <a:close/>
                    <a:moveTo>
                      <a:pt x="342782" y="28417"/>
                    </a:moveTo>
                    <a:lnTo>
                      <a:pt x="342601" y="28487"/>
                    </a:lnTo>
                    <a:lnTo>
                      <a:pt x="341815" y="28701"/>
                    </a:lnTo>
                    <a:close/>
                    <a:moveTo>
                      <a:pt x="335871" y="28347"/>
                    </a:moveTo>
                    <a:lnTo>
                      <a:pt x="335535" y="28642"/>
                    </a:lnTo>
                    <a:lnTo>
                      <a:pt x="333517" y="29299"/>
                    </a:lnTo>
                    <a:lnTo>
                      <a:pt x="334244" y="28845"/>
                    </a:lnTo>
                    <a:close/>
                    <a:moveTo>
                      <a:pt x="338790" y="28304"/>
                    </a:moveTo>
                    <a:lnTo>
                      <a:pt x="338783" y="28322"/>
                    </a:lnTo>
                    <a:lnTo>
                      <a:pt x="338692" y="28555"/>
                    </a:lnTo>
                    <a:lnTo>
                      <a:pt x="337989" y="28776"/>
                    </a:lnTo>
                    <a:lnTo>
                      <a:pt x="333935" y="30050"/>
                    </a:lnTo>
                    <a:lnTo>
                      <a:pt x="334027" y="29970"/>
                    </a:lnTo>
                    <a:close/>
                    <a:moveTo>
                      <a:pt x="343094" y="28155"/>
                    </a:moveTo>
                    <a:lnTo>
                      <a:pt x="341694" y="28734"/>
                    </a:lnTo>
                    <a:lnTo>
                      <a:pt x="341474" y="28794"/>
                    </a:lnTo>
                    <a:lnTo>
                      <a:pt x="341155" y="28881"/>
                    </a:lnTo>
                    <a:lnTo>
                      <a:pt x="341945" y="28585"/>
                    </a:lnTo>
                    <a:lnTo>
                      <a:pt x="343088" y="28156"/>
                    </a:lnTo>
                    <a:close/>
                    <a:moveTo>
                      <a:pt x="343844" y="28148"/>
                    </a:moveTo>
                    <a:lnTo>
                      <a:pt x="342088" y="28685"/>
                    </a:lnTo>
                    <a:lnTo>
                      <a:pt x="342601" y="28487"/>
                    </a:lnTo>
                    <a:close/>
                    <a:moveTo>
                      <a:pt x="345242" y="27812"/>
                    </a:moveTo>
                    <a:lnTo>
                      <a:pt x="344833" y="28017"/>
                    </a:lnTo>
                    <a:lnTo>
                      <a:pt x="341310" y="28986"/>
                    </a:lnTo>
                    <a:lnTo>
                      <a:pt x="341645" y="28857"/>
                    </a:lnTo>
                    <a:close/>
                    <a:moveTo>
                      <a:pt x="347091" y="27801"/>
                    </a:moveTo>
                    <a:lnTo>
                      <a:pt x="347011" y="27886"/>
                    </a:lnTo>
                    <a:lnTo>
                      <a:pt x="337993" y="30341"/>
                    </a:lnTo>
                    <a:lnTo>
                      <a:pt x="337990" y="30342"/>
                    </a:lnTo>
                    <a:lnTo>
                      <a:pt x="338022" y="30259"/>
                    </a:lnTo>
                    <a:lnTo>
                      <a:pt x="338970" y="29892"/>
                    </a:lnTo>
                    <a:lnTo>
                      <a:pt x="339049" y="29872"/>
                    </a:lnTo>
                    <a:close/>
                    <a:moveTo>
                      <a:pt x="345550" y="27602"/>
                    </a:moveTo>
                    <a:lnTo>
                      <a:pt x="342782" y="28417"/>
                    </a:lnTo>
                    <a:lnTo>
                      <a:pt x="343473" y="28149"/>
                    </a:lnTo>
                    <a:lnTo>
                      <a:pt x="343963" y="27959"/>
                    </a:lnTo>
                    <a:close/>
                    <a:moveTo>
                      <a:pt x="344497" y="27574"/>
                    </a:moveTo>
                    <a:lnTo>
                      <a:pt x="343116" y="28145"/>
                    </a:lnTo>
                    <a:lnTo>
                      <a:pt x="343088" y="28156"/>
                    </a:lnTo>
                    <a:lnTo>
                      <a:pt x="342726" y="28237"/>
                    </a:lnTo>
                    <a:lnTo>
                      <a:pt x="341655" y="28478"/>
                    </a:lnTo>
                    <a:lnTo>
                      <a:pt x="343518" y="27886"/>
                    </a:lnTo>
                    <a:close/>
                    <a:moveTo>
                      <a:pt x="345720" y="27573"/>
                    </a:moveTo>
                    <a:lnTo>
                      <a:pt x="345445" y="27711"/>
                    </a:lnTo>
                    <a:lnTo>
                      <a:pt x="343844" y="28148"/>
                    </a:lnTo>
                    <a:close/>
                    <a:moveTo>
                      <a:pt x="345832" y="27539"/>
                    </a:moveTo>
                    <a:lnTo>
                      <a:pt x="345720" y="27573"/>
                    </a:lnTo>
                    <a:lnTo>
                      <a:pt x="345754" y="27557"/>
                    </a:lnTo>
                    <a:close/>
                    <a:moveTo>
                      <a:pt x="345822" y="27522"/>
                    </a:moveTo>
                    <a:lnTo>
                      <a:pt x="345754" y="27557"/>
                    </a:lnTo>
                    <a:lnTo>
                      <a:pt x="345550" y="27602"/>
                    </a:lnTo>
                    <a:close/>
                    <a:moveTo>
                      <a:pt x="339115" y="27477"/>
                    </a:moveTo>
                    <a:lnTo>
                      <a:pt x="338828" y="28207"/>
                    </a:lnTo>
                    <a:lnTo>
                      <a:pt x="334210" y="29808"/>
                    </a:lnTo>
                    <a:lnTo>
                      <a:pt x="335106" y="29020"/>
                    </a:lnTo>
                    <a:lnTo>
                      <a:pt x="335535" y="28642"/>
                    </a:lnTo>
                    <a:lnTo>
                      <a:pt x="336140" y="28445"/>
                    </a:lnTo>
                    <a:close/>
                    <a:moveTo>
                      <a:pt x="345442" y="27273"/>
                    </a:moveTo>
                    <a:lnTo>
                      <a:pt x="345440" y="27274"/>
                    </a:lnTo>
                    <a:lnTo>
                      <a:pt x="344497" y="27574"/>
                    </a:lnTo>
                    <a:lnTo>
                      <a:pt x="344498" y="27574"/>
                    </a:lnTo>
                    <a:close/>
                    <a:moveTo>
                      <a:pt x="345230" y="27271"/>
                    </a:moveTo>
                    <a:lnTo>
                      <a:pt x="344498" y="27574"/>
                    </a:lnTo>
                    <a:lnTo>
                      <a:pt x="343519" y="27886"/>
                    </a:lnTo>
                    <a:lnTo>
                      <a:pt x="341654" y="28479"/>
                    </a:lnTo>
                    <a:lnTo>
                      <a:pt x="340833" y="28663"/>
                    </a:lnTo>
                    <a:lnTo>
                      <a:pt x="344172" y="27550"/>
                    </a:lnTo>
                    <a:lnTo>
                      <a:pt x="344420" y="27485"/>
                    </a:lnTo>
                    <a:close/>
                    <a:moveTo>
                      <a:pt x="347609" y="27253"/>
                    </a:moveTo>
                    <a:lnTo>
                      <a:pt x="347377" y="27498"/>
                    </a:lnTo>
                    <a:lnTo>
                      <a:pt x="344569" y="28149"/>
                    </a:lnTo>
                    <a:lnTo>
                      <a:pt x="344833" y="28017"/>
                    </a:lnTo>
                    <a:close/>
                    <a:moveTo>
                      <a:pt x="347391" y="27188"/>
                    </a:moveTo>
                    <a:lnTo>
                      <a:pt x="345242" y="27812"/>
                    </a:lnTo>
                    <a:lnTo>
                      <a:pt x="345445" y="27711"/>
                    </a:lnTo>
                    <a:lnTo>
                      <a:pt x="347220" y="27227"/>
                    </a:lnTo>
                    <a:close/>
                    <a:moveTo>
                      <a:pt x="347775" y="27077"/>
                    </a:moveTo>
                    <a:lnTo>
                      <a:pt x="347745" y="27109"/>
                    </a:lnTo>
                    <a:lnTo>
                      <a:pt x="347391" y="27188"/>
                    </a:lnTo>
                    <a:close/>
                    <a:moveTo>
                      <a:pt x="347856" y="27053"/>
                    </a:moveTo>
                    <a:lnTo>
                      <a:pt x="347775" y="27077"/>
                    </a:lnTo>
                    <a:lnTo>
                      <a:pt x="347777" y="27075"/>
                    </a:lnTo>
                    <a:close/>
                    <a:moveTo>
                      <a:pt x="346525" y="26929"/>
                    </a:moveTo>
                    <a:lnTo>
                      <a:pt x="345442" y="27273"/>
                    </a:lnTo>
                    <a:lnTo>
                      <a:pt x="345970" y="27075"/>
                    </a:lnTo>
                    <a:close/>
                    <a:moveTo>
                      <a:pt x="347944" y="26898"/>
                    </a:moveTo>
                    <a:lnTo>
                      <a:pt x="347777" y="27075"/>
                    </a:lnTo>
                    <a:lnTo>
                      <a:pt x="347220" y="27227"/>
                    </a:lnTo>
                    <a:lnTo>
                      <a:pt x="345832" y="27539"/>
                    </a:lnTo>
                    <a:lnTo>
                      <a:pt x="347460" y="27041"/>
                    </a:lnTo>
                    <a:close/>
                    <a:moveTo>
                      <a:pt x="346841" y="26845"/>
                    </a:moveTo>
                    <a:lnTo>
                      <a:pt x="343963" y="27959"/>
                    </a:lnTo>
                    <a:lnTo>
                      <a:pt x="343094" y="28155"/>
                    </a:lnTo>
                    <a:lnTo>
                      <a:pt x="343116" y="28145"/>
                    </a:lnTo>
                    <a:lnTo>
                      <a:pt x="345440" y="27274"/>
                    </a:lnTo>
                    <a:lnTo>
                      <a:pt x="346527" y="26928"/>
                    </a:lnTo>
                    <a:close/>
                    <a:moveTo>
                      <a:pt x="347089" y="26749"/>
                    </a:moveTo>
                    <a:lnTo>
                      <a:pt x="347087" y="26750"/>
                    </a:lnTo>
                    <a:lnTo>
                      <a:pt x="346527" y="26928"/>
                    </a:lnTo>
                    <a:lnTo>
                      <a:pt x="346525" y="26929"/>
                    </a:lnTo>
                    <a:close/>
                    <a:moveTo>
                      <a:pt x="346120" y="26749"/>
                    </a:moveTo>
                    <a:lnTo>
                      <a:pt x="346006" y="26780"/>
                    </a:lnTo>
                    <a:lnTo>
                      <a:pt x="345968" y="26790"/>
                    </a:lnTo>
                    <a:lnTo>
                      <a:pt x="340744" y="28017"/>
                    </a:lnTo>
                    <a:lnTo>
                      <a:pt x="340751" y="28015"/>
                    </a:lnTo>
                    <a:lnTo>
                      <a:pt x="346026" y="26771"/>
                    </a:lnTo>
                    <a:close/>
                    <a:moveTo>
                      <a:pt x="353326" y="26745"/>
                    </a:moveTo>
                    <a:lnTo>
                      <a:pt x="352479" y="27186"/>
                    </a:lnTo>
                    <a:lnTo>
                      <a:pt x="346969" y="28585"/>
                    </a:lnTo>
                    <a:lnTo>
                      <a:pt x="344729" y="29154"/>
                    </a:lnTo>
                    <a:lnTo>
                      <a:pt x="347649" y="28336"/>
                    </a:lnTo>
                    <a:close/>
                    <a:moveTo>
                      <a:pt x="349866" y="26632"/>
                    </a:moveTo>
                    <a:lnTo>
                      <a:pt x="347609" y="27253"/>
                    </a:lnTo>
                    <a:lnTo>
                      <a:pt x="347745" y="27109"/>
                    </a:lnTo>
                    <a:close/>
                    <a:moveTo>
                      <a:pt x="346948" y="26560"/>
                    </a:moveTo>
                    <a:lnTo>
                      <a:pt x="346140" y="26894"/>
                    </a:lnTo>
                    <a:lnTo>
                      <a:pt x="344574" y="27416"/>
                    </a:lnTo>
                    <a:lnTo>
                      <a:pt x="344172" y="27550"/>
                    </a:lnTo>
                    <a:lnTo>
                      <a:pt x="338498" y="29049"/>
                    </a:lnTo>
                    <a:lnTo>
                      <a:pt x="338597" y="28797"/>
                    </a:lnTo>
                    <a:lnTo>
                      <a:pt x="345968" y="26790"/>
                    </a:lnTo>
                    <a:lnTo>
                      <a:pt x="345999" y="26783"/>
                    </a:lnTo>
                    <a:close/>
                    <a:moveTo>
                      <a:pt x="347857" y="26505"/>
                    </a:moveTo>
                    <a:lnTo>
                      <a:pt x="347552" y="26657"/>
                    </a:lnTo>
                    <a:lnTo>
                      <a:pt x="346841" y="26845"/>
                    </a:lnTo>
                    <a:lnTo>
                      <a:pt x="347087" y="26750"/>
                    </a:lnTo>
                    <a:close/>
                    <a:moveTo>
                      <a:pt x="347207" y="26453"/>
                    </a:moveTo>
                    <a:lnTo>
                      <a:pt x="346984" y="26545"/>
                    </a:lnTo>
                    <a:lnTo>
                      <a:pt x="346120" y="26749"/>
                    </a:lnTo>
                    <a:close/>
                    <a:moveTo>
                      <a:pt x="348377" y="26440"/>
                    </a:moveTo>
                    <a:lnTo>
                      <a:pt x="347951" y="26890"/>
                    </a:lnTo>
                    <a:lnTo>
                      <a:pt x="347460" y="27041"/>
                    </a:lnTo>
                    <a:lnTo>
                      <a:pt x="345822" y="27522"/>
                    </a:lnTo>
                    <a:lnTo>
                      <a:pt x="347552" y="26657"/>
                    </a:lnTo>
                    <a:close/>
                    <a:moveTo>
                      <a:pt x="347680" y="26381"/>
                    </a:moveTo>
                    <a:lnTo>
                      <a:pt x="347607" y="26405"/>
                    </a:lnTo>
                    <a:lnTo>
                      <a:pt x="346948" y="26560"/>
                    </a:lnTo>
                    <a:lnTo>
                      <a:pt x="346984" y="26545"/>
                    </a:lnTo>
                    <a:close/>
                    <a:moveTo>
                      <a:pt x="354070" y="26358"/>
                    </a:moveTo>
                    <a:lnTo>
                      <a:pt x="353783" y="26507"/>
                    </a:lnTo>
                    <a:lnTo>
                      <a:pt x="349456" y="27673"/>
                    </a:lnTo>
                    <a:lnTo>
                      <a:pt x="342915" y="29436"/>
                    </a:lnTo>
                    <a:lnTo>
                      <a:pt x="350137" y="27322"/>
                    </a:lnTo>
                    <a:lnTo>
                      <a:pt x="350973" y="27117"/>
                    </a:lnTo>
                    <a:close/>
                    <a:moveTo>
                      <a:pt x="348008" y="26311"/>
                    </a:moveTo>
                    <a:lnTo>
                      <a:pt x="345970" y="27075"/>
                    </a:lnTo>
                    <a:lnTo>
                      <a:pt x="345230" y="27271"/>
                    </a:lnTo>
                    <a:lnTo>
                      <a:pt x="346140" y="26894"/>
                    </a:lnTo>
                    <a:lnTo>
                      <a:pt x="347607" y="26405"/>
                    </a:lnTo>
                    <a:close/>
                    <a:moveTo>
                      <a:pt x="348512" y="26296"/>
                    </a:moveTo>
                    <a:lnTo>
                      <a:pt x="348512" y="26297"/>
                    </a:lnTo>
                    <a:lnTo>
                      <a:pt x="347857" y="26505"/>
                    </a:lnTo>
                    <a:lnTo>
                      <a:pt x="347858" y="26505"/>
                    </a:lnTo>
                    <a:close/>
                    <a:moveTo>
                      <a:pt x="348327" y="26270"/>
                    </a:moveTo>
                    <a:lnTo>
                      <a:pt x="347858" y="26505"/>
                    </a:lnTo>
                    <a:lnTo>
                      <a:pt x="347089" y="26749"/>
                    </a:lnTo>
                    <a:close/>
                    <a:moveTo>
                      <a:pt x="348485" y="26191"/>
                    </a:moveTo>
                    <a:lnTo>
                      <a:pt x="348455" y="26206"/>
                    </a:lnTo>
                    <a:lnTo>
                      <a:pt x="348008" y="26311"/>
                    </a:lnTo>
                    <a:lnTo>
                      <a:pt x="348062" y="26291"/>
                    </a:lnTo>
                    <a:close/>
                    <a:moveTo>
                      <a:pt x="348550" y="26184"/>
                    </a:moveTo>
                    <a:lnTo>
                      <a:pt x="348327" y="26270"/>
                    </a:lnTo>
                    <a:lnTo>
                      <a:pt x="348455" y="26206"/>
                    </a:lnTo>
                    <a:close/>
                    <a:moveTo>
                      <a:pt x="348648" y="26153"/>
                    </a:moveTo>
                    <a:lnTo>
                      <a:pt x="348638" y="26163"/>
                    </a:lnTo>
                    <a:lnTo>
                      <a:pt x="348550" y="26184"/>
                    </a:lnTo>
                    <a:lnTo>
                      <a:pt x="348603" y="26163"/>
                    </a:lnTo>
                    <a:close/>
                    <a:moveTo>
                      <a:pt x="348725" y="26071"/>
                    </a:moveTo>
                    <a:lnTo>
                      <a:pt x="348658" y="26142"/>
                    </a:lnTo>
                    <a:lnTo>
                      <a:pt x="348603" y="26163"/>
                    </a:lnTo>
                    <a:lnTo>
                      <a:pt x="348485" y="26191"/>
                    </a:lnTo>
                    <a:close/>
                    <a:moveTo>
                      <a:pt x="348752" y="26032"/>
                    </a:moveTo>
                    <a:lnTo>
                      <a:pt x="348062" y="26291"/>
                    </a:lnTo>
                    <a:lnTo>
                      <a:pt x="347680" y="26381"/>
                    </a:lnTo>
                    <a:lnTo>
                      <a:pt x="348613" y="26070"/>
                    </a:lnTo>
                    <a:close/>
                    <a:moveTo>
                      <a:pt x="348767" y="26026"/>
                    </a:moveTo>
                    <a:lnTo>
                      <a:pt x="348765" y="26029"/>
                    </a:lnTo>
                    <a:lnTo>
                      <a:pt x="348752" y="26032"/>
                    </a:lnTo>
                    <a:close/>
                    <a:moveTo>
                      <a:pt x="348864" y="26001"/>
                    </a:moveTo>
                    <a:lnTo>
                      <a:pt x="348725" y="26071"/>
                    </a:lnTo>
                    <a:lnTo>
                      <a:pt x="348765" y="26029"/>
                    </a:lnTo>
                    <a:close/>
                    <a:moveTo>
                      <a:pt x="348956" y="25956"/>
                    </a:moveTo>
                    <a:lnTo>
                      <a:pt x="348956" y="25956"/>
                    </a:lnTo>
                    <a:lnTo>
                      <a:pt x="348767" y="26026"/>
                    </a:lnTo>
                    <a:lnTo>
                      <a:pt x="348778" y="26015"/>
                    </a:lnTo>
                    <a:close/>
                    <a:moveTo>
                      <a:pt x="570462" y="25956"/>
                    </a:moveTo>
                    <a:lnTo>
                      <a:pt x="578332" y="32252"/>
                    </a:lnTo>
                    <a:lnTo>
                      <a:pt x="577451" y="32135"/>
                    </a:lnTo>
                    <a:lnTo>
                      <a:pt x="570075" y="28776"/>
                    </a:lnTo>
                    <a:close/>
                    <a:moveTo>
                      <a:pt x="563883" y="25956"/>
                    </a:moveTo>
                    <a:lnTo>
                      <a:pt x="570075" y="28776"/>
                    </a:lnTo>
                    <a:lnTo>
                      <a:pt x="569811" y="30706"/>
                    </a:lnTo>
                    <a:lnTo>
                      <a:pt x="568269" y="30342"/>
                    </a:lnTo>
                    <a:lnTo>
                      <a:pt x="568580" y="30963"/>
                    </a:lnTo>
                    <a:lnTo>
                      <a:pt x="566871" y="30737"/>
                    </a:lnTo>
                    <a:close/>
                    <a:moveTo>
                      <a:pt x="333603" y="25956"/>
                    </a:moveTo>
                    <a:cubicBezTo>
                      <a:pt x="331411" y="29246"/>
                      <a:pt x="327573" y="30342"/>
                      <a:pt x="323735" y="31439"/>
                    </a:cubicBezTo>
                    <a:lnTo>
                      <a:pt x="321230" y="32830"/>
                    </a:lnTo>
                    <a:lnTo>
                      <a:pt x="318257" y="33741"/>
                    </a:lnTo>
                    <a:lnTo>
                      <a:pt x="316814" y="34065"/>
                    </a:lnTo>
                    <a:lnTo>
                      <a:pt x="313865" y="34728"/>
                    </a:lnTo>
                    <a:lnTo>
                      <a:pt x="322641" y="30828"/>
                    </a:lnTo>
                    <a:close/>
                    <a:moveTo>
                      <a:pt x="349758" y="25900"/>
                    </a:moveTo>
                    <a:lnTo>
                      <a:pt x="348512" y="26296"/>
                    </a:lnTo>
                    <a:lnTo>
                      <a:pt x="348638" y="26163"/>
                    </a:lnTo>
                    <a:close/>
                    <a:moveTo>
                      <a:pt x="349805" y="25885"/>
                    </a:moveTo>
                    <a:lnTo>
                      <a:pt x="349759" y="25900"/>
                    </a:lnTo>
                    <a:lnTo>
                      <a:pt x="349758" y="25900"/>
                    </a:lnTo>
                    <a:close/>
                    <a:moveTo>
                      <a:pt x="349869" y="25865"/>
                    </a:moveTo>
                    <a:lnTo>
                      <a:pt x="349805" y="25885"/>
                    </a:lnTo>
                    <a:lnTo>
                      <a:pt x="349868" y="25865"/>
                    </a:lnTo>
                    <a:close/>
                    <a:moveTo>
                      <a:pt x="349871" y="25864"/>
                    </a:moveTo>
                    <a:lnTo>
                      <a:pt x="349869" y="25865"/>
                    </a:lnTo>
                    <a:lnTo>
                      <a:pt x="349870" y="25864"/>
                    </a:lnTo>
                    <a:close/>
                    <a:moveTo>
                      <a:pt x="354479" y="25852"/>
                    </a:moveTo>
                    <a:lnTo>
                      <a:pt x="354261" y="25912"/>
                    </a:lnTo>
                    <a:lnTo>
                      <a:pt x="351343" y="26706"/>
                    </a:lnTo>
                    <a:lnTo>
                      <a:pt x="347091" y="27801"/>
                    </a:lnTo>
                    <a:lnTo>
                      <a:pt x="347377" y="27498"/>
                    </a:lnTo>
                    <a:lnTo>
                      <a:pt x="354326" y="25888"/>
                    </a:lnTo>
                    <a:close/>
                    <a:moveTo>
                      <a:pt x="541833" y="25735"/>
                    </a:moveTo>
                    <a:lnTo>
                      <a:pt x="542027" y="26121"/>
                    </a:lnTo>
                    <a:lnTo>
                      <a:pt x="541951" y="30342"/>
                    </a:lnTo>
                    <a:close/>
                    <a:moveTo>
                      <a:pt x="349107" y="25666"/>
                    </a:moveTo>
                    <a:lnTo>
                      <a:pt x="348778" y="26015"/>
                    </a:lnTo>
                    <a:lnTo>
                      <a:pt x="348613" y="26070"/>
                    </a:lnTo>
                    <a:lnTo>
                      <a:pt x="347207" y="26453"/>
                    </a:lnTo>
                    <a:close/>
                    <a:moveTo>
                      <a:pt x="355417" y="25657"/>
                    </a:moveTo>
                    <a:lnTo>
                      <a:pt x="354892" y="25930"/>
                    </a:lnTo>
                    <a:lnTo>
                      <a:pt x="351512" y="26920"/>
                    </a:lnTo>
                    <a:lnTo>
                      <a:pt x="350137" y="27322"/>
                    </a:lnTo>
                    <a:lnTo>
                      <a:pt x="346763" y="28149"/>
                    </a:lnTo>
                    <a:lnTo>
                      <a:pt x="347011" y="27886"/>
                    </a:lnTo>
                    <a:lnTo>
                      <a:pt x="351343" y="26706"/>
                    </a:lnTo>
                    <a:lnTo>
                      <a:pt x="353865" y="26057"/>
                    </a:lnTo>
                    <a:close/>
                    <a:moveTo>
                      <a:pt x="355659" y="25531"/>
                    </a:moveTo>
                    <a:lnTo>
                      <a:pt x="355494" y="25617"/>
                    </a:lnTo>
                    <a:lnTo>
                      <a:pt x="354479" y="25852"/>
                    </a:lnTo>
                    <a:close/>
                    <a:moveTo>
                      <a:pt x="356278" y="25435"/>
                    </a:moveTo>
                    <a:lnTo>
                      <a:pt x="355417" y="25657"/>
                    </a:lnTo>
                    <a:lnTo>
                      <a:pt x="355494" y="25617"/>
                    </a:lnTo>
                    <a:close/>
                    <a:moveTo>
                      <a:pt x="345494" y="25400"/>
                    </a:moveTo>
                    <a:lnTo>
                      <a:pt x="341782" y="26609"/>
                    </a:lnTo>
                    <a:lnTo>
                      <a:pt x="339115" y="27477"/>
                    </a:lnTo>
                    <a:lnTo>
                      <a:pt x="339171" y="27336"/>
                    </a:lnTo>
                    <a:lnTo>
                      <a:pt x="342053" y="26454"/>
                    </a:lnTo>
                    <a:close/>
                    <a:moveTo>
                      <a:pt x="339988" y="25255"/>
                    </a:moveTo>
                    <a:lnTo>
                      <a:pt x="339459" y="26601"/>
                    </a:lnTo>
                    <a:lnTo>
                      <a:pt x="339171" y="27336"/>
                    </a:lnTo>
                    <a:lnTo>
                      <a:pt x="336866" y="28042"/>
                    </a:lnTo>
                    <a:lnTo>
                      <a:pt x="335871" y="28347"/>
                    </a:lnTo>
                    <a:lnTo>
                      <a:pt x="337905" y="26557"/>
                    </a:lnTo>
                    <a:close/>
                    <a:moveTo>
                      <a:pt x="349624" y="25119"/>
                    </a:moveTo>
                    <a:lnTo>
                      <a:pt x="349538" y="25210"/>
                    </a:lnTo>
                    <a:lnTo>
                      <a:pt x="349445" y="25308"/>
                    </a:lnTo>
                    <a:lnTo>
                      <a:pt x="349017" y="25442"/>
                    </a:lnTo>
                    <a:lnTo>
                      <a:pt x="340751" y="28015"/>
                    </a:lnTo>
                    <a:lnTo>
                      <a:pt x="340183" y="28149"/>
                    </a:lnTo>
                    <a:lnTo>
                      <a:pt x="340744" y="28017"/>
                    </a:lnTo>
                    <a:lnTo>
                      <a:pt x="338647" y="28670"/>
                    </a:lnTo>
                    <a:lnTo>
                      <a:pt x="338692" y="28555"/>
                    </a:lnTo>
                    <a:lnTo>
                      <a:pt x="340730" y="27914"/>
                    </a:lnTo>
                    <a:close/>
                    <a:moveTo>
                      <a:pt x="359167" y="25109"/>
                    </a:moveTo>
                    <a:lnTo>
                      <a:pt x="353326" y="26745"/>
                    </a:lnTo>
                    <a:lnTo>
                      <a:pt x="353783" y="26507"/>
                    </a:lnTo>
                    <a:lnTo>
                      <a:pt x="357026" y="25634"/>
                    </a:lnTo>
                    <a:close/>
                    <a:moveTo>
                      <a:pt x="363862" y="25107"/>
                    </a:moveTo>
                    <a:lnTo>
                      <a:pt x="363577" y="25225"/>
                    </a:lnTo>
                    <a:lnTo>
                      <a:pt x="359921" y="25956"/>
                    </a:lnTo>
                    <a:close/>
                    <a:moveTo>
                      <a:pt x="352850" y="24916"/>
                    </a:moveTo>
                    <a:lnTo>
                      <a:pt x="349870" y="25864"/>
                    </a:lnTo>
                    <a:lnTo>
                      <a:pt x="349868" y="25865"/>
                    </a:lnTo>
                    <a:lnTo>
                      <a:pt x="348648" y="26153"/>
                    </a:lnTo>
                    <a:lnTo>
                      <a:pt x="348658" y="26142"/>
                    </a:lnTo>
                    <a:lnTo>
                      <a:pt x="349392" y="25858"/>
                    </a:lnTo>
                    <a:close/>
                    <a:moveTo>
                      <a:pt x="352854" y="24915"/>
                    </a:moveTo>
                    <a:lnTo>
                      <a:pt x="352852" y="24916"/>
                    </a:lnTo>
                    <a:lnTo>
                      <a:pt x="352850" y="24916"/>
                    </a:lnTo>
                    <a:close/>
                    <a:moveTo>
                      <a:pt x="339871" y="24827"/>
                    </a:moveTo>
                    <a:lnTo>
                      <a:pt x="337905" y="26557"/>
                    </a:lnTo>
                    <a:lnTo>
                      <a:pt x="334244" y="28845"/>
                    </a:lnTo>
                    <a:lnTo>
                      <a:pt x="326613" y="31182"/>
                    </a:lnTo>
                    <a:lnTo>
                      <a:pt x="331411" y="28423"/>
                    </a:lnTo>
                    <a:close/>
                    <a:moveTo>
                      <a:pt x="358818" y="24781"/>
                    </a:moveTo>
                    <a:lnTo>
                      <a:pt x="357744" y="25095"/>
                    </a:lnTo>
                    <a:lnTo>
                      <a:pt x="356278" y="25435"/>
                    </a:lnTo>
                    <a:close/>
                    <a:moveTo>
                      <a:pt x="351573" y="24646"/>
                    </a:moveTo>
                    <a:lnTo>
                      <a:pt x="349107" y="25666"/>
                    </a:lnTo>
                    <a:lnTo>
                      <a:pt x="349445" y="25308"/>
                    </a:lnTo>
                    <a:close/>
                    <a:moveTo>
                      <a:pt x="351587" y="24641"/>
                    </a:moveTo>
                    <a:lnTo>
                      <a:pt x="351580" y="24644"/>
                    </a:lnTo>
                    <a:lnTo>
                      <a:pt x="351573" y="24646"/>
                    </a:lnTo>
                    <a:close/>
                    <a:moveTo>
                      <a:pt x="355718" y="24500"/>
                    </a:moveTo>
                    <a:lnTo>
                      <a:pt x="348377" y="26440"/>
                    </a:lnTo>
                    <a:lnTo>
                      <a:pt x="348512" y="26297"/>
                    </a:lnTo>
                    <a:lnTo>
                      <a:pt x="349759" y="25900"/>
                    </a:lnTo>
                    <a:close/>
                    <a:moveTo>
                      <a:pt x="357669" y="24484"/>
                    </a:moveTo>
                    <a:lnTo>
                      <a:pt x="356517" y="25084"/>
                    </a:lnTo>
                    <a:lnTo>
                      <a:pt x="356342" y="25175"/>
                    </a:lnTo>
                    <a:lnTo>
                      <a:pt x="356152" y="25218"/>
                    </a:lnTo>
                    <a:lnTo>
                      <a:pt x="349866" y="26632"/>
                    </a:lnTo>
                    <a:close/>
                    <a:moveTo>
                      <a:pt x="340307" y="24443"/>
                    </a:moveTo>
                    <a:lnTo>
                      <a:pt x="340214" y="24681"/>
                    </a:lnTo>
                    <a:lnTo>
                      <a:pt x="339871" y="24827"/>
                    </a:lnTo>
                    <a:close/>
                    <a:moveTo>
                      <a:pt x="356011" y="24423"/>
                    </a:moveTo>
                    <a:lnTo>
                      <a:pt x="355891" y="24460"/>
                    </a:lnTo>
                    <a:lnTo>
                      <a:pt x="355718" y="24500"/>
                    </a:lnTo>
                    <a:close/>
                    <a:moveTo>
                      <a:pt x="359916" y="24371"/>
                    </a:moveTo>
                    <a:lnTo>
                      <a:pt x="355659" y="25531"/>
                    </a:lnTo>
                    <a:lnTo>
                      <a:pt x="356342" y="25175"/>
                    </a:lnTo>
                    <a:close/>
                    <a:moveTo>
                      <a:pt x="356243" y="24362"/>
                    </a:moveTo>
                    <a:lnTo>
                      <a:pt x="356011" y="24423"/>
                    </a:lnTo>
                    <a:lnTo>
                      <a:pt x="356105" y="24394"/>
                    </a:lnTo>
                    <a:close/>
                    <a:moveTo>
                      <a:pt x="350542" y="24148"/>
                    </a:moveTo>
                    <a:lnTo>
                      <a:pt x="350420" y="24277"/>
                    </a:lnTo>
                    <a:lnTo>
                      <a:pt x="347859" y="25133"/>
                    </a:lnTo>
                    <a:lnTo>
                      <a:pt x="344386" y="26348"/>
                    </a:lnTo>
                    <a:lnTo>
                      <a:pt x="338853" y="28282"/>
                    </a:lnTo>
                    <a:lnTo>
                      <a:pt x="338790" y="28304"/>
                    </a:lnTo>
                    <a:lnTo>
                      <a:pt x="338828" y="28207"/>
                    </a:lnTo>
                    <a:lnTo>
                      <a:pt x="339224" y="28070"/>
                    </a:lnTo>
                    <a:lnTo>
                      <a:pt x="345198" y="26000"/>
                    </a:lnTo>
                    <a:close/>
                    <a:moveTo>
                      <a:pt x="352976" y="24066"/>
                    </a:moveTo>
                    <a:lnTo>
                      <a:pt x="351587" y="24641"/>
                    </a:lnTo>
                    <a:lnTo>
                      <a:pt x="352332" y="24268"/>
                    </a:lnTo>
                    <a:close/>
                    <a:moveTo>
                      <a:pt x="357598" y="24059"/>
                    </a:moveTo>
                    <a:lnTo>
                      <a:pt x="347944" y="26898"/>
                    </a:lnTo>
                    <a:lnTo>
                      <a:pt x="347951" y="26890"/>
                    </a:lnTo>
                    <a:lnTo>
                      <a:pt x="355891" y="24460"/>
                    </a:lnTo>
                    <a:close/>
                    <a:moveTo>
                      <a:pt x="548852" y="23977"/>
                    </a:moveTo>
                    <a:lnTo>
                      <a:pt x="548997" y="24283"/>
                    </a:lnTo>
                    <a:lnTo>
                      <a:pt x="548889" y="24147"/>
                    </a:lnTo>
                    <a:close/>
                    <a:moveTo>
                      <a:pt x="548687" y="23892"/>
                    </a:moveTo>
                    <a:lnTo>
                      <a:pt x="548889" y="24147"/>
                    </a:lnTo>
                    <a:lnTo>
                      <a:pt x="548952" y="24435"/>
                    </a:lnTo>
                    <a:close/>
                    <a:moveTo>
                      <a:pt x="342376" y="23762"/>
                    </a:moveTo>
                    <a:lnTo>
                      <a:pt x="339988" y="25255"/>
                    </a:lnTo>
                    <a:lnTo>
                      <a:pt x="340214" y="24681"/>
                    </a:lnTo>
                    <a:close/>
                    <a:moveTo>
                      <a:pt x="351075" y="23583"/>
                    </a:moveTo>
                    <a:lnTo>
                      <a:pt x="350932" y="23735"/>
                    </a:lnTo>
                    <a:lnTo>
                      <a:pt x="349361" y="24216"/>
                    </a:lnTo>
                    <a:lnTo>
                      <a:pt x="345494" y="25400"/>
                    </a:lnTo>
                    <a:lnTo>
                      <a:pt x="350089" y="23904"/>
                    </a:lnTo>
                    <a:close/>
                    <a:moveTo>
                      <a:pt x="359436" y="23518"/>
                    </a:moveTo>
                    <a:lnTo>
                      <a:pt x="357884" y="23975"/>
                    </a:lnTo>
                    <a:lnTo>
                      <a:pt x="356243" y="24362"/>
                    </a:lnTo>
                    <a:close/>
                    <a:moveTo>
                      <a:pt x="363802" y="23498"/>
                    </a:moveTo>
                    <a:lnTo>
                      <a:pt x="358818" y="24781"/>
                    </a:lnTo>
                    <a:lnTo>
                      <a:pt x="361216" y="24079"/>
                    </a:lnTo>
                    <a:close/>
                    <a:moveTo>
                      <a:pt x="367639" y="23337"/>
                    </a:moveTo>
                    <a:lnTo>
                      <a:pt x="351751" y="27565"/>
                    </a:lnTo>
                    <a:lnTo>
                      <a:pt x="352479" y="27186"/>
                    </a:lnTo>
                    <a:close/>
                    <a:moveTo>
                      <a:pt x="360951" y="23252"/>
                    </a:moveTo>
                    <a:lnTo>
                      <a:pt x="360593" y="23356"/>
                    </a:lnTo>
                    <a:lnTo>
                      <a:pt x="357598" y="24059"/>
                    </a:lnTo>
                    <a:lnTo>
                      <a:pt x="357884" y="23975"/>
                    </a:lnTo>
                    <a:close/>
                    <a:moveTo>
                      <a:pt x="364239" y="23194"/>
                    </a:moveTo>
                    <a:lnTo>
                      <a:pt x="361216" y="24079"/>
                    </a:lnTo>
                    <a:lnTo>
                      <a:pt x="359916" y="24371"/>
                    </a:lnTo>
                    <a:close/>
                    <a:moveTo>
                      <a:pt x="356420" y="23137"/>
                    </a:moveTo>
                    <a:lnTo>
                      <a:pt x="349392" y="25858"/>
                    </a:lnTo>
                    <a:lnTo>
                      <a:pt x="348864" y="26001"/>
                    </a:lnTo>
                    <a:lnTo>
                      <a:pt x="348956" y="25956"/>
                    </a:lnTo>
                    <a:lnTo>
                      <a:pt x="348956" y="25956"/>
                    </a:lnTo>
                    <a:lnTo>
                      <a:pt x="348956" y="25956"/>
                    </a:lnTo>
                    <a:lnTo>
                      <a:pt x="351580" y="24644"/>
                    </a:lnTo>
                    <a:close/>
                    <a:moveTo>
                      <a:pt x="366261" y="23121"/>
                    </a:moveTo>
                    <a:lnTo>
                      <a:pt x="364034" y="23745"/>
                    </a:lnTo>
                    <a:lnTo>
                      <a:pt x="357026" y="25634"/>
                    </a:lnTo>
                    <a:lnTo>
                      <a:pt x="354070" y="26358"/>
                    </a:lnTo>
                    <a:lnTo>
                      <a:pt x="354892" y="25930"/>
                    </a:lnTo>
                    <a:lnTo>
                      <a:pt x="357744" y="25095"/>
                    </a:lnTo>
                    <a:close/>
                    <a:moveTo>
                      <a:pt x="361685" y="23099"/>
                    </a:moveTo>
                    <a:lnTo>
                      <a:pt x="358442" y="24166"/>
                    </a:lnTo>
                    <a:lnTo>
                      <a:pt x="347856" y="27053"/>
                    </a:lnTo>
                    <a:lnTo>
                      <a:pt x="360593" y="23356"/>
                    </a:lnTo>
                    <a:close/>
                    <a:moveTo>
                      <a:pt x="374542" y="23032"/>
                    </a:moveTo>
                    <a:lnTo>
                      <a:pt x="351149" y="30342"/>
                    </a:lnTo>
                    <a:lnTo>
                      <a:pt x="363577" y="25225"/>
                    </a:lnTo>
                    <a:lnTo>
                      <a:pt x="370887" y="23763"/>
                    </a:lnTo>
                    <a:close/>
                    <a:moveTo>
                      <a:pt x="369113" y="22945"/>
                    </a:moveTo>
                    <a:lnTo>
                      <a:pt x="368999" y="22992"/>
                    </a:lnTo>
                    <a:lnTo>
                      <a:pt x="367639" y="23337"/>
                    </a:lnTo>
                    <a:close/>
                    <a:moveTo>
                      <a:pt x="361839" y="22639"/>
                    </a:moveTo>
                    <a:lnTo>
                      <a:pt x="356105" y="24394"/>
                    </a:lnTo>
                    <a:lnTo>
                      <a:pt x="349871" y="25864"/>
                    </a:lnTo>
                    <a:lnTo>
                      <a:pt x="352852" y="24916"/>
                    </a:lnTo>
                    <a:lnTo>
                      <a:pt x="352856" y="24915"/>
                    </a:lnTo>
                    <a:lnTo>
                      <a:pt x="359099" y="23215"/>
                    </a:lnTo>
                    <a:close/>
                    <a:moveTo>
                      <a:pt x="363247" y="22585"/>
                    </a:moveTo>
                    <a:lnTo>
                      <a:pt x="361905" y="23027"/>
                    </a:lnTo>
                    <a:lnTo>
                      <a:pt x="360951" y="23252"/>
                    </a:lnTo>
                    <a:close/>
                    <a:moveTo>
                      <a:pt x="356149" y="22360"/>
                    </a:moveTo>
                    <a:lnTo>
                      <a:pt x="352332" y="24268"/>
                    </a:lnTo>
                    <a:lnTo>
                      <a:pt x="350030" y="24991"/>
                    </a:lnTo>
                    <a:lnTo>
                      <a:pt x="349624" y="25119"/>
                    </a:lnTo>
                    <a:lnTo>
                      <a:pt x="350420" y="24277"/>
                    </a:lnTo>
                    <a:lnTo>
                      <a:pt x="355350" y="22627"/>
                    </a:lnTo>
                    <a:close/>
                    <a:moveTo>
                      <a:pt x="355360" y="22188"/>
                    </a:moveTo>
                    <a:lnTo>
                      <a:pt x="351075" y="23583"/>
                    </a:lnTo>
                    <a:lnTo>
                      <a:pt x="351237" y="23412"/>
                    </a:lnTo>
                    <a:lnTo>
                      <a:pt x="351423" y="23215"/>
                    </a:lnTo>
                    <a:lnTo>
                      <a:pt x="352124" y="23032"/>
                    </a:lnTo>
                    <a:close/>
                    <a:moveTo>
                      <a:pt x="579793" y="22003"/>
                    </a:moveTo>
                    <a:lnTo>
                      <a:pt x="582396" y="23467"/>
                    </a:lnTo>
                    <a:cubicBezTo>
                      <a:pt x="587768" y="28183"/>
                      <a:pt x="593216" y="33632"/>
                      <a:pt x="598973" y="36922"/>
                    </a:cubicBezTo>
                    <a:close/>
                    <a:moveTo>
                      <a:pt x="378500" y="21956"/>
                    </a:moveTo>
                    <a:lnTo>
                      <a:pt x="376368" y="22667"/>
                    </a:lnTo>
                    <a:lnTo>
                      <a:pt x="374542" y="23032"/>
                    </a:lnTo>
                    <a:lnTo>
                      <a:pt x="376843" y="22313"/>
                    </a:lnTo>
                    <a:close/>
                    <a:moveTo>
                      <a:pt x="370771" y="21930"/>
                    </a:moveTo>
                    <a:lnTo>
                      <a:pt x="366895" y="22975"/>
                    </a:lnTo>
                    <a:lnTo>
                      <a:pt x="366261" y="23121"/>
                    </a:lnTo>
                    <a:lnTo>
                      <a:pt x="369463" y="22224"/>
                    </a:lnTo>
                    <a:close/>
                    <a:moveTo>
                      <a:pt x="365278" y="21917"/>
                    </a:moveTo>
                    <a:lnTo>
                      <a:pt x="364377" y="22213"/>
                    </a:lnTo>
                    <a:lnTo>
                      <a:pt x="364270" y="22241"/>
                    </a:lnTo>
                    <a:lnTo>
                      <a:pt x="359436" y="23518"/>
                    </a:lnTo>
                    <a:lnTo>
                      <a:pt x="363891" y="22208"/>
                    </a:lnTo>
                    <a:lnTo>
                      <a:pt x="364992" y="21977"/>
                    </a:lnTo>
                    <a:close/>
                    <a:moveTo>
                      <a:pt x="371804" y="21837"/>
                    </a:moveTo>
                    <a:lnTo>
                      <a:pt x="370753" y="22270"/>
                    </a:lnTo>
                    <a:lnTo>
                      <a:pt x="359167" y="25109"/>
                    </a:lnTo>
                    <a:lnTo>
                      <a:pt x="364034" y="23745"/>
                    </a:lnTo>
                    <a:lnTo>
                      <a:pt x="366895" y="22975"/>
                    </a:lnTo>
                    <a:close/>
                    <a:moveTo>
                      <a:pt x="357298" y="21785"/>
                    </a:moveTo>
                    <a:lnTo>
                      <a:pt x="357163" y="21853"/>
                    </a:lnTo>
                    <a:lnTo>
                      <a:pt x="356841" y="21964"/>
                    </a:lnTo>
                    <a:lnTo>
                      <a:pt x="350542" y="24148"/>
                    </a:lnTo>
                    <a:lnTo>
                      <a:pt x="350932" y="23735"/>
                    </a:lnTo>
                    <a:lnTo>
                      <a:pt x="357125" y="21838"/>
                    </a:lnTo>
                    <a:close/>
                    <a:moveTo>
                      <a:pt x="367192" y="21780"/>
                    </a:moveTo>
                    <a:lnTo>
                      <a:pt x="366508" y="21967"/>
                    </a:lnTo>
                    <a:lnTo>
                      <a:pt x="362369" y="22939"/>
                    </a:lnTo>
                    <a:lnTo>
                      <a:pt x="361685" y="23099"/>
                    </a:lnTo>
                    <a:lnTo>
                      <a:pt x="361905" y="23027"/>
                    </a:lnTo>
                    <a:lnTo>
                      <a:pt x="362531" y="22879"/>
                    </a:lnTo>
                    <a:close/>
                    <a:moveTo>
                      <a:pt x="366050" y="21771"/>
                    </a:moveTo>
                    <a:lnTo>
                      <a:pt x="363660" y="22465"/>
                    </a:lnTo>
                    <a:lnTo>
                      <a:pt x="363247" y="22585"/>
                    </a:lnTo>
                    <a:lnTo>
                      <a:pt x="364085" y="22309"/>
                    </a:lnTo>
                    <a:lnTo>
                      <a:pt x="364377" y="22213"/>
                    </a:lnTo>
                    <a:close/>
                    <a:moveTo>
                      <a:pt x="366359" y="21690"/>
                    </a:moveTo>
                    <a:lnTo>
                      <a:pt x="366050" y="21771"/>
                    </a:lnTo>
                    <a:lnTo>
                      <a:pt x="366258" y="21711"/>
                    </a:lnTo>
                    <a:close/>
                    <a:moveTo>
                      <a:pt x="381853" y="21570"/>
                    </a:moveTo>
                    <a:lnTo>
                      <a:pt x="369002" y="25425"/>
                    </a:lnTo>
                    <a:lnTo>
                      <a:pt x="366501" y="25956"/>
                    </a:lnTo>
                    <a:lnTo>
                      <a:pt x="376368" y="22667"/>
                    </a:lnTo>
                    <a:close/>
                    <a:moveTo>
                      <a:pt x="348956" y="21570"/>
                    </a:moveTo>
                    <a:cubicBezTo>
                      <a:pt x="346763" y="23763"/>
                      <a:pt x="343473" y="23763"/>
                      <a:pt x="340457" y="24311"/>
                    </a:cubicBezTo>
                    <a:lnTo>
                      <a:pt x="340307" y="24443"/>
                    </a:lnTo>
                    <a:lnTo>
                      <a:pt x="341005" y="22666"/>
                    </a:lnTo>
                    <a:cubicBezTo>
                      <a:pt x="342925" y="21021"/>
                      <a:pt x="345666" y="20473"/>
                      <a:pt x="348956" y="21570"/>
                    </a:cubicBezTo>
                    <a:close/>
                    <a:moveTo>
                      <a:pt x="358209" y="21490"/>
                    </a:moveTo>
                    <a:lnTo>
                      <a:pt x="357813" y="21627"/>
                    </a:lnTo>
                    <a:lnTo>
                      <a:pt x="357298" y="21785"/>
                    </a:lnTo>
                    <a:lnTo>
                      <a:pt x="357729" y="21570"/>
                    </a:lnTo>
                    <a:close/>
                    <a:moveTo>
                      <a:pt x="539698" y="21480"/>
                    </a:moveTo>
                    <a:lnTo>
                      <a:pt x="540123" y="22327"/>
                    </a:lnTo>
                    <a:lnTo>
                      <a:pt x="540007" y="22693"/>
                    </a:lnTo>
                    <a:close/>
                    <a:moveTo>
                      <a:pt x="368627" y="21469"/>
                    </a:moveTo>
                    <a:lnTo>
                      <a:pt x="359608" y="23951"/>
                    </a:lnTo>
                    <a:lnTo>
                      <a:pt x="357669" y="24484"/>
                    </a:lnTo>
                    <a:lnTo>
                      <a:pt x="358002" y="24311"/>
                    </a:lnTo>
                    <a:lnTo>
                      <a:pt x="358442" y="24166"/>
                    </a:lnTo>
                    <a:lnTo>
                      <a:pt x="360699" y="23551"/>
                    </a:lnTo>
                    <a:lnTo>
                      <a:pt x="366508" y="21967"/>
                    </a:lnTo>
                    <a:close/>
                    <a:moveTo>
                      <a:pt x="359147" y="21357"/>
                    </a:moveTo>
                    <a:lnTo>
                      <a:pt x="356149" y="22360"/>
                    </a:lnTo>
                    <a:lnTo>
                      <a:pt x="357163" y="21853"/>
                    </a:lnTo>
                    <a:lnTo>
                      <a:pt x="357813" y="21627"/>
                    </a:lnTo>
                    <a:lnTo>
                      <a:pt x="358002" y="21570"/>
                    </a:lnTo>
                    <a:close/>
                    <a:moveTo>
                      <a:pt x="373104" y="21302"/>
                    </a:moveTo>
                    <a:lnTo>
                      <a:pt x="372548" y="21531"/>
                    </a:lnTo>
                    <a:lnTo>
                      <a:pt x="370771" y="21930"/>
                    </a:lnTo>
                    <a:close/>
                    <a:moveTo>
                      <a:pt x="359319" y="21299"/>
                    </a:moveTo>
                    <a:lnTo>
                      <a:pt x="359278" y="21313"/>
                    </a:lnTo>
                    <a:lnTo>
                      <a:pt x="358209" y="21490"/>
                    </a:lnTo>
                    <a:lnTo>
                      <a:pt x="358221" y="21486"/>
                    </a:lnTo>
                    <a:close/>
                    <a:moveTo>
                      <a:pt x="359863" y="21216"/>
                    </a:moveTo>
                    <a:lnTo>
                      <a:pt x="359830" y="21230"/>
                    </a:lnTo>
                    <a:lnTo>
                      <a:pt x="359147" y="21357"/>
                    </a:lnTo>
                    <a:lnTo>
                      <a:pt x="359278" y="21313"/>
                    </a:lnTo>
                    <a:close/>
                    <a:moveTo>
                      <a:pt x="360938" y="21023"/>
                    </a:moveTo>
                    <a:lnTo>
                      <a:pt x="360250" y="21151"/>
                    </a:lnTo>
                    <a:lnTo>
                      <a:pt x="359863" y="21216"/>
                    </a:lnTo>
                    <a:lnTo>
                      <a:pt x="359901" y="21200"/>
                    </a:lnTo>
                    <a:close/>
                    <a:moveTo>
                      <a:pt x="359259" y="20918"/>
                    </a:moveTo>
                    <a:lnTo>
                      <a:pt x="358818" y="21062"/>
                    </a:lnTo>
                    <a:lnTo>
                      <a:pt x="355535" y="21570"/>
                    </a:lnTo>
                    <a:close/>
                    <a:moveTo>
                      <a:pt x="359951" y="20887"/>
                    </a:moveTo>
                    <a:lnTo>
                      <a:pt x="358628" y="21345"/>
                    </a:lnTo>
                    <a:lnTo>
                      <a:pt x="358221" y="21486"/>
                    </a:lnTo>
                    <a:lnTo>
                      <a:pt x="357729" y="21570"/>
                    </a:lnTo>
                    <a:lnTo>
                      <a:pt x="355360" y="22188"/>
                    </a:lnTo>
                    <a:lnTo>
                      <a:pt x="358818" y="21062"/>
                    </a:lnTo>
                    <a:close/>
                    <a:moveTo>
                      <a:pt x="362527" y="20773"/>
                    </a:moveTo>
                    <a:lnTo>
                      <a:pt x="358537" y="22318"/>
                    </a:lnTo>
                    <a:lnTo>
                      <a:pt x="352976" y="24066"/>
                    </a:lnTo>
                    <a:lnTo>
                      <a:pt x="359830" y="21230"/>
                    </a:lnTo>
                    <a:lnTo>
                      <a:pt x="360250" y="21151"/>
                    </a:lnTo>
                    <a:close/>
                    <a:moveTo>
                      <a:pt x="374397" y="20769"/>
                    </a:moveTo>
                    <a:lnTo>
                      <a:pt x="373843" y="20997"/>
                    </a:lnTo>
                    <a:lnTo>
                      <a:pt x="369463" y="22224"/>
                    </a:lnTo>
                    <a:lnTo>
                      <a:pt x="363802" y="23498"/>
                    </a:lnTo>
                    <a:close/>
                    <a:moveTo>
                      <a:pt x="361081" y="20712"/>
                    </a:moveTo>
                    <a:lnTo>
                      <a:pt x="360959" y="20762"/>
                    </a:lnTo>
                    <a:lnTo>
                      <a:pt x="359901" y="21200"/>
                    </a:lnTo>
                    <a:lnTo>
                      <a:pt x="359319" y="21299"/>
                    </a:lnTo>
                    <a:lnTo>
                      <a:pt x="360818" y="20798"/>
                    </a:lnTo>
                    <a:lnTo>
                      <a:pt x="361069" y="20713"/>
                    </a:lnTo>
                    <a:close/>
                    <a:moveTo>
                      <a:pt x="362754" y="20686"/>
                    </a:moveTo>
                    <a:lnTo>
                      <a:pt x="362622" y="20737"/>
                    </a:lnTo>
                    <a:lnTo>
                      <a:pt x="360938" y="21023"/>
                    </a:lnTo>
                    <a:close/>
                    <a:moveTo>
                      <a:pt x="361551" y="20517"/>
                    </a:moveTo>
                    <a:lnTo>
                      <a:pt x="361108" y="20701"/>
                    </a:lnTo>
                    <a:lnTo>
                      <a:pt x="361069" y="20713"/>
                    </a:lnTo>
                    <a:lnTo>
                      <a:pt x="359951" y="20887"/>
                    </a:lnTo>
                    <a:lnTo>
                      <a:pt x="360472" y="20706"/>
                    </a:lnTo>
                    <a:close/>
                    <a:moveTo>
                      <a:pt x="545964" y="20468"/>
                    </a:moveTo>
                    <a:lnTo>
                      <a:pt x="546261" y="20841"/>
                    </a:lnTo>
                    <a:lnTo>
                      <a:pt x="546483" y="21989"/>
                    </a:lnTo>
                    <a:lnTo>
                      <a:pt x="546067" y="20953"/>
                    </a:lnTo>
                    <a:close/>
                    <a:moveTo>
                      <a:pt x="372551" y="20389"/>
                    </a:moveTo>
                    <a:lnTo>
                      <a:pt x="369319" y="21278"/>
                    </a:lnTo>
                    <a:lnTo>
                      <a:pt x="367192" y="21780"/>
                    </a:lnTo>
                    <a:lnTo>
                      <a:pt x="368968" y="21295"/>
                    </a:lnTo>
                    <a:lnTo>
                      <a:pt x="371094" y="20695"/>
                    </a:lnTo>
                    <a:close/>
                    <a:moveTo>
                      <a:pt x="364688" y="20385"/>
                    </a:moveTo>
                    <a:lnTo>
                      <a:pt x="364486" y="20448"/>
                    </a:lnTo>
                    <a:lnTo>
                      <a:pt x="362527" y="20773"/>
                    </a:lnTo>
                    <a:lnTo>
                      <a:pt x="362622" y="20737"/>
                    </a:lnTo>
                    <a:close/>
                    <a:moveTo>
                      <a:pt x="376982" y="20257"/>
                    </a:moveTo>
                    <a:lnTo>
                      <a:pt x="373104" y="21302"/>
                    </a:lnTo>
                    <a:lnTo>
                      <a:pt x="373843" y="20997"/>
                    </a:lnTo>
                    <a:lnTo>
                      <a:pt x="375910" y="20419"/>
                    </a:lnTo>
                    <a:close/>
                    <a:moveTo>
                      <a:pt x="365714" y="20244"/>
                    </a:moveTo>
                    <a:lnTo>
                      <a:pt x="356420" y="23137"/>
                    </a:lnTo>
                    <a:lnTo>
                      <a:pt x="358537" y="22318"/>
                    </a:lnTo>
                    <a:lnTo>
                      <a:pt x="364486" y="20448"/>
                    </a:lnTo>
                    <a:close/>
                    <a:moveTo>
                      <a:pt x="387102" y="20105"/>
                    </a:moveTo>
                    <a:lnTo>
                      <a:pt x="386227" y="20293"/>
                    </a:lnTo>
                    <a:lnTo>
                      <a:pt x="379660" y="21570"/>
                    </a:lnTo>
                    <a:close/>
                    <a:moveTo>
                      <a:pt x="364540" y="19994"/>
                    </a:moveTo>
                    <a:lnTo>
                      <a:pt x="363756" y="20298"/>
                    </a:lnTo>
                    <a:lnTo>
                      <a:pt x="361292" y="20679"/>
                    </a:lnTo>
                    <a:lnTo>
                      <a:pt x="361081" y="20712"/>
                    </a:lnTo>
                    <a:lnTo>
                      <a:pt x="361108" y="20701"/>
                    </a:lnTo>
                    <a:lnTo>
                      <a:pt x="361771" y="20479"/>
                    </a:lnTo>
                    <a:lnTo>
                      <a:pt x="362846" y="20291"/>
                    </a:lnTo>
                    <a:close/>
                    <a:moveTo>
                      <a:pt x="366588" y="19972"/>
                    </a:moveTo>
                    <a:lnTo>
                      <a:pt x="365957" y="20169"/>
                    </a:lnTo>
                    <a:lnTo>
                      <a:pt x="364688" y="20385"/>
                    </a:lnTo>
                    <a:lnTo>
                      <a:pt x="365148" y="20240"/>
                    </a:lnTo>
                    <a:close/>
                    <a:moveTo>
                      <a:pt x="366138" y="19929"/>
                    </a:moveTo>
                    <a:lnTo>
                      <a:pt x="365148" y="20240"/>
                    </a:lnTo>
                    <a:lnTo>
                      <a:pt x="362754" y="20686"/>
                    </a:lnTo>
                    <a:lnTo>
                      <a:pt x="363756" y="20298"/>
                    </a:lnTo>
                    <a:close/>
                    <a:moveTo>
                      <a:pt x="369518" y="19613"/>
                    </a:moveTo>
                    <a:lnTo>
                      <a:pt x="352856" y="24915"/>
                    </a:lnTo>
                    <a:lnTo>
                      <a:pt x="352854" y="24915"/>
                    </a:lnTo>
                    <a:lnTo>
                      <a:pt x="369517" y="19613"/>
                    </a:lnTo>
                    <a:close/>
                    <a:moveTo>
                      <a:pt x="369520" y="19612"/>
                    </a:moveTo>
                    <a:lnTo>
                      <a:pt x="369518" y="19613"/>
                    </a:lnTo>
                    <a:lnTo>
                      <a:pt x="369518" y="19613"/>
                    </a:lnTo>
                    <a:close/>
                    <a:moveTo>
                      <a:pt x="381666" y="19551"/>
                    </a:moveTo>
                    <a:lnTo>
                      <a:pt x="371804" y="21837"/>
                    </a:lnTo>
                    <a:lnTo>
                      <a:pt x="372548" y="21531"/>
                    </a:lnTo>
                    <a:lnTo>
                      <a:pt x="380706" y="19696"/>
                    </a:lnTo>
                    <a:close/>
                    <a:moveTo>
                      <a:pt x="369861" y="19504"/>
                    </a:moveTo>
                    <a:lnTo>
                      <a:pt x="369734" y="19544"/>
                    </a:lnTo>
                    <a:lnTo>
                      <a:pt x="369518" y="19613"/>
                    </a:lnTo>
                    <a:lnTo>
                      <a:pt x="369517" y="19613"/>
                    </a:lnTo>
                    <a:lnTo>
                      <a:pt x="365714" y="20244"/>
                    </a:lnTo>
                    <a:lnTo>
                      <a:pt x="365957" y="20169"/>
                    </a:lnTo>
                    <a:close/>
                    <a:moveTo>
                      <a:pt x="376866" y="19499"/>
                    </a:moveTo>
                    <a:lnTo>
                      <a:pt x="376259" y="19677"/>
                    </a:lnTo>
                    <a:lnTo>
                      <a:pt x="368627" y="21469"/>
                    </a:lnTo>
                    <a:lnTo>
                      <a:pt x="369319" y="21278"/>
                    </a:lnTo>
                    <a:close/>
                    <a:moveTo>
                      <a:pt x="382112" y="19486"/>
                    </a:moveTo>
                    <a:lnTo>
                      <a:pt x="369113" y="22945"/>
                    </a:lnTo>
                    <a:lnTo>
                      <a:pt x="370753" y="22270"/>
                    </a:lnTo>
                    <a:close/>
                    <a:moveTo>
                      <a:pt x="382133" y="19481"/>
                    </a:moveTo>
                    <a:lnTo>
                      <a:pt x="382112" y="19486"/>
                    </a:lnTo>
                    <a:lnTo>
                      <a:pt x="382129" y="19482"/>
                    </a:lnTo>
                    <a:close/>
                    <a:moveTo>
                      <a:pt x="377493" y="19351"/>
                    </a:moveTo>
                    <a:lnTo>
                      <a:pt x="376866" y="19499"/>
                    </a:lnTo>
                    <a:lnTo>
                      <a:pt x="377062" y="19442"/>
                    </a:lnTo>
                    <a:close/>
                    <a:moveTo>
                      <a:pt x="370196" y="19301"/>
                    </a:moveTo>
                    <a:lnTo>
                      <a:pt x="366588" y="19972"/>
                    </a:lnTo>
                    <a:lnTo>
                      <a:pt x="367309" y="19748"/>
                    </a:lnTo>
                    <a:close/>
                    <a:moveTo>
                      <a:pt x="513957" y="19248"/>
                    </a:moveTo>
                    <a:lnTo>
                      <a:pt x="513610" y="19545"/>
                    </a:lnTo>
                    <a:lnTo>
                      <a:pt x="513002" y="19815"/>
                    </a:lnTo>
                    <a:lnTo>
                      <a:pt x="513221" y="19596"/>
                    </a:lnTo>
                    <a:close/>
                    <a:moveTo>
                      <a:pt x="378102" y="19244"/>
                    </a:moveTo>
                    <a:lnTo>
                      <a:pt x="376841" y="19763"/>
                    </a:lnTo>
                    <a:lnTo>
                      <a:pt x="364239" y="23194"/>
                    </a:lnTo>
                    <a:lnTo>
                      <a:pt x="376259" y="19677"/>
                    </a:lnTo>
                    <a:close/>
                    <a:moveTo>
                      <a:pt x="370784" y="19210"/>
                    </a:moveTo>
                    <a:lnTo>
                      <a:pt x="369861" y="19504"/>
                    </a:lnTo>
                    <a:lnTo>
                      <a:pt x="369861" y="19504"/>
                    </a:lnTo>
                    <a:close/>
                    <a:moveTo>
                      <a:pt x="376372" y="19204"/>
                    </a:moveTo>
                    <a:lnTo>
                      <a:pt x="371094" y="20695"/>
                    </a:lnTo>
                    <a:lnTo>
                      <a:pt x="366359" y="21690"/>
                    </a:lnTo>
                    <a:lnTo>
                      <a:pt x="375000" y="19407"/>
                    </a:lnTo>
                    <a:close/>
                    <a:moveTo>
                      <a:pt x="369057" y="19204"/>
                    </a:moveTo>
                    <a:lnTo>
                      <a:pt x="367309" y="19748"/>
                    </a:lnTo>
                    <a:lnTo>
                      <a:pt x="366138" y="19929"/>
                    </a:lnTo>
                    <a:lnTo>
                      <a:pt x="367678" y="19445"/>
                    </a:lnTo>
                    <a:close/>
                    <a:moveTo>
                      <a:pt x="383223" y="19190"/>
                    </a:moveTo>
                    <a:lnTo>
                      <a:pt x="382129" y="19482"/>
                    </a:lnTo>
                    <a:lnTo>
                      <a:pt x="381666" y="19551"/>
                    </a:lnTo>
                    <a:close/>
                    <a:moveTo>
                      <a:pt x="514438" y="19177"/>
                    </a:moveTo>
                    <a:lnTo>
                      <a:pt x="511248" y="21570"/>
                    </a:lnTo>
                    <a:lnTo>
                      <a:pt x="513610" y="19545"/>
                    </a:lnTo>
                    <a:close/>
                    <a:moveTo>
                      <a:pt x="370923" y="19166"/>
                    </a:moveTo>
                    <a:lnTo>
                      <a:pt x="370784" y="19210"/>
                    </a:lnTo>
                    <a:lnTo>
                      <a:pt x="370196" y="19301"/>
                    </a:lnTo>
                    <a:close/>
                    <a:moveTo>
                      <a:pt x="378309" y="19159"/>
                    </a:moveTo>
                    <a:lnTo>
                      <a:pt x="378204" y="19202"/>
                    </a:lnTo>
                    <a:lnTo>
                      <a:pt x="377493" y="19351"/>
                    </a:lnTo>
                    <a:close/>
                    <a:moveTo>
                      <a:pt x="378935" y="19048"/>
                    </a:moveTo>
                    <a:lnTo>
                      <a:pt x="378102" y="19244"/>
                    </a:lnTo>
                    <a:lnTo>
                      <a:pt x="378204" y="19202"/>
                    </a:lnTo>
                    <a:close/>
                    <a:moveTo>
                      <a:pt x="388816" y="19027"/>
                    </a:moveTo>
                    <a:lnTo>
                      <a:pt x="379660" y="21570"/>
                    </a:lnTo>
                    <a:lnTo>
                      <a:pt x="383864" y="20802"/>
                    </a:lnTo>
                    <a:lnTo>
                      <a:pt x="378500" y="21956"/>
                    </a:lnTo>
                    <a:lnTo>
                      <a:pt x="386239" y="19377"/>
                    </a:lnTo>
                    <a:close/>
                    <a:moveTo>
                      <a:pt x="513880" y="18938"/>
                    </a:moveTo>
                    <a:lnTo>
                      <a:pt x="513221" y="19596"/>
                    </a:lnTo>
                    <a:lnTo>
                      <a:pt x="509054" y="21570"/>
                    </a:lnTo>
                    <a:close/>
                    <a:moveTo>
                      <a:pt x="389503" y="18836"/>
                    </a:moveTo>
                    <a:lnTo>
                      <a:pt x="388948" y="18990"/>
                    </a:lnTo>
                    <a:lnTo>
                      <a:pt x="386239" y="19377"/>
                    </a:lnTo>
                    <a:close/>
                    <a:moveTo>
                      <a:pt x="379223" y="18782"/>
                    </a:moveTo>
                    <a:lnTo>
                      <a:pt x="378997" y="18875"/>
                    </a:lnTo>
                    <a:lnTo>
                      <a:pt x="377062" y="19442"/>
                    </a:lnTo>
                    <a:lnTo>
                      <a:pt x="372551" y="20389"/>
                    </a:lnTo>
                    <a:lnTo>
                      <a:pt x="377421" y="19049"/>
                    </a:lnTo>
                    <a:close/>
                    <a:moveTo>
                      <a:pt x="539011" y="18776"/>
                    </a:moveTo>
                    <a:lnTo>
                      <a:pt x="539698" y="21480"/>
                    </a:lnTo>
                    <a:lnTo>
                      <a:pt x="538878" y="19844"/>
                    </a:lnTo>
                    <a:close/>
                    <a:moveTo>
                      <a:pt x="374644" y="18689"/>
                    </a:moveTo>
                    <a:lnTo>
                      <a:pt x="373275" y="18940"/>
                    </a:lnTo>
                    <a:lnTo>
                      <a:pt x="370887" y="19377"/>
                    </a:lnTo>
                    <a:lnTo>
                      <a:pt x="373126" y="18994"/>
                    </a:lnTo>
                    <a:lnTo>
                      <a:pt x="374527" y="18755"/>
                    </a:lnTo>
                    <a:lnTo>
                      <a:pt x="374340" y="18812"/>
                    </a:lnTo>
                    <a:lnTo>
                      <a:pt x="373029" y="19030"/>
                    </a:lnTo>
                    <a:lnTo>
                      <a:pt x="369520" y="19612"/>
                    </a:lnTo>
                    <a:lnTo>
                      <a:pt x="369734" y="19544"/>
                    </a:lnTo>
                    <a:lnTo>
                      <a:pt x="369861" y="19504"/>
                    </a:lnTo>
                    <a:lnTo>
                      <a:pt x="373363" y="18907"/>
                    </a:lnTo>
                    <a:close/>
                    <a:moveTo>
                      <a:pt x="375089" y="18688"/>
                    </a:moveTo>
                    <a:lnTo>
                      <a:pt x="368610" y="20820"/>
                    </a:lnTo>
                    <a:lnTo>
                      <a:pt x="366267" y="21509"/>
                    </a:lnTo>
                    <a:lnTo>
                      <a:pt x="363891" y="22208"/>
                    </a:lnTo>
                    <a:lnTo>
                      <a:pt x="361839" y="22639"/>
                    </a:lnTo>
                    <a:lnTo>
                      <a:pt x="369995" y="20142"/>
                    </a:lnTo>
                    <a:lnTo>
                      <a:pt x="374340" y="18812"/>
                    </a:lnTo>
                    <a:close/>
                    <a:moveTo>
                      <a:pt x="556755" y="18646"/>
                    </a:moveTo>
                    <a:lnTo>
                      <a:pt x="565708" y="30583"/>
                    </a:lnTo>
                    <a:lnTo>
                      <a:pt x="565354" y="30536"/>
                    </a:lnTo>
                    <a:lnTo>
                      <a:pt x="556081" y="18945"/>
                    </a:lnTo>
                    <a:close/>
                    <a:moveTo>
                      <a:pt x="374888" y="18644"/>
                    </a:moveTo>
                    <a:lnTo>
                      <a:pt x="374865" y="18651"/>
                    </a:lnTo>
                    <a:lnTo>
                      <a:pt x="374644" y="18689"/>
                    </a:lnTo>
                    <a:close/>
                    <a:moveTo>
                      <a:pt x="385897" y="18559"/>
                    </a:moveTo>
                    <a:lnTo>
                      <a:pt x="384981" y="18783"/>
                    </a:lnTo>
                    <a:lnTo>
                      <a:pt x="383223" y="19190"/>
                    </a:lnTo>
                    <a:lnTo>
                      <a:pt x="384278" y="18910"/>
                    </a:lnTo>
                    <a:close/>
                    <a:moveTo>
                      <a:pt x="375559" y="18534"/>
                    </a:moveTo>
                    <a:lnTo>
                      <a:pt x="375272" y="18628"/>
                    </a:lnTo>
                    <a:lnTo>
                      <a:pt x="374527" y="18755"/>
                    </a:lnTo>
                    <a:lnTo>
                      <a:pt x="374865" y="18651"/>
                    </a:lnTo>
                    <a:close/>
                    <a:moveTo>
                      <a:pt x="372940" y="18524"/>
                    </a:moveTo>
                    <a:lnTo>
                      <a:pt x="370924" y="19166"/>
                    </a:lnTo>
                    <a:lnTo>
                      <a:pt x="370923" y="19166"/>
                    </a:lnTo>
                    <a:close/>
                    <a:moveTo>
                      <a:pt x="388531" y="18517"/>
                    </a:moveTo>
                    <a:lnTo>
                      <a:pt x="386239" y="19377"/>
                    </a:lnTo>
                    <a:lnTo>
                      <a:pt x="376843" y="22313"/>
                    </a:lnTo>
                    <a:lnTo>
                      <a:pt x="363862" y="25107"/>
                    </a:lnTo>
                    <a:lnTo>
                      <a:pt x="368999" y="22992"/>
                    </a:lnTo>
                    <a:lnTo>
                      <a:pt x="383842" y="19224"/>
                    </a:lnTo>
                    <a:close/>
                    <a:moveTo>
                      <a:pt x="381054" y="18511"/>
                    </a:moveTo>
                    <a:lnTo>
                      <a:pt x="378309" y="19159"/>
                    </a:lnTo>
                    <a:lnTo>
                      <a:pt x="378997" y="18875"/>
                    </a:lnTo>
                    <a:lnTo>
                      <a:pt x="379408" y="18755"/>
                    </a:lnTo>
                    <a:close/>
                    <a:moveTo>
                      <a:pt x="375916" y="18416"/>
                    </a:moveTo>
                    <a:lnTo>
                      <a:pt x="375639" y="18507"/>
                    </a:lnTo>
                    <a:lnTo>
                      <a:pt x="374888" y="18644"/>
                    </a:lnTo>
                    <a:lnTo>
                      <a:pt x="375348" y="18504"/>
                    </a:lnTo>
                    <a:close/>
                    <a:moveTo>
                      <a:pt x="381895" y="18387"/>
                    </a:moveTo>
                    <a:lnTo>
                      <a:pt x="381260" y="18560"/>
                    </a:lnTo>
                    <a:lnTo>
                      <a:pt x="378935" y="19048"/>
                    </a:lnTo>
                    <a:lnTo>
                      <a:pt x="381505" y="18444"/>
                    </a:lnTo>
                    <a:close/>
                    <a:moveTo>
                      <a:pt x="541398" y="18333"/>
                    </a:moveTo>
                    <a:lnTo>
                      <a:pt x="541678" y="19650"/>
                    </a:lnTo>
                    <a:lnTo>
                      <a:pt x="541833" y="25735"/>
                    </a:lnTo>
                    <a:lnTo>
                      <a:pt x="540123" y="22327"/>
                    </a:lnTo>
                    <a:close/>
                    <a:moveTo>
                      <a:pt x="377162" y="18305"/>
                    </a:moveTo>
                    <a:lnTo>
                      <a:pt x="376858" y="18394"/>
                    </a:lnTo>
                    <a:lnTo>
                      <a:pt x="375089" y="18688"/>
                    </a:lnTo>
                    <a:lnTo>
                      <a:pt x="375272" y="18628"/>
                    </a:lnTo>
                    <a:close/>
                    <a:moveTo>
                      <a:pt x="377750" y="18132"/>
                    </a:moveTo>
                    <a:lnTo>
                      <a:pt x="377522" y="18199"/>
                    </a:lnTo>
                    <a:lnTo>
                      <a:pt x="375559" y="18534"/>
                    </a:lnTo>
                    <a:lnTo>
                      <a:pt x="375639" y="18507"/>
                    </a:lnTo>
                    <a:lnTo>
                      <a:pt x="377351" y="18194"/>
                    </a:lnTo>
                    <a:close/>
                    <a:moveTo>
                      <a:pt x="376691" y="18093"/>
                    </a:moveTo>
                    <a:lnTo>
                      <a:pt x="375348" y="18504"/>
                    </a:lnTo>
                    <a:lnTo>
                      <a:pt x="373819" y="18740"/>
                    </a:lnTo>
                    <a:lnTo>
                      <a:pt x="370784" y="19210"/>
                    </a:lnTo>
                    <a:lnTo>
                      <a:pt x="370924" y="19166"/>
                    </a:lnTo>
                    <a:lnTo>
                      <a:pt x="374446" y="18510"/>
                    </a:lnTo>
                    <a:close/>
                    <a:moveTo>
                      <a:pt x="384580" y="17990"/>
                    </a:moveTo>
                    <a:lnTo>
                      <a:pt x="375910" y="20419"/>
                    </a:lnTo>
                    <a:lnTo>
                      <a:pt x="375547" y="20473"/>
                    </a:lnTo>
                    <a:lnTo>
                      <a:pt x="374397" y="20769"/>
                    </a:lnTo>
                    <a:lnTo>
                      <a:pt x="376841" y="19763"/>
                    </a:lnTo>
                    <a:lnTo>
                      <a:pt x="381260" y="18560"/>
                    </a:lnTo>
                    <a:lnTo>
                      <a:pt x="382532" y="18292"/>
                    </a:lnTo>
                    <a:close/>
                    <a:moveTo>
                      <a:pt x="383919" y="17836"/>
                    </a:moveTo>
                    <a:lnTo>
                      <a:pt x="382800" y="18140"/>
                    </a:lnTo>
                    <a:lnTo>
                      <a:pt x="381505" y="18444"/>
                    </a:lnTo>
                    <a:lnTo>
                      <a:pt x="381054" y="18511"/>
                    </a:lnTo>
                    <a:close/>
                    <a:moveTo>
                      <a:pt x="542175" y="17826"/>
                    </a:moveTo>
                    <a:lnTo>
                      <a:pt x="542449" y="18650"/>
                    </a:lnTo>
                    <a:lnTo>
                      <a:pt x="542123" y="26312"/>
                    </a:lnTo>
                    <a:lnTo>
                      <a:pt x="542027" y="26121"/>
                    </a:lnTo>
                    <a:close/>
                    <a:moveTo>
                      <a:pt x="544806" y="17818"/>
                    </a:moveTo>
                    <a:lnTo>
                      <a:pt x="545790" y="19651"/>
                    </a:lnTo>
                    <a:lnTo>
                      <a:pt x="545964" y="20468"/>
                    </a:lnTo>
                    <a:lnTo>
                      <a:pt x="545778" y="20234"/>
                    </a:lnTo>
                    <a:close/>
                    <a:moveTo>
                      <a:pt x="508871" y="17732"/>
                    </a:moveTo>
                    <a:lnTo>
                      <a:pt x="506262" y="19298"/>
                    </a:lnTo>
                    <a:lnTo>
                      <a:pt x="505079" y="19747"/>
                    </a:lnTo>
                    <a:lnTo>
                      <a:pt x="506345" y="18861"/>
                    </a:lnTo>
                    <a:close/>
                    <a:moveTo>
                      <a:pt x="401075" y="17656"/>
                    </a:moveTo>
                    <a:lnTo>
                      <a:pt x="397204" y="19377"/>
                    </a:lnTo>
                    <a:lnTo>
                      <a:pt x="400398" y="17780"/>
                    </a:lnTo>
                    <a:close/>
                    <a:moveTo>
                      <a:pt x="544710" y="17639"/>
                    </a:moveTo>
                    <a:lnTo>
                      <a:pt x="544744" y="17663"/>
                    </a:lnTo>
                    <a:lnTo>
                      <a:pt x="544806" y="17818"/>
                    </a:lnTo>
                    <a:close/>
                    <a:moveTo>
                      <a:pt x="393935" y="17605"/>
                    </a:moveTo>
                    <a:lnTo>
                      <a:pt x="393157" y="17821"/>
                    </a:lnTo>
                    <a:lnTo>
                      <a:pt x="388531" y="18517"/>
                    </a:lnTo>
                    <a:lnTo>
                      <a:pt x="388855" y="18396"/>
                    </a:lnTo>
                    <a:close/>
                    <a:moveTo>
                      <a:pt x="398855" y="17575"/>
                    </a:moveTo>
                    <a:lnTo>
                      <a:pt x="397755" y="17812"/>
                    </a:lnTo>
                    <a:lnTo>
                      <a:pt x="388816" y="19027"/>
                    </a:lnTo>
                    <a:lnTo>
                      <a:pt x="388948" y="18990"/>
                    </a:lnTo>
                    <a:close/>
                    <a:moveTo>
                      <a:pt x="390237" y="17565"/>
                    </a:moveTo>
                    <a:lnTo>
                      <a:pt x="386718" y="18381"/>
                    </a:lnTo>
                    <a:lnTo>
                      <a:pt x="385897" y="18559"/>
                    </a:lnTo>
                    <a:lnTo>
                      <a:pt x="389724" y="17621"/>
                    </a:lnTo>
                    <a:close/>
                    <a:moveTo>
                      <a:pt x="382188" y="17561"/>
                    </a:moveTo>
                    <a:lnTo>
                      <a:pt x="380901" y="18091"/>
                    </a:lnTo>
                    <a:lnTo>
                      <a:pt x="377421" y="19049"/>
                    </a:lnTo>
                    <a:lnTo>
                      <a:pt x="376372" y="19204"/>
                    </a:lnTo>
                    <a:close/>
                    <a:moveTo>
                      <a:pt x="378593" y="17535"/>
                    </a:moveTo>
                    <a:lnTo>
                      <a:pt x="377167" y="18004"/>
                    </a:lnTo>
                    <a:lnTo>
                      <a:pt x="376691" y="18093"/>
                    </a:lnTo>
                    <a:lnTo>
                      <a:pt x="378407" y="17568"/>
                    </a:lnTo>
                    <a:close/>
                    <a:moveTo>
                      <a:pt x="382178" y="17511"/>
                    </a:moveTo>
                    <a:lnTo>
                      <a:pt x="375000" y="19407"/>
                    </a:lnTo>
                    <a:lnTo>
                      <a:pt x="373354" y="19651"/>
                    </a:lnTo>
                    <a:lnTo>
                      <a:pt x="366258" y="21711"/>
                    </a:lnTo>
                    <a:lnTo>
                      <a:pt x="365278" y="21917"/>
                    </a:lnTo>
                    <a:lnTo>
                      <a:pt x="368610" y="20820"/>
                    </a:lnTo>
                    <a:lnTo>
                      <a:pt x="376858" y="18394"/>
                    </a:lnTo>
                    <a:close/>
                    <a:moveTo>
                      <a:pt x="379937" y="17489"/>
                    </a:moveTo>
                    <a:lnTo>
                      <a:pt x="377852" y="18102"/>
                    </a:lnTo>
                    <a:lnTo>
                      <a:pt x="377351" y="18194"/>
                    </a:lnTo>
                    <a:lnTo>
                      <a:pt x="375916" y="18416"/>
                    </a:lnTo>
                    <a:lnTo>
                      <a:pt x="377167" y="18004"/>
                    </a:lnTo>
                    <a:close/>
                    <a:moveTo>
                      <a:pt x="391411" y="17437"/>
                    </a:moveTo>
                    <a:lnTo>
                      <a:pt x="388855" y="18396"/>
                    </a:lnTo>
                    <a:lnTo>
                      <a:pt x="384320" y="19102"/>
                    </a:lnTo>
                    <a:lnTo>
                      <a:pt x="383842" y="19224"/>
                    </a:lnTo>
                    <a:lnTo>
                      <a:pt x="382133" y="19481"/>
                    </a:lnTo>
                    <a:lnTo>
                      <a:pt x="384981" y="18783"/>
                    </a:lnTo>
                    <a:lnTo>
                      <a:pt x="386718" y="18381"/>
                    </a:lnTo>
                    <a:lnTo>
                      <a:pt x="390720" y="17512"/>
                    </a:lnTo>
                    <a:close/>
                    <a:moveTo>
                      <a:pt x="382632" y="17436"/>
                    </a:moveTo>
                    <a:lnTo>
                      <a:pt x="382188" y="17561"/>
                    </a:lnTo>
                    <a:lnTo>
                      <a:pt x="382399" y="17474"/>
                    </a:lnTo>
                    <a:close/>
                    <a:moveTo>
                      <a:pt x="382258" y="17434"/>
                    </a:moveTo>
                    <a:lnTo>
                      <a:pt x="377162" y="18305"/>
                    </a:lnTo>
                    <a:lnTo>
                      <a:pt x="377522" y="18199"/>
                    </a:lnTo>
                    <a:lnTo>
                      <a:pt x="379567" y="17851"/>
                    </a:lnTo>
                    <a:close/>
                    <a:moveTo>
                      <a:pt x="382545" y="17414"/>
                    </a:moveTo>
                    <a:lnTo>
                      <a:pt x="382399" y="17474"/>
                    </a:lnTo>
                    <a:lnTo>
                      <a:pt x="382178" y="17511"/>
                    </a:lnTo>
                    <a:close/>
                    <a:moveTo>
                      <a:pt x="571605" y="17400"/>
                    </a:moveTo>
                    <a:lnTo>
                      <a:pt x="576768" y="19651"/>
                    </a:lnTo>
                    <a:lnTo>
                      <a:pt x="579793" y="22003"/>
                    </a:lnTo>
                    <a:close/>
                    <a:moveTo>
                      <a:pt x="401193" y="17383"/>
                    </a:moveTo>
                    <a:lnTo>
                      <a:pt x="400398" y="17780"/>
                    </a:lnTo>
                    <a:lnTo>
                      <a:pt x="383864" y="20802"/>
                    </a:lnTo>
                    <a:lnTo>
                      <a:pt x="386227" y="20293"/>
                    </a:lnTo>
                    <a:close/>
                    <a:moveTo>
                      <a:pt x="390695" y="17383"/>
                    </a:moveTo>
                    <a:lnTo>
                      <a:pt x="389724" y="17621"/>
                    </a:lnTo>
                    <a:lnTo>
                      <a:pt x="388706" y="17731"/>
                    </a:lnTo>
                    <a:lnTo>
                      <a:pt x="384278" y="18910"/>
                    </a:lnTo>
                    <a:lnTo>
                      <a:pt x="382127" y="19376"/>
                    </a:lnTo>
                    <a:lnTo>
                      <a:pt x="380706" y="19696"/>
                    </a:lnTo>
                    <a:lnTo>
                      <a:pt x="376982" y="20257"/>
                    </a:lnTo>
                    <a:lnTo>
                      <a:pt x="384320" y="18280"/>
                    </a:lnTo>
                    <a:close/>
                    <a:moveTo>
                      <a:pt x="400964" y="17375"/>
                    </a:moveTo>
                    <a:lnTo>
                      <a:pt x="387102" y="20105"/>
                    </a:lnTo>
                    <a:lnTo>
                      <a:pt x="397755" y="17812"/>
                    </a:lnTo>
                    <a:close/>
                    <a:moveTo>
                      <a:pt x="382666" y="17365"/>
                    </a:moveTo>
                    <a:lnTo>
                      <a:pt x="382640" y="17375"/>
                    </a:lnTo>
                    <a:lnTo>
                      <a:pt x="382258" y="17434"/>
                    </a:lnTo>
                    <a:close/>
                    <a:moveTo>
                      <a:pt x="382768" y="17355"/>
                    </a:moveTo>
                    <a:lnTo>
                      <a:pt x="382545" y="17414"/>
                    </a:lnTo>
                    <a:lnTo>
                      <a:pt x="382640" y="17375"/>
                    </a:lnTo>
                    <a:close/>
                    <a:moveTo>
                      <a:pt x="401367" y="17296"/>
                    </a:moveTo>
                    <a:lnTo>
                      <a:pt x="401299" y="17330"/>
                    </a:lnTo>
                    <a:lnTo>
                      <a:pt x="400964" y="17375"/>
                    </a:lnTo>
                    <a:close/>
                    <a:moveTo>
                      <a:pt x="383218" y="17270"/>
                    </a:moveTo>
                    <a:lnTo>
                      <a:pt x="383097" y="17305"/>
                    </a:lnTo>
                    <a:lnTo>
                      <a:pt x="382768" y="17355"/>
                    </a:lnTo>
                    <a:lnTo>
                      <a:pt x="382856" y="17332"/>
                    </a:lnTo>
                    <a:close/>
                    <a:moveTo>
                      <a:pt x="401855" y="17254"/>
                    </a:moveTo>
                    <a:lnTo>
                      <a:pt x="401193" y="17383"/>
                    </a:lnTo>
                    <a:lnTo>
                      <a:pt x="401299" y="17330"/>
                    </a:lnTo>
                    <a:close/>
                    <a:moveTo>
                      <a:pt x="383298" y="17215"/>
                    </a:moveTo>
                    <a:lnTo>
                      <a:pt x="382856" y="17332"/>
                    </a:lnTo>
                    <a:lnTo>
                      <a:pt x="382666" y="17365"/>
                    </a:lnTo>
                    <a:lnTo>
                      <a:pt x="382838" y="17294"/>
                    </a:lnTo>
                    <a:close/>
                    <a:moveTo>
                      <a:pt x="402077" y="17211"/>
                    </a:moveTo>
                    <a:lnTo>
                      <a:pt x="402035" y="17230"/>
                    </a:lnTo>
                    <a:lnTo>
                      <a:pt x="401855" y="17254"/>
                    </a:lnTo>
                    <a:close/>
                    <a:moveTo>
                      <a:pt x="392073" y="17189"/>
                    </a:moveTo>
                    <a:lnTo>
                      <a:pt x="391884" y="17260"/>
                    </a:lnTo>
                    <a:lnTo>
                      <a:pt x="390720" y="17512"/>
                    </a:lnTo>
                    <a:lnTo>
                      <a:pt x="390237" y="17565"/>
                    </a:lnTo>
                    <a:lnTo>
                      <a:pt x="391530" y="17265"/>
                    </a:lnTo>
                    <a:close/>
                    <a:moveTo>
                      <a:pt x="402373" y="17184"/>
                    </a:moveTo>
                    <a:lnTo>
                      <a:pt x="403661" y="17184"/>
                    </a:lnTo>
                    <a:lnTo>
                      <a:pt x="401075" y="17656"/>
                    </a:lnTo>
                    <a:lnTo>
                      <a:pt x="402035" y="17230"/>
                    </a:lnTo>
                    <a:close/>
                    <a:moveTo>
                      <a:pt x="402138" y="17184"/>
                    </a:moveTo>
                    <a:lnTo>
                      <a:pt x="402217" y="17184"/>
                    </a:lnTo>
                    <a:lnTo>
                      <a:pt x="402077" y="17211"/>
                    </a:lnTo>
                    <a:close/>
                    <a:moveTo>
                      <a:pt x="401591" y="17184"/>
                    </a:moveTo>
                    <a:lnTo>
                      <a:pt x="401937" y="17184"/>
                    </a:lnTo>
                    <a:lnTo>
                      <a:pt x="401367" y="17296"/>
                    </a:lnTo>
                    <a:close/>
                    <a:moveTo>
                      <a:pt x="517096" y="17183"/>
                    </a:moveTo>
                    <a:lnTo>
                      <a:pt x="515007" y="18750"/>
                    </a:lnTo>
                    <a:lnTo>
                      <a:pt x="513957" y="19248"/>
                    </a:lnTo>
                    <a:lnTo>
                      <a:pt x="515087" y="18280"/>
                    </a:lnTo>
                    <a:close/>
                    <a:moveTo>
                      <a:pt x="402299" y="17112"/>
                    </a:moveTo>
                    <a:lnTo>
                      <a:pt x="402138" y="17184"/>
                    </a:lnTo>
                    <a:lnTo>
                      <a:pt x="401937" y="17184"/>
                    </a:lnTo>
                    <a:close/>
                    <a:moveTo>
                      <a:pt x="383294" y="17106"/>
                    </a:moveTo>
                    <a:lnTo>
                      <a:pt x="382838" y="17294"/>
                    </a:lnTo>
                    <a:lnTo>
                      <a:pt x="379567" y="17851"/>
                    </a:lnTo>
                    <a:lnTo>
                      <a:pt x="377750" y="18132"/>
                    </a:lnTo>
                    <a:lnTo>
                      <a:pt x="377852" y="18102"/>
                    </a:lnTo>
                    <a:close/>
                    <a:moveTo>
                      <a:pt x="511646" y="17098"/>
                    </a:moveTo>
                    <a:lnTo>
                      <a:pt x="511618" y="17115"/>
                    </a:lnTo>
                    <a:lnTo>
                      <a:pt x="511248" y="17184"/>
                    </a:lnTo>
                    <a:close/>
                    <a:moveTo>
                      <a:pt x="472270" y="17076"/>
                    </a:moveTo>
                    <a:lnTo>
                      <a:pt x="472116" y="17127"/>
                    </a:lnTo>
                    <a:lnTo>
                      <a:pt x="471772" y="17184"/>
                    </a:lnTo>
                    <a:close/>
                    <a:moveTo>
                      <a:pt x="384612" y="17070"/>
                    </a:moveTo>
                    <a:lnTo>
                      <a:pt x="384272" y="17164"/>
                    </a:lnTo>
                    <a:lnTo>
                      <a:pt x="382632" y="17436"/>
                    </a:lnTo>
                    <a:lnTo>
                      <a:pt x="383097" y="17305"/>
                    </a:lnTo>
                    <a:close/>
                    <a:moveTo>
                      <a:pt x="402703" y="17033"/>
                    </a:moveTo>
                    <a:lnTo>
                      <a:pt x="402299" y="17112"/>
                    </a:lnTo>
                    <a:lnTo>
                      <a:pt x="402379" y="17077"/>
                    </a:lnTo>
                    <a:close/>
                    <a:moveTo>
                      <a:pt x="512379" y="16973"/>
                    </a:moveTo>
                    <a:lnTo>
                      <a:pt x="511054" y="17477"/>
                    </a:lnTo>
                    <a:lnTo>
                      <a:pt x="511618" y="17115"/>
                    </a:lnTo>
                    <a:close/>
                    <a:moveTo>
                      <a:pt x="385597" y="16944"/>
                    </a:moveTo>
                    <a:lnTo>
                      <a:pt x="379408" y="18755"/>
                    </a:lnTo>
                    <a:lnTo>
                      <a:pt x="379223" y="18782"/>
                    </a:lnTo>
                    <a:lnTo>
                      <a:pt x="380901" y="18091"/>
                    </a:lnTo>
                    <a:lnTo>
                      <a:pt x="384272" y="17164"/>
                    </a:lnTo>
                    <a:close/>
                    <a:moveTo>
                      <a:pt x="544320" y="16912"/>
                    </a:moveTo>
                    <a:lnTo>
                      <a:pt x="544710" y="17639"/>
                    </a:lnTo>
                    <a:lnTo>
                      <a:pt x="544333" y="17367"/>
                    </a:lnTo>
                    <a:close/>
                    <a:moveTo>
                      <a:pt x="378149" y="16867"/>
                    </a:moveTo>
                    <a:lnTo>
                      <a:pt x="376373" y="17432"/>
                    </a:lnTo>
                    <a:lnTo>
                      <a:pt x="378148" y="16867"/>
                    </a:lnTo>
                    <a:close/>
                    <a:moveTo>
                      <a:pt x="378150" y="16867"/>
                    </a:moveTo>
                    <a:lnTo>
                      <a:pt x="378149" y="16867"/>
                    </a:lnTo>
                    <a:lnTo>
                      <a:pt x="378149" y="16867"/>
                    </a:lnTo>
                    <a:close/>
                    <a:moveTo>
                      <a:pt x="385360" y="16864"/>
                    </a:moveTo>
                    <a:lnTo>
                      <a:pt x="384975" y="16970"/>
                    </a:lnTo>
                    <a:lnTo>
                      <a:pt x="383218" y="17270"/>
                    </a:lnTo>
                    <a:lnTo>
                      <a:pt x="383586" y="17166"/>
                    </a:lnTo>
                    <a:close/>
                    <a:moveTo>
                      <a:pt x="402883" y="16853"/>
                    </a:moveTo>
                    <a:lnTo>
                      <a:pt x="402379" y="17077"/>
                    </a:lnTo>
                    <a:lnTo>
                      <a:pt x="401591" y="17184"/>
                    </a:lnTo>
                    <a:lnTo>
                      <a:pt x="398855" y="17575"/>
                    </a:lnTo>
                    <a:lnTo>
                      <a:pt x="399398" y="17458"/>
                    </a:lnTo>
                    <a:close/>
                    <a:moveTo>
                      <a:pt x="384731" y="16843"/>
                    </a:moveTo>
                    <a:lnTo>
                      <a:pt x="383586" y="17166"/>
                    </a:lnTo>
                    <a:lnTo>
                      <a:pt x="383298" y="17215"/>
                    </a:lnTo>
                    <a:lnTo>
                      <a:pt x="384656" y="16856"/>
                    </a:lnTo>
                    <a:close/>
                    <a:moveTo>
                      <a:pt x="554395" y="16837"/>
                    </a:moveTo>
                    <a:lnTo>
                      <a:pt x="556081" y="18945"/>
                    </a:lnTo>
                    <a:lnTo>
                      <a:pt x="555351" y="19270"/>
                    </a:lnTo>
                    <a:lnTo>
                      <a:pt x="554018" y="16925"/>
                    </a:lnTo>
                    <a:close/>
                    <a:moveTo>
                      <a:pt x="393180" y="16774"/>
                    </a:moveTo>
                    <a:lnTo>
                      <a:pt x="392419" y="17059"/>
                    </a:lnTo>
                    <a:lnTo>
                      <a:pt x="391530" y="17265"/>
                    </a:lnTo>
                    <a:lnTo>
                      <a:pt x="390695" y="17383"/>
                    </a:lnTo>
                    <a:close/>
                    <a:moveTo>
                      <a:pt x="386251" y="16752"/>
                    </a:moveTo>
                    <a:lnTo>
                      <a:pt x="385786" y="16888"/>
                    </a:lnTo>
                    <a:lnTo>
                      <a:pt x="384612" y="17070"/>
                    </a:lnTo>
                    <a:lnTo>
                      <a:pt x="384975" y="16970"/>
                    </a:lnTo>
                    <a:close/>
                    <a:moveTo>
                      <a:pt x="372182" y="16711"/>
                    </a:moveTo>
                    <a:lnTo>
                      <a:pt x="372147" y="16723"/>
                    </a:lnTo>
                    <a:lnTo>
                      <a:pt x="368694" y="17184"/>
                    </a:lnTo>
                    <a:close/>
                    <a:moveTo>
                      <a:pt x="519470" y="16637"/>
                    </a:moveTo>
                    <a:lnTo>
                      <a:pt x="517514" y="17810"/>
                    </a:lnTo>
                    <a:lnTo>
                      <a:pt x="514438" y="19177"/>
                    </a:lnTo>
                    <a:lnTo>
                      <a:pt x="515007" y="18750"/>
                    </a:lnTo>
                    <a:close/>
                    <a:moveTo>
                      <a:pt x="487123" y="16635"/>
                    </a:moveTo>
                    <a:lnTo>
                      <a:pt x="481830" y="18620"/>
                    </a:lnTo>
                    <a:lnTo>
                      <a:pt x="480864" y="18830"/>
                    </a:lnTo>
                    <a:lnTo>
                      <a:pt x="485585" y="16956"/>
                    </a:lnTo>
                    <a:close/>
                    <a:moveTo>
                      <a:pt x="519473" y="16635"/>
                    </a:moveTo>
                    <a:lnTo>
                      <a:pt x="519472" y="16635"/>
                    </a:lnTo>
                    <a:lnTo>
                      <a:pt x="519470" y="16637"/>
                    </a:lnTo>
                    <a:close/>
                    <a:moveTo>
                      <a:pt x="393768" y="16630"/>
                    </a:moveTo>
                    <a:lnTo>
                      <a:pt x="393180" y="16774"/>
                    </a:lnTo>
                    <a:lnTo>
                      <a:pt x="393432" y="16680"/>
                    </a:lnTo>
                    <a:close/>
                    <a:moveTo>
                      <a:pt x="537249" y="16598"/>
                    </a:moveTo>
                    <a:lnTo>
                      <a:pt x="537509" y="17116"/>
                    </a:lnTo>
                    <a:lnTo>
                      <a:pt x="537384" y="17370"/>
                    </a:lnTo>
                    <a:lnTo>
                      <a:pt x="537216" y="16988"/>
                    </a:lnTo>
                    <a:close/>
                    <a:moveTo>
                      <a:pt x="514050" y="16575"/>
                    </a:moveTo>
                    <a:lnTo>
                      <a:pt x="513943" y="16682"/>
                    </a:lnTo>
                    <a:lnTo>
                      <a:pt x="512379" y="16973"/>
                    </a:lnTo>
                    <a:lnTo>
                      <a:pt x="512596" y="16891"/>
                    </a:lnTo>
                    <a:close/>
                    <a:moveTo>
                      <a:pt x="427638" y="16573"/>
                    </a:moveTo>
                    <a:lnTo>
                      <a:pt x="427497" y="16636"/>
                    </a:lnTo>
                    <a:lnTo>
                      <a:pt x="423522" y="17184"/>
                    </a:lnTo>
                    <a:close/>
                    <a:moveTo>
                      <a:pt x="407042" y="16566"/>
                    </a:moveTo>
                    <a:lnTo>
                      <a:pt x="406336" y="16768"/>
                    </a:lnTo>
                    <a:lnTo>
                      <a:pt x="397204" y="19377"/>
                    </a:lnTo>
                    <a:cubicBezTo>
                      <a:pt x="399398" y="19377"/>
                      <a:pt x="401591" y="17184"/>
                      <a:pt x="403784" y="17184"/>
                    </a:cubicBezTo>
                    <a:lnTo>
                      <a:pt x="403661" y="17184"/>
                    </a:lnTo>
                    <a:close/>
                    <a:moveTo>
                      <a:pt x="387915" y="16559"/>
                    </a:moveTo>
                    <a:lnTo>
                      <a:pt x="385597" y="16944"/>
                    </a:lnTo>
                    <a:lnTo>
                      <a:pt x="385786" y="16888"/>
                    </a:lnTo>
                    <a:close/>
                    <a:moveTo>
                      <a:pt x="373438" y="16550"/>
                    </a:moveTo>
                    <a:lnTo>
                      <a:pt x="372954" y="16737"/>
                    </a:lnTo>
                    <a:lnTo>
                      <a:pt x="361771" y="20479"/>
                    </a:lnTo>
                    <a:lnTo>
                      <a:pt x="361551" y="20517"/>
                    </a:lnTo>
                    <a:lnTo>
                      <a:pt x="364307" y="19377"/>
                    </a:lnTo>
                    <a:lnTo>
                      <a:pt x="360472" y="20706"/>
                    </a:lnTo>
                    <a:lnTo>
                      <a:pt x="359259" y="20918"/>
                    </a:lnTo>
                    <a:lnTo>
                      <a:pt x="372147" y="16723"/>
                    </a:lnTo>
                    <a:close/>
                    <a:moveTo>
                      <a:pt x="514742" y="16533"/>
                    </a:moveTo>
                    <a:lnTo>
                      <a:pt x="513441" y="17183"/>
                    </a:lnTo>
                    <a:lnTo>
                      <a:pt x="513943" y="16682"/>
                    </a:lnTo>
                    <a:close/>
                    <a:moveTo>
                      <a:pt x="373612" y="16517"/>
                    </a:moveTo>
                    <a:lnTo>
                      <a:pt x="373564" y="16533"/>
                    </a:lnTo>
                    <a:lnTo>
                      <a:pt x="373438" y="16550"/>
                    </a:lnTo>
                    <a:lnTo>
                      <a:pt x="373475" y="16536"/>
                    </a:lnTo>
                    <a:close/>
                    <a:moveTo>
                      <a:pt x="542821" y="16516"/>
                    </a:moveTo>
                    <a:lnTo>
                      <a:pt x="543001" y="16742"/>
                    </a:lnTo>
                    <a:lnTo>
                      <a:pt x="542774" y="17458"/>
                    </a:lnTo>
                    <a:lnTo>
                      <a:pt x="543113" y="20647"/>
                    </a:lnTo>
                    <a:lnTo>
                      <a:pt x="542449" y="18650"/>
                    </a:lnTo>
                    <a:lnTo>
                      <a:pt x="542500" y="17458"/>
                    </a:lnTo>
                    <a:close/>
                    <a:moveTo>
                      <a:pt x="407402" y="16500"/>
                    </a:moveTo>
                    <a:lnTo>
                      <a:pt x="407042" y="16566"/>
                    </a:lnTo>
                    <a:lnTo>
                      <a:pt x="407154" y="16534"/>
                    </a:lnTo>
                    <a:close/>
                    <a:moveTo>
                      <a:pt x="543087" y="16470"/>
                    </a:moveTo>
                    <a:lnTo>
                      <a:pt x="543613" y="16848"/>
                    </a:lnTo>
                    <a:lnTo>
                      <a:pt x="544333" y="17367"/>
                    </a:lnTo>
                    <a:lnTo>
                      <a:pt x="544363" y="18455"/>
                    </a:lnTo>
                    <a:lnTo>
                      <a:pt x="543669" y="17583"/>
                    </a:lnTo>
                    <a:lnTo>
                      <a:pt x="543001" y="16742"/>
                    </a:lnTo>
                    <a:close/>
                    <a:moveTo>
                      <a:pt x="383518" y="16436"/>
                    </a:moveTo>
                    <a:lnTo>
                      <a:pt x="381525" y="17022"/>
                    </a:lnTo>
                    <a:lnTo>
                      <a:pt x="378593" y="17535"/>
                    </a:lnTo>
                    <a:lnTo>
                      <a:pt x="379660" y="17184"/>
                    </a:lnTo>
                    <a:lnTo>
                      <a:pt x="378407" y="17568"/>
                    </a:lnTo>
                    <a:lnTo>
                      <a:pt x="375749" y="18032"/>
                    </a:lnTo>
                    <a:lnTo>
                      <a:pt x="372940" y="18524"/>
                    </a:lnTo>
                    <a:lnTo>
                      <a:pt x="369057" y="19204"/>
                    </a:lnTo>
                    <a:lnTo>
                      <a:pt x="373431" y="17842"/>
                    </a:lnTo>
                    <a:lnTo>
                      <a:pt x="376373" y="17432"/>
                    </a:lnTo>
                    <a:lnTo>
                      <a:pt x="378010" y="17204"/>
                    </a:lnTo>
                    <a:close/>
                    <a:moveTo>
                      <a:pt x="537263" y="16427"/>
                    </a:moveTo>
                    <a:lnTo>
                      <a:pt x="537249" y="16598"/>
                    </a:lnTo>
                    <a:lnTo>
                      <a:pt x="537199" y="16499"/>
                    </a:lnTo>
                    <a:close/>
                    <a:moveTo>
                      <a:pt x="384957" y="16421"/>
                    </a:moveTo>
                    <a:lnTo>
                      <a:pt x="384365" y="16665"/>
                    </a:lnTo>
                    <a:lnTo>
                      <a:pt x="379937" y="17489"/>
                    </a:lnTo>
                    <a:lnTo>
                      <a:pt x="381525" y="17022"/>
                    </a:lnTo>
                    <a:close/>
                    <a:moveTo>
                      <a:pt x="390474" y="16338"/>
                    </a:moveTo>
                    <a:lnTo>
                      <a:pt x="386393" y="17482"/>
                    </a:lnTo>
                    <a:lnTo>
                      <a:pt x="382532" y="18292"/>
                    </a:lnTo>
                    <a:lnTo>
                      <a:pt x="381895" y="18387"/>
                    </a:lnTo>
                    <a:lnTo>
                      <a:pt x="382800" y="18140"/>
                    </a:lnTo>
                    <a:close/>
                    <a:moveTo>
                      <a:pt x="407855" y="16334"/>
                    </a:moveTo>
                    <a:lnTo>
                      <a:pt x="407154" y="16534"/>
                    </a:lnTo>
                    <a:lnTo>
                      <a:pt x="402373" y="17184"/>
                    </a:lnTo>
                    <a:lnTo>
                      <a:pt x="402217" y="17184"/>
                    </a:lnTo>
                    <a:lnTo>
                      <a:pt x="403663" y="16903"/>
                    </a:lnTo>
                    <a:close/>
                    <a:moveTo>
                      <a:pt x="389693" y="16264"/>
                    </a:moveTo>
                    <a:lnTo>
                      <a:pt x="389523" y="16310"/>
                    </a:lnTo>
                    <a:lnTo>
                      <a:pt x="387915" y="16559"/>
                    </a:lnTo>
                    <a:close/>
                    <a:moveTo>
                      <a:pt x="387961" y="16252"/>
                    </a:moveTo>
                    <a:lnTo>
                      <a:pt x="386576" y="16657"/>
                    </a:lnTo>
                    <a:lnTo>
                      <a:pt x="385360" y="16864"/>
                    </a:lnTo>
                    <a:lnTo>
                      <a:pt x="386840" y="16457"/>
                    </a:lnTo>
                    <a:close/>
                    <a:moveTo>
                      <a:pt x="398877" y="16232"/>
                    </a:moveTo>
                    <a:lnTo>
                      <a:pt x="396549" y="16878"/>
                    </a:lnTo>
                    <a:lnTo>
                      <a:pt x="391411" y="17437"/>
                    </a:lnTo>
                    <a:lnTo>
                      <a:pt x="391884" y="17260"/>
                    </a:lnTo>
                    <a:lnTo>
                      <a:pt x="392467" y="17134"/>
                    </a:lnTo>
                    <a:close/>
                    <a:moveTo>
                      <a:pt x="396981" y="16154"/>
                    </a:moveTo>
                    <a:lnTo>
                      <a:pt x="392467" y="17134"/>
                    </a:lnTo>
                    <a:lnTo>
                      <a:pt x="392073" y="17189"/>
                    </a:lnTo>
                    <a:lnTo>
                      <a:pt x="392419" y="17059"/>
                    </a:lnTo>
                    <a:lnTo>
                      <a:pt x="395163" y="16423"/>
                    </a:lnTo>
                    <a:close/>
                    <a:moveTo>
                      <a:pt x="403337" y="16140"/>
                    </a:moveTo>
                    <a:lnTo>
                      <a:pt x="393935" y="17605"/>
                    </a:lnTo>
                    <a:lnTo>
                      <a:pt x="396549" y="16878"/>
                    </a:lnTo>
                    <a:close/>
                    <a:moveTo>
                      <a:pt x="387282" y="16122"/>
                    </a:moveTo>
                    <a:lnTo>
                      <a:pt x="385063" y="16749"/>
                    </a:lnTo>
                    <a:lnTo>
                      <a:pt x="384656" y="16856"/>
                    </a:lnTo>
                    <a:lnTo>
                      <a:pt x="383294" y="17106"/>
                    </a:lnTo>
                    <a:lnTo>
                      <a:pt x="384365" y="16665"/>
                    </a:lnTo>
                    <a:close/>
                    <a:moveTo>
                      <a:pt x="404575" y="16101"/>
                    </a:moveTo>
                    <a:lnTo>
                      <a:pt x="403729" y="16477"/>
                    </a:lnTo>
                    <a:lnTo>
                      <a:pt x="389503" y="18836"/>
                    </a:lnTo>
                    <a:lnTo>
                      <a:pt x="393157" y="17821"/>
                    </a:lnTo>
                    <a:close/>
                    <a:moveTo>
                      <a:pt x="481339" y="16025"/>
                    </a:moveTo>
                    <a:lnTo>
                      <a:pt x="481306" y="16039"/>
                    </a:lnTo>
                    <a:lnTo>
                      <a:pt x="479748" y="16386"/>
                    </a:lnTo>
                    <a:lnTo>
                      <a:pt x="479632" y="16406"/>
                    </a:lnTo>
                    <a:close/>
                    <a:moveTo>
                      <a:pt x="434457" y="16012"/>
                    </a:moveTo>
                    <a:lnTo>
                      <a:pt x="433059" y="16442"/>
                    </a:lnTo>
                    <a:lnTo>
                      <a:pt x="427908" y="17184"/>
                    </a:lnTo>
                    <a:lnTo>
                      <a:pt x="431198" y="16361"/>
                    </a:lnTo>
                    <a:close/>
                    <a:moveTo>
                      <a:pt x="410441" y="15983"/>
                    </a:moveTo>
                    <a:lnTo>
                      <a:pt x="409574" y="16205"/>
                    </a:lnTo>
                    <a:lnTo>
                      <a:pt x="407402" y="16500"/>
                    </a:lnTo>
                    <a:lnTo>
                      <a:pt x="409637" y="16092"/>
                    </a:lnTo>
                    <a:close/>
                    <a:moveTo>
                      <a:pt x="544066" y="15978"/>
                    </a:moveTo>
                    <a:lnTo>
                      <a:pt x="544311" y="16586"/>
                    </a:lnTo>
                    <a:lnTo>
                      <a:pt x="544320" y="16912"/>
                    </a:lnTo>
                    <a:lnTo>
                      <a:pt x="543925" y="16175"/>
                    </a:lnTo>
                    <a:close/>
                    <a:moveTo>
                      <a:pt x="536934" y="15971"/>
                    </a:moveTo>
                    <a:lnTo>
                      <a:pt x="537199" y="16499"/>
                    </a:lnTo>
                    <a:lnTo>
                      <a:pt x="537067" y="16648"/>
                    </a:lnTo>
                    <a:lnTo>
                      <a:pt x="536839" y="16131"/>
                    </a:lnTo>
                    <a:close/>
                    <a:moveTo>
                      <a:pt x="517786" y="15966"/>
                    </a:moveTo>
                    <a:lnTo>
                      <a:pt x="515087" y="18280"/>
                    </a:lnTo>
                    <a:lnTo>
                      <a:pt x="513880" y="18938"/>
                    </a:lnTo>
                    <a:lnTo>
                      <a:pt x="516638" y="16180"/>
                    </a:lnTo>
                    <a:close/>
                    <a:moveTo>
                      <a:pt x="516852" y="15965"/>
                    </a:moveTo>
                    <a:lnTo>
                      <a:pt x="516638" y="16180"/>
                    </a:lnTo>
                    <a:lnTo>
                      <a:pt x="514742" y="16533"/>
                    </a:lnTo>
                    <a:lnTo>
                      <a:pt x="515127" y="16340"/>
                    </a:lnTo>
                    <a:close/>
                    <a:moveTo>
                      <a:pt x="451185" y="15965"/>
                    </a:moveTo>
                    <a:lnTo>
                      <a:pt x="443261" y="17184"/>
                    </a:lnTo>
                    <a:lnTo>
                      <a:pt x="446518" y="16498"/>
                    </a:lnTo>
                    <a:close/>
                    <a:moveTo>
                      <a:pt x="542378" y="15958"/>
                    </a:moveTo>
                    <a:lnTo>
                      <a:pt x="542887" y="16325"/>
                    </a:lnTo>
                    <a:lnTo>
                      <a:pt x="542821" y="16516"/>
                    </a:lnTo>
                    <a:close/>
                    <a:moveTo>
                      <a:pt x="391874" y="15946"/>
                    </a:moveTo>
                    <a:lnTo>
                      <a:pt x="391561" y="16034"/>
                    </a:lnTo>
                    <a:lnTo>
                      <a:pt x="383919" y="17836"/>
                    </a:lnTo>
                    <a:lnTo>
                      <a:pt x="389523" y="16310"/>
                    </a:lnTo>
                    <a:close/>
                    <a:moveTo>
                      <a:pt x="544292" y="15908"/>
                    </a:moveTo>
                    <a:lnTo>
                      <a:pt x="544933" y="16224"/>
                    </a:lnTo>
                    <a:lnTo>
                      <a:pt x="548687" y="23892"/>
                    </a:lnTo>
                    <a:lnTo>
                      <a:pt x="546261" y="20841"/>
                    </a:lnTo>
                    <a:lnTo>
                      <a:pt x="545790" y="18417"/>
                    </a:lnTo>
                    <a:lnTo>
                      <a:pt x="544744" y="17663"/>
                    </a:lnTo>
                    <a:lnTo>
                      <a:pt x="544311" y="16586"/>
                    </a:lnTo>
                    <a:close/>
                    <a:moveTo>
                      <a:pt x="391040" y="15897"/>
                    </a:moveTo>
                    <a:lnTo>
                      <a:pt x="390673" y="15997"/>
                    </a:lnTo>
                    <a:lnTo>
                      <a:pt x="386251" y="16752"/>
                    </a:lnTo>
                    <a:lnTo>
                      <a:pt x="386576" y="16657"/>
                    </a:lnTo>
                    <a:close/>
                    <a:moveTo>
                      <a:pt x="386276" y="15878"/>
                    </a:moveTo>
                    <a:lnTo>
                      <a:pt x="385641" y="16139"/>
                    </a:lnTo>
                    <a:lnTo>
                      <a:pt x="383518" y="16436"/>
                    </a:lnTo>
                    <a:lnTo>
                      <a:pt x="384805" y="16057"/>
                    </a:lnTo>
                    <a:close/>
                    <a:moveTo>
                      <a:pt x="405107" y="15864"/>
                    </a:moveTo>
                    <a:lnTo>
                      <a:pt x="404860" y="15974"/>
                    </a:lnTo>
                    <a:lnTo>
                      <a:pt x="403337" y="16140"/>
                    </a:lnTo>
                    <a:close/>
                    <a:moveTo>
                      <a:pt x="433307" y="15834"/>
                    </a:moveTo>
                    <a:lnTo>
                      <a:pt x="431198" y="16361"/>
                    </a:lnTo>
                    <a:lnTo>
                      <a:pt x="427134" y="16797"/>
                    </a:lnTo>
                    <a:lnTo>
                      <a:pt x="427497" y="16636"/>
                    </a:lnTo>
                    <a:close/>
                    <a:moveTo>
                      <a:pt x="392666" y="15823"/>
                    </a:moveTo>
                    <a:lnTo>
                      <a:pt x="390474" y="16338"/>
                    </a:lnTo>
                    <a:lnTo>
                      <a:pt x="391561" y="16034"/>
                    </a:lnTo>
                    <a:lnTo>
                      <a:pt x="392046" y="15919"/>
                    </a:lnTo>
                    <a:close/>
                    <a:moveTo>
                      <a:pt x="392711" y="15762"/>
                    </a:moveTo>
                    <a:lnTo>
                      <a:pt x="392046" y="15919"/>
                    </a:lnTo>
                    <a:lnTo>
                      <a:pt x="391874" y="15946"/>
                    </a:lnTo>
                    <a:lnTo>
                      <a:pt x="392264" y="15837"/>
                    </a:lnTo>
                    <a:close/>
                    <a:moveTo>
                      <a:pt x="406858" y="15757"/>
                    </a:moveTo>
                    <a:lnTo>
                      <a:pt x="404575" y="16101"/>
                    </a:lnTo>
                    <a:lnTo>
                      <a:pt x="404860" y="15974"/>
                    </a:lnTo>
                    <a:close/>
                    <a:moveTo>
                      <a:pt x="543976" y="15753"/>
                    </a:moveTo>
                    <a:lnTo>
                      <a:pt x="544161" y="15844"/>
                    </a:lnTo>
                    <a:lnTo>
                      <a:pt x="544066" y="15978"/>
                    </a:lnTo>
                    <a:close/>
                    <a:moveTo>
                      <a:pt x="542212" y="15750"/>
                    </a:moveTo>
                    <a:lnTo>
                      <a:pt x="542378" y="15958"/>
                    </a:lnTo>
                    <a:lnTo>
                      <a:pt x="542210" y="15838"/>
                    </a:lnTo>
                    <a:close/>
                    <a:moveTo>
                      <a:pt x="467929" y="15737"/>
                    </a:moveTo>
                    <a:lnTo>
                      <a:pt x="466692" y="16065"/>
                    </a:lnTo>
                    <a:lnTo>
                      <a:pt x="466525" y="16097"/>
                    </a:lnTo>
                    <a:lnTo>
                      <a:pt x="467706" y="15782"/>
                    </a:lnTo>
                    <a:close/>
                    <a:moveTo>
                      <a:pt x="452692" y="15733"/>
                    </a:moveTo>
                    <a:lnTo>
                      <a:pt x="452473" y="15817"/>
                    </a:lnTo>
                    <a:lnTo>
                      <a:pt x="451185" y="15965"/>
                    </a:lnTo>
                    <a:close/>
                    <a:moveTo>
                      <a:pt x="388951" y="15722"/>
                    </a:moveTo>
                    <a:lnTo>
                      <a:pt x="387803" y="16025"/>
                    </a:lnTo>
                    <a:lnTo>
                      <a:pt x="387282" y="16122"/>
                    </a:lnTo>
                    <a:lnTo>
                      <a:pt x="388288" y="15838"/>
                    </a:lnTo>
                    <a:close/>
                    <a:moveTo>
                      <a:pt x="388761" y="15704"/>
                    </a:moveTo>
                    <a:lnTo>
                      <a:pt x="388288" y="15838"/>
                    </a:lnTo>
                    <a:lnTo>
                      <a:pt x="384957" y="16421"/>
                    </a:lnTo>
                    <a:lnTo>
                      <a:pt x="385641" y="16139"/>
                    </a:lnTo>
                    <a:close/>
                    <a:moveTo>
                      <a:pt x="389670" y="15678"/>
                    </a:moveTo>
                    <a:lnTo>
                      <a:pt x="386840" y="16457"/>
                    </a:lnTo>
                    <a:lnTo>
                      <a:pt x="384731" y="16843"/>
                    </a:lnTo>
                    <a:lnTo>
                      <a:pt x="385063" y="16749"/>
                    </a:lnTo>
                    <a:lnTo>
                      <a:pt x="387803" y="16025"/>
                    </a:lnTo>
                    <a:close/>
                    <a:moveTo>
                      <a:pt x="544286" y="15671"/>
                    </a:moveTo>
                    <a:lnTo>
                      <a:pt x="544292" y="15908"/>
                    </a:lnTo>
                    <a:lnTo>
                      <a:pt x="544161" y="15844"/>
                    </a:lnTo>
                    <a:close/>
                    <a:moveTo>
                      <a:pt x="538220" y="15664"/>
                    </a:moveTo>
                    <a:lnTo>
                      <a:pt x="538392" y="16341"/>
                    </a:lnTo>
                    <a:lnTo>
                      <a:pt x="538388" y="16361"/>
                    </a:lnTo>
                    <a:lnTo>
                      <a:pt x="537799" y="17694"/>
                    </a:lnTo>
                    <a:lnTo>
                      <a:pt x="537509" y="17116"/>
                    </a:lnTo>
                    <a:close/>
                    <a:moveTo>
                      <a:pt x="541841" y="15572"/>
                    </a:moveTo>
                    <a:lnTo>
                      <a:pt x="542210" y="15838"/>
                    </a:lnTo>
                    <a:lnTo>
                      <a:pt x="542175" y="17826"/>
                    </a:lnTo>
                    <a:lnTo>
                      <a:pt x="541755" y="16564"/>
                    </a:lnTo>
                    <a:close/>
                    <a:moveTo>
                      <a:pt x="537334" y="15567"/>
                    </a:moveTo>
                    <a:lnTo>
                      <a:pt x="537565" y="16087"/>
                    </a:lnTo>
                    <a:lnTo>
                      <a:pt x="537263" y="16427"/>
                    </a:lnTo>
                    <a:close/>
                    <a:moveTo>
                      <a:pt x="393288" y="15550"/>
                    </a:moveTo>
                    <a:lnTo>
                      <a:pt x="392264" y="15837"/>
                    </a:lnTo>
                    <a:lnTo>
                      <a:pt x="389693" y="16264"/>
                    </a:lnTo>
                    <a:lnTo>
                      <a:pt x="390673" y="15997"/>
                    </a:lnTo>
                    <a:close/>
                    <a:moveTo>
                      <a:pt x="520128" y="15529"/>
                    </a:moveTo>
                    <a:lnTo>
                      <a:pt x="517096" y="17183"/>
                    </a:lnTo>
                    <a:lnTo>
                      <a:pt x="519028" y="15734"/>
                    </a:lnTo>
                    <a:close/>
                    <a:moveTo>
                      <a:pt x="543511" y="15524"/>
                    </a:moveTo>
                    <a:lnTo>
                      <a:pt x="543599" y="15567"/>
                    </a:lnTo>
                    <a:lnTo>
                      <a:pt x="543925" y="16175"/>
                    </a:lnTo>
                    <a:lnTo>
                      <a:pt x="543596" y="16635"/>
                    </a:lnTo>
                    <a:close/>
                    <a:moveTo>
                      <a:pt x="390192" y="15505"/>
                    </a:moveTo>
                    <a:lnTo>
                      <a:pt x="388951" y="15722"/>
                    </a:lnTo>
                    <a:lnTo>
                      <a:pt x="389305" y="15629"/>
                    </a:lnTo>
                    <a:close/>
                    <a:moveTo>
                      <a:pt x="410925" y="15457"/>
                    </a:moveTo>
                    <a:lnTo>
                      <a:pt x="410552" y="15563"/>
                    </a:lnTo>
                    <a:lnTo>
                      <a:pt x="403663" y="16903"/>
                    </a:lnTo>
                    <a:lnTo>
                      <a:pt x="402703" y="17033"/>
                    </a:lnTo>
                    <a:lnTo>
                      <a:pt x="409100" y="15773"/>
                    </a:lnTo>
                    <a:close/>
                    <a:moveTo>
                      <a:pt x="390486" y="15453"/>
                    </a:moveTo>
                    <a:lnTo>
                      <a:pt x="390409" y="15475"/>
                    </a:lnTo>
                    <a:lnTo>
                      <a:pt x="390192" y="15505"/>
                    </a:lnTo>
                    <a:close/>
                    <a:moveTo>
                      <a:pt x="390804" y="15420"/>
                    </a:moveTo>
                    <a:lnTo>
                      <a:pt x="390359" y="15550"/>
                    </a:lnTo>
                    <a:lnTo>
                      <a:pt x="389670" y="15678"/>
                    </a:lnTo>
                    <a:lnTo>
                      <a:pt x="390409" y="15475"/>
                    </a:lnTo>
                    <a:close/>
                    <a:moveTo>
                      <a:pt x="390142" y="15408"/>
                    </a:moveTo>
                    <a:lnTo>
                      <a:pt x="389305" y="15629"/>
                    </a:lnTo>
                    <a:lnTo>
                      <a:pt x="388761" y="15704"/>
                    </a:lnTo>
                    <a:lnTo>
                      <a:pt x="389563" y="15478"/>
                    </a:lnTo>
                    <a:close/>
                    <a:moveTo>
                      <a:pt x="519483" y="15393"/>
                    </a:moveTo>
                    <a:lnTo>
                      <a:pt x="519028" y="15734"/>
                    </a:lnTo>
                    <a:lnTo>
                      <a:pt x="517786" y="15966"/>
                    </a:lnTo>
                    <a:lnTo>
                      <a:pt x="518104" y="15693"/>
                    </a:lnTo>
                    <a:close/>
                    <a:moveTo>
                      <a:pt x="543211" y="15376"/>
                    </a:moveTo>
                    <a:lnTo>
                      <a:pt x="543404" y="15472"/>
                    </a:lnTo>
                    <a:lnTo>
                      <a:pt x="543087" y="16470"/>
                    </a:lnTo>
                    <a:lnTo>
                      <a:pt x="542887" y="16325"/>
                    </a:lnTo>
                    <a:close/>
                    <a:moveTo>
                      <a:pt x="482852" y="15337"/>
                    </a:moveTo>
                    <a:lnTo>
                      <a:pt x="481697" y="15862"/>
                    </a:lnTo>
                    <a:lnTo>
                      <a:pt x="476581" y="16951"/>
                    </a:lnTo>
                    <a:lnTo>
                      <a:pt x="467867" y="18507"/>
                    </a:lnTo>
                    <a:lnTo>
                      <a:pt x="472116" y="17127"/>
                    </a:lnTo>
                    <a:close/>
                    <a:moveTo>
                      <a:pt x="543457" y="15304"/>
                    </a:moveTo>
                    <a:lnTo>
                      <a:pt x="543500" y="15384"/>
                    </a:lnTo>
                    <a:lnTo>
                      <a:pt x="543511" y="15524"/>
                    </a:lnTo>
                    <a:lnTo>
                      <a:pt x="543404" y="15472"/>
                    </a:lnTo>
                    <a:close/>
                    <a:moveTo>
                      <a:pt x="391345" y="15261"/>
                    </a:moveTo>
                    <a:lnTo>
                      <a:pt x="390989" y="15365"/>
                    </a:lnTo>
                    <a:lnTo>
                      <a:pt x="390486" y="15453"/>
                    </a:lnTo>
                    <a:lnTo>
                      <a:pt x="391058" y="15296"/>
                    </a:lnTo>
                    <a:close/>
                    <a:moveTo>
                      <a:pt x="537360" y="15255"/>
                    </a:moveTo>
                    <a:lnTo>
                      <a:pt x="537334" y="15567"/>
                    </a:lnTo>
                    <a:lnTo>
                      <a:pt x="537266" y="15414"/>
                    </a:lnTo>
                    <a:close/>
                    <a:moveTo>
                      <a:pt x="383277" y="15235"/>
                    </a:moveTo>
                    <a:lnTo>
                      <a:pt x="378149" y="16867"/>
                    </a:lnTo>
                    <a:lnTo>
                      <a:pt x="378148" y="16867"/>
                    </a:lnTo>
                    <a:lnTo>
                      <a:pt x="375548" y="17183"/>
                    </a:lnTo>
                    <a:lnTo>
                      <a:pt x="373431" y="17842"/>
                    </a:lnTo>
                    <a:lnTo>
                      <a:pt x="372258" y="18006"/>
                    </a:lnTo>
                    <a:lnTo>
                      <a:pt x="367678" y="19445"/>
                    </a:lnTo>
                    <a:lnTo>
                      <a:pt x="364540" y="19994"/>
                    </a:lnTo>
                    <a:lnTo>
                      <a:pt x="365467" y="19635"/>
                    </a:lnTo>
                    <a:lnTo>
                      <a:pt x="372954" y="16737"/>
                    </a:lnTo>
                    <a:lnTo>
                      <a:pt x="373564" y="16533"/>
                    </a:lnTo>
                    <a:close/>
                    <a:moveTo>
                      <a:pt x="415983" y="15230"/>
                    </a:moveTo>
                    <a:lnTo>
                      <a:pt x="409935" y="16742"/>
                    </a:lnTo>
                    <a:lnTo>
                      <a:pt x="399132" y="19034"/>
                    </a:lnTo>
                    <a:lnTo>
                      <a:pt x="397204" y="19377"/>
                    </a:lnTo>
                    <a:lnTo>
                      <a:pt x="409202" y="16301"/>
                    </a:lnTo>
                    <a:lnTo>
                      <a:pt x="409574" y="16205"/>
                    </a:lnTo>
                    <a:lnTo>
                      <a:pt x="410857" y="16031"/>
                    </a:lnTo>
                    <a:lnTo>
                      <a:pt x="414476" y="15539"/>
                    </a:lnTo>
                    <a:lnTo>
                      <a:pt x="415259" y="15329"/>
                    </a:lnTo>
                    <a:close/>
                    <a:moveTo>
                      <a:pt x="411728" y="15227"/>
                    </a:moveTo>
                    <a:lnTo>
                      <a:pt x="411403" y="15320"/>
                    </a:lnTo>
                    <a:lnTo>
                      <a:pt x="409100" y="15773"/>
                    </a:lnTo>
                    <a:lnTo>
                      <a:pt x="402883" y="16853"/>
                    </a:lnTo>
                    <a:lnTo>
                      <a:pt x="403729" y="16477"/>
                    </a:lnTo>
                    <a:lnTo>
                      <a:pt x="410386" y="15373"/>
                    </a:lnTo>
                    <a:close/>
                    <a:moveTo>
                      <a:pt x="395007" y="15221"/>
                    </a:moveTo>
                    <a:lnTo>
                      <a:pt x="394467" y="15348"/>
                    </a:lnTo>
                    <a:lnTo>
                      <a:pt x="393288" y="15550"/>
                    </a:lnTo>
                    <a:lnTo>
                      <a:pt x="393616" y="15458"/>
                    </a:lnTo>
                    <a:close/>
                    <a:moveTo>
                      <a:pt x="520702" y="15217"/>
                    </a:moveTo>
                    <a:lnTo>
                      <a:pt x="520489" y="15462"/>
                    </a:lnTo>
                    <a:lnTo>
                      <a:pt x="520128" y="15529"/>
                    </a:lnTo>
                    <a:close/>
                    <a:moveTo>
                      <a:pt x="395280" y="15210"/>
                    </a:moveTo>
                    <a:lnTo>
                      <a:pt x="393443" y="15641"/>
                    </a:lnTo>
                    <a:lnTo>
                      <a:pt x="392711" y="15762"/>
                    </a:lnTo>
                    <a:lnTo>
                      <a:pt x="394467" y="15348"/>
                    </a:lnTo>
                    <a:close/>
                    <a:moveTo>
                      <a:pt x="521849" y="15209"/>
                    </a:moveTo>
                    <a:lnTo>
                      <a:pt x="519473" y="16635"/>
                    </a:lnTo>
                    <a:lnTo>
                      <a:pt x="520489" y="15462"/>
                    </a:lnTo>
                    <a:close/>
                    <a:moveTo>
                      <a:pt x="441777" y="15187"/>
                    </a:moveTo>
                    <a:lnTo>
                      <a:pt x="432295" y="17184"/>
                    </a:lnTo>
                    <a:lnTo>
                      <a:pt x="441853" y="15517"/>
                    </a:lnTo>
                    <a:lnTo>
                      <a:pt x="426127" y="18828"/>
                    </a:lnTo>
                    <a:lnTo>
                      <a:pt x="424818" y="18978"/>
                    </a:lnTo>
                    <a:lnTo>
                      <a:pt x="433059" y="16442"/>
                    </a:lnTo>
                    <a:close/>
                    <a:moveTo>
                      <a:pt x="397532" y="15142"/>
                    </a:moveTo>
                    <a:lnTo>
                      <a:pt x="393432" y="16680"/>
                    </a:lnTo>
                    <a:lnTo>
                      <a:pt x="384580" y="17990"/>
                    </a:lnTo>
                    <a:lnTo>
                      <a:pt x="386393" y="17482"/>
                    </a:lnTo>
                    <a:close/>
                    <a:moveTo>
                      <a:pt x="437293" y="15140"/>
                    </a:moveTo>
                    <a:lnTo>
                      <a:pt x="436440" y="15402"/>
                    </a:lnTo>
                    <a:lnTo>
                      <a:pt x="433307" y="15834"/>
                    </a:lnTo>
                    <a:lnTo>
                      <a:pt x="434319" y="15581"/>
                    </a:lnTo>
                    <a:close/>
                    <a:moveTo>
                      <a:pt x="521977" y="15132"/>
                    </a:moveTo>
                    <a:lnTo>
                      <a:pt x="521940" y="15192"/>
                    </a:lnTo>
                    <a:lnTo>
                      <a:pt x="521849" y="15209"/>
                    </a:lnTo>
                    <a:close/>
                    <a:moveTo>
                      <a:pt x="412980" y="15091"/>
                    </a:moveTo>
                    <a:lnTo>
                      <a:pt x="412559" y="15173"/>
                    </a:lnTo>
                    <a:lnTo>
                      <a:pt x="410925" y="15457"/>
                    </a:lnTo>
                    <a:lnTo>
                      <a:pt x="411403" y="15320"/>
                    </a:lnTo>
                    <a:lnTo>
                      <a:pt x="412055" y="15192"/>
                    </a:lnTo>
                    <a:close/>
                    <a:moveTo>
                      <a:pt x="520971" y="15070"/>
                    </a:moveTo>
                    <a:lnTo>
                      <a:pt x="520702" y="15217"/>
                    </a:lnTo>
                    <a:lnTo>
                      <a:pt x="520796" y="15108"/>
                    </a:lnTo>
                    <a:close/>
                    <a:moveTo>
                      <a:pt x="392979" y="15063"/>
                    </a:moveTo>
                    <a:lnTo>
                      <a:pt x="391821" y="15278"/>
                    </a:lnTo>
                    <a:lnTo>
                      <a:pt x="390804" y="15420"/>
                    </a:lnTo>
                    <a:lnTo>
                      <a:pt x="390989" y="15365"/>
                    </a:lnTo>
                    <a:lnTo>
                      <a:pt x="392132" y="15166"/>
                    </a:lnTo>
                    <a:close/>
                    <a:moveTo>
                      <a:pt x="377467" y="14990"/>
                    </a:moveTo>
                    <a:lnTo>
                      <a:pt x="373475" y="16536"/>
                    </a:lnTo>
                    <a:lnTo>
                      <a:pt x="372182" y="16711"/>
                    </a:lnTo>
                    <a:close/>
                    <a:moveTo>
                      <a:pt x="477957" y="14958"/>
                    </a:moveTo>
                    <a:lnTo>
                      <a:pt x="476157" y="15813"/>
                    </a:lnTo>
                    <a:lnTo>
                      <a:pt x="475283" y="16097"/>
                    </a:lnTo>
                    <a:lnTo>
                      <a:pt x="469984" y="17106"/>
                    </a:lnTo>
                    <a:lnTo>
                      <a:pt x="470498" y="16939"/>
                    </a:lnTo>
                    <a:close/>
                    <a:moveTo>
                      <a:pt x="565105" y="14931"/>
                    </a:moveTo>
                    <a:lnTo>
                      <a:pt x="574849" y="25956"/>
                    </a:lnTo>
                    <a:lnTo>
                      <a:pt x="563522" y="15635"/>
                    </a:lnTo>
                    <a:close/>
                    <a:moveTo>
                      <a:pt x="414611" y="14913"/>
                    </a:moveTo>
                    <a:lnTo>
                      <a:pt x="410955" y="15851"/>
                    </a:lnTo>
                    <a:lnTo>
                      <a:pt x="409637" y="16092"/>
                    </a:lnTo>
                    <a:lnTo>
                      <a:pt x="407855" y="16334"/>
                    </a:lnTo>
                    <a:lnTo>
                      <a:pt x="410552" y="15563"/>
                    </a:lnTo>
                    <a:lnTo>
                      <a:pt x="412559" y="15173"/>
                    </a:lnTo>
                    <a:lnTo>
                      <a:pt x="413115" y="15076"/>
                    </a:lnTo>
                    <a:close/>
                    <a:moveTo>
                      <a:pt x="478181" y="14898"/>
                    </a:moveTo>
                    <a:lnTo>
                      <a:pt x="477957" y="14958"/>
                    </a:lnTo>
                    <a:lnTo>
                      <a:pt x="478024" y="14926"/>
                    </a:lnTo>
                    <a:close/>
                    <a:moveTo>
                      <a:pt x="562700" y="14887"/>
                    </a:moveTo>
                    <a:lnTo>
                      <a:pt x="563522" y="15635"/>
                    </a:lnTo>
                    <a:lnTo>
                      <a:pt x="556755" y="18646"/>
                    </a:lnTo>
                    <a:lnTo>
                      <a:pt x="555248" y="16636"/>
                    </a:lnTo>
                    <a:close/>
                    <a:moveTo>
                      <a:pt x="398826" y="14870"/>
                    </a:moveTo>
                    <a:lnTo>
                      <a:pt x="397532" y="15142"/>
                    </a:lnTo>
                    <a:lnTo>
                      <a:pt x="397857" y="15020"/>
                    </a:lnTo>
                    <a:close/>
                    <a:moveTo>
                      <a:pt x="394879" y="14851"/>
                    </a:moveTo>
                    <a:lnTo>
                      <a:pt x="393378" y="15260"/>
                    </a:lnTo>
                    <a:lnTo>
                      <a:pt x="387961" y="16252"/>
                    </a:lnTo>
                    <a:lnTo>
                      <a:pt x="390359" y="15550"/>
                    </a:lnTo>
                    <a:lnTo>
                      <a:pt x="391821" y="15278"/>
                    </a:lnTo>
                    <a:close/>
                    <a:moveTo>
                      <a:pt x="543606" y="14834"/>
                    </a:moveTo>
                    <a:lnTo>
                      <a:pt x="543976" y="15753"/>
                    </a:lnTo>
                    <a:lnTo>
                      <a:pt x="543599" y="15567"/>
                    </a:lnTo>
                    <a:lnTo>
                      <a:pt x="543500" y="15384"/>
                    </a:lnTo>
                    <a:lnTo>
                      <a:pt x="543487" y="15210"/>
                    </a:lnTo>
                    <a:close/>
                    <a:moveTo>
                      <a:pt x="398392" y="14819"/>
                    </a:moveTo>
                    <a:lnTo>
                      <a:pt x="397857" y="15020"/>
                    </a:lnTo>
                    <a:lnTo>
                      <a:pt x="392666" y="15823"/>
                    </a:lnTo>
                    <a:lnTo>
                      <a:pt x="393443" y="15641"/>
                    </a:lnTo>
                    <a:close/>
                    <a:moveTo>
                      <a:pt x="394110" y="14819"/>
                    </a:moveTo>
                    <a:lnTo>
                      <a:pt x="392132" y="15166"/>
                    </a:lnTo>
                    <a:lnTo>
                      <a:pt x="391345" y="15261"/>
                    </a:lnTo>
                    <a:lnTo>
                      <a:pt x="391551" y="15201"/>
                    </a:lnTo>
                    <a:lnTo>
                      <a:pt x="393477" y="14878"/>
                    </a:lnTo>
                    <a:close/>
                    <a:moveTo>
                      <a:pt x="413236" y="14796"/>
                    </a:moveTo>
                    <a:lnTo>
                      <a:pt x="412366" y="15045"/>
                    </a:lnTo>
                    <a:lnTo>
                      <a:pt x="410386" y="15373"/>
                    </a:lnTo>
                    <a:lnTo>
                      <a:pt x="406858" y="15757"/>
                    </a:lnTo>
                    <a:close/>
                    <a:moveTo>
                      <a:pt x="541913" y="14738"/>
                    </a:moveTo>
                    <a:lnTo>
                      <a:pt x="542170" y="14864"/>
                    </a:lnTo>
                    <a:lnTo>
                      <a:pt x="542226" y="14990"/>
                    </a:lnTo>
                    <a:lnTo>
                      <a:pt x="542212" y="15750"/>
                    </a:lnTo>
                    <a:lnTo>
                      <a:pt x="541864" y="15312"/>
                    </a:lnTo>
                    <a:close/>
                    <a:moveTo>
                      <a:pt x="441450" y="14711"/>
                    </a:moveTo>
                    <a:lnTo>
                      <a:pt x="438874" y="15539"/>
                    </a:lnTo>
                    <a:lnTo>
                      <a:pt x="434457" y="16012"/>
                    </a:lnTo>
                    <a:lnTo>
                      <a:pt x="436440" y="15402"/>
                    </a:lnTo>
                    <a:close/>
                    <a:moveTo>
                      <a:pt x="540627" y="14697"/>
                    </a:moveTo>
                    <a:lnTo>
                      <a:pt x="541294" y="15177"/>
                    </a:lnTo>
                    <a:lnTo>
                      <a:pt x="541755" y="16564"/>
                    </a:lnTo>
                    <a:lnTo>
                      <a:pt x="541678" y="17458"/>
                    </a:lnTo>
                    <a:lnTo>
                      <a:pt x="541398" y="18333"/>
                    </a:lnTo>
                    <a:close/>
                    <a:moveTo>
                      <a:pt x="395457" y="14694"/>
                    </a:moveTo>
                    <a:lnTo>
                      <a:pt x="395013" y="14815"/>
                    </a:lnTo>
                    <a:lnTo>
                      <a:pt x="392979" y="15063"/>
                    </a:lnTo>
                    <a:lnTo>
                      <a:pt x="394461" y="14786"/>
                    </a:lnTo>
                    <a:close/>
                    <a:moveTo>
                      <a:pt x="396016" y="14693"/>
                    </a:moveTo>
                    <a:lnTo>
                      <a:pt x="394879" y="14851"/>
                    </a:lnTo>
                    <a:lnTo>
                      <a:pt x="395013" y="14815"/>
                    </a:lnTo>
                    <a:close/>
                    <a:moveTo>
                      <a:pt x="522711" y="14692"/>
                    </a:moveTo>
                    <a:lnTo>
                      <a:pt x="521977" y="15132"/>
                    </a:lnTo>
                    <a:lnTo>
                      <a:pt x="522176" y="14808"/>
                    </a:lnTo>
                    <a:close/>
                    <a:moveTo>
                      <a:pt x="437877" y="14691"/>
                    </a:moveTo>
                    <a:lnTo>
                      <a:pt x="434319" y="15581"/>
                    </a:lnTo>
                    <a:lnTo>
                      <a:pt x="427638" y="16573"/>
                    </a:lnTo>
                    <a:lnTo>
                      <a:pt x="428506" y="16187"/>
                    </a:lnTo>
                    <a:lnTo>
                      <a:pt x="433198" y="15248"/>
                    </a:lnTo>
                    <a:close/>
                    <a:moveTo>
                      <a:pt x="543446" y="14686"/>
                    </a:moveTo>
                    <a:lnTo>
                      <a:pt x="543487" y="15210"/>
                    </a:lnTo>
                    <a:lnTo>
                      <a:pt x="543457" y="15304"/>
                    </a:lnTo>
                    <a:lnTo>
                      <a:pt x="543322" y="15051"/>
                    </a:lnTo>
                    <a:close/>
                    <a:moveTo>
                      <a:pt x="471966" y="14646"/>
                    </a:moveTo>
                    <a:lnTo>
                      <a:pt x="471771" y="14716"/>
                    </a:lnTo>
                    <a:lnTo>
                      <a:pt x="471176" y="14874"/>
                    </a:lnTo>
                    <a:lnTo>
                      <a:pt x="471010" y="14901"/>
                    </a:lnTo>
                    <a:close/>
                    <a:moveTo>
                      <a:pt x="524922" y="14604"/>
                    </a:moveTo>
                    <a:lnTo>
                      <a:pt x="524899" y="14641"/>
                    </a:lnTo>
                    <a:lnTo>
                      <a:pt x="524864" y="14647"/>
                    </a:lnTo>
                    <a:close/>
                    <a:moveTo>
                      <a:pt x="415115" y="14589"/>
                    </a:moveTo>
                    <a:lnTo>
                      <a:pt x="412055" y="15192"/>
                    </a:lnTo>
                    <a:lnTo>
                      <a:pt x="411728" y="15227"/>
                    </a:lnTo>
                    <a:lnTo>
                      <a:pt x="412366" y="15045"/>
                    </a:lnTo>
                    <a:close/>
                    <a:moveTo>
                      <a:pt x="538791" y="14519"/>
                    </a:moveTo>
                    <a:lnTo>
                      <a:pt x="539484" y="14990"/>
                    </a:lnTo>
                    <a:lnTo>
                      <a:pt x="539011" y="18776"/>
                    </a:lnTo>
                    <a:lnTo>
                      <a:pt x="538392" y="16341"/>
                    </a:lnTo>
                    <a:close/>
                    <a:moveTo>
                      <a:pt x="388356" y="14518"/>
                    </a:moveTo>
                    <a:lnTo>
                      <a:pt x="383563" y="15168"/>
                    </a:lnTo>
                    <a:lnTo>
                      <a:pt x="383434" y="15185"/>
                    </a:lnTo>
                    <a:lnTo>
                      <a:pt x="373612" y="16517"/>
                    </a:lnTo>
                    <a:lnTo>
                      <a:pt x="375205" y="15984"/>
                    </a:lnTo>
                    <a:lnTo>
                      <a:pt x="384008" y="15002"/>
                    </a:lnTo>
                    <a:lnTo>
                      <a:pt x="384015" y="15002"/>
                    </a:lnTo>
                    <a:close/>
                    <a:moveTo>
                      <a:pt x="418309" y="14511"/>
                    </a:moveTo>
                    <a:lnTo>
                      <a:pt x="415411" y="15288"/>
                    </a:lnTo>
                    <a:lnTo>
                      <a:pt x="415259" y="15329"/>
                    </a:lnTo>
                    <a:lnTo>
                      <a:pt x="414676" y="15408"/>
                    </a:lnTo>
                    <a:lnTo>
                      <a:pt x="410441" y="15983"/>
                    </a:lnTo>
                    <a:lnTo>
                      <a:pt x="410955" y="15851"/>
                    </a:lnTo>
                    <a:lnTo>
                      <a:pt x="418252" y="14517"/>
                    </a:lnTo>
                    <a:close/>
                    <a:moveTo>
                      <a:pt x="432295" y="14503"/>
                    </a:moveTo>
                    <a:lnTo>
                      <a:pt x="431106" y="15031"/>
                    </a:lnTo>
                    <a:lnTo>
                      <a:pt x="419811" y="16518"/>
                    </a:lnTo>
                    <a:lnTo>
                      <a:pt x="422196" y="15964"/>
                    </a:lnTo>
                    <a:lnTo>
                      <a:pt x="428627" y="14911"/>
                    </a:lnTo>
                    <a:close/>
                    <a:moveTo>
                      <a:pt x="397519" y="14502"/>
                    </a:moveTo>
                    <a:lnTo>
                      <a:pt x="397391" y="14525"/>
                    </a:lnTo>
                    <a:lnTo>
                      <a:pt x="396016" y="14693"/>
                    </a:lnTo>
                    <a:lnTo>
                      <a:pt x="397113" y="14540"/>
                    </a:lnTo>
                    <a:close/>
                    <a:moveTo>
                      <a:pt x="399246" y="14499"/>
                    </a:moveTo>
                    <a:lnTo>
                      <a:pt x="399085" y="14559"/>
                    </a:lnTo>
                    <a:lnTo>
                      <a:pt x="395280" y="15210"/>
                    </a:lnTo>
                    <a:lnTo>
                      <a:pt x="395821" y="15082"/>
                    </a:lnTo>
                    <a:close/>
                    <a:moveTo>
                      <a:pt x="408185" y="14496"/>
                    </a:moveTo>
                    <a:lnTo>
                      <a:pt x="406783" y="15119"/>
                    </a:lnTo>
                    <a:lnTo>
                      <a:pt x="398877" y="16232"/>
                    </a:lnTo>
                    <a:lnTo>
                      <a:pt x="401634" y="15466"/>
                    </a:lnTo>
                    <a:close/>
                    <a:moveTo>
                      <a:pt x="446725" y="14492"/>
                    </a:moveTo>
                    <a:lnTo>
                      <a:pt x="446331" y="14737"/>
                    </a:lnTo>
                    <a:lnTo>
                      <a:pt x="441853" y="15517"/>
                    </a:lnTo>
                    <a:close/>
                    <a:moveTo>
                      <a:pt x="538800" y="14480"/>
                    </a:moveTo>
                    <a:lnTo>
                      <a:pt x="538791" y="14519"/>
                    </a:lnTo>
                    <a:lnTo>
                      <a:pt x="538783" y="14513"/>
                    </a:lnTo>
                    <a:close/>
                    <a:moveTo>
                      <a:pt x="515242" y="14446"/>
                    </a:moveTo>
                    <a:lnTo>
                      <a:pt x="513167" y="15813"/>
                    </a:lnTo>
                    <a:lnTo>
                      <a:pt x="508871" y="17732"/>
                    </a:lnTo>
                    <a:lnTo>
                      <a:pt x="513325" y="15060"/>
                    </a:lnTo>
                    <a:lnTo>
                      <a:pt x="514537" y="14716"/>
                    </a:lnTo>
                    <a:close/>
                    <a:moveTo>
                      <a:pt x="446976" y="14439"/>
                    </a:moveTo>
                    <a:lnTo>
                      <a:pt x="446725" y="14492"/>
                    </a:lnTo>
                    <a:lnTo>
                      <a:pt x="446760" y="14470"/>
                    </a:lnTo>
                    <a:close/>
                    <a:moveTo>
                      <a:pt x="398406" y="14419"/>
                    </a:moveTo>
                    <a:lnTo>
                      <a:pt x="397858" y="14549"/>
                    </a:lnTo>
                    <a:lnTo>
                      <a:pt x="395286" y="14990"/>
                    </a:lnTo>
                    <a:lnTo>
                      <a:pt x="393616" y="15458"/>
                    </a:lnTo>
                    <a:lnTo>
                      <a:pt x="391040" y="15897"/>
                    </a:lnTo>
                    <a:lnTo>
                      <a:pt x="393378" y="15260"/>
                    </a:lnTo>
                    <a:lnTo>
                      <a:pt x="397391" y="14525"/>
                    </a:lnTo>
                    <a:lnTo>
                      <a:pt x="397793" y="14477"/>
                    </a:lnTo>
                    <a:close/>
                    <a:moveTo>
                      <a:pt x="564740" y="14408"/>
                    </a:moveTo>
                    <a:lnTo>
                      <a:pt x="565518" y="14747"/>
                    </a:lnTo>
                    <a:lnTo>
                      <a:pt x="565105" y="14931"/>
                    </a:lnTo>
                    <a:lnTo>
                      <a:pt x="564660" y="14427"/>
                    </a:lnTo>
                    <a:close/>
                    <a:moveTo>
                      <a:pt x="566282" y="14408"/>
                    </a:moveTo>
                    <a:lnTo>
                      <a:pt x="571605" y="17400"/>
                    </a:lnTo>
                    <a:lnTo>
                      <a:pt x="565518" y="14747"/>
                    </a:lnTo>
                    <a:close/>
                    <a:moveTo>
                      <a:pt x="464866" y="14401"/>
                    </a:moveTo>
                    <a:lnTo>
                      <a:pt x="449840" y="17184"/>
                    </a:lnTo>
                    <a:lnTo>
                      <a:pt x="458644" y="15112"/>
                    </a:lnTo>
                    <a:close/>
                    <a:moveTo>
                      <a:pt x="398732" y="14399"/>
                    </a:moveTo>
                    <a:lnTo>
                      <a:pt x="395821" y="15082"/>
                    </a:lnTo>
                    <a:lnTo>
                      <a:pt x="395007" y="15221"/>
                    </a:lnTo>
                    <a:lnTo>
                      <a:pt x="397858" y="14549"/>
                    </a:lnTo>
                    <a:close/>
                    <a:moveTo>
                      <a:pt x="398854" y="14378"/>
                    </a:moveTo>
                    <a:lnTo>
                      <a:pt x="398732" y="14399"/>
                    </a:lnTo>
                    <a:lnTo>
                      <a:pt x="398800" y="14383"/>
                    </a:lnTo>
                    <a:close/>
                    <a:moveTo>
                      <a:pt x="543423" y="14378"/>
                    </a:moveTo>
                    <a:lnTo>
                      <a:pt x="543492" y="14551"/>
                    </a:lnTo>
                    <a:lnTo>
                      <a:pt x="543446" y="14686"/>
                    </a:lnTo>
                    <a:close/>
                    <a:moveTo>
                      <a:pt x="474375" y="14358"/>
                    </a:moveTo>
                    <a:lnTo>
                      <a:pt x="473714" y="14562"/>
                    </a:lnTo>
                    <a:lnTo>
                      <a:pt x="467929" y="15737"/>
                    </a:lnTo>
                    <a:lnTo>
                      <a:pt x="471176" y="14874"/>
                    </a:lnTo>
                    <a:close/>
                    <a:moveTo>
                      <a:pt x="416865" y="14335"/>
                    </a:moveTo>
                    <a:lnTo>
                      <a:pt x="415782" y="14613"/>
                    </a:lnTo>
                    <a:lnTo>
                      <a:pt x="413115" y="15076"/>
                    </a:lnTo>
                    <a:lnTo>
                      <a:pt x="412980" y="15091"/>
                    </a:lnTo>
                    <a:close/>
                    <a:moveTo>
                      <a:pt x="399055" y="14323"/>
                    </a:moveTo>
                    <a:lnTo>
                      <a:pt x="398800" y="14383"/>
                    </a:lnTo>
                    <a:lnTo>
                      <a:pt x="398406" y="14419"/>
                    </a:lnTo>
                    <a:lnTo>
                      <a:pt x="398560" y="14383"/>
                    </a:lnTo>
                    <a:close/>
                    <a:moveTo>
                      <a:pt x="488978" y="14316"/>
                    </a:moveTo>
                    <a:lnTo>
                      <a:pt x="481339" y="16025"/>
                    </a:lnTo>
                    <a:lnTo>
                      <a:pt x="481697" y="15862"/>
                    </a:lnTo>
                    <a:lnTo>
                      <a:pt x="488875" y="14333"/>
                    </a:lnTo>
                    <a:close/>
                    <a:moveTo>
                      <a:pt x="547717" y="14309"/>
                    </a:moveTo>
                    <a:lnTo>
                      <a:pt x="548024" y="14646"/>
                    </a:lnTo>
                    <a:lnTo>
                      <a:pt x="548538" y="15210"/>
                    </a:lnTo>
                    <a:lnTo>
                      <a:pt x="548805" y="23763"/>
                    </a:lnTo>
                    <a:lnTo>
                      <a:pt x="548852" y="23977"/>
                    </a:lnTo>
                    <a:lnTo>
                      <a:pt x="547709" y="21570"/>
                    </a:lnTo>
                    <a:cubicBezTo>
                      <a:pt x="546749" y="19651"/>
                      <a:pt x="546132" y="17732"/>
                      <a:pt x="546441" y="15881"/>
                    </a:cubicBezTo>
                    <a:close/>
                    <a:moveTo>
                      <a:pt x="397070" y="14301"/>
                    </a:moveTo>
                    <a:lnTo>
                      <a:pt x="394461" y="14786"/>
                    </a:lnTo>
                    <a:lnTo>
                      <a:pt x="394110" y="14819"/>
                    </a:lnTo>
                    <a:close/>
                    <a:moveTo>
                      <a:pt x="540998" y="14288"/>
                    </a:moveTo>
                    <a:lnTo>
                      <a:pt x="541083" y="14330"/>
                    </a:lnTo>
                    <a:lnTo>
                      <a:pt x="541864" y="15312"/>
                    </a:lnTo>
                    <a:lnTo>
                      <a:pt x="541841" y="15572"/>
                    </a:lnTo>
                    <a:lnTo>
                      <a:pt x="541294" y="15177"/>
                    </a:lnTo>
                    <a:close/>
                    <a:moveTo>
                      <a:pt x="399030" y="14273"/>
                    </a:moveTo>
                    <a:lnTo>
                      <a:pt x="398560" y="14383"/>
                    </a:lnTo>
                    <a:lnTo>
                      <a:pt x="397793" y="14477"/>
                    </a:lnTo>
                    <a:lnTo>
                      <a:pt x="397519" y="14502"/>
                    </a:lnTo>
                    <a:lnTo>
                      <a:pt x="397951" y="14423"/>
                    </a:lnTo>
                    <a:close/>
                    <a:moveTo>
                      <a:pt x="462267" y="14260"/>
                    </a:moveTo>
                    <a:lnTo>
                      <a:pt x="458644" y="15112"/>
                    </a:lnTo>
                    <a:lnTo>
                      <a:pt x="456054" y="15408"/>
                    </a:lnTo>
                    <a:lnTo>
                      <a:pt x="457515" y="14991"/>
                    </a:lnTo>
                    <a:close/>
                    <a:moveTo>
                      <a:pt x="522540" y="14214"/>
                    </a:moveTo>
                    <a:lnTo>
                      <a:pt x="522176" y="14808"/>
                    </a:lnTo>
                    <a:lnTo>
                      <a:pt x="520971" y="15070"/>
                    </a:lnTo>
                    <a:close/>
                    <a:moveTo>
                      <a:pt x="400033" y="14204"/>
                    </a:moveTo>
                    <a:lnTo>
                      <a:pt x="399805" y="14289"/>
                    </a:lnTo>
                    <a:lnTo>
                      <a:pt x="398854" y="14378"/>
                    </a:lnTo>
                    <a:lnTo>
                      <a:pt x="399464" y="14273"/>
                    </a:lnTo>
                    <a:close/>
                    <a:moveTo>
                      <a:pt x="489777" y="14183"/>
                    </a:moveTo>
                    <a:lnTo>
                      <a:pt x="488284" y="14861"/>
                    </a:lnTo>
                    <a:lnTo>
                      <a:pt x="481060" y="16151"/>
                    </a:lnTo>
                    <a:lnTo>
                      <a:pt x="481306" y="16039"/>
                    </a:lnTo>
                    <a:lnTo>
                      <a:pt x="489313" y="14260"/>
                    </a:lnTo>
                    <a:close/>
                    <a:moveTo>
                      <a:pt x="485433" y="14164"/>
                    </a:moveTo>
                    <a:lnTo>
                      <a:pt x="485127" y="14303"/>
                    </a:lnTo>
                    <a:lnTo>
                      <a:pt x="472270" y="17076"/>
                    </a:lnTo>
                    <a:lnTo>
                      <a:pt x="475283" y="16097"/>
                    </a:lnTo>
                    <a:close/>
                    <a:moveTo>
                      <a:pt x="401287" y="14152"/>
                    </a:moveTo>
                    <a:lnTo>
                      <a:pt x="399246" y="14499"/>
                    </a:lnTo>
                    <a:lnTo>
                      <a:pt x="399805" y="14289"/>
                    </a:lnTo>
                    <a:close/>
                    <a:moveTo>
                      <a:pt x="417677" y="14127"/>
                    </a:moveTo>
                    <a:lnTo>
                      <a:pt x="417270" y="14232"/>
                    </a:lnTo>
                    <a:lnTo>
                      <a:pt x="415115" y="14589"/>
                    </a:lnTo>
                    <a:lnTo>
                      <a:pt x="416754" y="14266"/>
                    </a:lnTo>
                    <a:close/>
                    <a:moveTo>
                      <a:pt x="420420" y="14121"/>
                    </a:moveTo>
                    <a:lnTo>
                      <a:pt x="419285" y="14405"/>
                    </a:lnTo>
                    <a:lnTo>
                      <a:pt x="418309" y="14511"/>
                    </a:lnTo>
                    <a:lnTo>
                      <a:pt x="418358" y="14498"/>
                    </a:lnTo>
                    <a:close/>
                    <a:moveTo>
                      <a:pt x="399628" y="14116"/>
                    </a:moveTo>
                    <a:lnTo>
                      <a:pt x="397951" y="14423"/>
                    </a:lnTo>
                    <a:lnTo>
                      <a:pt x="397113" y="14540"/>
                    </a:lnTo>
                    <a:lnTo>
                      <a:pt x="395457" y="14694"/>
                    </a:lnTo>
                    <a:lnTo>
                      <a:pt x="396382" y="14442"/>
                    </a:lnTo>
                    <a:close/>
                    <a:moveTo>
                      <a:pt x="489950" y="14104"/>
                    </a:moveTo>
                    <a:lnTo>
                      <a:pt x="489888" y="14132"/>
                    </a:lnTo>
                    <a:lnTo>
                      <a:pt x="489313" y="14260"/>
                    </a:lnTo>
                    <a:lnTo>
                      <a:pt x="488978" y="14316"/>
                    </a:lnTo>
                    <a:lnTo>
                      <a:pt x="489420" y="14217"/>
                    </a:lnTo>
                    <a:close/>
                    <a:moveTo>
                      <a:pt x="400336" y="14090"/>
                    </a:moveTo>
                    <a:lnTo>
                      <a:pt x="400173" y="14152"/>
                    </a:lnTo>
                    <a:lnTo>
                      <a:pt x="399464" y="14273"/>
                    </a:lnTo>
                    <a:lnTo>
                      <a:pt x="399055" y="14323"/>
                    </a:lnTo>
                    <a:lnTo>
                      <a:pt x="399621" y="14190"/>
                    </a:lnTo>
                    <a:close/>
                    <a:moveTo>
                      <a:pt x="418145" y="14087"/>
                    </a:moveTo>
                    <a:lnTo>
                      <a:pt x="416865" y="14335"/>
                    </a:lnTo>
                    <a:lnTo>
                      <a:pt x="417270" y="14232"/>
                    </a:lnTo>
                    <a:close/>
                    <a:moveTo>
                      <a:pt x="399921" y="14062"/>
                    </a:moveTo>
                    <a:lnTo>
                      <a:pt x="399742" y="14105"/>
                    </a:lnTo>
                    <a:lnTo>
                      <a:pt x="399628" y="14116"/>
                    </a:lnTo>
                    <a:close/>
                    <a:moveTo>
                      <a:pt x="400167" y="14062"/>
                    </a:moveTo>
                    <a:lnTo>
                      <a:pt x="399621" y="14190"/>
                    </a:lnTo>
                    <a:lnTo>
                      <a:pt x="399030" y="14273"/>
                    </a:lnTo>
                    <a:lnTo>
                      <a:pt x="399742" y="14105"/>
                    </a:lnTo>
                    <a:close/>
                    <a:moveTo>
                      <a:pt x="525659" y="14051"/>
                    </a:moveTo>
                    <a:lnTo>
                      <a:pt x="524922" y="14604"/>
                    </a:lnTo>
                    <a:lnTo>
                      <a:pt x="525206" y="14149"/>
                    </a:lnTo>
                    <a:close/>
                    <a:moveTo>
                      <a:pt x="469762" y="14044"/>
                    </a:moveTo>
                    <a:lnTo>
                      <a:pt x="463358" y="15551"/>
                    </a:lnTo>
                    <a:lnTo>
                      <a:pt x="446239" y="18226"/>
                    </a:lnTo>
                    <a:lnTo>
                      <a:pt x="452473" y="15817"/>
                    </a:lnTo>
                    <a:lnTo>
                      <a:pt x="456054" y="15408"/>
                    </a:lnTo>
                    <a:lnTo>
                      <a:pt x="449840" y="17184"/>
                    </a:lnTo>
                    <a:lnTo>
                      <a:pt x="465436" y="14503"/>
                    </a:lnTo>
                    <a:lnTo>
                      <a:pt x="452033" y="17184"/>
                    </a:lnTo>
                    <a:close/>
                    <a:moveTo>
                      <a:pt x="538086" y="14038"/>
                    </a:moveTo>
                    <a:lnTo>
                      <a:pt x="538783" y="14513"/>
                    </a:lnTo>
                    <a:lnTo>
                      <a:pt x="538220" y="15664"/>
                    </a:lnTo>
                    <a:lnTo>
                      <a:pt x="537890" y="14367"/>
                    </a:lnTo>
                    <a:close/>
                    <a:moveTo>
                      <a:pt x="422713" y="14032"/>
                    </a:moveTo>
                    <a:lnTo>
                      <a:pt x="421383" y="14314"/>
                    </a:lnTo>
                    <a:lnTo>
                      <a:pt x="418983" y="14823"/>
                    </a:lnTo>
                    <a:lnTo>
                      <a:pt x="415983" y="15230"/>
                    </a:lnTo>
                    <a:lnTo>
                      <a:pt x="416394" y="15128"/>
                    </a:lnTo>
                    <a:lnTo>
                      <a:pt x="419285" y="14405"/>
                    </a:lnTo>
                    <a:close/>
                    <a:moveTo>
                      <a:pt x="474371" y="14005"/>
                    </a:moveTo>
                    <a:lnTo>
                      <a:pt x="471966" y="14646"/>
                    </a:lnTo>
                    <a:lnTo>
                      <a:pt x="473148" y="14221"/>
                    </a:lnTo>
                    <a:close/>
                    <a:moveTo>
                      <a:pt x="443647" y="14004"/>
                    </a:moveTo>
                    <a:lnTo>
                      <a:pt x="442539" y="14361"/>
                    </a:lnTo>
                    <a:lnTo>
                      <a:pt x="437293" y="15140"/>
                    </a:lnTo>
                    <a:lnTo>
                      <a:pt x="439299" y="14522"/>
                    </a:lnTo>
                    <a:close/>
                    <a:moveTo>
                      <a:pt x="468339" y="14004"/>
                    </a:moveTo>
                    <a:lnTo>
                      <a:pt x="465436" y="14503"/>
                    </a:lnTo>
                    <a:lnTo>
                      <a:pt x="467386" y="14113"/>
                    </a:lnTo>
                    <a:close/>
                    <a:moveTo>
                      <a:pt x="406903" y="14002"/>
                    </a:moveTo>
                    <a:lnTo>
                      <a:pt x="401634" y="15466"/>
                    </a:lnTo>
                    <a:lnTo>
                      <a:pt x="396981" y="16154"/>
                    </a:lnTo>
                    <a:close/>
                    <a:moveTo>
                      <a:pt x="516420" y="13995"/>
                    </a:moveTo>
                    <a:lnTo>
                      <a:pt x="513989" y="16361"/>
                    </a:lnTo>
                    <a:lnTo>
                      <a:pt x="512596" y="16891"/>
                    </a:lnTo>
                    <a:lnTo>
                      <a:pt x="511646" y="17098"/>
                    </a:lnTo>
                    <a:lnTo>
                      <a:pt x="515360" y="14716"/>
                    </a:lnTo>
                    <a:lnTo>
                      <a:pt x="515927" y="14183"/>
                    </a:lnTo>
                    <a:close/>
                    <a:moveTo>
                      <a:pt x="403009" y="13991"/>
                    </a:moveTo>
                    <a:lnTo>
                      <a:pt x="401612" y="14285"/>
                    </a:lnTo>
                    <a:lnTo>
                      <a:pt x="398392" y="14819"/>
                    </a:lnTo>
                    <a:lnTo>
                      <a:pt x="399085" y="14559"/>
                    </a:lnTo>
                    <a:lnTo>
                      <a:pt x="401695" y="14114"/>
                    </a:lnTo>
                    <a:close/>
                    <a:moveTo>
                      <a:pt x="493208" y="13982"/>
                    </a:moveTo>
                    <a:lnTo>
                      <a:pt x="492606" y="14168"/>
                    </a:lnTo>
                    <a:lnTo>
                      <a:pt x="491559" y="14584"/>
                    </a:lnTo>
                    <a:lnTo>
                      <a:pt x="485585" y="16956"/>
                    </a:lnTo>
                    <a:lnTo>
                      <a:pt x="484801" y="17119"/>
                    </a:lnTo>
                    <a:lnTo>
                      <a:pt x="482061" y="17690"/>
                    </a:lnTo>
                    <a:lnTo>
                      <a:pt x="488284" y="14861"/>
                    </a:lnTo>
                    <a:close/>
                    <a:moveTo>
                      <a:pt x="537467" y="13978"/>
                    </a:moveTo>
                    <a:lnTo>
                      <a:pt x="537839" y="14168"/>
                    </a:lnTo>
                    <a:lnTo>
                      <a:pt x="537890" y="14367"/>
                    </a:lnTo>
                    <a:lnTo>
                      <a:pt x="537360" y="15255"/>
                    </a:lnTo>
                    <a:close/>
                    <a:moveTo>
                      <a:pt x="447565" y="13969"/>
                    </a:moveTo>
                    <a:lnTo>
                      <a:pt x="446760" y="14470"/>
                    </a:lnTo>
                    <a:lnTo>
                      <a:pt x="441777" y="15187"/>
                    </a:lnTo>
                    <a:close/>
                    <a:moveTo>
                      <a:pt x="401443" y="13934"/>
                    </a:moveTo>
                    <a:lnTo>
                      <a:pt x="401369" y="13947"/>
                    </a:lnTo>
                    <a:lnTo>
                      <a:pt x="400336" y="14090"/>
                    </a:lnTo>
                    <a:lnTo>
                      <a:pt x="400502" y="14028"/>
                    </a:lnTo>
                    <a:close/>
                    <a:moveTo>
                      <a:pt x="400823" y="13908"/>
                    </a:moveTo>
                    <a:lnTo>
                      <a:pt x="400502" y="14028"/>
                    </a:lnTo>
                    <a:lnTo>
                      <a:pt x="400167" y="14062"/>
                    </a:lnTo>
                    <a:close/>
                    <a:moveTo>
                      <a:pt x="474132" y="13867"/>
                    </a:moveTo>
                    <a:lnTo>
                      <a:pt x="473148" y="14221"/>
                    </a:lnTo>
                    <a:lnTo>
                      <a:pt x="456419" y="17184"/>
                    </a:lnTo>
                    <a:lnTo>
                      <a:pt x="463358" y="15551"/>
                    </a:lnTo>
                    <a:close/>
                    <a:moveTo>
                      <a:pt x="401026" y="13860"/>
                    </a:moveTo>
                    <a:lnTo>
                      <a:pt x="400823" y="13908"/>
                    </a:lnTo>
                    <a:lnTo>
                      <a:pt x="400877" y="13887"/>
                    </a:lnTo>
                    <a:close/>
                    <a:moveTo>
                      <a:pt x="540438" y="13807"/>
                    </a:moveTo>
                    <a:lnTo>
                      <a:pt x="540834" y="14017"/>
                    </a:lnTo>
                    <a:lnTo>
                      <a:pt x="540961" y="14177"/>
                    </a:lnTo>
                    <a:lnTo>
                      <a:pt x="540998" y="14288"/>
                    </a:lnTo>
                    <a:lnTo>
                      <a:pt x="540487" y="14036"/>
                    </a:lnTo>
                    <a:close/>
                    <a:moveTo>
                      <a:pt x="405468" y="13763"/>
                    </a:moveTo>
                    <a:lnTo>
                      <a:pt x="404588" y="13978"/>
                    </a:lnTo>
                    <a:lnTo>
                      <a:pt x="398826" y="14870"/>
                    </a:lnTo>
                    <a:lnTo>
                      <a:pt x="401612" y="14285"/>
                    </a:lnTo>
                    <a:lnTo>
                      <a:pt x="403852" y="13913"/>
                    </a:lnTo>
                    <a:close/>
                    <a:moveTo>
                      <a:pt x="420110" y="13761"/>
                    </a:moveTo>
                    <a:lnTo>
                      <a:pt x="418145" y="14087"/>
                    </a:lnTo>
                    <a:lnTo>
                      <a:pt x="418826" y="13954"/>
                    </a:lnTo>
                    <a:close/>
                    <a:moveTo>
                      <a:pt x="401240" y="13751"/>
                    </a:moveTo>
                    <a:lnTo>
                      <a:pt x="400877" y="13887"/>
                    </a:lnTo>
                    <a:lnTo>
                      <a:pt x="399921" y="14062"/>
                    </a:lnTo>
                    <a:close/>
                    <a:moveTo>
                      <a:pt x="403969" y="13725"/>
                    </a:moveTo>
                    <a:lnTo>
                      <a:pt x="401695" y="14114"/>
                    </a:lnTo>
                    <a:lnTo>
                      <a:pt x="401287" y="14152"/>
                    </a:lnTo>
                    <a:lnTo>
                      <a:pt x="403345" y="13801"/>
                    </a:lnTo>
                    <a:close/>
                    <a:moveTo>
                      <a:pt x="478390" y="13711"/>
                    </a:moveTo>
                    <a:lnTo>
                      <a:pt x="478087" y="13854"/>
                    </a:lnTo>
                    <a:lnTo>
                      <a:pt x="477927" y="13930"/>
                    </a:lnTo>
                    <a:lnTo>
                      <a:pt x="474080" y="14661"/>
                    </a:lnTo>
                    <a:lnTo>
                      <a:pt x="472274" y="15005"/>
                    </a:lnTo>
                    <a:lnTo>
                      <a:pt x="473714" y="14562"/>
                    </a:lnTo>
                    <a:lnTo>
                      <a:pt x="476027" y="14092"/>
                    </a:lnTo>
                    <a:close/>
                    <a:moveTo>
                      <a:pt x="400481" y="13704"/>
                    </a:moveTo>
                    <a:lnTo>
                      <a:pt x="397070" y="14301"/>
                    </a:lnTo>
                    <a:lnTo>
                      <a:pt x="398440" y="14046"/>
                    </a:lnTo>
                    <a:close/>
                    <a:moveTo>
                      <a:pt x="448962" y="13675"/>
                    </a:moveTo>
                    <a:lnTo>
                      <a:pt x="447565" y="13969"/>
                    </a:lnTo>
                    <a:lnTo>
                      <a:pt x="447775" y="13838"/>
                    </a:lnTo>
                    <a:close/>
                    <a:moveTo>
                      <a:pt x="520460" y="13674"/>
                    </a:moveTo>
                    <a:lnTo>
                      <a:pt x="518104" y="15693"/>
                    </a:lnTo>
                    <a:lnTo>
                      <a:pt x="516852" y="15965"/>
                    </a:lnTo>
                    <a:lnTo>
                      <a:pt x="517827" y="14990"/>
                    </a:lnTo>
                    <a:close/>
                    <a:moveTo>
                      <a:pt x="395967" y="13669"/>
                    </a:moveTo>
                    <a:lnTo>
                      <a:pt x="389563" y="15478"/>
                    </a:lnTo>
                    <a:lnTo>
                      <a:pt x="386276" y="15878"/>
                    </a:lnTo>
                    <a:lnTo>
                      <a:pt x="388432" y="14990"/>
                    </a:lnTo>
                    <a:lnTo>
                      <a:pt x="384805" y="16057"/>
                    </a:lnTo>
                    <a:lnTo>
                      <a:pt x="379316" y="16725"/>
                    </a:lnTo>
                    <a:lnTo>
                      <a:pt x="378150" y="16867"/>
                    </a:lnTo>
                    <a:lnTo>
                      <a:pt x="383277" y="15235"/>
                    </a:lnTo>
                    <a:lnTo>
                      <a:pt x="383437" y="15214"/>
                    </a:lnTo>
                    <a:lnTo>
                      <a:pt x="390109" y="14322"/>
                    </a:lnTo>
                    <a:close/>
                    <a:moveTo>
                      <a:pt x="486540" y="13661"/>
                    </a:moveTo>
                    <a:lnTo>
                      <a:pt x="485896" y="14075"/>
                    </a:lnTo>
                    <a:lnTo>
                      <a:pt x="485433" y="14164"/>
                    </a:lnTo>
                    <a:close/>
                    <a:moveTo>
                      <a:pt x="404182" y="13659"/>
                    </a:moveTo>
                    <a:lnTo>
                      <a:pt x="403345" y="13801"/>
                    </a:lnTo>
                    <a:lnTo>
                      <a:pt x="400033" y="14204"/>
                    </a:lnTo>
                    <a:lnTo>
                      <a:pt x="400173" y="14152"/>
                    </a:lnTo>
                    <a:lnTo>
                      <a:pt x="401369" y="13947"/>
                    </a:lnTo>
                    <a:lnTo>
                      <a:pt x="401504" y="13928"/>
                    </a:lnTo>
                    <a:close/>
                    <a:moveTo>
                      <a:pt x="417269" y="13644"/>
                    </a:moveTo>
                    <a:lnTo>
                      <a:pt x="414762" y="14360"/>
                    </a:lnTo>
                    <a:lnTo>
                      <a:pt x="405107" y="15864"/>
                    </a:lnTo>
                    <a:lnTo>
                      <a:pt x="406783" y="15119"/>
                    </a:lnTo>
                    <a:close/>
                    <a:moveTo>
                      <a:pt x="407433" y="13580"/>
                    </a:moveTo>
                    <a:lnTo>
                      <a:pt x="395163" y="16423"/>
                    </a:lnTo>
                    <a:lnTo>
                      <a:pt x="393768" y="16630"/>
                    </a:lnTo>
                    <a:lnTo>
                      <a:pt x="404588" y="13978"/>
                    </a:lnTo>
                    <a:lnTo>
                      <a:pt x="406755" y="13643"/>
                    </a:lnTo>
                    <a:close/>
                    <a:moveTo>
                      <a:pt x="404971" y="13579"/>
                    </a:moveTo>
                    <a:lnTo>
                      <a:pt x="404700" y="13636"/>
                    </a:lnTo>
                    <a:lnTo>
                      <a:pt x="403969" y="13725"/>
                    </a:lnTo>
                    <a:lnTo>
                      <a:pt x="404611" y="13615"/>
                    </a:lnTo>
                    <a:close/>
                    <a:moveTo>
                      <a:pt x="419875" y="13564"/>
                    </a:moveTo>
                    <a:lnTo>
                      <a:pt x="418395" y="13943"/>
                    </a:lnTo>
                    <a:lnTo>
                      <a:pt x="416754" y="14266"/>
                    </a:lnTo>
                    <a:lnTo>
                      <a:pt x="413236" y="14796"/>
                    </a:lnTo>
                    <a:lnTo>
                      <a:pt x="414762" y="14360"/>
                    </a:lnTo>
                    <a:close/>
                    <a:moveTo>
                      <a:pt x="421875" y="13555"/>
                    </a:moveTo>
                    <a:lnTo>
                      <a:pt x="418358" y="14498"/>
                    </a:lnTo>
                    <a:lnTo>
                      <a:pt x="418252" y="14517"/>
                    </a:lnTo>
                    <a:lnTo>
                      <a:pt x="414611" y="14913"/>
                    </a:lnTo>
                    <a:lnTo>
                      <a:pt x="415782" y="14613"/>
                    </a:lnTo>
                    <a:close/>
                    <a:moveTo>
                      <a:pt x="516598" y="13553"/>
                    </a:moveTo>
                    <a:lnTo>
                      <a:pt x="515927" y="14183"/>
                    </a:lnTo>
                    <a:lnTo>
                      <a:pt x="515242" y="14446"/>
                    </a:lnTo>
                    <a:close/>
                    <a:moveTo>
                      <a:pt x="527964" y="13550"/>
                    </a:moveTo>
                    <a:lnTo>
                      <a:pt x="527877" y="14086"/>
                    </a:lnTo>
                    <a:lnTo>
                      <a:pt x="526283" y="14383"/>
                    </a:lnTo>
                    <a:lnTo>
                      <a:pt x="526381" y="13894"/>
                    </a:lnTo>
                    <a:close/>
                    <a:moveTo>
                      <a:pt x="539008" y="13530"/>
                    </a:moveTo>
                    <a:lnTo>
                      <a:pt x="539198" y="13667"/>
                    </a:lnTo>
                    <a:lnTo>
                      <a:pt x="538800" y="14480"/>
                    </a:lnTo>
                    <a:close/>
                    <a:moveTo>
                      <a:pt x="442527" y="13529"/>
                    </a:moveTo>
                    <a:lnTo>
                      <a:pt x="439299" y="14522"/>
                    </a:lnTo>
                    <a:lnTo>
                      <a:pt x="437877" y="14691"/>
                    </a:lnTo>
                    <a:close/>
                    <a:moveTo>
                      <a:pt x="448313" y="13504"/>
                    </a:moveTo>
                    <a:lnTo>
                      <a:pt x="447775" y="13838"/>
                    </a:lnTo>
                    <a:lnTo>
                      <a:pt x="441450" y="14711"/>
                    </a:lnTo>
                    <a:lnTo>
                      <a:pt x="442539" y="14361"/>
                    </a:lnTo>
                    <a:close/>
                    <a:moveTo>
                      <a:pt x="472989" y="13473"/>
                    </a:moveTo>
                    <a:lnTo>
                      <a:pt x="469762" y="14044"/>
                    </a:lnTo>
                    <a:lnTo>
                      <a:pt x="471437" y="13650"/>
                    </a:lnTo>
                    <a:close/>
                    <a:moveTo>
                      <a:pt x="539302" y="13454"/>
                    </a:moveTo>
                    <a:lnTo>
                      <a:pt x="540487" y="14036"/>
                    </a:lnTo>
                    <a:lnTo>
                      <a:pt x="540627" y="14697"/>
                    </a:lnTo>
                    <a:lnTo>
                      <a:pt x="539198" y="13667"/>
                    </a:lnTo>
                    <a:close/>
                    <a:moveTo>
                      <a:pt x="526471" y="13442"/>
                    </a:moveTo>
                    <a:lnTo>
                      <a:pt x="526381" y="13894"/>
                    </a:lnTo>
                    <a:lnTo>
                      <a:pt x="525659" y="14051"/>
                    </a:lnTo>
                    <a:close/>
                    <a:moveTo>
                      <a:pt x="402140" y="13414"/>
                    </a:moveTo>
                    <a:lnTo>
                      <a:pt x="402080" y="13436"/>
                    </a:lnTo>
                    <a:lnTo>
                      <a:pt x="400481" y="13704"/>
                    </a:lnTo>
                    <a:close/>
                    <a:moveTo>
                      <a:pt x="407082" y="13367"/>
                    </a:moveTo>
                    <a:lnTo>
                      <a:pt x="406961" y="13397"/>
                    </a:lnTo>
                    <a:lnTo>
                      <a:pt x="403852" y="13913"/>
                    </a:lnTo>
                    <a:lnTo>
                      <a:pt x="403009" y="13991"/>
                    </a:lnTo>
                    <a:lnTo>
                      <a:pt x="404700" y="13636"/>
                    </a:lnTo>
                    <a:lnTo>
                      <a:pt x="406100" y="13466"/>
                    </a:lnTo>
                    <a:close/>
                    <a:moveTo>
                      <a:pt x="502862" y="13356"/>
                    </a:moveTo>
                    <a:lnTo>
                      <a:pt x="501342" y="14032"/>
                    </a:lnTo>
                    <a:lnTo>
                      <a:pt x="495896" y="14990"/>
                    </a:lnTo>
                    <a:lnTo>
                      <a:pt x="496598" y="14661"/>
                    </a:lnTo>
                    <a:close/>
                    <a:moveTo>
                      <a:pt x="409914" y="13349"/>
                    </a:moveTo>
                    <a:lnTo>
                      <a:pt x="406903" y="14002"/>
                    </a:lnTo>
                    <a:lnTo>
                      <a:pt x="408922" y="13441"/>
                    </a:lnTo>
                    <a:close/>
                    <a:moveTo>
                      <a:pt x="442712" y="13346"/>
                    </a:moveTo>
                    <a:lnTo>
                      <a:pt x="433198" y="15248"/>
                    </a:lnTo>
                    <a:lnTo>
                      <a:pt x="429673" y="15668"/>
                    </a:lnTo>
                    <a:lnTo>
                      <a:pt x="431106" y="15031"/>
                    </a:lnTo>
                    <a:lnTo>
                      <a:pt x="435585" y="14442"/>
                    </a:lnTo>
                    <a:lnTo>
                      <a:pt x="437291" y="13948"/>
                    </a:lnTo>
                    <a:close/>
                    <a:moveTo>
                      <a:pt x="422728" y="13327"/>
                    </a:moveTo>
                    <a:lnTo>
                      <a:pt x="422389" y="13417"/>
                    </a:lnTo>
                    <a:lnTo>
                      <a:pt x="420110" y="13761"/>
                    </a:lnTo>
                    <a:close/>
                    <a:moveTo>
                      <a:pt x="397215" y="13316"/>
                    </a:moveTo>
                    <a:lnTo>
                      <a:pt x="396837" y="13423"/>
                    </a:lnTo>
                    <a:lnTo>
                      <a:pt x="390109" y="14322"/>
                    </a:lnTo>
                    <a:lnTo>
                      <a:pt x="388356" y="14518"/>
                    </a:lnTo>
                    <a:close/>
                    <a:moveTo>
                      <a:pt x="493537" y="13296"/>
                    </a:moveTo>
                    <a:lnTo>
                      <a:pt x="493429" y="13346"/>
                    </a:lnTo>
                    <a:lnTo>
                      <a:pt x="491501" y="13774"/>
                    </a:lnTo>
                    <a:lnTo>
                      <a:pt x="489950" y="14104"/>
                    </a:lnTo>
                    <a:lnTo>
                      <a:pt x="489974" y="14093"/>
                    </a:lnTo>
                    <a:close/>
                    <a:moveTo>
                      <a:pt x="406359" y="13288"/>
                    </a:moveTo>
                    <a:lnTo>
                      <a:pt x="405617" y="13444"/>
                    </a:lnTo>
                    <a:lnTo>
                      <a:pt x="404611" y="13615"/>
                    </a:lnTo>
                    <a:lnTo>
                      <a:pt x="404182" y="13659"/>
                    </a:lnTo>
                    <a:close/>
                    <a:moveTo>
                      <a:pt x="477865" y="13284"/>
                    </a:moveTo>
                    <a:lnTo>
                      <a:pt x="477086" y="13524"/>
                    </a:lnTo>
                    <a:lnTo>
                      <a:pt x="474371" y="14005"/>
                    </a:lnTo>
                    <a:lnTo>
                      <a:pt x="475951" y="13583"/>
                    </a:lnTo>
                    <a:close/>
                    <a:moveTo>
                      <a:pt x="487375" y="13281"/>
                    </a:moveTo>
                    <a:lnTo>
                      <a:pt x="486540" y="13661"/>
                    </a:lnTo>
                    <a:lnTo>
                      <a:pt x="487036" y="13340"/>
                    </a:lnTo>
                    <a:close/>
                    <a:moveTo>
                      <a:pt x="407767" y="13263"/>
                    </a:moveTo>
                    <a:lnTo>
                      <a:pt x="407228" y="13353"/>
                    </a:lnTo>
                    <a:lnTo>
                      <a:pt x="407082" y="13367"/>
                    </a:lnTo>
                    <a:lnTo>
                      <a:pt x="407251" y="13326"/>
                    </a:lnTo>
                    <a:close/>
                    <a:moveTo>
                      <a:pt x="409573" y="13260"/>
                    </a:moveTo>
                    <a:lnTo>
                      <a:pt x="408922" y="13441"/>
                    </a:lnTo>
                    <a:lnTo>
                      <a:pt x="407433" y="13580"/>
                    </a:lnTo>
                    <a:lnTo>
                      <a:pt x="407976" y="13454"/>
                    </a:lnTo>
                    <a:lnTo>
                      <a:pt x="408898" y="13311"/>
                    </a:lnTo>
                    <a:close/>
                    <a:moveTo>
                      <a:pt x="481582" y="13236"/>
                    </a:moveTo>
                    <a:lnTo>
                      <a:pt x="481421" y="13313"/>
                    </a:lnTo>
                    <a:lnTo>
                      <a:pt x="478024" y="14926"/>
                    </a:lnTo>
                    <a:lnTo>
                      <a:pt x="474541" y="15539"/>
                    </a:lnTo>
                    <a:lnTo>
                      <a:pt x="477927" y="13930"/>
                    </a:lnTo>
                    <a:lnTo>
                      <a:pt x="479745" y="13585"/>
                    </a:lnTo>
                    <a:close/>
                    <a:moveTo>
                      <a:pt x="443699" y="13236"/>
                    </a:moveTo>
                    <a:lnTo>
                      <a:pt x="442527" y="13529"/>
                    </a:lnTo>
                    <a:lnTo>
                      <a:pt x="443355" y="13274"/>
                    </a:lnTo>
                    <a:close/>
                    <a:moveTo>
                      <a:pt x="404469" y="13230"/>
                    </a:moveTo>
                    <a:lnTo>
                      <a:pt x="401026" y="13860"/>
                    </a:lnTo>
                    <a:lnTo>
                      <a:pt x="403342" y="13316"/>
                    </a:lnTo>
                    <a:close/>
                    <a:moveTo>
                      <a:pt x="450170" y="13228"/>
                    </a:moveTo>
                    <a:lnTo>
                      <a:pt x="448313" y="13504"/>
                    </a:lnTo>
                    <a:lnTo>
                      <a:pt x="448421" y="13436"/>
                    </a:lnTo>
                    <a:close/>
                    <a:moveTo>
                      <a:pt x="398491" y="13202"/>
                    </a:moveTo>
                    <a:lnTo>
                      <a:pt x="397276" y="13523"/>
                    </a:lnTo>
                    <a:lnTo>
                      <a:pt x="395967" y="13669"/>
                    </a:lnTo>
                    <a:lnTo>
                      <a:pt x="396837" y="13423"/>
                    </a:lnTo>
                    <a:close/>
                    <a:moveTo>
                      <a:pt x="411250" y="13134"/>
                    </a:moveTo>
                    <a:lnTo>
                      <a:pt x="410992" y="13249"/>
                    </a:lnTo>
                    <a:lnTo>
                      <a:pt x="409914" y="13349"/>
                    </a:lnTo>
                    <a:lnTo>
                      <a:pt x="410721" y="13174"/>
                    </a:lnTo>
                    <a:close/>
                    <a:moveTo>
                      <a:pt x="538631" y="13124"/>
                    </a:moveTo>
                    <a:lnTo>
                      <a:pt x="539051" y="13331"/>
                    </a:lnTo>
                    <a:lnTo>
                      <a:pt x="539008" y="13530"/>
                    </a:lnTo>
                    <a:lnTo>
                      <a:pt x="538574" y="13218"/>
                    </a:lnTo>
                    <a:close/>
                    <a:moveTo>
                      <a:pt x="443886" y="13111"/>
                    </a:moveTo>
                    <a:lnTo>
                      <a:pt x="443355" y="13274"/>
                    </a:lnTo>
                    <a:lnTo>
                      <a:pt x="442712" y="13346"/>
                    </a:lnTo>
                    <a:close/>
                    <a:moveTo>
                      <a:pt x="522529" y="13109"/>
                    </a:moveTo>
                    <a:lnTo>
                      <a:pt x="520796" y="15108"/>
                    </a:lnTo>
                    <a:lnTo>
                      <a:pt x="519483" y="15393"/>
                    </a:lnTo>
                    <a:close/>
                    <a:moveTo>
                      <a:pt x="533153" y="13103"/>
                    </a:moveTo>
                    <a:lnTo>
                      <a:pt x="533100" y="13737"/>
                    </a:lnTo>
                    <a:lnTo>
                      <a:pt x="531848" y="14739"/>
                    </a:lnTo>
                    <a:lnTo>
                      <a:pt x="531952" y="13392"/>
                    </a:lnTo>
                    <a:lnTo>
                      <a:pt x="532016" y="13315"/>
                    </a:lnTo>
                    <a:close/>
                    <a:moveTo>
                      <a:pt x="424504" y="13099"/>
                    </a:moveTo>
                    <a:lnTo>
                      <a:pt x="421875" y="13555"/>
                    </a:lnTo>
                    <a:lnTo>
                      <a:pt x="422389" y="13417"/>
                    </a:lnTo>
                    <a:close/>
                    <a:moveTo>
                      <a:pt x="539102" y="13097"/>
                    </a:moveTo>
                    <a:lnTo>
                      <a:pt x="539400" y="13255"/>
                    </a:lnTo>
                    <a:lnTo>
                      <a:pt x="539302" y="13454"/>
                    </a:lnTo>
                    <a:lnTo>
                      <a:pt x="539051" y="13331"/>
                    </a:lnTo>
                    <a:close/>
                    <a:moveTo>
                      <a:pt x="424520" y="13096"/>
                    </a:moveTo>
                    <a:lnTo>
                      <a:pt x="424516" y="13097"/>
                    </a:lnTo>
                    <a:lnTo>
                      <a:pt x="424504" y="13099"/>
                    </a:lnTo>
                    <a:close/>
                    <a:moveTo>
                      <a:pt x="407563" y="13083"/>
                    </a:moveTo>
                    <a:lnTo>
                      <a:pt x="406359" y="13288"/>
                    </a:lnTo>
                    <a:lnTo>
                      <a:pt x="406885" y="13177"/>
                    </a:lnTo>
                    <a:close/>
                    <a:moveTo>
                      <a:pt x="399015" y="13064"/>
                    </a:moveTo>
                    <a:lnTo>
                      <a:pt x="398948" y="13081"/>
                    </a:lnTo>
                    <a:lnTo>
                      <a:pt x="397215" y="13316"/>
                    </a:lnTo>
                    <a:lnTo>
                      <a:pt x="397719" y="13174"/>
                    </a:lnTo>
                    <a:close/>
                    <a:moveTo>
                      <a:pt x="479792" y="13045"/>
                    </a:moveTo>
                    <a:lnTo>
                      <a:pt x="478966" y="13437"/>
                    </a:lnTo>
                    <a:lnTo>
                      <a:pt x="478351" y="13620"/>
                    </a:lnTo>
                    <a:lnTo>
                      <a:pt x="476027" y="14092"/>
                    </a:lnTo>
                    <a:lnTo>
                      <a:pt x="474375" y="14358"/>
                    </a:lnTo>
                    <a:lnTo>
                      <a:pt x="477086" y="13524"/>
                    </a:lnTo>
                    <a:close/>
                    <a:moveTo>
                      <a:pt x="410382" y="13036"/>
                    </a:moveTo>
                    <a:lnTo>
                      <a:pt x="410009" y="13139"/>
                    </a:lnTo>
                    <a:lnTo>
                      <a:pt x="408898" y="13311"/>
                    </a:lnTo>
                    <a:lnTo>
                      <a:pt x="408445" y="13346"/>
                    </a:lnTo>
                    <a:lnTo>
                      <a:pt x="407976" y="13454"/>
                    </a:lnTo>
                    <a:lnTo>
                      <a:pt x="406755" y="13643"/>
                    </a:lnTo>
                    <a:lnTo>
                      <a:pt x="405468" y="13763"/>
                    </a:lnTo>
                    <a:lnTo>
                      <a:pt x="406961" y="13397"/>
                    </a:lnTo>
                    <a:lnTo>
                      <a:pt x="407228" y="13353"/>
                    </a:lnTo>
                    <a:close/>
                    <a:moveTo>
                      <a:pt x="496772" y="13017"/>
                    </a:moveTo>
                    <a:lnTo>
                      <a:pt x="495098" y="13645"/>
                    </a:lnTo>
                    <a:lnTo>
                      <a:pt x="494016" y="13838"/>
                    </a:lnTo>
                    <a:lnTo>
                      <a:pt x="493208" y="13982"/>
                    </a:lnTo>
                    <a:lnTo>
                      <a:pt x="495819" y="13176"/>
                    </a:lnTo>
                    <a:lnTo>
                      <a:pt x="496657" y="13036"/>
                    </a:lnTo>
                    <a:close/>
                    <a:moveTo>
                      <a:pt x="404702" y="12997"/>
                    </a:moveTo>
                    <a:lnTo>
                      <a:pt x="403342" y="13316"/>
                    </a:lnTo>
                    <a:lnTo>
                      <a:pt x="402962" y="13346"/>
                    </a:lnTo>
                    <a:lnTo>
                      <a:pt x="401240" y="13751"/>
                    </a:lnTo>
                    <a:lnTo>
                      <a:pt x="402080" y="13436"/>
                    </a:lnTo>
                    <a:close/>
                    <a:moveTo>
                      <a:pt x="474251" y="12988"/>
                    </a:moveTo>
                    <a:lnTo>
                      <a:pt x="471437" y="13650"/>
                    </a:lnTo>
                    <a:lnTo>
                      <a:pt x="468339" y="14004"/>
                    </a:lnTo>
                    <a:close/>
                    <a:moveTo>
                      <a:pt x="482984" y="12970"/>
                    </a:moveTo>
                    <a:lnTo>
                      <a:pt x="481582" y="13236"/>
                    </a:lnTo>
                    <a:lnTo>
                      <a:pt x="481711" y="13175"/>
                    </a:lnTo>
                    <a:close/>
                    <a:moveTo>
                      <a:pt x="407877" y="12969"/>
                    </a:moveTo>
                    <a:lnTo>
                      <a:pt x="406885" y="13177"/>
                    </a:lnTo>
                    <a:lnTo>
                      <a:pt x="401504" y="13928"/>
                    </a:lnTo>
                    <a:lnTo>
                      <a:pt x="401443" y="13934"/>
                    </a:lnTo>
                    <a:lnTo>
                      <a:pt x="406411" y="13081"/>
                    </a:lnTo>
                    <a:close/>
                    <a:moveTo>
                      <a:pt x="535438" y="12946"/>
                    </a:moveTo>
                    <a:lnTo>
                      <a:pt x="536383" y="13427"/>
                    </a:lnTo>
                    <a:lnTo>
                      <a:pt x="537266" y="15414"/>
                    </a:lnTo>
                    <a:lnTo>
                      <a:pt x="536934" y="15971"/>
                    </a:lnTo>
                    <a:lnTo>
                      <a:pt x="535590" y="13293"/>
                    </a:lnTo>
                    <a:close/>
                    <a:moveTo>
                      <a:pt x="400425" y="12944"/>
                    </a:moveTo>
                    <a:lnTo>
                      <a:pt x="398491" y="13202"/>
                    </a:lnTo>
                    <a:lnTo>
                      <a:pt x="398948" y="13081"/>
                    </a:lnTo>
                    <a:lnTo>
                      <a:pt x="399185" y="13049"/>
                    </a:lnTo>
                    <a:close/>
                    <a:moveTo>
                      <a:pt x="408817" y="12897"/>
                    </a:moveTo>
                    <a:lnTo>
                      <a:pt x="408469" y="12956"/>
                    </a:lnTo>
                    <a:lnTo>
                      <a:pt x="407563" y="13083"/>
                    </a:lnTo>
                    <a:lnTo>
                      <a:pt x="408521" y="12920"/>
                    </a:lnTo>
                    <a:close/>
                    <a:moveTo>
                      <a:pt x="440924" y="12896"/>
                    </a:moveTo>
                    <a:lnTo>
                      <a:pt x="437291" y="13948"/>
                    </a:lnTo>
                    <a:lnTo>
                      <a:pt x="432295" y="14503"/>
                    </a:lnTo>
                    <a:lnTo>
                      <a:pt x="432983" y="14197"/>
                    </a:lnTo>
                    <a:close/>
                    <a:moveTo>
                      <a:pt x="411789" y="12894"/>
                    </a:moveTo>
                    <a:lnTo>
                      <a:pt x="411579" y="12988"/>
                    </a:lnTo>
                    <a:lnTo>
                      <a:pt x="410721" y="13174"/>
                    </a:lnTo>
                    <a:lnTo>
                      <a:pt x="409573" y="13260"/>
                    </a:lnTo>
                    <a:lnTo>
                      <a:pt x="410009" y="13139"/>
                    </a:lnTo>
                    <a:lnTo>
                      <a:pt x="411227" y="12951"/>
                    </a:lnTo>
                    <a:close/>
                    <a:moveTo>
                      <a:pt x="409085" y="12877"/>
                    </a:moveTo>
                    <a:lnTo>
                      <a:pt x="407251" y="13326"/>
                    </a:lnTo>
                    <a:lnTo>
                      <a:pt x="406100" y="13466"/>
                    </a:lnTo>
                    <a:lnTo>
                      <a:pt x="404971" y="13579"/>
                    </a:lnTo>
                    <a:lnTo>
                      <a:pt x="405617" y="13444"/>
                    </a:lnTo>
                    <a:lnTo>
                      <a:pt x="408469" y="12956"/>
                    </a:lnTo>
                    <a:lnTo>
                      <a:pt x="408991" y="12883"/>
                    </a:lnTo>
                    <a:close/>
                    <a:moveTo>
                      <a:pt x="559414" y="12863"/>
                    </a:moveTo>
                    <a:lnTo>
                      <a:pt x="564431" y="14168"/>
                    </a:lnTo>
                    <a:lnTo>
                      <a:pt x="564660" y="14427"/>
                    </a:lnTo>
                    <a:lnTo>
                      <a:pt x="562700" y="14887"/>
                    </a:lnTo>
                    <a:lnTo>
                      <a:pt x="562512" y="14716"/>
                    </a:lnTo>
                    <a:close/>
                    <a:moveTo>
                      <a:pt x="552408" y="12849"/>
                    </a:moveTo>
                    <a:lnTo>
                      <a:pt x="555248" y="16636"/>
                    </a:lnTo>
                    <a:lnTo>
                      <a:pt x="554395" y="16837"/>
                    </a:lnTo>
                    <a:lnTo>
                      <a:pt x="552919" y="14993"/>
                    </a:lnTo>
                    <a:lnTo>
                      <a:pt x="552918" y="14992"/>
                    </a:lnTo>
                    <a:lnTo>
                      <a:pt x="552917" y="14990"/>
                    </a:lnTo>
                    <a:lnTo>
                      <a:pt x="552917" y="14991"/>
                    </a:lnTo>
                    <a:lnTo>
                      <a:pt x="552919" y="14993"/>
                    </a:lnTo>
                    <a:lnTo>
                      <a:pt x="554018" y="16925"/>
                    </a:lnTo>
                    <a:lnTo>
                      <a:pt x="553899" y="16953"/>
                    </a:lnTo>
                    <a:lnTo>
                      <a:pt x="552917" y="17184"/>
                    </a:lnTo>
                    <a:lnTo>
                      <a:pt x="552813" y="19899"/>
                    </a:lnTo>
                    <a:lnTo>
                      <a:pt x="548538" y="15210"/>
                    </a:lnTo>
                    <a:lnTo>
                      <a:pt x="548531" y="14990"/>
                    </a:lnTo>
                    <a:lnTo>
                      <a:pt x="551968" y="13091"/>
                    </a:lnTo>
                    <a:close/>
                    <a:moveTo>
                      <a:pt x="424576" y="12831"/>
                    </a:moveTo>
                    <a:lnTo>
                      <a:pt x="424511" y="12849"/>
                    </a:lnTo>
                    <a:lnTo>
                      <a:pt x="418826" y="13954"/>
                    </a:lnTo>
                    <a:lnTo>
                      <a:pt x="417677" y="14127"/>
                    </a:lnTo>
                    <a:lnTo>
                      <a:pt x="418395" y="13943"/>
                    </a:lnTo>
                    <a:lnTo>
                      <a:pt x="422018" y="13230"/>
                    </a:lnTo>
                    <a:close/>
                    <a:moveTo>
                      <a:pt x="542081" y="12807"/>
                    </a:moveTo>
                    <a:lnTo>
                      <a:pt x="542126" y="12823"/>
                    </a:lnTo>
                    <a:lnTo>
                      <a:pt x="543322" y="15051"/>
                    </a:lnTo>
                    <a:lnTo>
                      <a:pt x="543211" y="15376"/>
                    </a:lnTo>
                    <a:lnTo>
                      <a:pt x="542170" y="14864"/>
                    </a:lnTo>
                    <a:lnTo>
                      <a:pt x="541946" y="14362"/>
                    </a:lnTo>
                    <a:close/>
                    <a:moveTo>
                      <a:pt x="478899" y="12797"/>
                    </a:moveTo>
                    <a:lnTo>
                      <a:pt x="475951" y="13583"/>
                    </a:lnTo>
                    <a:lnTo>
                      <a:pt x="474132" y="13867"/>
                    </a:lnTo>
                    <a:lnTo>
                      <a:pt x="476277" y="13097"/>
                    </a:lnTo>
                    <a:close/>
                    <a:moveTo>
                      <a:pt x="403784" y="12797"/>
                    </a:moveTo>
                    <a:lnTo>
                      <a:pt x="402436" y="13303"/>
                    </a:lnTo>
                    <a:lnTo>
                      <a:pt x="398440" y="14046"/>
                    </a:lnTo>
                    <a:lnTo>
                      <a:pt x="393477" y="14878"/>
                    </a:lnTo>
                    <a:lnTo>
                      <a:pt x="392270" y="14990"/>
                    </a:lnTo>
                    <a:lnTo>
                      <a:pt x="391551" y="15201"/>
                    </a:lnTo>
                    <a:lnTo>
                      <a:pt x="391174" y="15264"/>
                    </a:lnTo>
                    <a:lnTo>
                      <a:pt x="391058" y="15296"/>
                    </a:lnTo>
                    <a:lnTo>
                      <a:pt x="390142" y="15408"/>
                    </a:lnTo>
                    <a:lnTo>
                      <a:pt x="397276" y="13523"/>
                    </a:lnTo>
                    <a:close/>
                    <a:moveTo>
                      <a:pt x="409424" y="12793"/>
                    </a:moveTo>
                    <a:lnTo>
                      <a:pt x="409140" y="12863"/>
                    </a:lnTo>
                    <a:lnTo>
                      <a:pt x="408991" y="12883"/>
                    </a:lnTo>
                    <a:lnTo>
                      <a:pt x="408817" y="12897"/>
                    </a:lnTo>
                    <a:close/>
                    <a:moveTo>
                      <a:pt x="535336" y="12786"/>
                    </a:moveTo>
                    <a:lnTo>
                      <a:pt x="535372" y="12797"/>
                    </a:lnTo>
                    <a:lnTo>
                      <a:pt x="535438" y="12946"/>
                    </a:lnTo>
                    <a:lnTo>
                      <a:pt x="535409" y="12931"/>
                    </a:lnTo>
                    <a:close/>
                    <a:moveTo>
                      <a:pt x="453269" y="12768"/>
                    </a:moveTo>
                    <a:lnTo>
                      <a:pt x="452273" y="12978"/>
                    </a:lnTo>
                    <a:lnTo>
                      <a:pt x="450170" y="13228"/>
                    </a:lnTo>
                    <a:close/>
                    <a:moveTo>
                      <a:pt x="434449" y="12755"/>
                    </a:moveTo>
                    <a:lnTo>
                      <a:pt x="411823" y="16778"/>
                    </a:lnTo>
                    <a:lnTo>
                      <a:pt x="408170" y="17184"/>
                    </a:lnTo>
                    <a:lnTo>
                      <a:pt x="409935" y="16742"/>
                    </a:lnTo>
                    <a:lnTo>
                      <a:pt x="418983" y="14823"/>
                    </a:lnTo>
                    <a:lnTo>
                      <a:pt x="433288" y="12882"/>
                    </a:lnTo>
                    <a:close/>
                    <a:moveTo>
                      <a:pt x="481276" y="12751"/>
                    </a:moveTo>
                    <a:lnTo>
                      <a:pt x="481020" y="12827"/>
                    </a:lnTo>
                    <a:lnTo>
                      <a:pt x="479792" y="13045"/>
                    </a:lnTo>
                    <a:lnTo>
                      <a:pt x="479985" y="12953"/>
                    </a:lnTo>
                    <a:close/>
                    <a:moveTo>
                      <a:pt x="535051" y="12749"/>
                    </a:moveTo>
                    <a:lnTo>
                      <a:pt x="535409" y="12931"/>
                    </a:lnTo>
                    <a:lnTo>
                      <a:pt x="535590" y="13293"/>
                    </a:lnTo>
                    <a:lnTo>
                      <a:pt x="536839" y="16131"/>
                    </a:lnTo>
                    <a:lnTo>
                      <a:pt x="535442" y="18475"/>
                    </a:lnTo>
                    <a:lnTo>
                      <a:pt x="531193" y="23255"/>
                    </a:lnTo>
                    <a:lnTo>
                      <a:pt x="531318" y="21626"/>
                    </a:lnTo>
                    <a:lnTo>
                      <a:pt x="532630" y="19377"/>
                    </a:lnTo>
                    <a:lnTo>
                      <a:pt x="533100" y="13737"/>
                    </a:lnTo>
                    <a:lnTo>
                      <a:pt x="534118" y="12923"/>
                    </a:lnTo>
                    <a:close/>
                    <a:moveTo>
                      <a:pt x="412163" y="12728"/>
                    </a:moveTo>
                    <a:lnTo>
                      <a:pt x="411895" y="12847"/>
                    </a:lnTo>
                    <a:lnTo>
                      <a:pt x="411227" y="12951"/>
                    </a:lnTo>
                    <a:lnTo>
                      <a:pt x="410382" y="13036"/>
                    </a:lnTo>
                    <a:lnTo>
                      <a:pt x="410964" y="12874"/>
                    </a:lnTo>
                    <a:close/>
                    <a:moveTo>
                      <a:pt x="492982" y="12726"/>
                    </a:moveTo>
                    <a:lnTo>
                      <a:pt x="489974" y="14093"/>
                    </a:lnTo>
                    <a:lnTo>
                      <a:pt x="489420" y="14217"/>
                    </a:lnTo>
                    <a:lnTo>
                      <a:pt x="488875" y="14333"/>
                    </a:lnTo>
                    <a:lnTo>
                      <a:pt x="482852" y="15337"/>
                    </a:lnTo>
                    <a:lnTo>
                      <a:pt x="485127" y="14303"/>
                    </a:lnTo>
                    <a:lnTo>
                      <a:pt x="485753" y="14168"/>
                    </a:lnTo>
                    <a:lnTo>
                      <a:pt x="485896" y="14075"/>
                    </a:lnTo>
                    <a:close/>
                    <a:moveTo>
                      <a:pt x="535295" y="12704"/>
                    </a:moveTo>
                    <a:lnTo>
                      <a:pt x="535336" y="12786"/>
                    </a:lnTo>
                    <a:lnTo>
                      <a:pt x="535157" y="12730"/>
                    </a:lnTo>
                    <a:close/>
                    <a:moveTo>
                      <a:pt x="477409" y="12690"/>
                    </a:moveTo>
                    <a:lnTo>
                      <a:pt x="476277" y="13097"/>
                    </a:lnTo>
                    <a:lnTo>
                      <a:pt x="472989" y="13473"/>
                    </a:lnTo>
                    <a:close/>
                    <a:moveTo>
                      <a:pt x="411668" y="12678"/>
                    </a:moveTo>
                    <a:lnTo>
                      <a:pt x="410964" y="12874"/>
                    </a:lnTo>
                    <a:lnTo>
                      <a:pt x="407767" y="13263"/>
                    </a:lnTo>
                    <a:lnTo>
                      <a:pt x="410962" y="12733"/>
                    </a:lnTo>
                    <a:close/>
                    <a:moveTo>
                      <a:pt x="459227" y="12676"/>
                    </a:moveTo>
                    <a:lnTo>
                      <a:pt x="457120" y="13777"/>
                    </a:lnTo>
                    <a:lnTo>
                      <a:pt x="449840" y="14990"/>
                    </a:lnTo>
                    <a:lnTo>
                      <a:pt x="456794" y="13947"/>
                    </a:lnTo>
                    <a:lnTo>
                      <a:pt x="455553" y="14596"/>
                    </a:lnTo>
                    <a:lnTo>
                      <a:pt x="446518" y="16498"/>
                    </a:lnTo>
                    <a:lnTo>
                      <a:pt x="442822" y="16920"/>
                    </a:lnTo>
                    <a:lnTo>
                      <a:pt x="446331" y="14737"/>
                    </a:lnTo>
                    <a:lnTo>
                      <a:pt x="453083" y="13560"/>
                    </a:lnTo>
                    <a:close/>
                    <a:moveTo>
                      <a:pt x="413052" y="12668"/>
                    </a:moveTo>
                    <a:lnTo>
                      <a:pt x="412201" y="12853"/>
                    </a:lnTo>
                    <a:lnTo>
                      <a:pt x="411789" y="12894"/>
                    </a:lnTo>
                    <a:lnTo>
                      <a:pt x="411895" y="12847"/>
                    </a:lnTo>
                    <a:close/>
                    <a:moveTo>
                      <a:pt x="536034" y="12641"/>
                    </a:moveTo>
                    <a:lnTo>
                      <a:pt x="537495" y="13636"/>
                    </a:lnTo>
                    <a:lnTo>
                      <a:pt x="537467" y="13978"/>
                    </a:lnTo>
                    <a:lnTo>
                      <a:pt x="536383" y="13427"/>
                    </a:lnTo>
                    <a:close/>
                    <a:moveTo>
                      <a:pt x="517984" y="12640"/>
                    </a:moveTo>
                    <a:lnTo>
                      <a:pt x="516760" y="13864"/>
                    </a:lnTo>
                    <a:lnTo>
                      <a:pt x="516420" y="13995"/>
                    </a:lnTo>
                    <a:lnTo>
                      <a:pt x="517448" y="12993"/>
                    </a:lnTo>
                    <a:close/>
                    <a:moveTo>
                      <a:pt x="406232" y="12638"/>
                    </a:moveTo>
                    <a:lnTo>
                      <a:pt x="405225" y="12874"/>
                    </a:lnTo>
                    <a:lnTo>
                      <a:pt x="402140" y="13414"/>
                    </a:lnTo>
                    <a:lnTo>
                      <a:pt x="402436" y="13303"/>
                    </a:lnTo>
                    <a:lnTo>
                      <a:pt x="405893" y="12660"/>
                    </a:lnTo>
                    <a:close/>
                    <a:moveTo>
                      <a:pt x="497568" y="12636"/>
                    </a:moveTo>
                    <a:lnTo>
                      <a:pt x="495819" y="13176"/>
                    </a:lnTo>
                    <a:lnTo>
                      <a:pt x="489777" y="14183"/>
                    </a:lnTo>
                    <a:lnTo>
                      <a:pt x="489888" y="14132"/>
                    </a:lnTo>
                    <a:lnTo>
                      <a:pt x="491501" y="13774"/>
                    </a:lnTo>
                    <a:lnTo>
                      <a:pt x="494799" y="13071"/>
                    </a:lnTo>
                    <a:close/>
                    <a:moveTo>
                      <a:pt x="526150" y="12628"/>
                    </a:moveTo>
                    <a:lnTo>
                      <a:pt x="526155" y="12631"/>
                    </a:lnTo>
                    <a:lnTo>
                      <a:pt x="525206" y="14149"/>
                    </a:lnTo>
                    <a:lnTo>
                      <a:pt x="522711" y="14692"/>
                    </a:lnTo>
                    <a:close/>
                    <a:moveTo>
                      <a:pt x="435257" y="12614"/>
                    </a:moveTo>
                    <a:lnTo>
                      <a:pt x="435027" y="12693"/>
                    </a:lnTo>
                    <a:lnTo>
                      <a:pt x="434449" y="12755"/>
                    </a:lnTo>
                    <a:lnTo>
                      <a:pt x="435193" y="12623"/>
                    </a:lnTo>
                    <a:close/>
                    <a:moveTo>
                      <a:pt x="534779" y="12611"/>
                    </a:moveTo>
                    <a:lnTo>
                      <a:pt x="535157" y="12730"/>
                    </a:lnTo>
                    <a:lnTo>
                      <a:pt x="535051" y="12749"/>
                    </a:lnTo>
                    <a:close/>
                    <a:moveTo>
                      <a:pt x="539715" y="12610"/>
                    </a:moveTo>
                    <a:lnTo>
                      <a:pt x="540354" y="13414"/>
                    </a:lnTo>
                    <a:lnTo>
                      <a:pt x="540438" y="13807"/>
                    </a:lnTo>
                    <a:lnTo>
                      <a:pt x="539400" y="13255"/>
                    </a:lnTo>
                    <a:close/>
                    <a:moveTo>
                      <a:pt x="501027" y="12586"/>
                    </a:moveTo>
                    <a:lnTo>
                      <a:pt x="496598" y="14661"/>
                    </a:lnTo>
                    <a:lnTo>
                      <a:pt x="487123" y="16635"/>
                    </a:lnTo>
                    <a:lnTo>
                      <a:pt x="491510" y="14990"/>
                    </a:lnTo>
                    <a:lnTo>
                      <a:pt x="495098" y="13645"/>
                    </a:lnTo>
                    <a:close/>
                    <a:moveTo>
                      <a:pt x="480761" y="12584"/>
                    </a:moveTo>
                    <a:lnTo>
                      <a:pt x="479985" y="12953"/>
                    </a:lnTo>
                    <a:lnTo>
                      <a:pt x="477865" y="13284"/>
                    </a:lnTo>
                    <a:lnTo>
                      <a:pt x="479772" y="12697"/>
                    </a:lnTo>
                    <a:close/>
                    <a:moveTo>
                      <a:pt x="536003" y="12572"/>
                    </a:moveTo>
                    <a:lnTo>
                      <a:pt x="536034" y="12641"/>
                    </a:lnTo>
                    <a:lnTo>
                      <a:pt x="535948" y="12582"/>
                    </a:lnTo>
                    <a:close/>
                    <a:moveTo>
                      <a:pt x="407236" y="12572"/>
                    </a:moveTo>
                    <a:lnTo>
                      <a:pt x="404702" y="12997"/>
                    </a:lnTo>
                    <a:lnTo>
                      <a:pt x="405225" y="12874"/>
                    </a:lnTo>
                    <a:lnTo>
                      <a:pt x="406780" y="12602"/>
                    </a:lnTo>
                    <a:close/>
                    <a:moveTo>
                      <a:pt x="466001" y="12566"/>
                    </a:moveTo>
                    <a:lnTo>
                      <a:pt x="457515" y="14991"/>
                    </a:lnTo>
                    <a:lnTo>
                      <a:pt x="452692" y="15733"/>
                    </a:lnTo>
                    <a:lnTo>
                      <a:pt x="455323" y="14716"/>
                    </a:lnTo>
                    <a:lnTo>
                      <a:pt x="455553" y="14596"/>
                    </a:lnTo>
                    <a:lnTo>
                      <a:pt x="463194" y="12987"/>
                    </a:lnTo>
                    <a:close/>
                    <a:moveTo>
                      <a:pt x="509717" y="12558"/>
                    </a:moveTo>
                    <a:lnTo>
                      <a:pt x="506375" y="13284"/>
                    </a:lnTo>
                    <a:lnTo>
                      <a:pt x="499816" y="14710"/>
                    </a:lnTo>
                    <a:lnTo>
                      <a:pt x="501342" y="14032"/>
                    </a:lnTo>
                    <a:lnTo>
                      <a:pt x="507139" y="13011"/>
                    </a:lnTo>
                    <a:close/>
                    <a:moveTo>
                      <a:pt x="449840" y="12554"/>
                    </a:moveTo>
                    <a:lnTo>
                      <a:pt x="448421" y="13436"/>
                    </a:lnTo>
                    <a:lnTo>
                      <a:pt x="443647" y="14004"/>
                    </a:lnTo>
                    <a:lnTo>
                      <a:pt x="447274" y="12839"/>
                    </a:lnTo>
                    <a:close/>
                    <a:moveTo>
                      <a:pt x="456057" y="12527"/>
                    </a:moveTo>
                    <a:lnTo>
                      <a:pt x="453731" y="13017"/>
                    </a:lnTo>
                    <a:lnTo>
                      <a:pt x="448962" y="13675"/>
                    </a:lnTo>
                    <a:lnTo>
                      <a:pt x="452273" y="12978"/>
                    </a:lnTo>
                    <a:close/>
                    <a:moveTo>
                      <a:pt x="534614" y="12527"/>
                    </a:moveTo>
                    <a:lnTo>
                      <a:pt x="534779" y="12611"/>
                    </a:lnTo>
                    <a:lnTo>
                      <a:pt x="534585" y="12550"/>
                    </a:lnTo>
                    <a:close/>
                    <a:moveTo>
                      <a:pt x="532674" y="12526"/>
                    </a:moveTo>
                    <a:lnTo>
                      <a:pt x="532016" y="13315"/>
                    </a:lnTo>
                    <a:lnTo>
                      <a:pt x="531957" y="13326"/>
                    </a:lnTo>
                    <a:lnTo>
                      <a:pt x="532007" y="12671"/>
                    </a:lnTo>
                    <a:close/>
                    <a:moveTo>
                      <a:pt x="413735" y="12520"/>
                    </a:moveTo>
                    <a:lnTo>
                      <a:pt x="413560" y="12558"/>
                    </a:lnTo>
                    <a:lnTo>
                      <a:pt x="412163" y="12728"/>
                    </a:lnTo>
                    <a:lnTo>
                      <a:pt x="412401" y="12622"/>
                    </a:lnTo>
                    <a:close/>
                    <a:moveTo>
                      <a:pt x="520316" y="12501"/>
                    </a:moveTo>
                    <a:lnTo>
                      <a:pt x="517827" y="14990"/>
                    </a:lnTo>
                    <a:lnTo>
                      <a:pt x="515127" y="16340"/>
                    </a:lnTo>
                    <a:lnTo>
                      <a:pt x="514050" y="16575"/>
                    </a:lnTo>
                    <a:lnTo>
                      <a:pt x="516760" y="13864"/>
                    </a:lnTo>
                    <a:close/>
                    <a:moveTo>
                      <a:pt x="436803" y="12499"/>
                    </a:moveTo>
                    <a:lnTo>
                      <a:pt x="432983" y="14197"/>
                    </a:lnTo>
                    <a:lnTo>
                      <a:pt x="428627" y="14911"/>
                    </a:lnTo>
                    <a:lnTo>
                      <a:pt x="424996" y="15314"/>
                    </a:lnTo>
                    <a:lnTo>
                      <a:pt x="432295" y="13620"/>
                    </a:lnTo>
                    <a:lnTo>
                      <a:pt x="435027" y="12693"/>
                    </a:lnTo>
                    <a:close/>
                    <a:moveTo>
                      <a:pt x="544197" y="12488"/>
                    </a:moveTo>
                    <a:lnTo>
                      <a:pt x="544209" y="12931"/>
                    </a:lnTo>
                    <a:lnTo>
                      <a:pt x="543606" y="14834"/>
                    </a:lnTo>
                    <a:lnTo>
                      <a:pt x="543492" y="14551"/>
                    </a:lnTo>
                    <a:close/>
                    <a:moveTo>
                      <a:pt x="414278" y="12479"/>
                    </a:moveTo>
                    <a:lnTo>
                      <a:pt x="413052" y="12668"/>
                    </a:lnTo>
                    <a:lnTo>
                      <a:pt x="413560" y="12558"/>
                    </a:lnTo>
                    <a:lnTo>
                      <a:pt x="414105" y="12492"/>
                    </a:lnTo>
                    <a:close/>
                    <a:moveTo>
                      <a:pt x="483253" y="12442"/>
                    </a:moveTo>
                    <a:lnTo>
                      <a:pt x="481711" y="13175"/>
                    </a:lnTo>
                    <a:lnTo>
                      <a:pt x="478390" y="13711"/>
                    </a:lnTo>
                    <a:lnTo>
                      <a:pt x="478966" y="13437"/>
                    </a:lnTo>
                    <a:lnTo>
                      <a:pt x="481020" y="12827"/>
                    </a:lnTo>
                    <a:lnTo>
                      <a:pt x="482737" y="12523"/>
                    </a:lnTo>
                    <a:lnTo>
                      <a:pt x="482739" y="12523"/>
                    </a:lnTo>
                    <a:close/>
                    <a:moveTo>
                      <a:pt x="532752" y="12432"/>
                    </a:moveTo>
                    <a:lnTo>
                      <a:pt x="532824" y="12493"/>
                    </a:lnTo>
                    <a:lnTo>
                      <a:pt x="532674" y="12526"/>
                    </a:lnTo>
                    <a:close/>
                    <a:moveTo>
                      <a:pt x="412863" y="12417"/>
                    </a:moveTo>
                    <a:lnTo>
                      <a:pt x="412401" y="12622"/>
                    </a:lnTo>
                    <a:lnTo>
                      <a:pt x="411668" y="12678"/>
                    </a:lnTo>
                    <a:lnTo>
                      <a:pt x="412232" y="12522"/>
                    </a:lnTo>
                    <a:close/>
                    <a:moveTo>
                      <a:pt x="427238" y="12417"/>
                    </a:moveTo>
                    <a:lnTo>
                      <a:pt x="425311" y="12898"/>
                    </a:lnTo>
                    <a:lnTo>
                      <a:pt x="422728" y="13327"/>
                    </a:lnTo>
                    <a:lnTo>
                      <a:pt x="424511" y="12849"/>
                    </a:lnTo>
                    <a:lnTo>
                      <a:pt x="424698" y="12812"/>
                    </a:lnTo>
                    <a:close/>
                    <a:moveTo>
                      <a:pt x="426269" y="12378"/>
                    </a:moveTo>
                    <a:lnTo>
                      <a:pt x="426054" y="12435"/>
                    </a:lnTo>
                    <a:lnTo>
                      <a:pt x="422018" y="13230"/>
                    </a:lnTo>
                    <a:lnTo>
                      <a:pt x="419875" y="13564"/>
                    </a:lnTo>
                    <a:lnTo>
                      <a:pt x="422351" y="12929"/>
                    </a:lnTo>
                    <a:close/>
                    <a:moveTo>
                      <a:pt x="537096" y="12368"/>
                    </a:moveTo>
                    <a:lnTo>
                      <a:pt x="538042" y="12834"/>
                    </a:lnTo>
                    <a:lnTo>
                      <a:pt x="538574" y="13218"/>
                    </a:lnTo>
                    <a:lnTo>
                      <a:pt x="538086" y="14038"/>
                    </a:lnTo>
                    <a:lnTo>
                      <a:pt x="537495" y="13636"/>
                    </a:lnTo>
                    <a:lnTo>
                      <a:pt x="537565" y="12797"/>
                    </a:lnTo>
                    <a:lnTo>
                      <a:pt x="536734" y="12436"/>
                    </a:lnTo>
                    <a:close/>
                    <a:moveTo>
                      <a:pt x="410691" y="12347"/>
                    </a:moveTo>
                    <a:lnTo>
                      <a:pt x="406411" y="13081"/>
                    </a:lnTo>
                    <a:lnTo>
                      <a:pt x="404469" y="13230"/>
                    </a:lnTo>
                    <a:lnTo>
                      <a:pt x="408520" y="12488"/>
                    </a:lnTo>
                    <a:close/>
                    <a:moveTo>
                      <a:pt x="407489" y="12342"/>
                    </a:moveTo>
                    <a:lnTo>
                      <a:pt x="407070" y="12441"/>
                    </a:lnTo>
                    <a:lnTo>
                      <a:pt x="405893" y="12660"/>
                    </a:lnTo>
                    <a:lnTo>
                      <a:pt x="403784" y="12797"/>
                    </a:lnTo>
                    <a:lnTo>
                      <a:pt x="406679" y="12411"/>
                    </a:lnTo>
                    <a:close/>
                    <a:moveTo>
                      <a:pt x="412884" y="12341"/>
                    </a:moveTo>
                    <a:lnTo>
                      <a:pt x="412232" y="12522"/>
                    </a:lnTo>
                    <a:lnTo>
                      <a:pt x="410962" y="12733"/>
                    </a:lnTo>
                    <a:lnTo>
                      <a:pt x="409085" y="12877"/>
                    </a:lnTo>
                    <a:lnTo>
                      <a:pt x="409140" y="12863"/>
                    </a:lnTo>
                    <a:close/>
                    <a:moveTo>
                      <a:pt x="421846" y="12336"/>
                    </a:moveTo>
                    <a:lnTo>
                      <a:pt x="420839" y="12624"/>
                    </a:lnTo>
                    <a:lnTo>
                      <a:pt x="408185" y="14496"/>
                    </a:lnTo>
                    <a:lnTo>
                      <a:pt x="410992" y="13249"/>
                    </a:lnTo>
                    <a:lnTo>
                      <a:pt x="416370" y="12748"/>
                    </a:lnTo>
                    <a:close/>
                    <a:moveTo>
                      <a:pt x="411447" y="12297"/>
                    </a:moveTo>
                    <a:lnTo>
                      <a:pt x="409792" y="12703"/>
                    </a:lnTo>
                    <a:lnTo>
                      <a:pt x="408521" y="12920"/>
                    </a:lnTo>
                    <a:lnTo>
                      <a:pt x="407877" y="12969"/>
                    </a:lnTo>
                    <a:lnTo>
                      <a:pt x="410905" y="12333"/>
                    </a:lnTo>
                    <a:close/>
                    <a:moveTo>
                      <a:pt x="533758" y="12290"/>
                    </a:moveTo>
                    <a:lnTo>
                      <a:pt x="534585" y="12550"/>
                    </a:lnTo>
                    <a:lnTo>
                      <a:pt x="534118" y="12923"/>
                    </a:lnTo>
                    <a:lnTo>
                      <a:pt x="533153" y="13103"/>
                    </a:lnTo>
                    <a:lnTo>
                      <a:pt x="533179" y="12797"/>
                    </a:lnTo>
                    <a:lnTo>
                      <a:pt x="532824" y="12493"/>
                    </a:lnTo>
                    <a:close/>
                    <a:moveTo>
                      <a:pt x="537565" y="12281"/>
                    </a:moveTo>
                    <a:lnTo>
                      <a:pt x="538525" y="12791"/>
                    </a:lnTo>
                    <a:lnTo>
                      <a:pt x="538662" y="13071"/>
                    </a:lnTo>
                    <a:lnTo>
                      <a:pt x="538631" y="13124"/>
                    </a:lnTo>
                    <a:lnTo>
                      <a:pt x="538042" y="12834"/>
                    </a:lnTo>
                    <a:lnTo>
                      <a:pt x="537334" y="12324"/>
                    </a:lnTo>
                    <a:close/>
                    <a:moveTo>
                      <a:pt x="483649" y="12254"/>
                    </a:moveTo>
                    <a:lnTo>
                      <a:pt x="483435" y="12356"/>
                    </a:lnTo>
                    <a:lnTo>
                      <a:pt x="482739" y="12523"/>
                    </a:lnTo>
                    <a:lnTo>
                      <a:pt x="481276" y="12751"/>
                    </a:lnTo>
                    <a:lnTo>
                      <a:pt x="482512" y="12384"/>
                    </a:lnTo>
                    <a:close/>
                    <a:moveTo>
                      <a:pt x="498818" y="12250"/>
                    </a:moveTo>
                    <a:lnTo>
                      <a:pt x="497948" y="12576"/>
                    </a:lnTo>
                    <a:lnTo>
                      <a:pt x="497568" y="12636"/>
                    </a:lnTo>
                    <a:close/>
                    <a:moveTo>
                      <a:pt x="413287" y="12229"/>
                    </a:moveTo>
                    <a:lnTo>
                      <a:pt x="413104" y="12310"/>
                    </a:lnTo>
                    <a:lnTo>
                      <a:pt x="412884" y="12341"/>
                    </a:lnTo>
                    <a:close/>
                    <a:moveTo>
                      <a:pt x="437412" y="12229"/>
                    </a:moveTo>
                    <a:lnTo>
                      <a:pt x="437110" y="12363"/>
                    </a:lnTo>
                    <a:lnTo>
                      <a:pt x="435257" y="12614"/>
                    </a:lnTo>
                    <a:lnTo>
                      <a:pt x="435274" y="12609"/>
                    </a:lnTo>
                    <a:close/>
                    <a:moveTo>
                      <a:pt x="408997" y="12214"/>
                    </a:moveTo>
                    <a:lnTo>
                      <a:pt x="406780" y="12602"/>
                    </a:lnTo>
                    <a:lnTo>
                      <a:pt x="406232" y="12638"/>
                    </a:lnTo>
                    <a:lnTo>
                      <a:pt x="407070" y="12441"/>
                    </a:lnTo>
                    <a:lnTo>
                      <a:pt x="407692" y="12325"/>
                    </a:lnTo>
                    <a:close/>
                    <a:moveTo>
                      <a:pt x="411498" y="12208"/>
                    </a:moveTo>
                    <a:lnTo>
                      <a:pt x="410905" y="12333"/>
                    </a:lnTo>
                    <a:lnTo>
                      <a:pt x="410691" y="12347"/>
                    </a:lnTo>
                    <a:close/>
                    <a:moveTo>
                      <a:pt x="412868" y="12205"/>
                    </a:moveTo>
                    <a:lnTo>
                      <a:pt x="409424" y="12793"/>
                    </a:lnTo>
                    <a:lnTo>
                      <a:pt x="409792" y="12703"/>
                    </a:lnTo>
                    <a:lnTo>
                      <a:pt x="412624" y="12221"/>
                    </a:lnTo>
                    <a:close/>
                    <a:moveTo>
                      <a:pt x="413528" y="12162"/>
                    </a:moveTo>
                    <a:lnTo>
                      <a:pt x="413287" y="12229"/>
                    </a:lnTo>
                    <a:lnTo>
                      <a:pt x="413422" y="12169"/>
                    </a:lnTo>
                    <a:close/>
                    <a:moveTo>
                      <a:pt x="488135" y="12159"/>
                    </a:moveTo>
                    <a:lnTo>
                      <a:pt x="487965" y="12221"/>
                    </a:lnTo>
                    <a:lnTo>
                      <a:pt x="486923" y="12419"/>
                    </a:lnTo>
                    <a:lnTo>
                      <a:pt x="484930" y="12797"/>
                    </a:lnTo>
                    <a:lnTo>
                      <a:pt x="486432" y="12498"/>
                    </a:lnTo>
                    <a:close/>
                    <a:moveTo>
                      <a:pt x="408618" y="12153"/>
                    </a:moveTo>
                    <a:lnTo>
                      <a:pt x="407692" y="12325"/>
                    </a:lnTo>
                    <a:lnTo>
                      <a:pt x="407489" y="12342"/>
                    </a:lnTo>
                    <a:lnTo>
                      <a:pt x="407874" y="12252"/>
                    </a:lnTo>
                    <a:close/>
                    <a:moveTo>
                      <a:pt x="460310" y="12109"/>
                    </a:moveTo>
                    <a:lnTo>
                      <a:pt x="459762" y="12396"/>
                    </a:lnTo>
                    <a:lnTo>
                      <a:pt x="453083" y="13560"/>
                    </a:lnTo>
                    <a:lnTo>
                      <a:pt x="446976" y="14439"/>
                    </a:lnTo>
                    <a:lnTo>
                      <a:pt x="453731" y="13017"/>
                    </a:lnTo>
                    <a:close/>
                    <a:moveTo>
                      <a:pt x="540072" y="12084"/>
                    </a:moveTo>
                    <a:lnTo>
                      <a:pt x="541096" y="12453"/>
                    </a:lnTo>
                    <a:lnTo>
                      <a:pt x="541946" y="14362"/>
                    </a:lnTo>
                    <a:lnTo>
                      <a:pt x="541913" y="14738"/>
                    </a:lnTo>
                    <a:lnTo>
                      <a:pt x="541083" y="14330"/>
                    </a:lnTo>
                    <a:lnTo>
                      <a:pt x="540961" y="14177"/>
                    </a:lnTo>
                    <a:lnTo>
                      <a:pt x="540924" y="14065"/>
                    </a:lnTo>
                    <a:lnTo>
                      <a:pt x="540834" y="14017"/>
                    </a:lnTo>
                    <a:lnTo>
                      <a:pt x="540354" y="13414"/>
                    </a:lnTo>
                    <a:close/>
                    <a:moveTo>
                      <a:pt x="413636" y="12074"/>
                    </a:moveTo>
                    <a:lnTo>
                      <a:pt x="413422" y="12169"/>
                    </a:lnTo>
                    <a:lnTo>
                      <a:pt x="412868" y="12205"/>
                    </a:lnTo>
                    <a:close/>
                    <a:moveTo>
                      <a:pt x="414965" y="12068"/>
                    </a:moveTo>
                    <a:lnTo>
                      <a:pt x="412863" y="12417"/>
                    </a:lnTo>
                    <a:lnTo>
                      <a:pt x="413104" y="12310"/>
                    </a:lnTo>
                    <a:lnTo>
                      <a:pt x="414729" y="12083"/>
                    </a:lnTo>
                    <a:close/>
                    <a:moveTo>
                      <a:pt x="535189" y="12066"/>
                    </a:moveTo>
                    <a:lnTo>
                      <a:pt x="535948" y="12582"/>
                    </a:lnTo>
                    <a:lnTo>
                      <a:pt x="535295" y="12704"/>
                    </a:lnTo>
                    <a:lnTo>
                      <a:pt x="535036" y="12188"/>
                    </a:lnTo>
                    <a:close/>
                    <a:moveTo>
                      <a:pt x="410909" y="12051"/>
                    </a:moveTo>
                    <a:lnTo>
                      <a:pt x="408520" y="12488"/>
                    </a:lnTo>
                    <a:lnTo>
                      <a:pt x="407236" y="12572"/>
                    </a:lnTo>
                    <a:lnTo>
                      <a:pt x="409762" y="12149"/>
                    </a:lnTo>
                    <a:close/>
                    <a:moveTo>
                      <a:pt x="488686" y="12050"/>
                    </a:moveTo>
                    <a:lnTo>
                      <a:pt x="488135" y="12159"/>
                    </a:lnTo>
                    <a:lnTo>
                      <a:pt x="488240" y="12122"/>
                    </a:lnTo>
                    <a:close/>
                    <a:moveTo>
                      <a:pt x="526524" y="12041"/>
                    </a:moveTo>
                    <a:lnTo>
                      <a:pt x="526161" y="12622"/>
                    </a:lnTo>
                    <a:lnTo>
                      <a:pt x="526150" y="12628"/>
                    </a:lnTo>
                    <a:lnTo>
                      <a:pt x="525733" y="12472"/>
                    </a:lnTo>
                    <a:close/>
                    <a:moveTo>
                      <a:pt x="428675" y="12039"/>
                    </a:moveTo>
                    <a:lnTo>
                      <a:pt x="424698" y="12812"/>
                    </a:lnTo>
                    <a:lnTo>
                      <a:pt x="424576" y="12831"/>
                    </a:lnTo>
                    <a:lnTo>
                      <a:pt x="426054" y="12435"/>
                    </a:lnTo>
                    <a:lnTo>
                      <a:pt x="426540" y="12339"/>
                    </a:lnTo>
                    <a:close/>
                    <a:moveTo>
                      <a:pt x="425834" y="12036"/>
                    </a:moveTo>
                    <a:lnTo>
                      <a:pt x="422351" y="12929"/>
                    </a:lnTo>
                    <a:lnTo>
                      <a:pt x="417269" y="13644"/>
                    </a:lnTo>
                    <a:lnTo>
                      <a:pt x="420839" y="12624"/>
                    </a:lnTo>
                    <a:lnTo>
                      <a:pt x="423756" y="12192"/>
                    </a:lnTo>
                    <a:close/>
                    <a:moveTo>
                      <a:pt x="534956" y="12029"/>
                    </a:moveTo>
                    <a:lnTo>
                      <a:pt x="535036" y="12188"/>
                    </a:lnTo>
                    <a:lnTo>
                      <a:pt x="534614" y="12527"/>
                    </a:lnTo>
                    <a:lnTo>
                      <a:pt x="534031" y="12230"/>
                    </a:lnTo>
                    <a:close/>
                    <a:moveTo>
                      <a:pt x="512819" y="12012"/>
                    </a:moveTo>
                    <a:lnTo>
                      <a:pt x="511735" y="12554"/>
                    </a:lnTo>
                    <a:lnTo>
                      <a:pt x="510151" y="13071"/>
                    </a:lnTo>
                    <a:cubicBezTo>
                      <a:pt x="505217" y="14442"/>
                      <a:pt x="500282" y="16087"/>
                      <a:pt x="495896" y="19377"/>
                    </a:cubicBezTo>
                    <a:lnTo>
                      <a:pt x="509053" y="13894"/>
                    </a:lnTo>
                    <a:lnTo>
                      <a:pt x="498089" y="19377"/>
                    </a:lnTo>
                    <a:lnTo>
                      <a:pt x="510721" y="15797"/>
                    </a:lnTo>
                    <a:lnTo>
                      <a:pt x="506345" y="18861"/>
                    </a:lnTo>
                    <a:lnTo>
                      <a:pt x="500282" y="21570"/>
                    </a:lnTo>
                    <a:lnTo>
                      <a:pt x="505079" y="19747"/>
                    </a:lnTo>
                    <a:lnTo>
                      <a:pt x="502475" y="21570"/>
                    </a:lnTo>
                    <a:lnTo>
                      <a:pt x="506262" y="19298"/>
                    </a:lnTo>
                    <a:lnTo>
                      <a:pt x="511054" y="17477"/>
                    </a:lnTo>
                    <a:lnTo>
                      <a:pt x="504668" y="21570"/>
                    </a:lnTo>
                    <a:lnTo>
                      <a:pt x="513441" y="17183"/>
                    </a:lnTo>
                    <a:lnTo>
                      <a:pt x="509054" y="21570"/>
                    </a:lnTo>
                    <a:lnTo>
                      <a:pt x="513002" y="19815"/>
                    </a:lnTo>
                    <a:lnTo>
                      <a:pt x="511248" y="21570"/>
                    </a:lnTo>
                    <a:lnTo>
                      <a:pt x="517514" y="17810"/>
                    </a:lnTo>
                    <a:lnTo>
                      <a:pt x="521391" y="16087"/>
                    </a:lnTo>
                    <a:lnTo>
                      <a:pt x="521940" y="15192"/>
                    </a:lnTo>
                    <a:lnTo>
                      <a:pt x="524864" y="14647"/>
                    </a:lnTo>
                    <a:lnTo>
                      <a:pt x="515634" y="21570"/>
                    </a:lnTo>
                    <a:cubicBezTo>
                      <a:pt x="517827" y="19377"/>
                      <a:pt x="521665" y="17184"/>
                      <a:pt x="524680" y="14990"/>
                    </a:cubicBezTo>
                    <a:lnTo>
                      <a:pt x="524899" y="14641"/>
                    </a:lnTo>
                    <a:lnTo>
                      <a:pt x="526283" y="14383"/>
                    </a:lnTo>
                    <a:lnTo>
                      <a:pt x="525503" y="18280"/>
                    </a:lnTo>
                    <a:cubicBezTo>
                      <a:pt x="523858" y="20473"/>
                      <a:pt x="521117" y="22666"/>
                      <a:pt x="517827" y="23762"/>
                    </a:cubicBezTo>
                    <a:cubicBezTo>
                      <a:pt x="520020" y="20473"/>
                      <a:pt x="524407" y="18828"/>
                      <a:pt x="527422" y="16909"/>
                    </a:cubicBezTo>
                    <a:lnTo>
                      <a:pt x="527877" y="14086"/>
                    </a:lnTo>
                    <a:lnTo>
                      <a:pt x="531957" y="13326"/>
                    </a:lnTo>
                    <a:lnTo>
                      <a:pt x="531952" y="13392"/>
                    </a:lnTo>
                    <a:lnTo>
                      <a:pt x="528792" y="17184"/>
                    </a:lnTo>
                    <a:lnTo>
                      <a:pt x="531848" y="14739"/>
                    </a:lnTo>
                    <a:lnTo>
                      <a:pt x="531318" y="21626"/>
                    </a:lnTo>
                    <a:lnTo>
                      <a:pt x="528792" y="25956"/>
                    </a:lnTo>
                    <a:lnTo>
                      <a:pt x="531193" y="23255"/>
                    </a:lnTo>
                    <a:lnTo>
                      <a:pt x="530985" y="25956"/>
                    </a:lnTo>
                    <a:lnTo>
                      <a:pt x="535442" y="18475"/>
                    </a:lnTo>
                    <a:lnTo>
                      <a:pt x="537067" y="16648"/>
                    </a:lnTo>
                    <a:lnTo>
                      <a:pt x="537216" y="16988"/>
                    </a:lnTo>
                    <a:lnTo>
                      <a:pt x="537143" y="17862"/>
                    </a:lnTo>
                    <a:lnTo>
                      <a:pt x="533179" y="25956"/>
                    </a:lnTo>
                    <a:cubicBezTo>
                      <a:pt x="534276" y="23763"/>
                      <a:pt x="535920" y="21570"/>
                      <a:pt x="537017" y="19377"/>
                    </a:cubicBezTo>
                    <a:lnTo>
                      <a:pt x="537143" y="17862"/>
                    </a:lnTo>
                    <a:lnTo>
                      <a:pt x="537384" y="17370"/>
                    </a:lnTo>
                    <a:lnTo>
                      <a:pt x="537662" y="18002"/>
                    </a:lnTo>
                    <a:lnTo>
                      <a:pt x="533179" y="28149"/>
                    </a:lnTo>
                    <a:cubicBezTo>
                      <a:pt x="535372" y="25955"/>
                      <a:pt x="537565" y="22666"/>
                      <a:pt x="538388" y="19650"/>
                    </a:cubicBezTo>
                    <a:lnTo>
                      <a:pt x="537662" y="18002"/>
                    </a:lnTo>
                    <a:lnTo>
                      <a:pt x="537799" y="17694"/>
                    </a:lnTo>
                    <a:lnTo>
                      <a:pt x="538878" y="19844"/>
                    </a:lnTo>
                    <a:lnTo>
                      <a:pt x="537565" y="30342"/>
                    </a:lnTo>
                    <a:lnTo>
                      <a:pt x="540007" y="22693"/>
                    </a:lnTo>
                    <a:lnTo>
                      <a:pt x="541951" y="30342"/>
                    </a:lnTo>
                    <a:lnTo>
                      <a:pt x="542123" y="26312"/>
                    </a:lnTo>
                    <a:lnTo>
                      <a:pt x="544145" y="30342"/>
                    </a:lnTo>
                    <a:lnTo>
                      <a:pt x="543113" y="20647"/>
                    </a:lnTo>
                    <a:lnTo>
                      <a:pt x="544143" y="23743"/>
                    </a:lnTo>
                    <a:lnTo>
                      <a:pt x="546338" y="30342"/>
                    </a:lnTo>
                    <a:cubicBezTo>
                      <a:pt x="544145" y="27052"/>
                      <a:pt x="544145" y="23763"/>
                      <a:pt x="544419" y="20473"/>
                    </a:cubicBezTo>
                    <a:lnTo>
                      <a:pt x="544363" y="18455"/>
                    </a:lnTo>
                    <a:lnTo>
                      <a:pt x="545778" y="20234"/>
                    </a:lnTo>
                    <a:lnTo>
                      <a:pt x="546067" y="20953"/>
                    </a:lnTo>
                    <a:lnTo>
                      <a:pt x="548531" y="32535"/>
                    </a:lnTo>
                    <a:lnTo>
                      <a:pt x="546483" y="21989"/>
                    </a:lnTo>
                    <a:lnTo>
                      <a:pt x="550724" y="32535"/>
                    </a:lnTo>
                    <a:lnTo>
                      <a:pt x="548952" y="24435"/>
                    </a:lnTo>
                    <a:lnTo>
                      <a:pt x="552917" y="32535"/>
                    </a:lnTo>
                    <a:lnTo>
                      <a:pt x="548997" y="24283"/>
                    </a:lnTo>
                    <a:lnTo>
                      <a:pt x="557303" y="34728"/>
                    </a:lnTo>
                    <a:cubicBezTo>
                      <a:pt x="556207" y="31438"/>
                      <a:pt x="554014" y="27601"/>
                      <a:pt x="552643" y="24311"/>
                    </a:cubicBezTo>
                    <a:lnTo>
                      <a:pt x="552813" y="19899"/>
                    </a:lnTo>
                    <a:lnTo>
                      <a:pt x="554836" y="22118"/>
                    </a:lnTo>
                    <a:lnTo>
                      <a:pt x="555111" y="22623"/>
                    </a:lnTo>
                    <a:lnTo>
                      <a:pt x="555110" y="25408"/>
                    </a:lnTo>
                    <a:cubicBezTo>
                      <a:pt x="557303" y="28149"/>
                      <a:pt x="560593" y="31438"/>
                      <a:pt x="561689" y="34728"/>
                    </a:cubicBezTo>
                    <a:lnTo>
                      <a:pt x="555111" y="22623"/>
                    </a:lnTo>
                    <a:lnTo>
                      <a:pt x="555111" y="19378"/>
                    </a:lnTo>
                    <a:lnTo>
                      <a:pt x="555111" y="19377"/>
                    </a:lnTo>
                    <a:lnTo>
                      <a:pt x="555351" y="19270"/>
                    </a:lnTo>
                    <a:lnTo>
                      <a:pt x="560867" y="28971"/>
                    </a:lnTo>
                    <a:cubicBezTo>
                      <a:pt x="563334" y="33632"/>
                      <a:pt x="566076" y="38018"/>
                      <a:pt x="570462" y="41308"/>
                    </a:cubicBezTo>
                    <a:cubicBezTo>
                      <a:pt x="568269" y="36922"/>
                      <a:pt x="568269" y="32535"/>
                      <a:pt x="563883" y="30342"/>
                    </a:cubicBezTo>
                    <a:lnTo>
                      <a:pt x="565354" y="30536"/>
                    </a:lnTo>
                    <a:lnTo>
                      <a:pt x="570462" y="36922"/>
                    </a:lnTo>
                    <a:lnTo>
                      <a:pt x="565708" y="30583"/>
                    </a:lnTo>
                    <a:lnTo>
                      <a:pt x="566871" y="30737"/>
                    </a:lnTo>
                    <a:lnTo>
                      <a:pt x="574849" y="43501"/>
                    </a:lnTo>
                    <a:lnTo>
                      <a:pt x="570759" y="35323"/>
                    </a:lnTo>
                    <a:lnTo>
                      <a:pt x="573478" y="38566"/>
                    </a:lnTo>
                    <a:cubicBezTo>
                      <a:pt x="577042" y="41308"/>
                      <a:pt x="581428" y="43501"/>
                      <a:pt x="581428" y="47888"/>
                    </a:cubicBezTo>
                    <a:cubicBezTo>
                      <a:pt x="577042" y="45694"/>
                      <a:pt x="574849" y="41308"/>
                      <a:pt x="577042" y="36922"/>
                    </a:cubicBezTo>
                    <a:lnTo>
                      <a:pt x="592249" y="46761"/>
                    </a:lnTo>
                    <a:lnTo>
                      <a:pt x="603359" y="61046"/>
                    </a:lnTo>
                    <a:lnTo>
                      <a:pt x="603264" y="59239"/>
                    </a:lnTo>
                    <a:lnTo>
                      <a:pt x="616518" y="72012"/>
                    </a:lnTo>
                    <a:lnTo>
                      <a:pt x="616518" y="69819"/>
                    </a:lnTo>
                    <a:cubicBezTo>
                      <a:pt x="647222" y="82977"/>
                      <a:pt x="664767" y="111488"/>
                      <a:pt x="693278" y="126840"/>
                    </a:cubicBezTo>
                    <a:cubicBezTo>
                      <a:pt x="675733" y="118067"/>
                      <a:pt x="660381" y="104909"/>
                      <a:pt x="642835" y="93943"/>
                    </a:cubicBezTo>
                    <a:cubicBezTo>
                      <a:pt x="660381" y="118067"/>
                      <a:pt x="686699" y="135613"/>
                      <a:pt x="710823" y="153158"/>
                    </a:cubicBezTo>
                    <a:cubicBezTo>
                      <a:pt x="704243" y="148772"/>
                      <a:pt x="688892" y="148772"/>
                      <a:pt x="691085" y="161931"/>
                    </a:cubicBezTo>
                    <a:cubicBezTo>
                      <a:pt x="695471" y="175308"/>
                      <a:pt x="704243" y="186274"/>
                      <a:pt x="711481" y="199871"/>
                    </a:cubicBezTo>
                    <a:cubicBezTo>
                      <a:pt x="715429" y="208644"/>
                      <a:pt x="720254" y="216978"/>
                      <a:pt x="725079" y="225312"/>
                    </a:cubicBezTo>
                    <a:cubicBezTo>
                      <a:pt x="730122" y="233646"/>
                      <a:pt x="734947" y="241980"/>
                      <a:pt x="739334" y="250533"/>
                    </a:cubicBezTo>
                    <a:cubicBezTo>
                      <a:pt x="748984" y="268078"/>
                      <a:pt x="753589" y="288036"/>
                      <a:pt x="754686" y="307993"/>
                    </a:cubicBezTo>
                    <a:cubicBezTo>
                      <a:pt x="755563" y="328390"/>
                      <a:pt x="756878" y="349005"/>
                      <a:pt x="754467" y="369401"/>
                    </a:cubicBezTo>
                    <a:cubicBezTo>
                      <a:pt x="752931" y="381902"/>
                      <a:pt x="754905" y="394842"/>
                      <a:pt x="762142" y="405369"/>
                    </a:cubicBezTo>
                    <a:cubicBezTo>
                      <a:pt x="775521" y="428396"/>
                      <a:pt x="791749" y="449889"/>
                      <a:pt x="803154" y="474014"/>
                    </a:cubicBezTo>
                    <a:cubicBezTo>
                      <a:pt x="807541" y="484102"/>
                      <a:pt x="811708" y="496165"/>
                      <a:pt x="805786" y="506472"/>
                    </a:cubicBezTo>
                    <a:cubicBezTo>
                      <a:pt x="799206" y="518096"/>
                      <a:pt x="785389" y="522482"/>
                      <a:pt x="773327" y="526430"/>
                    </a:cubicBezTo>
                    <a:cubicBezTo>
                      <a:pt x="763019" y="529939"/>
                      <a:pt x="751396" y="531036"/>
                      <a:pt x="742185" y="536956"/>
                    </a:cubicBezTo>
                    <a:cubicBezTo>
                      <a:pt x="739334" y="543097"/>
                      <a:pt x="743281" y="550116"/>
                      <a:pt x="745255" y="556037"/>
                    </a:cubicBezTo>
                    <a:cubicBezTo>
                      <a:pt x="750957" y="568976"/>
                      <a:pt x="752053" y="583452"/>
                      <a:pt x="753589" y="597487"/>
                    </a:cubicBezTo>
                    <a:cubicBezTo>
                      <a:pt x="754027" y="604944"/>
                      <a:pt x="754905" y="613059"/>
                      <a:pt x="750957" y="619858"/>
                    </a:cubicBezTo>
                    <a:cubicBezTo>
                      <a:pt x="754686" y="645079"/>
                      <a:pt x="755124" y="672054"/>
                      <a:pt x="744597" y="695740"/>
                    </a:cubicBezTo>
                    <a:cubicBezTo>
                      <a:pt x="739334" y="708460"/>
                      <a:pt x="725297" y="713504"/>
                      <a:pt x="713016" y="716794"/>
                    </a:cubicBezTo>
                    <a:cubicBezTo>
                      <a:pt x="672443" y="727321"/>
                      <a:pt x="629238" y="730830"/>
                      <a:pt x="591735" y="751007"/>
                    </a:cubicBezTo>
                    <a:cubicBezTo>
                      <a:pt x="576603" y="759122"/>
                      <a:pt x="564541" y="771841"/>
                      <a:pt x="557742" y="787413"/>
                    </a:cubicBezTo>
                    <a:cubicBezTo>
                      <a:pt x="540636" y="825135"/>
                      <a:pt x="534056" y="866366"/>
                      <a:pt x="528354" y="907158"/>
                    </a:cubicBezTo>
                    <a:cubicBezTo>
                      <a:pt x="525284" y="934791"/>
                      <a:pt x="522214" y="962645"/>
                      <a:pt x="523749" y="990497"/>
                    </a:cubicBezTo>
                    <a:cubicBezTo>
                      <a:pt x="523529" y="994664"/>
                      <a:pt x="525723" y="998392"/>
                      <a:pt x="529670" y="999708"/>
                    </a:cubicBezTo>
                    <a:cubicBezTo>
                      <a:pt x="542171" y="1004972"/>
                      <a:pt x="557742" y="1005849"/>
                      <a:pt x="566953" y="1017253"/>
                    </a:cubicBezTo>
                    <a:cubicBezTo>
                      <a:pt x="571669" y="1022627"/>
                      <a:pt x="573643" y="1029151"/>
                      <a:pt x="574163" y="1035978"/>
                    </a:cubicBezTo>
                    <a:lnTo>
                      <a:pt x="573341" y="1047182"/>
                    </a:lnTo>
                    <a:lnTo>
                      <a:pt x="0" y="1047182"/>
                    </a:lnTo>
                    <a:lnTo>
                      <a:pt x="3208" y="1033922"/>
                    </a:lnTo>
                    <a:cubicBezTo>
                      <a:pt x="4907" y="1022353"/>
                      <a:pt x="6059" y="1010674"/>
                      <a:pt x="8142" y="999270"/>
                    </a:cubicBezTo>
                    <a:cubicBezTo>
                      <a:pt x="10116" y="983260"/>
                      <a:pt x="16256" y="968127"/>
                      <a:pt x="21520" y="952995"/>
                    </a:cubicBezTo>
                    <a:cubicBezTo>
                      <a:pt x="27442" y="936327"/>
                      <a:pt x="35776" y="920098"/>
                      <a:pt x="48057" y="907158"/>
                    </a:cubicBezTo>
                    <a:cubicBezTo>
                      <a:pt x="63848" y="890271"/>
                      <a:pt x="85560" y="880621"/>
                      <a:pt x="102885" y="865489"/>
                    </a:cubicBezTo>
                    <a:cubicBezTo>
                      <a:pt x="141704" y="829082"/>
                      <a:pt x="182935" y="794212"/>
                      <a:pt x="214297" y="751007"/>
                    </a:cubicBezTo>
                    <a:cubicBezTo>
                      <a:pt x="224385" y="737190"/>
                      <a:pt x="227675" y="719865"/>
                      <a:pt x="227017" y="702977"/>
                    </a:cubicBezTo>
                    <a:cubicBezTo>
                      <a:pt x="226140" y="679511"/>
                      <a:pt x="219780" y="656263"/>
                      <a:pt x="210569" y="634771"/>
                    </a:cubicBezTo>
                    <a:cubicBezTo>
                      <a:pt x="203551" y="619200"/>
                      <a:pt x="188418" y="610208"/>
                      <a:pt x="177672" y="597487"/>
                    </a:cubicBezTo>
                    <a:cubicBezTo>
                      <a:pt x="155083" y="569196"/>
                      <a:pt x="129861" y="542220"/>
                      <a:pt x="115167" y="508665"/>
                    </a:cubicBezTo>
                    <a:cubicBezTo>
                      <a:pt x="102008" y="478839"/>
                      <a:pt x="99815" y="445723"/>
                      <a:pt x="98061" y="413483"/>
                    </a:cubicBezTo>
                    <a:cubicBezTo>
                      <a:pt x="95868" y="370278"/>
                      <a:pt x="99158" y="327074"/>
                      <a:pt x="101789" y="284088"/>
                    </a:cubicBezTo>
                    <a:cubicBezTo>
                      <a:pt x="102447" y="268736"/>
                      <a:pt x="102885" y="252945"/>
                      <a:pt x="103105" y="236716"/>
                    </a:cubicBezTo>
                    <a:cubicBezTo>
                      <a:pt x="109684" y="210399"/>
                      <a:pt x="111877" y="181888"/>
                      <a:pt x="118457" y="153377"/>
                    </a:cubicBezTo>
                    <a:cubicBezTo>
                      <a:pt x="105298" y="155570"/>
                      <a:pt x="100911" y="170922"/>
                      <a:pt x="92139" y="177502"/>
                    </a:cubicBezTo>
                    <a:cubicBezTo>
                      <a:pt x="100911" y="166536"/>
                      <a:pt x="109904" y="154913"/>
                      <a:pt x="119334" y="143947"/>
                    </a:cubicBezTo>
                    <a:cubicBezTo>
                      <a:pt x="128764" y="132981"/>
                      <a:pt x="139292" y="122454"/>
                      <a:pt x="151354" y="113681"/>
                    </a:cubicBezTo>
                    <a:lnTo>
                      <a:pt x="122940" y="126696"/>
                    </a:lnTo>
                    <a:lnTo>
                      <a:pt x="128107" y="122454"/>
                    </a:lnTo>
                    <a:cubicBezTo>
                      <a:pt x="138634" y="115216"/>
                      <a:pt x="150258" y="109295"/>
                      <a:pt x="162319" y="104690"/>
                    </a:cubicBezTo>
                    <a:lnTo>
                      <a:pt x="153142" y="107190"/>
                    </a:lnTo>
                    <a:lnTo>
                      <a:pt x="170544" y="98412"/>
                    </a:lnTo>
                    <a:lnTo>
                      <a:pt x="176513" y="91797"/>
                    </a:lnTo>
                    <a:lnTo>
                      <a:pt x="191324" y="87089"/>
                    </a:lnTo>
                    <a:lnTo>
                      <a:pt x="198623" y="82420"/>
                    </a:lnTo>
                    <a:lnTo>
                      <a:pt x="202614" y="80186"/>
                    </a:lnTo>
                    <a:lnTo>
                      <a:pt x="199823" y="82977"/>
                    </a:lnTo>
                    <a:lnTo>
                      <a:pt x="197629" y="85170"/>
                    </a:lnTo>
                    <a:lnTo>
                      <a:pt x="228275" y="70210"/>
                    </a:lnTo>
                    <a:lnTo>
                      <a:pt x="219560" y="76398"/>
                    </a:lnTo>
                    <a:lnTo>
                      <a:pt x="236780" y="65523"/>
                    </a:lnTo>
                    <a:lnTo>
                      <a:pt x="246147" y="59794"/>
                    </a:lnTo>
                    <a:lnTo>
                      <a:pt x="247496" y="59237"/>
                    </a:lnTo>
                    <a:lnTo>
                      <a:pt x="231622" y="69819"/>
                    </a:lnTo>
                    <a:lnTo>
                      <a:pt x="227014" y="72891"/>
                    </a:lnTo>
                    <a:lnTo>
                      <a:pt x="217367" y="78592"/>
                    </a:lnTo>
                    <a:lnTo>
                      <a:pt x="225698" y="73768"/>
                    </a:lnTo>
                    <a:lnTo>
                      <a:pt x="221753" y="76398"/>
                    </a:lnTo>
                    <a:lnTo>
                      <a:pt x="249908" y="61940"/>
                    </a:lnTo>
                    <a:lnTo>
                      <a:pt x="237106" y="69819"/>
                    </a:lnTo>
                    <a:lnTo>
                      <a:pt x="270868" y="51812"/>
                    </a:lnTo>
                    <a:lnTo>
                      <a:pt x="267810" y="54466"/>
                    </a:lnTo>
                    <a:lnTo>
                      <a:pt x="307680" y="39289"/>
                    </a:lnTo>
                    <a:lnTo>
                      <a:pt x="307681" y="39288"/>
                    </a:lnTo>
                    <a:lnTo>
                      <a:pt x="313512" y="37433"/>
                    </a:lnTo>
                    <a:lnTo>
                      <a:pt x="313533" y="37426"/>
                    </a:lnTo>
                    <a:lnTo>
                      <a:pt x="325928" y="33632"/>
                    </a:lnTo>
                    <a:lnTo>
                      <a:pt x="327216" y="33238"/>
                    </a:lnTo>
                    <a:lnTo>
                      <a:pt x="326639" y="33598"/>
                    </a:lnTo>
                    <a:lnTo>
                      <a:pt x="309479" y="41308"/>
                    </a:lnTo>
                    <a:lnTo>
                      <a:pt x="318365" y="37868"/>
                    </a:lnTo>
                    <a:lnTo>
                      <a:pt x="300707" y="45694"/>
                    </a:lnTo>
                    <a:lnTo>
                      <a:pt x="331490" y="32956"/>
                    </a:lnTo>
                    <a:lnTo>
                      <a:pt x="333031" y="32546"/>
                    </a:lnTo>
                    <a:lnTo>
                      <a:pt x="344459" y="29505"/>
                    </a:lnTo>
                    <a:lnTo>
                      <a:pt x="351751" y="27565"/>
                    </a:lnTo>
                    <a:lnTo>
                      <a:pt x="337990" y="34728"/>
                    </a:lnTo>
                    <a:lnTo>
                      <a:pt x="369002" y="25425"/>
                    </a:lnTo>
                    <a:lnTo>
                      <a:pt x="399132" y="19034"/>
                    </a:lnTo>
                    <a:lnTo>
                      <a:pt x="411823" y="16778"/>
                    </a:lnTo>
                    <a:lnTo>
                      <a:pt x="424996" y="15314"/>
                    </a:lnTo>
                    <a:lnTo>
                      <a:pt x="422196" y="15964"/>
                    </a:lnTo>
                    <a:lnTo>
                      <a:pt x="414750" y="17184"/>
                    </a:lnTo>
                    <a:lnTo>
                      <a:pt x="419811" y="16518"/>
                    </a:lnTo>
                    <a:lnTo>
                      <a:pt x="416942" y="17184"/>
                    </a:lnTo>
                    <a:lnTo>
                      <a:pt x="429673" y="15668"/>
                    </a:lnTo>
                    <a:lnTo>
                      <a:pt x="428506" y="16187"/>
                    </a:lnTo>
                    <a:lnTo>
                      <a:pt x="423522" y="17184"/>
                    </a:lnTo>
                    <a:lnTo>
                      <a:pt x="427134" y="16797"/>
                    </a:lnTo>
                    <a:lnTo>
                      <a:pt x="421329" y="19377"/>
                    </a:lnTo>
                    <a:lnTo>
                      <a:pt x="424818" y="18978"/>
                    </a:lnTo>
                    <a:lnTo>
                      <a:pt x="423522" y="19377"/>
                    </a:lnTo>
                    <a:lnTo>
                      <a:pt x="426127" y="18828"/>
                    </a:lnTo>
                    <a:lnTo>
                      <a:pt x="442822" y="16920"/>
                    </a:lnTo>
                    <a:lnTo>
                      <a:pt x="438874" y="19377"/>
                    </a:lnTo>
                    <a:lnTo>
                      <a:pt x="446239" y="18226"/>
                    </a:lnTo>
                    <a:lnTo>
                      <a:pt x="443261" y="19377"/>
                    </a:lnTo>
                    <a:lnTo>
                      <a:pt x="471010" y="14901"/>
                    </a:lnTo>
                    <a:lnTo>
                      <a:pt x="467706" y="15782"/>
                    </a:lnTo>
                    <a:lnTo>
                      <a:pt x="460806" y="17184"/>
                    </a:lnTo>
                    <a:lnTo>
                      <a:pt x="466525" y="16097"/>
                    </a:lnTo>
                    <a:lnTo>
                      <a:pt x="454226" y="19377"/>
                    </a:lnTo>
                    <a:lnTo>
                      <a:pt x="466692" y="16065"/>
                    </a:lnTo>
                    <a:lnTo>
                      <a:pt x="472274" y="15005"/>
                    </a:lnTo>
                    <a:lnTo>
                      <a:pt x="471053" y="15380"/>
                    </a:lnTo>
                    <a:lnTo>
                      <a:pt x="465192" y="17184"/>
                    </a:lnTo>
                    <a:lnTo>
                      <a:pt x="474541" y="15539"/>
                    </a:lnTo>
                    <a:lnTo>
                      <a:pt x="473964" y="15813"/>
                    </a:lnTo>
                    <a:lnTo>
                      <a:pt x="470498" y="16939"/>
                    </a:lnTo>
                    <a:lnTo>
                      <a:pt x="469578" y="17184"/>
                    </a:lnTo>
                    <a:lnTo>
                      <a:pt x="469984" y="17106"/>
                    </a:lnTo>
                    <a:lnTo>
                      <a:pt x="462999" y="19377"/>
                    </a:lnTo>
                    <a:lnTo>
                      <a:pt x="467867" y="18507"/>
                    </a:lnTo>
                    <a:lnTo>
                      <a:pt x="465192" y="19377"/>
                    </a:lnTo>
                    <a:lnTo>
                      <a:pt x="476581" y="16951"/>
                    </a:lnTo>
                    <a:lnTo>
                      <a:pt x="479632" y="16406"/>
                    </a:lnTo>
                    <a:lnTo>
                      <a:pt x="476157" y="17184"/>
                    </a:lnTo>
                    <a:lnTo>
                      <a:pt x="479748" y="16386"/>
                    </a:lnTo>
                    <a:lnTo>
                      <a:pt x="481060" y="16151"/>
                    </a:lnTo>
                    <a:lnTo>
                      <a:pt x="473964" y="19377"/>
                    </a:lnTo>
                    <a:lnTo>
                      <a:pt x="482061" y="17690"/>
                    </a:lnTo>
                    <a:lnTo>
                      <a:pt x="478350" y="19377"/>
                    </a:lnTo>
                    <a:lnTo>
                      <a:pt x="480377" y="18936"/>
                    </a:lnTo>
                    <a:lnTo>
                      <a:pt x="480864" y="18830"/>
                    </a:lnTo>
                    <a:lnTo>
                      <a:pt x="473964" y="21570"/>
                    </a:lnTo>
                    <a:lnTo>
                      <a:pt x="481830" y="18620"/>
                    </a:lnTo>
                    <a:lnTo>
                      <a:pt x="499816" y="14710"/>
                    </a:lnTo>
                    <a:lnTo>
                      <a:pt x="489316" y="19377"/>
                    </a:lnTo>
                    <a:lnTo>
                      <a:pt x="510983" y="12335"/>
                    </a:lnTo>
                    <a:close/>
                    <a:moveTo>
                      <a:pt x="535753" y="12010"/>
                    </a:moveTo>
                    <a:lnTo>
                      <a:pt x="536734" y="12436"/>
                    </a:lnTo>
                    <a:lnTo>
                      <a:pt x="536003" y="12572"/>
                    </a:lnTo>
                    <a:close/>
                    <a:moveTo>
                      <a:pt x="489113" y="12003"/>
                    </a:moveTo>
                    <a:lnTo>
                      <a:pt x="488988" y="12083"/>
                    </a:lnTo>
                    <a:lnTo>
                      <a:pt x="487036" y="13340"/>
                    </a:lnTo>
                    <a:lnTo>
                      <a:pt x="478181" y="14898"/>
                    </a:lnTo>
                    <a:lnTo>
                      <a:pt x="487123" y="12523"/>
                    </a:lnTo>
                    <a:lnTo>
                      <a:pt x="487820" y="12273"/>
                    </a:lnTo>
                    <a:lnTo>
                      <a:pt x="487965" y="12221"/>
                    </a:lnTo>
                    <a:close/>
                    <a:moveTo>
                      <a:pt x="539345" y="11989"/>
                    </a:moveTo>
                    <a:lnTo>
                      <a:pt x="539758" y="12523"/>
                    </a:lnTo>
                    <a:lnTo>
                      <a:pt x="539715" y="12610"/>
                    </a:lnTo>
                    <a:lnTo>
                      <a:pt x="539318" y="12111"/>
                    </a:lnTo>
                    <a:close/>
                    <a:moveTo>
                      <a:pt x="429005" y="11975"/>
                    </a:moveTo>
                    <a:lnTo>
                      <a:pt x="428843" y="12015"/>
                    </a:lnTo>
                    <a:lnTo>
                      <a:pt x="428675" y="12039"/>
                    </a:lnTo>
                    <a:close/>
                    <a:moveTo>
                      <a:pt x="539210" y="11975"/>
                    </a:moveTo>
                    <a:lnTo>
                      <a:pt x="539318" y="12111"/>
                    </a:lnTo>
                    <a:lnTo>
                      <a:pt x="539102" y="13097"/>
                    </a:lnTo>
                    <a:lnTo>
                      <a:pt x="538525" y="12791"/>
                    </a:lnTo>
                    <a:lnTo>
                      <a:pt x="538217" y="12160"/>
                    </a:lnTo>
                    <a:close/>
                    <a:moveTo>
                      <a:pt x="489197" y="11948"/>
                    </a:moveTo>
                    <a:lnTo>
                      <a:pt x="489157" y="11974"/>
                    </a:lnTo>
                    <a:lnTo>
                      <a:pt x="488686" y="12050"/>
                    </a:lnTo>
                    <a:close/>
                    <a:moveTo>
                      <a:pt x="535339" y="11946"/>
                    </a:moveTo>
                    <a:lnTo>
                      <a:pt x="535189" y="12066"/>
                    </a:lnTo>
                    <a:lnTo>
                      <a:pt x="535092" y="12000"/>
                    </a:lnTo>
                    <a:close/>
                    <a:moveTo>
                      <a:pt x="482123" y="11937"/>
                    </a:moveTo>
                    <a:lnTo>
                      <a:pt x="481905" y="12041"/>
                    </a:lnTo>
                    <a:lnTo>
                      <a:pt x="479772" y="12697"/>
                    </a:lnTo>
                    <a:lnTo>
                      <a:pt x="478899" y="12797"/>
                    </a:lnTo>
                    <a:close/>
                    <a:moveTo>
                      <a:pt x="523939" y="11934"/>
                    </a:moveTo>
                    <a:lnTo>
                      <a:pt x="523806" y="12150"/>
                    </a:lnTo>
                    <a:lnTo>
                      <a:pt x="522529" y="13109"/>
                    </a:lnTo>
                    <a:lnTo>
                      <a:pt x="523247" y="12280"/>
                    </a:lnTo>
                    <a:close/>
                    <a:moveTo>
                      <a:pt x="518538" y="11932"/>
                    </a:moveTo>
                    <a:lnTo>
                      <a:pt x="517448" y="12993"/>
                    </a:lnTo>
                    <a:lnTo>
                      <a:pt x="516598" y="13553"/>
                    </a:lnTo>
                    <a:lnTo>
                      <a:pt x="517945" y="12288"/>
                    </a:lnTo>
                    <a:close/>
                    <a:moveTo>
                      <a:pt x="468263" y="11920"/>
                    </a:moveTo>
                    <a:lnTo>
                      <a:pt x="468261" y="11920"/>
                    </a:lnTo>
                    <a:lnTo>
                      <a:pt x="463194" y="12987"/>
                    </a:lnTo>
                    <a:lnTo>
                      <a:pt x="456794" y="13947"/>
                    </a:lnTo>
                    <a:lnTo>
                      <a:pt x="457120" y="13777"/>
                    </a:lnTo>
                    <a:close/>
                    <a:moveTo>
                      <a:pt x="414412" y="11916"/>
                    </a:moveTo>
                    <a:lnTo>
                      <a:pt x="414180" y="11981"/>
                    </a:lnTo>
                    <a:lnTo>
                      <a:pt x="413636" y="12074"/>
                    </a:lnTo>
                    <a:lnTo>
                      <a:pt x="413728" y="12033"/>
                    </a:lnTo>
                    <a:close/>
                    <a:moveTo>
                      <a:pt x="486655" y="11911"/>
                    </a:moveTo>
                    <a:lnTo>
                      <a:pt x="483253" y="12442"/>
                    </a:lnTo>
                    <a:lnTo>
                      <a:pt x="483435" y="12356"/>
                    </a:lnTo>
                    <a:lnTo>
                      <a:pt x="484050" y="12208"/>
                    </a:lnTo>
                    <a:close/>
                    <a:moveTo>
                      <a:pt x="488893" y="11887"/>
                    </a:moveTo>
                    <a:lnTo>
                      <a:pt x="488240" y="12122"/>
                    </a:lnTo>
                    <a:lnTo>
                      <a:pt x="482984" y="12970"/>
                    </a:lnTo>
                    <a:lnTo>
                      <a:pt x="488220" y="11975"/>
                    </a:lnTo>
                    <a:close/>
                    <a:moveTo>
                      <a:pt x="524161" y="11884"/>
                    </a:moveTo>
                    <a:lnTo>
                      <a:pt x="525733" y="12472"/>
                    </a:lnTo>
                    <a:lnTo>
                      <a:pt x="522540" y="14214"/>
                    </a:lnTo>
                    <a:lnTo>
                      <a:pt x="523806" y="12150"/>
                    </a:lnTo>
                    <a:close/>
                    <a:moveTo>
                      <a:pt x="535433" y="11871"/>
                    </a:moveTo>
                    <a:lnTo>
                      <a:pt x="535518" y="11907"/>
                    </a:lnTo>
                    <a:lnTo>
                      <a:pt x="535339" y="11946"/>
                    </a:lnTo>
                    <a:close/>
                    <a:moveTo>
                      <a:pt x="535691" y="11870"/>
                    </a:moveTo>
                    <a:lnTo>
                      <a:pt x="535753" y="12010"/>
                    </a:lnTo>
                    <a:lnTo>
                      <a:pt x="535518" y="11907"/>
                    </a:lnTo>
                    <a:close/>
                    <a:moveTo>
                      <a:pt x="489860" y="11860"/>
                    </a:moveTo>
                    <a:lnTo>
                      <a:pt x="489113" y="12003"/>
                    </a:lnTo>
                    <a:lnTo>
                      <a:pt x="489157" y="11974"/>
                    </a:lnTo>
                    <a:close/>
                    <a:moveTo>
                      <a:pt x="413274" y="11850"/>
                    </a:moveTo>
                    <a:lnTo>
                      <a:pt x="412542" y="12029"/>
                    </a:lnTo>
                    <a:lnTo>
                      <a:pt x="411498" y="12208"/>
                    </a:lnTo>
                    <a:lnTo>
                      <a:pt x="413157" y="11860"/>
                    </a:lnTo>
                    <a:close/>
                    <a:moveTo>
                      <a:pt x="418362" y="11846"/>
                    </a:moveTo>
                    <a:lnTo>
                      <a:pt x="414513" y="12442"/>
                    </a:lnTo>
                    <a:lnTo>
                      <a:pt x="414105" y="12492"/>
                    </a:lnTo>
                    <a:lnTo>
                      <a:pt x="413735" y="12520"/>
                    </a:lnTo>
                    <a:lnTo>
                      <a:pt x="416187" y="11988"/>
                    </a:lnTo>
                    <a:close/>
                    <a:moveTo>
                      <a:pt x="534863" y="11844"/>
                    </a:moveTo>
                    <a:lnTo>
                      <a:pt x="535092" y="12000"/>
                    </a:lnTo>
                    <a:lnTo>
                      <a:pt x="534956" y="12029"/>
                    </a:lnTo>
                    <a:close/>
                    <a:moveTo>
                      <a:pt x="502617" y="11841"/>
                    </a:moveTo>
                    <a:lnTo>
                      <a:pt x="501948" y="12154"/>
                    </a:lnTo>
                    <a:lnTo>
                      <a:pt x="496772" y="13017"/>
                    </a:lnTo>
                    <a:lnTo>
                      <a:pt x="496991" y="12935"/>
                    </a:lnTo>
                    <a:lnTo>
                      <a:pt x="497948" y="12576"/>
                    </a:lnTo>
                    <a:lnTo>
                      <a:pt x="498416" y="12502"/>
                    </a:lnTo>
                    <a:close/>
                    <a:moveTo>
                      <a:pt x="426136" y="11840"/>
                    </a:moveTo>
                    <a:lnTo>
                      <a:pt x="423756" y="12192"/>
                    </a:lnTo>
                    <a:lnTo>
                      <a:pt x="421846" y="12336"/>
                    </a:lnTo>
                    <a:lnTo>
                      <a:pt x="422350" y="12192"/>
                    </a:lnTo>
                    <a:close/>
                    <a:moveTo>
                      <a:pt x="533251" y="11833"/>
                    </a:moveTo>
                    <a:lnTo>
                      <a:pt x="534031" y="12230"/>
                    </a:lnTo>
                    <a:lnTo>
                      <a:pt x="533758" y="12290"/>
                    </a:lnTo>
                    <a:lnTo>
                      <a:pt x="533054" y="12069"/>
                    </a:lnTo>
                    <a:close/>
                    <a:moveTo>
                      <a:pt x="418583" y="11832"/>
                    </a:moveTo>
                    <a:lnTo>
                      <a:pt x="418362" y="11846"/>
                    </a:lnTo>
                    <a:lnTo>
                      <a:pt x="418416" y="11838"/>
                    </a:lnTo>
                    <a:close/>
                    <a:moveTo>
                      <a:pt x="524005" y="11826"/>
                    </a:moveTo>
                    <a:lnTo>
                      <a:pt x="524091" y="11858"/>
                    </a:lnTo>
                    <a:lnTo>
                      <a:pt x="523939" y="11934"/>
                    </a:lnTo>
                    <a:close/>
                    <a:moveTo>
                      <a:pt x="433093" y="11805"/>
                    </a:moveTo>
                    <a:lnTo>
                      <a:pt x="420420" y="14121"/>
                    </a:lnTo>
                    <a:lnTo>
                      <a:pt x="424516" y="13097"/>
                    </a:lnTo>
                    <a:close/>
                    <a:moveTo>
                      <a:pt x="513273" y="11785"/>
                    </a:moveTo>
                    <a:lnTo>
                      <a:pt x="512935" y="11953"/>
                    </a:lnTo>
                    <a:lnTo>
                      <a:pt x="511248" y="12249"/>
                    </a:lnTo>
                    <a:lnTo>
                      <a:pt x="510983" y="12335"/>
                    </a:lnTo>
                    <a:lnTo>
                      <a:pt x="509717" y="12558"/>
                    </a:lnTo>
                    <a:close/>
                    <a:moveTo>
                      <a:pt x="514122" y="11782"/>
                    </a:moveTo>
                    <a:lnTo>
                      <a:pt x="509053" y="13894"/>
                    </a:lnTo>
                    <a:lnTo>
                      <a:pt x="511735" y="12554"/>
                    </a:lnTo>
                    <a:lnTo>
                      <a:pt x="514061" y="11793"/>
                    </a:lnTo>
                    <a:close/>
                    <a:moveTo>
                      <a:pt x="450614" y="11765"/>
                    </a:moveTo>
                    <a:lnTo>
                      <a:pt x="447274" y="12839"/>
                    </a:lnTo>
                    <a:lnTo>
                      <a:pt x="443699" y="13236"/>
                    </a:lnTo>
                    <a:lnTo>
                      <a:pt x="445453" y="12797"/>
                    </a:lnTo>
                    <a:close/>
                    <a:moveTo>
                      <a:pt x="532077" y="11762"/>
                    </a:moveTo>
                    <a:lnTo>
                      <a:pt x="533054" y="12069"/>
                    </a:lnTo>
                    <a:lnTo>
                      <a:pt x="532752" y="12432"/>
                    </a:lnTo>
                    <a:lnTo>
                      <a:pt x="532071" y="11847"/>
                    </a:lnTo>
                    <a:close/>
                    <a:moveTo>
                      <a:pt x="429476" y="11761"/>
                    </a:moveTo>
                    <a:lnTo>
                      <a:pt x="426540" y="12339"/>
                    </a:lnTo>
                    <a:lnTo>
                      <a:pt x="426269" y="12378"/>
                    </a:lnTo>
                    <a:lnTo>
                      <a:pt x="428213" y="11856"/>
                    </a:lnTo>
                    <a:close/>
                    <a:moveTo>
                      <a:pt x="414344" y="11759"/>
                    </a:moveTo>
                    <a:lnTo>
                      <a:pt x="413728" y="12033"/>
                    </a:lnTo>
                    <a:lnTo>
                      <a:pt x="412624" y="12221"/>
                    </a:lnTo>
                    <a:lnTo>
                      <a:pt x="411447" y="12297"/>
                    </a:lnTo>
                    <a:lnTo>
                      <a:pt x="412542" y="12029"/>
                    </a:lnTo>
                    <a:lnTo>
                      <a:pt x="413895" y="11797"/>
                    </a:lnTo>
                    <a:close/>
                    <a:moveTo>
                      <a:pt x="539166" y="11758"/>
                    </a:moveTo>
                    <a:lnTo>
                      <a:pt x="539379" y="11835"/>
                    </a:lnTo>
                    <a:lnTo>
                      <a:pt x="539345" y="11989"/>
                    </a:lnTo>
                    <a:close/>
                    <a:moveTo>
                      <a:pt x="423937" y="11739"/>
                    </a:moveTo>
                    <a:lnTo>
                      <a:pt x="422350" y="12192"/>
                    </a:lnTo>
                    <a:lnTo>
                      <a:pt x="416370" y="12748"/>
                    </a:lnTo>
                    <a:lnTo>
                      <a:pt x="411250" y="13134"/>
                    </a:lnTo>
                    <a:lnTo>
                      <a:pt x="411579" y="12988"/>
                    </a:lnTo>
                    <a:lnTo>
                      <a:pt x="412201" y="12853"/>
                    </a:lnTo>
                    <a:lnTo>
                      <a:pt x="421222" y="11947"/>
                    </a:lnTo>
                    <a:close/>
                    <a:moveTo>
                      <a:pt x="461039" y="11728"/>
                    </a:moveTo>
                    <a:lnTo>
                      <a:pt x="460529" y="11995"/>
                    </a:lnTo>
                    <a:lnTo>
                      <a:pt x="456057" y="12527"/>
                    </a:lnTo>
                    <a:lnTo>
                      <a:pt x="458745" y="11961"/>
                    </a:lnTo>
                    <a:close/>
                    <a:moveTo>
                      <a:pt x="514274" y="11719"/>
                    </a:moveTo>
                    <a:lnTo>
                      <a:pt x="514225" y="11740"/>
                    </a:lnTo>
                    <a:lnTo>
                      <a:pt x="514061" y="11793"/>
                    </a:lnTo>
                    <a:lnTo>
                      <a:pt x="512819" y="12012"/>
                    </a:lnTo>
                    <a:lnTo>
                      <a:pt x="512935" y="11953"/>
                    </a:lnTo>
                    <a:close/>
                    <a:moveTo>
                      <a:pt x="497019" y="11707"/>
                    </a:moveTo>
                    <a:lnTo>
                      <a:pt x="496082" y="12135"/>
                    </a:lnTo>
                    <a:lnTo>
                      <a:pt x="492982" y="12726"/>
                    </a:lnTo>
                    <a:lnTo>
                      <a:pt x="494530" y="12022"/>
                    </a:lnTo>
                    <a:lnTo>
                      <a:pt x="494799" y="11975"/>
                    </a:lnTo>
                    <a:close/>
                    <a:moveTo>
                      <a:pt x="479445" y="11701"/>
                    </a:moveTo>
                    <a:lnTo>
                      <a:pt x="467386" y="14113"/>
                    </a:lnTo>
                    <a:lnTo>
                      <a:pt x="464866" y="14401"/>
                    </a:lnTo>
                    <a:close/>
                    <a:moveTo>
                      <a:pt x="536469" y="11701"/>
                    </a:moveTo>
                    <a:lnTo>
                      <a:pt x="537334" y="12324"/>
                    </a:lnTo>
                    <a:lnTo>
                      <a:pt x="537096" y="12368"/>
                    </a:lnTo>
                    <a:lnTo>
                      <a:pt x="535962" y="11811"/>
                    </a:lnTo>
                    <a:close/>
                    <a:moveTo>
                      <a:pt x="524406" y="11700"/>
                    </a:moveTo>
                    <a:lnTo>
                      <a:pt x="524161" y="11884"/>
                    </a:lnTo>
                    <a:lnTo>
                      <a:pt x="524091" y="11858"/>
                    </a:lnTo>
                    <a:close/>
                    <a:moveTo>
                      <a:pt x="420619" y="11699"/>
                    </a:moveTo>
                    <a:lnTo>
                      <a:pt x="419936" y="11782"/>
                    </a:lnTo>
                    <a:lnTo>
                      <a:pt x="418583" y="11832"/>
                    </a:lnTo>
                    <a:close/>
                    <a:moveTo>
                      <a:pt x="433720" y="11697"/>
                    </a:moveTo>
                    <a:lnTo>
                      <a:pt x="433501" y="11744"/>
                    </a:lnTo>
                    <a:lnTo>
                      <a:pt x="433093" y="11805"/>
                    </a:lnTo>
                    <a:lnTo>
                      <a:pt x="433666" y="11701"/>
                    </a:lnTo>
                    <a:close/>
                    <a:moveTo>
                      <a:pt x="430499" y="11684"/>
                    </a:moveTo>
                    <a:lnTo>
                      <a:pt x="429005" y="11975"/>
                    </a:lnTo>
                    <a:lnTo>
                      <a:pt x="430024" y="11720"/>
                    </a:lnTo>
                    <a:close/>
                    <a:moveTo>
                      <a:pt x="427227" y="11679"/>
                    </a:moveTo>
                    <a:lnTo>
                      <a:pt x="426860" y="11773"/>
                    </a:lnTo>
                    <a:lnTo>
                      <a:pt x="426136" y="11840"/>
                    </a:lnTo>
                    <a:close/>
                    <a:moveTo>
                      <a:pt x="481894" y="11674"/>
                    </a:moveTo>
                    <a:lnTo>
                      <a:pt x="478351" y="12523"/>
                    </a:lnTo>
                    <a:lnTo>
                      <a:pt x="477409" y="12690"/>
                    </a:lnTo>
                    <a:lnTo>
                      <a:pt x="478715" y="12221"/>
                    </a:lnTo>
                    <a:close/>
                    <a:moveTo>
                      <a:pt x="535681" y="11673"/>
                    </a:moveTo>
                    <a:lnTo>
                      <a:pt x="535962" y="11811"/>
                    </a:lnTo>
                    <a:lnTo>
                      <a:pt x="535691" y="11870"/>
                    </a:lnTo>
                    <a:lnTo>
                      <a:pt x="535624" y="11719"/>
                    </a:lnTo>
                    <a:close/>
                    <a:moveTo>
                      <a:pt x="490654" y="11658"/>
                    </a:moveTo>
                    <a:lnTo>
                      <a:pt x="489197" y="11948"/>
                    </a:lnTo>
                    <a:lnTo>
                      <a:pt x="489392" y="11822"/>
                    </a:lnTo>
                    <a:close/>
                    <a:moveTo>
                      <a:pt x="490959" y="11652"/>
                    </a:moveTo>
                    <a:lnTo>
                      <a:pt x="490852" y="11701"/>
                    </a:lnTo>
                    <a:lnTo>
                      <a:pt x="489860" y="11860"/>
                    </a:lnTo>
                    <a:close/>
                    <a:moveTo>
                      <a:pt x="461837" y="11647"/>
                    </a:moveTo>
                    <a:lnTo>
                      <a:pt x="461039" y="11728"/>
                    </a:lnTo>
                    <a:lnTo>
                      <a:pt x="461156" y="11667"/>
                    </a:lnTo>
                    <a:close/>
                    <a:moveTo>
                      <a:pt x="424351" y="11620"/>
                    </a:moveTo>
                    <a:lnTo>
                      <a:pt x="424286" y="11639"/>
                    </a:lnTo>
                    <a:lnTo>
                      <a:pt x="421222" y="11947"/>
                    </a:lnTo>
                    <a:lnTo>
                      <a:pt x="414278" y="12479"/>
                    </a:lnTo>
                    <a:lnTo>
                      <a:pt x="414513" y="12442"/>
                    </a:lnTo>
                    <a:lnTo>
                      <a:pt x="419936" y="11782"/>
                    </a:lnTo>
                    <a:close/>
                    <a:moveTo>
                      <a:pt x="433044" y="11616"/>
                    </a:moveTo>
                    <a:lnTo>
                      <a:pt x="424520" y="13096"/>
                    </a:lnTo>
                    <a:lnTo>
                      <a:pt x="425311" y="12898"/>
                    </a:lnTo>
                    <a:close/>
                    <a:moveTo>
                      <a:pt x="416329" y="11590"/>
                    </a:moveTo>
                    <a:lnTo>
                      <a:pt x="414412" y="11916"/>
                    </a:lnTo>
                    <a:lnTo>
                      <a:pt x="415259" y="11681"/>
                    </a:lnTo>
                    <a:close/>
                    <a:moveTo>
                      <a:pt x="464141" y="11581"/>
                    </a:moveTo>
                    <a:lnTo>
                      <a:pt x="460310" y="12109"/>
                    </a:lnTo>
                    <a:lnTo>
                      <a:pt x="460529" y="11995"/>
                    </a:lnTo>
                    <a:lnTo>
                      <a:pt x="463962" y="11586"/>
                    </a:lnTo>
                    <a:close/>
                    <a:moveTo>
                      <a:pt x="489794" y="11563"/>
                    </a:moveTo>
                    <a:lnTo>
                      <a:pt x="489392" y="11822"/>
                    </a:lnTo>
                    <a:lnTo>
                      <a:pt x="488893" y="11887"/>
                    </a:lnTo>
                    <a:close/>
                    <a:moveTo>
                      <a:pt x="491171" y="11555"/>
                    </a:moveTo>
                    <a:lnTo>
                      <a:pt x="491061" y="11605"/>
                    </a:lnTo>
                    <a:lnTo>
                      <a:pt x="490654" y="11658"/>
                    </a:lnTo>
                    <a:close/>
                    <a:moveTo>
                      <a:pt x="410874" y="11547"/>
                    </a:moveTo>
                    <a:lnTo>
                      <a:pt x="407874" y="12252"/>
                    </a:lnTo>
                    <a:lnTo>
                      <a:pt x="406679" y="12411"/>
                    </a:lnTo>
                    <a:lnTo>
                      <a:pt x="400425" y="12944"/>
                    </a:lnTo>
                    <a:close/>
                    <a:moveTo>
                      <a:pt x="491511" y="11547"/>
                    </a:moveTo>
                    <a:lnTo>
                      <a:pt x="490959" y="11652"/>
                    </a:lnTo>
                    <a:lnTo>
                      <a:pt x="491061" y="11605"/>
                    </a:lnTo>
                    <a:close/>
                    <a:moveTo>
                      <a:pt x="489840" y="11547"/>
                    </a:moveTo>
                    <a:lnTo>
                      <a:pt x="489794" y="11563"/>
                    </a:lnTo>
                    <a:lnTo>
                      <a:pt x="489816" y="11550"/>
                    </a:lnTo>
                    <a:close/>
                    <a:moveTo>
                      <a:pt x="426525" y="11540"/>
                    </a:moveTo>
                    <a:lnTo>
                      <a:pt x="423937" y="11739"/>
                    </a:lnTo>
                    <a:lnTo>
                      <a:pt x="424286" y="11639"/>
                    </a:lnTo>
                    <a:lnTo>
                      <a:pt x="424540" y="11613"/>
                    </a:lnTo>
                    <a:close/>
                    <a:moveTo>
                      <a:pt x="429411" y="11536"/>
                    </a:moveTo>
                    <a:lnTo>
                      <a:pt x="428213" y="11856"/>
                    </a:lnTo>
                    <a:lnTo>
                      <a:pt x="425834" y="12036"/>
                    </a:lnTo>
                    <a:lnTo>
                      <a:pt x="426860" y="11773"/>
                    </a:lnTo>
                    <a:close/>
                    <a:moveTo>
                      <a:pt x="450526" y="11529"/>
                    </a:moveTo>
                    <a:lnTo>
                      <a:pt x="445453" y="12797"/>
                    </a:lnTo>
                    <a:lnTo>
                      <a:pt x="443886" y="13111"/>
                    </a:lnTo>
                    <a:lnTo>
                      <a:pt x="448167" y="11794"/>
                    </a:lnTo>
                    <a:close/>
                    <a:moveTo>
                      <a:pt x="414977" y="11478"/>
                    </a:moveTo>
                    <a:lnTo>
                      <a:pt x="414487" y="11695"/>
                    </a:lnTo>
                    <a:lnTo>
                      <a:pt x="413895" y="11797"/>
                    </a:lnTo>
                    <a:lnTo>
                      <a:pt x="413274" y="11850"/>
                    </a:lnTo>
                    <a:lnTo>
                      <a:pt x="413689" y="11748"/>
                    </a:lnTo>
                    <a:close/>
                    <a:moveTo>
                      <a:pt x="433287" y="11474"/>
                    </a:moveTo>
                    <a:lnTo>
                      <a:pt x="427238" y="12417"/>
                    </a:lnTo>
                    <a:lnTo>
                      <a:pt x="428843" y="12015"/>
                    </a:lnTo>
                    <a:lnTo>
                      <a:pt x="431999" y="11571"/>
                    </a:lnTo>
                    <a:close/>
                    <a:moveTo>
                      <a:pt x="523038" y="11464"/>
                    </a:moveTo>
                    <a:lnTo>
                      <a:pt x="523730" y="11723"/>
                    </a:lnTo>
                    <a:lnTo>
                      <a:pt x="523247" y="12280"/>
                    </a:lnTo>
                    <a:lnTo>
                      <a:pt x="520460" y="13674"/>
                    </a:lnTo>
                    <a:close/>
                    <a:moveTo>
                      <a:pt x="428699" y="11461"/>
                    </a:moveTo>
                    <a:lnTo>
                      <a:pt x="427227" y="11679"/>
                    </a:lnTo>
                    <a:lnTo>
                      <a:pt x="427973" y="11487"/>
                    </a:lnTo>
                    <a:close/>
                    <a:moveTo>
                      <a:pt x="523052" y="11452"/>
                    </a:moveTo>
                    <a:lnTo>
                      <a:pt x="523038" y="11464"/>
                    </a:lnTo>
                    <a:lnTo>
                      <a:pt x="523030" y="11461"/>
                    </a:lnTo>
                    <a:close/>
                    <a:moveTo>
                      <a:pt x="480921" y="11428"/>
                    </a:moveTo>
                    <a:lnTo>
                      <a:pt x="478715" y="12221"/>
                    </a:lnTo>
                    <a:lnTo>
                      <a:pt x="474251" y="12988"/>
                    </a:lnTo>
                    <a:lnTo>
                      <a:pt x="480733" y="11463"/>
                    </a:lnTo>
                    <a:close/>
                    <a:moveTo>
                      <a:pt x="414099" y="11422"/>
                    </a:moveTo>
                    <a:lnTo>
                      <a:pt x="409762" y="12149"/>
                    </a:lnTo>
                    <a:lnTo>
                      <a:pt x="408997" y="12214"/>
                    </a:lnTo>
                    <a:lnTo>
                      <a:pt x="411678" y="11745"/>
                    </a:lnTo>
                    <a:close/>
                    <a:moveTo>
                      <a:pt x="469725" y="11420"/>
                    </a:moveTo>
                    <a:lnTo>
                      <a:pt x="464095" y="11975"/>
                    </a:lnTo>
                    <a:lnTo>
                      <a:pt x="459227" y="12676"/>
                    </a:lnTo>
                    <a:lnTo>
                      <a:pt x="459762" y="12396"/>
                    </a:lnTo>
                    <a:lnTo>
                      <a:pt x="462176" y="11975"/>
                    </a:lnTo>
                    <a:lnTo>
                      <a:pt x="466179" y="11522"/>
                    </a:lnTo>
                    <a:close/>
                    <a:moveTo>
                      <a:pt x="446062" y="11409"/>
                    </a:moveTo>
                    <a:lnTo>
                      <a:pt x="445602" y="11542"/>
                    </a:lnTo>
                    <a:lnTo>
                      <a:pt x="436803" y="12499"/>
                    </a:lnTo>
                    <a:lnTo>
                      <a:pt x="437110" y="12363"/>
                    </a:lnTo>
                    <a:lnTo>
                      <a:pt x="439971" y="11975"/>
                    </a:lnTo>
                    <a:close/>
                    <a:moveTo>
                      <a:pt x="431279" y="11406"/>
                    </a:moveTo>
                    <a:lnTo>
                      <a:pt x="430024" y="11720"/>
                    </a:lnTo>
                    <a:lnTo>
                      <a:pt x="429476" y="11761"/>
                    </a:lnTo>
                    <a:close/>
                    <a:moveTo>
                      <a:pt x="428294" y="11405"/>
                    </a:moveTo>
                    <a:lnTo>
                      <a:pt x="427973" y="11487"/>
                    </a:lnTo>
                    <a:lnTo>
                      <a:pt x="426525" y="11540"/>
                    </a:lnTo>
                    <a:close/>
                    <a:moveTo>
                      <a:pt x="438855" y="11394"/>
                    </a:moveTo>
                    <a:lnTo>
                      <a:pt x="438449" y="11532"/>
                    </a:lnTo>
                    <a:lnTo>
                      <a:pt x="435274" y="12609"/>
                    </a:lnTo>
                    <a:lnTo>
                      <a:pt x="435193" y="12623"/>
                    </a:lnTo>
                    <a:lnTo>
                      <a:pt x="433288" y="12882"/>
                    </a:lnTo>
                    <a:lnTo>
                      <a:pt x="423916" y="13901"/>
                    </a:lnTo>
                    <a:lnTo>
                      <a:pt x="422713" y="14032"/>
                    </a:lnTo>
                    <a:lnTo>
                      <a:pt x="433501" y="11744"/>
                    </a:lnTo>
                    <a:lnTo>
                      <a:pt x="433867" y="11689"/>
                    </a:lnTo>
                    <a:close/>
                    <a:moveTo>
                      <a:pt x="470780" y="11390"/>
                    </a:moveTo>
                    <a:lnTo>
                      <a:pt x="468266" y="11919"/>
                    </a:lnTo>
                    <a:lnTo>
                      <a:pt x="468263" y="11920"/>
                    </a:lnTo>
                    <a:lnTo>
                      <a:pt x="470043" y="11411"/>
                    </a:lnTo>
                    <a:close/>
                    <a:moveTo>
                      <a:pt x="434410" y="11390"/>
                    </a:moveTo>
                    <a:lnTo>
                      <a:pt x="433044" y="11616"/>
                    </a:lnTo>
                    <a:lnTo>
                      <a:pt x="434301" y="11398"/>
                    </a:lnTo>
                    <a:close/>
                    <a:moveTo>
                      <a:pt x="481059" y="11378"/>
                    </a:moveTo>
                    <a:lnTo>
                      <a:pt x="480997" y="11400"/>
                    </a:lnTo>
                    <a:lnTo>
                      <a:pt x="480733" y="11463"/>
                    </a:lnTo>
                    <a:lnTo>
                      <a:pt x="479445" y="11701"/>
                    </a:lnTo>
                    <a:close/>
                    <a:moveTo>
                      <a:pt x="470162" y="11377"/>
                    </a:moveTo>
                    <a:lnTo>
                      <a:pt x="470043" y="11411"/>
                    </a:lnTo>
                    <a:lnTo>
                      <a:pt x="469725" y="11420"/>
                    </a:lnTo>
                    <a:close/>
                    <a:moveTo>
                      <a:pt x="490087" y="11374"/>
                    </a:moveTo>
                    <a:lnTo>
                      <a:pt x="489816" y="11550"/>
                    </a:lnTo>
                    <a:lnTo>
                      <a:pt x="486655" y="11911"/>
                    </a:lnTo>
                    <a:close/>
                    <a:moveTo>
                      <a:pt x="416370" y="11372"/>
                    </a:moveTo>
                    <a:lnTo>
                      <a:pt x="415259" y="11681"/>
                    </a:lnTo>
                    <a:lnTo>
                      <a:pt x="414344" y="11759"/>
                    </a:lnTo>
                    <a:lnTo>
                      <a:pt x="414487" y="11695"/>
                    </a:lnTo>
                    <a:close/>
                    <a:moveTo>
                      <a:pt x="431200" y="11369"/>
                    </a:moveTo>
                    <a:lnTo>
                      <a:pt x="429411" y="11536"/>
                    </a:lnTo>
                    <a:lnTo>
                      <a:pt x="429847" y="11419"/>
                    </a:lnTo>
                    <a:close/>
                    <a:moveTo>
                      <a:pt x="431531" y="11357"/>
                    </a:moveTo>
                    <a:lnTo>
                      <a:pt x="431279" y="11406"/>
                    </a:lnTo>
                    <a:lnTo>
                      <a:pt x="431468" y="11359"/>
                    </a:lnTo>
                    <a:close/>
                    <a:moveTo>
                      <a:pt x="481275" y="11335"/>
                    </a:moveTo>
                    <a:lnTo>
                      <a:pt x="481274" y="11335"/>
                    </a:lnTo>
                    <a:lnTo>
                      <a:pt x="481059" y="11378"/>
                    </a:lnTo>
                    <a:lnTo>
                      <a:pt x="481107" y="11361"/>
                    </a:lnTo>
                    <a:close/>
                    <a:moveTo>
                      <a:pt x="431564" y="11335"/>
                    </a:moveTo>
                    <a:lnTo>
                      <a:pt x="431468" y="11359"/>
                    </a:lnTo>
                    <a:lnTo>
                      <a:pt x="431200" y="11369"/>
                    </a:lnTo>
                    <a:close/>
                    <a:moveTo>
                      <a:pt x="528322" y="11325"/>
                    </a:moveTo>
                    <a:lnTo>
                      <a:pt x="528189" y="12153"/>
                    </a:lnTo>
                    <a:lnTo>
                      <a:pt x="526471" y="13442"/>
                    </a:lnTo>
                    <a:lnTo>
                      <a:pt x="526600" y="12797"/>
                    </a:lnTo>
                    <a:lnTo>
                      <a:pt x="526155" y="12631"/>
                    </a:lnTo>
                    <a:lnTo>
                      <a:pt x="526161" y="12622"/>
                    </a:lnTo>
                    <a:close/>
                    <a:moveTo>
                      <a:pt x="419443" y="11325"/>
                    </a:moveTo>
                    <a:lnTo>
                      <a:pt x="415624" y="11959"/>
                    </a:lnTo>
                    <a:lnTo>
                      <a:pt x="414729" y="12083"/>
                    </a:lnTo>
                    <a:lnTo>
                      <a:pt x="413528" y="12162"/>
                    </a:lnTo>
                    <a:lnTo>
                      <a:pt x="414180" y="11981"/>
                    </a:lnTo>
                    <a:lnTo>
                      <a:pt x="416607" y="11566"/>
                    </a:lnTo>
                    <a:close/>
                    <a:moveTo>
                      <a:pt x="483474" y="11296"/>
                    </a:moveTo>
                    <a:lnTo>
                      <a:pt x="483121" y="11463"/>
                    </a:lnTo>
                    <a:lnTo>
                      <a:pt x="481894" y="11674"/>
                    </a:lnTo>
                    <a:close/>
                    <a:moveTo>
                      <a:pt x="474569" y="11281"/>
                    </a:moveTo>
                    <a:lnTo>
                      <a:pt x="466001" y="12566"/>
                    </a:lnTo>
                    <a:lnTo>
                      <a:pt x="468261" y="11920"/>
                    </a:lnTo>
                    <a:lnTo>
                      <a:pt x="468266" y="11919"/>
                    </a:lnTo>
                    <a:lnTo>
                      <a:pt x="471580" y="11367"/>
                    </a:lnTo>
                    <a:close/>
                    <a:moveTo>
                      <a:pt x="434228" y="11258"/>
                    </a:moveTo>
                    <a:lnTo>
                      <a:pt x="431999" y="11571"/>
                    </a:lnTo>
                    <a:lnTo>
                      <a:pt x="430499" y="11684"/>
                    </a:lnTo>
                    <a:lnTo>
                      <a:pt x="432336" y="11327"/>
                    </a:lnTo>
                    <a:close/>
                    <a:moveTo>
                      <a:pt x="515703" y="11256"/>
                    </a:moveTo>
                    <a:lnTo>
                      <a:pt x="514303" y="11714"/>
                    </a:lnTo>
                    <a:lnTo>
                      <a:pt x="514274" y="11719"/>
                    </a:lnTo>
                    <a:lnTo>
                      <a:pt x="515037" y="11401"/>
                    </a:lnTo>
                    <a:close/>
                    <a:moveTo>
                      <a:pt x="531373" y="11249"/>
                    </a:moveTo>
                    <a:lnTo>
                      <a:pt x="532082" y="11700"/>
                    </a:lnTo>
                    <a:lnTo>
                      <a:pt x="532077" y="11762"/>
                    </a:lnTo>
                    <a:lnTo>
                      <a:pt x="531909" y="11709"/>
                    </a:lnTo>
                    <a:close/>
                    <a:moveTo>
                      <a:pt x="533966" y="11233"/>
                    </a:moveTo>
                    <a:lnTo>
                      <a:pt x="534722" y="11561"/>
                    </a:lnTo>
                    <a:lnTo>
                      <a:pt x="534863" y="11844"/>
                    </a:lnTo>
                    <a:close/>
                    <a:moveTo>
                      <a:pt x="430539" y="11233"/>
                    </a:moveTo>
                    <a:lnTo>
                      <a:pt x="429847" y="11419"/>
                    </a:lnTo>
                    <a:lnTo>
                      <a:pt x="428699" y="11461"/>
                    </a:lnTo>
                    <a:lnTo>
                      <a:pt x="429914" y="11281"/>
                    </a:lnTo>
                    <a:close/>
                    <a:moveTo>
                      <a:pt x="415532" y="11231"/>
                    </a:moveTo>
                    <a:lnTo>
                      <a:pt x="415203" y="11377"/>
                    </a:lnTo>
                    <a:lnTo>
                      <a:pt x="413689" y="11748"/>
                    </a:lnTo>
                    <a:lnTo>
                      <a:pt x="413157" y="11860"/>
                    </a:lnTo>
                    <a:lnTo>
                      <a:pt x="410909" y="12051"/>
                    </a:lnTo>
                    <a:lnTo>
                      <a:pt x="415011" y="11300"/>
                    </a:lnTo>
                    <a:close/>
                    <a:moveTo>
                      <a:pt x="435345" y="11217"/>
                    </a:moveTo>
                    <a:lnTo>
                      <a:pt x="434301" y="11398"/>
                    </a:lnTo>
                    <a:lnTo>
                      <a:pt x="433287" y="11474"/>
                    </a:lnTo>
                    <a:lnTo>
                      <a:pt x="434817" y="11236"/>
                    </a:lnTo>
                    <a:close/>
                    <a:moveTo>
                      <a:pt x="453410" y="11206"/>
                    </a:moveTo>
                    <a:lnTo>
                      <a:pt x="450614" y="11765"/>
                    </a:lnTo>
                    <a:lnTo>
                      <a:pt x="451788" y="11388"/>
                    </a:lnTo>
                    <a:close/>
                    <a:moveTo>
                      <a:pt x="484620" y="11206"/>
                    </a:moveTo>
                    <a:lnTo>
                      <a:pt x="483014" y="11700"/>
                    </a:lnTo>
                    <a:lnTo>
                      <a:pt x="482123" y="11937"/>
                    </a:lnTo>
                    <a:lnTo>
                      <a:pt x="483121" y="11463"/>
                    </a:lnTo>
                    <a:close/>
                    <a:moveTo>
                      <a:pt x="432967" y="11205"/>
                    </a:moveTo>
                    <a:lnTo>
                      <a:pt x="432336" y="11327"/>
                    </a:lnTo>
                    <a:lnTo>
                      <a:pt x="431531" y="11357"/>
                    </a:lnTo>
                    <a:lnTo>
                      <a:pt x="431710" y="11321"/>
                    </a:lnTo>
                    <a:close/>
                    <a:moveTo>
                      <a:pt x="482140" y="11202"/>
                    </a:moveTo>
                    <a:lnTo>
                      <a:pt x="480921" y="11428"/>
                    </a:lnTo>
                    <a:lnTo>
                      <a:pt x="480997" y="11400"/>
                    </a:lnTo>
                    <a:lnTo>
                      <a:pt x="481274" y="11335"/>
                    </a:lnTo>
                    <a:lnTo>
                      <a:pt x="481275" y="11335"/>
                    </a:lnTo>
                    <a:close/>
                    <a:moveTo>
                      <a:pt x="462057" y="11196"/>
                    </a:moveTo>
                    <a:lnTo>
                      <a:pt x="461156" y="11667"/>
                    </a:lnTo>
                    <a:lnTo>
                      <a:pt x="459983" y="11701"/>
                    </a:lnTo>
                    <a:lnTo>
                      <a:pt x="458745" y="11961"/>
                    </a:lnTo>
                    <a:lnTo>
                      <a:pt x="458612" y="11975"/>
                    </a:lnTo>
                    <a:lnTo>
                      <a:pt x="453269" y="12768"/>
                    </a:lnTo>
                    <a:lnTo>
                      <a:pt x="459257" y="11507"/>
                    </a:lnTo>
                    <a:close/>
                    <a:moveTo>
                      <a:pt x="507738" y="11189"/>
                    </a:moveTo>
                    <a:lnTo>
                      <a:pt x="506992" y="11521"/>
                    </a:lnTo>
                    <a:lnTo>
                      <a:pt x="501027" y="12586"/>
                    </a:lnTo>
                    <a:lnTo>
                      <a:pt x="501948" y="12154"/>
                    </a:lnTo>
                    <a:close/>
                    <a:moveTo>
                      <a:pt x="517305" y="11189"/>
                    </a:moveTo>
                    <a:lnTo>
                      <a:pt x="517242" y="11233"/>
                    </a:lnTo>
                    <a:lnTo>
                      <a:pt x="514122" y="11782"/>
                    </a:lnTo>
                    <a:lnTo>
                      <a:pt x="514225" y="11740"/>
                    </a:lnTo>
                    <a:lnTo>
                      <a:pt x="514303" y="11714"/>
                    </a:lnTo>
                    <a:close/>
                    <a:moveTo>
                      <a:pt x="436120" y="11188"/>
                    </a:moveTo>
                    <a:lnTo>
                      <a:pt x="435588" y="11301"/>
                    </a:lnTo>
                    <a:lnTo>
                      <a:pt x="434410" y="11390"/>
                    </a:lnTo>
                    <a:lnTo>
                      <a:pt x="435485" y="11212"/>
                    </a:lnTo>
                    <a:close/>
                    <a:moveTo>
                      <a:pt x="493068" y="11178"/>
                    </a:moveTo>
                    <a:lnTo>
                      <a:pt x="491171" y="11555"/>
                    </a:lnTo>
                    <a:lnTo>
                      <a:pt x="491644" y="11341"/>
                    </a:lnTo>
                    <a:close/>
                    <a:moveTo>
                      <a:pt x="501450" y="11174"/>
                    </a:moveTo>
                    <a:lnTo>
                      <a:pt x="496992" y="12523"/>
                    </a:lnTo>
                    <a:lnTo>
                      <a:pt x="493537" y="13296"/>
                    </a:lnTo>
                    <a:lnTo>
                      <a:pt x="496082" y="12135"/>
                    </a:lnTo>
                    <a:lnTo>
                      <a:pt x="500573" y="11280"/>
                    </a:lnTo>
                    <a:close/>
                    <a:moveTo>
                      <a:pt x="437292" y="11173"/>
                    </a:moveTo>
                    <a:lnTo>
                      <a:pt x="433867" y="11689"/>
                    </a:lnTo>
                    <a:lnTo>
                      <a:pt x="433720" y="11697"/>
                    </a:lnTo>
                    <a:lnTo>
                      <a:pt x="435588" y="11301"/>
                    </a:lnTo>
                    <a:close/>
                    <a:moveTo>
                      <a:pt x="519472" y="11152"/>
                    </a:moveTo>
                    <a:lnTo>
                      <a:pt x="518924" y="11700"/>
                    </a:lnTo>
                    <a:lnTo>
                      <a:pt x="518538" y="11932"/>
                    </a:lnTo>
                    <a:lnTo>
                      <a:pt x="519234" y="11254"/>
                    </a:lnTo>
                    <a:close/>
                    <a:moveTo>
                      <a:pt x="415709" y="11152"/>
                    </a:moveTo>
                    <a:lnTo>
                      <a:pt x="415631" y="11187"/>
                    </a:lnTo>
                    <a:lnTo>
                      <a:pt x="415011" y="11300"/>
                    </a:lnTo>
                    <a:lnTo>
                      <a:pt x="414099" y="11422"/>
                    </a:lnTo>
                    <a:close/>
                    <a:moveTo>
                      <a:pt x="433644" y="11142"/>
                    </a:moveTo>
                    <a:lnTo>
                      <a:pt x="432967" y="11205"/>
                    </a:lnTo>
                    <a:lnTo>
                      <a:pt x="433271" y="11145"/>
                    </a:lnTo>
                    <a:close/>
                    <a:moveTo>
                      <a:pt x="533829" y="11140"/>
                    </a:moveTo>
                    <a:lnTo>
                      <a:pt x="533966" y="11233"/>
                    </a:lnTo>
                    <a:lnTo>
                      <a:pt x="533808" y="11164"/>
                    </a:lnTo>
                    <a:close/>
                    <a:moveTo>
                      <a:pt x="475554" y="11133"/>
                    </a:moveTo>
                    <a:lnTo>
                      <a:pt x="474976" y="11269"/>
                    </a:lnTo>
                    <a:lnTo>
                      <a:pt x="474569" y="11281"/>
                    </a:lnTo>
                    <a:close/>
                    <a:moveTo>
                      <a:pt x="429358" y="11129"/>
                    </a:moveTo>
                    <a:lnTo>
                      <a:pt x="424540" y="11613"/>
                    </a:lnTo>
                    <a:lnTo>
                      <a:pt x="424351" y="11620"/>
                    </a:lnTo>
                    <a:lnTo>
                      <a:pt x="425097" y="11407"/>
                    </a:lnTo>
                    <a:close/>
                    <a:moveTo>
                      <a:pt x="435546" y="11123"/>
                    </a:moveTo>
                    <a:lnTo>
                      <a:pt x="434817" y="11236"/>
                    </a:lnTo>
                    <a:lnTo>
                      <a:pt x="434228" y="11258"/>
                    </a:lnTo>
                    <a:lnTo>
                      <a:pt x="435162" y="11126"/>
                    </a:lnTo>
                    <a:close/>
                    <a:moveTo>
                      <a:pt x="438005" y="11119"/>
                    </a:moveTo>
                    <a:lnTo>
                      <a:pt x="437292" y="11173"/>
                    </a:lnTo>
                    <a:lnTo>
                      <a:pt x="437534" y="11136"/>
                    </a:lnTo>
                    <a:close/>
                    <a:moveTo>
                      <a:pt x="436053" y="11117"/>
                    </a:moveTo>
                    <a:lnTo>
                      <a:pt x="435485" y="11212"/>
                    </a:lnTo>
                    <a:lnTo>
                      <a:pt x="435345" y="11217"/>
                    </a:lnTo>
                    <a:lnTo>
                      <a:pt x="435909" y="11119"/>
                    </a:lnTo>
                    <a:close/>
                    <a:moveTo>
                      <a:pt x="443729" y="11106"/>
                    </a:moveTo>
                    <a:lnTo>
                      <a:pt x="437412" y="12229"/>
                    </a:lnTo>
                    <a:lnTo>
                      <a:pt x="439289" y="11395"/>
                    </a:lnTo>
                    <a:lnTo>
                      <a:pt x="439358" y="11364"/>
                    </a:lnTo>
                    <a:lnTo>
                      <a:pt x="439544" y="11353"/>
                    </a:lnTo>
                    <a:close/>
                    <a:moveTo>
                      <a:pt x="535351" y="11105"/>
                    </a:moveTo>
                    <a:lnTo>
                      <a:pt x="535976" y="11437"/>
                    </a:lnTo>
                    <a:lnTo>
                      <a:pt x="535681" y="11673"/>
                    </a:lnTo>
                    <a:lnTo>
                      <a:pt x="535582" y="11624"/>
                    </a:lnTo>
                    <a:close/>
                    <a:moveTo>
                      <a:pt x="429607" y="11104"/>
                    </a:moveTo>
                    <a:lnTo>
                      <a:pt x="429499" y="11120"/>
                    </a:lnTo>
                    <a:lnTo>
                      <a:pt x="429358" y="11129"/>
                    </a:lnTo>
                    <a:close/>
                    <a:moveTo>
                      <a:pt x="437775" y="11100"/>
                    </a:moveTo>
                    <a:lnTo>
                      <a:pt x="437534" y="11136"/>
                    </a:lnTo>
                    <a:lnTo>
                      <a:pt x="436120" y="11188"/>
                    </a:lnTo>
                    <a:lnTo>
                      <a:pt x="436474" y="11113"/>
                    </a:lnTo>
                    <a:close/>
                    <a:moveTo>
                      <a:pt x="438805" y="11090"/>
                    </a:moveTo>
                    <a:lnTo>
                      <a:pt x="438005" y="11119"/>
                    </a:lnTo>
                    <a:lnTo>
                      <a:pt x="438332" y="11095"/>
                    </a:lnTo>
                    <a:close/>
                    <a:moveTo>
                      <a:pt x="534481" y="11083"/>
                    </a:moveTo>
                    <a:lnTo>
                      <a:pt x="535582" y="11624"/>
                    </a:lnTo>
                    <a:lnTo>
                      <a:pt x="535624" y="11719"/>
                    </a:lnTo>
                    <a:lnTo>
                      <a:pt x="535433" y="11871"/>
                    </a:lnTo>
                    <a:lnTo>
                      <a:pt x="534722" y="11561"/>
                    </a:lnTo>
                    <a:close/>
                    <a:moveTo>
                      <a:pt x="440002" y="11078"/>
                    </a:moveTo>
                    <a:lnTo>
                      <a:pt x="439358" y="11364"/>
                    </a:lnTo>
                    <a:lnTo>
                      <a:pt x="438855" y="11394"/>
                    </a:lnTo>
                    <a:lnTo>
                      <a:pt x="439780" y="11080"/>
                    </a:lnTo>
                    <a:close/>
                    <a:moveTo>
                      <a:pt x="481919" y="11069"/>
                    </a:moveTo>
                    <a:lnTo>
                      <a:pt x="481107" y="11361"/>
                    </a:lnTo>
                    <a:lnTo>
                      <a:pt x="462267" y="14260"/>
                    </a:lnTo>
                    <a:lnTo>
                      <a:pt x="474976" y="11269"/>
                    </a:lnTo>
                    <a:close/>
                    <a:moveTo>
                      <a:pt x="486173" y="11055"/>
                    </a:moveTo>
                    <a:lnTo>
                      <a:pt x="484814" y="11701"/>
                    </a:lnTo>
                    <a:lnTo>
                      <a:pt x="482512" y="12384"/>
                    </a:lnTo>
                    <a:lnTo>
                      <a:pt x="480761" y="12584"/>
                    </a:lnTo>
                    <a:lnTo>
                      <a:pt x="481905" y="12041"/>
                    </a:lnTo>
                    <a:lnTo>
                      <a:pt x="483014" y="11700"/>
                    </a:lnTo>
                    <a:lnTo>
                      <a:pt x="485124" y="11137"/>
                    </a:lnTo>
                    <a:close/>
                    <a:moveTo>
                      <a:pt x="416997" y="11053"/>
                    </a:moveTo>
                    <a:lnTo>
                      <a:pt x="414977" y="11478"/>
                    </a:lnTo>
                    <a:lnTo>
                      <a:pt x="415203" y="11377"/>
                    </a:lnTo>
                    <a:lnTo>
                      <a:pt x="416119" y="11152"/>
                    </a:lnTo>
                    <a:lnTo>
                      <a:pt x="416127" y="11151"/>
                    </a:lnTo>
                    <a:close/>
                    <a:moveTo>
                      <a:pt x="473477" y="11051"/>
                    </a:moveTo>
                    <a:lnTo>
                      <a:pt x="471580" y="11367"/>
                    </a:lnTo>
                    <a:lnTo>
                      <a:pt x="470780" y="11390"/>
                    </a:lnTo>
                    <a:lnTo>
                      <a:pt x="471437" y="11252"/>
                    </a:lnTo>
                    <a:close/>
                    <a:moveTo>
                      <a:pt x="439866" y="11051"/>
                    </a:moveTo>
                    <a:lnTo>
                      <a:pt x="439780" y="11080"/>
                    </a:lnTo>
                    <a:lnTo>
                      <a:pt x="438805" y="11090"/>
                    </a:lnTo>
                    <a:close/>
                    <a:moveTo>
                      <a:pt x="482719" y="11046"/>
                    </a:moveTo>
                    <a:lnTo>
                      <a:pt x="481275" y="11335"/>
                    </a:lnTo>
                    <a:lnTo>
                      <a:pt x="481275" y="11335"/>
                    </a:lnTo>
                    <a:lnTo>
                      <a:pt x="482472" y="11053"/>
                    </a:lnTo>
                    <a:close/>
                    <a:moveTo>
                      <a:pt x="483252" y="11031"/>
                    </a:moveTo>
                    <a:lnTo>
                      <a:pt x="482140" y="11202"/>
                    </a:lnTo>
                    <a:lnTo>
                      <a:pt x="483029" y="11038"/>
                    </a:lnTo>
                    <a:close/>
                    <a:moveTo>
                      <a:pt x="445064" y="11027"/>
                    </a:moveTo>
                    <a:lnTo>
                      <a:pt x="443729" y="11106"/>
                    </a:lnTo>
                    <a:lnTo>
                      <a:pt x="444119" y="11036"/>
                    </a:lnTo>
                    <a:close/>
                    <a:moveTo>
                      <a:pt x="492345" y="11022"/>
                    </a:moveTo>
                    <a:lnTo>
                      <a:pt x="491644" y="11341"/>
                    </a:lnTo>
                    <a:lnTo>
                      <a:pt x="489840" y="11547"/>
                    </a:lnTo>
                    <a:lnTo>
                      <a:pt x="490498" y="11310"/>
                    </a:lnTo>
                    <a:close/>
                    <a:moveTo>
                      <a:pt x="529705" y="11016"/>
                    </a:moveTo>
                    <a:lnTo>
                      <a:pt x="531909" y="11709"/>
                    </a:lnTo>
                    <a:lnTo>
                      <a:pt x="532071" y="11847"/>
                    </a:lnTo>
                    <a:lnTo>
                      <a:pt x="532007" y="12671"/>
                    </a:lnTo>
                    <a:lnTo>
                      <a:pt x="527964" y="13550"/>
                    </a:lnTo>
                    <a:lnTo>
                      <a:pt x="528189" y="12153"/>
                    </a:lnTo>
                    <a:close/>
                    <a:moveTo>
                      <a:pt x="502843" y="11006"/>
                    </a:moveTo>
                    <a:lnTo>
                      <a:pt x="498818" y="12250"/>
                    </a:lnTo>
                    <a:lnTo>
                      <a:pt x="501797" y="11132"/>
                    </a:lnTo>
                    <a:close/>
                    <a:moveTo>
                      <a:pt x="521812" y="11005"/>
                    </a:moveTo>
                    <a:lnTo>
                      <a:pt x="523030" y="11461"/>
                    </a:lnTo>
                    <a:lnTo>
                      <a:pt x="520316" y="12501"/>
                    </a:lnTo>
                    <a:close/>
                    <a:moveTo>
                      <a:pt x="431430" y="10994"/>
                    </a:moveTo>
                    <a:lnTo>
                      <a:pt x="430910" y="11133"/>
                    </a:lnTo>
                    <a:lnTo>
                      <a:pt x="429914" y="11281"/>
                    </a:lnTo>
                    <a:lnTo>
                      <a:pt x="428294" y="11405"/>
                    </a:lnTo>
                    <a:lnTo>
                      <a:pt x="429279" y="11152"/>
                    </a:lnTo>
                    <a:lnTo>
                      <a:pt x="429499" y="11120"/>
                    </a:lnTo>
                    <a:close/>
                    <a:moveTo>
                      <a:pt x="484760" y="10988"/>
                    </a:moveTo>
                    <a:lnTo>
                      <a:pt x="483474" y="11296"/>
                    </a:lnTo>
                    <a:lnTo>
                      <a:pt x="484082" y="11007"/>
                    </a:lnTo>
                    <a:close/>
                    <a:moveTo>
                      <a:pt x="450833" y="10973"/>
                    </a:moveTo>
                    <a:lnTo>
                      <a:pt x="448167" y="11794"/>
                    </a:lnTo>
                    <a:lnTo>
                      <a:pt x="446550" y="11975"/>
                    </a:lnTo>
                    <a:lnTo>
                      <a:pt x="440924" y="12896"/>
                    </a:lnTo>
                    <a:lnTo>
                      <a:pt x="445602" y="11542"/>
                    </a:lnTo>
                    <a:close/>
                    <a:moveTo>
                      <a:pt x="450800" y="10969"/>
                    </a:moveTo>
                    <a:lnTo>
                      <a:pt x="446062" y="11409"/>
                    </a:lnTo>
                    <a:lnTo>
                      <a:pt x="447466" y="11003"/>
                    </a:lnTo>
                    <a:close/>
                    <a:moveTo>
                      <a:pt x="450877" y="10968"/>
                    </a:moveTo>
                    <a:lnTo>
                      <a:pt x="450833" y="10973"/>
                    </a:lnTo>
                    <a:lnTo>
                      <a:pt x="450848" y="10969"/>
                    </a:lnTo>
                    <a:close/>
                    <a:moveTo>
                      <a:pt x="426638" y="10967"/>
                    </a:moveTo>
                    <a:lnTo>
                      <a:pt x="425097" y="11407"/>
                    </a:lnTo>
                    <a:lnTo>
                      <a:pt x="420619" y="11699"/>
                    </a:lnTo>
                    <a:close/>
                    <a:moveTo>
                      <a:pt x="450866" y="10963"/>
                    </a:moveTo>
                    <a:lnTo>
                      <a:pt x="450848" y="10969"/>
                    </a:lnTo>
                    <a:lnTo>
                      <a:pt x="450800" y="10969"/>
                    </a:lnTo>
                    <a:close/>
                    <a:moveTo>
                      <a:pt x="502262" y="10958"/>
                    </a:moveTo>
                    <a:lnTo>
                      <a:pt x="501797" y="11132"/>
                    </a:lnTo>
                    <a:lnTo>
                      <a:pt x="501450" y="11174"/>
                    </a:lnTo>
                    <a:lnTo>
                      <a:pt x="501998" y="11008"/>
                    </a:lnTo>
                    <a:close/>
                    <a:moveTo>
                      <a:pt x="485797" y="10958"/>
                    </a:moveTo>
                    <a:lnTo>
                      <a:pt x="485124" y="11137"/>
                    </a:lnTo>
                    <a:lnTo>
                      <a:pt x="484930" y="11152"/>
                    </a:lnTo>
                    <a:lnTo>
                      <a:pt x="484620" y="11206"/>
                    </a:lnTo>
                    <a:lnTo>
                      <a:pt x="485387" y="10969"/>
                    </a:lnTo>
                    <a:close/>
                    <a:moveTo>
                      <a:pt x="440297" y="10946"/>
                    </a:moveTo>
                    <a:lnTo>
                      <a:pt x="440080" y="11043"/>
                    </a:lnTo>
                    <a:lnTo>
                      <a:pt x="439866" y="11051"/>
                    </a:lnTo>
                    <a:lnTo>
                      <a:pt x="440138" y="10958"/>
                    </a:lnTo>
                    <a:close/>
                    <a:moveTo>
                      <a:pt x="453164" y="10945"/>
                    </a:moveTo>
                    <a:lnTo>
                      <a:pt x="451788" y="11388"/>
                    </a:lnTo>
                    <a:lnTo>
                      <a:pt x="450526" y="11529"/>
                    </a:lnTo>
                    <a:lnTo>
                      <a:pt x="452848" y="10948"/>
                    </a:lnTo>
                    <a:close/>
                    <a:moveTo>
                      <a:pt x="468751" y="10945"/>
                    </a:moveTo>
                    <a:lnTo>
                      <a:pt x="464998" y="11463"/>
                    </a:lnTo>
                    <a:lnTo>
                      <a:pt x="463962" y="11586"/>
                    </a:lnTo>
                    <a:lnTo>
                      <a:pt x="461837" y="11647"/>
                    </a:lnTo>
                    <a:close/>
                    <a:moveTo>
                      <a:pt x="434302" y="10945"/>
                    </a:moveTo>
                    <a:lnTo>
                      <a:pt x="433271" y="11145"/>
                    </a:lnTo>
                    <a:lnTo>
                      <a:pt x="432569" y="11152"/>
                    </a:lnTo>
                    <a:lnTo>
                      <a:pt x="431710" y="11321"/>
                    </a:lnTo>
                    <a:lnTo>
                      <a:pt x="431564" y="11335"/>
                    </a:lnTo>
                    <a:lnTo>
                      <a:pt x="432605" y="11075"/>
                    </a:lnTo>
                    <a:close/>
                    <a:moveTo>
                      <a:pt x="518905" y="10940"/>
                    </a:moveTo>
                    <a:lnTo>
                      <a:pt x="515634" y="12797"/>
                    </a:lnTo>
                    <a:lnTo>
                      <a:pt x="518887" y="11403"/>
                    </a:lnTo>
                    <a:lnTo>
                      <a:pt x="517945" y="12288"/>
                    </a:lnTo>
                    <a:lnTo>
                      <a:pt x="513325" y="15060"/>
                    </a:lnTo>
                    <a:lnTo>
                      <a:pt x="510721" y="15797"/>
                    </a:lnTo>
                    <a:lnTo>
                      <a:pt x="516666" y="11636"/>
                    </a:lnTo>
                    <a:lnTo>
                      <a:pt x="517242" y="11233"/>
                    </a:lnTo>
                    <a:lnTo>
                      <a:pt x="517919" y="11114"/>
                    </a:lnTo>
                    <a:close/>
                    <a:moveTo>
                      <a:pt x="455989" y="10917"/>
                    </a:moveTo>
                    <a:lnTo>
                      <a:pt x="453410" y="11206"/>
                    </a:lnTo>
                    <a:lnTo>
                      <a:pt x="454795" y="10929"/>
                    </a:lnTo>
                    <a:close/>
                    <a:moveTo>
                      <a:pt x="487480" y="10909"/>
                    </a:moveTo>
                    <a:lnTo>
                      <a:pt x="487280" y="10969"/>
                    </a:lnTo>
                    <a:lnTo>
                      <a:pt x="486173" y="11055"/>
                    </a:lnTo>
                    <a:lnTo>
                      <a:pt x="486416" y="10940"/>
                    </a:lnTo>
                    <a:close/>
                    <a:moveTo>
                      <a:pt x="424535" y="10891"/>
                    </a:moveTo>
                    <a:lnTo>
                      <a:pt x="418416" y="11838"/>
                    </a:lnTo>
                    <a:lnTo>
                      <a:pt x="416566" y="11906"/>
                    </a:lnTo>
                    <a:lnTo>
                      <a:pt x="416187" y="11988"/>
                    </a:lnTo>
                    <a:lnTo>
                      <a:pt x="414965" y="12068"/>
                    </a:lnTo>
                    <a:lnTo>
                      <a:pt x="415624" y="11959"/>
                    </a:lnTo>
                    <a:lnTo>
                      <a:pt x="421312" y="11166"/>
                    </a:lnTo>
                    <a:close/>
                    <a:moveTo>
                      <a:pt x="418123" y="10885"/>
                    </a:moveTo>
                    <a:lnTo>
                      <a:pt x="417876" y="10954"/>
                    </a:lnTo>
                    <a:lnTo>
                      <a:pt x="416997" y="11053"/>
                    </a:lnTo>
                    <a:lnTo>
                      <a:pt x="417228" y="11005"/>
                    </a:lnTo>
                    <a:close/>
                    <a:moveTo>
                      <a:pt x="536688" y="10867"/>
                    </a:moveTo>
                    <a:lnTo>
                      <a:pt x="537777" y="11259"/>
                    </a:lnTo>
                    <a:lnTo>
                      <a:pt x="538217" y="12160"/>
                    </a:lnTo>
                    <a:lnTo>
                      <a:pt x="537565" y="12281"/>
                    </a:lnTo>
                    <a:lnTo>
                      <a:pt x="535976" y="11437"/>
                    </a:lnTo>
                    <a:close/>
                    <a:moveTo>
                      <a:pt x="433456" y="10862"/>
                    </a:moveTo>
                    <a:lnTo>
                      <a:pt x="432605" y="11075"/>
                    </a:lnTo>
                    <a:lnTo>
                      <a:pt x="430539" y="11233"/>
                    </a:lnTo>
                    <a:lnTo>
                      <a:pt x="430910" y="11133"/>
                    </a:lnTo>
                    <a:lnTo>
                      <a:pt x="432183" y="10945"/>
                    </a:lnTo>
                    <a:close/>
                    <a:moveTo>
                      <a:pt x="524599" y="10859"/>
                    </a:moveTo>
                    <a:lnTo>
                      <a:pt x="524005" y="11826"/>
                    </a:lnTo>
                    <a:lnTo>
                      <a:pt x="523730" y="11723"/>
                    </a:lnTo>
                    <a:lnTo>
                      <a:pt x="524418" y="10928"/>
                    </a:lnTo>
                    <a:close/>
                    <a:moveTo>
                      <a:pt x="445124" y="10858"/>
                    </a:moveTo>
                    <a:lnTo>
                      <a:pt x="444119" y="11036"/>
                    </a:lnTo>
                    <a:lnTo>
                      <a:pt x="441314" y="11064"/>
                    </a:lnTo>
                    <a:lnTo>
                      <a:pt x="440002" y="11078"/>
                    </a:lnTo>
                    <a:lnTo>
                      <a:pt x="440080" y="11043"/>
                    </a:lnTo>
                    <a:lnTo>
                      <a:pt x="441843" y="10978"/>
                    </a:lnTo>
                    <a:close/>
                    <a:moveTo>
                      <a:pt x="447977" y="10854"/>
                    </a:moveTo>
                    <a:lnTo>
                      <a:pt x="447466" y="11003"/>
                    </a:lnTo>
                    <a:lnTo>
                      <a:pt x="445064" y="11027"/>
                    </a:lnTo>
                    <a:close/>
                    <a:moveTo>
                      <a:pt x="484405" y="10854"/>
                    </a:moveTo>
                    <a:lnTo>
                      <a:pt x="484082" y="11007"/>
                    </a:lnTo>
                    <a:lnTo>
                      <a:pt x="483252" y="11031"/>
                    </a:lnTo>
                    <a:close/>
                    <a:moveTo>
                      <a:pt x="462365" y="10853"/>
                    </a:moveTo>
                    <a:lnTo>
                      <a:pt x="459257" y="11507"/>
                    </a:lnTo>
                    <a:lnTo>
                      <a:pt x="449840" y="12554"/>
                    </a:lnTo>
                    <a:lnTo>
                      <a:pt x="451211" y="11701"/>
                    </a:lnTo>
                    <a:lnTo>
                      <a:pt x="461969" y="10857"/>
                    </a:lnTo>
                    <a:close/>
                    <a:moveTo>
                      <a:pt x="489745" y="10844"/>
                    </a:moveTo>
                    <a:lnTo>
                      <a:pt x="484050" y="12208"/>
                    </a:lnTo>
                    <a:lnTo>
                      <a:pt x="483649" y="12254"/>
                    </a:lnTo>
                    <a:lnTo>
                      <a:pt x="484814" y="11701"/>
                    </a:lnTo>
                    <a:lnTo>
                      <a:pt x="487280" y="10969"/>
                    </a:lnTo>
                    <a:lnTo>
                      <a:pt x="488368" y="10884"/>
                    </a:lnTo>
                    <a:close/>
                    <a:moveTo>
                      <a:pt x="556036" y="10844"/>
                    </a:moveTo>
                    <a:lnTo>
                      <a:pt x="559414" y="12863"/>
                    </a:lnTo>
                    <a:lnTo>
                      <a:pt x="554631" y="11620"/>
                    </a:lnTo>
                    <a:close/>
                    <a:moveTo>
                      <a:pt x="465422" y="10822"/>
                    </a:moveTo>
                    <a:lnTo>
                      <a:pt x="462057" y="11196"/>
                    </a:lnTo>
                    <a:lnTo>
                      <a:pt x="462720" y="10849"/>
                    </a:lnTo>
                    <a:close/>
                    <a:moveTo>
                      <a:pt x="437891" y="10813"/>
                    </a:moveTo>
                    <a:lnTo>
                      <a:pt x="436474" y="11113"/>
                    </a:lnTo>
                    <a:lnTo>
                      <a:pt x="436053" y="11117"/>
                    </a:lnTo>
                    <a:close/>
                    <a:moveTo>
                      <a:pt x="497204" y="10807"/>
                    </a:moveTo>
                    <a:lnTo>
                      <a:pt x="494530" y="12022"/>
                    </a:lnTo>
                    <a:lnTo>
                      <a:pt x="487375" y="13281"/>
                    </a:lnTo>
                    <a:lnTo>
                      <a:pt x="490579" y="11824"/>
                    </a:lnTo>
                    <a:lnTo>
                      <a:pt x="490852" y="11701"/>
                    </a:lnTo>
                    <a:lnTo>
                      <a:pt x="493025" y="11350"/>
                    </a:lnTo>
                    <a:lnTo>
                      <a:pt x="495392" y="11042"/>
                    </a:lnTo>
                    <a:close/>
                    <a:moveTo>
                      <a:pt x="415747" y="10802"/>
                    </a:moveTo>
                    <a:lnTo>
                      <a:pt x="412557" y="11152"/>
                    </a:lnTo>
                    <a:lnTo>
                      <a:pt x="411712" y="11350"/>
                    </a:lnTo>
                    <a:lnTo>
                      <a:pt x="399185" y="13049"/>
                    </a:lnTo>
                    <a:lnTo>
                      <a:pt x="399015" y="13064"/>
                    </a:lnTo>
                    <a:lnTo>
                      <a:pt x="404625" y="11582"/>
                    </a:lnTo>
                    <a:lnTo>
                      <a:pt x="410222" y="11006"/>
                    </a:lnTo>
                    <a:close/>
                    <a:moveTo>
                      <a:pt x="519700" y="10801"/>
                    </a:moveTo>
                    <a:lnTo>
                      <a:pt x="519234" y="11254"/>
                    </a:lnTo>
                    <a:lnTo>
                      <a:pt x="518887" y="11403"/>
                    </a:lnTo>
                    <a:lnTo>
                      <a:pt x="519489" y="10838"/>
                    </a:lnTo>
                    <a:close/>
                    <a:moveTo>
                      <a:pt x="519529" y="10799"/>
                    </a:moveTo>
                    <a:lnTo>
                      <a:pt x="519489" y="10838"/>
                    </a:lnTo>
                    <a:lnTo>
                      <a:pt x="518905" y="10940"/>
                    </a:lnTo>
                    <a:lnTo>
                      <a:pt x="518986" y="10894"/>
                    </a:lnTo>
                    <a:close/>
                    <a:moveTo>
                      <a:pt x="415912" y="10796"/>
                    </a:moveTo>
                    <a:lnTo>
                      <a:pt x="414415" y="11074"/>
                    </a:lnTo>
                    <a:lnTo>
                      <a:pt x="410874" y="11547"/>
                    </a:lnTo>
                    <a:lnTo>
                      <a:pt x="411712" y="11350"/>
                    </a:lnTo>
                    <a:lnTo>
                      <a:pt x="415764" y="10801"/>
                    </a:lnTo>
                    <a:close/>
                    <a:moveTo>
                      <a:pt x="415810" y="10795"/>
                    </a:moveTo>
                    <a:lnTo>
                      <a:pt x="415764" y="10801"/>
                    </a:lnTo>
                    <a:lnTo>
                      <a:pt x="415747" y="10802"/>
                    </a:lnTo>
                    <a:close/>
                    <a:moveTo>
                      <a:pt x="416516" y="10793"/>
                    </a:moveTo>
                    <a:lnTo>
                      <a:pt x="416128" y="10966"/>
                    </a:lnTo>
                    <a:lnTo>
                      <a:pt x="411678" y="11745"/>
                    </a:lnTo>
                    <a:lnTo>
                      <a:pt x="408618" y="12153"/>
                    </a:lnTo>
                    <a:lnTo>
                      <a:pt x="414415" y="11074"/>
                    </a:lnTo>
                    <a:close/>
                    <a:moveTo>
                      <a:pt x="462836" y="10789"/>
                    </a:moveTo>
                    <a:lnTo>
                      <a:pt x="462720" y="10849"/>
                    </a:lnTo>
                    <a:lnTo>
                      <a:pt x="462365" y="10853"/>
                    </a:lnTo>
                    <a:lnTo>
                      <a:pt x="462570" y="10810"/>
                    </a:lnTo>
                    <a:close/>
                    <a:moveTo>
                      <a:pt x="421177" y="10785"/>
                    </a:moveTo>
                    <a:lnTo>
                      <a:pt x="416607" y="11566"/>
                    </a:lnTo>
                    <a:lnTo>
                      <a:pt x="416329" y="11590"/>
                    </a:lnTo>
                    <a:lnTo>
                      <a:pt x="420507" y="10878"/>
                    </a:lnTo>
                    <a:close/>
                    <a:moveTo>
                      <a:pt x="491974" y="10780"/>
                    </a:moveTo>
                    <a:lnTo>
                      <a:pt x="490498" y="11310"/>
                    </a:lnTo>
                    <a:lnTo>
                      <a:pt x="490087" y="11374"/>
                    </a:lnTo>
                    <a:lnTo>
                      <a:pt x="490965" y="10809"/>
                    </a:lnTo>
                    <a:close/>
                    <a:moveTo>
                      <a:pt x="496583" y="10776"/>
                    </a:moveTo>
                    <a:lnTo>
                      <a:pt x="493025" y="11350"/>
                    </a:lnTo>
                    <a:lnTo>
                      <a:pt x="491511" y="11547"/>
                    </a:lnTo>
                    <a:lnTo>
                      <a:pt x="494034" y="11067"/>
                    </a:lnTo>
                    <a:close/>
                    <a:moveTo>
                      <a:pt x="470459" y="10771"/>
                    </a:moveTo>
                    <a:lnTo>
                      <a:pt x="468751" y="10945"/>
                    </a:lnTo>
                    <a:lnTo>
                      <a:pt x="469974" y="10776"/>
                    </a:lnTo>
                    <a:close/>
                    <a:moveTo>
                      <a:pt x="416724" y="10766"/>
                    </a:moveTo>
                    <a:lnTo>
                      <a:pt x="416516" y="10793"/>
                    </a:lnTo>
                    <a:lnTo>
                      <a:pt x="416565" y="10772"/>
                    </a:lnTo>
                    <a:close/>
                    <a:moveTo>
                      <a:pt x="528878" y="10757"/>
                    </a:moveTo>
                    <a:lnTo>
                      <a:pt x="529135" y="10837"/>
                    </a:lnTo>
                    <a:lnTo>
                      <a:pt x="528322" y="11325"/>
                    </a:lnTo>
                    <a:lnTo>
                      <a:pt x="528369" y="11034"/>
                    </a:lnTo>
                    <a:close/>
                    <a:moveTo>
                      <a:pt x="437805" y="10754"/>
                    </a:moveTo>
                    <a:lnTo>
                      <a:pt x="435162" y="11126"/>
                    </a:lnTo>
                    <a:lnTo>
                      <a:pt x="433644" y="11142"/>
                    </a:lnTo>
                    <a:close/>
                    <a:moveTo>
                      <a:pt x="472348" y="10752"/>
                    </a:moveTo>
                    <a:lnTo>
                      <a:pt x="471929" y="10872"/>
                    </a:lnTo>
                    <a:lnTo>
                      <a:pt x="466179" y="11522"/>
                    </a:lnTo>
                    <a:lnTo>
                      <a:pt x="464141" y="11581"/>
                    </a:lnTo>
                    <a:lnTo>
                      <a:pt x="464998" y="11463"/>
                    </a:lnTo>
                    <a:lnTo>
                      <a:pt x="470836" y="10768"/>
                    </a:lnTo>
                    <a:close/>
                    <a:moveTo>
                      <a:pt x="416203" y="10742"/>
                    </a:moveTo>
                    <a:lnTo>
                      <a:pt x="416070" y="10766"/>
                    </a:lnTo>
                    <a:lnTo>
                      <a:pt x="415810" y="10795"/>
                    </a:lnTo>
                    <a:close/>
                    <a:moveTo>
                      <a:pt x="473881" y="10737"/>
                    </a:moveTo>
                    <a:lnTo>
                      <a:pt x="471437" y="11252"/>
                    </a:lnTo>
                    <a:lnTo>
                      <a:pt x="470162" y="11377"/>
                    </a:lnTo>
                    <a:lnTo>
                      <a:pt x="471929" y="10872"/>
                    </a:lnTo>
                    <a:lnTo>
                      <a:pt x="473050" y="10745"/>
                    </a:lnTo>
                    <a:close/>
                    <a:moveTo>
                      <a:pt x="519888" y="10737"/>
                    </a:moveTo>
                    <a:lnTo>
                      <a:pt x="519850" y="10774"/>
                    </a:lnTo>
                    <a:lnTo>
                      <a:pt x="519700" y="10801"/>
                    </a:lnTo>
                    <a:lnTo>
                      <a:pt x="519739" y="10763"/>
                    </a:lnTo>
                    <a:close/>
                    <a:moveTo>
                      <a:pt x="438242" y="10714"/>
                    </a:moveTo>
                    <a:lnTo>
                      <a:pt x="435909" y="11119"/>
                    </a:lnTo>
                    <a:lnTo>
                      <a:pt x="435546" y="11123"/>
                    </a:lnTo>
                    <a:lnTo>
                      <a:pt x="438062" y="10731"/>
                    </a:lnTo>
                    <a:close/>
                    <a:moveTo>
                      <a:pt x="494325" y="10712"/>
                    </a:moveTo>
                    <a:lnTo>
                      <a:pt x="492345" y="11022"/>
                    </a:lnTo>
                    <a:lnTo>
                      <a:pt x="492938" y="10752"/>
                    </a:lnTo>
                    <a:close/>
                    <a:moveTo>
                      <a:pt x="418237" y="10710"/>
                    </a:moveTo>
                    <a:lnTo>
                      <a:pt x="417035" y="10930"/>
                    </a:lnTo>
                    <a:lnTo>
                      <a:pt x="415709" y="11152"/>
                    </a:lnTo>
                    <a:lnTo>
                      <a:pt x="416128" y="10966"/>
                    </a:lnTo>
                    <a:lnTo>
                      <a:pt x="417419" y="10740"/>
                    </a:lnTo>
                    <a:close/>
                    <a:moveTo>
                      <a:pt x="476978" y="10706"/>
                    </a:moveTo>
                    <a:lnTo>
                      <a:pt x="473477" y="11051"/>
                    </a:lnTo>
                    <a:lnTo>
                      <a:pt x="475454" y="10721"/>
                    </a:lnTo>
                    <a:close/>
                    <a:moveTo>
                      <a:pt x="416744" y="10692"/>
                    </a:moveTo>
                    <a:lnTo>
                      <a:pt x="416565" y="10772"/>
                    </a:lnTo>
                    <a:lnTo>
                      <a:pt x="415912" y="10796"/>
                    </a:lnTo>
                    <a:lnTo>
                      <a:pt x="416070" y="10766"/>
                    </a:lnTo>
                    <a:close/>
                    <a:moveTo>
                      <a:pt x="418716" y="10692"/>
                    </a:moveTo>
                    <a:lnTo>
                      <a:pt x="417228" y="11005"/>
                    </a:lnTo>
                    <a:lnTo>
                      <a:pt x="416127" y="11151"/>
                    </a:lnTo>
                    <a:lnTo>
                      <a:pt x="416120" y="11152"/>
                    </a:lnTo>
                    <a:lnTo>
                      <a:pt x="416119" y="11152"/>
                    </a:lnTo>
                    <a:lnTo>
                      <a:pt x="415532" y="11231"/>
                    </a:lnTo>
                    <a:lnTo>
                      <a:pt x="415631" y="11187"/>
                    </a:lnTo>
                    <a:lnTo>
                      <a:pt x="417035" y="10930"/>
                    </a:lnTo>
                    <a:lnTo>
                      <a:pt x="418379" y="10705"/>
                    </a:lnTo>
                    <a:close/>
                    <a:moveTo>
                      <a:pt x="478504" y="10691"/>
                    </a:moveTo>
                    <a:lnTo>
                      <a:pt x="475554" y="11133"/>
                    </a:lnTo>
                    <a:lnTo>
                      <a:pt x="477387" y="10702"/>
                    </a:lnTo>
                    <a:close/>
                    <a:moveTo>
                      <a:pt x="453928" y="10679"/>
                    </a:moveTo>
                    <a:lnTo>
                      <a:pt x="452848" y="10948"/>
                    </a:lnTo>
                    <a:lnTo>
                      <a:pt x="450877" y="10968"/>
                    </a:lnTo>
                    <a:lnTo>
                      <a:pt x="451278" y="10925"/>
                    </a:lnTo>
                    <a:close/>
                    <a:moveTo>
                      <a:pt x="491191" y="10663"/>
                    </a:moveTo>
                    <a:lnTo>
                      <a:pt x="490965" y="10809"/>
                    </a:lnTo>
                    <a:lnTo>
                      <a:pt x="489745" y="10844"/>
                    </a:lnTo>
                    <a:lnTo>
                      <a:pt x="490166" y="10743"/>
                    </a:lnTo>
                    <a:close/>
                    <a:moveTo>
                      <a:pt x="438799" y="10662"/>
                    </a:moveTo>
                    <a:lnTo>
                      <a:pt x="437891" y="10813"/>
                    </a:lnTo>
                    <a:lnTo>
                      <a:pt x="438446" y="10695"/>
                    </a:lnTo>
                    <a:close/>
                    <a:moveTo>
                      <a:pt x="496185" y="10659"/>
                    </a:moveTo>
                    <a:lnTo>
                      <a:pt x="494034" y="11067"/>
                    </a:lnTo>
                    <a:lnTo>
                      <a:pt x="493068" y="11178"/>
                    </a:lnTo>
                    <a:lnTo>
                      <a:pt x="495591" y="10676"/>
                    </a:lnTo>
                    <a:close/>
                    <a:moveTo>
                      <a:pt x="432717" y="10649"/>
                    </a:moveTo>
                    <a:lnTo>
                      <a:pt x="431865" y="10877"/>
                    </a:lnTo>
                    <a:lnTo>
                      <a:pt x="429607" y="11104"/>
                    </a:lnTo>
                    <a:close/>
                    <a:moveTo>
                      <a:pt x="419899" y="10649"/>
                    </a:moveTo>
                    <a:lnTo>
                      <a:pt x="418123" y="10885"/>
                    </a:lnTo>
                    <a:lnTo>
                      <a:pt x="418834" y="10688"/>
                    </a:lnTo>
                    <a:close/>
                    <a:moveTo>
                      <a:pt x="420603" y="10646"/>
                    </a:moveTo>
                    <a:lnTo>
                      <a:pt x="416370" y="11372"/>
                    </a:lnTo>
                    <a:lnTo>
                      <a:pt x="417876" y="10954"/>
                    </a:lnTo>
                    <a:close/>
                    <a:moveTo>
                      <a:pt x="477651" y="10640"/>
                    </a:moveTo>
                    <a:lnTo>
                      <a:pt x="477387" y="10702"/>
                    </a:lnTo>
                    <a:lnTo>
                      <a:pt x="476978" y="10706"/>
                    </a:lnTo>
                    <a:close/>
                    <a:moveTo>
                      <a:pt x="434279" y="10635"/>
                    </a:moveTo>
                    <a:lnTo>
                      <a:pt x="432183" y="10945"/>
                    </a:lnTo>
                    <a:lnTo>
                      <a:pt x="431430" y="10994"/>
                    </a:lnTo>
                    <a:lnTo>
                      <a:pt x="431865" y="10877"/>
                    </a:lnTo>
                    <a:close/>
                    <a:moveTo>
                      <a:pt x="484260" y="10633"/>
                    </a:moveTo>
                    <a:lnTo>
                      <a:pt x="482472" y="11053"/>
                    </a:lnTo>
                    <a:lnTo>
                      <a:pt x="481919" y="11069"/>
                    </a:lnTo>
                    <a:lnTo>
                      <a:pt x="483101" y="10645"/>
                    </a:lnTo>
                    <a:close/>
                    <a:moveTo>
                      <a:pt x="534254" y="10629"/>
                    </a:moveTo>
                    <a:lnTo>
                      <a:pt x="534481" y="11083"/>
                    </a:lnTo>
                    <a:lnTo>
                      <a:pt x="534052" y="10872"/>
                    </a:lnTo>
                    <a:close/>
                    <a:moveTo>
                      <a:pt x="484883" y="10626"/>
                    </a:moveTo>
                    <a:lnTo>
                      <a:pt x="484650" y="10738"/>
                    </a:lnTo>
                    <a:lnTo>
                      <a:pt x="483029" y="11038"/>
                    </a:lnTo>
                    <a:lnTo>
                      <a:pt x="482719" y="11046"/>
                    </a:lnTo>
                    <a:lnTo>
                      <a:pt x="484814" y="10627"/>
                    </a:lnTo>
                    <a:close/>
                    <a:moveTo>
                      <a:pt x="520706" y="10624"/>
                    </a:moveTo>
                    <a:lnTo>
                      <a:pt x="519472" y="11152"/>
                    </a:lnTo>
                    <a:lnTo>
                      <a:pt x="519850" y="10774"/>
                    </a:lnTo>
                    <a:close/>
                    <a:moveTo>
                      <a:pt x="497620" y="10617"/>
                    </a:moveTo>
                    <a:lnTo>
                      <a:pt x="497502" y="10671"/>
                    </a:lnTo>
                    <a:lnTo>
                      <a:pt x="496583" y="10776"/>
                    </a:lnTo>
                    <a:lnTo>
                      <a:pt x="497555" y="10619"/>
                    </a:lnTo>
                    <a:close/>
                    <a:moveTo>
                      <a:pt x="485950" y="10616"/>
                    </a:moveTo>
                    <a:lnTo>
                      <a:pt x="484405" y="10854"/>
                    </a:lnTo>
                    <a:lnTo>
                      <a:pt x="484650" y="10738"/>
                    </a:lnTo>
                    <a:lnTo>
                      <a:pt x="485269" y="10623"/>
                    </a:lnTo>
                    <a:close/>
                    <a:moveTo>
                      <a:pt x="520766" y="10613"/>
                    </a:moveTo>
                    <a:lnTo>
                      <a:pt x="520955" y="10684"/>
                    </a:lnTo>
                    <a:lnTo>
                      <a:pt x="517984" y="12640"/>
                    </a:lnTo>
                    <a:lnTo>
                      <a:pt x="518924" y="11700"/>
                    </a:lnTo>
                    <a:lnTo>
                      <a:pt x="520724" y="10620"/>
                    </a:lnTo>
                    <a:close/>
                    <a:moveTo>
                      <a:pt x="420910" y="10611"/>
                    </a:moveTo>
                    <a:lnTo>
                      <a:pt x="420603" y="10646"/>
                    </a:lnTo>
                    <a:lnTo>
                      <a:pt x="420776" y="10616"/>
                    </a:lnTo>
                    <a:close/>
                    <a:moveTo>
                      <a:pt x="486557" y="10610"/>
                    </a:moveTo>
                    <a:lnTo>
                      <a:pt x="485387" y="10969"/>
                    </a:lnTo>
                    <a:lnTo>
                      <a:pt x="484760" y="10988"/>
                    </a:lnTo>
                    <a:lnTo>
                      <a:pt x="486328" y="10612"/>
                    </a:lnTo>
                    <a:close/>
                    <a:moveTo>
                      <a:pt x="520747" y="10606"/>
                    </a:moveTo>
                    <a:lnTo>
                      <a:pt x="520748" y="10607"/>
                    </a:lnTo>
                    <a:lnTo>
                      <a:pt x="520724" y="10620"/>
                    </a:lnTo>
                    <a:lnTo>
                      <a:pt x="520706" y="10624"/>
                    </a:lnTo>
                    <a:close/>
                    <a:moveTo>
                      <a:pt x="454226" y="10604"/>
                    </a:moveTo>
                    <a:lnTo>
                      <a:pt x="454021" y="10670"/>
                    </a:lnTo>
                    <a:lnTo>
                      <a:pt x="453928" y="10679"/>
                    </a:lnTo>
                    <a:close/>
                    <a:moveTo>
                      <a:pt x="550724" y="10604"/>
                    </a:moveTo>
                    <a:lnTo>
                      <a:pt x="554631" y="11620"/>
                    </a:lnTo>
                    <a:lnTo>
                      <a:pt x="552408" y="12849"/>
                    </a:lnTo>
                    <a:close/>
                    <a:moveTo>
                      <a:pt x="487123" y="10604"/>
                    </a:moveTo>
                    <a:lnTo>
                      <a:pt x="486416" y="10940"/>
                    </a:lnTo>
                    <a:lnTo>
                      <a:pt x="485797" y="10958"/>
                    </a:lnTo>
                    <a:close/>
                    <a:moveTo>
                      <a:pt x="452033" y="10604"/>
                    </a:moveTo>
                    <a:lnTo>
                      <a:pt x="451989" y="10617"/>
                    </a:lnTo>
                    <a:lnTo>
                      <a:pt x="447977" y="10854"/>
                    </a:lnTo>
                    <a:lnTo>
                      <a:pt x="448379" y="10738"/>
                    </a:lnTo>
                    <a:close/>
                    <a:moveTo>
                      <a:pt x="441068" y="10604"/>
                    </a:moveTo>
                    <a:lnTo>
                      <a:pt x="440698" y="10768"/>
                    </a:lnTo>
                    <a:lnTo>
                      <a:pt x="440138" y="10958"/>
                    </a:lnTo>
                    <a:lnTo>
                      <a:pt x="438332" y="11095"/>
                    </a:lnTo>
                    <a:lnTo>
                      <a:pt x="437775" y="11100"/>
                    </a:lnTo>
                    <a:close/>
                    <a:moveTo>
                      <a:pt x="438874" y="10604"/>
                    </a:moveTo>
                    <a:lnTo>
                      <a:pt x="438062" y="10731"/>
                    </a:lnTo>
                    <a:lnTo>
                      <a:pt x="437805" y="10754"/>
                    </a:lnTo>
                    <a:close/>
                    <a:moveTo>
                      <a:pt x="438874" y="10604"/>
                    </a:moveTo>
                    <a:lnTo>
                      <a:pt x="438446" y="10695"/>
                    </a:lnTo>
                    <a:lnTo>
                      <a:pt x="438242" y="10714"/>
                    </a:lnTo>
                    <a:close/>
                    <a:moveTo>
                      <a:pt x="434488" y="10604"/>
                    </a:moveTo>
                    <a:lnTo>
                      <a:pt x="434422" y="10621"/>
                    </a:lnTo>
                    <a:lnTo>
                      <a:pt x="434279" y="10635"/>
                    </a:lnTo>
                    <a:close/>
                    <a:moveTo>
                      <a:pt x="419136" y="10604"/>
                    </a:moveTo>
                    <a:lnTo>
                      <a:pt x="418834" y="10688"/>
                    </a:lnTo>
                    <a:lnTo>
                      <a:pt x="418716" y="10692"/>
                    </a:lnTo>
                    <a:close/>
                    <a:moveTo>
                      <a:pt x="416942" y="10604"/>
                    </a:moveTo>
                    <a:lnTo>
                      <a:pt x="416821" y="10658"/>
                    </a:lnTo>
                    <a:lnTo>
                      <a:pt x="416203" y="10742"/>
                    </a:lnTo>
                    <a:close/>
                    <a:moveTo>
                      <a:pt x="456421" y="10604"/>
                    </a:moveTo>
                    <a:lnTo>
                      <a:pt x="456420" y="10604"/>
                    </a:lnTo>
                    <a:lnTo>
                      <a:pt x="456421" y="10604"/>
                    </a:lnTo>
                    <a:close/>
                    <a:moveTo>
                      <a:pt x="539651" y="10592"/>
                    </a:moveTo>
                    <a:lnTo>
                      <a:pt x="539758" y="10604"/>
                    </a:lnTo>
                    <a:lnTo>
                      <a:pt x="540072" y="12084"/>
                    </a:lnTo>
                    <a:lnTo>
                      <a:pt x="539379" y="11835"/>
                    </a:lnTo>
                    <a:close/>
                    <a:moveTo>
                      <a:pt x="439629" y="10585"/>
                    </a:moveTo>
                    <a:lnTo>
                      <a:pt x="438799" y="10662"/>
                    </a:lnTo>
                    <a:lnTo>
                      <a:pt x="439148" y="10604"/>
                    </a:lnTo>
                    <a:close/>
                    <a:moveTo>
                      <a:pt x="520795" y="10578"/>
                    </a:moveTo>
                    <a:lnTo>
                      <a:pt x="520752" y="10604"/>
                    </a:lnTo>
                    <a:lnTo>
                      <a:pt x="520747" y="10606"/>
                    </a:lnTo>
                    <a:lnTo>
                      <a:pt x="520711" y="10593"/>
                    </a:lnTo>
                    <a:close/>
                    <a:moveTo>
                      <a:pt x="441287" y="10569"/>
                    </a:moveTo>
                    <a:lnTo>
                      <a:pt x="441285" y="10569"/>
                    </a:lnTo>
                    <a:lnTo>
                      <a:pt x="441068" y="10604"/>
                    </a:lnTo>
                    <a:close/>
                    <a:moveTo>
                      <a:pt x="484539" y="10567"/>
                    </a:moveTo>
                    <a:lnTo>
                      <a:pt x="484930" y="10604"/>
                    </a:lnTo>
                    <a:lnTo>
                      <a:pt x="484930" y="10604"/>
                    </a:lnTo>
                    <a:lnTo>
                      <a:pt x="484814" y="10627"/>
                    </a:lnTo>
                    <a:lnTo>
                      <a:pt x="484260" y="10633"/>
                    </a:lnTo>
                    <a:close/>
                    <a:moveTo>
                      <a:pt x="486705" y="10564"/>
                    </a:moveTo>
                    <a:lnTo>
                      <a:pt x="487123" y="10604"/>
                    </a:lnTo>
                    <a:lnTo>
                      <a:pt x="486557" y="10610"/>
                    </a:lnTo>
                    <a:close/>
                    <a:moveTo>
                      <a:pt x="463806" y="10549"/>
                    </a:moveTo>
                    <a:lnTo>
                      <a:pt x="465192" y="10604"/>
                    </a:lnTo>
                    <a:lnTo>
                      <a:pt x="462836" y="10789"/>
                    </a:lnTo>
                    <a:lnTo>
                      <a:pt x="462948" y="10730"/>
                    </a:lnTo>
                    <a:close/>
                    <a:moveTo>
                      <a:pt x="486447" y="10539"/>
                    </a:moveTo>
                    <a:lnTo>
                      <a:pt x="486578" y="10552"/>
                    </a:lnTo>
                    <a:lnTo>
                      <a:pt x="486328" y="10612"/>
                    </a:lnTo>
                    <a:lnTo>
                      <a:pt x="485950" y="10616"/>
                    </a:lnTo>
                    <a:close/>
                    <a:moveTo>
                      <a:pt x="463538" y="10539"/>
                    </a:moveTo>
                    <a:lnTo>
                      <a:pt x="463597" y="10541"/>
                    </a:lnTo>
                    <a:lnTo>
                      <a:pt x="463238" y="10579"/>
                    </a:lnTo>
                    <a:lnTo>
                      <a:pt x="463247" y="10574"/>
                    </a:lnTo>
                    <a:close/>
                    <a:moveTo>
                      <a:pt x="422986" y="10535"/>
                    </a:moveTo>
                    <a:lnTo>
                      <a:pt x="421177" y="10785"/>
                    </a:lnTo>
                    <a:lnTo>
                      <a:pt x="422550" y="10551"/>
                    </a:lnTo>
                    <a:close/>
                    <a:moveTo>
                      <a:pt x="472806" y="10533"/>
                    </a:moveTo>
                    <a:lnTo>
                      <a:pt x="470836" y="10768"/>
                    </a:lnTo>
                    <a:lnTo>
                      <a:pt x="470459" y="10771"/>
                    </a:lnTo>
                    <a:close/>
                    <a:moveTo>
                      <a:pt x="521232" y="10501"/>
                    </a:moveTo>
                    <a:lnTo>
                      <a:pt x="521171" y="10542"/>
                    </a:lnTo>
                    <a:lnTo>
                      <a:pt x="520766" y="10613"/>
                    </a:lnTo>
                    <a:lnTo>
                      <a:pt x="520748" y="10607"/>
                    </a:lnTo>
                    <a:lnTo>
                      <a:pt x="520752" y="10604"/>
                    </a:lnTo>
                    <a:lnTo>
                      <a:pt x="520824" y="10573"/>
                    </a:lnTo>
                    <a:close/>
                    <a:moveTo>
                      <a:pt x="441701" y="10501"/>
                    </a:moveTo>
                    <a:lnTo>
                      <a:pt x="441287" y="10569"/>
                    </a:lnTo>
                    <a:lnTo>
                      <a:pt x="441456" y="10511"/>
                    </a:lnTo>
                    <a:close/>
                    <a:moveTo>
                      <a:pt x="464094" y="10489"/>
                    </a:moveTo>
                    <a:lnTo>
                      <a:pt x="463806" y="10549"/>
                    </a:lnTo>
                    <a:lnTo>
                      <a:pt x="463597" y="10541"/>
                    </a:lnTo>
                    <a:close/>
                    <a:moveTo>
                      <a:pt x="449258" y="10484"/>
                    </a:moveTo>
                    <a:lnTo>
                      <a:pt x="448379" y="10738"/>
                    </a:lnTo>
                    <a:lnTo>
                      <a:pt x="445124" y="10858"/>
                    </a:lnTo>
                    <a:lnTo>
                      <a:pt x="446550" y="10604"/>
                    </a:lnTo>
                    <a:close/>
                    <a:moveTo>
                      <a:pt x="493537" y="10480"/>
                    </a:moveTo>
                    <a:lnTo>
                      <a:pt x="492938" y="10752"/>
                    </a:lnTo>
                    <a:lnTo>
                      <a:pt x="491974" y="10780"/>
                    </a:lnTo>
                    <a:lnTo>
                      <a:pt x="492606" y="10553"/>
                    </a:lnTo>
                    <a:close/>
                    <a:moveTo>
                      <a:pt x="433379" y="10472"/>
                    </a:moveTo>
                    <a:lnTo>
                      <a:pt x="433358" y="10477"/>
                    </a:lnTo>
                    <a:lnTo>
                      <a:pt x="432295" y="10604"/>
                    </a:lnTo>
                    <a:close/>
                    <a:moveTo>
                      <a:pt x="473337" y="10470"/>
                    </a:moveTo>
                    <a:lnTo>
                      <a:pt x="473287" y="10485"/>
                    </a:lnTo>
                    <a:lnTo>
                      <a:pt x="472806" y="10533"/>
                    </a:lnTo>
                    <a:close/>
                    <a:moveTo>
                      <a:pt x="485640" y="10462"/>
                    </a:moveTo>
                    <a:lnTo>
                      <a:pt x="485967" y="10494"/>
                    </a:lnTo>
                    <a:lnTo>
                      <a:pt x="485269" y="10623"/>
                    </a:lnTo>
                    <a:lnTo>
                      <a:pt x="484883" y="10626"/>
                    </a:lnTo>
                    <a:lnTo>
                      <a:pt x="484930" y="10604"/>
                    </a:lnTo>
                    <a:close/>
                    <a:moveTo>
                      <a:pt x="530450" y="10458"/>
                    </a:moveTo>
                    <a:lnTo>
                      <a:pt x="531373" y="11249"/>
                    </a:lnTo>
                    <a:lnTo>
                      <a:pt x="530303" y="10568"/>
                    </a:lnTo>
                    <a:close/>
                    <a:moveTo>
                      <a:pt x="419043" y="10456"/>
                    </a:moveTo>
                    <a:lnTo>
                      <a:pt x="417419" y="10740"/>
                    </a:lnTo>
                    <a:lnTo>
                      <a:pt x="416724" y="10766"/>
                    </a:lnTo>
                    <a:close/>
                    <a:moveTo>
                      <a:pt x="454849" y="10448"/>
                    </a:moveTo>
                    <a:lnTo>
                      <a:pt x="454226" y="10604"/>
                    </a:lnTo>
                    <a:lnTo>
                      <a:pt x="451278" y="10925"/>
                    </a:lnTo>
                    <a:lnTo>
                      <a:pt x="450866" y="10963"/>
                    </a:lnTo>
                    <a:lnTo>
                      <a:pt x="451989" y="10617"/>
                    </a:lnTo>
                    <a:close/>
                    <a:moveTo>
                      <a:pt x="433477" y="10445"/>
                    </a:moveTo>
                    <a:lnTo>
                      <a:pt x="433452" y="10452"/>
                    </a:lnTo>
                    <a:lnTo>
                      <a:pt x="432295" y="10604"/>
                    </a:lnTo>
                    <a:close/>
                    <a:moveTo>
                      <a:pt x="487123" y="10435"/>
                    </a:moveTo>
                    <a:lnTo>
                      <a:pt x="486705" y="10564"/>
                    </a:lnTo>
                    <a:lnTo>
                      <a:pt x="486578" y="10552"/>
                    </a:lnTo>
                    <a:lnTo>
                      <a:pt x="486960" y="10460"/>
                    </a:lnTo>
                    <a:close/>
                    <a:moveTo>
                      <a:pt x="460448" y="10417"/>
                    </a:moveTo>
                    <a:lnTo>
                      <a:pt x="463330" y="10531"/>
                    </a:lnTo>
                    <a:lnTo>
                      <a:pt x="463247" y="10574"/>
                    </a:lnTo>
                    <a:lnTo>
                      <a:pt x="462999" y="10604"/>
                    </a:lnTo>
                    <a:lnTo>
                      <a:pt x="463238" y="10579"/>
                    </a:lnTo>
                    <a:lnTo>
                      <a:pt x="462948" y="10730"/>
                    </a:lnTo>
                    <a:lnTo>
                      <a:pt x="462570" y="10810"/>
                    </a:lnTo>
                    <a:lnTo>
                      <a:pt x="461969" y="10857"/>
                    </a:lnTo>
                    <a:lnTo>
                      <a:pt x="455989" y="10917"/>
                    </a:lnTo>
                    <a:close/>
                    <a:moveTo>
                      <a:pt x="520217" y="10408"/>
                    </a:moveTo>
                    <a:lnTo>
                      <a:pt x="520711" y="10593"/>
                    </a:lnTo>
                    <a:lnTo>
                      <a:pt x="519888" y="10737"/>
                    </a:lnTo>
                    <a:close/>
                    <a:moveTo>
                      <a:pt x="426862" y="10392"/>
                    </a:moveTo>
                    <a:lnTo>
                      <a:pt x="421312" y="11166"/>
                    </a:lnTo>
                    <a:lnTo>
                      <a:pt x="419443" y="11325"/>
                    </a:lnTo>
                    <a:lnTo>
                      <a:pt x="424549" y="10477"/>
                    </a:lnTo>
                    <a:close/>
                    <a:moveTo>
                      <a:pt x="441847" y="10378"/>
                    </a:moveTo>
                    <a:lnTo>
                      <a:pt x="441456" y="10511"/>
                    </a:lnTo>
                    <a:lnTo>
                      <a:pt x="439629" y="10585"/>
                    </a:lnTo>
                    <a:close/>
                    <a:moveTo>
                      <a:pt x="508085" y="10375"/>
                    </a:moveTo>
                    <a:lnTo>
                      <a:pt x="509054" y="10604"/>
                    </a:lnTo>
                    <a:lnTo>
                      <a:pt x="508276" y="10950"/>
                    </a:lnTo>
                    <a:lnTo>
                      <a:pt x="502617" y="11841"/>
                    </a:lnTo>
                    <a:lnTo>
                      <a:pt x="504934" y="10755"/>
                    </a:lnTo>
                    <a:close/>
                    <a:moveTo>
                      <a:pt x="419719" y="10365"/>
                    </a:moveTo>
                    <a:lnTo>
                      <a:pt x="419043" y="10456"/>
                    </a:lnTo>
                    <a:lnTo>
                      <a:pt x="419290" y="10413"/>
                    </a:lnTo>
                    <a:close/>
                    <a:moveTo>
                      <a:pt x="527581" y="10349"/>
                    </a:moveTo>
                    <a:lnTo>
                      <a:pt x="528436" y="10618"/>
                    </a:lnTo>
                    <a:lnTo>
                      <a:pt x="528369" y="11034"/>
                    </a:lnTo>
                    <a:lnTo>
                      <a:pt x="526524" y="12041"/>
                    </a:lnTo>
                    <a:close/>
                    <a:moveTo>
                      <a:pt x="529954" y="10346"/>
                    </a:moveTo>
                    <a:lnTo>
                      <a:pt x="530303" y="10568"/>
                    </a:lnTo>
                    <a:lnTo>
                      <a:pt x="529705" y="11016"/>
                    </a:lnTo>
                    <a:lnTo>
                      <a:pt x="529135" y="10837"/>
                    </a:lnTo>
                    <a:close/>
                    <a:moveTo>
                      <a:pt x="458614" y="10345"/>
                    </a:moveTo>
                    <a:lnTo>
                      <a:pt x="459677" y="10387"/>
                    </a:lnTo>
                    <a:lnTo>
                      <a:pt x="456421" y="10604"/>
                    </a:lnTo>
                    <a:close/>
                    <a:moveTo>
                      <a:pt x="537348" y="10339"/>
                    </a:moveTo>
                    <a:lnTo>
                      <a:pt x="538134" y="10425"/>
                    </a:lnTo>
                    <a:lnTo>
                      <a:pt x="539166" y="11758"/>
                    </a:lnTo>
                    <a:lnTo>
                      <a:pt x="537777" y="11259"/>
                    </a:lnTo>
                    <a:lnTo>
                      <a:pt x="537334" y="10350"/>
                    </a:lnTo>
                    <a:close/>
                    <a:moveTo>
                      <a:pt x="530307" y="10336"/>
                    </a:moveTo>
                    <a:lnTo>
                      <a:pt x="530489" y="10428"/>
                    </a:lnTo>
                    <a:lnTo>
                      <a:pt x="530450" y="10458"/>
                    </a:lnTo>
                    <a:close/>
                    <a:moveTo>
                      <a:pt x="520024" y="10335"/>
                    </a:moveTo>
                    <a:lnTo>
                      <a:pt x="520135" y="10377"/>
                    </a:lnTo>
                    <a:lnTo>
                      <a:pt x="519739" y="10763"/>
                    </a:lnTo>
                    <a:lnTo>
                      <a:pt x="519529" y="10799"/>
                    </a:lnTo>
                    <a:close/>
                    <a:moveTo>
                      <a:pt x="518528" y="10333"/>
                    </a:moveTo>
                    <a:lnTo>
                      <a:pt x="517887" y="10782"/>
                    </a:lnTo>
                    <a:lnTo>
                      <a:pt x="515703" y="11256"/>
                    </a:lnTo>
                    <a:close/>
                    <a:moveTo>
                      <a:pt x="519991" y="10324"/>
                    </a:moveTo>
                    <a:lnTo>
                      <a:pt x="518986" y="10894"/>
                    </a:lnTo>
                    <a:lnTo>
                      <a:pt x="518055" y="11057"/>
                    </a:lnTo>
                    <a:lnTo>
                      <a:pt x="517305" y="11189"/>
                    </a:lnTo>
                    <a:lnTo>
                      <a:pt x="517887" y="10782"/>
                    </a:lnTo>
                    <a:lnTo>
                      <a:pt x="519623" y="10404"/>
                    </a:lnTo>
                    <a:close/>
                    <a:moveTo>
                      <a:pt x="519992" y="10324"/>
                    </a:moveTo>
                    <a:lnTo>
                      <a:pt x="519993" y="10324"/>
                    </a:lnTo>
                    <a:lnTo>
                      <a:pt x="519991" y="10324"/>
                    </a:lnTo>
                    <a:close/>
                    <a:moveTo>
                      <a:pt x="457847" y="10315"/>
                    </a:moveTo>
                    <a:lnTo>
                      <a:pt x="457863" y="10316"/>
                    </a:lnTo>
                    <a:lnTo>
                      <a:pt x="456421" y="10604"/>
                    </a:lnTo>
                    <a:lnTo>
                      <a:pt x="456420" y="10604"/>
                    </a:lnTo>
                    <a:lnTo>
                      <a:pt x="454795" y="10929"/>
                    </a:lnTo>
                    <a:lnTo>
                      <a:pt x="453164" y="10945"/>
                    </a:lnTo>
                    <a:lnTo>
                      <a:pt x="454021" y="10670"/>
                    </a:lnTo>
                    <a:close/>
                    <a:moveTo>
                      <a:pt x="442549" y="10313"/>
                    </a:moveTo>
                    <a:lnTo>
                      <a:pt x="441847" y="10378"/>
                    </a:lnTo>
                    <a:lnTo>
                      <a:pt x="441891" y="10363"/>
                    </a:lnTo>
                    <a:close/>
                    <a:moveTo>
                      <a:pt x="520049" y="10312"/>
                    </a:moveTo>
                    <a:lnTo>
                      <a:pt x="520024" y="10335"/>
                    </a:lnTo>
                    <a:lnTo>
                      <a:pt x="519993" y="10324"/>
                    </a:lnTo>
                    <a:close/>
                    <a:moveTo>
                      <a:pt x="484036" y="10309"/>
                    </a:moveTo>
                    <a:lnTo>
                      <a:pt x="485175" y="10417"/>
                    </a:lnTo>
                    <a:lnTo>
                      <a:pt x="484539" y="10567"/>
                    </a:lnTo>
                    <a:lnTo>
                      <a:pt x="483571" y="10476"/>
                    </a:lnTo>
                    <a:close/>
                    <a:moveTo>
                      <a:pt x="522511" y="10306"/>
                    </a:moveTo>
                    <a:lnTo>
                      <a:pt x="521812" y="11005"/>
                    </a:lnTo>
                    <a:lnTo>
                      <a:pt x="520955" y="10684"/>
                    </a:lnTo>
                    <a:lnTo>
                      <a:pt x="521171" y="10542"/>
                    </a:lnTo>
                    <a:close/>
                    <a:moveTo>
                      <a:pt x="442079" y="10300"/>
                    </a:moveTo>
                    <a:lnTo>
                      <a:pt x="441891" y="10363"/>
                    </a:lnTo>
                    <a:lnTo>
                      <a:pt x="434302" y="10945"/>
                    </a:lnTo>
                    <a:lnTo>
                      <a:pt x="435370" y="10738"/>
                    </a:lnTo>
                    <a:close/>
                    <a:moveTo>
                      <a:pt x="437624" y="10299"/>
                    </a:moveTo>
                    <a:lnTo>
                      <a:pt x="435370" y="10738"/>
                    </a:lnTo>
                    <a:lnTo>
                      <a:pt x="433456" y="10862"/>
                    </a:lnTo>
                    <a:lnTo>
                      <a:pt x="434422" y="10621"/>
                    </a:lnTo>
                    <a:close/>
                    <a:moveTo>
                      <a:pt x="481404" y="10270"/>
                    </a:moveTo>
                    <a:lnTo>
                      <a:pt x="483571" y="10476"/>
                    </a:lnTo>
                    <a:lnTo>
                      <a:pt x="483101" y="10645"/>
                    </a:lnTo>
                    <a:lnTo>
                      <a:pt x="478504" y="10691"/>
                    </a:lnTo>
                    <a:lnTo>
                      <a:pt x="481124" y="10298"/>
                    </a:lnTo>
                    <a:close/>
                    <a:moveTo>
                      <a:pt x="443188" y="10264"/>
                    </a:moveTo>
                    <a:lnTo>
                      <a:pt x="441710" y="10501"/>
                    </a:lnTo>
                    <a:lnTo>
                      <a:pt x="441701" y="10501"/>
                    </a:lnTo>
                    <a:lnTo>
                      <a:pt x="443145" y="10267"/>
                    </a:lnTo>
                    <a:close/>
                    <a:moveTo>
                      <a:pt x="458184" y="10251"/>
                    </a:moveTo>
                    <a:lnTo>
                      <a:pt x="458072" y="10273"/>
                    </a:lnTo>
                    <a:lnTo>
                      <a:pt x="457882" y="10311"/>
                    </a:lnTo>
                    <a:lnTo>
                      <a:pt x="457847" y="10315"/>
                    </a:lnTo>
                    <a:lnTo>
                      <a:pt x="457672" y="10308"/>
                    </a:lnTo>
                    <a:lnTo>
                      <a:pt x="457404" y="10297"/>
                    </a:lnTo>
                    <a:close/>
                    <a:moveTo>
                      <a:pt x="443287" y="10244"/>
                    </a:moveTo>
                    <a:lnTo>
                      <a:pt x="443145" y="10267"/>
                    </a:lnTo>
                    <a:lnTo>
                      <a:pt x="442549" y="10313"/>
                    </a:lnTo>
                    <a:close/>
                    <a:moveTo>
                      <a:pt x="506034" y="10239"/>
                    </a:moveTo>
                    <a:lnTo>
                      <a:pt x="505543" y="10469"/>
                    </a:lnTo>
                    <a:lnTo>
                      <a:pt x="504668" y="10604"/>
                    </a:lnTo>
                    <a:lnTo>
                      <a:pt x="505514" y="10483"/>
                    </a:lnTo>
                    <a:lnTo>
                      <a:pt x="504934" y="10755"/>
                    </a:lnTo>
                    <a:lnTo>
                      <a:pt x="503671" y="10907"/>
                    </a:lnTo>
                    <a:lnTo>
                      <a:pt x="502843" y="11006"/>
                    </a:lnTo>
                    <a:lnTo>
                      <a:pt x="504188" y="10591"/>
                    </a:lnTo>
                    <a:lnTo>
                      <a:pt x="504200" y="10589"/>
                    </a:lnTo>
                    <a:close/>
                    <a:moveTo>
                      <a:pt x="517827" y="10238"/>
                    </a:moveTo>
                    <a:lnTo>
                      <a:pt x="515037" y="11401"/>
                    </a:lnTo>
                    <a:lnTo>
                      <a:pt x="513273" y="11785"/>
                    </a:lnTo>
                    <a:lnTo>
                      <a:pt x="515321" y="10761"/>
                    </a:lnTo>
                    <a:close/>
                    <a:moveTo>
                      <a:pt x="520386" y="10238"/>
                    </a:moveTo>
                    <a:lnTo>
                      <a:pt x="520217" y="10408"/>
                    </a:lnTo>
                    <a:lnTo>
                      <a:pt x="520135" y="10377"/>
                    </a:lnTo>
                    <a:lnTo>
                      <a:pt x="520246" y="10269"/>
                    </a:lnTo>
                    <a:close/>
                    <a:moveTo>
                      <a:pt x="422988" y="10237"/>
                    </a:moveTo>
                    <a:lnTo>
                      <a:pt x="420776" y="10616"/>
                    </a:lnTo>
                    <a:lnTo>
                      <a:pt x="419899" y="10649"/>
                    </a:lnTo>
                    <a:close/>
                    <a:moveTo>
                      <a:pt x="455719" y="10231"/>
                    </a:moveTo>
                    <a:lnTo>
                      <a:pt x="457404" y="10297"/>
                    </a:lnTo>
                    <a:lnTo>
                      <a:pt x="454849" y="10448"/>
                    </a:lnTo>
                    <a:close/>
                    <a:moveTo>
                      <a:pt x="498495" y="10220"/>
                    </a:moveTo>
                    <a:lnTo>
                      <a:pt x="498120" y="10391"/>
                    </a:lnTo>
                    <a:lnTo>
                      <a:pt x="497650" y="10604"/>
                    </a:lnTo>
                    <a:lnTo>
                      <a:pt x="497555" y="10619"/>
                    </a:lnTo>
                    <a:lnTo>
                      <a:pt x="496185" y="10659"/>
                    </a:lnTo>
                    <a:lnTo>
                      <a:pt x="497674" y="10376"/>
                    </a:lnTo>
                    <a:close/>
                    <a:moveTo>
                      <a:pt x="530169" y="10217"/>
                    </a:moveTo>
                    <a:lnTo>
                      <a:pt x="530307" y="10336"/>
                    </a:lnTo>
                    <a:lnTo>
                      <a:pt x="530125" y="10243"/>
                    </a:lnTo>
                    <a:close/>
                    <a:moveTo>
                      <a:pt x="462248" y="10215"/>
                    </a:moveTo>
                    <a:lnTo>
                      <a:pt x="460448" y="10417"/>
                    </a:lnTo>
                    <a:lnTo>
                      <a:pt x="459677" y="10387"/>
                    </a:lnTo>
                    <a:close/>
                    <a:moveTo>
                      <a:pt x="443575" y="10202"/>
                    </a:moveTo>
                    <a:lnTo>
                      <a:pt x="443345" y="10239"/>
                    </a:lnTo>
                    <a:lnTo>
                      <a:pt x="443287" y="10244"/>
                    </a:lnTo>
                    <a:lnTo>
                      <a:pt x="443530" y="10205"/>
                    </a:lnTo>
                    <a:close/>
                    <a:moveTo>
                      <a:pt x="507322" y="10196"/>
                    </a:moveTo>
                    <a:lnTo>
                      <a:pt x="507399" y="10214"/>
                    </a:lnTo>
                    <a:lnTo>
                      <a:pt x="505514" y="10483"/>
                    </a:lnTo>
                    <a:lnTo>
                      <a:pt x="505543" y="10469"/>
                    </a:lnTo>
                    <a:close/>
                    <a:moveTo>
                      <a:pt x="532438" y="10192"/>
                    </a:moveTo>
                    <a:lnTo>
                      <a:pt x="532874" y="10292"/>
                    </a:lnTo>
                    <a:lnTo>
                      <a:pt x="534052" y="10872"/>
                    </a:lnTo>
                    <a:lnTo>
                      <a:pt x="533829" y="11140"/>
                    </a:lnTo>
                    <a:close/>
                    <a:moveTo>
                      <a:pt x="455886" y="10189"/>
                    </a:moveTo>
                    <a:lnTo>
                      <a:pt x="455719" y="10231"/>
                    </a:lnTo>
                    <a:lnTo>
                      <a:pt x="455309" y="10215"/>
                    </a:lnTo>
                    <a:close/>
                    <a:moveTo>
                      <a:pt x="424705" y="10183"/>
                    </a:moveTo>
                    <a:lnTo>
                      <a:pt x="422550" y="10551"/>
                    </a:lnTo>
                    <a:lnTo>
                      <a:pt x="420910" y="10611"/>
                    </a:lnTo>
                    <a:close/>
                    <a:moveTo>
                      <a:pt x="421198" y="10168"/>
                    </a:moveTo>
                    <a:lnTo>
                      <a:pt x="420718" y="10256"/>
                    </a:lnTo>
                    <a:lnTo>
                      <a:pt x="419719" y="10365"/>
                    </a:lnTo>
                    <a:close/>
                    <a:moveTo>
                      <a:pt x="529967" y="10163"/>
                    </a:moveTo>
                    <a:lnTo>
                      <a:pt x="530125" y="10243"/>
                    </a:lnTo>
                    <a:lnTo>
                      <a:pt x="529954" y="10346"/>
                    </a:lnTo>
                    <a:lnTo>
                      <a:pt x="529805" y="10251"/>
                    </a:lnTo>
                    <a:close/>
                    <a:moveTo>
                      <a:pt x="500417" y="10158"/>
                    </a:moveTo>
                    <a:lnTo>
                      <a:pt x="499787" y="10445"/>
                    </a:lnTo>
                    <a:lnTo>
                      <a:pt x="499707" y="10481"/>
                    </a:lnTo>
                    <a:lnTo>
                      <a:pt x="497204" y="10807"/>
                    </a:lnTo>
                    <a:lnTo>
                      <a:pt x="497405" y="10715"/>
                    </a:lnTo>
                    <a:lnTo>
                      <a:pt x="497502" y="10671"/>
                    </a:lnTo>
                    <a:lnTo>
                      <a:pt x="498089" y="10604"/>
                    </a:lnTo>
                    <a:lnTo>
                      <a:pt x="497620" y="10617"/>
                    </a:lnTo>
                    <a:lnTo>
                      <a:pt x="497650" y="10604"/>
                    </a:lnTo>
                    <a:lnTo>
                      <a:pt x="498831" y="10414"/>
                    </a:lnTo>
                    <a:close/>
                    <a:moveTo>
                      <a:pt x="433327" y="10153"/>
                    </a:moveTo>
                    <a:lnTo>
                      <a:pt x="426638" y="10967"/>
                    </a:lnTo>
                    <a:lnTo>
                      <a:pt x="427908" y="10604"/>
                    </a:lnTo>
                    <a:lnTo>
                      <a:pt x="424535" y="10891"/>
                    </a:lnTo>
                    <a:lnTo>
                      <a:pt x="424619" y="10878"/>
                    </a:lnTo>
                    <a:lnTo>
                      <a:pt x="429052" y="10311"/>
                    </a:lnTo>
                    <a:close/>
                    <a:moveTo>
                      <a:pt x="450406" y="10151"/>
                    </a:moveTo>
                    <a:lnTo>
                      <a:pt x="450249" y="10197"/>
                    </a:lnTo>
                    <a:lnTo>
                      <a:pt x="443532" y="10703"/>
                    </a:lnTo>
                    <a:lnTo>
                      <a:pt x="440297" y="10946"/>
                    </a:lnTo>
                    <a:lnTo>
                      <a:pt x="440698" y="10768"/>
                    </a:lnTo>
                    <a:lnTo>
                      <a:pt x="441285" y="10569"/>
                    </a:lnTo>
                    <a:lnTo>
                      <a:pt x="441710" y="10501"/>
                    </a:lnTo>
                    <a:lnTo>
                      <a:pt x="445770" y="10338"/>
                    </a:lnTo>
                    <a:close/>
                    <a:moveTo>
                      <a:pt x="421703" y="10148"/>
                    </a:moveTo>
                    <a:lnTo>
                      <a:pt x="418379" y="10705"/>
                    </a:lnTo>
                    <a:lnTo>
                      <a:pt x="418237" y="10710"/>
                    </a:lnTo>
                    <a:lnTo>
                      <a:pt x="420718" y="10256"/>
                    </a:lnTo>
                    <a:close/>
                    <a:moveTo>
                      <a:pt x="534663" y="10138"/>
                    </a:moveTo>
                    <a:lnTo>
                      <a:pt x="534970" y="10249"/>
                    </a:lnTo>
                    <a:lnTo>
                      <a:pt x="535351" y="11105"/>
                    </a:lnTo>
                    <a:lnTo>
                      <a:pt x="534316" y="10555"/>
                    </a:lnTo>
                    <a:close/>
                    <a:moveTo>
                      <a:pt x="436216" y="10137"/>
                    </a:moveTo>
                    <a:lnTo>
                      <a:pt x="432717" y="10649"/>
                    </a:lnTo>
                    <a:lnTo>
                      <a:pt x="433358" y="10477"/>
                    </a:lnTo>
                    <a:close/>
                    <a:moveTo>
                      <a:pt x="482214" y="10134"/>
                    </a:moveTo>
                    <a:lnTo>
                      <a:pt x="482503" y="10162"/>
                    </a:lnTo>
                    <a:lnTo>
                      <a:pt x="481404" y="10270"/>
                    </a:lnTo>
                    <a:lnTo>
                      <a:pt x="481345" y="10264"/>
                    </a:lnTo>
                    <a:close/>
                    <a:moveTo>
                      <a:pt x="476754" y="10132"/>
                    </a:moveTo>
                    <a:lnTo>
                      <a:pt x="474758" y="10552"/>
                    </a:lnTo>
                    <a:lnTo>
                      <a:pt x="473050" y="10745"/>
                    </a:lnTo>
                    <a:lnTo>
                      <a:pt x="472348" y="10752"/>
                    </a:lnTo>
                    <a:lnTo>
                      <a:pt x="473287" y="10485"/>
                    </a:lnTo>
                    <a:close/>
                    <a:moveTo>
                      <a:pt x="479848" y="10123"/>
                    </a:moveTo>
                    <a:lnTo>
                      <a:pt x="481345" y="10264"/>
                    </a:lnTo>
                    <a:lnTo>
                      <a:pt x="481124" y="10298"/>
                    </a:lnTo>
                    <a:lnTo>
                      <a:pt x="477651" y="10640"/>
                    </a:lnTo>
                    <a:close/>
                    <a:moveTo>
                      <a:pt x="460635" y="10106"/>
                    </a:moveTo>
                    <a:lnTo>
                      <a:pt x="458614" y="10345"/>
                    </a:lnTo>
                    <a:lnTo>
                      <a:pt x="457863" y="10316"/>
                    </a:lnTo>
                    <a:lnTo>
                      <a:pt x="457882" y="10311"/>
                    </a:lnTo>
                    <a:lnTo>
                      <a:pt x="459140" y="10195"/>
                    </a:lnTo>
                    <a:close/>
                    <a:moveTo>
                      <a:pt x="498540" y="10089"/>
                    </a:moveTo>
                    <a:lnTo>
                      <a:pt x="497179" y="10360"/>
                    </a:lnTo>
                    <a:lnTo>
                      <a:pt x="495591" y="10676"/>
                    </a:lnTo>
                    <a:lnTo>
                      <a:pt x="494325" y="10712"/>
                    </a:lnTo>
                    <a:lnTo>
                      <a:pt x="496684" y="10344"/>
                    </a:lnTo>
                    <a:lnTo>
                      <a:pt x="498088" y="10124"/>
                    </a:lnTo>
                    <a:close/>
                    <a:moveTo>
                      <a:pt x="452037" y="10086"/>
                    </a:moveTo>
                    <a:lnTo>
                      <a:pt x="455309" y="10215"/>
                    </a:lnTo>
                    <a:lnTo>
                      <a:pt x="449258" y="10484"/>
                    </a:lnTo>
                    <a:lnTo>
                      <a:pt x="450249" y="10197"/>
                    </a:lnTo>
                    <a:lnTo>
                      <a:pt x="451362" y="10113"/>
                    </a:lnTo>
                    <a:close/>
                    <a:moveTo>
                      <a:pt x="534890" y="10068"/>
                    </a:moveTo>
                    <a:lnTo>
                      <a:pt x="537328" y="10337"/>
                    </a:lnTo>
                    <a:lnTo>
                      <a:pt x="537334" y="10350"/>
                    </a:lnTo>
                    <a:lnTo>
                      <a:pt x="536688" y="10867"/>
                    </a:lnTo>
                    <a:lnTo>
                      <a:pt x="534970" y="10249"/>
                    </a:lnTo>
                    <a:close/>
                    <a:moveTo>
                      <a:pt x="526674" y="10064"/>
                    </a:moveTo>
                    <a:lnTo>
                      <a:pt x="527291" y="10258"/>
                    </a:lnTo>
                    <a:lnTo>
                      <a:pt x="524406" y="11700"/>
                    </a:lnTo>
                    <a:lnTo>
                      <a:pt x="526499" y="10130"/>
                    </a:lnTo>
                    <a:close/>
                    <a:moveTo>
                      <a:pt x="479147" y="10056"/>
                    </a:moveTo>
                    <a:lnTo>
                      <a:pt x="479336" y="10074"/>
                    </a:lnTo>
                    <a:lnTo>
                      <a:pt x="475454" y="10721"/>
                    </a:lnTo>
                    <a:lnTo>
                      <a:pt x="473881" y="10737"/>
                    </a:lnTo>
                    <a:lnTo>
                      <a:pt x="474758" y="10552"/>
                    </a:lnTo>
                    <a:close/>
                    <a:moveTo>
                      <a:pt x="520466" y="10054"/>
                    </a:moveTo>
                    <a:lnTo>
                      <a:pt x="520246" y="10269"/>
                    </a:lnTo>
                    <a:lnTo>
                      <a:pt x="520049" y="10312"/>
                    </a:lnTo>
                    <a:lnTo>
                      <a:pt x="520103" y="10261"/>
                    </a:lnTo>
                    <a:close/>
                    <a:moveTo>
                      <a:pt x="488398" y="10043"/>
                    </a:moveTo>
                    <a:lnTo>
                      <a:pt x="488309" y="10070"/>
                    </a:lnTo>
                    <a:lnTo>
                      <a:pt x="487329" y="10372"/>
                    </a:lnTo>
                    <a:lnTo>
                      <a:pt x="486960" y="10460"/>
                    </a:lnTo>
                    <a:lnTo>
                      <a:pt x="486447" y="10539"/>
                    </a:lnTo>
                    <a:lnTo>
                      <a:pt x="485967" y="10494"/>
                    </a:lnTo>
                    <a:lnTo>
                      <a:pt x="488259" y="10069"/>
                    </a:lnTo>
                    <a:close/>
                    <a:moveTo>
                      <a:pt x="450801" y="10037"/>
                    </a:moveTo>
                    <a:lnTo>
                      <a:pt x="451830" y="10078"/>
                    </a:lnTo>
                    <a:lnTo>
                      <a:pt x="451362" y="10113"/>
                    </a:lnTo>
                    <a:lnTo>
                      <a:pt x="450406" y="10151"/>
                    </a:lnTo>
                    <a:close/>
                    <a:moveTo>
                      <a:pt x="436540" y="10035"/>
                    </a:moveTo>
                    <a:lnTo>
                      <a:pt x="433477" y="10445"/>
                    </a:lnTo>
                    <a:lnTo>
                      <a:pt x="434766" y="10100"/>
                    </a:lnTo>
                    <a:close/>
                    <a:moveTo>
                      <a:pt x="446422" y="10016"/>
                    </a:moveTo>
                    <a:lnTo>
                      <a:pt x="443188" y="10264"/>
                    </a:lnTo>
                    <a:lnTo>
                      <a:pt x="443345" y="10239"/>
                    </a:lnTo>
                    <a:lnTo>
                      <a:pt x="444134" y="10166"/>
                    </a:lnTo>
                    <a:close/>
                    <a:moveTo>
                      <a:pt x="437045" y="10016"/>
                    </a:moveTo>
                    <a:lnTo>
                      <a:pt x="436683" y="10069"/>
                    </a:lnTo>
                    <a:lnTo>
                      <a:pt x="433379" y="10472"/>
                    </a:lnTo>
                    <a:lnTo>
                      <a:pt x="433452" y="10452"/>
                    </a:lnTo>
                    <a:lnTo>
                      <a:pt x="436670" y="10030"/>
                    </a:lnTo>
                    <a:close/>
                    <a:moveTo>
                      <a:pt x="506527" y="10008"/>
                    </a:moveTo>
                    <a:lnTo>
                      <a:pt x="506849" y="10084"/>
                    </a:lnTo>
                    <a:lnTo>
                      <a:pt x="506034" y="10239"/>
                    </a:lnTo>
                    <a:close/>
                    <a:moveTo>
                      <a:pt x="527795" y="10006"/>
                    </a:moveTo>
                    <a:lnTo>
                      <a:pt x="527581" y="10349"/>
                    </a:lnTo>
                    <a:lnTo>
                      <a:pt x="527291" y="10258"/>
                    </a:lnTo>
                    <a:close/>
                    <a:moveTo>
                      <a:pt x="437320" y="10006"/>
                    </a:moveTo>
                    <a:lnTo>
                      <a:pt x="436216" y="10137"/>
                    </a:lnTo>
                    <a:lnTo>
                      <a:pt x="436683" y="10069"/>
                    </a:lnTo>
                    <a:lnTo>
                      <a:pt x="437149" y="10012"/>
                    </a:lnTo>
                    <a:close/>
                    <a:moveTo>
                      <a:pt x="499633" y="10004"/>
                    </a:moveTo>
                    <a:lnTo>
                      <a:pt x="498495" y="10220"/>
                    </a:lnTo>
                    <a:lnTo>
                      <a:pt x="498833" y="10066"/>
                    </a:lnTo>
                    <a:close/>
                    <a:moveTo>
                      <a:pt x="498972" y="10003"/>
                    </a:moveTo>
                    <a:lnTo>
                      <a:pt x="498833" y="10066"/>
                    </a:lnTo>
                    <a:lnTo>
                      <a:pt x="498540" y="10089"/>
                    </a:lnTo>
                    <a:close/>
                    <a:moveTo>
                      <a:pt x="534284" y="10002"/>
                    </a:moveTo>
                    <a:lnTo>
                      <a:pt x="534736" y="10051"/>
                    </a:lnTo>
                    <a:lnTo>
                      <a:pt x="534663" y="10138"/>
                    </a:lnTo>
                    <a:close/>
                    <a:moveTo>
                      <a:pt x="531085" y="9981"/>
                    </a:moveTo>
                    <a:lnTo>
                      <a:pt x="533808" y="11164"/>
                    </a:lnTo>
                    <a:lnTo>
                      <a:pt x="533251" y="11833"/>
                    </a:lnTo>
                    <a:lnTo>
                      <a:pt x="530489" y="10428"/>
                    </a:lnTo>
                    <a:close/>
                    <a:moveTo>
                      <a:pt x="519072" y="9979"/>
                    </a:moveTo>
                    <a:lnTo>
                      <a:pt x="519323" y="10073"/>
                    </a:lnTo>
                    <a:lnTo>
                      <a:pt x="518528" y="10333"/>
                    </a:lnTo>
                    <a:lnTo>
                      <a:pt x="519017" y="9991"/>
                    </a:lnTo>
                    <a:close/>
                    <a:moveTo>
                      <a:pt x="464393" y="9975"/>
                    </a:moveTo>
                    <a:lnTo>
                      <a:pt x="464179" y="10087"/>
                    </a:lnTo>
                    <a:lnTo>
                      <a:pt x="462248" y="10215"/>
                    </a:lnTo>
                    <a:close/>
                    <a:moveTo>
                      <a:pt x="540826" y="9962"/>
                    </a:moveTo>
                    <a:lnTo>
                      <a:pt x="544145" y="10604"/>
                    </a:lnTo>
                    <a:lnTo>
                      <a:pt x="544162" y="11242"/>
                    </a:lnTo>
                    <a:lnTo>
                      <a:pt x="543322" y="13071"/>
                    </a:lnTo>
                    <a:lnTo>
                      <a:pt x="543423" y="14378"/>
                    </a:lnTo>
                    <a:lnTo>
                      <a:pt x="542911" y="13105"/>
                    </a:lnTo>
                    <a:lnTo>
                      <a:pt x="542126" y="12823"/>
                    </a:lnTo>
                    <a:lnTo>
                      <a:pt x="542086" y="12748"/>
                    </a:lnTo>
                    <a:lnTo>
                      <a:pt x="542192" y="11529"/>
                    </a:lnTo>
                    <a:close/>
                    <a:moveTo>
                      <a:pt x="480180" y="9939"/>
                    </a:moveTo>
                    <a:lnTo>
                      <a:pt x="480497" y="9970"/>
                    </a:lnTo>
                    <a:lnTo>
                      <a:pt x="479848" y="10123"/>
                    </a:lnTo>
                    <a:lnTo>
                      <a:pt x="479336" y="10074"/>
                    </a:lnTo>
                    <a:lnTo>
                      <a:pt x="480069" y="9952"/>
                    </a:lnTo>
                    <a:close/>
                    <a:moveTo>
                      <a:pt x="534832" y="9936"/>
                    </a:moveTo>
                    <a:lnTo>
                      <a:pt x="534890" y="10068"/>
                    </a:lnTo>
                    <a:lnTo>
                      <a:pt x="534736" y="10051"/>
                    </a:lnTo>
                    <a:close/>
                    <a:moveTo>
                      <a:pt x="477846" y="9933"/>
                    </a:moveTo>
                    <a:lnTo>
                      <a:pt x="478295" y="9976"/>
                    </a:lnTo>
                    <a:lnTo>
                      <a:pt x="476754" y="10132"/>
                    </a:lnTo>
                    <a:lnTo>
                      <a:pt x="477509" y="9973"/>
                    </a:lnTo>
                    <a:close/>
                    <a:moveTo>
                      <a:pt x="499368" y="9924"/>
                    </a:moveTo>
                    <a:lnTo>
                      <a:pt x="498972" y="10003"/>
                    </a:lnTo>
                    <a:lnTo>
                      <a:pt x="499028" y="9978"/>
                    </a:lnTo>
                    <a:close/>
                    <a:moveTo>
                      <a:pt x="447730" y="9916"/>
                    </a:moveTo>
                    <a:lnTo>
                      <a:pt x="447872" y="9922"/>
                    </a:lnTo>
                    <a:lnTo>
                      <a:pt x="446422" y="10016"/>
                    </a:lnTo>
                    <a:close/>
                    <a:moveTo>
                      <a:pt x="466850" y="9909"/>
                    </a:moveTo>
                    <a:lnTo>
                      <a:pt x="464283" y="10449"/>
                    </a:lnTo>
                    <a:lnTo>
                      <a:pt x="463538" y="10539"/>
                    </a:lnTo>
                    <a:lnTo>
                      <a:pt x="463330" y="10531"/>
                    </a:lnTo>
                    <a:lnTo>
                      <a:pt x="464179" y="10087"/>
                    </a:lnTo>
                    <a:close/>
                    <a:moveTo>
                      <a:pt x="462241" y="9907"/>
                    </a:moveTo>
                    <a:lnTo>
                      <a:pt x="461012" y="10021"/>
                    </a:lnTo>
                    <a:lnTo>
                      <a:pt x="459140" y="10195"/>
                    </a:lnTo>
                    <a:lnTo>
                      <a:pt x="458657" y="10223"/>
                    </a:lnTo>
                    <a:lnTo>
                      <a:pt x="458184" y="10251"/>
                    </a:lnTo>
                    <a:lnTo>
                      <a:pt x="459239" y="10040"/>
                    </a:lnTo>
                    <a:close/>
                    <a:moveTo>
                      <a:pt x="485177" y="9898"/>
                    </a:moveTo>
                    <a:lnTo>
                      <a:pt x="484998" y="9963"/>
                    </a:lnTo>
                    <a:lnTo>
                      <a:pt x="484036" y="10309"/>
                    </a:lnTo>
                    <a:lnTo>
                      <a:pt x="482503" y="10162"/>
                    </a:lnTo>
                    <a:lnTo>
                      <a:pt x="484644" y="9951"/>
                    </a:lnTo>
                    <a:close/>
                    <a:moveTo>
                      <a:pt x="435599" y="9877"/>
                    </a:moveTo>
                    <a:lnTo>
                      <a:pt x="434766" y="10100"/>
                    </a:lnTo>
                    <a:lnTo>
                      <a:pt x="433327" y="10153"/>
                    </a:lnTo>
                    <a:close/>
                    <a:moveTo>
                      <a:pt x="462637" y="9870"/>
                    </a:moveTo>
                    <a:lnTo>
                      <a:pt x="462377" y="9901"/>
                    </a:lnTo>
                    <a:lnTo>
                      <a:pt x="462241" y="9907"/>
                    </a:lnTo>
                    <a:close/>
                    <a:moveTo>
                      <a:pt x="479392" y="9864"/>
                    </a:moveTo>
                    <a:lnTo>
                      <a:pt x="480157" y="9937"/>
                    </a:lnTo>
                    <a:lnTo>
                      <a:pt x="480069" y="9952"/>
                    </a:lnTo>
                    <a:lnTo>
                      <a:pt x="479147" y="10056"/>
                    </a:lnTo>
                    <a:lnTo>
                      <a:pt x="478295" y="9976"/>
                    </a:lnTo>
                    <a:close/>
                    <a:moveTo>
                      <a:pt x="524912" y="9857"/>
                    </a:moveTo>
                    <a:lnTo>
                      <a:pt x="524875" y="9890"/>
                    </a:lnTo>
                    <a:lnTo>
                      <a:pt x="522511" y="10306"/>
                    </a:lnTo>
                    <a:lnTo>
                      <a:pt x="522545" y="10272"/>
                    </a:lnTo>
                    <a:close/>
                    <a:moveTo>
                      <a:pt x="518744" y="9857"/>
                    </a:moveTo>
                    <a:lnTo>
                      <a:pt x="519047" y="9970"/>
                    </a:lnTo>
                    <a:lnTo>
                      <a:pt x="519017" y="9991"/>
                    </a:lnTo>
                    <a:lnTo>
                      <a:pt x="517827" y="10238"/>
                    </a:lnTo>
                    <a:close/>
                    <a:moveTo>
                      <a:pt x="505838" y="9846"/>
                    </a:moveTo>
                    <a:lnTo>
                      <a:pt x="506270" y="9948"/>
                    </a:lnTo>
                    <a:lnTo>
                      <a:pt x="504196" y="10589"/>
                    </a:lnTo>
                    <a:lnTo>
                      <a:pt x="504188" y="10591"/>
                    </a:lnTo>
                    <a:lnTo>
                      <a:pt x="502262" y="10958"/>
                    </a:lnTo>
                    <a:lnTo>
                      <a:pt x="502671" y="10805"/>
                    </a:lnTo>
                    <a:lnTo>
                      <a:pt x="503464" y="10565"/>
                    </a:lnTo>
                    <a:close/>
                    <a:moveTo>
                      <a:pt x="445827" y="9841"/>
                    </a:moveTo>
                    <a:lnTo>
                      <a:pt x="447087" y="9891"/>
                    </a:lnTo>
                    <a:lnTo>
                      <a:pt x="444134" y="10166"/>
                    </a:lnTo>
                    <a:lnTo>
                      <a:pt x="443575" y="10202"/>
                    </a:lnTo>
                    <a:close/>
                    <a:moveTo>
                      <a:pt x="476803" y="9834"/>
                    </a:moveTo>
                    <a:lnTo>
                      <a:pt x="477745" y="9924"/>
                    </a:lnTo>
                    <a:lnTo>
                      <a:pt x="477509" y="9973"/>
                    </a:lnTo>
                    <a:lnTo>
                      <a:pt x="473337" y="10470"/>
                    </a:lnTo>
                    <a:lnTo>
                      <a:pt x="474403" y="10166"/>
                    </a:lnTo>
                    <a:close/>
                    <a:moveTo>
                      <a:pt x="522246" y="9834"/>
                    </a:moveTo>
                    <a:lnTo>
                      <a:pt x="521682" y="10205"/>
                    </a:lnTo>
                    <a:lnTo>
                      <a:pt x="520824" y="10573"/>
                    </a:lnTo>
                    <a:lnTo>
                      <a:pt x="520795" y="10578"/>
                    </a:lnTo>
                    <a:lnTo>
                      <a:pt x="521915" y="9906"/>
                    </a:lnTo>
                    <a:close/>
                    <a:moveTo>
                      <a:pt x="525232" y="9827"/>
                    </a:moveTo>
                    <a:lnTo>
                      <a:pt x="524890" y="10384"/>
                    </a:lnTo>
                    <a:lnTo>
                      <a:pt x="524418" y="10928"/>
                    </a:lnTo>
                    <a:lnTo>
                      <a:pt x="523052" y="11452"/>
                    </a:lnTo>
                    <a:lnTo>
                      <a:pt x="524875" y="9890"/>
                    </a:lnTo>
                    <a:close/>
                    <a:moveTo>
                      <a:pt x="530823" y="9824"/>
                    </a:moveTo>
                    <a:lnTo>
                      <a:pt x="531185" y="9906"/>
                    </a:lnTo>
                    <a:lnTo>
                      <a:pt x="531085" y="9981"/>
                    </a:lnTo>
                    <a:lnTo>
                      <a:pt x="530782" y="9849"/>
                    </a:lnTo>
                    <a:close/>
                    <a:moveTo>
                      <a:pt x="442370" y="9819"/>
                    </a:moveTo>
                    <a:lnTo>
                      <a:pt x="442294" y="9830"/>
                    </a:lnTo>
                    <a:lnTo>
                      <a:pt x="437624" y="10299"/>
                    </a:lnTo>
                    <a:lnTo>
                      <a:pt x="439556" y="9923"/>
                    </a:lnTo>
                    <a:close/>
                    <a:moveTo>
                      <a:pt x="464736" y="9796"/>
                    </a:moveTo>
                    <a:lnTo>
                      <a:pt x="464589" y="9873"/>
                    </a:lnTo>
                    <a:lnTo>
                      <a:pt x="460635" y="10106"/>
                    </a:lnTo>
                    <a:lnTo>
                      <a:pt x="462287" y="9911"/>
                    </a:lnTo>
                    <a:lnTo>
                      <a:pt x="462377" y="9901"/>
                    </a:lnTo>
                    <a:lnTo>
                      <a:pt x="462446" y="9898"/>
                    </a:lnTo>
                    <a:close/>
                    <a:moveTo>
                      <a:pt x="530648" y="9791"/>
                    </a:moveTo>
                    <a:lnTo>
                      <a:pt x="530782" y="9849"/>
                    </a:lnTo>
                    <a:lnTo>
                      <a:pt x="530169" y="10217"/>
                    </a:lnTo>
                    <a:lnTo>
                      <a:pt x="530052" y="10116"/>
                    </a:lnTo>
                    <a:close/>
                    <a:moveTo>
                      <a:pt x="443204" y="9789"/>
                    </a:moveTo>
                    <a:lnTo>
                      <a:pt x="436681" y="10604"/>
                    </a:lnTo>
                    <a:lnTo>
                      <a:pt x="442294" y="9830"/>
                    </a:lnTo>
                    <a:lnTo>
                      <a:pt x="442414" y="9818"/>
                    </a:lnTo>
                    <a:close/>
                    <a:moveTo>
                      <a:pt x="539909" y="9784"/>
                    </a:moveTo>
                    <a:lnTo>
                      <a:pt x="540563" y="9911"/>
                    </a:lnTo>
                    <a:lnTo>
                      <a:pt x="542086" y="12748"/>
                    </a:lnTo>
                    <a:lnTo>
                      <a:pt x="542081" y="12807"/>
                    </a:lnTo>
                    <a:lnTo>
                      <a:pt x="541096" y="12453"/>
                    </a:lnTo>
                    <a:close/>
                    <a:moveTo>
                      <a:pt x="466110" y="9783"/>
                    </a:moveTo>
                    <a:lnTo>
                      <a:pt x="464393" y="9975"/>
                    </a:lnTo>
                    <a:lnTo>
                      <a:pt x="464589" y="9873"/>
                    </a:lnTo>
                    <a:close/>
                    <a:moveTo>
                      <a:pt x="530614" y="9776"/>
                    </a:moveTo>
                    <a:lnTo>
                      <a:pt x="530657" y="9786"/>
                    </a:lnTo>
                    <a:lnTo>
                      <a:pt x="530648" y="9791"/>
                    </a:lnTo>
                    <a:close/>
                    <a:moveTo>
                      <a:pt x="478454" y="9774"/>
                    </a:moveTo>
                    <a:lnTo>
                      <a:pt x="478856" y="9813"/>
                    </a:lnTo>
                    <a:lnTo>
                      <a:pt x="477846" y="9933"/>
                    </a:lnTo>
                    <a:lnTo>
                      <a:pt x="477745" y="9924"/>
                    </a:lnTo>
                    <a:close/>
                    <a:moveTo>
                      <a:pt x="423382" y="9768"/>
                    </a:moveTo>
                    <a:lnTo>
                      <a:pt x="423265" y="9790"/>
                    </a:lnTo>
                    <a:lnTo>
                      <a:pt x="421329" y="10056"/>
                    </a:lnTo>
                    <a:lnTo>
                      <a:pt x="419290" y="10413"/>
                    </a:lnTo>
                    <a:lnTo>
                      <a:pt x="416744" y="10692"/>
                    </a:lnTo>
                    <a:lnTo>
                      <a:pt x="416821" y="10658"/>
                    </a:lnTo>
                    <a:close/>
                    <a:moveTo>
                      <a:pt x="525424" y="9768"/>
                    </a:moveTo>
                    <a:lnTo>
                      <a:pt x="525398" y="9798"/>
                    </a:lnTo>
                    <a:lnTo>
                      <a:pt x="525232" y="9827"/>
                    </a:lnTo>
                    <a:lnTo>
                      <a:pt x="525249" y="9798"/>
                    </a:lnTo>
                    <a:close/>
                    <a:moveTo>
                      <a:pt x="443866" y="9764"/>
                    </a:moveTo>
                    <a:lnTo>
                      <a:pt x="445785" y="9840"/>
                    </a:lnTo>
                    <a:lnTo>
                      <a:pt x="443530" y="10205"/>
                    </a:lnTo>
                    <a:lnTo>
                      <a:pt x="442079" y="10300"/>
                    </a:lnTo>
                    <a:lnTo>
                      <a:pt x="443632" y="9773"/>
                    </a:lnTo>
                    <a:close/>
                    <a:moveTo>
                      <a:pt x="443512" y="9750"/>
                    </a:moveTo>
                    <a:lnTo>
                      <a:pt x="443679" y="9757"/>
                    </a:lnTo>
                    <a:lnTo>
                      <a:pt x="443632" y="9773"/>
                    </a:lnTo>
                    <a:lnTo>
                      <a:pt x="443204" y="9789"/>
                    </a:lnTo>
                    <a:close/>
                    <a:moveTo>
                      <a:pt x="525673" y="9749"/>
                    </a:moveTo>
                    <a:lnTo>
                      <a:pt x="526614" y="10045"/>
                    </a:lnTo>
                    <a:lnTo>
                      <a:pt x="526499" y="10130"/>
                    </a:lnTo>
                    <a:lnTo>
                      <a:pt x="524599" y="10859"/>
                    </a:lnTo>
                    <a:lnTo>
                      <a:pt x="524890" y="10384"/>
                    </a:lnTo>
                    <a:lnTo>
                      <a:pt x="525398" y="9798"/>
                    </a:lnTo>
                    <a:close/>
                    <a:moveTo>
                      <a:pt x="505396" y="9742"/>
                    </a:moveTo>
                    <a:lnTo>
                      <a:pt x="505463" y="9758"/>
                    </a:lnTo>
                    <a:lnTo>
                      <a:pt x="503323" y="10560"/>
                    </a:lnTo>
                    <a:lnTo>
                      <a:pt x="502671" y="10805"/>
                    </a:lnTo>
                    <a:lnTo>
                      <a:pt x="501998" y="11008"/>
                    </a:lnTo>
                    <a:lnTo>
                      <a:pt x="500573" y="11280"/>
                    </a:lnTo>
                    <a:lnTo>
                      <a:pt x="497019" y="11707"/>
                    </a:lnTo>
                    <a:lnTo>
                      <a:pt x="499707" y="10481"/>
                    </a:lnTo>
                    <a:lnTo>
                      <a:pt x="499948" y="10450"/>
                    </a:lnTo>
                    <a:close/>
                    <a:moveTo>
                      <a:pt x="503007" y="9740"/>
                    </a:moveTo>
                    <a:lnTo>
                      <a:pt x="500417" y="10158"/>
                    </a:lnTo>
                    <a:lnTo>
                      <a:pt x="500987" y="9898"/>
                    </a:lnTo>
                    <a:close/>
                    <a:moveTo>
                      <a:pt x="460764" y="9735"/>
                    </a:moveTo>
                    <a:lnTo>
                      <a:pt x="459239" y="10040"/>
                    </a:lnTo>
                    <a:lnTo>
                      <a:pt x="455886" y="10189"/>
                    </a:lnTo>
                    <a:lnTo>
                      <a:pt x="457115" y="9882"/>
                    </a:lnTo>
                    <a:close/>
                    <a:moveTo>
                      <a:pt x="443013" y="9731"/>
                    </a:moveTo>
                    <a:lnTo>
                      <a:pt x="443206" y="9738"/>
                    </a:lnTo>
                    <a:lnTo>
                      <a:pt x="442414" y="9818"/>
                    </a:lnTo>
                    <a:lnTo>
                      <a:pt x="442370" y="9819"/>
                    </a:lnTo>
                    <a:close/>
                    <a:moveTo>
                      <a:pt x="531748" y="9723"/>
                    </a:moveTo>
                    <a:lnTo>
                      <a:pt x="533010" y="9862"/>
                    </a:lnTo>
                    <a:lnTo>
                      <a:pt x="534316" y="10555"/>
                    </a:lnTo>
                    <a:lnTo>
                      <a:pt x="534254" y="10629"/>
                    </a:lnTo>
                    <a:lnTo>
                      <a:pt x="534241" y="10604"/>
                    </a:lnTo>
                    <a:lnTo>
                      <a:pt x="532874" y="10292"/>
                    </a:lnTo>
                    <a:lnTo>
                      <a:pt x="531829" y="9778"/>
                    </a:lnTo>
                    <a:close/>
                    <a:moveTo>
                      <a:pt x="475458" y="9707"/>
                    </a:moveTo>
                    <a:lnTo>
                      <a:pt x="475617" y="9722"/>
                    </a:lnTo>
                    <a:lnTo>
                      <a:pt x="475870" y="9746"/>
                    </a:lnTo>
                    <a:lnTo>
                      <a:pt x="474403" y="10166"/>
                    </a:lnTo>
                    <a:lnTo>
                      <a:pt x="469974" y="10776"/>
                    </a:lnTo>
                    <a:lnTo>
                      <a:pt x="465422" y="10822"/>
                    </a:lnTo>
                    <a:lnTo>
                      <a:pt x="467386" y="10604"/>
                    </a:lnTo>
                    <a:close/>
                    <a:moveTo>
                      <a:pt x="531470" y="9692"/>
                    </a:moveTo>
                    <a:lnTo>
                      <a:pt x="531708" y="9718"/>
                    </a:lnTo>
                    <a:lnTo>
                      <a:pt x="531829" y="9778"/>
                    </a:lnTo>
                    <a:lnTo>
                      <a:pt x="532438" y="10192"/>
                    </a:lnTo>
                    <a:lnTo>
                      <a:pt x="531185" y="9906"/>
                    </a:lnTo>
                    <a:close/>
                    <a:moveTo>
                      <a:pt x="525490" y="9692"/>
                    </a:moveTo>
                    <a:lnTo>
                      <a:pt x="525622" y="9733"/>
                    </a:lnTo>
                    <a:lnTo>
                      <a:pt x="525424" y="9768"/>
                    </a:lnTo>
                    <a:close/>
                    <a:moveTo>
                      <a:pt x="481797" y="9664"/>
                    </a:moveTo>
                    <a:lnTo>
                      <a:pt x="481073" y="9834"/>
                    </a:lnTo>
                    <a:lnTo>
                      <a:pt x="481040" y="9842"/>
                    </a:lnTo>
                    <a:lnTo>
                      <a:pt x="480180" y="9939"/>
                    </a:lnTo>
                    <a:lnTo>
                      <a:pt x="480157" y="9937"/>
                    </a:lnTo>
                    <a:lnTo>
                      <a:pt x="480823" y="9826"/>
                    </a:lnTo>
                    <a:close/>
                    <a:moveTo>
                      <a:pt x="443956" y="9663"/>
                    </a:moveTo>
                    <a:lnTo>
                      <a:pt x="443808" y="9713"/>
                    </a:lnTo>
                    <a:lnTo>
                      <a:pt x="443512" y="9750"/>
                    </a:lnTo>
                    <a:lnTo>
                      <a:pt x="443206" y="9738"/>
                    </a:lnTo>
                    <a:close/>
                    <a:moveTo>
                      <a:pt x="447039" y="9647"/>
                    </a:moveTo>
                    <a:lnTo>
                      <a:pt x="445827" y="9841"/>
                    </a:lnTo>
                    <a:lnTo>
                      <a:pt x="445785" y="9840"/>
                    </a:lnTo>
                    <a:lnTo>
                      <a:pt x="446955" y="9650"/>
                    </a:lnTo>
                    <a:close/>
                    <a:moveTo>
                      <a:pt x="468095" y="9646"/>
                    </a:moveTo>
                    <a:lnTo>
                      <a:pt x="467971" y="9673"/>
                    </a:lnTo>
                    <a:lnTo>
                      <a:pt x="466110" y="9783"/>
                    </a:lnTo>
                    <a:lnTo>
                      <a:pt x="466818" y="9703"/>
                    </a:lnTo>
                    <a:close/>
                    <a:moveTo>
                      <a:pt x="452167" y="9642"/>
                    </a:moveTo>
                    <a:lnTo>
                      <a:pt x="450801" y="10037"/>
                    </a:lnTo>
                    <a:lnTo>
                      <a:pt x="448234" y="9936"/>
                    </a:lnTo>
                    <a:lnTo>
                      <a:pt x="447872" y="9922"/>
                    </a:lnTo>
                    <a:lnTo>
                      <a:pt x="448620" y="9873"/>
                    </a:lnTo>
                    <a:close/>
                    <a:moveTo>
                      <a:pt x="501555" y="9638"/>
                    </a:moveTo>
                    <a:lnTo>
                      <a:pt x="500987" y="9898"/>
                    </a:lnTo>
                    <a:lnTo>
                      <a:pt x="499633" y="10004"/>
                    </a:lnTo>
                    <a:close/>
                    <a:moveTo>
                      <a:pt x="530937" y="9634"/>
                    </a:moveTo>
                    <a:lnTo>
                      <a:pt x="531109" y="9653"/>
                    </a:lnTo>
                    <a:lnTo>
                      <a:pt x="530823" y="9824"/>
                    </a:lnTo>
                    <a:lnTo>
                      <a:pt x="530657" y="9786"/>
                    </a:lnTo>
                    <a:close/>
                    <a:moveTo>
                      <a:pt x="440472" y="9631"/>
                    </a:moveTo>
                    <a:lnTo>
                      <a:pt x="440962" y="9650"/>
                    </a:lnTo>
                    <a:lnTo>
                      <a:pt x="439556" y="9923"/>
                    </a:lnTo>
                    <a:lnTo>
                      <a:pt x="437320" y="10006"/>
                    </a:lnTo>
                    <a:close/>
                    <a:moveTo>
                      <a:pt x="517583" y="9629"/>
                    </a:moveTo>
                    <a:lnTo>
                      <a:pt x="515321" y="10761"/>
                    </a:lnTo>
                    <a:lnTo>
                      <a:pt x="510809" y="11701"/>
                    </a:lnTo>
                    <a:lnTo>
                      <a:pt x="502862" y="13356"/>
                    </a:lnTo>
                    <a:lnTo>
                      <a:pt x="506992" y="11521"/>
                    </a:lnTo>
                    <a:lnTo>
                      <a:pt x="515634" y="9978"/>
                    </a:lnTo>
                    <a:close/>
                    <a:moveTo>
                      <a:pt x="523188" y="9629"/>
                    </a:moveTo>
                    <a:lnTo>
                      <a:pt x="522545" y="10272"/>
                    </a:lnTo>
                    <a:lnTo>
                      <a:pt x="521232" y="10501"/>
                    </a:lnTo>
                    <a:lnTo>
                      <a:pt x="521682" y="10205"/>
                    </a:lnTo>
                    <a:lnTo>
                      <a:pt x="522859" y="9701"/>
                    </a:lnTo>
                    <a:close/>
                    <a:moveTo>
                      <a:pt x="520782" y="9623"/>
                    </a:moveTo>
                    <a:lnTo>
                      <a:pt x="520211" y="10159"/>
                    </a:lnTo>
                    <a:lnTo>
                      <a:pt x="520103" y="10261"/>
                    </a:lnTo>
                    <a:lnTo>
                      <a:pt x="519992" y="10324"/>
                    </a:lnTo>
                    <a:lnTo>
                      <a:pt x="519900" y="10289"/>
                    </a:lnTo>
                    <a:lnTo>
                      <a:pt x="519323" y="10073"/>
                    </a:lnTo>
                    <a:lnTo>
                      <a:pt x="520554" y="9670"/>
                    </a:lnTo>
                    <a:close/>
                    <a:moveTo>
                      <a:pt x="531581" y="9609"/>
                    </a:moveTo>
                    <a:lnTo>
                      <a:pt x="531748" y="9723"/>
                    </a:lnTo>
                    <a:lnTo>
                      <a:pt x="531708" y="9718"/>
                    </a:lnTo>
                    <a:lnTo>
                      <a:pt x="531543" y="9637"/>
                    </a:lnTo>
                    <a:close/>
                    <a:moveTo>
                      <a:pt x="439887" y="9607"/>
                    </a:moveTo>
                    <a:lnTo>
                      <a:pt x="440325" y="9625"/>
                    </a:lnTo>
                    <a:lnTo>
                      <a:pt x="437149" y="10012"/>
                    </a:lnTo>
                    <a:lnTo>
                      <a:pt x="437045" y="10016"/>
                    </a:lnTo>
                    <a:lnTo>
                      <a:pt x="439390" y="9673"/>
                    </a:lnTo>
                    <a:close/>
                    <a:moveTo>
                      <a:pt x="525209" y="9603"/>
                    </a:moveTo>
                    <a:lnTo>
                      <a:pt x="525343" y="9646"/>
                    </a:lnTo>
                    <a:lnTo>
                      <a:pt x="525249" y="9798"/>
                    </a:lnTo>
                    <a:lnTo>
                      <a:pt x="524912" y="9857"/>
                    </a:lnTo>
                    <a:close/>
                    <a:moveTo>
                      <a:pt x="439761" y="9603"/>
                    </a:moveTo>
                    <a:lnTo>
                      <a:pt x="439847" y="9606"/>
                    </a:lnTo>
                    <a:lnTo>
                      <a:pt x="439390" y="9673"/>
                    </a:lnTo>
                    <a:lnTo>
                      <a:pt x="436670" y="10030"/>
                    </a:lnTo>
                    <a:lnTo>
                      <a:pt x="436540" y="10035"/>
                    </a:lnTo>
                    <a:close/>
                    <a:moveTo>
                      <a:pt x="507401" y="9599"/>
                    </a:moveTo>
                    <a:lnTo>
                      <a:pt x="506527" y="10008"/>
                    </a:lnTo>
                    <a:lnTo>
                      <a:pt x="506270" y="9948"/>
                    </a:lnTo>
                    <a:close/>
                    <a:moveTo>
                      <a:pt x="458271" y="9593"/>
                    </a:moveTo>
                    <a:lnTo>
                      <a:pt x="457115" y="9882"/>
                    </a:lnTo>
                    <a:lnTo>
                      <a:pt x="452037" y="10086"/>
                    </a:lnTo>
                    <a:lnTo>
                      <a:pt x="451830" y="10078"/>
                    </a:lnTo>
                    <a:close/>
                    <a:moveTo>
                      <a:pt x="476518" y="9589"/>
                    </a:moveTo>
                    <a:lnTo>
                      <a:pt x="476697" y="9606"/>
                    </a:lnTo>
                    <a:lnTo>
                      <a:pt x="477736" y="9706"/>
                    </a:lnTo>
                    <a:lnTo>
                      <a:pt x="477618" y="9722"/>
                    </a:lnTo>
                    <a:lnTo>
                      <a:pt x="476803" y="9834"/>
                    </a:lnTo>
                    <a:lnTo>
                      <a:pt x="475870" y="9746"/>
                    </a:lnTo>
                    <a:lnTo>
                      <a:pt x="476126" y="9673"/>
                    </a:lnTo>
                    <a:lnTo>
                      <a:pt x="476157" y="9664"/>
                    </a:lnTo>
                    <a:lnTo>
                      <a:pt x="476357" y="9607"/>
                    </a:lnTo>
                    <a:close/>
                    <a:moveTo>
                      <a:pt x="465165" y="9571"/>
                    </a:moveTo>
                    <a:lnTo>
                      <a:pt x="465017" y="9649"/>
                    </a:lnTo>
                    <a:lnTo>
                      <a:pt x="462637" y="9870"/>
                    </a:lnTo>
                    <a:close/>
                    <a:moveTo>
                      <a:pt x="521059" y="9565"/>
                    </a:moveTo>
                    <a:lnTo>
                      <a:pt x="520706" y="9918"/>
                    </a:lnTo>
                    <a:lnTo>
                      <a:pt x="520478" y="10048"/>
                    </a:lnTo>
                    <a:lnTo>
                      <a:pt x="520466" y="10054"/>
                    </a:lnTo>
                    <a:lnTo>
                      <a:pt x="520470" y="10051"/>
                    </a:lnTo>
                    <a:lnTo>
                      <a:pt x="520944" y="9589"/>
                    </a:lnTo>
                    <a:close/>
                    <a:moveTo>
                      <a:pt x="506775" y="9562"/>
                    </a:moveTo>
                    <a:lnTo>
                      <a:pt x="505838" y="9846"/>
                    </a:lnTo>
                    <a:lnTo>
                      <a:pt x="505463" y="9758"/>
                    </a:lnTo>
                    <a:lnTo>
                      <a:pt x="505563" y="9720"/>
                    </a:lnTo>
                    <a:close/>
                    <a:moveTo>
                      <a:pt x="528705" y="9551"/>
                    </a:moveTo>
                    <a:lnTo>
                      <a:pt x="529805" y="10251"/>
                    </a:lnTo>
                    <a:lnTo>
                      <a:pt x="528878" y="10757"/>
                    </a:lnTo>
                    <a:lnTo>
                      <a:pt x="528436" y="10618"/>
                    </a:lnTo>
                    <a:lnTo>
                      <a:pt x="528600" y="9603"/>
                    </a:lnTo>
                    <a:close/>
                    <a:moveTo>
                      <a:pt x="482474" y="9551"/>
                    </a:moveTo>
                    <a:lnTo>
                      <a:pt x="481797" y="9664"/>
                    </a:lnTo>
                    <a:lnTo>
                      <a:pt x="482127" y="9586"/>
                    </a:lnTo>
                    <a:close/>
                    <a:moveTo>
                      <a:pt x="465336" y="9551"/>
                    </a:moveTo>
                    <a:lnTo>
                      <a:pt x="465165" y="9571"/>
                    </a:lnTo>
                    <a:lnTo>
                      <a:pt x="465192" y="9557"/>
                    </a:lnTo>
                    <a:close/>
                    <a:moveTo>
                      <a:pt x="492931" y="9542"/>
                    </a:moveTo>
                    <a:lnTo>
                      <a:pt x="491928" y="10188"/>
                    </a:lnTo>
                    <a:lnTo>
                      <a:pt x="491600" y="10400"/>
                    </a:lnTo>
                    <a:lnTo>
                      <a:pt x="490166" y="10743"/>
                    </a:lnTo>
                    <a:lnTo>
                      <a:pt x="488368" y="10884"/>
                    </a:lnTo>
                    <a:lnTo>
                      <a:pt x="487480" y="10909"/>
                    </a:lnTo>
                    <a:lnTo>
                      <a:pt x="490108" y="10129"/>
                    </a:lnTo>
                    <a:lnTo>
                      <a:pt x="491178" y="9811"/>
                    </a:lnTo>
                    <a:close/>
                    <a:moveTo>
                      <a:pt x="531319" y="9527"/>
                    </a:moveTo>
                    <a:lnTo>
                      <a:pt x="531543" y="9637"/>
                    </a:lnTo>
                    <a:lnTo>
                      <a:pt x="531470" y="9692"/>
                    </a:lnTo>
                    <a:lnTo>
                      <a:pt x="531109" y="9653"/>
                    </a:lnTo>
                    <a:close/>
                    <a:moveTo>
                      <a:pt x="521016" y="9519"/>
                    </a:moveTo>
                    <a:lnTo>
                      <a:pt x="520944" y="9589"/>
                    </a:lnTo>
                    <a:lnTo>
                      <a:pt x="520782" y="9623"/>
                    </a:lnTo>
                    <a:lnTo>
                      <a:pt x="520826" y="9581"/>
                    </a:lnTo>
                    <a:close/>
                    <a:moveTo>
                      <a:pt x="504420" y="9512"/>
                    </a:moveTo>
                    <a:lnTo>
                      <a:pt x="504795" y="9600"/>
                    </a:lnTo>
                    <a:lnTo>
                      <a:pt x="503007" y="9740"/>
                    </a:lnTo>
                    <a:close/>
                    <a:moveTo>
                      <a:pt x="517821" y="9511"/>
                    </a:moveTo>
                    <a:lnTo>
                      <a:pt x="517959" y="9562"/>
                    </a:lnTo>
                    <a:lnTo>
                      <a:pt x="517583" y="9629"/>
                    </a:lnTo>
                    <a:close/>
                    <a:moveTo>
                      <a:pt x="517827" y="9507"/>
                    </a:moveTo>
                    <a:lnTo>
                      <a:pt x="517821" y="9511"/>
                    </a:lnTo>
                    <a:lnTo>
                      <a:pt x="517817" y="9509"/>
                    </a:lnTo>
                    <a:close/>
                    <a:moveTo>
                      <a:pt x="437024" y="9495"/>
                    </a:moveTo>
                    <a:lnTo>
                      <a:pt x="438319" y="9546"/>
                    </a:lnTo>
                    <a:lnTo>
                      <a:pt x="435599" y="9877"/>
                    </a:lnTo>
                    <a:close/>
                    <a:moveTo>
                      <a:pt x="538405" y="9493"/>
                    </a:moveTo>
                    <a:lnTo>
                      <a:pt x="538641" y="9539"/>
                    </a:lnTo>
                    <a:lnTo>
                      <a:pt x="539656" y="10570"/>
                    </a:lnTo>
                    <a:lnTo>
                      <a:pt x="539651" y="10592"/>
                    </a:lnTo>
                    <a:lnTo>
                      <a:pt x="538134" y="10425"/>
                    </a:lnTo>
                    <a:lnTo>
                      <a:pt x="537792" y="9984"/>
                    </a:lnTo>
                    <a:close/>
                    <a:moveTo>
                      <a:pt x="506168" y="9493"/>
                    </a:moveTo>
                    <a:lnTo>
                      <a:pt x="505563" y="9720"/>
                    </a:lnTo>
                    <a:lnTo>
                      <a:pt x="505396" y="9742"/>
                    </a:lnTo>
                    <a:lnTo>
                      <a:pt x="504795" y="9600"/>
                    </a:lnTo>
                    <a:close/>
                    <a:moveTo>
                      <a:pt x="473151" y="9489"/>
                    </a:moveTo>
                    <a:lnTo>
                      <a:pt x="473393" y="9511"/>
                    </a:lnTo>
                    <a:lnTo>
                      <a:pt x="472866" y="9567"/>
                    </a:lnTo>
                    <a:lnTo>
                      <a:pt x="464094" y="10489"/>
                    </a:lnTo>
                    <a:lnTo>
                      <a:pt x="464283" y="10449"/>
                    </a:lnTo>
                    <a:lnTo>
                      <a:pt x="471117" y="9624"/>
                    </a:lnTo>
                    <a:lnTo>
                      <a:pt x="472269" y="9547"/>
                    </a:lnTo>
                    <a:close/>
                    <a:moveTo>
                      <a:pt x="528620" y="9477"/>
                    </a:moveTo>
                    <a:lnTo>
                      <a:pt x="528735" y="9536"/>
                    </a:lnTo>
                    <a:lnTo>
                      <a:pt x="528705" y="9551"/>
                    </a:lnTo>
                    <a:lnTo>
                      <a:pt x="528617" y="9495"/>
                    </a:lnTo>
                    <a:close/>
                    <a:moveTo>
                      <a:pt x="517702" y="9466"/>
                    </a:moveTo>
                    <a:lnTo>
                      <a:pt x="517817" y="9509"/>
                    </a:lnTo>
                    <a:lnTo>
                      <a:pt x="516182" y="9782"/>
                    </a:lnTo>
                    <a:lnTo>
                      <a:pt x="507738" y="11189"/>
                    </a:lnTo>
                    <a:lnTo>
                      <a:pt x="508276" y="10950"/>
                    </a:lnTo>
                    <a:lnTo>
                      <a:pt x="516563" y="9645"/>
                    </a:lnTo>
                    <a:close/>
                    <a:moveTo>
                      <a:pt x="472586" y="9447"/>
                    </a:moveTo>
                    <a:lnTo>
                      <a:pt x="471863" y="9534"/>
                    </a:lnTo>
                    <a:lnTo>
                      <a:pt x="471117" y="9624"/>
                    </a:lnTo>
                    <a:lnTo>
                      <a:pt x="466850" y="9909"/>
                    </a:lnTo>
                    <a:lnTo>
                      <a:pt x="467971" y="9673"/>
                    </a:lnTo>
                    <a:lnTo>
                      <a:pt x="469376" y="9590"/>
                    </a:lnTo>
                    <a:lnTo>
                      <a:pt x="471147" y="9511"/>
                    </a:lnTo>
                    <a:close/>
                    <a:moveTo>
                      <a:pt x="529201" y="9443"/>
                    </a:moveTo>
                    <a:lnTo>
                      <a:pt x="530065" y="9538"/>
                    </a:lnTo>
                    <a:lnTo>
                      <a:pt x="530614" y="9776"/>
                    </a:lnTo>
                    <a:lnTo>
                      <a:pt x="529248" y="9465"/>
                    </a:lnTo>
                    <a:close/>
                    <a:moveTo>
                      <a:pt x="472641" y="9440"/>
                    </a:moveTo>
                    <a:lnTo>
                      <a:pt x="472671" y="9443"/>
                    </a:lnTo>
                    <a:lnTo>
                      <a:pt x="472586" y="9447"/>
                    </a:lnTo>
                    <a:close/>
                    <a:moveTo>
                      <a:pt x="452895" y="9431"/>
                    </a:moveTo>
                    <a:lnTo>
                      <a:pt x="452474" y="9553"/>
                    </a:lnTo>
                    <a:lnTo>
                      <a:pt x="448910" y="9826"/>
                    </a:lnTo>
                    <a:lnTo>
                      <a:pt x="447730" y="9916"/>
                    </a:lnTo>
                    <a:lnTo>
                      <a:pt x="447087" y="9891"/>
                    </a:lnTo>
                    <a:lnTo>
                      <a:pt x="450402" y="9583"/>
                    </a:lnTo>
                    <a:lnTo>
                      <a:pt x="451464" y="9484"/>
                    </a:lnTo>
                    <a:close/>
                    <a:moveTo>
                      <a:pt x="531315" y="9428"/>
                    </a:moveTo>
                    <a:lnTo>
                      <a:pt x="531394" y="9482"/>
                    </a:lnTo>
                    <a:lnTo>
                      <a:pt x="531319" y="9527"/>
                    </a:lnTo>
                    <a:lnTo>
                      <a:pt x="531221" y="9479"/>
                    </a:lnTo>
                    <a:close/>
                    <a:moveTo>
                      <a:pt x="528972" y="9417"/>
                    </a:moveTo>
                    <a:lnTo>
                      <a:pt x="529107" y="9432"/>
                    </a:lnTo>
                    <a:lnTo>
                      <a:pt x="529248" y="9465"/>
                    </a:lnTo>
                    <a:lnTo>
                      <a:pt x="529341" y="9507"/>
                    </a:lnTo>
                    <a:lnTo>
                      <a:pt x="530052" y="10116"/>
                    </a:lnTo>
                    <a:lnTo>
                      <a:pt x="529967" y="10163"/>
                    </a:lnTo>
                    <a:lnTo>
                      <a:pt x="528735" y="9536"/>
                    </a:lnTo>
                    <a:close/>
                    <a:moveTo>
                      <a:pt x="527457" y="9412"/>
                    </a:moveTo>
                    <a:lnTo>
                      <a:pt x="527417" y="9442"/>
                    </a:lnTo>
                    <a:lnTo>
                      <a:pt x="525673" y="9749"/>
                    </a:lnTo>
                    <a:lnTo>
                      <a:pt x="525622" y="9733"/>
                    </a:lnTo>
                    <a:close/>
                    <a:moveTo>
                      <a:pt x="474516" y="9398"/>
                    </a:moveTo>
                    <a:lnTo>
                      <a:pt x="476444" y="9582"/>
                    </a:lnTo>
                    <a:lnTo>
                      <a:pt x="476357" y="9607"/>
                    </a:lnTo>
                    <a:lnTo>
                      <a:pt x="475845" y="9664"/>
                    </a:lnTo>
                    <a:lnTo>
                      <a:pt x="475458" y="9707"/>
                    </a:lnTo>
                    <a:lnTo>
                      <a:pt x="474563" y="9622"/>
                    </a:lnTo>
                    <a:lnTo>
                      <a:pt x="473393" y="9511"/>
                    </a:lnTo>
                    <a:lnTo>
                      <a:pt x="474408" y="9405"/>
                    </a:lnTo>
                    <a:close/>
                    <a:moveTo>
                      <a:pt x="508059" y="9396"/>
                    </a:moveTo>
                    <a:lnTo>
                      <a:pt x="507401" y="9599"/>
                    </a:lnTo>
                    <a:lnTo>
                      <a:pt x="507749" y="9436"/>
                    </a:lnTo>
                    <a:close/>
                    <a:moveTo>
                      <a:pt x="469305" y="9392"/>
                    </a:moveTo>
                    <a:lnTo>
                      <a:pt x="469062" y="9443"/>
                    </a:lnTo>
                    <a:lnTo>
                      <a:pt x="468972" y="9462"/>
                    </a:lnTo>
                    <a:lnTo>
                      <a:pt x="466818" y="9703"/>
                    </a:lnTo>
                    <a:lnTo>
                      <a:pt x="464736" y="9796"/>
                    </a:lnTo>
                    <a:lnTo>
                      <a:pt x="464953" y="9682"/>
                    </a:lnTo>
                    <a:lnTo>
                      <a:pt x="465017" y="9649"/>
                    </a:lnTo>
                    <a:lnTo>
                      <a:pt x="466628" y="9500"/>
                    </a:lnTo>
                    <a:lnTo>
                      <a:pt x="467478" y="9465"/>
                    </a:lnTo>
                    <a:lnTo>
                      <a:pt x="468494" y="9425"/>
                    </a:lnTo>
                    <a:close/>
                    <a:moveTo>
                      <a:pt x="528441" y="9386"/>
                    </a:moveTo>
                    <a:lnTo>
                      <a:pt x="528463" y="9397"/>
                    </a:lnTo>
                    <a:lnTo>
                      <a:pt x="528617" y="9495"/>
                    </a:lnTo>
                    <a:lnTo>
                      <a:pt x="528600" y="9603"/>
                    </a:lnTo>
                    <a:lnTo>
                      <a:pt x="527795" y="10006"/>
                    </a:lnTo>
                    <a:lnTo>
                      <a:pt x="528101" y="9516"/>
                    </a:lnTo>
                    <a:close/>
                    <a:moveTo>
                      <a:pt x="434116" y="9380"/>
                    </a:moveTo>
                    <a:lnTo>
                      <a:pt x="435804" y="9447"/>
                    </a:lnTo>
                    <a:lnTo>
                      <a:pt x="429052" y="10311"/>
                    </a:lnTo>
                    <a:lnTo>
                      <a:pt x="426862" y="10392"/>
                    </a:lnTo>
                    <a:close/>
                    <a:moveTo>
                      <a:pt x="529056" y="9376"/>
                    </a:moveTo>
                    <a:lnTo>
                      <a:pt x="529201" y="9443"/>
                    </a:lnTo>
                    <a:lnTo>
                      <a:pt x="529107" y="9432"/>
                    </a:lnTo>
                    <a:lnTo>
                      <a:pt x="528994" y="9406"/>
                    </a:lnTo>
                    <a:close/>
                    <a:moveTo>
                      <a:pt x="442380" y="9374"/>
                    </a:moveTo>
                    <a:lnTo>
                      <a:pt x="441992" y="9450"/>
                    </a:lnTo>
                    <a:lnTo>
                      <a:pt x="440472" y="9631"/>
                    </a:lnTo>
                    <a:lnTo>
                      <a:pt x="440325" y="9625"/>
                    </a:lnTo>
                    <a:close/>
                    <a:moveTo>
                      <a:pt x="502136" y="9373"/>
                    </a:moveTo>
                    <a:lnTo>
                      <a:pt x="501742" y="9553"/>
                    </a:lnTo>
                    <a:lnTo>
                      <a:pt x="499368" y="9924"/>
                    </a:lnTo>
                    <a:close/>
                    <a:moveTo>
                      <a:pt x="474256" y="9373"/>
                    </a:moveTo>
                    <a:lnTo>
                      <a:pt x="474496" y="9396"/>
                    </a:lnTo>
                    <a:lnTo>
                      <a:pt x="474408" y="9405"/>
                    </a:lnTo>
                    <a:lnTo>
                      <a:pt x="473151" y="9489"/>
                    </a:lnTo>
                    <a:lnTo>
                      <a:pt x="472671" y="9443"/>
                    </a:lnTo>
                    <a:close/>
                    <a:moveTo>
                      <a:pt x="495896" y="9370"/>
                    </a:moveTo>
                    <a:lnTo>
                      <a:pt x="493479" y="10239"/>
                    </a:lnTo>
                    <a:lnTo>
                      <a:pt x="492606" y="10553"/>
                    </a:lnTo>
                    <a:lnTo>
                      <a:pt x="491191" y="10663"/>
                    </a:lnTo>
                    <a:lnTo>
                      <a:pt x="491600" y="10400"/>
                    </a:lnTo>
                    <a:lnTo>
                      <a:pt x="492415" y="10204"/>
                    </a:lnTo>
                    <a:close/>
                    <a:moveTo>
                      <a:pt x="528496" y="9365"/>
                    </a:moveTo>
                    <a:lnTo>
                      <a:pt x="528636" y="9380"/>
                    </a:lnTo>
                    <a:lnTo>
                      <a:pt x="528620" y="9477"/>
                    </a:lnTo>
                    <a:lnTo>
                      <a:pt x="528463" y="9397"/>
                    </a:lnTo>
                    <a:lnTo>
                      <a:pt x="528444" y="9385"/>
                    </a:lnTo>
                    <a:close/>
                    <a:moveTo>
                      <a:pt x="490606" y="9364"/>
                    </a:moveTo>
                    <a:lnTo>
                      <a:pt x="489629" y="9664"/>
                    </a:lnTo>
                    <a:lnTo>
                      <a:pt x="487698" y="10051"/>
                    </a:lnTo>
                    <a:lnTo>
                      <a:pt x="485640" y="10462"/>
                    </a:lnTo>
                    <a:lnTo>
                      <a:pt x="485175" y="10417"/>
                    </a:lnTo>
                    <a:lnTo>
                      <a:pt x="486851" y="10023"/>
                    </a:lnTo>
                    <a:lnTo>
                      <a:pt x="488967" y="9525"/>
                    </a:lnTo>
                    <a:close/>
                    <a:moveTo>
                      <a:pt x="507919" y="9356"/>
                    </a:moveTo>
                    <a:lnTo>
                      <a:pt x="507749" y="9436"/>
                    </a:lnTo>
                    <a:lnTo>
                      <a:pt x="506775" y="9562"/>
                    </a:lnTo>
                    <a:lnTo>
                      <a:pt x="507296" y="9405"/>
                    </a:lnTo>
                    <a:close/>
                    <a:moveTo>
                      <a:pt x="473351" y="9355"/>
                    </a:moveTo>
                    <a:lnTo>
                      <a:pt x="472641" y="9440"/>
                    </a:lnTo>
                    <a:lnTo>
                      <a:pt x="472357" y="9413"/>
                    </a:lnTo>
                    <a:close/>
                    <a:moveTo>
                      <a:pt x="426444" y="9353"/>
                    </a:moveTo>
                    <a:lnTo>
                      <a:pt x="423091" y="9915"/>
                    </a:lnTo>
                    <a:lnTo>
                      <a:pt x="421198" y="10168"/>
                    </a:lnTo>
                    <a:lnTo>
                      <a:pt x="423265" y="9790"/>
                    </a:lnTo>
                    <a:lnTo>
                      <a:pt x="426179" y="9389"/>
                    </a:lnTo>
                    <a:close/>
                    <a:moveTo>
                      <a:pt x="528373" y="9352"/>
                    </a:moveTo>
                    <a:lnTo>
                      <a:pt x="528395" y="9354"/>
                    </a:lnTo>
                    <a:lnTo>
                      <a:pt x="528444" y="9385"/>
                    </a:lnTo>
                    <a:lnTo>
                      <a:pt x="528441" y="9386"/>
                    </a:lnTo>
                    <a:close/>
                    <a:moveTo>
                      <a:pt x="545350" y="9334"/>
                    </a:moveTo>
                    <a:lnTo>
                      <a:pt x="547041" y="9733"/>
                    </a:lnTo>
                    <a:lnTo>
                      <a:pt x="550724" y="10604"/>
                    </a:lnTo>
                    <a:lnTo>
                      <a:pt x="547909" y="14072"/>
                    </a:lnTo>
                    <a:lnTo>
                      <a:pt x="547717" y="14309"/>
                    </a:lnTo>
                    <a:lnTo>
                      <a:pt x="546338" y="12797"/>
                    </a:lnTo>
                    <a:lnTo>
                      <a:pt x="544286" y="15671"/>
                    </a:lnTo>
                    <a:lnTo>
                      <a:pt x="544209" y="12931"/>
                    </a:lnTo>
                    <a:close/>
                    <a:moveTo>
                      <a:pt x="528645" y="9327"/>
                    </a:moveTo>
                    <a:lnTo>
                      <a:pt x="528994" y="9406"/>
                    </a:lnTo>
                    <a:lnTo>
                      <a:pt x="528972" y="9417"/>
                    </a:lnTo>
                    <a:lnTo>
                      <a:pt x="528636" y="9380"/>
                    </a:lnTo>
                    <a:close/>
                    <a:moveTo>
                      <a:pt x="503210" y="9324"/>
                    </a:moveTo>
                    <a:lnTo>
                      <a:pt x="501555" y="9638"/>
                    </a:lnTo>
                    <a:lnTo>
                      <a:pt x="501742" y="9553"/>
                    </a:lnTo>
                    <a:close/>
                    <a:moveTo>
                      <a:pt x="528102" y="9322"/>
                    </a:moveTo>
                    <a:lnTo>
                      <a:pt x="528215" y="9334"/>
                    </a:lnTo>
                    <a:lnTo>
                      <a:pt x="528101" y="9516"/>
                    </a:lnTo>
                    <a:lnTo>
                      <a:pt x="526674" y="10064"/>
                    </a:lnTo>
                    <a:lnTo>
                      <a:pt x="526614" y="10045"/>
                    </a:lnTo>
                    <a:lnTo>
                      <a:pt x="527417" y="9442"/>
                    </a:lnTo>
                    <a:close/>
                    <a:moveTo>
                      <a:pt x="473668" y="9316"/>
                    </a:moveTo>
                    <a:lnTo>
                      <a:pt x="473794" y="9328"/>
                    </a:lnTo>
                    <a:lnTo>
                      <a:pt x="473351" y="9355"/>
                    </a:lnTo>
                    <a:close/>
                    <a:moveTo>
                      <a:pt x="432406" y="9313"/>
                    </a:moveTo>
                    <a:lnTo>
                      <a:pt x="433419" y="9353"/>
                    </a:lnTo>
                    <a:lnTo>
                      <a:pt x="427086" y="10056"/>
                    </a:lnTo>
                    <a:lnTo>
                      <a:pt x="424549" y="10477"/>
                    </a:lnTo>
                    <a:lnTo>
                      <a:pt x="422986" y="10535"/>
                    </a:lnTo>
                    <a:lnTo>
                      <a:pt x="429151" y="9680"/>
                    </a:lnTo>
                    <a:close/>
                    <a:moveTo>
                      <a:pt x="471287" y="9312"/>
                    </a:moveTo>
                    <a:lnTo>
                      <a:pt x="472357" y="9413"/>
                    </a:lnTo>
                    <a:lnTo>
                      <a:pt x="470864" y="9502"/>
                    </a:lnTo>
                    <a:lnTo>
                      <a:pt x="469376" y="9590"/>
                    </a:lnTo>
                    <a:lnTo>
                      <a:pt x="468095" y="9646"/>
                    </a:lnTo>
                    <a:lnTo>
                      <a:pt x="468972" y="9462"/>
                    </a:lnTo>
                    <a:lnTo>
                      <a:pt x="469124" y="9445"/>
                    </a:lnTo>
                    <a:lnTo>
                      <a:pt x="469762" y="9373"/>
                    </a:lnTo>
                    <a:close/>
                    <a:moveTo>
                      <a:pt x="426711" y="9308"/>
                    </a:moveTo>
                    <a:lnTo>
                      <a:pt x="426461" y="9350"/>
                    </a:lnTo>
                    <a:lnTo>
                      <a:pt x="426179" y="9389"/>
                    </a:lnTo>
                    <a:lnTo>
                      <a:pt x="423382" y="9768"/>
                    </a:lnTo>
                    <a:lnTo>
                      <a:pt x="424845" y="9500"/>
                    </a:lnTo>
                    <a:close/>
                    <a:moveTo>
                      <a:pt x="528648" y="9307"/>
                    </a:moveTo>
                    <a:lnTo>
                      <a:pt x="528645" y="9327"/>
                    </a:lnTo>
                    <a:lnTo>
                      <a:pt x="528614" y="9320"/>
                    </a:lnTo>
                    <a:close/>
                    <a:moveTo>
                      <a:pt x="528260" y="9294"/>
                    </a:moveTo>
                    <a:lnTo>
                      <a:pt x="528373" y="9352"/>
                    </a:lnTo>
                    <a:lnTo>
                      <a:pt x="528215" y="9334"/>
                    </a:lnTo>
                    <a:lnTo>
                      <a:pt x="528238" y="9298"/>
                    </a:lnTo>
                    <a:close/>
                    <a:moveTo>
                      <a:pt x="480764" y="9288"/>
                    </a:moveTo>
                    <a:lnTo>
                      <a:pt x="478557" y="9753"/>
                    </a:lnTo>
                    <a:lnTo>
                      <a:pt x="478454" y="9774"/>
                    </a:lnTo>
                    <a:lnTo>
                      <a:pt x="478053" y="9736"/>
                    </a:lnTo>
                    <a:lnTo>
                      <a:pt x="477736" y="9706"/>
                    </a:lnTo>
                    <a:close/>
                    <a:moveTo>
                      <a:pt x="476158" y="9288"/>
                    </a:moveTo>
                    <a:lnTo>
                      <a:pt x="474516" y="9398"/>
                    </a:lnTo>
                    <a:lnTo>
                      <a:pt x="474496" y="9396"/>
                    </a:lnTo>
                    <a:lnTo>
                      <a:pt x="475049" y="9337"/>
                    </a:lnTo>
                    <a:close/>
                    <a:moveTo>
                      <a:pt x="426972" y="9281"/>
                    </a:moveTo>
                    <a:lnTo>
                      <a:pt x="426444" y="9353"/>
                    </a:lnTo>
                    <a:lnTo>
                      <a:pt x="426461" y="9350"/>
                    </a:lnTo>
                    <a:lnTo>
                      <a:pt x="426928" y="9286"/>
                    </a:lnTo>
                    <a:close/>
                    <a:moveTo>
                      <a:pt x="503438" y="9281"/>
                    </a:moveTo>
                    <a:lnTo>
                      <a:pt x="503458" y="9285"/>
                    </a:lnTo>
                    <a:lnTo>
                      <a:pt x="503210" y="9324"/>
                    </a:lnTo>
                    <a:close/>
                    <a:moveTo>
                      <a:pt x="528227" y="9277"/>
                    </a:moveTo>
                    <a:lnTo>
                      <a:pt x="528245" y="9286"/>
                    </a:lnTo>
                    <a:lnTo>
                      <a:pt x="528238" y="9298"/>
                    </a:lnTo>
                    <a:lnTo>
                      <a:pt x="528102" y="9322"/>
                    </a:lnTo>
                    <a:lnTo>
                      <a:pt x="528023" y="9313"/>
                    </a:lnTo>
                    <a:close/>
                    <a:moveTo>
                      <a:pt x="527645" y="9271"/>
                    </a:moveTo>
                    <a:lnTo>
                      <a:pt x="528023" y="9313"/>
                    </a:lnTo>
                    <a:lnTo>
                      <a:pt x="527457" y="9412"/>
                    </a:lnTo>
                    <a:close/>
                    <a:moveTo>
                      <a:pt x="528264" y="9271"/>
                    </a:moveTo>
                    <a:lnTo>
                      <a:pt x="528292" y="9288"/>
                    </a:lnTo>
                    <a:lnTo>
                      <a:pt x="528260" y="9294"/>
                    </a:lnTo>
                    <a:lnTo>
                      <a:pt x="528245" y="9286"/>
                    </a:lnTo>
                    <a:lnTo>
                      <a:pt x="528254" y="9273"/>
                    </a:lnTo>
                    <a:close/>
                    <a:moveTo>
                      <a:pt x="528396" y="9270"/>
                    </a:moveTo>
                    <a:lnTo>
                      <a:pt x="528614" y="9320"/>
                    </a:lnTo>
                    <a:lnTo>
                      <a:pt x="528496" y="9365"/>
                    </a:lnTo>
                    <a:lnTo>
                      <a:pt x="528395" y="9354"/>
                    </a:lnTo>
                    <a:lnTo>
                      <a:pt x="528292" y="9288"/>
                    </a:lnTo>
                    <a:close/>
                    <a:moveTo>
                      <a:pt x="509028" y="9270"/>
                    </a:moveTo>
                    <a:lnTo>
                      <a:pt x="508059" y="9396"/>
                    </a:lnTo>
                    <a:lnTo>
                      <a:pt x="508277" y="9328"/>
                    </a:lnTo>
                    <a:close/>
                    <a:moveTo>
                      <a:pt x="545070" y="9267"/>
                    </a:moveTo>
                    <a:lnTo>
                      <a:pt x="545280" y="9317"/>
                    </a:lnTo>
                    <a:lnTo>
                      <a:pt x="544197" y="12488"/>
                    </a:lnTo>
                    <a:lnTo>
                      <a:pt x="544162" y="11242"/>
                    </a:lnTo>
                    <a:close/>
                    <a:moveTo>
                      <a:pt x="540212" y="9257"/>
                    </a:moveTo>
                    <a:lnTo>
                      <a:pt x="540826" y="9962"/>
                    </a:lnTo>
                    <a:lnTo>
                      <a:pt x="540563" y="9911"/>
                    </a:lnTo>
                    <a:close/>
                    <a:moveTo>
                      <a:pt x="483529" y="9257"/>
                    </a:moveTo>
                    <a:lnTo>
                      <a:pt x="482127" y="9586"/>
                    </a:lnTo>
                    <a:lnTo>
                      <a:pt x="480022" y="9800"/>
                    </a:lnTo>
                    <a:lnTo>
                      <a:pt x="479392" y="9864"/>
                    </a:lnTo>
                    <a:lnTo>
                      <a:pt x="478856" y="9813"/>
                    </a:lnTo>
                    <a:lnTo>
                      <a:pt x="479190" y="9773"/>
                    </a:lnTo>
                    <a:close/>
                    <a:moveTo>
                      <a:pt x="528273" y="9242"/>
                    </a:moveTo>
                    <a:lnTo>
                      <a:pt x="528341" y="9257"/>
                    </a:lnTo>
                    <a:lnTo>
                      <a:pt x="528264" y="9271"/>
                    </a:lnTo>
                    <a:lnTo>
                      <a:pt x="528257" y="9266"/>
                    </a:lnTo>
                    <a:close/>
                    <a:moveTo>
                      <a:pt x="430484" y="9237"/>
                    </a:moveTo>
                    <a:lnTo>
                      <a:pt x="431937" y="9294"/>
                    </a:lnTo>
                    <a:lnTo>
                      <a:pt x="429151" y="9680"/>
                    </a:lnTo>
                    <a:lnTo>
                      <a:pt x="424705" y="10183"/>
                    </a:lnTo>
                    <a:lnTo>
                      <a:pt x="429368" y="9386"/>
                    </a:lnTo>
                    <a:close/>
                    <a:moveTo>
                      <a:pt x="496289" y="9229"/>
                    </a:moveTo>
                    <a:lnTo>
                      <a:pt x="496070" y="9329"/>
                    </a:lnTo>
                    <a:lnTo>
                      <a:pt x="495896" y="9370"/>
                    </a:lnTo>
                    <a:close/>
                    <a:moveTo>
                      <a:pt x="531817" y="9228"/>
                    </a:moveTo>
                    <a:lnTo>
                      <a:pt x="531976" y="9313"/>
                    </a:lnTo>
                    <a:lnTo>
                      <a:pt x="531581" y="9609"/>
                    </a:lnTo>
                    <a:lnTo>
                      <a:pt x="531394" y="9482"/>
                    </a:lnTo>
                    <a:close/>
                    <a:moveTo>
                      <a:pt x="430121" y="9223"/>
                    </a:moveTo>
                    <a:lnTo>
                      <a:pt x="430285" y="9229"/>
                    </a:lnTo>
                    <a:lnTo>
                      <a:pt x="429368" y="9386"/>
                    </a:lnTo>
                    <a:lnTo>
                      <a:pt x="422988" y="10237"/>
                    </a:lnTo>
                    <a:lnTo>
                      <a:pt x="426718" y="9597"/>
                    </a:lnTo>
                    <a:close/>
                    <a:moveTo>
                      <a:pt x="523984" y="9219"/>
                    </a:moveTo>
                    <a:lnTo>
                      <a:pt x="524431" y="9359"/>
                    </a:lnTo>
                    <a:lnTo>
                      <a:pt x="523188" y="9629"/>
                    </a:lnTo>
                    <a:lnTo>
                      <a:pt x="523309" y="9508"/>
                    </a:lnTo>
                    <a:close/>
                    <a:moveTo>
                      <a:pt x="458662" y="9218"/>
                    </a:moveTo>
                    <a:lnTo>
                      <a:pt x="452167" y="9642"/>
                    </a:lnTo>
                    <a:lnTo>
                      <a:pt x="452474" y="9553"/>
                    </a:lnTo>
                    <a:lnTo>
                      <a:pt x="455154" y="9348"/>
                    </a:lnTo>
                    <a:close/>
                    <a:moveTo>
                      <a:pt x="532103" y="9217"/>
                    </a:moveTo>
                    <a:lnTo>
                      <a:pt x="534284" y="10002"/>
                    </a:lnTo>
                    <a:lnTo>
                      <a:pt x="533010" y="9862"/>
                    </a:lnTo>
                    <a:lnTo>
                      <a:pt x="531976" y="9313"/>
                    </a:lnTo>
                    <a:close/>
                    <a:moveTo>
                      <a:pt x="521943" y="9216"/>
                    </a:moveTo>
                    <a:lnTo>
                      <a:pt x="521484" y="9477"/>
                    </a:lnTo>
                    <a:lnTo>
                      <a:pt x="521059" y="9565"/>
                    </a:lnTo>
                    <a:lnTo>
                      <a:pt x="521148" y="9476"/>
                    </a:lnTo>
                    <a:close/>
                    <a:moveTo>
                      <a:pt x="528708" y="9215"/>
                    </a:moveTo>
                    <a:lnTo>
                      <a:pt x="528789" y="9253"/>
                    </a:lnTo>
                    <a:lnTo>
                      <a:pt x="528648" y="9307"/>
                    </a:lnTo>
                    <a:lnTo>
                      <a:pt x="528661" y="9223"/>
                    </a:lnTo>
                    <a:close/>
                    <a:moveTo>
                      <a:pt x="492188" y="9208"/>
                    </a:moveTo>
                    <a:lnTo>
                      <a:pt x="489737" y="9795"/>
                    </a:lnTo>
                    <a:lnTo>
                      <a:pt x="488398" y="10043"/>
                    </a:lnTo>
                    <a:lnTo>
                      <a:pt x="489629" y="9664"/>
                    </a:lnTo>
                    <a:lnTo>
                      <a:pt x="491641" y="9262"/>
                    </a:lnTo>
                    <a:close/>
                    <a:moveTo>
                      <a:pt x="470181" y="9207"/>
                    </a:moveTo>
                    <a:lnTo>
                      <a:pt x="470322" y="9221"/>
                    </a:lnTo>
                    <a:lnTo>
                      <a:pt x="470757" y="9262"/>
                    </a:lnTo>
                    <a:lnTo>
                      <a:pt x="469762" y="9373"/>
                    </a:lnTo>
                    <a:lnTo>
                      <a:pt x="469305" y="9392"/>
                    </a:lnTo>
                    <a:lnTo>
                      <a:pt x="469976" y="9250"/>
                    </a:lnTo>
                    <a:close/>
                    <a:moveTo>
                      <a:pt x="528665" y="9201"/>
                    </a:moveTo>
                    <a:lnTo>
                      <a:pt x="528661" y="9223"/>
                    </a:lnTo>
                    <a:lnTo>
                      <a:pt x="528396" y="9270"/>
                    </a:lnTo>
                    <a:lnTo>
                      <a:pt x="528341" y="9257"/>
                    </a:lnTo>
                    <a:close/>
                    <a:moveTo>
                      <a:pt x="528666" y="9196"/>
                    </a:moveTo>
                    <a:lnTo>
                      <a:pt x="528673" y="9199"/>
                    </a:lnTo>
                    <a:lnTo>
                      <a:pt x="528665" y="9201"/>
                    </a:lnTo>
                    <a:close/>
                    <a:moveTo>
                      <a:pt x="528064" y="9194"/>
                    </a:moveTo>
                    <a:lnTo>
                      <a:pt x="528189" y="9223"/>
                    </a:lnTo>
                    <a:lnTo>
                      <a:pt x="528257" y="9266"/>
                    </a:lnTo>
                    <a:lnTo>
                      <a:pt x="528254" y="9273"/>
                    </a:lnTo>
                    <a:lnTo>
                      <a:pt x="528227" y="9277"/>
                    </a:lnTo>
                    <a:close/>
                    <a:moveTo>
                      <a:pt x="536761" y="9175"/>
                    </a:moveTo>
                    <a:lnTo>
                      <a:pt x="537238" y="9267"/>
                    </a:lnTo>
                    <a:lnTo>
                      <a:pt x="537792" y="9984"/>
                    </a:lnTo>
                    <a:lnTo>
                      <a:pt x="537348" y="10339"/>
                    </a:lnTo>
                    <a:lnTo>
                      <a:pt x="537328" y="10337"/>
                    </a:lnTo>
                    <a:close/>
                    <a:moveTo>
                      <a:pt x="477873" y="9174"/>
                    </a:moveTo>
                    <a:lnTo>
                      <a:pt x="477716" y="9219"/>
                    </a:lnTo>
                    <a:lnTo>
                      <a:pt x="476158" y="9288"/>
                    </a:lnTo>
                    <a:close/>
                    <a:moveTo>
                      <a:pt x="428691" y="9167"/>
                    </a:moveTo>
                    <a:lnTo>
                      <a:pt x="429125" y="9184"/>
                    </a:lnTo>
                    <a:lnTo>
                      <a:pt x="426718" y="9597"/>
                    </a:lnTo>
                    <a:lnTo>
                      <a:pt x="421703" y="10148"/>
                    </a:lnTo>
                    <a:lnTo>
                      <a:pt x="423091" y="9915"/>
                    </a:lnTo>
                    <a:close/>
                    <a:moveTo>
                      <a:pt x="474911" y="9166"/>
                    </a:moveTo>
                    <a:lnTo>
                      <a:pt x="473668" y="9316"/>
                    </a:lnTo>
                    <a:lnTo>
                      <a:pt x="472931" y="9246"/>
                    </a:lnTo>
                    <a:close/>
                    <a:moveTo>
                      <a:pt x="520201" y="9162"/>
                    </a:moveTo>
                    <a:lnTo>
                      <a:pt x="519892" y="9378"/>
                    </a:lnTo>
                    <a:lnTo>
                      <a:pt x="518744" y="9857"/>
                    </a:lnTo>
                    <a:lnTo>
                      <a:pt x="517959" y="9562"/>
                    </a:lnTo>
                    <a:close/>
                    <a:moveTo>
                      <a:pt x="476858" y="9147"/>
                    </a:moveTo>
                    <a:lnTo>
                      <a:pt x="475049" y="9337"/>
                    </a:lnTo>
                    <a:lnTo>
                      <a:pt x="474256" y="9373"/>
                    </a:lnTo>
                    <a:lnTo>
                      <a:pt x="473794" y="9328"/>
                    </a:lnTo>
                    <a:close/>
                    <a:moveTo>
                      <a:pt x="471835" y="9141"/>
                    </a:moveTo>
                    <a:lnTo>
                      <a:pt x="472931" y="9246"/>
                    </a:lnTo>
                    <a:lnTo>
                      <a:pt x="471287" y="9312"/>
                    </a:lnTo>
                    <a:lnTo>
                      <a:pt x="470757" y="9262"/>
                    </a:lnTo>
                    <a:close/>
                    <a:moveTo>
                      <a:pt x="428015" y="9140"/>
                    </a:moveTo>
                    <a:lnTo>
                      <a:pt x="428254" y="9149"/>
                    </a:lnTo>
                    <a:lnTo>
                      <a:pt x="426972" y="9281"/>
                    </a:lnTo>
                    <a:close/>
                    <a:moveTo>
                      <a:pt x="470503" y="9139"/>
                    </a:moveTo>
                    <a:lnTo>
                      <a:pt x="470181" y="9207"/>
                    </a:lnTo>
                    <a:lnTo>
                      <a:pt x="469979" y="9188"/>
                    </a:lnTo>
                    <a:close/>
                    <a:moveTo>
                      <a:pt x="529146" y="9138"/>
                    </a:moveTo>
                    <a:lnTo>
                      <a:pt x="529352" y="9228"/>
                    </a:lnTo>
                    <a:lnTo>
                      <a:pt x="529056" y="9376"/>
                    </a:lnTo>
                    <a:lnTo>
                      <a:pt x="528789" y="9253"/>
                    </a:lnTo>
                    <a:lnTo>
                      <a:pt x="529039" y="9157"/>
                    </a:lnTo>
                    <a:close/>
                    <a:moveTo>
                      <a:pt x="487303" y="9134"/>
                    </a:moveTo>
                    <a:lnTo>
                      <a:pt x="486174" y="9540"/>
                    </a:lnTo>
                    <a:lnTo>
                      <a:pt x="483651" y="9919"/>
                    </a:lnTo>
                    <a:lnTo>
                      <a:pt x="482214" y="10134"/>
                    </a:lnTo>
                    <a:lnTo>
                      <a:pt x="480497" y="9970"/>
                    </a:lnTo>
                    <a:lnTo>
                      <a:pt x="481040" y="9842"/>
                    </a:lnTo>
                    <a:lnTo>
                      <a:pt x="481101" y="9835"/>
                    </a:lnTo>
                    <a:close/>
                    <a:moveTo>
                      <a:pt x="427772" y="9130"/>
                    </a:moveTo>
                    <a:lnTo>
                      <a:pt x="427995" y="9139"/>
                    </a:lnTo>
                    <a:lnTo>
                      <a:pt x="426928" y="9286"/>
                    </a:lnTo>
                    <a:lnTo>
                      <a:pt x="426711" y="9308"/>
                    </a:lnTo>
                    <a:close/>
                    <a:moveTo>
                      <a:pt x="531860" y="9130"/>
                    </a:moveTo>
                    <a:lnTo>
                      <a:pt x="531935" y="9157"/>
                    </a:lnTo>
                    <a:lnTo>
                      <a:pt x="531817" y="9228"/>
                    </a:lnTo>
                    <a:lnTo>
                      <a:pt x="531748" y="9191"/>
                    </a:lnTo>
                    <a:close/>
                    <a:moveTo>
                      <a:pt x="529110" y="9123"/>
                    </a:moveTo>
                    <a:lnTo>
                      <a:pt x="529119" y="9126"/>
                    </a:lnTo>
                    <a:lnTo>
                      <a:pt x="529039" y="9157"/>
                    </a:lnTo>
                    <a:lnTo>
                      <a:pt x="528708" y="9215"/>
                    </a:lnTo>
                    <a:lnTo>
                      <a:pt x="528673" y="9199"/>
                    </a:lnTo>
                    <a:close/>
                    <a:moveTo>
                      <a:pt x="460160" y="9120"/>
                    </a:moveTo>
                    <a:lnTo>
                      <a:pt x="460047" y="9149"/>
                    </a:lnTo>
                    <a:lnTo>
                      <a:pt x="459961" y="9170"/>
                    </a:lnTo>
                    <a:lnTo>
                      <a:pt x="458662" y="9218"/>
                    </a:lnTo>
                    <a:lnTo>
                      <a:pt x="459833" y="9142"/>
                    </a:lnTo>
                    <a:close/>
                    <a:moveTo>
                      <a:pt x="523240" y="9111"/>
                    </a:moveTo>
                    <a:lnTo>
                      <a:pt x="521915" y="9906"/>
                    </a:lnTo>
                    <a:lnTo>
                      <a:pt x="520386" y="10238"/>
                    </a:lnTo>
                    <a:lnTo>
                      <a:pt x="520647" y="9978"/>
                    </a:lnTo>
                    <a:lnTo>
                      <a:pt x="520706" y="9918"/>
                    </a:lnTo>
                    <a:lnTo>
                      <a:pt x="521484" y="9477"/>
                    </a:lnTo>
                    <a:lnTo>
                      <a:pt x="522213" y="9325"/>
                    </a:lnTo>
                    <a:close/>
                    <a:moveTo>
                      <a:pt x="502714" y="9110"/>
                    </a:moveTo>
                    <a:lnTo>
                      <a:pt x="503056" y="9190"/>
                    </a:lnTo>
                    <a:lnTo>
                      <a:pt x="502136" y="9373"/>
                    </a:lnTo>
                    <a:close/>
                    <a:moveTo>
                      <a:pt x="518629" y="9106"/>
                    </a:moveTo>
                    <a:lnTo>
                      <a:pt x="518005" y="9419"/>
                    </a:lnTo>
                    <a:lnTo>
                      <a:pt x="517702" y="9466"/>
                    </a:lnTo>
                    <a:lnTo>
                      <a:pt x="517391" y="9350"/>
                    </a:lnTo>
                    <a:lnTo>
                      <a:pt x="517200" y="9278"/>
                    </a:lnTo>
                    <a:lnTo>
                      <a:pt x="517790" y="9207"/>
                    </a:lnTo>
                    <a:close/>
                    <a:moveTo>
                      <a:pt x="469109" y="9106"/>
                    </a:moveTo>
                    <a:lnTo>
                      <a:pt x="469979" y="9188"/>
                    </a:lnTo>
                    <a:lnTo>
                      <a:pt x="467711" y="9399"/>
                    </a:lnTo>
                    <a:lnTo>
                      <a:pt x="466628" y="9500"/>
                    </a:lnTo>
                    <a:lnTo>
                      <a:pt x="465336" y="9551"/>
                    </a:lnTo>
                    <a:lnTo>
                      <a:pt x="466862" y="9371"/>
                    </a:lnTo>
                    <a:close/>
                    <a:moveTo>
                      <a:pt x="438482" y="9104"/>
                    </a:moveTo>
                    <a:lnTo>
                      <a:pt x="437024" y="9495"/>
                    </a:lnTo>
                    <a:lnTo>
                      <a:pt x="435804" y="9447"/>
                    </a:lnTo>
                    <a:close/>
                    <a:moveTo>
                      <a:pt x="527875" y="9098"/>
                    </a:moveTo>
                    <a:lnTo>
                      <a:pt x="528064" y="9194"/>
                    </a:lnTo>
                    <a:lnTo>
                      <a:pt x="527821" y="9139"/>
                    </a:lnTo>
                    <a:close/>
                    <a:moveTo>
                      <a:pt x="525687" y="9086"/>
                    </a:moveTo>
                    <a:lnTo>
                      <a:pt x="525547" y="9314"/>
                    </a:lnTo>
                    <a:lnTo>
                      <a:pt x="525209" y="9603"/>
                    </a:lnTo>
                    <a:lnTo>
                      <a:pt x="524431" y="9359"/>
                    </a:lnTo>
                    <a:close/>
                    <a:moveTo>
                      <a:pt x="525829" y="9072"/>
                    </a:moveTo>
                    <a:lnTo>
                      <a:pt x="526010" y="9092"/>
                    </a:lnTo>
                    <a:lnTo>
                      <a:pt x="525490" y="9692"/>
                    </a:lnTo>
                    <a:lnTo>
                      <a:pt x="525343" y="9646"/>
                    </a:lnTo>
                    <a:lnTo>
                      <a:pt x="525547" y="9314"/>
                    </a:lnTo>
                    <a:close/>
                    <a:moveTo>
                      <a:pt x="493668" y="9067"/>
                    </a:moveTo>
                    <a:lnTo>
                      <a:pt x="493653" y="9077"/>
                    </a:lnTo>
                    <a:lnTo>
                      <a:pt x="491178" y="9811"/>
                    </a:lnTo>
                    <a:lnTo>
                      <a:pt x="489287" y="10102"/>
                    </a:lnTo>
                    <a:lnTo>
                      <a:pt x="487123" y="10435"/>
                    </a:lnTo>
                    <a:lnTo>
                      <a:pt x="487329" y="10372"/>
                    </a:lnTo>
                    <a:lnTo>
                      <a:pt x="488554" y="10078"/>
                    </a:lnTo>
                    <a:lnTo>
                      <a:pt x="489737" y="9795"/>
                    </a:lnTo>
                    <a:close/>
                    <a:moveTo>
                      <a:pt x="523481" y="9061"/>
                    </a:moveTo>
                    <a:lnTo>
                      <a:pt x="523691" y="9126"/>
                    </a:lnTo>
                    <a:lnTo>
                      <a:pt x="523309" y="9508"/>
                    </a:lnTo>
                    <a:lnTo>
                      <a:pt x="522859" y="9701"/>
                    </a:lnTo>
                    <a:lnTo>
                      <a:pt x="522246" y="9834"/>
                    </a:lnTo>
                    <a:lnTo>
                      <a:pt x="523392" y="9079"/>
                    </a:lnTo>
                    <a:close/>
                    <a:moveTo>
                      <a:pt x="481274" y="9061"/>
                    </a:moveTo>
                    <a:lnTo>
                      <a:pt x="476518" y="9589"/>
                    </a:lnTo>
                    <a:lnTo>
                      <a:pt x="476444" y="9582"/>
                    </a:lnTo>
                    <a:lnTo>
                      <a:pt x="477716" y="9219"/>
                    </a:lnTo>
                    <a:close/>
                    <a:moveTo>
                      <a:pt x="525704" y="9058"/>
                    </a:moveTo>
                    <a:lnTo>
                      <a:pt x="525778" y="9066"/>
                    </a:lnTo>
                    <a:lnTo>
                      <a:pt x="525687" y="9086"/>
                    </a:lnTo>
                    <a:close/>
                    <a:moveTo>
                      <a:pt x="493719" y="9057"/>
                    </a:moveTo>
                    <a:lnTo>
                      <a:pt x="493714" y="9059"/>
                    </a:lnTo>
                    <a:lnTo>
                      <a:pt x="493668" y="9067"/>
                    </a:lnTo>
                    <a:lnTo>
                      <a:pt x="493677" y="9061"/>
                    </a:lnTo>
                    <a:close/>
                    <a:moveTo>
                      <a:pt x="470914" y="9053"/>
                    </a:moveTo>
                    <a:lnTo>
                      <a:pt x="471171" y="9078"/>
                    </a:lnTo>
                    <a:lnTo>
                      <a:pt x="470503" y="9139"/>
                    </a:lnTo>
                    <a:close/>
                    <a:moveTo>
                      <a:pt x="525855" y="9049"/>
                    </a:moveTo>
                    <a:lnTo>
                      <a:pt x="525829" y="9072"/>
                    </a:lnTo>
                    <a:lnTo>
                      <a:pt x="525778" y="9066"/>
                    </a:lnTo>
                    <a:close/>
                    <a:moveTo>
                      <a:pt x="520365" y="9047"/>
                    </a:moveTo>
                    <a:lnTo>
                      <a:pt x="520295" y="9096"/>
                    </a:lnTo>
                    <a:lnTo>
                      <a:pt x="517827" y="9507"/>
                    </a:lnTo>
                    <a:lnTo>
                      <a:pt x="518005" y="9419"/>
                    </a:lnTo>
                    <a:close/>
                    <a:moveTo>
                      <a:pt x="418528" y="9038"/>
                    </a:moveTo>
                    <a:lnTo>
                      <a:pt x="415540" y="9475"/>
                    </a:lnTo>
                    <a:lnTo>
                      <a:pt x="407074" y="10056"/>
                    </a:lnTo>
                    <a:cubicBezTo>
                      <a:pt x="388432" y="12797"/>
                      <a:pt x="369791" y="16087"/>
                      <a:pt x="351149" y="17184"/>
                    </a:cubicBezTo>
                    <a:cubicBezTo>
                      <a:pt x="368694" y="16087"/>
                      <a:pt x="386239" y="12797"/>
                      <a:pt x="404058" y="10056"/>
                    </a:cubicBezTo>
                    <a:close/>
                    <a:moveTo>
                      <a:pt x="523378" y="9028"/>
                    </a:moveTo>
                    <a:lnTo>
                      <a:pt x="523440" y="9048"/>
                    </a:lnTo>
                    <a:lnTo>
                      <a:pt x="523392" y="9079"/>
                    </a:lnTo>
                    <a:lnTo>
                      <a:pt x="523240" y="9111"/>
                    </a:lnTo>
                    <a:close/>
                    <a:moveTo>
                      <a:pt x="478389" y="9026"/>
                    </a:moveTo>
                    <a:lnTo>
                      <a:pt x="478255" y="9065"/>
                    </a:lnTo>
                    <a:lnTo>
                      <a:pt x="476858" y="9147"/>
                    </a:lnTo>
                    <a:lnTo>
                      <a:pt x="477771" y="9051"/>
                    </a:lnTo>
                    <a:close/>
                    <a:moveTo>
                      <a:pt x="520752" y="9020"/>
                    </a:moveTo>
                    <a:lnTo>
                      <a:pt x="520569" y="9096"/>
                    </a:lnTo>
                    <a:lnTo>
                      <a:pt x="520201" y="9162"/>
                    </a:lnTo>
                    <a:lnTo>
                      <a:pt x="520295" y="9096"/>
                    </a:lnTo>
                    <a:close/>
                    <a:moveTo>
                      <a:pt x="428904" y="9019"/>
                    </a:moveTo>
                    <a:lnTo>
                      <a:pt x="428015" y="9140"/>
                    </a:lnTo>
                    <a:lnTo>
                      <a:pt x="427995" y="9139"/>
                    </a:lnTo>
                    <a:lnTo>
                      <a:pt x="428776" y="9032"/>
                    </a:lnTo>
                    <a:close/>
                    <a:moveTo>
                      <a:pt x="464408" y="9006"/>
                    </a:moveTo>
                    <a:lnTo>
                      <a:pt x="463412" y="9206"/>
                    </a:lnTo>
                    <a:lnTo>
                      <a:pt x="462920" y="9243"/>
                    </a:lnTo>
                    <a:lnTo>
                      <a:pt x="458271" y="9593"/>
                    </a:lnTo>
                    <a:lnTo>
                      <a:pt x="459961" y="9170"/>
                    </a:lnTo>
                    <a:lnTo>
                      <a:pt x="460310" y="9157"/>
                    </a:lnTo>
                    <a:close/>
                    <a:moveTo>
                      <a:pt x="529804" y="9001"/>
                    </a:moveTo>
                    <a:lnTo>
                      <a:pt x="529740" y="9034"/>
                    </a:lnTo>
                    <a:lnTo>
                      <a:pt x="529146" y="9138"/>
                    </a:lnTo>
                    <a:lnTo>
                      <a:pt x="529119" y="9126"/>
                    </a:lnTo>
                    <a:lnTo>
                      <a:pt x="529143" y="9117"/>
                    </a:lnTo>
                    <a:close/>
                    <a:moveTo>
                      <a:pt x="466278" y="8990"/>
                    </a:moveTo>
                    <a:lnTo>
                      <a:pt x="465625" y="9331"/>
                    </a:lnTo>
                    <a:lnTo>
                      <a:pt x="465192" y="9557"/>
                    </a:lnTo>
                    <a:lnTo>
                      <a:pt x="460764" y="9735"/>
                    </a:lnTo>
                    <a:lnTo>
                      <a:pt x="463184" y="9251"/>
                    </a:lnTo>
                    <a:lnTo>
                      <a:pt x="463412" y="9206"/>
                    </a:lnTo>
                    <a:close/>
                    <a:moveTo>
                      <a:pt x="482952" y="8986"/>
                    </a:moveTo>
                    <a:lnTo>
                      <a:pt x="480764" y="9288"/>
                    </a:lnTo>
                    <a:lnTo>
                      <a:pt x="481900" y="9049"/>
                    </a:lnTo>
                    <a:lnTo>
                      <a:pt x="481996" y="9029"/>
                    </a:lnTo>
                    <a:lnTo>
                      <a:pt x="482153" y="9022"/>
                    </a:lnTo>
                    <a:close/>
                    <a:moveTo>
                      <a:pt x="444420" y="8977"/>
                    </a:moveTo>
                    <a:lnTo>
                      <a:pt x="443865" y="9085"/>
                    </a:lnTo>
                    <a:lnTo>
                      <a:pt x="439887" y="9607"/>
                    </a:lnTo>
                    <a:lnTo>
                      <a:pt x="439847" y="9606"/>
                    </a:lnTo>
                    <a:lnTo>
                      <a:pt x="441072" y="9426"/>
                    </a:lnTo>
                    <a:close/>
                    <a:moveTo>
                      <a:pt x="445986" y="8974"/>
                    </a:moveTo>
                    <a:lnTo>
                      <a:pt x="444266" y="9558"/>
                    </a:lnTo>
                    <a:lnTo>
                      <a:pt x="443013" y="9731"/>
                    </a:lnTo>
                    <a:lnTo>
                      <a:pt x="440962" y="9650"/>
                    </a:lnTo>
                    <a:lnTo>
                      <a:pt x="441992" y="9450"/>
                    </a:lnTo>
                    <a:close/>
                    <a:moveTo>
                      <a:pt x="530164" y="8959"/>
                    </a:moveTo>
                    <a:lnTo>
                      <a:pt x="531221" y="9479"/>
                    </a:lnTo>
                    <a:lnTo>
                      <a:pt x="530937" y="9634"/>
                    </a:lnTo>
                    <a:lnTo>
                      <a:pt x="530065" y="9538"/>
                    </a:lnTo>
                    <a:lnTo>
                      <a:pt x="529352" y="9228"/>
                    </a:lnTo>
                    <a:lnTo>
                      <a:pt x="529740" y="9034"/>
                    </a:lnTo>
                    <a:close/>
                    <a:moveTo>
                      <a:pt x="516302" y="8942"/>
                    </a:moveTo>
                    <a:lnTo>
                      <a:pt x="517200" y="9278"/>
                    </a:lnTo>
                    <a:lnTo>
                      <a:pt x="508085" y="10375"/>
                    </a:lnTo>
                    <a:lnTo>
                      <a:pt x="507399" y="10214"/>
                    </a:lnTo>
                    <a:close/>
                    <a:moveTo>
                      <a:pt x="528096" y="8933"/>
                    </a:moveTo>
                    <a:lnTo>
                      <a:pt x="528383" y="9065"/>
                    </a:lnTo>
                    <a:lnTo>
                      <a:pt x="528273" y="9242"/>
                    </a:lnTo>
                    <a:lnTo>
                      <a:pt x="528189" y="9223"/>
                    </a:lnTo>
                    <a:lnTo>
                      <a:pt x="527930" y="9058"/>
                    </a:lnTo>
                    <a:close/>
                    <a:moveTo>
                      <a:pt x="432794" y="8929"/>
                    </a:moveTo>
                    <a:lnTo>
                      <a:pt x="430484" y="9237"/>
                    </a:lnTo>
                    <a:lnTo>
                      <a:pt x="430285" y="9229"/>
                    </a:lnTo>
                    <a:lnTo>
                      <a:pt x="430688" y="9161"/>
                    </a:lnTo>
                    <a:close/>
                    <a:moveTo>
                      <a:pt x="482479" y="8927"/>
                    </a:moveTo>
                    <a:lnTo>
                      <a:pt x="481996" y="9029"/>
                    </a:lnTo>
                    <a:lnTo>
                      <a:pt x="481274" y="9061"/>
                    </a:lnTo>
                    <a:close/>
                    <a:moveTo>
                      <a:pt x="521524" y="8925"/>
                    </a:moveTo>
                    <a:lnTo>
                      <a:pt x="520826" y="9581"/>
                    </a:lnTo>
                    <a:lnTo>
                      <a:pt x="520554" y="9670"/>
                    </a:lnTo>
                    <a:lnTo>
                      <a:pt x="519072" y="9979"/>
                    </a:lnTo>
                    <a:lnTo>
                      <a:pt x="519047" y="9970"/>
                    </a:lnTo>
                    <a:lnTo>
                      <a:pt x="519892" y="9378"/>
                    </a:lnTo>
                    <a:lnTo>
                      <a:pt x="520569" y="9096"/>
                    </a:lnTo>
                    <a:close/>
                    <a:moveTo>
                      <a:pt x="467034" y="8909"/>
                    </a:moveTo>
                    <a:lnTo>
                      <a:pt x="467172" y="8922"/>
                    </a:lnTo>
                    <a:lnTo>
                      <a:pt x="466278" y="8990"/>
                    </a:lnTo>
                    <a:lnTo>
                      <a:pt x="466386" y="8933"/>
                    </a:lnTo>
                    <a:close/>
                    <a:moveTo>
                      <a:pt x="524257" y="8899"/>
                    </a:moveTo>
                    <a:lnTo>
                      <a:pt x="524633" y="8940"/>
                    </a:lnTo>
                    <a:lnTo>
                      <a:pt x="523984" y="9219"/>
                    </a:lnTo>
                    <a:lnTo>
                      <a:pt x="523691" y="9126"/>
                    </a:lnTo>
                    <a:lnTo>
                      <a:pt x="523829" y="8988"/>
                    </a:lnTo>
                    <a:close/>
                    <a:moveTo>
                      <a:pt x="430718" y="8896"/>
                    </a:moveTo>
                    <a:lnTo>
                      <a:pt x="428691" y="9167"/>
                    </a:lnTo>
                    <a:lnTo>
                      <a:pt x="428254" y="9149"/>
                    </a:lnTo>
                    <a:close/>
                    <a:moveTo>
                      <a:pt x="451645" y="8890"/>
                    </a:moveTo>
                    <a:lnTo>
                      <a:pt x="446955" y="9650"/>
                    </a:lnTo>
                    <a:lnTo>
                      <a:pt x="443866" y="9764"/>
                    </a:lnTo>
                    <a:lnTo>
                      <a:pt x="443679" y="9757"/>
                    </a:lnTo>
                    <a:lnTo>
                      <a:pt x="443808" y="9713"/>
                    </a:lnTo>
                    <a:lnTo>
                      <a:pt x="445252" y="9533"/>
                    </a:lnTo>
                    <a:close/>
                    <a:moveTo>
                      <a:pt x="521737" y="8888"/>
                    </a:moveTo>
                    <a:lnTo>
                      <a:pt x="521148" y="9476"/>
                    </a:lnTo>
                    <a:lnTo>
                      <a:pt x="521016" y="9519"/>
                    </a:lnTo>
                    <a:lnTo>
                      <a:pt x="521649" y="8903"/>
                    </a:lnTo>
                    <a:close/>
                    <a:moveTo>
                      <a:pt x="526661" y="8874"/>
                    </a:moveTo>
                    <a:lnTo>
                      <a:pt x="527821" y="9139"/>
                    </a:lnTo>
                    <a:lnTo>
                      <a:pt x="527645" y="9271"/>
                    </a:lnTo>
                    <a:lnTo>
                      <a:pt x="526010" y="9092"/>
                    </a:lnTo>
                    <a:lnTo>
                      <a:pt x="526091" y="8998"/>
                    </a:lnTo>
                    <a:close/>
                    <a:moveTo>
                      <a:pt x="497281" y="8872"/>
                    </a:moveTo>
                    <a:lnTo>
                      <a:pt x="496289" y="9229"/>
                    </a:lnTo>
                    <a:lnTo>
                      <a:pt x="496967" y="8921"/>
                    </a:lnTo>
                    <a:close/>
                    <a:moveTo>
                      <a:pt x="437799" y="8867"/>
                    </a:moveTo>
                    <a:lnTo>
                      <a:pt x="434116" y="9380"/>
                    </a:lnTo>
                    <a:lnTo>
                      <a:pt x="433419" y="9353"/>
                    </a:lnTo>
                    <a:close/>
                    <a:moveTo>
                      <a:pt x="521689" y="8864"/>
                    </a:moveTo>
                    <a:lnTo>
                      <a:pt x="521649" y="8903"/>
                    </a:lnTo>
                    <a:lnTo>
                      <a:pt x="521524" y="8925"/>
                    </a:lnTo>
                    <a:lnTo>
                      <a:pt x="521569" y="8884"/>
                    </a:lnTo>
                    <a:close/>
                    <a:moveTo>
                      <a:pt x="528510" y="8862"/>
                    </a:moveTo>
                    <a:lnTo>
                      <a:pt x="528706" y="8947"/>
                    </a:lnTo>
                    <a:lnTo>
                      <a:pt x="528666" y="9196"/>
                    </a:lnTo>
                    <a:lnTo>
                      <a:pt x="528383" y="9065"/>
                    </a:lnTo>
                    <a:close/>
                    <a:moveTo>
                      <a:pt x="482656" y="8855"/>
                    </a:moveTo>
                    <a:lnTo>
                      <a:pt x="477873" y="9174"/>
                    </a:lnTo>
                    <a:lnTo>
                      <a:pt x="478255" y="9065"/>
                    </a:lnTo>
                    <a:lnTo>
                      <a:pt x="479991" y="8962"/>
                    </a:lnTo>
                    <a:close/>
                    <a:moveTo>
                      <a:pt x="521602" y="8852"/>
                    </a:moveTo>
                    <a:lnTo>
                      <a:pt x="521569" y="8884"/>
                    </a:lnTo>
                    <a:lnTo>
                      <a:pt x="520752" y="9020"/>
                    </a:lnTo>
                    <a:lnTo>
                      <a:pt x="520882" y="8966"/>
                    </a:lnTo>
                    <a:close/>
                    <a:moveTo>
                      <a:pt x="468752" y="8846"/>
                    </a:moveTo>
                    <a:lnTo>
                      <a:pt x="470165" y="8981"/>
                    </a:lnTo>
                    <a:lnTo>
                      <a:pt x="469109" y="9106"/>
                    </a:lnTo>
                    <a:lnTo>
                      <a:pt x="467172" y="8922"/>
                    </a:lnTo>
                    <a:lnTo>
                      <a:pt x="467644" y="8887"/>
                    </a:lnTo>
                    <a:close/>
                    <a:moveTo>
                      <a:pt x="431101" y="8844"/>
                    </a:moveTo>
                    <a:lnTo>
                      <a:pt x="430930" y="8874"/>
                    </a:lnTo>
                    <a:lnTo>
                      <a:pt x="430718" y="8896"/>
                    </a:lnTo>
                    <a:close/>
                    <a:moveTo>
                      <a:pt x="523750" y="8843"/>
                    </a:moveTo>
                    <a:lnTo>
                      <a:pt x="523952" y="8865"/>
                    </a:lnTo>
                    <a:lnTo>
                      <a:pt x="523829" y="8988"/>
                    </a:lnTo>
                    <a:lnTo>
                      <a:pt x="523481" y="9061"/>
                    </a:lnTo>
                    <a:lnTo>
                      <a:pt x="523440" y="9048"/>
                    </a:lnTo>
                    <a:close/>
                    <a:moveTo>
                      <a:pt x="482897" y="8839"/>
                    </a:moveTo>
                    <a:lnTo>
                      <a:pt x="482860" y="8847"/>
                    </a:lnTo>
                    <a:lnTo>
                      <a:pt x="482656" y="8855"/>
                    </a:lnTo>
                    <a:close/>
                    <a:moveTo>
                      <a:pt x="483393" y="8825"/>
                    </a:moveTo>
                    <a:lnTo>
                      <a:pt x="482479" y="8927"/>
                    </a:lnTo>
                    <a:lnTo>
                      <a:pt x="482860" y="8847"/>
                    </a:lnTo>
                    <a:close/>
                    <a:moveTo>
                      <a:pt x="431273" y="8821"/>
                    </a:moveTo>
                    <a:lnTo>
                      <a:pt x="431101" y="8844"/>
                    </a:lnTo>
                    <a:lnTo>
                      <a:pt x="431233" y="8822"/>
                    </a:lnTo>
                    <a:close/>
                    <a:moveTo>
                      <a:pt x="521804" y="8820"/>
                    </a:moveTo>
                    <a:lnTo>
                      <a:pt x="521775" y="8849"/>
                    </a:lnTo>
                    <a:lnTo>
                      <a:pt x="521689" y="8864"/>
                    </a:lnTo>
                    <a:lnTo>
                      <a:pt x="521720" y="8834"/>
                    </a:lnTo>
                    <a:close/>
                    <a:moveTo>
                      <a:pt x="486924" y="8810"/>
                    </a:moveTo>
                    <a:lnTo>
                      <a:pt x="486024" y="8959"/>
                    </a:lnTo>
                    <a:lnTo>
                      <a:pt x="483529" y="9257"/>
                    </a:lnTo>
                    <a:lnTo>
                      <a:pt x="485080" y="8892"/>
                    </a:lnTo>
                    <a:close/>
                    <a:moveTo>
                      <a:pt x="522668" y="8805"/>
                    </a:moveTo>
                    <a:lnTo>
                      <a:pt x="522940" y="8890"/>
                    </a:lnTo>
                    <a:lnTo>
                      <a:pt x="521943" y="9216"/>
                    </a:lnTo>
                    <a:close/>
                    <a:moveTo>
                      <a:pt x="432772" y="8804"/>
                    </a:moveTo>
                    <a:lnTo>
                      <a:pt x="430688" y="9161"/>
                    </a:lnTo>
                    <a:lnTo>
                      <a:pt x="430121" y="9223"/>
                    </a:lnTo>
                    <a:lnTo>
                      <a:pt x="429125" y="9184"/>
                    </a:lnTo>
                    <a:lnTo>
                      <a:pt x="430930" y="8874"/>
                    </a:lnTo>
                    <a:lnTo>
                      <a:pt x="431459" y="8819"/>
                    </a:lnTo>
                    <a:close/>
                    <a:moveTo>
                      <a:pt x="530947" y="8801"/>
                    </a:moveTo>
                    <a:lnTo>
                      <a:pt x="531151" y="8875"/>
                    </a:lnTo>
                    <a:lnTo>
                      <a:pt x="531748" y="9191"/>
                    </a:lnTo>
                    <a:lnTo>
                      <a:pt x="531315" y="9428"/>
                    </a:lnTo>
                    <a:lnTo>
                      <a:pt x="530508" y="8878"/>
                    </a:lnTo>
                    <a:close/>
                    <a:moveTo>
                      <a:pt x="434063" y="8790"/>
                    </a:moveTo>
                    <a:lnTo>
                      <a:pt x="432794" y="8929"/>
                    </a:lnTo>
                    <a:lnTo>
                      <a:pt x="433819" y="8792"/>
                    </a:lnTo>
                    <a:close/>
                    <a:moveTo>
                      <a:pt x="523252" y="8788"/>
                    </a:moveTo>
                    <a:lnTo>
                      <a:pt x="523449" y="8810"/>
                    </a:lnTo>
                    <a:lnTo>
                      <a:pt x="523696" y="8837"/>
                    </a:lnTo>
                    <a:lnTo>
                      <a:pt x="523378" y="9028"/>
                    </a:lnTo>
                    <a:lnTo>
                      <a:pt x="523120" y="8947"/>
                    </a:lnTo>
                    <a:lnTo>
                      <a:pt x="522940" y="8890"/>
                    </a:lnTo>
                    <a:close/>
                    <a:moveTo>
                      <a:pt x="521323" y="8782"/>
                    </a:moveTo>
                    <a:lnTo>
                      <a:pt x="520882" y="8966"/>
                    </a:lnTo>
                    <a:lnTo>
                      <a:pt x="520365" y="9047"/>
                    </a:lnTo>
                    <a:lnTo>
                      <a:pt x="520623" y="8866"/>
                    </a:lnTo>
                    <a:close/>
                    <a:moveTo>
                      <a:pt x="465581" y="8772"/>
                    </a:moveTo>
                    <a:lnTo>
                      <a:pt x="466524" y="8861"/>
                    </a:lnTo>
                    <a:lnTo>
                      <a:pt x="466386" y="8933"/>
                    </a:lnTo>
                    <a:lnTo>
                      <a:pt x="464408" y="9006"/>
                    </a:lnTo>
                    <a:close/>
                    <a:moveTo>
                      <a:pt x="526186" y="8766"/>
                    </a:moveTo>
                    <a:lnTo>
                      <a:pt x="526275" y="8786"/>
                    </a:lnTo>
                    <a:lnTo>
                      <a:pt x="526091" y="8998"/>
                    </a:lnTo>
                    <a:lnTo>
                      <a:pt x="525855" y="9049"/>
                    </a:lnTo>
                    <a:close/>
                    <a:moveTo>
                      <a:pt x="465616" y="8765"/>
                    </a:moveTo>
                    <a:lnTo>
                      <a:pt x="465581" y="8772"/>
                    </a:lnTo>
                    <a:lnTo>
                      <a:pt x="465552" y="8769"/>
                    </a:lnTo>
                    <a:close/>
                    <a:moveTo>
                      <a:pt x="494142" y="8762"/>
                    </a:moveTo>
                    <a:lnTo>
                      <a:pt x="493677" y="9061"/>
                    </a:lnTo>
                    <a:lnTo>
                      <a:pt x="492188" y="9208"/>
                    </a:lnTo>
                    <a:lnTo>
                      <a:pt x="493589" y="8872"/>
                    </a:lnTo>
                    <a:close/>
                    <a:moveTo>
                      <a:pt x="437369" y="8752"/>
                    </a:moveTo>
                    <a:lnTo>
                      <a:pt x="432406" y="9313"/>
                    </a:lnTo>
                    <a:lnTo>
                      <a:pt x="431937" y="9294"/>
                    </a:lnTo>
                    <a:lnTo>
                      <a:pt x="435714" y="8771"/>
                    </a:lnTo>
                    <a:close/>
                    <a:moveTo>
                      <a:pt x="530314" y="8746"/>
                    </a:moveTo>
                    <a:lnTo>
                      <a:pt x="530508" y="8878"/>
                    </a:lnTo>
                    <a:lnTo>
                      <a:pt x="529804" y="9001"/>
                    </a:lnTo>
                    <a:close/>
                    <a:moveTo>
                      <a:pt x="488388" y="8745"/>
                    </a:moveTo>
                    <a:lnTo>
                      <a:pt x="487588" y="9032"/>
                    </a:lnTo>
                    <a:lnTo>
                      <a:pt x="482474" y="9551"/>
                    </a:lnTo>
                    <a:lnTo>
                      <a:pt x="486024" y="8959"/>
                    </a:lnTo>
                    <a:lnTo>
                      <a:pt x="487498" y="8784"/>
                    </a:lnTo>
                    <a:close/>
                    <a:moveTo>
                      <a:pt x="515770" y="8743"/>
                    </a:moveTo>
                    <a:lnTo>
                      <a:pt x="516060" y="8851"/>
                    </a:lnTo>
                    <a:lnTo>
                      <a:pt x="507322" y="10196"/>
                    </a:lnTo>
                    <a:lnTo>
                      <a:pt x="506849" y="10084"/>
                    </a:lnTo>
                    <a:lnTo>
                      <a:pt x="512584" y="8992"/>
                    </a:lnTo>
                    <a:close/>
                    <a:moveTo>
                      <a:pt x="522451" y="8737"/>
                    </a:moveTo>
                    <a:lnTo>
                      <a:pt x="522498" y="8752"/>
                    </a:lnTo>
                    <a:lnTo>
                      <a:pt x="521737" y="8888"/>
                    </a:lnTo>
                    <a:lnTo>
                      <a:pt x="521775" y="8849"/>
                    </a:lnTo>
                    <a:close/>
                    <a:moveTo>
                      <a:pt x="438997" y="8734"/>
                    </a:moveTo>
                    <a:lnTo>
                      <a:pt x="437799" y="8867"/>
                    </a:lnTo>
                    <a:lnTo>
                      <a:pt x="438731" y="8737"/>
                    </a:lnTo>
                    <a:close/>
                    <a:moveTo>
                      <a:pt x="509248" y="8733"/>
                    </a:moveTo>
                    <a:lnTo>
                      <a:pt x="508761" y="8962"/>
                    </a:lnTo>
                    <a:lnTo>
                      <a:pt x="507296" y="9405"/>
                    </a:lnTo>
                    <a:lnTo>
                      <a:pt x="506168" y="9493"/>
                    </a:lnTo>
                    <a:lnTo>
                      <a:pt x="507399" y="9032"/>
                    </a:lnTo>
                    <a:close/>
                    <a:moveTo>
                      <a:pt x="426381" y="8731"/>
                    </a:moveTo>
                    <a:lnTo>
                      <a:pt x="412557" y="10604"/>
                    </a:lnTo>
                    <a:lnTo>
                      <a:pt x="425861" y="9314"/>
                    </a:lnTo>
                    <a:lnTo>
                      <a:pt x="424845" y="9500"/>
                    </a:lnTo>
                    <a:lnTo>
                      <a:pt x="410222" y="11006"/>
                    </a:lnTo>
                    <a:lnTo>
                      <a:pt x="406251" y="11152"/>
                    </a:lnTo>
                    <a:lnTo>
                      <a:pt x="404625" y="11582"/>
                    </a:lnTo>
                    <a:lnTo>
                      <a:pt x="392818" y="12797"/>
                    </a:lnTo>
                    <a:lnTo>
                      <a:pt x="415540" y="9475"/>
                    </a:lnTo>
                    <a:close/>
                    <a:moveTo>
                      <a:pt x="485767" y="8730"/>
                    </a:moveTo>
                    <a:lnTo>
                      <a:pt x="485080" y="8892"/>
                    </a:lnTo>
                    <a:lnTo>
                      <a:pt x="482952" y="8986"/>
                    </a:lnTo>
                    <a:lnTo>
                      <a:pt x="484417" y="8784"/>
                    </a:lnTo>
                    <a:close/>
                    <a:moveTo>
                      <a:pt x="522659" y="8723"/>
                    </a:moveTo>
                    <a:lnTo>
                      <a:pt x="522787" y="8737"/>
                    </a:lnTo>
                    <a:lnTo>
                      <a:pt x="522668" y="8805"/>
                    </a:lnTo>
                    <a:lnTo>
                      <a:pt x="522498" y="8752"/>
                    </a:lnTo>
                    <a:close/>
                    <a:moveTo>
                      <a:pt x="521837" y="8720"/>
                    </a:moveTo>
                    <a:lnTo>
                      <a:pt x="521720" y="8834"/>
                    </a:lnTo>
                    <a:lnTo>
                      <a:pt x="521602" y="8852"/>
                    </a:lnTo>
                    <a:lnTo>
                      <a:pt x="521729" y="8733"/>
                    </a:lnTo>
                    <a:close/>
                    <a:moveTo>
                      <a:pt x="527391" y="8715"/>
                    </a:moveTo>
                    <a:lnTo>
                      <a:pt x="527930" y="9058"/>
                    </a:lnTo>
                    <a:lnTo>
                      <a:pt x="527875" y="9098"/>
                    </a:lnTo>
                    <a:lnTo>
                      <a:pt x="527203" y="8756"/>
                    </a:lnTo>
                    <a:close/>
                    <a:moveTo>
                      <a:pt x="522520" y="8708"/>
                    </a:moveTo>
                    <a:lnTo>
                      <a:pt x="522583" y="8715"/>
                    </a:lnTo>
                    <a:lnTo>
                      <a:pt x="522451" y="8737"/>
                    </a:lnTo>
                    <a:lnTo>
                      <a:pt x="522412" y="8725"/>
                    </a:lnTo>
                    <a:close/>
                    <a:moveTo>
                      <a:pt x="472566" y="8705"/>
                    </a:moveTo>
                    <a:lnTo>
                      <a:pt x="470914" y="9053"/>
                    </a:lnTo>
                    <a:lnTo>
                      <a:pt x="470165" y="8981"/>
                    </a:lnTo>
                    <a:lnTo>
                      <a:pt x="472474" y="8709"/>
                    </a:lnTo>
                    <a:close/>
                    <a:moveTo>
                      <a:pt x="441608" y="8704"/>
                    </a:moveTo>
                    <a:lnTo>
                      <a:pt x="438482" y="9104"/>
                    </a:lnTo>
                    <a:lnTo>
                      <a:pt x="439902" y="8723"/>
                    </a:lnTo>
                    <a:close/>
                    <a:moveTo>
                      <a:pt x="446790" y="8701"/>
                    </a:moveTo>
                    <a:lnTo>
                      <a:pt x="446169" y="8912"/>
                    </a:lnTo>
                    <a:lnTo>
                      <a:pt x="442380" y="9374"/>
                    </a:lnTo>
                    <a:lnTo>
                      <a:pt x="443865" y="9085"/>
                    </a:lnTo>
                    <a:close/>
                    <a:moveTo>
                      <a:pt x="485070" y="8694"/>
                    </a:moveTo>
                    <a:lnTo>
                      <a:pt x="484581" y="8762"/>
                    </a:lnTo>
                    <a:lnTo>
                      <a:pt x="484417" y="8784"/>
                    </a:lnTo>
                    <a:lnTo>
                      <a:pt x="484341" y="8787"/>
                    </a:lnTo>
                    <a:lnTo>
                      <a:pt x="483393" y="8825"/>
                    </a:lnTo>
                    <a:lnTo>
                      <a:pt x="483832" y="8777"/>
                    </a:lnTo>
                    <a:close/>
                    <a:moveTo>
                      <a:pt x="484630" y="8688"/>
                    </a:moveTo>
                    <a:lnTo>
                      <a:pt x="483832" y="8777"/>
                    </a:lnTo>
                    <a:lnTo>
                      <a:pt x="482897" y="8839"/>
                    </a:lnTo>
                    <a:lnTo>
                      <a:pt x="483218" y="8771"/>
                    </a:lnTo>
                    <a:close/>
                    <a:moveTo>
                      <a:pt x="497483" y="8686"/>
                    </a:moveTo>
                    <a:lnTo>
                      <a:pt x="496967" y="8921"/>
                    </a:lnTo>
                    <a:lnTo>
                      <a:pt x="492931" y="9542"/>
                    </a:lnTo>
                    <a:lnTo>
                      <a:pt x="493653" y="9077"/>
                    </a:lnTo>
                    <a:lnTo>
                      <a:pt x="493714" y="9059"/>
                    </a:lnTo>
                    <a:lnTo>
                      <a:pt x="493725" y="9057"/>
                    </a:lnTo>
                    <a:close/>
                    <a:moveTo>
                      <a:pt x="432785" y="8683"/>
                    </a:moveTo>
                    <a:lnTo>
                      <a:pt x="431459" y="8819"/>
                    </a:lnTo>
                    <a:lnTo>
                      <a:pt x="431273" y="8821"/>
                    </a:lnTo>
                    <a:lnTo>
                      <a:pt x="432142" y="8705"/>
                    </a:lnTo>
                    <a:lnTo>
                      <a:pt x="432356" y="8685"/>
                    </a:lnTo>
                    <a:close/>
                    <a:moveTo>
                      <a:pt x="539419" y="8682"/>
                    </a:moveTo>
                    <a:lnTo>
                      <a:pt x="539909" y="9784"/>
                    </a:lnTo>
                    <a:lnTo>
                      <a:pt x="538641" y="9539"/>
                    </a:lnTo>
                    <a:lnTo>
                      <a:pt x="538512" y="9408"/>
                    </a:lnTo>
                    <a:close/>
                    <a:moveTo>
                      <a:pt x="466976" y="8676"/>
                    </a:moveTo>
                    <a:lnTo>
                      <a:pt x="468503" y="8822"/>
                    </a:lnTo>
                    <a:lnTo>
                      <a:pt x="467644" y="8887"/>
                    </a:lnTo>
                    <a:lnTo>
                      <a:pt x="467034" y="8909"/>
                    </a:lnTo>
                    <a:lnTo>
                      <a:pt x="466524" y="8861"/>
                    </a:lnTo>
                    <a:lnTo>
                      <a:pt x="466864" y="8684"/>
                    </a:lnTo>
                    <a:close/>
                    <a:moveTo>
                      <a:pt x="434703" y="8675"/>
                    </a:moveTo>
                    <a:lnTo>
                      <a:pt x="433819" y="8792"/>
                    </a:lnTo>
                    <a:lnTo>
                      <a:pt x="432772" y="8804"/>
                    </a:lnTo>
                    <a:lnTo>
                      <a:pt x="433502" y="8680"/>
                    </a:lnTo>
                    <a:close/>
                    <a:moveTo>
                      <a:pt x="522217" y="8675"/>
                    </a:moveTo>
                    <a:lnTo>
                      <a:pt x="522271" y="8680"/>
                    </a:lnTo>
                    <a:lnTo>
                      <a:pt x="522412" y="8725"/>
                    </a:lnTo>
                    <a:lnTo>
                      <a:pt x="521804" y="8820"/>
                    </a:lnTo>
                    <a:lnTo>
                      <a:pt x="521914" y="8711"/>
                    </a:lnTo>
                    <a:close/>
                    <a:moveTo>
                      <a:pt x="436465" y="8667"/>
                    </a:moveTo>
                    <a:lnTo>
                      <a:pt x="435714" y="8771"/>
                    </a:lnTo>
                    <a:lnTo>
                      <a:pt x="434063" y="8790"/>
                    </a:lnTo>
                    <a:lnTo>
                      <a:pt x="435128" y="8673"/>
                    </a:lnTo>
                    <a:close/>
                    <a:moveTo>
                      <a:pt x="522928" y="8657"/>
                    </a:moveTo>
                    <a:lnTo>
                      <a:pt x="522883" y="8683"/>
                    </a:lnTo>
                    <a:lnTo>
                      <a:pt x="522659" y="8723"/>
                    </a:lnTo>
                    <a:lnTo>
                      <a:pt x="522583" y="8715"/>
                    </a:lnTo>
                    <a:close/>
                    <a:moveTo>
                      <a:pt x="439319" y="8655"/>
                    </a:moveTo>
                    <a:lnTo>
                      <a:pt x="438731" y="8737"/>
                    </a:lnTo>
                    <a:lnTo>
                      <a:pt x="437369" y="8752"/>
                    </a:lnTo>
                    <a:lnTo>
                      <a:pt x="438189" y="8660"/>
                    </a:lnTo>
                    <a:close/>
                    <a:moveTo>
                      <a:pt x="446089" y="8653"/>
                    </a:moveTo>
                    <a:lnTo>
                      <a:pt x="445269" y="8812"/>
                    </a:lnTo>
                    <a:lnTo>
                      <a:pt x="441072" y="9426"/>
                    </a:lnTo>
                    <a:lnTo>
                      <a:pt x="439761" y="9603"/>
                    </a:lnTo>
                    <a:lnTo>
                      <a:pt x="438319" y="9546"/>
                    </a:lnTo>
                    <a:lnTo>
                      <a:pt x="445611" y="8658"/>
                    </a:lnTo>
                    <a:close/>
                    <a:moveTo>
                      <a:pt x="440172" y="8651"/>
                    </a:moveTo>
                    <a:lnTo>
                      <a:pt x="439902" y="8723"/>
                    </a:lnTo>
                    <a:lnTo>
                      <a:pt x="438997" y="8734"/>
                    </a:lnTo>
                    <a:lnTo>
                      <a:pt x="439724" y="8653"/>
                    </a:lnTo>
                    <a:close/>
                    <a:moveTo>
                      <a:pt x="464281" y="8649"/>
                    </a:moveTo>
                    <a:lnTo>
                      <a:pt x="465552" y="8769"/>
                    </a:lnTo>
                    <a:lnTo>
                      <a:pt x="460160" y="9120"/>
                    </a:lnTo>
                    <a:lnTo>
                      <a:pt x="461061" y="8895"/>
                    </a:lnTo>
                    <a:close/>
                    <a:moveTo>
                      <a:pt x="506776" y="8646"/>
                    </a:moveTo>
                    <a:lnTo>
                      <a:pt x="503438" y="9281"/>
                    </a:lnTo>
                    <a:lnTo>
                      <a:pt x="503056" y="9190"/>
                    </a:lnTo>
                    <a:lnTo>
                      <a:pt x="505079" y="8788"/>
                    </a:lnTo>
                    <a:close/>
                    <a:moveTo>
                      <a:pt x="446908" y="8644"/>
                    </a:moveTo>
                    <a:lnTo>
                      <a:pt x="444420" y="8977"/>
                    </a:lnTo>
                    <a:lnTo>
                      <a:pt x="445269" y="8812"/>
                    </a:lnTo>
                    <a:lnTo>
                      <a:pt x="446381" y="8650"/>
                    </a:lnTo>
                    <a:close/>
                    <a:moveTo>
                      <a:pt x="521918" y="8641"/>
                    </a:moveTo>
                    <a:lnTo>
                      <a:pt x="521977" y="8648"/>
                    </a:lnTo>
                    <a:lnTo>
                      <a:pt x="521914" y="8711"/>
                    </a:lnTo>
                    <a:lnTo>
                      <a:pt x="521837" y="8720"/>
                    </a:lnTo>
                    <a:close/>
                    <a:moveTo>
                      <a:pt x="447261" y="8640"/>
                    </a:moveTo>
                    <a:lnTo>
                      <a:pt x="446790" y="8701"/>
                    </a:lnTo>
                    <a:lnTo>
                      <a:pt x="446962" y="8643"/>
                    </a:lnTo>
                    <a:close/>
                    <a:moveTo>
                      <a:pt x="446994" y="8632"/>
                    </a:moveTo>
                    <a:lnTo>
                      <a:pt x="446962" y="8643"/>
                    </a:lnTo>
                    <a:lnTo>
                      <a:pt x="446908" y="8644"/>
                    </a:lnTo>
                    <a:close/>
                    <a:moveTo>
                      <a:pt x="445874" y="8626"/>
                    </a:moveTo>
                    <a:lnTo>
                      <a:pt x="445611" y="8658"/>
                    </a:lnTo>
                    <a:lnTo>
                      <a:pt x="441608" y="8704"/>
                    </a:lnTo>
                    <a:lnTo>
                      <a:pt x="442086" y="8643"/>
                    </a:lnTo>
                    <a:close/>
                    <a:moveTo>
                      <a:pt x="525571" y="8625"/>
                    </a:moveTo>
                    <a:lnTo>
                      <a:pt x="525920" y="8705"/>
                    </a:lnTo>
                    <a:lnTo>
                      <a:pt x="525704" y="9058"/>
                    </a:lnTo>
                    <a:lnTo>
                      <a:pt x="524633" y="8940"/>
                    </a:lnTo>
                    <a:lnTo>
                      <a:pt x="525176" y="8707"/>
                    </a:lnTo>
                    <a:close/>
                    <a:moveTo>
                      <a:pt x="446560" y="8623"/>
                    </a:moveTo>
                    <a:lnTo>
                      <a:pt x="446381" y="8650"/>
                    </a:lnTo>
                    <a:lnTo>
                      <a:pt x="446089" y="8653"/>
                    </a:lnTo>
                    <a:lnTo>
                      <a:pt x="446233" y="8625"/>
                    </a:lnTo>
                    <a:close/>
                    <a:moveTo>
                      <a:pt x="447075" y="8621"/>
                    </a:moveTo>
                    <a:lnTo>
                      <a:pt x="446994" y="8632"/>
                    </a:lnTo>
                    <a:lnTo>
                      <a:pt x="447025" y="8621"/>
                    </a:lnTo>
                    <a:close/>
                    <a:moveTo>
                      <a:pt x="448957" y="8620"/>
                    </a:moveTo>
                    <a:lnTo>
                      <a:pt x="445986" y="8974"/>
                    </a:lnTo>
                    <a:lnTo>
                      <a:pt x="446169" y="8912"/>
                    </a:lnTo>
                    <a:lnTo>
                      <a:pt x="448520" y="8625"/>
                    </a:lnTo>
                    <a:close/>
                    <a:moveTo>
                      <a:pt x="530441" y="8619"/>
                    </a:moveTo>
                    <a:lnTo>
                      <a:pt x="530515" y="8646"/>
                    </a:lnTo>
                    <a:lnTo>
                      <a:pt x="530314" y="8746"/>
                    </a:lnTo>
                    <a:lnTo>
                      <a:pt x="530240" y="8696"/>
                    </a:lnTo>
                    <a:close/>
                    <a:moveTo>
                      <a:pt x="521714" y="8619"/>
                    </a:moveTo>
                    <a:lnTo>
                      <a:pt x="521836" y="8632"/>
                    </a:lnTo>
                    <a:lnTo>
                      <a:pt x="521729" y="8733"/>
                    </a:lnTo>
                    <a:lnTo>
                      <a:pt x="521323" y="8782"/>
                    </a:lnTo>
                    <a:close/>
                    <a:moveTo>
                      <a:pt x="466356" y="8617"/>
                    </a:moveTo>
                    <a:lnTo>
                      <a:pt x="466893" y="8668"/>
                    </a:lnTo>
                    <a:lnTo>
                      <a:pt x="466864" y="8684"/>
                    </a:lnTo>
                    <a:lnTo>
                      <a:pt x="465616" y="8765"/>
                    </a:lnTo>
                    <a:close/>
                    <a:moveTo>
                      <a:pt x="448607" y="8615"/>
                    </a:moveTo>
                    <a:lnTo>
                      <a:pt x="448520" y="8625"/>
                    </a:lnTo>
                    <a:lnTo>
                      <a:pt x="447261" y="8640"/>
                    </a:lnTo>
                    <a:lnTo>
                      <a:pt x="447412" y="8620"/>
                    </a:lnTo>
                    <a:close/>
                    <a:moveTo>
                      <a:pt x="488764" y="8609"/>
                    </a:moveTo>
                    <a:lnTo>
                      <a:pt x="488664" y="8645"/>
                    </a:lnTo>
                    <a:lnTo>
                      <a:pt x="487498" y="8784"/>
                    </a:lnTo>
                    <a:lnTo>
                      <a:pt x="486924" y="8810"/>
                    </a:lnTo>
                    <a:lnTo>
                      <a:pt x="487922" y="8643"/>
                    </a:lnTo>
                    <a:close/>
                    <a:moveTo>
                      <a:pt x="449981" y="8609"/>
                    </a:moveTo>
                    <a:lnTo>
                      <a:pt x="448957" y="8620"/>
                    </a:lnTo>
                    <a:lnTo>
                      <a:pt x="449020" y="8613"/>
                    </a:lnTo>
                    <a:close/>
                    <a:moveTo>
                      <a:pt x="527912" y="8602"/>
                    </a:moveTo>
                    <a:lnTo>
                      <a:pt x="528308" y="8774"/>
                    </a:lnTo>
                    <a:lnTo>
                      <a:pt x="528096" y="8933"/>
                    </a:lnTo>
                    <a:lnTo>
                      <a:pt x="527550" y="8681"/>
                    </a:lnTo>
                    <a:close/>
                    <a:moveTo>
                      <a:pt x="522022" y="8602"/>
                    </a:moveTo>
                    <a:lnTo>
                      <a:pt x="522243" y="8671"/>
                    </a:lnTo>
                    <a:lnTo>
                      <a:pt x="522217" y="8675"/>
                    </a:lnTo>
                    <a:lnTo>
                      <a:pt x="521977" y="8648"/>
                    </a:lnTo>
                    <a:close/>
                    <a:moveTo>
                      <a:pt x="452738" y="8597"/>
                    </a:moveTo>
                    <a:lnTo>
                      <a:pt x="445252" y="9533"/>
                    </a:lnTo>
                    <a:lnTo>
                      <a:pt x="443956" y="9663"/>
                    </a:lnTo>
                    <a:lnTo>
                      <a:pt x="444266" y="9558"/>
                    </a:lnTo>
                    <a:lnTo>
                      <a:pt x="451184" y="8603"/>
                    </a:lnTo>
                    <a:close/>
                    <a:moveTo>
                      <a:pt x="451251" y="8594"/>
                    </a:moveTo>
                    <a:lnTo>
                      <a:pt x="451184" y="8603"/>
                    </a:lnTo>
                    <a:lnTo>
                      <a:pt x="449981" y="8609"/>
                    </a:lnTo>
                    <a:close/>
                    <a:moveTo>
                      <a:pt x="453616" y="8593"/>
                    </a:moveTo>
                    <a:lnTo>
                      <a:pt x="451954" y="8859"/>
                    </a:lnTo>
                    <a:lnTo>
                      <a:pt x="451645" y="8890"/>
                    </a:lnTo>
                    <a:lnTo>
                      <a:pt x="453477" y="8594"/>
                    </a:lnTo>
                    <a:close/>
                    <a:moveTo>
                      <a:pt x="530621" y="8593"/>
                    </a:moveTo>
                    <a:lnTo>
                      <a:pt x="530997" y="8793"/>
                    </a:lnTo>
                    <a:lnTo>
                      <a:pt x="530947" y="8801"/>
                    </a:lnTo>
                    <a:lnTo>
                      <a:pt x="530515" y="8646"/>
                    </a:lnTo>
                    <a:close/>
                    <a:moveTo>
                      <a:pt x="486387" y="8584"/>
                    </a:moveTo>
                    <a:lnTo>
                      <a:pt x="486256" y="8615"/>
                    </a:lnTo>
                    <a:lnTo>
                      <a:pt x="485443" y="8669"/>
                    </a:lnTo>
                    <a:lnTo>
                      <a:pt x="485070" y="8694"/>
                    </a:lnTo>
                    <a:lnTo>
                      <a:pt x="485479" y="8638"/>
                    </a:lnTo>
                    <a:lnTo>
                      <a:pt x="486054" y="8604"/>
                    </a:lnTo>
                    <a:close/>
                    <a:moveTo>
                      <a:pt x="455822" y="8584"/>
                    </a:moveTo>
                    <a:lnTo>
                      <a:pt x="454495" y="8968"/>
                    </a:lnTo>
                    <a:lnTo>
                      <a:pt x="453304" y="9313"/>
                    </a:lnTo>
                    <a:lnTo>
                      <a:pt x="451464" y="9484"/>
                    </a:lnTo>
                    <a:lnTo>
                      <a:pt x="450874" y="9506"/>
                    </a:lnTo>
                    <a:lnTo>
                      <a:pt x="447039" y="9647"/>
                    </a:lnTo>
                    <a:lnTo>
                      <a:pt x="451954" y="8859"/>
                    </a:lnTo>
                    <a:lnTo>
                      <a:pt x="454649" y="8589"/>
                    </a:lnTo>
                    <a:close/>
                    <a:moveTo>
                      <a:pt x="492281" y="8571"/>
                    </a:moveTo>
                    <a:lnTo>
                      <a:pt x="487303" y="9134"/>
                    </a:lnTo>
                    <a:lnTo>
                      <a:pt x="487588" y="9032"/>
                    </a:lnTo>
                    <a:lnTo>
                      <a:pt x="491996" y="8584"/>
                    </a:lnTo>
                    <a:close/>
                    <a:moveTo>
                      <a:pt x="523081" y="8571"/>
                    </a:moveTo>
                    <a:lnTo>
                      <a:pt x="522961" y="8638"/>
                    </a:lnTo>
                    <a:lnTo>
                      <a:pt x="522520" y="8708"/>
                    </a:lnTo>
                    <a:lnTo>
                      <a:pt x="522271" y="8680"/>
                    </a:lnTo>
                    <a:lnTo>
                      <a:pt x="522243" y="8671"/>
                    </a:lnTo>
                    <a:close/>
                    <a:moveTo>
                      <a:pt x="453640" y="8567"/>
                    </a:moveTo>
                    <a:lnTo>
                      <a:pt x="453477" y="8594"/>
                    </a:lnTo>
                    <a:lnTo>
                      <a:pt x="452738" y="8597"/>
                    </a:lnTo>
                    <a:lnTo>
                      <a:pt x="452910" y="8575"/>
                    </a:lnTo>
                    <a:close/>
                    <a:moveTo>
                      <a:pt x="521907" y="8566"/>
                    </a:moveTo>
                    <a:lnTo>
                      <a:pt x="521974" y="8587"/>
                    </a:lnTo>
                    <a:lnTo>
                      <a:pt x="521918" y="8641"/>
                    </a:lnTo>
                    <a:lnTo>
                      <a:pt x="521836" y="8632"/>
                    </a:lnTo>
                    <a:close/>
                    <a:moveTo>
                      <a:pt x="462422" y="8555"/>
                    </a:moveTo>
                    <a:lnTo>
                      <a:pt x="461061" y="8895"/>
                    </a:lnTo>
                    <a:lnTo>
                      <a:pt x="458436" y="9097"/>
                    </a:lnTo>
                    <a:lnTo>
                      <a:pt x="455154" y="9348"/>
                    </a:lnTo>
                    <a:lnTo>
                      <a:pt x="452895" y="9431"/>
                    </a:lnTo>
                    <a:lnTo>
                      <a:pt x="453304" y="9313"/>
                    </a:lnTo>
                    <a:lnTo>
                      <a:pt x="456358" y="9029"/>
                    </a:lnTo>
                    <a:lnTo>
                      <a:pt x="461400" y="8559"/>
                    </a:lnTo>
                    <a:close/>
                    <a:moveTo>
                      <a:pt x="455019" y="8551"/>
                    </a:moveTo>
                    <a:lnTo>
                      <a:pt x="454649" y="8589"/>
                    </a:lnTo>
                    <a:lnTo>
                      <a:pt x="453616" y="8593"/>
                    </a:lnTo>
                    <a:lnTo>
                      <a:pt x="453788" y="8565"/>
                    </a:lnTo>
                    <a:close/>
                    <a:moveTo>
                      <a:pt x="480085" y="8542"/>
                    </a:moveTo>
                    <a:lnTo>
                      <a:pt x="478611" y="8963"/>
                    </a:lnTo>
                    <a:lnTo>
                      <a:pt x="477771" y="9051"/>
                    </a:lnTo>
                    <a:lnTo>
                      <a:pt x="474911" y="9166"/>
                    </a:lnTo>
                    <a:close/>
                    <a:moveTo>
                      <a:pt x="465571" y="8541"/>
                    </a:moveTo>
                    <a:lnTo>
                      <a:pt x="465619" y="8546"/>
                    </a:lnTo>
                    <a:lnTo>
                      <a:pt x="464281" y="8649"/>
                    </a:lnTo>
                    <a:lnTo>
                      <a:pt x="463256" y="8551"/>
                    </a:lnTo>
                    <a:close/>
                    <a:moveTo>
                      <a:pt x="466757" y="8536"/>
                    </a:moveTo>
                    <a:lnTo>
                      <a:pt x="466356" y="8617"/>
                    </a:lnTo>
                    <a:lnTo>
                      <a:pt x="465619" y="8546"/>
                    </a:lnTo>
                    <a:lnTo>
                      <a:pt x="465685" y="8541"/>
                    </a:lnTo>
                    <a:close/>
                    <a:moveTo>
                      <a:pt x="477274" y="8531"/>
                    </a:moveTo>
                    <a:lnTo>
                      <a:pt x="473760" y="8925"/>
                    </a:lnTo>
                    <a:lnTo>
                      <a:pt x="471835" y="9141"/>
                    </a:lnTo>
                    <a:lnTo>
                      <a:pt x="471558" y="9115"/>
                    </a:lnTo>
                    <a:lnTo>
                      <a:pt x="471171" y="9078"/>
                    </a:lnTo>
                    <a:lnTo>
                      <a:pt x="476904" y="8545"/>
                    </a:lnTo>
                    <a:close/>
                    <a:moveTo>
                      <a:pt x="493192" y="8531"/>
                    </a:moveTo>
                    <a:lnTo>
                      <a:pt x="488967" y="9525"/>
                    </a:lnTo>
                    <a:lnTo>
                      <a:pt x="485177" y="9898"/>
                    </a:lnTo>
                    <a:lnTo>
                      <a:pt x="486174" y="9540"/>
                    </a:lnTo>
                    <a:lnTo>
                      <a:pt x="492779" y="8549"/>
                    </a:lnTo>
                    <a:close/>
                    <a:moveTo>
                      <a:pt x="469283" y="8525"/>
                    </a:moveTo>
                    <a:lnTo>
                      <a:pt x="466976" y="8676"/>
                    </a:lnTo>
                    <a:lnTo>
                      <a:pt x="466893" y="8668"/>
                    </a:lnTo>
                    <a:lnTo>
                      <a:pt x="467148" y="8535"/>
                    </a:lnTo>
                    <a:close/>
                    <a:moveTo>
                      <a:pt x="521959" y="8517"/>
                    </a:moveTo>
                    <a:lnTo>
                      <a:pt x="521907" y="8566"/>
                    </a:lnTo>
                    <a:lnTo>
                      <a:pt x="521870" y="8554"/>
                    </a:lnTo>
                    <a:close/>
                    <a:moveTo>
                      <a:pt x="446812" y="8512"/>
                    </a:moveTo>
                    <a:lnTo>
                      <a:pt x="446233" y="8625"/>
                    </a:lnTo>
                    <a:lnTo>
                      <a:pt x="445874" y="8626"/>
                    </a:lnTo>
                    <a:close/>
                    <a:moveTo>
                      <a:pt x="473506" y="8507"/>
                    </a:moveTo>
                    <a:lnTo>
                      <a:pt x="472647" y="8688"/>
                    </a:lnTo>
                    <a:lnTo>
                      <a:pt x="472474" y="8709"/>
                    </a:lnTo>
                    <a:lnTo>
                      <a:pt x="468752" y="8846"/>
                    </a:lnTo>
                    <a:lnTo>
                      <a:pt x="468503" y="8822"/>
                    </a:lnTo>
                    <a:lnTo>
                      <a:pt x="472633" y="8511"/>
                    </a:lnTo>
                    <a:close/>
                    <a:moveTo>
                      <a:pt x="447368" y="8505"/>
                    </a:moveTo>
                    <a:lnTo>
                      <a:pt x="447025" y="8621"/>
                    </a:lnTo>
                    <a:lnTo>
                      <a:pt x="446560" y="8623"/>
                    </a:lnTo>
                    <a:close/>
                    <a:moveTo>
                      <a:pt x="434543" y="8502"/>
                    </a:moveTo>
                    <a:lnTo>
                      <a:pt x="433502" y="8680"/>
                    </a:lnTo>
                    <a:lnTo>
                      <a:pt x="432785" y="8683"/>
                    </a:lnTo>
                    <a:close/>
                    <a:moveTo>
                      <a:pt x="462661" y="8495"/>
                    </a:moveTo>
                    <a:lnTo>
                      <a:pt x="463256" y="8551"/>
                    </a:lnTo>
                    <a:lnTo>
                      <a:pt x="462422" y="8555"/>
                    </a:lnTo>
                    <a:close/>
                    <a:moveTo>
                      <a:pt x="477496" y="8490"/>
                    </a:moveTo>
                    <a:lnTo>
                      <a:pt x="476904" y="8545"/>
                    </a:lnTo>
                    <a:lnTo>
                      <a:pt x="472566" y="8705"/>
                    </a:lnTo>
                    <a:lnTo>
                      <a:pt x="472647" y="8688"/>
                    </a:lnTo>
                    <a:lnTo>
                      <a:pt x="474204" y="8504"/>
                    </a:lnTo>
                    <a:close/>
                    <a:moveTo>
                      <a:pt x="478513" y="8486"/>
                    </a:moveTo>
                    <a:lnTo>
                      <a:pt x="477274" y="8531"/>
                    </a:lnTo>
                    <a:lnTo>
                      <a:pt x="477648" y="8489"/>
                    </a:lnTo>
                    <a:close/>
                    <a:moveTo>
                      <a:pt x="515076" y="8483"/>
                    </a:moveTo>
                    <a:lnTo>
                      <a:pt x="515136" y="8506"/>
                    </a:lnTo>
                    <a:lnTo>
                      <a:pt x="512584" y="8992"/>
                    </a:lnTo>
                    <a:lnTo>
                      <a:pt x="509028" y="9270"/>
                    </a:lnTo>
                    <a:close/>
                    <a:moveTo>
                      <a:pt x="480625" y="8477"/>
                    </a:moveTo>
                    <a:lnTo>
                      <a:pt x="480085" y="8542"/>
                    </a:lnTo>
                    <a:lnTo>
                      <a:pt x="480309" y="8478"/>
                    </a:lnTo>
                    <a:close/>
                    <a:moveTo>
                      <a:pt x="499635" y="8475"/>
                    </a:moveTo>
                    <a:lnTo>
                      <a:pt x="499217" y="8575"/>
                    </a:lnTo>
                    <a:lnTo>
                      <a:pt x="497281" y="8872"/>
                    </a:lnTo>
                    <a:lnTo>
                      <a:pt x="497918" y="8644"/>
                    </a:lnTo>
                    <a:close/>
                    <a:moveTo>
                      <a:pt x="508897" y="8470"/>
                    </a:moveTo>
                    <a:lnTo>
                      <a:pt x="507399" y="9032"/>
                    </a:lnTo>
                    <a:lnTo>
                      <a:pt x="504420" y="9512"/>
                    </a:lnTo>
                    <a:lnTo>
                      <a:pt x="503458" y="9285"/>
                    </a:lnTo>
                    <a:lnTo>
                      <a:pt x="508427" y="8509"/>
                    </a:lnTo>
                    <a:close/>
                    <a:moveTo>
                      <a:pt x="494597" y="8469"/>
                    </a:moveTo>
                    <a:lnTo>
                      <a:pt x="494196" y="8727"/>
                    </a:lnTo>
                    <a:lnTo>
                      <a:pt x="493589" y="8872"/>
                    </a:lnTo>
                    <a:lnTo>
                      <a:pt x="491641" y="9262"/>
                    </a:lnTo>
                    <a:lnTo>
                      <a:pt x="490606" y="9364"/>
                    </a:lnTo>
                    <a:lnTo>
                      <a:pt x="493332" y="8525"/>
                    </a:lnTo>
                    <a:close/>
                    <a:moveTo>
                      <a:pt x="462372" y="8468"/>
                    </a:moveTo>
                    <a:lnTo>
                      <a:pt x="462379" y="8468"/>
                    </a:lnTo>
                    <a:lnTo>
                      <a:pt x="461400" y="8559"/>
                    </a:lnTo>
                    <a:lnTo>
                      <a:pt x="455822" y="8584"/>
                    </a:lnTo>
                    <a:lnTo>
                      <a:pt x="455971" y="8541"/>
                    </a:lnTo>
                    <a:close/>
                    <a:moveTo>
                      <a:pt x="462790" y="8463"/>
                    </a:moveTo>
                    <a:lnTo>
                      <a:pt x="462661" y="8495"/>
                    </a:lnTo>
                    <a:lnTo>
                      <a:pt x="462379" y="8468"/>
                    </a:lnTo>
                    <a:lnTo>
                      <a:pt x="462388" y="8468"/>
                    </a:lnTo>
                    <a:close/>
                    <a:moveTo>
                      <a:pt x="499959" y="8461"/>
                    </a:moveTo>
                    <a:lnTo>
                      <a:pt x="501544" y="8834"/>
                    </a:lnTo>
                    <a:lnTo>
                      <a:pt x="499028" y="9978"/>
                    </a:lnTo>
                    <a:lnTo>
                      <a:pt x="498088" y="10124"/>
                    </a:lnTo>
                    <a:lnTo>
                      <a:pt x="495694" y="10311"/>
                    </a:lnTo>
                    <a:lnTo>
                      <a:pt x="493537" y="10480"/>
                    </a:lnTo>
                    <a:lnTo>
                      <a:pt x="494028" y="10257"/>
                    </a:lnTo>
                    <a:lnTo>
                      <a:pt x="496070" y="9329"/>
                    </a:lnTo>
                    <a:lnTo>
                      <a:pt x="499217" y="8575"/>
                    </a:lnTo>
                    <a:close/>
                    <a:moveTo>
                      <a:pt x="484701" y="8459"/>
                    </a:moveTo>
                    <a:lnTo>
                      <a:pt x="483218" y="8771"/>
                    </a:lnTo>
                    <a:lnTo>
                      <a:pt x="479991" y="8962"/>
                    </a:lnTo>
                    <a:lnTo>
                      <a:pt x="478389" y="9026"/>
                    </a:lnTo>
                    <a:lnTo>
                      <a:pt x="478611" y="8963"/>
                    </a:lnTo>
                    <a:lnTo>
                      <a:pt x="483350" y="8465"/>
                    </a:lnTo>
                    <a:close/>
                    <a:moveTo>
                      <a:pt x="486840" y="8450"/>
                    </a:moveTo>
                    <a:lnTo>
                      <a:pt x="485479" y="8638"/>
                    </a:lnTo>
                    <a:lnTo>
                      <a:pt x="484630" y="8688"/>
                    </a:lnTo>
                    <a:lnTo>
                      <a:pt x="486769" y="8450"/>
                    </a:lnTo>
                    <a:close/>
                    <a:moveTo>
                      <a:pt x="488799" y="8441"/>
                    </a:moveTo>
                    <a:lnTo>
                      <a:pt x="486387" y="8584"/>
                    </a:lnTo>
                    <a:lnTo>
                      <a:pt x="486512" y="8554"/>
                    </a:lnTo>
                    <a:lnTo>
                      <a:pt x="486960" y="8449"/>
                    </a:lnTo>
                    <a:lnTo>
                      <a:pt x="487517" y="8447"/>
                    </a:lnTo>
                    <a:close/>
                    <a:moveTo>
                      <a:pt x="489142" y="8440"/>
                    </a:moveTo>
                    <a:lnTo>
                      <a:pt x="487922" y="8643"/>
                    </a:lnTo>
                    <a:lnTo>
                      <a:pt x="485767" y="8730"/>
                    </a:lnTo>
                    <a:lnTo>
                      <a:pt x="486256" y="8615"/>
                    </a:lnTo>
                    <a:lnTo>
                      <a:pt x="488863" y="8441"/>
                    </a:lnTo>
                    <a:close/>
                    <a:moveTo>
                      <a:pt x="526577" y="8438"/>
                    </a:moveTo>
                    <a:lnTo>
                      <a:pt x="527203" y="8756"/>
                    </a:lnTo>
                    <a:lnTo>
                      <a:pt x="526661" y="8874"/>
                    </a:lnTo>
                    <a:lnTo>
                      <a:pt x="526275" y="8786"/>
                    </a:lnTo>
                    <a:close/>
                    <a:moveTo>
                      <a:pt x="490436" y="8434"/>
                    </a:moveTo>
                    <a:lnTo>
                      <a:pt x="489068" y="8597"/>
                    </a:lnTo>
                    <a:lnTo>
                      <a:pt x="488764" y="8609"/>
                    </a:lnTo>
                    <a:lnTo>
                      <a:pt x="489236" y="8440"/>
                    </a:lnTo>
                    <a:close/>
                    <a:moveTo>
                      <a:pt x="499825" y="8429"/>
                    </a:moveTo>
                    <a:lnTo>
                      <a:pt x="499905" y="8448"/>
                    </a:lnTo>
                    <a:lnTo>
                      <a:pt x="499635" y="8475"/>
                    </a:lnTo>
                    <a:close/>
                    <a:moveTo>
                      <a:pt x="519984" y="8429"/>
                    </a:moveTo>
                    <a:lnTo>
                      <a:pt x="521076" y="8549"/>
                    </a:lnTo>
                    <a:lnTo>
                      <a:pt x="520623" y="8866"/>
                    </a:lnTo>
                    <a:lnTo>
                      <a:pt x="518629" y="9106"/>
                    </a:lnTo>
                    <a:close/>
                    <a:moveTo>
                      <a:pt x="526546" y="8422"/>
                    </a:moveTo>
                    <a:lnTo>
                      <a:pt x="526572" y="8435"/>
                    </a:lnTo>
                    <a:lnTo>
                      <a:pt x="526186" y="8766"/>
                    </a:lnTo>
                    <a:lnTo>
                      <a:pt x="525920" y="8705"/>
                    </a:lnTo>
                    <a:lnTo>
                      <a:pt x="526028" y="8530"/>
                    </a:lnTo>
                    <a:close/>
                    <a:moveTo>
                      <a:pt x="493605" y="8421"/>
                    </a:moveTo>
                    <a:lnTo>
                      <a:pt x="491996" y="8584"/>
                    </a:lnTo>
                    <a:lnTo>
                      <a:pt x="488388" y="8745"/>
                    </a:lnTo>
                    <a:lnTo>
                      <a:pt x="488664" y="8645"/>
                    </a:lnTo>
                    <a:lnTo>
                      <a:pt x="489068" y="8597"/>
                    </a:lnTo>
                    <a:lnTo>
                      <a:pt x="493439" y="8421"/>
                    </a:lnTo>
                    <a:close/>
                    <a:moveTo>
                      <a:pt x="493662" y="8421"/>
                    </a:moveTo>
                    <a:lnTo>
                      <a:pt x="493672" y="8421"/>
                    </a:lnTo>
                    <a:lnTo>
                      <a:pt x="493332" y="8525"/>
                    </a:lnTo>
                    <a:lnTo>
                      <a:pt x="493192" y="8531"/>
                    </a:lnTo>
                    <a:close/>
                    <a:moveTo>
                      <a:pt x="493638" y="8421"/>
                    </a:moveTo>
                    <a:lnTo>
                      <a:pt x="492779" y="8549"/>
                    </a:lnTo>
                    <a:lnTo>
                      <a:pt x="492281" y="8571"/>
                    </a:lnTo>
                    <a:lnTo>
                      <a:pt x="493616" y="8421"/>
                    </a:lnTo>
                    <a:close/>
                    <a:moveTo>
                      <a:pt x="519903" y="8420"/>
                    </a:moveTo>
                    <a:lnTo>
                      <a:pt x="519934" y="8423"/>
                    </a:lnTo>
                    <a:lnTo>
                      <a:pt x="516302" y="8942"/>
                    </a:lnTo>
                    <a:lnTo>
                      <a:pt x="516060" y="8851"/>
                    </a:lnTo>
                    <a:lnTo>
                      <a:pt x="517793" y="8585"/>
                    </a:lnTo>
                    <a:close/>
                    <a:moveTo>
                      <a:pt x="495508" y="8412"/>
                    </a:moveTo>
                    <a:lnTo>
                      <a:pt x="495428" y="8432"/>
                    </a:lnTo>
                    <a:lnTo>
                      <a:pt x="494597" y="8469"/>
                    </a:lnTo>
                    <a:lnTo>
                      <a:pt x="494678" y="8416"/>
                    </a:lnTo>
                    <a:close/>
                    <a:moveTo>
                      <a:pt x="524405" y="8412"/>
                    </a:moveTo>
                    <a:lnTo>
                      <a:pt x="524404" y="8412"/>
                    </a:lnTo>
                    <a:lnTo>
                      <a:pt x="523750" y="8843"/>
                    </a:lnTo>
                    <a:lnTo>
                      <a:pt x="523696" y="8837"/>
                    </a:lnTo>
                    <a:close/>
                    <a:moveTo>
                      <a:pt x="489312" y="8411"/>
                    </a:moveTo>
                    <a:lnTo>
                      <a:pt x="488863" y="8441"/>
                    </a:lnTo>
                    <a:lnTo>
                      <a:pt x="488799" y="8441"/>
                    </a:lnTo>
                    <a:close/>
                    <a:moveTo>
                      <a:pt x="520020" y="8411"/>
                    </a:moveTo>
                    <a:lnTo>
                      <a:pt x="519984" y="8429"/>
                    </a:lnTo>
                    <a:lnTo>
                      <a:pt x="519973" y="8428"/>
                    </a:lnTo>
                    <a:lnTo>
                      <a:pt x="519934" y="8423"/>
                    </a:lnTo>
                    <a:lnTo>
                      <a:pt x="520019" y="8411"/>
                    </a:lnTo>
                    <a:close/>
                    <a:moveTo>
                      <a:pt x="489316" y="8411"/>
                    </a:moveTo>
                    <a:lnTo>
                      <a:pt x="489236" y="8440"/>
                    </a:lnTo>
                    <a:lnTo>
                      <a:pt x="489142" y="8440"/>
                    </a:lnTo>
                    <a:lnTo>
                      <a:pt x="489316" y="8411"/>
                    </a:lnTo>
                    <a:close/>
                    <a:moveTo>
                      <a:pt x="539758" y="8411"/>
                    </a:moveTo>
                    <a:lnTo>
                      <a:pt x="540212" y="9257"/>
                    </a:lnTo>
                    <a:lnTo>
                      <a:pt x="539592" y="8544"/>
                    </a:lnTo>
                    <a:close/>
                    <a:moveTo>
                      <a:pt x="533179" y="8411"/>
                    </a:moveTo>
                    <a:lnTo>
                      <a:pt x="531860" y="9130"/>
                    </a:lnTo>
                    <a:lnTo>
                      <a:pt x="531151" y="8875"/>
                    </a:lnTo>
                    <a:lnTo>
                      <a:pt x="530997" y="8793"/>
                    </a:lnTo>
                    <a:close/>
                    <a:moveTo>
                      <a:pt x="533179" y="8411"/>
                    </a:moveTo>
                    <a:lnTo>
                      <a:pt x="532103" y="9217"/>
                    </a:lnTo>
                    <a:lnTo>
                      <a:pt x="531935" y="9157"/>
                    </a:lnTo>
                    <a:close/>
                    <a:moveTo>
                      <a:pt x="530985" y="8411"/>
                    </a:moveTo>
                    <a:lnTo>
                      <a:pt x="530621" y="8593"/>
                    </a:lnTo>
                    <a:lnTo>
                      <a:pt x="530574" y="8568"/>
                    </a:lnTo>
                    <a:close/>
                    <a:moveTo>
                      <a:pt x="528792" y="8411"/>
                    </a:moveTo>
                    <a:lnTo>
                      <a:pt x="528510" y="8862"/>
                    </a:lnTo>
                    <a:lnTo>
                      <a:pt x="528308" y="8774"/>
                    </a:lnTo>
                    <a:close/>
                    <a:moveTo>
                      <a:pt x="526600" y="8411"/>
                    </a:moveTo>
                    <a:lnTo>
                      <a:pt x="526577" y="8438"/>
                    </a:lnTo>
                    <a:lnTo>
                      <a:pt x="526572" y="8435"/>
                    </a:lnTo>
                    <a:close/>
                    <a:moveTo>
                      <a:pt x="524407" y="8411"/>
                    </a:moveTo>
                    <a:lnTo>
                      <a:pt x="524405" y="8412"/>
                    </a:lnTo>
                    <a:lnTo>
                      <a:pt x="524405" y="8412"/>
                    </a:lnTo>
                    <a:lnTo>
                      <a:pt x="524406" y="8411"/>
                    </a:lnTo>
                    <a:close/>
                    <a:moveTo>
                      <a:pt x="524406" y="8411"/>
                    </a:moveTo>
                    <a:lnTo>
                      <a:pt x="522928" y="8657"/>
                    </a:lnTo>
                    <a:lnTo>
                      <a:pt x="522961" y="8638"/>
                    </a:lnTo>
                    <a:close/>
                    <a:moveTo>
                      <a:pt x="524406" y="8411"/>
                    </a:moveTo>
                    <a:lnTo>
                      <a:pt x="524406" y="8411"/>
                    </a:lnTo>
                    <a:lnTo>
                      <a:pt x="523252" y="8788"/>
                    </a:lnTo>
                    <a:lnTo>
                      <a:pt x="522787" y="8737"/>
                    </a:lnTo>
                    <a:lnTo>
                      <a:pt x="522883" y="8683"/>
                    </a:lnTo>
                    <a:close/>
                    <a:moveTo>
                      <a:pt x="522214" y="8411"/>
                    </a:moveTo>
                    <a:lnTo>
                      <a:pt x="522022" y="8602"/>
                    </a:lnTo>
                    <a:lnTo>
                      <a:pt x="521974" y="8587"/>
                    </a:lnTo>
                    <a:lnTo>
                      <a:pt x="522110" y="8454"/>
                    </a:lnTo>
                    <a:close/>
                    <a:moveTo>
                      <a:pt x="520020" y="8411"/>
                    </a:moveTo>
                    <a:lnTo>
                      <a:pt x="520020" y="8411"/>
                    </a:lnTo>
                    <a:lnTo>
                      <a:pt x="520020" y="8411"/>
                    </a:lnTo>
                    <a:close/>
                    <a:moveTo>
                      <a:pt x="511248" y="8411"/>
                    </a:moveTo>
                    <a:lnTo>
                      <a:pt x="508277" y="9328"/>
                    </a:lnTo>
                    <a:lnTo>
                      <a:pt x="507919" y="9356"/>
                    </a:lnTo>
                    <a:lnTo>
                      <a:pt x="508761" y="8962"/>
                    </a:lnTo>
                    <a:lnTo>
                      <a:pt x="509820" y="8641"/>
                    </a:lnTo>
                    <a:close/>
                    <a:moveTo>
                      <a:pt x="500282" y="8411"/>
                    </a:moveTo>
                    <a:lnTo>
                      <a:pt x="499959" y="8461"/>
                    </a:lnTo>
                    <a:lnTo>
                      <a:pt x="499905" y="8448"/>
                    </a:lnTo>
                    <a:close/>
                    <a:moveTo>
                      <a:pt x="495896" y="8411"/>
                    </a:moveTo>
                    <a:lnTo>
                      <a:pt x="494142" y="8762"/>
                    </a:lnTo>
                    <a:lnTo>
                      <a:pt x="494196" y="8727"/>
                    </a:lnTo>
                    <a:lnTo>
                      <a:pt x="495428" y="8432"/>
                    </a:lnTo>
                    <a:close/>
                    <a:moveTo>
                      <a:pt x="493703" y="8411"/>
                    </a:moveTo>
                    <a:lnTo>
                      <a:pt x="493616" y="8421"/>
                    </a:lnTo>
                    <a:lnTo>
                      <a:pt x="493605" y="8421"/>
                    </a:lnTo>
                    <a:close/>
                    <a:moveTo>
                      <a:pt x="493703" y="8411"/>
                    </a:moveTo>
                    <a:lnTo>
                      <a:pt x="493662" y="8421"/>
                    </a:lnTo>
                    <a:lnTo>
                      <a:pt x="493638" y="8421"/>
                    </a:lnTo>
                    <a:close/>
                    <a:moveTo>
                      <a:pt x="489316" y="8411"/>
                    </a:moveTo>
                    <a:lnTo>
                      <a:pt x="489316" y="8411"/>
                    </a:lnTo>
                    <a:lnTo>
                      <a:pt x="489312" y="8411"/>
                    </a:lnTo>
                    <a:close/>
                    <a:moveTo>
                      <a:pt x="489316" y="8411"/>
                    </a:moveTo>
                    <a:lnTo>
                      <a:pt x="489316" y="8411"/>
                    </a:lnTo>
                    <a:lnTo>
                      <a:pt x="489316" y="8411"/>
                    </a:lnTo>
                    <a:close/>
                    <a:moveTo>
                      <a:pt x="487123" y="8411"/>
                    </a:moveTo>
                    <a:lnTo>
                      <a:pt x="486960" y="8449"/>
                    </a:lnTo>
                    <a:lnTo>
                      <a:pt x="486840" y="8450"/>
                    </a:lnTo>
                    <a:close/>
                    <a:moveTo>
                      <a:pt x="480544" y="8411"/>
                    </a:moveTo>
                    <a:lnTo>
                      <a:pt x="480309" y="8478"/>
                    </a:lnTo>
                    <a:lnTo>
                      <a:pt x="478893" y="8484"/>
                    </a:lnTo>
                    <a:lnTo>
                      <a:pt x="478513" y="8486"/>
                    </a:lnTo>
                    <a:lnTo>
                      <a:pt x="479146" y="8462"/>
                    </a:lnTo>
                    <a:close/>
                    <a:moveTo>
                      <a:pt x="478350" y="8411"/>
                    </a:moveTo>
                    <a:lnTo>
                      <a:pt x="477648" y="8489"/>
                    </a:lnTo>
                    <a:lnTo>
                      <a:pt x="477496" y="8490"/>
                    </a:lnTo>
                    <a:close/>
                    <a:moveTo>
                      <a:pt x="467385" y="8411"/>
                    </a:moveTo>
                    <a:lnTo>
                      <a:pt x="465685" y="8541"/>
                    </a:lnTo>
                    <a:lnTo>
                      <a:pt x="465571" y="8541"/>
                    </a:lnTo>
                    <a:lnTo>
                      <a:pt x="464543" y="8443"/>
                    </a:lnTo>
                    <a:close/>
                    <a:moveTo>
                      <a:pt x="467385" y="8411"/>
                    </a:moveTo>
                    <a:lnTo>
                      <a:pt x="467148" y="8535"/>
                    </a:lnTo>
                    <a:lnTo>
                      <a:pt x="466757" y="8536"/>
                    </a:lnTo>
                    <a:close/>
                    <a:moveTo>
                      <a:pt x="456419" y="8411"/>
                    </a:moveTo>
                    <a:lnTo>
                      <a:pt x="455971" y="8541"/>
                    </a:lnTo>
                    <a:lnTo>
                      <a:pt x="455019" y="8551"/>
                    </a:lnTo>
                    <a:close/>
                    <a:moveTo>
                      <a:pt x="441068" y="8411"/>
                    </a:moveTo>
                    <a:lnTo>
                      <a:pt x="440476" y="8569"/>
                    </a:lnTo>
                    <a:lnTo>
                      <a:pt x="439724" y="8653"/>
                    </a:lnTo>
                    <a:lnTo>
                      <a:pt x="439319" y="8655"/>
                    </a:lnTo>
                    <a:close/>
                    <a:moveTo>
                      <a:pt x="520020" y="8411"/>
                    </a:moveTo>
                    <a:lnTo>
                      <a:pt x="520020" y="8411"/>
                    </a:lnTo>
                    <a:lnTo>
                      <a:pt x="520020" y="8411"/>
                    </a:lnTo>
                    <a:close/>
                    <a:moveTo>
                      <a:pt x="526503" y="8400"/>
                    </a:moveTo>
                    <a:lnTo>
                      <a:pt x="526600" y="8411"/>
                    </a:lnTo>
                    <a:lnTo>
                      <a:pt x="526546" y="8422"/>
                    </a:lnTo>
                    <a:close/>
                    <a:moveTo>
                      <a:pt x="522166" y="8400"/>
                    </a:moveTo>
                    <a:lnTo>
                      <a:pt x="522214" y="8411"/>
                    </a:lnTo>
                    <a:lnTo>
                      <a:pt x="522159" y="8406"/>
                    </a:lnTo>
                    <a:close/>
                    <a:moveTo>
                      <a:pt x="522084" y="8400"/>
                    </a:moveTo>
                    <a:lnTo>
                      <a:pt x="522159" y="8406"/>
                    </a:lnTo>
                    <a:lnTo>
                      <a:pt x="522110" y="8454"/>
                    </a:lnTo>
                    <a:lnTo>
                      <a:pt x="521959" y="8517"/>
                    </a:lnTo>
                    <a:close/>
                    <a:moveTo>
                      <a:pt x="499698" y="8399"/>
                    </a:moveTo>
                    <a:lnTo>
                      <a:pt x="499945" y="8400"/>
                    </a:lnTo>
                    <a:lnTo>
                      <a:pt x="499825" y="8429"/>
                    </a:lnTo>
                    <a:close/>
                    <a:moveTo>
                      <a:pt x="497779" y="8391"/>
                    </a:moveTo>
                    <a:lnTo>
                      <a:pt x="498611" y="8395"/>
                    </a:lnTo>
                    <a:lnTo>
                      <a:pt x="497918" y="8644"/>
                    </a:lnTo>
                    <a:lnTo>
                      <a:pt x="497483" y="8686"/>
                    </a:lnTo>
                    <a:lnTo>
                      <a:pt x="498089" y="8411"/>
                    </a:lnTo>
                    <a:close/>
                    <a:moveTo>
                      <a:pt x="495634" y="8382"/>
                    </a:moveTo>
                    <a:lnTo>
                      <a:pt x="497328" y="8389"/>
                    </a:lnTo>
                    <a:lnTo>
                      <a:pt x="493725" y="9057"/>
                    </a:lnTo>
                    <a:lnTo>
                      <a:pt x="493719" y="9057"/>
                    </a:lnTo>
                    <a:lnTo>
                      <a:pt x="495896" y="8411"/>
                    </a:lnTo>
                    <a:lnTo>
                      <a:pt x="495508" y="8412"/>
                    </a:lnTo>
                    <a:close/>
                    <a:moveTo>
                      <a:pt x="521317" y="8380"/>
                    </a:moveTo>
                    <a:lnTo>
                      <a:pt x="521870" y="8554"/>
                    </a:lnTo>
                    <a:lnTo>
                      <a:pt x="521714" y="8619"/>
                    </a:lnTo>
                    <a:lnTo>
                      <a:pt x="521076" y="8549"/>
                    </a:lnTo>
                    <a:close/>
                    <a:moveTo>
                      <a:pt x="493297" y="8373"/>
                    </a:moveTo>
                    <a:lnTo>
                      <a:pt x="494736" y="8379"/>
                    </a:lnTo>
                    <a:lnTo>
                      <a:pt x="494678" y="8416"/>
                    </a:lnTo>
                    <a:lnTo>
                      <a:pt x="493672" y="8421"/>
                    </a:lnTo>
                    <a:lnTo>
                      <a:pt x="493703" y="8411"/>
                    </a:lnTo>
                    <a:close/>
                    <a:moveTo>
                      <a:pt x="497435" y="8369"/>
                    </a:moveTo>
                    <a:lnTo>
                      <a:pt x="497779" y="8391"/>
                    </a:lnTo>
                    <a:lnTo>
                      <a:pt x="497328" y="8389"/>
                    </a:lnTo>
                    <a:close/>
                    <a:moveTo>
                      <a:pt x="524448" y="8369"/>
                    </a:moveTo>
                    <a:lnTo>
                      <a:pt x="525438" y="8595"/>
                    </a:lnTo>
                    <a:lnTo>
                      <a:pt x="525176" y="8707"/>
                    </a:lnTo>
                    <a:lnTo>
                      <a:pt x="524257" y="8899"/>
                    </a:lnTo>
                    <a:lnTo>
                      <a:pt x="523952" y="8865"/>
                    </a:lnTo>
                    <a:lnTo>
                      <a:pt x="524404" y="8412"/>
                    </a:lnTo>
                    <a:lnTo>
                      <a:pt x="524407" y="8411"/>
                    </a:lnTo>
                    <a:lnTo>
                      <a:pt x="524406" y="8411"/>
                    </a:lnTo>
                    <a:close/>
                    <a:moveTo>
                      <a:pt x="491034" y="8363"/>
                    </a:moveTo>
                    <a:lnTo>
                      <a:pt x="493005" y="8371"/>
                    </a:lnTo>
                    <a:lnTo>
                      <a:pt x="493703" y="8411"/>
                    </a:lnTo>
                    <a:lnTo>
                      <a:pt x="493439" y="8421"/>
                    </a:lnTo>
                    <a:lnTo>
                      <a:pt x="490436" y="8434"/>
                    </a:lnTo>
                    <a:close/>
                    <a:moveTo>
                      <a:pt x="489638" y="8357"/>
                    </a:moveTo>
                    <a:lnTo>
                      <a:pt x="490092" y="8359"/>
                    </a:lnTo>
                    <a:lnTo>
                      <a:pt x="489316" y="8411"/>
                    </a:lnTo>
                    <a:close/>
                    <a:moveTo>
                      <a:pt x="526017" y="8347"/>
                    </a:moveTo>
                    <a:lnTo>
                      <a:pt x="526132" y="8360"/>
                    </a:lnTo>
                    <a:lnTo>
                      <a:pt x="526028" y="8530"/>
                    </a:lnTo>
                    <a:lnTo>
                      <a:pt x="525571" y="8625"/>
                    </a:lnTo>
                    <a:lnTo>
                      <a:pt x="525438" y="8595"/>
                    </a:lnTo>
                    <a:close/>
                    <a:moveTo>
                      <a:pt x="435493" y="8340"/>
                    </a:moveTo>
                    <a:lnTo>
                      <a:pt x="434939" y="8434"/>
                    </a:lnTo>
                    <a:lnTo>
                      <a:pt x="432356" y="8685"/>
                    </a:lnTo>
                    <a:lnTo>
                      <a:pt x="432295" y="8685"/>
                    </a:lnTo>
                    <a:lnTo>
                      <a:pt x="432142" y="8705"/>
                    </a:lnTo>
                    <a:lnTo>
                      <a:pt x="428904" y="9019"/>
                    </a:lnTo>
                    <a:lnTo>
                      <a:pt x="433392" y="8411"/>
                    </a:lnTo>
                    <a:close/>
                    <a:moveTo>
                      <a:pt x="484574" y="8336"/>
                    </a:moveTo>
                    <a:lnTo>
                      <a:pt x="486356" y="8344"/>
                    </a:lnTo>
                    <a:lnTo>
                      <a:pt x="487123" y="8411"/>
                    </a:lnTo>
                    <a:lnTo>
                      <a:pt x="486769" y="8450"/>
                    </a:lnTo>
                    <a:lnTo>
                      <a:pt x="484701" y="8459"/>
                    </a:lnTo>
                    <a:lnTo>
                      <a:pt x="484930" y="8411"/>
                    </a:lnTo>
                    <a:lnTo>
                      <a:pt x="484252" y="8370"/>
                    </a:lnTo>
                    <a:close/>
                    <a:moveTo>
                      <a:pt x="481882" y="8325"/>
                    </a:moveTo>
                    <a:lnTo>
                      <a:pt x="483622" y="8332"/>
                    </a:lnTo>
                    <a:lnTo>
                      <a:pt x="484252" y="8370"/>
                    </a:lnTo>
                    <a:lnTo>
                      <a:pt x="483350" y="8465"/>
                    </a:lnTo>
                    <a:lnTo>
                      <a:pt x="480625" y="8477"/>
                    </a:lnTo>
                    <a:close/>
                    <a:moveTo>
                      <a:pt x="519484" y="8325"/>
                    </a:moveTo>
                    <a:lnTo>
                      <a:pt x="520020" y="8411"/>
                    </a:lnTo>
                    <a:lnTo>
                      <a:pt x="520020" y="8411"/>
                    </a:lnTo>
                    <a:lnTo>
                      <a:pt x="520019" y="8411"/>
                    </a:lnTo>
                    <a:lnTo>
                      <a:pt x="519903" y="8420"/>
                    </a:lnTo>
                    <a:lnTo>
                      <a:pt x="519298" y="8353"/>
                    </a:lnTo>
                    <a:close/>
                    <a:moveTo>
                      <a:pt x="526775" y="8323"/>
                    </a:moveTo>
                    <a:lnTo>
                      <a:pt x="527550" y="8681"/>
                    </a:lnTo>
                    <a:lnTo>
                      <a:pt x="527391" y="8715"/>
                    </a:lnTo>
                    <a:close/>
                    <a:moveTo>
                      <a:pt x="521115" y="8317"/>
                    </a:moveTo>
                    <a:lnTo>
                      <a:pt x="521376" y="8339"/>
                    </a:lnTo>
                    <a:lnTo>
                      <a:pt x="521317" y="8380"/>
                    </a:lnTo>
                    <a:close/>
                    <a:moveTo>
                      <a:pt x="436428" y="8308"/>
                    </a:moveTo>
                    <a:lnTo>
                      <a:pt x="434543" y="8502"/>
                    </a:lnTo>
                    <a:lnTo>
                      <a:pt x="434939" y="8434"/>
                    </a:lnTo>
                    <a:lnTo>
                      <a:pt x="436143" y="8318"/>
                    </a:lnTo>
                    <a:close/>
                    <a:moveTo>
                      <a:pt x="510952" y="8299"/>
                    </a:moveTo>
                    <a:lnTo>
                      <a:pt x="509820" y="8641"/>
                    </a:lnTo>
                    <a:lnTo>
                      <a:pt x="509248" y="8733"/>
                    </a:lnTo>
                    <a:lnTo>
                      <a:pt x="510008" y="8377"/>
                    </a:lnTo>
                    <a:close/>
                    <a:moveTo>
                      <a:pt x="472930" y="8288"/>
                    </a:moveTo>
                    <a:lnTo>
                      <a:pt x="475933" y="8300"/>
                    </a:lnTo>
                    <a:lnTo>
                      <a:pt x="474204" y="8504"/>
                    </a:lnTo>
                    <a:lnTo>
                      <a:pt x="473506" y="8507"/>
                    </a:lnTo>
                    <a:lnTo>
                      <a:pt x="473964" y="8411"/>
                    </a:lnTo>
                    <a:lnTo>
                      <a:pt x="472633" y="8511"/>
                    </a:lnTo>
                    <a:lnTo>
                      <a:pt x="469283" y="8525"/>
                    </a:lnTo>
                    <a:close/>
                    <a:moveTo>
                      <a:pt x="491330" y="8277"/>
                    </a:moveTo>
                    <a:lnTo>
                      <a:pt x="491622" y="8293"/>
                    </a:lnTo>
                    <a:lnTo>
                      <a:pt x="491034" y="8363"/>
                    </a:lnTo>
                    <a:lnTo>
                      <a:pt x="490092" y="8359"/>
                    </a:lnTo>
                    <a:close/>
                    <a:moveTo>
                      <a:pt x="520978" y="8274"/>
                    </a:moveTo>
                    <a:lnTo>
                      <a:pt x="521115" y="8317"/>
                    </a:lnTo>
                    <a:lnTo>
                      <a:pt x="520841" y="8294"/>
                    </a:lnTo>
                    <a:close/>
                    <a:moveTo>
                      <a:pt x="526224" y="8258"/>
                    </a:moveTo>
                    <a:lnTo>
                      <a:pt x="526503" y="8400"/>
                    </a:lnTo>
                    <a:lnTo>
                      <a:pt x="526132" y="8360"/>
                    </a:lnTo>
                    <a:lnTo>
                      <a:pt x="526184" y="8276"/>
                    </a:lnTo>
                    <a:close/>
                    <a:moveTo>
                      <a:pt x="491990" y="8249"/>
                    </a:moveTo>
                    <a:lnTo>
                      <a:pt x="493297" y="8373"/>
                    </a:lnTo>
                    <a:lnTo>
                      <a:pt x="493005" y="8371"/>
                    </a:lnTo>
                    <a:lnTo>
                      <a:pt x="491622" y="8293"/>
                    </a:lnTo>
                    <a:close/>
                    <a:moveTo>
                      <a:pt x="521507" y="8248"/>
                    </a:moveTo>
                    <a:lnTo>
                      <a:pt x="522100" y="8385"/>
                    </a:lnTo>
                    <a:lnTo>
                      <a:pt x="522084" y="8400"/>
                    </a:lnTo>
                    <a:lnTo>
                      <a:pt x="521376" y="8339"/>
                    </a:lnTo>
                    <a:close/>
                    <a:moveTo>
                      <a:pt x="523654" y="8245"/>
                    </a:moveTo>
                    <a:lnTo>
                      <a:pt x="524406" y="8411"/>
                    </a:lnTo>
                    <a:lnTo>
                      <a:pt x="524406" y="8411"/>
                    </a:lnTo>
                    <a:lnTo>
                      <a:pt x="523081" y="8571"/>
                    </a:lnTo>
                    <a:close/>
                    <a:moveTo>
                      <a:pt x="499034" y="8243"/>
                    </a:moveTo>
                    <a:lnTo>
                      <a:pt x="499698" y="8399"/>
                    </a:lnTo>
                    <a:lnTo>
                      <a:pt x="498611" y="8395"/>
                    </a:lnTo>
                    <a:close/>
                    <a:moveTo>
                      <a:pt x="459897" y="8234"/>
                    </a:moveTo>
                    <a:lnTo>
                      <a:pt x="462462" y="8244"/>
                    </a:lnTo>
                    <a:lnTo>
                      <a:pt x="464543" y="8443"/>
                    </a:lnTo>
                    <a:lnTo>
                      <a:pt x="462790" y="8463"/>
                    </a:lnTo>
                    <a:lnTo>
                      <a:pt x="462999" y="8411"/>
                    </a:lnTo>
                    <a:lnTo>
                      <a:pt x="462388" y="8468"/>
                    </a:lnTo>
                    <a:lnTo>
                      <a:pt x="462372" y="8468"/>
                    </a:lnTo>
                    <a:close/>
                    <a:moveTo>
                      <a:pt x="520098" y="8230"/>
                    </a:moveTo>
                    <a:lnTo>
                      <a:pt x="520841" y="8294"/>
                    </a:lnTo>
                    <a:lnTo>
                      <a:pt x="520020" y="8411"/>
                    </a:lnTo>
                    <a:lnTo>
                      <a:pt x="519548" y="8315"/>
                    </a:lnTo>
                    <a:close/>
                    <a:moveTo>
                      <a:pt x="455806" y="8216"/>
                    </a:moveTo>
                    <a:lnTo>
                      <a:pt x="455962" y="8217"/>
                    </a:lnTo>
                    <a:lnTo>
                      <a:pt x="453788" y="8565"/>
                    </a:lnTo>
                    <a:lnTo>
                      <a:pt x="453640" y="8567"/>
                    </a:lnTo>
                    <a:close/>
                    <a:moveTo>
                      <a:pt x="494990" y="8215"/>
                    </a:moveTo>
                    <a:lnTo>
                      <a:pt x="496052" y="8282"/>
                    </a:lnTo>
                    <a:lnTo>
                      <a:pt x="495634" y="8382"/>
                    </a:lnTo>
                    <a:lnTo>
                      <a:pt x="494736" y="8379"/>
                    </a:lnTo>
                    <a:close/>
                    <a:moveTo>
                      <a:pt x="492307" y="8211"/>
                    </a:moveTo>
                    <a:lnTo>
                      <a:pt x="491990" y="8249"/>
                    </a:lnTo>
                    <a:lnTo>
                      <a:pt x="491886" y="8240"/>
                    </a:lnTo>
                    <a:close/>
                    <a:moveTo>
                      <a:pt x="454045" y="8209"/>
                    </a:moveTo>
                    <a:lnTo>
                      <a:pt x="455783" y="8216"/>
                    </a:lnTo>
                    <a:lnTo>
                      <a:pt x="452910" y="8575"/>
                    </a:lnTo>
                    <a:lnTo>
                      <a:pt x="451251" y="8594"/>
                    </a:lnTo>
                    <a:close/>
                    <a:moveTo>
                      <a:pt x="439352" y="8209"/>
                    </a:moveTo>
                    <a:lnTo>
                      <a:pt x="435128" y="8673"/>
                    </a:lnTo>
                    <a:lnTo>
                      <a:pt x="434703" y="8675"/>
                    </a:lnTo>
                    <a:lnTo>
                      <a:pt x="437803" y="8261"/>
                    </a:lnTo>
                    <a:close/>
                    <a:moveTo>
                      <a:pt x="455884" y="8204"/>
                    </a:moveTo>
                    <a:lnTo>
                      <a:pt x="455806" y="8216"/>
                    </a:lnTo>
                    <a:lnTo>
                      <a:pt x="455783" y="8216"/>
                    </a:lnTo>
                    <a:close/>
                    <a:moveTo>
                      <a:pt x="452004" y="8200"/>
                    </a:moveTo>
                    <a:lnTo>
                      <a:pt x="452468" y="8202"/>
                    </a:lnTo>
                    <a:lnTo>
                      <a:pt x="449020" y="8613"/>
                    </a:lnTo>
                    <a:lnTo>
                      <a:pt x="448607" y="8615"/>
                    </a:lnTo>
                    <a:close/>
                    <a:moveTo>
                      <a:pt x="450266" y="8193"/>
                    </a:moveTo>
                    <a:lnTo>
                      <a:pt x="450650" y="8195"/>
                    </a:lnTo>
                    <a:lnTo>
                      <a:pt x="447412" y="8620"/>
                    </a:lnTo>
                    <a:lnTo>
                      <a:pt x="447075" y="8621"/>
                    </a:lnTo>
                    <a:close/>
                    <a:moveTo>
                      <a:pt x="521595" y="8186"/>
                    </a:moveTo>
                    <a:lnTo>
                      <a:pt x="521507" y="8248"/>
                    </a:lnTo>
                    <a:lnTo>
                      <a:pt x="521374" y="8217"/>
                    </a:lnTo>
                    <a:close/>
                    <a:moveTo>
                      <a:pt x="448491" y="8186"/>
                    </a:moveTo>
                    <a:lnTo>
                      <a:pt x="449521" y="8190"/>
                    </a:lnTo>
                    <a:lnTo>
                      <a:pt x="447368" y="8505"/>
                    </a:lnTo>
                    <a:lnTo>
                      <a:pt x="447646" y="8411"/>
                    </a:lnTo>
                    <a:lnTo>
                      <a:pt x="446812" y="8512"/>
                    </a:lnTo>
                    <a:close/>
                    <a:moveTo>
                      <a:pt x="444096" y="8168"/>
                    </a:moveTo>
                    <a:lnTo>
                      <a:pt x="445745" y="8174"/>
                    </a:lnTo>
                    <a:lnTo>
                      <a:pt x="442086" y="8643"/>
                    </a:lnTo>
                    <a:lnTo>
                      <a:pt x="440172" y="8651"/>
                    </a:lnTo>
                    <a:lnTo>
                      <a:pt x="440476" y="8569"/>
                    </a:lnTo>
                    <a:close/>
                    <a:moveTo>
                      <a:pt x="443493" y="8165"/>
                    </a:moveTo>
                    <a:lnTo>
                      <a:pt x="443556" y="8165"/>
                    </a:lnTo>
                    <a:lnTo>
                      <a:pt x="441068" y="8411"/>
                    </a:lnTo>
                    <a:close/>
                    <a:moveTo>
                      <a:pt x="440955" y="8154"/>
                    </a:moveTo>
                    <a:lnTo>
                      <a:pt x="442600" y="8161"/>
                    </a:lnTo>
                    <a:lnTo>
                      <a:pt x="438189" y="8660"/>
                    </a:lnTo>
                    <a:lnTo>
                      <a:pt x="436465" y="8667"/>
                    </a:lnTo>
                    <a:lnTo>
                      <a:pt x="439908" y="8190"/>
                    </a:lnTo>
                    <a:close/>
                    <a:moveTo>
                      <a:pt x="439887" y="8150"/>
                    </a:moveTo>
                    <a:lnTo>
                      <a:pt x="440187" y="8151"/>
                    </a:lnTo>
                    <a:lnTo>
                      <a:pt x="439908" y="8190"/>
                    </a:lnTo>
                    <a:lnTo>
                      <a:pt x="439352" y="8209"/>
                    </a:lnTo>
                    <a:close/>
                    <a:moveTo>
                      <a:pt x="490901" y="8147"/>
                    </a:moveTo>
                    <a:lnTo>
                      <a:pt x="491886" y="8240"/>
                    </a:lnTo>
                    <a:lnTo>
                      <a:pt x="491330" y="8277"/>
                    </a:lnTo>
                    <a:lnTo>
                      <a:pt x="490428" y="8226"/>
                    </a:lnTo>
                    <a:close/>
                    <a:moveTo>
                      <a:pt x="526493" y="8143"/>
                    </a:moveTo>
                    <a:lnTo>
                      <a:pt x="526775" y="8323"/>
                    </a:lnTo>
                    <a:lnTo>
                      <a:pt x="526437" y="8167"/>
                    </a:lnTo>
                    <a:close/>
                    <a:moveTo>
                      <a:pt x="438037" y="8142"/>
                    </a:moveTo>
                    <a:lnTo>
                      <a:pt x="438676" y="8145"/>
                    </a:lnTo>
                    <a:lnTo>
                      <a:pt x="437803" y="8261"/>
                    </a:lnTo>
                    <a:lnTo>
                      <a:pt x="436428" y="8308"/>
                    </a:lnTo>
                    <a:close/>
                    <a:moveTo>
                      <a:pt x="436681" y="8137"/>
                    </a:moveTo>
                    <a:lnTo>
                      <a:pt x="437955" y="8142"/>
                    </a:lnTo>
                    <a:lnTo>
                      <a:pt x="436143" y="8318"/>
                    </a:lnTo>
                    <a:lnTo>
                      <a:pt x="435493" y="8340"/>
                    </a:lnTo>
                    <a:close/>
                    <a:moveTo>
                      <a:pt x="523884" y="8115"/>
                    </a:moveTo>
                    <a:lnTo>
                      <a:pt x="524622" y="8195"/>
                    </a:lnTo>
                    <a:lnTo>
                      <a:pt x="524448" y="8369"/>
                    </a:lnTo>
                    <a:lnTo>
                      <a:pt x="523726" y="8205"/>
                    </a:lnTo>
                    <a:close/>
                    <a:moveTo>
                      <a:pt x="483672" y="8109"/>
                    </a:moveTo>
                    <a:lnTo>
                      <a:pt x="485345" y="8255"/>
                    </a:lnTo>
                    <a:lnTo>
                      <a:pt x="484574" y="8336"/>
                    </a:lnTo>
                    <a:lnTo>
                      <a:pt x="483622" y="8332"/>
                    </a:lnTo>
                    <a:lnTo>
                      <a:pt x="482420" y="8260"/>
                    </a:lnTo>
                    <a:close/>
                    <a:moveTo>
                      <a:pt x="520897" y="8107"/>
                    </a:moveTo>
                    <a:lnTo>
                      <a:pt x="521374" y="8217"/>
                    </a:lnTo>
                    <a:lnTo>
                      <a:pt x="520978" y="8274"/>
                    </a:lnTo>
                    <a:lnTo>
                      <a:pt x="520595" y="8154"/>
                    </a:lnTo>
                    <a:close/>
                    <a:moveTo>
                      <a:pt x="493218" y="8103"/>
                    </a:moveTo>
                    <a:lnTo>
                      <a:pt x="493585" y="8126"/>
                    </a:lnTo>
                    <a:lnTo>
                      <a:pt x="492307" y="8211"/>
                    </a:lnTo>
                    <a:close/>
                    <a:moveTo>
                      <a:pt x="435533" y="8103"/>
                    </a:moveTo>
                    <a:lnTo>
                      <a:pt x="428776" y="9032"/>
                    </a:lnTo>
                    <a:lnTo>
                      <a:pt x="425861" y="9314"/>
                    </a:lnTo>
                    <a:lnTo>
                      <a:pt x="430650" y="8438"/>
                    </a:lnTo>
                    <a:close/>
                    <a:moveTo>
                      <a:pt x="526292" y="8100"/>
                    </a:moveTo>
                    <a:lnTo>
                      <a:pt x="526437" y="8167"/>
                    </a:lnTo>
                    <a:lnTo>
                      <a:pt x="526224" y="8258"/>
                    </a:lnTo>
                    <a:lnTo>
                      <a:pt x="526201" y="8247"/>
                    </a:lnTo>
                    <a:close/>
                    <a:moveTo>
                      <a:pt x="516584" y="8055"/>
                    </a:moveTo>
                    <a:lnTo>
                      <a:pt x="519298" y="8353"/>
                    </a:lnTo>
                    <a:lnTo>
                      <a:pt x="517793" y="8585"/>
                    </a:lnTo>
                    <a:lnTo>
                      <a:pt x="515770" y="8743"/>
                    </a:lnTo>
                    <a:lnTo>
                      <a:pt x="515136" y="8506"/>
                    </a:lnTo>
                    <a:lnTo>
                      <a:pt x="515634" y="8411"/>
                    </a:lnTo>
                    <a:close/>
                    <a:moveTo>
                      <a:pt x="522521" y="8054"/>
                    </a:moveTo>
                    <a:lnTo>
                      <a:pt x="522166" y="8400"/>
                    </a:lnTo>
                    <a:lnTo>
                      <a:pt x="522100" y="8385"/>
                    </a:lnTo>
                    <a:lnTo>
                      <a:pt x="522440" y="8065"/>
                    </a:lnTo>
                    <a:close/>
                    <a:moveTo>
                      <a:pt x="487365" y="8052"/>
                    </a:moveTo>
                    <a:lnTo>
                      <a:pt x="489874" y="8194"/>
                    </a:lnTo>
                    <a:lnTo>
                      <a:pt x="490428" y="8226"/>
                    </a:lnTo>
                    <a:lnTo>
                      <a:pt x="489638" y="8357"/>
                    </a:lnTo>
                    <a:lnTo>
                      <a:pt x="488401" y="8352"/>
                    </a:lnTo>
                    <a:lnTo>
                      <a:pt x="486356" y="8344"/>
                    </a:lnTo>
                    <a:lnTo>
                      <a:pt x="485345" y="8255"/>
                    </a:lnTo>
                    <a:lnTo>
                      <a:pt x="486472" y="8137"/>
                    </a:lnTo>
                    <a:close/>
                    <a:moveTo>
                      <a:pt x="444925" y="8020"/>
                    </a:moveTo>
                    <a:lnTo>
                      <a:pt x="443493" y="8165"/>
                    </a:lnTo>
                    <a:lnTo>
                      <a:pt x="442600" y="8161"/>
                    </a:lnTo>
                    <a:lnTo>
                      <a:pt x="443393" y="8072"/>
                    </a:lnTo>
                    <a:close/>
                    <a:moveTo>
                      <a:pt x="478346" y="8015"/>
                    </a:moveTo>
                    <a:lnTo>
                      <a:pt x="481879" y="8227"/>
                    </a:lnTo>
                    <a:lnTo>
                      <a:pt x="482420" y="8260"/>
                    </a:lnTo>
                    <a:lnTo>
                      <a:pt x="481882" y="8325"/>
                    </a:lnTo>
                    <a:lnTo>
                      <a:pt x="480797" y="8320"/>
                    </a:lnTo>
                    <a:lnTo>
                      <a:pt x="475933" y="8300"/>
                    </a:lnTo>
                    <a:close/>
                    <a:moveTo>
                      <a:pt x="495306" y="8012"/>
                    </a:moveTo>
                    <a:lnTo>
                      <a:pt x="494990" y="8215"/>
                    </a:lnTo>
                    <a:lnTo>
                      <a:pt x="493585" y="8126"/>
                    </a:lnTo>
                    <a:close/>
                    <a:moveTo>
                      <a:pt x="517534" y="8011"/>
                    </a:moveTo>
                    <a:lnTo>
                      <a:pt x="518436" y="8088"/>
                    </a:lnTo>
                    <a:lnTo>
                      <a:pt x="519548" y="8315"/>
                    </a:lnTo>
                    <a:lnTo>
                      <a:pt x="519484" y="8325"/>
                    </a:lnTo>
                    <a:close/>
                    <a:moveTo>
                      <a:pt x="522569" y="8007"/>
                    </a:moveTo>
                    <a:lnTo>
                      <a:pt x="522680" y="8031"/>
                    </a:lnTo>
                    <a:lnTo>
                      <a:pt x="522521" y="8054"/>
                    </a:lnTo>
                    <a:close/>
                    <a:moveTo>
                      <a:pt x="522856" y="8006"/>
                    </a:moveTo>
                    <a:lnTo>
                      <a:pt x="523726" y="8205"/>
                    </a:lnTo>
                    <a:lnTo>
                      <a:pt x="523654" y="8245"/>
                    </a:lnTo>
                    <a:lnTo>
                      <a:pt x="522680" y="8031"/>
                    </a:lnTo>
                    <a:close/>
                    <a:moveTo>
                      <a:pt x="457478" y="8004"/>
                    </a:moveTo>
                    <a:lnTo>
                      <a:pt x="459897" y="8234"/>
                    </a:lnTo>
                    <a:lnTo>
                      <a:pt x="455962" y="8217"/>
                    </a:lnTo>
                    <a:lnTo>
                      <a:pt x="456620" y="8112"/>
                    </a:lnTo>
                    <a:close/>
                    <a:moveTo>
                      <a:pt x="522831" y="8000"/>
                    </a:moveTo>
                    <a:lnTo>
                      <a:pt x="522868" y="8004"/>
                    </a:lnTo>
                    <a:lnTo>
                      <a:pt x="522856" y="8006"/>
                    </a:lnTo>
                    <a:close/>
                    <a:moveTo>
                      <a:pt x="439418" y="8000"/>
                    </a:moveTo>
                    <a:lnTo>
                      <a:pt x="438037" y="8142"/>
                    </a:lnTo>
                    <a:lnTo>
                      <a:pt x="437955" y="8142"/>
                    </a:lnTo>
                    <a:close/>
                    <a:moveTo>
                      <a:pt x="445647" y="7995"/>
                    </a:moveTo>
                    <a:lnTo>
                      <a:pt x="444096" y="8168"/>
                    </a:lnTo>
                    <a:lnTo>
                      <a:pt x="443556" y="8165"/>
                    </a:lnTo>
                    <a:lnTo>
                      <a:pt x="445084" y="8014"/>
                    </a:lnTo>
                    <a:close/>
                    <a:moveTo>
                      <a:pt x="457248" y="7983"/>
                    </a:moveTo>
                    <a:lnTo>
                      <a:pt x="457360" y="7993"/>
                    </a:lnTo>
                    <a:lnTo>
                      <a:pt x="456620" y="8112"/>
                    </a:lnTo>
                    <a:lnTo>
                      <a:pt x="455884" y="8204"/>
                    </a:lnTo>
                    <a:close/>
                    <a:moveTo>
                      <a:pt x="522543" y="7969"/>
                    </a:moveTo>
                    <a:lnTo>
                      <a:pt x="522602" y="7975"/>
                    </a:lnTo>
                    <a:lnTo>
                      <a:pt x="522569" y="8007"/>
                    </a:lnTo>
                    <a:lnTo>
                      <a:pt x="522515" y="7995"/>
                    </a:lnTo>
                    <a:close/>
                    <a:moveTo>
                      <a:pt x="522625" y="7953"/>
                    </a:moveTo>
                    <a:lnTo>
                      <a:pt x="522831" y="8000"/>
                    </a:lnTo>
                    <a:lnTo>
                      <a:pt x="522602" y="7975"/>
                    </a:lnTo>
                    <a:close/>
                    <a:moveTo>
                      <a:pt x="516791" y="7948"/>
                    </a:moveTo>
                    <a:lnTo>
                      <a:pt x="516854" y="7953"/>
                    </a:lnTo>
                    <a:lnTo>
                      <a:pt x="516584" y="8055"/>
                    </a:lnTo>
                    <a:lnTo>
                      <a:pt x="516537" y="8050"/>
                    </a:lnTo>
                    <a:close/>
                    <a:moveTo>
                      <a:pt x="526389" y="7940"/>
                    </a:moveTo>
                    <a:lnTo>
                      <a:pt x="526676" y="8065"/>
                    </a:lnTo>
                    <a:lnTo>
                      <a:pt x="526493" y="8143"/>
                    </a:lnTo>
                    <a:lnTo>
                      <a:pt x="526329" y="8039"/>
                    </a:lnTo>
                    <a:close/>
                    <a:moveTo>
                      <a:pt x="515416" y="7926"/>
                    </a:moveTo>
                    <a:lnTo>
                      <a:pt x="516537" y="8050"/>
                    </a:lnTo>
                    <a:lnTo>
                      <a:pt x="515634" y="8411"/>
                    </a:lnTo>
                    <a:lnTo>
                      <a:pt x="515076" y="8483"/>
                    </a:lnTo>
                    <a:lnTo>
                      <a:pt x="513921" y="8051"/>
                    </a:lnTo>
                    <a:close/>
                    <a:moveTo>
                      <a:pt x="522107" y="7921"/>
                    </a:moveTo>
                    <a:lnTo>
                      <a:pt x="522251" y="7937"/>
                    </a:lnTo>
                    <a:lnTo>
                      <a:pt x="522515" y="7995"/>
                    </a:lnTo>
                    <a:lnTo>
                      <a:pt x="522440" y="8065"/>
                    </a:lnTo>
                    <a:lnTo>
                      <a:pt x="521595" y="8186"/>
                    </a:lnTo>
                    <a:lnTo>
                      <a:pt x="521936" y="7947"/>
                    </a:lnTo>
                    <a:close/>
                    <a:moveTo>
                      <a:pt x="516950" y="7917"/>
                    </a:moveTo>
                    <a:lnTo>
                      <a:pt x="517534" y="8011"/>
                    </a:lnTo>
                    <a:lnTo>
                      <a:pt x="516854" y="7953"/>
                    </a:lnTo>
                    <a:close/>
                    <a:moveTo>
                      <a:pt x="497614" y="7908"/>
                    </a:moveTo>
                    <a:lnTo>
                      <a:pt x="498632" y="8148"/>
                    </a:lnTo>
                    <a:lnTo>
                      <a:pt x="497435" y="8369"/>
                    </a:lnTo>
                    <a:lnTo>
                      <a:pt x="496052" y="8282"/>
                    </a:lnTo>
                    <a:close/>
                    <a:moveTo>
                      <a:pt x="500005" y="7894"/>
                    </a:moveTo>
                    <a:lnTo>
                      <a:pt x="499034" y="8243"/>
                    </a:lnTo>
                    <a:lnTo>
                      <a:pt x="498632" y="8148"/>
                    </a:lnTo>
                    <a:close/>
                    <a:moveTo>
                      <a:pt x="522023" y="7887"/>
                    </a:moveTo>
                    <a:lnTo>
                      <a:pt x="522150" y="7915"/>
                    </a:lnTo>
                    <a:lnTo>
                      <a:pt x="522107" y="7921"/>
                    </a:lnTo>
                    <a:lnTo>
                      <a:pt x="521991" y="7909"/>
                    </a:lnTo>
                    <a:close/>
                    <a:moveTo>
                      <a:pt x="522333" y="7887"/>
                    </a:moveTo>
                    <a:lnTo>
                      <a:pt x="522572" y="7941"/>
                    </a:lnTo>
                    <a:lnTo>
                      <a:pt x="522543" y="7969"/>
                    </a:lnTo>
                    <a:lnTo>
                      <a:pt x="522251" y="7937"/>
                    </a:lnTo>
                    <a:lnTo>
                      <a:pt x="522150" y="7915"/>
                    </a:lnTo>
                    <a:close/>
                    <a:moveTo>
                      <a:pt x="489390" y="7861"/>
                    </a:moveTo>
                    <a:lnTo>
                      <a:pt x="491650" y="8004"/>
                    </a:lnTo>
                    <a:lnTo>
                      <a:pt x="491727" y="8009"/>
                    </a:lnTo>
                    <a:lnTo>
                      <a:pt x="490901" y="8147"/>
                    </a:lnTo>
                    <a:lnTo>
                      <a:pt x="490591" y="8117"/>
                    </a:lnTo>
                    <a:lnTo>
                      <a:pt x="488632" y="7933"/>
                    </a:lnTo>
                    <a:close/>
                    <a:moveTo>
                      <a:pt x="440928" y="7845"/>
                    </a:moveTo>
                    <a:lnTo>
                      <a:pt x="440679" y="7878"/>
                    </a:lnTo>
                    <a:lnTo>
                      <a:pt x="439418" y="8000"/>
                    </a:lnTo>
                    <a:close/>
                    <a:moveTo>
                      <a:pt x="458287" y="7844"/>
                    </a:moveTo>
                    <a:lnTo>
                      <a:pt x="458553" y="7870"/>
                    </a:lnTo>
                    <a:lnTo>
                      <a:pt x="457478" y="8004"/>
                    </a:lnTo>
                    <a:lnTo>
                      <a:pt x="457360" y="7993"/>
                    </a:lnTo>
                    <a:close/>
                    <a:moveTo>
                      <a:pt x="516463" y="7839"/>
                    </a:moveTo>
                    <a:lnTo>
                      <a:pt x="516891" y="7908"/>
                    </a:lnTo>
                    <a:lnTo>
                      <a:pt x="516791" y="7948"/>
                    </a:lnTo>
                    <a:lnTo>
                      <a:pt x="515984" y="7879"/>
                    </a:lnTo>
                    <a:close/>
                    <a:moveTo>
                      <a:pt x="497904" y="7838"/>
                    </a:moveTo>
                    <a:lnTo>
                      <a:pt x="497614" y="7908"/>
                    </a:lnTo>
                    <a:lnTo>
                      <a:pt x="497447" y="7869"/>
                    </a:lnTo>
                    <a:close/>
                    <a:moveTo>
                      <a:pt x="450278" y="7838"/>
                    </a:moveTo>
                    <a:lnTo>
                      <a:pt x="448491" y="8186"/>
                    </a:lnTo>
                    <a:lnTo>
                      <a:pt x="445745" y="8174"/>
                    </a:lnTo>
                    <a:lnTo>
                      <a:pt x="447683" y="7926"/>
                    </a:lnTo>
                    <a:close/>
                    <a:moveTo>
                      <a:pt x="479876" y="7835"/>
                    </a:moveTo>
                    <a:lnTo>
                      <a:pt x="478346" y="8015"/>
                    </a:lnTo>
                    <a:lnTo>
                      <a:pt x="477701" y="7977"/>
                    </a:lnTo>
                    <a:close/>
                    <a:moveTo>
                      <a:pt x="455614" y="7828"/>
                    </a:moveTo>
                    <a:lnTo>
                      <a:pt x="456322" y="7895"/>
                    </a:lnTo>
                    <a:lnTo>
                      <a:pt x="454045" y="8209"/>
                    </a:lnTo>
                    <a:lnTo>
                      <a:pt x="452468" y="8202"/>
                    </a:lnTo>
                    <a:close/>
                    <a:moveTo>
                      <a:pt x="522761" y="7821"/>
                    </a:moveTo>
                    <a:lnTo>
                      <a:pt x="522625" y="7953"/>
                    </a:lnTo>
                    <a:lnTo>
                      <a:pt x="522572" y="7941"/>
                    </a:lnTo>
                    <a:lnTo>
                      <a:pt x="522689" y="7832"/>
                    </a:lnTo>
                    <a:close/>
                    <a:moveTo>
                      <a:pt x="517114" y="7819"/>
                    </a:moveTo>
                    <a:lnTo>
                      <a:pt x="517177" y="7832"/>
                    </a:lnTo>
                    <a:lnTo>
                      <a:pt x="516950" y="7917"/>
                    </a:lnTo>
                    <a:lnTo>
                      <a:pt x="516891" y="7908"/>
                    </a:lnTo>
                    <a:close/>
                    <a:moveTo>
                      <a:pt x="480158" y="7802"/>
                    </a:moveTo>
                    <a:lnTo>
                      <a:pt x="480256" y="7810"/>
                    </a:lnTo>
                    <a:lnTo>
                      <a:pt x="479876" y="7835"/>
                    </a:lnTo>
                    <a:close/>
                    <a:moveTo>
                      <a:pt x="517221" y="7776"/>
                    </a:moveTo>
                    <a:lnTo>
                      <a:pt x="517114" y="7819"/>
                    </a:lnTo>
                    <a:lnTo>
                      <a:pt x="516995" y="7795"/>
                    </a:lnTo>
                    <a:close/>
                    <a:moveTo>
                      <a:pt x="436464" y="7776"/>
                    </a:moveTo>
                    <a:lnTo>
                      <a:pt x="432295" y="8137"/>
                    </a:lnTo>
                    <a:lnTo>
                      <a:pt x="430650" y="8438"/>
                    </a:lnTo>
                    <a:lnTo>
                      <a:pt x="426381" y="8731"/>
                    </a:lnTo>
                    <a:lnTo>
                      <a:pt x="430147" y="8220"/>
                    </a:lnTo>
                    <a:close/>
                    <a:moveTo>
                      <a:pt x="524486" y="7773"/>
                    </a:moveTo>
                    <a:lnTo>
                      <a:pt x="523884" y="8115"/>
                    </a:lnTo>
                    <a:lnTo>
                      <a:pt x="522868" y="8004"/>
                    </a:lnTo>
                    <a:close/>
                    <a:moveTo>
                      <a:pt x="457342" y="7754"/>
                    </a:moveTo>
                    <a:lnTo>
                      <a:pt x="458170" y="7833"/>
                    </a:lnTo>
                    <a:lnTo>
                      <a:pt x="457248" y="7983"/>
                    </a:lnTo>
                    <a:lnTo>
                      <a:pt x="456322" y="7895"/>
                    </a:lnTo>
                    <a:close/>
                    <a:moveTo>
                      <a:pt x="486665" y="7748"/>
                    </a:moveTo>
                    <a:lnTo>
                      <a:pt x="487046" y="7783"/>
                    </a:lnTo>
                    <a:lnTo>
                      <a:pt x="488632" y="7933"/>
                    </a:lnTo>
                    <a:lnTo>
                      <a:pt x="487365" y="8052"/>
                    </a:lnTo>
                    <a:lnTo>
                      <a:pt x="485285" y="7935"/>
                    </a:lnTo>
                    <a:lnTo>
                      <a:pt x="485169" y="7928"/>
                    </a:lnTo>
                    <a:close/>
                    <a:moveTo>
                      <a:pt x="528012" y="7746"/>
                    </a:moveTo>
                    <a:lnTo>
                      <a:pt x="529776" y="8380"/>
                    </a:lnTo>
                    <a:lnTo>
                      <a:pt x="530240" y="8696"/>
                    </a:lnTo>
                    <a:lnTo>
                      <a:pt x="529143" y="9117"/>
                    </a:lnTo>
                    <a:lnTo>
                      <a:pt x="529110" y="9123"/>
                    </a:lnTo>
                    <a:lnTo>
                      <a:pt x="528706" y="8947"/>
                    </a:lnTo>
                    <a:lnTo>
                      <a:pt x="528792" y="8411"/>
                    </a:lnTo>
                    <a:close/>
                    <a:moveTo>
                      <a:pt x="513084" y="7737"/>
                    </a:moveTo>
                    <a:lnTo>
                      <a:pt x="513921" y="8051"/>
                    </a:lnTo>
                    <a:lnTo>
                      <a:pt x="510952" y="8299"/>
                    </a:lnTo>
                    <a:lnTo>
                      <a:pt x="512754" y="7753"/>
                    </a:lnTo>
                    <a:close/>
                    <a:moveTo>
                      <a:pt x="481566" y="7724"/>
                    </a:moveTo>
                    <a:lnTo>
                      <a:pt x="485169" y="7928"/>
                    </a:lnTo>
                    <a:lnTo>
                      <a:pt x="484694" y="7986"/>
                    </a:lnTo>
                    <a:lnTo>
                      <a:pt x="483672" y="8109"/>
                    </a:lnTo>
                    <a:lnTo>
                      <a:pt x="483468" y="8091"/>
                    </a:lnTo>
                    <a:lnTo>
                      <a:pt x="480256" y="7810"/>
                    </a:lnTo>
                    <a:close/>
                    <a:moveTo>
                      <a:pt x="453801" y="7719"/>
                    </a:moveTo>
                    <a:lnTo>
                      <a:pt x="450266" y="8193"/>
                    </a:lnTo>
                    <a:lnTo>
                      <a:pt x="449521" y="8190"/>
                    </a:lnTo>
                    <a:lnTo>
                      <a:pt x="452421" y="7766"/>
                    </a:lnTo>
                    <a:close/>
                    <a:moveTo>
                      <a:pt x="454355" y="7708"/>
                    </a:moveTo>
                    <a:lnTo>
                      <a:pt x="455302" y="7798"/>
                    </a:lnTo>
                    <a:lnTo>
                      <a:pt x="452004" y="8200"/>
                    </a:lnTo>
                    <a:lnTo>
                      <a:pt x="450650" y="8195"/>
                    </a:lnTo>
                    <a:close/>
                    <a:moveTo>
                      <a:pt x="513880" y="7699"/>
                    </a:moveTo>
                    <a:lnTo>
                      <a:pt x="515984" y="7879"/>
                    </a:lnTo>
                    <a:lnTo>
                      <a:pt x="515416" y="7926"/>
                    </a:lnTo>
                    <a:lnTo>
                      <a:pt x="513512" y="7717"/>
                    </a:lnTo>
                    <a:close/>
                    <a:moveTo>
                      <a:pt x="454440" y="7697"/>
                    </a:moveTo>
                    <a:lnTo>
                      <a:pt x="454355" y="7708"/>
                    </a:lnTo>
                    <a:lnTo>
                      <a:pt x="454290" y="7702"/>
                    </a:lnTo>
                    <a:close/>
                    <a:moveTo>
                      <a:pt x="525120" y="7697"/>
                    </a:moveTo>
                    <a:lnTo>
                      <a:pt x="526201" y="8247"/>
                    </a:lnTo>
                    <a:lnTo>
                      <a:pt x="526184" y="8276"/>
                    </a:lnTo>
                    <a:lnTo>
                      <a:pt x="526017" y="8347"/>
                    </a:lnTo>
                    <a:lnTo>
                      <a:pt x="524622" y="8195"/>
                    </a:lnTo>
                    <a:close/>
                    <a:moveTo>
                      <a:pt x="496688" y="7690"/>
                    </a:moveTo>
                    <a:lnTo>
                      <a:pt x="497447" y="7869"/>
                    </a:lnTo>
                    <a:lnTo>
                      <a:pt x="495306" y="8012"/>
                    </a:lnTo>
                    <a:lnTo>
                      <a:pt x="495605" y="7819"/>
                    </a:lnTo>
                    <a:close/>
                    <a:moveTo>
                      <a:pt x="454076" y="7682"/>
                    </a:moveTo>
                    <a:lnTo>
                      <a:pt x="454290" y="7702"/>
                    </a:lnTo>
                    <a:lnTo>
                      <a:pt x="453801" y="7719"/>
                    </a:lnTo>
                    <a:close/>
                    <a:moveTo>
                      <a:pt x="525137" y="7680"/>
                    </a:moveTo>
                    <a:lnTo>
                      <a:pt x="525120" y="7697"/>
                    </a:lnTo>
                    <a:lnTo>
                      <a:pt x="525098" y="7685"/>
                    </a:lnTo>
                    <a:close/>
                    <a:moveTo>
                      <a:pt x="513044" y="7665"/>
                    </a:moveTo>
                    <a:lnTo>
                      <a:pt x="513512" y="7717"/>
                    </a:lnTo>
                    <a:lnTo>
                      <a:pt x="513084" y="7737"/>
                    </a:lnTo>
                    <a:lnTo>
                      <a:pt x="512960" y="7691"/>
                    </a:lnTo>
                    <a:close/>
                    <a:moveTo>
                      <a:pt x="456402" y="7664"/>
                    </a:moveTo>
                    <a:lnTo>
                      <a:pt x="456728" y="7695"/>
                    </a:lnTo>
                    <a:lnTo>
                      <a:pt x="455614" y="7828"/>
                    </a:lnTo>
                    <a:lnTo>
                      <a:pt x="455302" y="7798"/>
                    </a:lnTo>
                    <a:close/>
                    <a:moveTo>
                      <a:pt x="518864" y="7639"/>
                    </a:moveTo>
                    <a:lnTo>
                      <a:pt x="519215" y="7720"/>
                    </a:lnTo>
                    <a:lnTo>
                      <a:pt x="520595" y="8154"/>
                    </a:lnTo>
                    <a:lnTo>
                      <a:pt x="520098" y="8230"/>
                    </a:lnTo>
                    <a:lnTo>
                      <a:pt x="518436" y="8088"/>
                    </a:lnTo>
                    <a:lnTo>
                      <a:pt x="517177" y="7832"/>
                    </a:lnTo>
                    <a:lnTo>
                      <a:pt x="517357" y="7765"/>
                    </a:lnTo>
                    <a:close/>
                    <a:moveTo>
                      <a:pt x="527685" y="7632"/>
                    </a:moveTo>
                    <a:lnTo>
                      <a:pt x="528792" y="8411"/>
                    </a:lnTo>
                    <a:lnTo>
                      <a:pt x="527912" y="8602"/>
                    </a:lnTo>
                    <a:lnTo>
                      <a:pt x="526676" y="8065"/>
                    </a:lnTo>
                    <a:close/>
                    <a:moveTo>
                      <a:pt x="527672" y="7623"/>
                    </a:moveTo>
                    <a:lnTo>
                      <a:pt x="527691" y="7630"/>
                    </a:lnTo>
                    <a:lnTo>
                      <a:pt x="527685" y="7632"/>
                    </a:lnTo>
                    <a:close/>
                    <a:moveTo>
                      <a:pt x="456780" y="7618"/>
                    </a:moveTo>
                    <a:lnTo>
                      <a:pt x="456402" y="7664"/>
                    </a:lnTo>
                    <a:lnTo>
                      <a:pt x="456145" y="7639"/>
                    </a:lnTo>
                    <a:close/>
                    <a:moveTo>
                      <a:pt x="525629" y="7610"/>
                    </a:moveTo>
                    <a:lnTo>
                      <a:pt x="525709" y="7645"/>
                    </a:lnTo>
                    <a:lnTo>
                      <a:pt x="526329" y="8039"/>
                    </a:lnTo>
                    <a:lnTo>
                      <a:pt x="526292" y="8100"/>
                    </a:lnTo>
                    <a:lnTo>
                      <a:pt x="525324" y="7653"/>
                    </a:lnTo>
                    <a:close/>
                    <a:moveTo>
                      <a:pt x="519235" y="7608"/>
                    </a:moveTo>
                    <a:lnTo>
                      <a:pt x="521991" y="7909"/>
                    </a:lnTo>
                    <a:lnTo>
                      <a:pt x="521936" y="7947"/>
                    </a:lnTo>
                    <a:lnTo>
                      <a:pt x="520897" y="8107"/>
                    </a:lnTo>
                    <a:lnTo>
                      <a:pt x="519215" y="7720"/>
                    </a:lnTo>
                    <a:lnTo>
                      <a:pt x="518938" y="7633"/>
                    </a:lnTo>
                    <a:close/>
                    <a:moveTo>
                      <a:pt x="525214" y="7603"/>
                    </a:moveTo>
                    <a:lnTo>
                      <a:pt x="525324" y="7653"/>
                    </a:lnTo>
                    <a:lnTo>
                      <a:pt x="525137" y="7680"/>
                    </a:lnTo>
                    <a:close/>
                    <a:moveTo>
                      <a:pt x="512717" y="7600"/>
                    </a:moveTo>
                    <a:lnTo>
                      <a:pt x="513140" y="7636"/>
                    </a:lnTo>
                    <a:lnTo>
                      <a:pt x="513044" y="7665"/>
                    </a:lnTo>
                    <a:lnTo>
                      <a:pt x="512828" y="7642"/>
                    </a:lnTo>
                    <a:close/>
                    <a:moveTo>
                      <a:pt x="516023" y="7597"/>
                    </a:moveTo>
                    <a:lnTo>
                      <a:pt x="516995" y="7795"/>
                    </a:lnTo>
                    <a:lnTo>
                      <a:pt x="516463" y="7839"/>
                    </a:lnTo>
                    <a:lnTo>
                      <a:pt x="515200" y="7636"/>
                    </a:lnTo>
                    <a:close/>
                    <a:moveTo>
                      <a:pt x="512344" y="7588"/>
                    </a:moveTo>
                    <a:lnTo>
                      <a:pt x="512828" y="7642"/>
                    </a:lnTo>
                    <a:lnTo>
                      <a:pt x="512960" y="7691"/>
                    </a:lnTo>
                    <a:lnTo>
                      <a:pt x="512754" y="7753"/>
                    </a:lnTo>
                    <a:lnTo>
                      <a:pt x="511179" y="7828"/>
                    </a:lnTo>
                    <a:lnTo>
                      <a:pt x="510008" y="8377"/>
                    </a:lnTo>
                    <a:lnTo>
                      <a:pt x="508897" y="8470"/>
                    </a:lnTo>
                    <a:lnTo>
                      <a:pt x="509054" y="8411"/>
                    </a:lnTo>
                    <a:lnTo>
                      <a:pt x="508427" y="8509"/>
                    </a:lnTo>
                    <a:lnTo>
                      <a:pt x="506776" y="8646"/>
                    </a:lnTo>
                    <a:close/>
                    <a:moveTo>
                      <a:pt x="501653" y="7588"/>
                    </a:moveTo>
                    <a:lnTo>
                      <a:pt x="500005" y="7894"/>
                    </a:lnTo>
                    <a:lnTo>
                      <a:pt x="500672" y="7654"/>
                    </a:lnTo>
                    <a:close/>
                    <a:moveTo>
                      <a:pt x="527814" y="7577"/>
                    </a:moveTo>
                    <a:lnTo>
                      <a:pt x="528012" y="7746"/>
                    </a:lnTo>
                    <a:lnTo>
                      <a:pt x="527691" y="7630"/>
                    </a:lnTo>
                    <a:close/>
                    <a:moveTo>
                      <a:pt x="484789" y="7571"/>
                    </a:moveTo>
                    <a:lnTo>
                      <a:pt x="486983" y="7709"/>
                    </a:lnTo>
                    <a:lnTo>
                      <a:pt x="486665" y="7748"/>
                    </a:lnTo>
                    <a:close/>
                    <a:moveTo>
                      <a:pt x="455414" y="7569"/>
                    </a:moveTo>
                    <a:lnTo>
                      <a:pt x="456145" y="7639"/>
                    </a:lnTo>
                    <a:lnTo>
                      <a:pt x="454440" y="7697"/>
                    </a:lnTo>
                    <a:close/>
                    <a:moveTo>
                      <a:pt x="524857" y="7562"/>
                    </a:moveTo>
                    <a:lnTo>
                      <a:pt x="525098" y="7685"/>
                    </a:lnTo>
                    <a:lnTo>
                      <a:pt x="524486" y="7773"/>
                    </a:lnTo>
                    <a:close/>
                    <a:moveTo>
                      <a:pt x="458834" y="7549"/>
                    </a:moveTo>
                    <a:lnTo>
                      <a:pt x="457342" y="7754"/>
                    </a:lnTo>
                    <a:lnTo>
                      <a:pt x="456728" y="7695"/>
                    </a:lnTo>
                    <a:lnTo>
                      <a:pt x="457615" y="7590"/>
                    </a:lnTo>
                    <a:close/>
                    <a:moveTo>
                      <a:pt x="484435" y="7537"/>
                    </a:moveTo>
                    <a:lnTo>
                      <a:pt x="484789" y="7571"/>
                    </a:lnTo>
                    <a:lnTo>
                      <a:pt x="484349" y="7543"/>
                    </a:lnTo>
                    <a:close/>
                    <a:moveTo>
                      <a:pt x="444198" y="7508"/>
                    </a:moveTo>
                    <a:lnTo>
                      <a:pt x="440928" y="7845"/>
                    </a:lnTo>
                    <a:lnTo>
                      <a:pt x="442662" y="7614"/>
                    </a:lnTo>
                    <a:close/>
                    <a:moveTo>
                      <a:pt x="518276" y="7504"/>
                    </a:moveTo>
                    <a:lnTo>
                      <a:pt x="518660" y="7545"/>
                    </a:lnTo>
                    <a:lnTo>
                      <a:pt x="518938" y="7633"/>
                    </a:lnTo>
                    <a:lnTo>
                      <a:pt x="518864" y="7639"/>
                    </a:lnTo>
                    <a:close/>
                    <a:moveTo>
                      <a:pt x="518064" y="7500"/>
                    </a:moveTo>
                    <a:lnTo>
                      <a:pt x="517357" y="7765"/>
                    </a:lnTo>
                    <a:lnTo>
                      <a:pt x="517221" y="7776"/>
                    </a:lnTo>
                    <a:lnTo>
                      <a:pt x="517891" y="7508"/>
                    </a:lnTo>
                    <a:close/>
                    <a:moveTo>
                      <a:pt x="520611" y="7493"/>
                    </a:moveTo>
                    <a:lnTo>
                      <a:pt x="522099" y="7833"/>
                    </a:lnTo>
                    <a:lnTo>
                      <a:pt x="522023" y="7887"/>
                    </a:lnTo>
                    <a:lnTo>
                      <a:pt x="520338" y="7516"/>
                    </a:lnTo>
                    <a:close/>
                    <a:moveTo>
                      <a:pt x="460483" y="7493"/>
                    </a:moveTo>
                    <a:lnTo>
                      <a:pt x="458287" y="7844"/>
                    </a:lnTo>
                    <a:lnTo>
                      <a:pt x="458170" y="7833"/>
                    </a:lnTo>
                    <a:lnTo>
                      <a:pt x="460218" y="7502"/>
                    </a:lnTo>
                    <a:close/>
                    <a:moveTo>
                      <a:pt x="518225" y="7492"/>
                    </a:moveTo>
                    <a:lnTo>
                      <a:pt x="518276" y="7504"/>
                    </a:lnTo>
                    <a:lnTo>
                      <a:pt x="518186" y="7494"/>
                    </a:lnTo>
                    <a:close/>
                    <a:moveTo>
                      <a:pt x="452062" y="7491"/>
                    </a:moveTo>
                    <a:lnTo>
                      <a:pt x="453418" y="7620"/>
                    </a:lnTo>
                    <a:lnTo>
                      <a:pt x="452421" y="7766"/>
                    </a:lnTo>
                    <a:lnTo>
                      <a:pt x="450278" y="7838"/>
                    </a:lnTo>
                    <a:close/>
                    <a:moveTo>
                      <a:pt x="518103" y="7485"/>
                    </a:moveTo>
                    <a:lnTo>
                      <a:pt x="518186" y="7494"/>
                    </a:lnTo>
                    <a:lnTo>
                      <a:pt x="518064" y="7500"/>
                    </a:lnTo>
                    <a:close/>
                    <a:moveTo>
                      <a:pt x="524955" y="7483"/>
                    </a:moveTo>
                    <a:lnTo>
                      <a:pt x="524978" y="7494"/>
                    </a:lnTo>
                    <a:lnTo>
                      <a:pt x="524857" y="7562"/>
                    </a:lnTo>
                    <a:lnTo>
                      <a:pt x="524760" y="7513"/>
                    </a:lnTo>
                    <a:close/>
                    <a:moveTo>
                      <a:pt x="454415" y="7474"/>
                    </a:moveTo>
                    <a:lnTo>
                      <a:pt x="455123" y="7542"/>
                    </a:lnTo>
                    <a:lnTo>
                      <a:pt x="454076" y="7682"/>
                    </a:lnTo>
                    <a:lnTo>
                      <a:pt x="453418" y="7620"/>
                    </a:lnTo>
                    <a:close/>
                    <a:moveTo>
                      <a:pt x="483045" y="7461"/>
                    </a:moveTo>
                    <a:lnTo>
                      <a:pt x="484349" y="7543"/>
                    </a:lnTo>
                    <a:lnTo>
                      <a:pt x="481566" y="7724"/>
                    </a:lnTo>
                    <a:lnTo>
                      <a:pt x="481054" y="7696"/>
                    </a:lnTo>
                    <a:close/>
                    <a:moveTo>
                      <a:pt x="526685" y="7459"/>
                    </a:moveTo>
                    <a:lnTo>
                      <a:pt x="526389" y="7940"/>
                    </a:lnTo>
                    <a:lnTo>
                      <a:pt x="525709" y="7645"/>
                    </a:lnTo>
                    <a:lnTo>
                      <a:pt x="525649" y="7607"/>
                    </a:lnTo>
                    <a:close/>
                    <a:moveTo>
                      <a:pt x="518039" y="7449"/>
                    </a:moveTo>
                    <a:lnTo>
                      <a:pt x="518138" y="7472"/>
                    </a:lnTo>
                    <a:lnTo>
                      <a:pt x="518103" y="7485"/>
                    </a:lnTo>
                    <a:lnTo>
                      <a:pt x="517982" y="7472"/>
                    </a:lnTo>
                    <a:close/>
                    <a:moveTo>
                      <a:pt x="525237" y="7440"/>
                    </a:moveTo>
                    <a:lnTo>
                      <a:pt x="525335" y="7482"/>
                    </a:lnTo>
                    <a:lnTo>
                      <a:pt x="525214" y="7603"/>
                    </a:lnTo>
                    <a:lnTo>
                      <a:pt x="524978" y="7494"/>
                    </a:lnTo>
                    <a:lnTo>
                      <a:pt x="525012" y="7474"/>
                    </a:lnTo>
                    <a:close/>
                    <a:moveTo>
                      <a:pt x="440361" y="7439"/>
                    </a:moveTo>
                    <a:lnTo>
                      <a:pt x="439423" y="7568"/>
                    </a:lnTo>
                    <a:lnTo>
                      <a:pt x="436464" y="7776"/>
                    </a:lnTo>
                    <a:close/>
                    <a:moveTo>
                      <a:pt x="525381" y="7436"/>
                    </a:moveTo>
                    <a:lnTo>
                      <a:pt x="525649" y="7607"/>
                    </a:lnTo>
                    <a:lnTo>
                      <a:pt x="525629" y="7610"/>
                    </a:lnTo>
                    <a:lnTo>
                      <a:pt x="525335" y="7482"/>
                    </a:lnTo>
                    <a:close/>
                    <a:moveTo>
                      <a:pt x="450695" y="7435"/>
                    </a:moveTo>
                    <a:lnTo>
                      <a:pt x="448611" y="7666"/>
                    </a:lnTo>
                    <a:lnTo>
                      <a:pt x="445084" y="8014"/>
                    </a:lnTo>
                    <a:lnTo>
                      <a:pt x="444925" y="8020"/>
                    </a:lnTo>
                    <a:close/>
                    <a:moveTo>
                      <a:pt x="518269" y="7423"/>
                    </a:moveTo>
                    <a:lnTo>
                      <a:pt x="518455" y="7481"/>
                    </a:lnTo>
                    <a:lnTo>
                      <a:pt x="518225" y="7492"/>
                    </a:lnTo>
                    <a:lnTo>
                      <a:pt x="518138" y="7472"/>
                    </a:lnTo>
                    <a:close/>
                    <a:moveTo>
                      <a:pt x="445448" y="7422"/>
                    </a:moveTo>
                    <a:lnTo>
                      <a:pt x="441376" y="7986"/>
                    </a:lnTo>
                    <a:lnTo>
                      <a:pt x="439887" y="8150"/>
                    </a:lnTo>
                    <a:lnTo>
                      <a:pt x="438676" y="8145"/>
                    </a:lnTo>
                    <a:lnTo>
                      <a:pt x="440679" y="7878"/>
                    </a:lnTo>
                    <a:lnTo>
                      <a:pt x="445211" y="7438"/>
                    </a:lnTo>
                    <a:close/>
                    <a:moveTo>
                      <a:pt x="513854" y="7420"/>
                    </a:moveTo>
                    <a:lnTo>
                      <a:pt x="515200" y="7636"/>
                    </a:lnTo>
                    <a:lnTo>
                      <a:pt x="513880" y="7699"/>
                    </a:lnTo>
                    <a:lnTo>
                      <a:pt x="513140" y="7636"/>
                    </a:lnTo>
                    <a:close/>
                    <a:moveTo>
                      <a:pt x="525403" y="7414"/>
                    </a:moveTo>
                    <a:lnTo>
                      <a:pt x="525381" y="7436"/>
                    </a:lnTo>
                    <a:lnTo>
                      <a:pt x="525358" y="7421"/>
                    </a:lnTo>
                    <a:close/>
                    <a:moveTo>
                      <a:pt x="519871" y="7413"/>
                    </a:moveTo>
                    <a:lnTo>
                      <a:pt x="520338" y="7516"/>
                    </a:lnTo>
                    <a:lnTo>
                      <a:pt x="519235" y="7608"/>
                    </a:lnTo>
                    <a:lnTo>
                      <a:pt x="518660" y="7545"/>
                    </a:lnTo>
                    <a:lnTo>
                      <a:pt x="518455" y="7481"/>
                    </a:lnTo>
                    <a:close/>
                    <a:moveTo>
                      <a:pt x="451206" y="7410"/>
                    </a:moveTo>
                    <a:lnTo>
                      <a:pt x="451499" y="7438"/>
                    </a:lnTo>
                    <a:lnTo>
                      <a:pt x="447683" y="7926"/>
                    </a:lnTo>
                    <a:lnTo>
                      <a:pt x="445647" y="7995"/>
                    </a:lnTo>
                    <a:lnTo>
                      <a:pt x="448611" y="7666"/>
                    </a:lnTo>
                    <a:close/>
                    <a:moveTo>
                      <a:pt x="451050" y="7396"/>
                    </a:moveTo>
                    <a:lnTo>
                      <a:pt x="451068" y="7397"/>
                    </a:lnTo>
                    <a:lnTo>
                      <a:pt x="450695" y="7435"/>
                    </a:lnTo>
                    <a:close/>
                    <a:moveTo>
                      <a:pt x="495426" y="7392"/>
                    </a:moveTo>
                    <a:lnTo>
                      <a:pt x="496030" y="7535"/>
                    </a:lnTo>
                    <a:lnTo>
                      <a:pt x="496041" y="7537"/>
                    </a:lnTo>
                    <a:lnTo>
                      <a:pt x="495605" y="7819"/>
                    </a:lnTo>
                    <a:lnTo>
                      <a:pt x="493218" y="8103"/>
                    </a:lnTo>
                    <a:lnTo>
                      <a:pt x="491727" y="8009"/>
                    </a:lnTo>
                    <a:lnTo>
                      <a:pt x="491950" y="7972"/>
                    </a:lnTo>
                    <a:close/>
                    <a:moveTo>
                      <a:pt x="527311" y="7369"/>
                    </a:moveTo>
                    <a:lnTo>
                      <a:pt x="527672" y="7623"/>
                    </a:lnTo>
                    <a:lnTo>
                      <a:pt x="527065" y="7405"/>
                    </a:lnTo>
                    <a:close/>
                    <a:moveTo>
                      <a:pt x="528309" y="7365"/>
                    </a:moveTo>
                    <a:lnTo>
                      <a:pt x="530574" y="8568"/>
                    </a:lnTo>
                    <a:lnTo>
                      <a:pt x="530441" y="8619"/>
                    </a:lnTo>
                    <a:lnTo>
                      <a:pt x="529776" y="8380"/>
                    </a:lnTo>
                    <a:lnTo>
                      <a:pt x="528294" y="7371"/>
                    </a:lnTo>
                    <a:close/>
                    <a:moveTo>
                      <a:pt x="535878" y="7364"/>
                    </a:moveTo>
                    <a:lnTo>
                      <a:pt x="536687" y="7553"/>
                    </a:lnTo>
                    <a:lnTo>
                      <a:pt x="538512" y="9408"/>
                    </a:lnTo>
                    <a:lnTo>
                      <a:pt x="538405" y="9493"/>
                    </a:lnTo>
                    <a:lnTo>
                      <a:pt x="537238" y="9267"/>
                    </a:lnTo>
                    <a:lnTo>
                      <a:pt x="536071" y="7760"/>
                    </a:lnTo>
                    <a:close/>
                    <a:moveTo>
                      <a:pt x="475103" y="7359"/>
                    </a:moveTo>
                    <a:lnTo>
                      <a:pt x="481054" y="7696"/>
                    </a:lnTo>
                    <a:lnTo>
                      <a:pt x="480158" y="7802"/>
                    </a:lnTo>
                    <a:close/>
                    <a:moveTo>
                      <a:pt x="525239" y="7345"/>
                    </a:moveTo>
                    <a:lnTo>
                      <a:pt x="525358" y="7421"/>
                    </a:lnTo>
                    <a:lnTo>
                      <a:pt x="525237" y="7440"/>
                    </a:lnTo>
                    <a:lnTo>
                      <a:pt x="525144" y="7399"/>
                    </a:lnTo>
                    <a:close/>
                    <a:moveTo>
                      <a:pt x="526781" y="7302"/>
                    </a:moveTo>
                    <a:lnTo>
                      <a:pt x="527065" y="7405"/>
                    </a:lnTo>
                    <a:lnTo>
                      <a:pt x="526685" y="7459"/>
                    </a:lnTo>
                    <a:close/>
                    <a:moveTo>
                      <a:pt x="452586" y="7299"/>
                    </a:moveTo>
                    <a:lnTo>
                      <a:pt x="452898" y="7329"/>
                    </a:lnTo>
                    <a:lnTo>
                      <a:pt x="452062" y="7491"/>
                    </a:lnTo>
                    <a:lnTo>
                      <a:pt x="451499" y="7438"/>
                    </a:lnTo>
                    <a:close/>
                    <a:moveTo>
                      <a:pt x="466338" y="7294"/>
                    </a:moveTo>
                    <a:lnTo>
                      <a:pt x="477701" y="7977"/>
                    </a:lnTo>
                    <a:lnTo>
                      <a:pt x="472930" y="8288"/>
                    </a:lnTo>
                    <a:lnTo>
                      <a:pt x="462462" y="8244"/>
                    </a:lnTo>
                    <a:lnTo>
                      <a:pt x="458553" y="7870"/>
                    </a:lnTo>
                    <a:lnTo>
                      <a:pt x="461978" y="7442"/>
                    </a:lnTo>
                    <a:close/>
                    <a:moveTo>
                      <a:pt x="452304" y="7272"/>
                    </a:moveTo>
                    <a:lnTo>
                      <a:pt x="452458" y="7287"/>
                    </a:lnTo>
                    <a:lnTo>
                      <a:pt x="451206" y="7410"/>
                    </a:lnTo>
                    <a:lnTo>
                      <a:pt x="451068" y="7397"/>
                    </a:lnTo>
                    <a:close/>
                    <a:moveTo>
                      <a:pt x="523286" y="7270"/>
                    </a:moveTo>
                    <a:lnTo>
                      <a:pt x="522689" y="7832"/>
                    </a:lnTo>
                    <a:lnTo>
                      <a:pt x="522333" y="7887"/>
                    </a:lnTo>
                    <a:lnTo>
                      <a:pt x="522099" y="7833"/>
                    </a:lnTo>
                    <a:lnTo>
                      <a:pt x="522851" y="7307"/>
                    </a:lnTo>
                    <a:close/>
                    <a:moveTo>
                      <a:pt x="522906" y="7269"/>
                    </a:moveTo>
                    <a:lnTo>
                      <a:pt x="522851" y="7307"/>
                    </a:lnTo>
                    <a:lnTo>
                      <a:pt x="520611" y="7493"/>
                    </a:lnTo>
                    <a:lnTo>
                      <a:pt x="520193" y="7398"/>
                    </a:lnTo>
                    <a:close/>
                    <a:moveTo>
                      <a:pt x="528104" y="7256"/>
                    </a:moveTo>
                    <a:lnTo>
                      <a:pt x="528202" y="7309"/>
                    </a:lnTo>
                    <a:lnTo>
                      <a:pt x="528294" y="7371"/>
                    </a:lnTo>
                    <a:lnTo>
                      <a:pt x="527814" y="7577"/>
                    </a:lnTo>
                    <a:lnTo>
                      <a:pt x="527534" y="7338"/>
                    </a:lnTo>
                    <a:close/>
                    <a:moveTo>
                      <a:pt x="446652" y="7255"/>
                    </a:moveTo>
                    <a:lnTo>
                      <a:pt x="445609" y="7400"/>
                    </a:lnTo>
                    <a:lnTo>
                      <a:pt x="445211" y="7438"/>
                    </a:lnTo>
                    <a:lnTo>
                      <a:pt x="444198" y="7508"/>
                    </a:lnTo>
                    <a:close/>
                    <a:moveTo>
                      <a:pt x="523349" y="7247"/>
                    </a:moveTo>
                    <a:lnTo>
                      <a:pt x="523329" y="7267"/>
                    </a:lnTo>
                    <a:lnTo>
                      <a:pt x="523286" y="7270"/>
                    </a:lnTo>
                    <a:lnTo>
                      <a:pt x="523309" y="7249"/>
                    </a:lnTo>
                    <a:close/>
                    <a:moveTo>
                      <a:pt x="506802" y="7245"/>
                    </a:moveTo>
                    <a:lnTo>
                      <a:pt x="502714" y="9110"/>
                    </a:lnTo>
                    <a:lnTo>
                      <a:pt x="501544" y="8834"/>
                    </a:lnTo>
                    <a:lnTo>
                      <a:pt x="502475" y="8411"/>
                    </a:lnTo>
                    <a:lnTo>
                      <a:pt x="499945" y="8400"/>
                    </a:lnTo>
                    <a:lnTo>
                      <a:pt x="503981" y="7433"/>
                    </a:lnTo>
                    <a:close/>
                    <a:moveTo>
                      <a:pt x="524161" y="7209"/>
                    </a:moveTo>
                    <a:lnTo>
                      <a:pt x="524760" y="7513"/>
                    </a:lnTo>
                    <a:lnTo>
                      <a:pt x="522761" y="7821"/>
                    </a:lnTo>
                    <a:lnTo>
                      <a:pt x="523329" y="7267"/>
                    </a:lnTo>
                    <a:lnTo>
                      <a:pt x="523850" y="7224"/>
                    </a:lnTo>
                    <a:close/>
                    <a:moveTo>
                      <a:pt x="526849" y="7192"/>
                    </a:moveTo>
                    <a:lnTo>
                      <a:pt x="526781" y="7302"/>
                    </a:lnTo>
                    <a:lnTo>
                      <a:pt x="526585" y="7232"/>
                    </a:lnTo>
                    <a:close/>
                    <a:moveTo>
                      <a:pt x="453434" y="7190"/>
                    </a:moveTo>
                    <a:lnTo>
                      <a:pt x="452586" y="7299"/>
                    </a:lnTo>
                    <a:lnTo>
                      <a:pt x="452458" y="7287"/>
                    </a:lnTo>
                    <a:close/>
                    <a:moveTo>
                      <a:pt x="448859" y="7188"/>
                    </a:moveTo>
                    <a:lnTo>
                      <a:pt x="450141" y="7310"/>
                    </a:lnTo>
                    <a:lnTo>
                      <a:pt x="443393" y="8072"/>
                    </a:lnTo>
                    <a:lnTo>
                      <a:pt x="440955" y="8154"/>
                    </a:lnTo>
                    <a:lnTo>
                      <a:pt x="440187" y="8151"/>
                    </a:lnTo>
                    <a:lnTo>
                      <a:pt x="441376" y="7986"/>
                    </a:lnTo>
                    <a:lnTo>
                      <a:pt x="448285" y="7228"/>
                    </a:lnTo>
                    <a:close/>
                    <a:moveTo>
                      <a:pt x="524652" y="7185"/>
                    </a:moveTo>
                    <a:lnTo>
                      <a:pt x="525144" y="7399"/>
                    </a:lnTo>
                    <a:lnTo>
                      <a:pt x="525012" y="7474"/>
                    </a:lnTo>
                    <a:lnTo>
                      <a:pt x="524955" y="7483"/>
                    </a:lnTo>
                    <a:lnTo>
                      <a:pt x="524342" y="7200"/>
                    </a:lnTo>
                    <a:close/>
                    <a:moveTo>
                      <a:pt x="524310" y="7185"/>
                    </a:moveTo>
                    <a:lnTo>
                      <a:pt x="524342" y="7200"/>
                    </a:lnTo>
                    <a:lnTo>
                      <a:pt x="524161" y="7209"/>
                    </a:lnTo>
                    <a:lnTo>
                      <a:pt x="524143" y="7199"/>
                    </a:lnTo>
                    <a:close/>
                    <a:moveTo>
                      <a:pt x="496594" y="7182"/>
                    </a:moveTo>
                    <a:lnTo>
                      <a:pt x="496559" y="7204"/>
                    </a:lnTo>
                    <a:lnTo>
                      <a:pt x="495762" y="7337"/>
                    </a:lnTo>
                    <a:lnTo>
                      <a:pt x="495426" y="7392"/>
                    </a:lnTo>
                    <a:lnTo>
                      <a:pt x="495270" y="7356"/>
                    </a:lnTo>
                    <a:lnTo>
                      <a:pt x="495121" y="7321"/>
                    </a:lnTo>
                    <a:close/>
                    <a:moveTo>
                      <a:pt x="451313" y="7177"/>
                    </a:moveTo>
                    <a:lnTo>
                      <a:pt x="452229" y="7265"/>
                    </a:lnTo>
                    <a:lnTo>
                      <a:pt x="451050" y="7396"/>
                    </a:lnTo>
                    <a:lnTo>
                      <a:pt x="450141" y="7310"/>
                    </a:lnTo>
                    <a:close/>
                    <a:moveTo>
                      <a:pt x="518746" y="7166"/>
                    </a:moveTo>
                    <a:lnTo>
                      <a:pt x="518877" y="7195"/>
                    </a:lnTo>
                    <a:lnTo>
                      <a:pt x="518269" y="7423"/>
                    </a:lnTo>
                    <a:lnTo>
                      <a:pt x="518177" y="7394"/>
                    </a:lnTo>
                    <a:close/>
                    <a:moveTo>
                      <a:pt x="528792" y="7158"/>
                    </a:moveTo>
                    <a:lnTo>
                      <a:pt x="528309" y="7365"/>
                    </a:lnTo>
                    <a:lnTo>
                      <a:pt x="528202" y="7309"/>
                    </a:lnTo>
                    <a:lnTo>
                      <a:pt x="528121" y="7254"/>
                    </a:lnTo>
                    <a:close/>
                    <a:moveTo>
                      <a:pt x="525601" y="7140"/>
                    </a:moveTo>
                    <a:lnTo>
                      <a:pt x="525239" y="7345"/>
                    </a:lnTo>
                    <a:lnTo>
                      <a:pt x="524964" y="7170"/>
                    </a:lnTo>
                    <a:close/>
                    <a:moveTo>
                      <a:pt x="524909" y="7136"/>
                    </a:moveTo>
                    <a:lnTo>
                      <a:pt x="524964" y="7170"/>
                    </a:lnTo>
                    <a:lnTo>
                      <a:pt x="524652" y="7185"/>
                    </a:lnTo>
                    <a:lnTo>
                      <a:pt x="524597" y="7161"/>
                    </a:lnTo>
                    <a:close/>
                    <a:moveTo>
                      <a:pt x="519038" y="7134"/>
                    </a:moveTo>
                    <a:lnTo>
                      <a:pt x="520193" y="7398"/>
                    </a:lnTo>
                    <a:lnTo>
                      <a:pt x="519871" y="7413"/>
                    </a:lnTo>
                    <a:lnTo>
                      <a:pt x="518877" y="7195"/>
                    </a:lnTo>
                    <a:close/>
                    <a:moveTo>
                      <a:pt x="514822" y="7127"/>
                    </a:moveTo>
                    <a:lnTo>
                      <a:pt x="517982" y="7472"/>
                    </a:lnTo>
                    <a:lnTo>
                      <a:pt x="517891" y="7508"/>
                    </a:lnTo>
                    <a:lnTo>
                      <a:pt x="516023" y="7597"/>
                    </a:lnTo>
                    <a:lnTo>
                      <a:pt x="514377" y="7262"/>
                    </a:lnTo>
                    <a:close/>
                    <a:moveTo>
                      <a:pt x="527284" y="7125"/>
                    </a:moveTo>
                    <a:lnTo>
                      <a:pt x="527534" y="7338"/>
                    </a:lnTo>
                    <a:lnTo>
                      <a:pt x="527311" y="7369"/>
                    </a:lnTo>
                    <a:lnTo>
                      <a:pt x="527021" y="7165"/>
                    </a:lnTo>
                    <a:close/>
                    <a:moveTo>
                      <a:pt x="453950" y="7124"/>
                    </a:moveTo>
                    <a:lnTo>
                      <a:pt x="453792" y="7155"/>
                    </a:lnTo>
                    <a:lnTo>
                      <a:pt x="453434" y="7190"/>
                    </a:lnTo>
                    <a:close/>
                    <a:moveTo>
                      <a:pt x="507079" y="7119"/>
                    </a:moveTo>
                    <a:lnTo>
                      <a:pt x="507789" y="7179"/>
                    </a:lnTo>
                    <a:lnTo>
                      <a:pt x="506802" y="7245"/>
                    </a:lnTo>
                    <a:close/>
                    <a:moveTo>
                      <a:pt x="526244" y="7109"/>
                    </a:moveTo>
                    <a:lnTo>
                      <a:pt x="526585" y="7232"/>
                    </a:lnTo>
                    <a:lnTo>
                      <a:pt x="525403" y="7414"/>
                    </a:lnTo>
                    <a:lnTo>
                      <a:pt x="525681" y="7136"/>
                    </a:lnTo>
                    <a:close/>
                    <a:moveTo>
                      <a:pt x="472120" y="7098"/>
                    </a:moveTo>
                    <a:lnTo>
                      <a:pt x="475103" y="7359"/>
                    </a:lnTo>
                    <a:lnTo>
                      <a:pt x="471100" y="7133"/>
                    </a:lnTo>
                    <a:close/>
                    <a:moveTo>
                      <a:pt x="462980" y="7092"/>
                    </a:moveTo>
                    <a:lnTo>
                      <a:pt x="464192" y="7165"/>
                    </a:lnTo>
                    <a:lnTo>
                      <a:pt x="461978" y="7442"/>
                    </a:lnTo>
                    <a:lnTo>
                      <a:pt x="460483" y="7493"/>
                    </a:lnTo>
                    <a:close/>
                    <a:moveTo>
                      <a:pt x="526912" y="7089"/>
                    </a:moveTo>
                    <a:lnTo>
                      <a:pt x="527021" y="7165"/>
                    </a:lnTo>
                    <a:lnTo>
                      <a:pt x="526849" y="7192"/>
                    </a:lnTo>
                    <a:close/>
                    <a:moveTo>
                      <a:pt x="526919" y="7077"/>
                    </a:moveTo>
                    <a:lnTo>
                      <a:pt x="526912" y="7089"/>
                    </a:lnTo>
                    <a:lnTo>
                      <a:pt x="526897" y="7078"/>
                    </a:lnTo>
                    <a:close/>
                    <a:moveTo>
                      <a:pt x="525752" y="7065"/>
                    </a:moveTo>
                    <a:lnTo>
                      <a:pt x="525681" y="7136"/>
                    </a:lnTo>
                    <a:lnTo>
                      <a:pt x="525601" y="7140"/>
                    </a:lnTo>
                    <a:lnTo>
                      <a:pt x="525730" y="7067"/>
                    </a:lnTo>
                    <a:close/>
                    <a:moveTo>
                      <a:pt x="462395" y="7057"/>
                    </a:moveTo>
                    <a:lnTo>
                      <a:pt x="462807" y="7082"/>
                    </a:lnTo>
                    <a:lnTo>
                      <a:pt x="460218" y="7502"/>
                    </a:lnTo>
                    <a:lnTo>
                      <a:pt x="458834" y="7549"/>
                    </a:lnTo>
                    <a:close/>
                    <a:moveTo>
                      <a:pt x="527813" y="7043"/>
                    </a:moveTo>
                    <a:lnTo>
                      <a:pt x="528121" y="7254"/>
                    </a:lnTo>
                    <a:lnTo>
                      <a:pt x="528104" y="7256"/>
                    </a:lnTo>
                    <a:lnTo>
                      <a:pt x="527727" y="7056"/>
                    </a:lnTo>
                    <a:close/>
                    <a:moveTo>
                      <a:pt x="527696" y="7040"/>
                    </a:moveTo>
                    <a:lnTo>
                      <a:pt x="527727" y="7056"/>
                    </a:lnTo>
                    <a:lnTo>
                      <a:pt x="527284" y="7125"/>
                    </a:lnTo>
                    <a:lnTo>
                      <a:pt x="527212" y="7063"/>
                    </a:lnTo>
                    <a:close/>
                    <a:moveTo>
                      <a:pt x="447005" y="7034"/>
                    </a:moveTo>
                    <a:lnTo>
                      <a:pt x="442662" y="7614"/>
                    </a:lnTo>
                    <a:lnTo>
                      <a:pt x="435533" y="8103"/>
                    </a:lnTo>
                    <a:lnTo>
                      <a:pt x="439423" y="7568"/>
                    </a:lnTo>
                    <a:close/>
                    <a:moveTo>
                      <a:pt x="454672" y="7032"/>
                    </a:moveTo>
                    <a:lnTo>
                      <a:pt x="453950" y="7124"/>
                    </a:lnTo>
                    <a:lnTo>
                      <a:pt x="454157" y="7084"/>
                    </a:lnTo>
                    <a:close/>
                    <a:moveTo>
                      <a:pt x="461714" y="7016"/>
                    </a:moveTo>
                    <a:lnTo>
                      <a:pt x="462191" y="7045"/>
                    </a:lnTo>
                    <a:lnTo>
                      <a:pt x="457615" y="7590"/>
                    </a:lnTo>
                    <a:lnTo>
                      <a:pt x="456780" y="7618"/>
                    </a:lnTo>
                    <a:close/>
                    <a:moveTo>
                      <a:pt x="454557" y="7006"/>
                    </a:moveTo>
                    <a:lnTo>
                      <a:pt x="454157" y="7084"/>
                    </a:lnTo>
                    <a:lnTo>
                      <a:pt x="452304" y="7272"/>
                    </a:lnTo>
                    <a:lnTo>
                      <a:pt x="452229" y="7265"/>
                    </a:lnTo>
                    <a:close/>
                    <a:moveTo>
                      <a:pt x="502496" y="6999"/>
                    </a:moveTo>
                    <a:lnTo>
                      <a:pt x="502262" y="7083"/>
                    </a:lnTo>
                    <a:lnTo>
                      <a:pt x="500672" y="7654"/>
                    </a:lnTo>
                    <a:lnTo>
                      <a:pt x="497904" y="7838"/>
                    </a:lnTo>
                    <a:lnTo>
                      <a:pt x="500336" y="7256"/>
                    </a:lnTo>
                    <a:lnTo>
                      <a:pt x="501558" y="7110"/>
                    </a:lnTo>
                    <a:close/>
                    <a:moveTo>
                      <a:pt x="451636" y="6997"/>
                    </a:moveTo>
                    <a:lnTo>
                      <a:pt x="448859" y="7188"/>
                    </a:lnTo>
                    <a:lnTo>
                      <a:pt x="448743" y="7177"/>
                    </a:lnTo>
                    <a:lnTo>
                      <a:pt x="448285" y="7228"/>
                    </a:lnTo>
                    <a:lnTo>
                      <a:pt x="445448" y="7422"/>
                    </a:lnTo>
                    <a:lnTo>
                      <a:pt x="445609" y="7400"/>
                    </a:lnTo>
                    <a:lnTo>
                      <a:pt x="449424" y="7030"/>
                    </a:lnTo>
                    <a:close/>
                    <a:moveTo>
                      <a:pt x="526747" y="6972"/>
                    </a:moveTo>
                    <a:lnTo>
                      <a:pt x="526897" y="7078"/>
                    </a:lnTo>
                    <a:lnTo>
                      <a:pt x="526244" y="7109"/>
                    </a:lnTo>
                    <a:lnTo>
                      <a:pt x="526051" y="7040"/>
                    </a:lnTo>
                    <a:lnTo>
                      <a:pt x="525752" y="7065"/>
                    </a:lnTo>
                    <a:lnTo>
                      <a:pt x="525776" y="7041"/>
                    </a:lnTo>
                    <a:lnTo>
                      <a:pt x="525777" y="7040"/>
                    </a:lnTo>
                    <a:close/>
                    <a:moveTo>
                      <a:pt x="511017" y="6964"/>
                    </a:moveTo>
                    <a:lnTo>
                      <a:pt x="511019" y="6965"/>
                    </a:lnTo>
                    <a:lnTo>
                      <a:pt x="512717" y="7600"/>
                    </a:lnTo>
                    <a:lnTo>
                      <a:pt x="507789" y="7179"/>
                    </a:lnTo>
                    <a:close/>
                    <a:moveTo>
                      <a:pt x="523654" y="6951"/>
                    </a:moveTo>
                    <a:lnTo>
                      <a:pt x="524143" y="7199"/>
                    </a:lnTo>
                    <a:lnTo>
                      <a:pt x="523850" y="7224"/>
                    </a:lnTo>
                    <a:lnTo>
                      <a:pt x="523349" y="7247"/>
                    </a:lnTo>
                    <a:close/>
                    <a:moveTo>
                      <a:pt x="505101" y="6950"/>
                    </a:moveTo>
                    <a:lnTo>
                      <a:pt x="505277" y="6965"/>
                    </a:lnTo>
                    <a:lnTo>
                      <a:pt x="505763" y="7006"/>
                    </a:lnTo>
                    <a:lnTo>
                      <a:pt x="503981" y="7433"/>
                    </a:lnTo>
                    <a:lnTo>
                      <a:pt x="501653" y="7588"/>
                    </a:lnTo>
                    <a:lnTo>
                      <a:pt x="504951" y="6978"/>
                    </a:lnTo>
                    <a:close/>
                    <a:moveTo>
                      <a:pt x="527079" y="6949"/>
                    </a:moveTo>
                    <a:lnTo>
                      <a:pt x="527212" y="7063"/>
                    </a:lnTo>
                    <a:lnTo>
                      <a:pt x="526919" y="7077"/>
                    </a:lnTo>
                    <a:lnTo>
                      <a:pt x="526994" y="6955"/>
                    </a:lnTo>
                    <a:close/>
                    <a:moveTo>
                      <a:pt x="455094" y="6947"/>
                    </a:moveTo>
                    <a:lnTo>
                      <a:pt x="454557" y="7006"/>
                    </a:lnTo>
                    <a:lnTo>
                      <a:pt x="454845" y="6950"/>
                    </a:lnTo>
                    <a:close/>
                    <a:moveTo>
                      <a:pt x="493525" y="6944"/>
                    </a:moveTo>
                    <a:lnTo>
                      <a:pt x="495121" y="7321"/>
                    </a:lnTo>
                    <a:lnTo>
                      <a:pt x="494379" y="7391"/>
                    </a:lnTo>
                    <a:lnTo>
                      <a:pt x="489390" y="7861"/>
                    </a:lnTo>
                    <a:lnTo>
                      <a:pt x="487516" y="7743"/>
                    </a:lnTo>
                    <a:lnTo>
                      <a:pt x="486983" y="7709"/>
                    </a:lnTo>
                    <a:lnTo>
                      <a:pt x="493078" y="6974"/>
                    </a:lnTo>
                    <a:close/>
                    <a:moveTo>
                      <a:pt x="455584" y="6939"/>
                    </a:moveTo>
                    <a:lnTo>
                      <a:pt x="454672" y="7032"/>
                    </a:lnTo>
                    <a:lnTo>
                      <a:pt x="455370" y="6943"/>
                    </a:lnTo>
                    <a:close/>
                    <a:moveTo>
                      <a:pt x="477748" y="6907"/>
                    </a:moveTo>
                    <a:lnTo>
                      <a:pt x="483300" y="7430"/>
                    </a:lnTo>
                    <a:lnTo>
                      <a:pt x="483045" y="7461"/>
                    </a:lnTo>
                    <a:lnTo>
                      <a:pt x="475494" y="6984"/>
                    </a:lnTo>
                    <a:close/>
                    <a:moveTo>
                      <a:pt x="459866" y="6905"/>
                    </a:moveTo>
                    <a:lnTo>
                      <a:pt x="460283" y="6930"/>
                    </a:lnTo>
                    <a:lnTo>
                      <a:pt x="455414" y="7569"/>
                    </a:lnTo>
                    <a:lnTo>
                      <a:pt x="455123" y="7542"/>
                    </a:lnTo>
                    <a:close/>
                    <a:moveTo>
                      <a:pt x="458344" y="6899"/>
                    </a:moveTo>
                    <a:lnTo>
                      <a:pt x="454415" y="7474"/>
                    </a:lnTo>
                    <a:lnTo>
                      <a:pt x="452898" y="7329"/>
                    </a:lnTo>
                    <a:lnTo>
                      <a:pt x="453792" y="7155"/>
                    </a:lnTo>
                    <a:lnTo>
                      <a:pt x="456045" y="6933"/>
                    </a:lnTo>
                    <a:close/>
                    <a:moveTo>
                      <a:pt x="523684" y="6896"/>
                    </a:moveTo>
                    <a:lnTo>
                      <a:pt x="523702" y="6904"/>
                    </a:lnTo>
                    <a:lnTo>
                      <a:pt x="523654" y="6951"/>
                    </a:lnTo>
                    <a:lnTo>
                      <a:pt x="523636" y="6942"/>
                    </a:lnTo>
                    <a:close/>
                    <a:moveTo>
                      <a:pt x="466522" y="6874"/>
                    </a:moveTo>
                    <a:lnTo>
                      <a:pt x="471100" y="7133"/>
                    </a:lnTo>
                    <a:lnTo>
                      <a:pt x="466338" y="7294"/>
                    </a:lnTo>
                    <a:lnTo>
                      <a:pt x="464192" y="7165"/>
                    </a:lnTo>
                    <a:close/>
                    <a:moveTo>
                      <a:pt x="460108" y="6873"/>
                    </a:moveTo>
                    <a:lnTo>
                      <a:pt x="459866" y="6905"/>
                    </a:lnTo>
                    <a:lnTo>
                      <a:pt x="459481" y="6882"/>
                    </a:lnTo>
                    <a:close/>
                    <a:moveTo>
                      <a:pt x="512447" y="6869"/>
                    </a:moveTo>
                    <a:lnTo>
                      <a:pt x="514377" y="7262"/>
                    </a:lnTo>
                    <a:lnTo>
                      <a:pt x="513854" y="7420"/>
                    </a:lnTo>
                    <a:lnTo>
                      <a:pt x="511019" y="6965"/>
                    </a:lnTo>
                    <a:lnTo>
                      <a:pt x="511018" y="6964"/>
                    </a:lnTo>
                    <a:close/>
                    <a:moveTo>
                      <a:pt x="512442" y="6868"/>
                    </a:moveTo>
                    <a:lnTo>
                      <a:pt x="512450" y="6869"/>
                    </a:lnTo>
                    <a:lnTo>
                      <a:pt x="512447" y="6869"/>
                    </a:lnTo>
                    <a:close/>
                    <a:moveTo>
                      <a:pt x="523484" y="6864"/>
                    </a:moveTo>
                    <a:lnTo>
                      <a:pt x="523636" y="6942"/>
                    </a:lnTo>
                    <a:lnTo>
                      <a:pt x="523309" y="7249"/>
                    </a:lnTo>
                    <a:lnTo>
                      <a:pt x="522906" y="7269"/>
                    </a:lnTo>
                    <a:close/>
                    <a:moveTo>
                      <a:pt x="458756" y="6839"/>
                    </a:moveTo>
                    <a:lnTo>
                      <a:pt x="459481" y="6882"/>
                    </a:lnTo>
                    <a:lnTo>
                      <a:pt x="458344" y="6899"/>
                    </a:lnTo>
                    <a:close/>
                    <a:moveTo>
                      <a:pt x="463270" y="6827"/>
                    </a:moveTo>
                    <a:lnTo>
                      <a:pt x="461714" y="7016"/>
                    </a:lnTo>
                    <a:lnTo>
                      <a:pt x="460283" y="6930"/>
                    </a:lnTo>
                    <a:lnTo>
                      <a:pt x="460798" y="6863"/>
                    </a:lnTo>
                    <a:close/>
                    <a:moveTo>
                      <a:pt x="464163" y="6813"/>
                    </a:moveTo>
                    <a:lnTo>
                      <a:pt x="462395" y="7057"/>
                    </a:lnTo>
                    <a:lnTo>
                      <a:pt x="462191" y="7045"/>
                    </a:lnTo>
                    <a:lnTo>
                      <a:pt x="464132" y="6814"/>
                    </a:lnTo>
                    <a:close/>
                    <a:moveTo>
                      <a:pt x="523795" y="6813"/>
                    </a:moveTo>
                    <a:lnTo>
                      <a:pt x="524597" y="7161"/>
                    </a:lnTo>
                    <a:lnTo>
                      <a:pt x="524310" y="7185"/>
                    </a:lnTo>
                    <a:lnTo>
                      <a:pt x="523702" y="6904"/>
                    </a:lnTo>
                    <a:close/>
                    <a:moveTo>
                      <a:pt x="464777" y="6804"/>
                    </a:moveTo>
                    <a:lnTo>
                      <a:pt x="462980" y="7092"/>
                    </a:lnTo>
                    <a:lnTo>
                      <a:pt x="462807" y="7082"/>
                    </a:lnTo>
                    <a:lnTo>
                      <a:pt x="464495" y="6808"/>
                    </a:lnTo>
                    <a:close/>
                    <a:moveTo>
                      <a:pt x="533434" y="6791"/>
                    </a:moveTo>
                    <a:lnTo>
                      <a:pt x="535739" y="7331"/>
                    </a:lnTo>
                    <a:lnTo>
                      <a:pt x="536071" y="7760"/>
                    </a:lnTo>
                    <a:lnTo>
                      <a:pt x="536761" y="9175"/>
                    </a:lnTo>
                    <a:lnTo>
                      <a:pt x="535646" y="8959"/>
                    </a:lnTo>
                    <a:lnTo>
                      <a:pt x="534832" y="9936"/>
                    </a:lnTo>
                    <a:close/>
                    <a:moveTo>
                      <a:pt x="464912" y="6783"/>
                    </a:moveTo>
                    <a:lnTo>
                      <a:pt x="465187" y="6798"/>
                    </a:lnTo>
                    <a:lnTo>
                      <a:pt x="464777" y="6804"/>
                    </a:lnTo>
                    <a:close/>
                    <a:moveTo>
                      <a:pt x="503105" y="6780"/>
                    </a:moveTo>
                    <a:lnTo>
                      <a:pt x="503822" y="6841"/>
                    </a:lnTo>
                    <a:lnTo>
                      <a:pt x="502496" y="6999"/>
                    </a:lnTo>
                    <a:close/>
                    <a:moveTo>
                      <a:pt x="529540" y="6778"/>
                    </a:moveTo>
                    <a:lnTo>
                      <a:pt x="527813" y="7043"/>
                    </a:lnTo>
                    <a:lnTo>
                      <a:pt x="527619" y="6912"/>
                    </a:lnTo>
                    <a:close/>
                    <a:moveTo>
                      <a:pt x="467385" y="6766"/>
                    </a:moveTo>
                    <a:lnTo>
                      <a:pt x="466522" y="6874"/>
                    </a:lnTo>
                    <a:lnTo>
                      <a:pt x="465187" y="6798"/>
                    </a:lnTo>
                    <a:close/>
                    <a:moveTo>
                      <a:pt x="464560" y="6763"/>
                    </a:moveTo>
                    <a:lnTo>
                      <a:pt x="464721" y="6772"/>
                    </a:lnTo>
                    <a:lnTo>
                      <a:pt x="464495" y="6808"/>
                    </a:lnTo>
                    <a:lnTo>
                      <a:pt x="464163" y="6813"/>
                    </a:lnTo>
                    <a:lnTo>
                      <a:pt x="464330" y="6790"/>
                    </a:lnTo>
                    <a:close/>
                    <a:moveTo>
                      <a:pt x="457389" y="6757"/>
                    </a:moveTo>
                    <a:lnTo>
                      <a:pt x="457663" y="6773"/>
                    </a:lnTo>
                    <a:lnTo>
                      <a:pt x="456045" y="6933"/>
                    </a:lnTo>
                    <a:lnTo>
                      <a:pt x="455584" y="6939"/>
                    </a:lnTo>
                    <a:close/>
                    <a:moveTo>
                      <a:pt x="523648" y="6749"/>
                    </a:moveTo>
                    <a:lnTo>
                      <a:pt x="523780" y="6806"/>
                    </a:lnTo>
                    <a:lnTo>
                      <a:pt x="523684" y="6896"/>
                    </a:lnTo>
                    <a:lnTo>
                      <a:pt x="523535" y="6828"/>
                    </a:lnTo>
                    <a:close/>
                    <a:moveTo>
                      <a:pt x="529757" y="6744"/>
                    </a:moveTo>
                    <a:lnTo>
                      <a:pt x="529706" y="6766"/>
                    </a:lnTo>
                    <a:lnTo>
                      <a:pt x="529540" y="6778"/>
                    </a:lnTo>
                    <a:close/>
                    <a:moveTo>
                      <a:pt x="456934" y="6742"/>
                    </a:moveTo>
                    <a:lnTo>
                      <a:pt x="455370" y="6943"/>
                    </a:lnTo>
                    <a:lnTo>
                      <a:pt x="455094" y="6947"/>
                    </a:lnTo>
                    <a:close/>
                    <a:moveTo>
                      <a:pt x="516099" y="6741"/>
                    </a:moveTo>
                    <a:lnTo>
                      <a:pt x="518177" y="7394"/>
                    </a:lnTo>
                    <a:lnTo>
                      <a:pt x="518039" y="7449"/>
                    </a:lnTo>
                    <a:lnTo>
                      <a:pt x="515609" y="6889"/>
                    </a:lnTo>
                    <a:close/>
                    <a:moveTo>
                      <a:pt x="457004" y="6733"/>
                    </a:moveTo>
                    <a:lnTo>
                      <a:pt x="457011" y="6734"/>
                    </a:lnTo>
                    <a:lnTo>
                      <a:pt x="456934" y="6742"/>
                    </a:lnTo>
                    <a:close/>
                    <a:moveTo>
                      <a:pt x="464036" y="6733"/>
                    </a:moveTo>
                    <a:lnTo>
                      <a:pt x="464538" y="6762"/>
                    </a:lnTo>
                    <a:lnTo>
                      <a:pt x="464330" y="6790"/>
                    </a:lnTo>
                    <a:lnTo>
                      <a:pt x="464132" y="6814"/>
                    </a:lnTo>
                    <a:lnTo>
                      <a:pt x="463270" y="6827"/>
                    </a:lnTo>
                    <a:close/>
                    <a:moveTo>
                      <a:pt x="496790" y="6732"/>
                    </a:moveTo>
                    <a:lnTo>
                      <a:pt x="493525" y="6944"/>
                    </a:lnTo>
                    <a:lnTo>
                      <a:pt x="493455" y="6928"/>
                    </a:lnTo>
                    <a:lnTo>
                      <a:pt x="494799" y="6766"/>
                    </a:lnTo>
                    <a:close/>
                    <a:moveTo>
                      <a:pt x="467772" y="6718"/>
                    </a:moveTo>
                    <a:lnTo>
                      <a:pt x="468190" y="6754"/>
                    </a:lnTo>
                    <a:lnTo>
                      <a:pt x="467385" y="6766"/>
                    </a:lnTo>
                    <a:close/>
                    <a:moveTo>
                      <a:pt x="471166" y="6710"/>
                    </a:moveTo>
                    <a:lnTo>
                      <a:pt x="475494" y="6984"/>
                    </a:lnTo>
                    <a:lnTo>
                      <a:pt x="472120" y="7098"/>
                    </a:lnTo>
                    <a:lnTo>
                      <a:pt x="468190" y="6754"/>
                    </a:lnTo>
                    <a:close/>
                    <a:moveTo>
                      <a:pt x="514831" y="6710"/>
                    </a:moveTo>
                    <a:lnTo>
                      <a:pt x="515609" y="6889"/>
                    </a:lnTo>
                    <a:lnTo>
                      <a:pt x="514822" y="7127"/>
                    </a:lnTo>
                    <a:lnTo>
                      <a:pt x="512450" y="6869"/>
                    </a:lnTo>
                    <a:close/>
                    <a:moveTo>
                      <a:pt x="497348" y="6695"/>
                    </a:moveTo>
                    <a:lnTo>
                      <a:pt x="497306" y="6723"/>
                    </a:lnTo>
                    <a:lnTo>
                      <a:pt x="496790" y="6732"/>
                    </a:lnTo>
                    <a:close/>
                    <a:moveTo>
                      <a:pt x="456194" y="6685"/>
                    </a:moveTo>
                    <a:lnTo>
                      <a:pt x="456207" y="6686"/>
                    </a:lnTo>
                    <a:lnTo>
                      <a:pt x="454845" y="6950"/>
                    </a:lnTo>
                    <a:lnTo>
                      <a:pt x="451636" y="6997"/>
                    </a:lnTo>
                    <a:close/>
                    <a:moveTo>
                      <a:pt x="499692" y="6682"/>
                    </a:moveTo>
                    <a:lnTo>
                      <a:pt x="496820" y="7160"/>
                    </a:lnTo>
                    <a:lnTo>
                      <a:pt x="496594" y="7182"/>
                    </a:lnTo>
                    <a:lnTo>
                      <a:pt x="497306" y="6723"/>
                    </a:lnTo>
                    <a:close/>
                    <a:moveTo>
                      <a:pt x="501923" y="6679"/>
                    </a:moveTo>
                    <a:lnTo>
                      <a:pt x="502529" y="6730"/>
                    </a:lnTo>
                    <a:lnTo>
                      <a:pt x="501713" y="6926"/>
                    </a:lnTo>
                    <a:lnTo>
                      <a:pt x="500824" y="7139"/>
                    </a:lnTo>
                    <a:lnTo>
                      <a:pt x="500336" y="7256"/>
                    </a:lnTo>
                    <a:lnTo>
                      <a:pt x="496688" y="7690"/>
                    </a:lnTo>
                    <a:lnTo>
                      <a:pt x="496041" y="7537"/>
                    </a:lnTo>
                    <a:lnTo>
                      <a:pt x="496049" y="7533"/>
                    </a:lnTo>
                    <a:lnTo>
                      <a:pt x="496391" y="7312"/>
                    </a:lnTo>
                    <a:lnTo>
                      <a:pt x="496559" y="7204"/>
                    </a:lnTo>
                    <a:lnTo>
                      <a:pt x="496820" y="7160"/>
                    </a:lnTo>
                    <a:close/>
                    <a:moveTo>
                      <a:pt x="502384" y="6635"/>
                    </a:moveTo>
                    <a:lnTo>
                      <a:pt x="501923" y="6679"/>
                    </a:lnTo>
                    <a:lnTo>
                      <a:pt x="501577" y="6649"/>
                    </a:lnTo>
                    <a:close/>
                    <a:moveTo>
                      <a:pt x="527197" y="6624"/>
                    </a:moveTo>
                    <a:lnTo>
                      <a:pt x="527619" y="6912"/>
                    </a:lnTo>
                    <a:lnTo>
                      <a:pt x="527079" y="6949"/>
                    </a:lnTo>
                    <a:lnTo>
                      <a:pt x="527025" y="6904"/>
                    </a:lnTo>
                    <a:close/>
                    <a:moveTo>
                      <a:pt x="462006" y="6618"/>
                    </a:moveTo>
                    <a:lnTo>
                      <a:pt x="462463" y="6644"/>
                    </a:lnTo>
                    <a:lnTo>
                      <a:pt x="460798" y="6863"/>
                    </a:lnTo>
                    <a:lnTo>
                      <a:pt x="460108" y="6873"/>
                    </a:lnTo>
                    <a:close/>
                    <a:moveTo>
                      <a:pt x="516243" y="6616"/>
                    </a:moveTo>
                    <a:lnTo>
                      <a:pt x="516399" y="6650"/>
                    </a:lnTo>
                    <a:lnTo>
                      <a:pt x="516099" y="6741"/>
                    </a:lnTo>
                    <a:lnTo>
                      <a:pt x="515796" y="6646"/>
                    </a:lnTo>
                    <a:close/>
                    <a:moveTo>
                      <a:pt x="503563" y="6615"/>
                    </a:moveTo>
                    <a:lnTo>
                      <a:pt x="503117" y="6775"/>
                    </a:lnTo>
                    <a:lnTo>
                      <a:pt x="503105" y="6780"/>
                    </a:lnTo>
                    <a:lnTo>
                      <a:pt x="503090" y="6778"/>
                    </a:lnTo>
                    <a:lnTo>
                      <a:pt x="502529" y="6730"/>
                    </a:lnTo>
                    <a:lnTo>
                      <a:pt x="502968" y="6625"/>
                    </a:lnTo>
                    <a:close/>
                    <a:moveTo>
                      <a:pt x="516647" y="6589"/>
                    </a:moveTo>
                    <a:lnTo>
                      <a:pt x="518902" y="7103"/>
                    </a:lnTo>
                    <a:lnTo>
                      <a:pt x="518746" y="7166"/>
                    </a:lnTo>
                    <a:lnTo>
                      <a:pt x="516399" y="6650"/>
                    </a:lnTo>
                    <a:lnTo>
                      <a:pt x="516588" y="6593"/>
                    </a:lnTo>
                    <a:close/>
                    <a:moveTo>
                      <a:pt x="466140" y="6575"/>
                    </a:moveTo>
                    <a:lnTo>
                      <a:pt x="466185" y="6579"/>
                    </a:lnTo>
                    <a:lnTo>
                      <a:pt x="464912" y="6783"/>
                    </a:lnTo>
                    <a:lnTo>
                      <a:pt x="464721" y="6772"/>
                    </a:lnTo>
                    <a:lnTo>
                      <a:pt x="465377" y="6666"/>
                    </a:lnTo>
                    <a:close/>
                    <a:moveTo>
                      <a:pt x="524027" y="6574"/>
                    </a:moveTo>
                    <a:lnTo>
                      <a:pt x="524035" y="6579"/>
                    </a:lnTo>
                    <a:lnTo>
                      <a:pt x="523795" y="6813"/>
                    </a:lnTo>
                    <a:lnTo>
                      <a:pt x="523780" y="6806"/>
                    </a:lnTo>
                    <a:close/>
                    <a:moveTo>
                      <a:pt x="532495" y="6571"/>
                    </a:moveTo>
                    <a:lnTo>
                      <a:pt x="532647" y="6607"/>
                    </a:lnTo>
                    <a:lnTo>
                      <a:pt x="528792" y="7158"/>
                    </a:lnTo>
                    <a:lnTo>
                      <a:pt x="529706" y="6766"/>
                    </a:lnTo>
                    <a:close/>
                    <a:moveTo>
                      <a:pt x="465989" y="6561"/>
                    </a:moveTo>
                    <a:lnTo>
                      <a:pt x="466009" y="6563"/>
                    </a:lnTo>
                    <a:lnTo>
                      <a:pt x="465377" y="6666"/>
                    </a:lnTo>
                    <a:lnTo>
                      <a:pt x="464560" y="6763"/>
                    </a:lnTo>
                    <a:lnTo>
                      <a:pt x="464538" y="6762"/>
                    </a:lnTo>
                    <a:close/>
                    <a:moveTo>
                      <a:pt x="500459" y="6554"/>
                    </a:moveTo>
                    <a:lnTo>
                      <a:pt x="501577" y="6649"/>
                    </a:lnTo>
                    <a:lnTo>
                      <a:pt x="499692" y="6682"/>
                    </a:lnTo>
                    <a:close/>
                    <a:moveTo>
                      <a:pt x="507254" y="6551"/>
                    </a:moveTo>
                    <a:lnTo>
                      <a:pt x="505101" y="6950"/>
                    </a:lnTo>
                    <a:lnTo>
                      <a:pt x="503822" y="6841"/>
                    </a:lnTo>
                    <a:lnTo>
                      <a:pt x="506084" y="6571"/>
                    </a:lnTo>
                    <a:close/>
                    <a:moveTo>
                      <a:pt x="503278" y="6551"/>
                    </a:moveTo>
                    <a:lnTo>
                      <a:pt x="502968" y="6625"/>
                    </a:lnTo>
                    <a:lnTo>
                      <a:pt x="502384" y="6635"/>
                    </a:lnTo>
                    <a:close/>
                    <a:moveTo>
                      <a:pt x="453918" y="6548"/>
                    </a:moveTo>
                    <a:lnTo>
                      <a:pt x="454213" y="6566"/>
                    </a:lnTo>
                    <a:lnTo>
                      <a:pt x="449424" y="7030"/>
                    </a:lnTo>
                    <a:lnTo>
                      <a:pt x="448743" y="7040"/>
                    </a:lnTo>
                    <a:lnTo>
                      <a:pt x="446652" y="7255"/>
                    </a:lnTo>
                    <a:lnTo>
                      <a:pt x="449528" y="6857"/>
                    </a:lnTo>
                    <a:close/>
                    <a:moveTo>
                      <a:pt x="514112" y="6545"/>
                    </a:moveTo>
                    <a:lnTo>
                      <a:pt x="515160" y="6579"/>
                    </a:lnTo>
                    <a:lnTo>
                      <a:pt x="515634" y="6595"/>
                    </a:lnTo>
                    <a:lnTo>
                      <a:pt x="515796" y="6646"/>
                    </a:lnTo>
                    <a:lnTo>
                      <a:pt x="514831" y="6710"/>
                    </a:lnTo>
                    <a:lnTo>
                      <a:pt x="514392" y="6609"/>
                    </a:lnTo>
                    <a:close/>
                    <a:moveTo>
                      <a:pt x="508331" y="6533"/>
                    </a:moveTo>
                    <a:lnTo>
                      <a:pt x="508355" y="6537"/>
                    </a:lnTo>
                    <a:lnTo>
                      <a:pt x="507617" y="6874"/>
                    </a:lnTo>
                    <a:lnTo>
                      <a:pt x="507079" y="7119"/>
                    </a:lnTo>
                    <a:lnTo>
                      <a:pt x="505763" y="7006"/>
                    </a:lnTo>
                    <a:lnTo>
                      <a:pt x="506064" y="6934"/>
                    </a:lnTo>
                    <a:lnTo>
                      <a:pt x="507694" y="6544"/>
                    </a:lnTo>
                    <a:close/>
                    <a:moveTo>
                      <a:pt x="460241" y="6519"/>
                    </a:moveTo>
                    <a:lnTo>
                      <a:pt x="460748" y="6547"/>
                    </a:lnTo>
                    <a:lnTo>
                      <a:pt x="458756" y="6839"/>
                    </a:lnTo>
                    <a:lnTo>
                      <a:pt x="457663" y="6773"/>
                    </a:lnTo>
                    <a:close/>
                    <a:moveTo>
                      <a:pt x="509225" y="6517"/>
                    </a:moveTo>
                    <a:lnTo>
                      <a:pt x="510071" y="6609"/>
                    </a:lnTo>
                    <a:lnTo>
                      <a:pt x="510478" y="6762"/>
                    </a:lnTo>
                    <a:lnTo>
                      <a:pt x="511018" y="6964"/>
                    </a:lnTo>
                    <a:lnTo>
                      <a:pt x="511017" y="6964"/>
                    </a:lnTo>
                    <a:lnTo>
                      <a:pt x="509898" y="6784"/>
                    </a:lnTo>
                    <a:lnTo>
                      <a:pt x="508355" y="6537"/>
                    </a:lnTo>
                    <a:lnTo>
                      <a:pt x="508365" y="6532"/>
                    </a:lnTo>
                    <a:close/>
                    <a:moveTo>
                      <a:pt x="533311" y="6515"/>
                    </a:moveTo>
                    <a:lnTo>
                      <a:pt x="533434" y="6791"/>
                    </a:lnTo>
                    <a:lnTo>
                      <a:pt x="532647" y="6607"/>
                    </a:lnTo>
                    <a:lnTo>
                      <a:pt x="533280" y="6517"/>
                    </a:lnTo>
                    <a:close/>
                    <a:moveTo>
                      <a:pt x="458762" y="6509"/>
                    </a:moveTo>
                    <a:lnTo>
                      <a:pt x="457004" y="6733"/>
                    </a:lnTo>
                    <a:lnTo>
                      <a:pt x="456207" y="6686"/>
                    </a:lnTo>
                    <a:lnTo>
                      <a:pt x="456220" y="6683"/>
                    </a:lnTo>
                    <a:close/>
                    <a:moveTo>
                      <a:pt x="510603" y="6493"/>
                    </a:moveTo>
                    <a:lnTo>
                      <a:pt x="511688" y="6714"/>
                    </a:lnTo>
                    <a:lnTo>
                      <a:pt x="512442" y="6868"/>
                    </a:lnTo>
                    <a:lnTo>
                      <a:pt x="511207" y="6733"/>
                    </a:lnTo>
                    <a:lnTo>
                      <a:pt x="510071" y="6609"/>
                    </a:lnTo>
                    <a:lnTo>
                      <a:pt x="509798" y="6508"/>
                    </a:lnTo>
                    <a:close/>
                    <a:moveTo>
                      <a:pt x="459386" y="6470"/>
                    </a:moveTo>
                    <a:lnTo>
                      <a:pt x="459917" y="6500"/>
                    </a:lnTo>
                    <a:lnTo>
                      <a:pt x="457389" y="6757"/>
                    </a:lnTo>
                    <a:lnTo>
                      <a:pt x="457011" y="6734"/>
                    </a:lnTo>
                    <a:close/>
                    <a:moveTo>
                      <a:pt x="491486" y="6464"/>
                    </a:moveTo>
                    <a:lnTo>
                      <a:pt x="493455" y="6928"/>
                    </a:lnTo>
                    <a:lnTo>
                      <a:pt x="493078" y="6974"/>
                    </a:lnTo>
                    <a:lnTo>
                      <a:pt x="484435" y="7537"/>
                    </a:lnTo>
                    <a:lnTo>
                      <a:pt x="483300" y="7430"/>
                    </a:lnTo>
                    <a:close/>
                    <a:moveTo>
                      <a:pt x="459493" y="6458"/>
                    </a:moveTo>
                    <a:lnTo>
                      <a:pt x="459386" y="6470"/>
                    </a:lnTo>
                    <a:lnTo>
                      <a:pt x="459350" y="6468"/>
                    </a:lnTo>
                    <a:close/>
                    <a:moveTo>
                      <a:pt x="459161" y="6457"/>
                    </a:moveTo>
                    <a:lnTo>
                      <a:pt x="459350" y="6468"/>
                    </a:lnTo>
                    <a:lnTo>
                      <a:pt x="458762" y="6509"/>
                    </a:lnTo>
                    <a:close/>
                    <a:moveTo>
                      <a:pt x="467138" y="6456"/>
                    </a:moveTo>
                    <a:lnTo>
                      <a:pt x="468950" y="6570"/>
                    </a:lnTo>
                    <a:lnTo>
                      <a:pt x="467772" y="6718"/>
                    </a:lnTo>
                    <a:lnTo>
                      <a:pt x="466185" y="6579"/>
                    </a:lnTo>
                    <a:lnTo>
                      <a:pt x="466410" y="6543"/>
                    </a:lnTo>
                    <a:close/>
                    <a:moveTo>
                      <a:pt x="501065" y="6453"/>
                    </a:moveTo>
                    <a:lnTo>
                      <a:pt x="500459" y="6554"/>
                    </a:lnTo>
                    <a:lnTo>
                      <a:pt x="500051" y="6519"/>
                    </a:lnTo>
                    <a:close/>
                    <a:moveTo>
                      <a:pt x="507808" y="6449"/>
                    </a:moveTo>
                    <a:lnTo>
                      <a:pt x="507977" y="6476"/>
                    </a:lnTo>
                    <a:lnTo>
                      <a:pt x="507694" y="6544"/>
                    </a:lnTo>
                    <a:lnTo>
                      <a:pt x="507254" y="6551"/>
                    </a:lnTo>
                    <a:close/>
                    <a:moveTo>
                      <a:pt x="513663" y="6441"/>
                    </a:moveTo>
                    <a:lnTo>
                      <a:pt x="514112" y="6545"/>
                    </a:lnTo>
                    <a:lnTo>
                      <a:pt x="511895" y="6471"/>
                    </a:lnTo>
                    <a:close/>
                    <a:moveTo>
                      <a:pt x="466874" y="6439"/>
                    </a:moveTo>
                    <a:lnTo>
                      <a:pt x="467004" y="6447"/>
                    </a:lnTo>
                    <a:lnTo>
                      <a:pt x="466410" y="6543"/>
                    </a:lnTo>
                    <a:lnTo>
                      <a:pt x="466140" y="6575"/>
                    </a:lnTo>
                    <a:lnTo>
                      <a:pt x="466009" y="6563"/>
                    </a:lnTo>
                    <a:lnTo>
                      <a:pt x="466199" y="6532"/>
                    </a:lnTo>
                    <a:close/>
                    <a:moveTo>
                      <a:pt x="491752" y="6433"/>
                    </a:moveTo>
                    <a:lnTo>
                      <a:pt x="491486" y="6464"/>
                    </a:lnTo>
                    <a:lnTo>
                      <a:pt x="491403" y="6444"/>
                    </a:lnTo>
                    <a:close/>
                    <a:moveTo>
                      <a:pt x="466592" y="6421"/>
                    </a:moveTo>
                    <a:lnTo>
                      <a:pt x="466802" y="6435"/>
                    </a:lnTo>
                    <a:lnTo>
                      <a:pt x="466199" y="6532"/>
                    </a:lnTo>
                    <a:lnTo>
                      <a:pt x="465989" y="6561"/>
                    </a:lnTo>
                    <a:lnTo>
                      <a:pt x="465671" y="6534"/>
                    </a:lnTo>
                    <a:close/>
                    <a:moveTo>
                      <a:pt x="510222" y="6416"/>
                    </a:moveTo>
                    <a:lnTo>
                      <a:pt x="511895" y="6471"/>
                    </a:lnTo>
                    <a:lnTo>
                      <a:pt x="510603" y="6493"/>
                    </a:lnTo>
                    <a:close/>
                    <a:moveTo>
                      <a:pt x="491277" y="6415"/>
                    </a:moveTo>
                    <a:lnTo>
                      <a:pt x="491403" y="6444"/>
                    </a:lnTo>
                    <a:lnTo>
                      <a:pt x="477748" y="6907"/>
                    </a:lnTo>
                    <a:lnTo>
                      <a:pt x="475053" y="6653"/>
                    </a:lnTo>
                    <a:close/>
                    <a:moveTo>
                      <a:pt x="508248" y="6411"/>
                    </a:moveTo>
                    <a:lnTo>
                      <a:pt x="508557" y="6445"/>
                    </a:lnTo>
                    <a:lnTo>
                      <a:pt x="508365" y="6532"/>
                    </a:lnTo>
                    <a:lnTo>
                      <a:pt x="508331" y="6533"/>
                    </a:lnTo>
                    <a:lnTo>
                      <a:pt x="507977" y="6476"/>
                    </a:lnTo>
                    <a:close/>
                    <a:moveTo>
                      <a:pt x="464252" y="6409"/>
                    </a:moveTo>
                    <a:lnTo>
                      <a:pt x="465671" y="6534"/>
                    </a:lnTo>
                    <a:lnTo>
                      <a:pt x="464036" y="6733"/>
                    </a:lnTo>
                    <a:lnTo>
                      <a:pt x="462463" y="6644"/>
                    </a:lnTo>
                    <a:close/>
                    <a:moveTo>
                      <a:pt x="515834" y="6404"/>
                    </a:moveTo>
                    <a:lnTo>
                      <a:pt x="516393" y="6531"/>
                    </a:lnTo>
                    <a:lnTo>
                      <a:pt x="516621" y="6583"/>
                    </a:lnTo>
                    <a:lnTo>
                      <a:pt x="516588" y="6593"/>
                    </a:lnTo>
                    <a:lnTo>
                      <a:pt x="516243" y="6616"/>
                    </a:lnTo>
                    <a:lnTo>
                      <a:pt x="515937" y="6549"/>
                    </a:lnTo>
                    <a:lnTo>
                      <a:pt x="515317" y="6412"/>
                    </a:lnTo>
                    <a:close/>
                    <a:moveTo>
                      <a:pt x="526425" y="6392"/>
                    </a:moveTo>
                    <a:lnTo>
                      <a:pt x="527025" y="6904"/>
                    </a:lnTo>
                    <a:lnTo>
                      <a:pt x="526994" y="6955"/>
                    </a:lnTo>
                    <a:lnTo>
                      <a:pt x="526747" y="6972"/>
                    </a:lnTo>
                    <a:lnTo>
                      <a:pt x="526217" y="6600"/>
                    </a:lnTo>
                    <a:close/>
                    <a:moveTo>
                      <a:pt x="493049" y="6389"/>
                    </a:moveTo>
                    <a:lnTo>
                      <a:pt x="491752" y="6433"/>
                    </a:lnTo>
                    <a:lnTo>
                      <a:pt x="491993" y="6404"/>
                    </a:lnTo>
                    <a:close/>
                    <a:moveTo>
                      <a:pt x="535392" y="6369"/>
                    </a:moveTo>
                    <a:lnTo>
                      <a:pt x="535878" y="7364"/>
                    </a:lnTo>
                    <a:lnTo>
                      <a:pt x="535739" y="7331"/>
                    </a:lnTo>
                    <a:lnTo>
                      <a:pt x="535015" y="6396"/>
                    </a:lnTo>
                    <a:close/>
                    <a:moveTo>
                      <a:pt x="508728" y="6367"/>
                    </a:moveTo>
                    <a:lnTo>
                      <a:pt x="509490" y="6392"/>
                    </a:lnTo>
                    <a:lnTo>
                      <a:pt x="509798" y="6508"/>
                    </a:lnTo>
                    <a:lnTo>
                      <a:pt x="509225" y="6517"/>
                    </a:lnTo>
                    <a:lnTo>
                      <a:pt x="508557" y="6445"/>
                    </a:lnTo>
                    <a:close/>
                    <a:moveTo>
                      <a:pt x="507822" y="6364"/>
                    </a:moveTo>
                    <a:lnTo>
                      <a:pt x="508099" y="6395"/>
                    </a:lnTo>
                    <a:lnTo>
                      <a:pt x="507808" y="6449"/>
                    </a:lnTo>
                    <a:lnTo>
                      <a:pt x="507513" y="6401"/>
                    </a:lnTo>
                    <a:close/>
                    <a:moveTo>
                      <a:pt x="508322" y="6353"/>
                    </a:moveTo>
                    <a:lnTo>
                      <a:pt x="508468" y="6358"/>
                    </a:lnTo>
                    <a:lnTo>
                      <a:pt x="508248" y="6411"/>
                    </a:lnTo>
                    <a:lnTo>
                      <a:pt x="508099" y="6395"/>
                    </a:lnTo>
                    <a:close/>
                    <a:moveTo>
                      <a:pt x="497906" y="6336"/>
                    </a:moveTo>
                    <a:lnTo>
                      <a:pt x="500051" y="6519"/>
                    </a:lnTo>
                    <a:lnTo>
                      <a:pt x="497348" y="6695"/>
                    </a:lnTo>
                    <a:close/>
                    <a:moveTo>
                      <a:pt x="507459" y="6325"/>
                    </a:moveTo>
                    <a:lnTo>
                      <a:pt x="508004" y="6343"/>
                    </a:lnTo>
                    <a:lnTo>
                      <a:pt x="507822" y="6364"/>
                    </a:lnTo>
                    <a:close/>
                    <a:moveTo>
                      <a:pt x="520684" y="6320"/>
                    </a:moveTo>
                    <a:lnTo>
                      <a:pt x="519111" y="6425"/>
                    </a:lnTo>
                    <a:lnTo>
                      <a:pt x="516647" y="6589"/>
                    </a:lnTo>
                    <a:lnTo>
                      <a:pt x="516621" y="6583"/>
                    </a:lnTo>
                    <a:lnTo>
                      <a:pt x="516852" y="6513"/>
                    </a:lnTo>
                    <a:lnTo>
                      <a:pt x="517297" y="6378"/>
                    </a:lnTo>
                    <a:close/>
                    <a:moveTo>
                      <a:pt x="497936" y="6317"/>
                    </a:moveTo>
                    <a:lnTo>
                      <a:pt x="497906" y="6336"/>
                    </a:lnTo>
                    <a:lnTo>
                      <a:pt x="497721" y="6320"/>
                    </a:lnTo>
                    <a:close/>
                    <a:moveTo>
                      <a:pt x="521235" y="6310"/>
                    </a:moveTo>
                    <a:lnTo>
                      <a:pt x="521142" y="6345"/>
                    </a:lnTo>
                    <a:lnTo>
                      <a:pt x="519038" y="7134"/>
                    </a:lnTo>
                    <a:lnTo>
                      <a:pt x="518902" y="7103"/>
                    </a:lnTo>
                    <a:lnTo>
                      <a:pt x="520761" y="6360"/>
                    </a:lnTo>
                    <a:lnTo>
                      <a:pt x="520870" y="6317"/>
                    </a:lnTo>
                    <a:close/>
                    <a:moveTo>
                      <a:pt x="520897" y="6306"/>
                    </a:moveTo>
                    <a:lnTo>
                      <a:pt x="520870" y="6317"/>
                    </a:lnTo>
                    <a:lnTo>
                      <a:pt x="520684" y="6320"/>
                    </a:lnTo>
                    <a:close/>
                    <a:moveTo>
                      <a:pt x="522372" y="6291"/>
                    </a:moveTo>
                    <a:lnTo>
                      <a:pt x="522385" y="6297"/>
                    </a:lnTo>
                    <a:lnTo>
                      <a:pt x="523535" y="6828"/>
                    </a:lnTo>
                    <a:lnTo>
                      <a:pt x="523484" y="6864"/>
                    </a:lnTo>
                    <a:lnTo>
                      <a:pt x="522370" y="6297"/>
                    </a:lnTo>
                    <a:lnTo>
                      <a:pt x="522357" y="6291"/>
                    </a:lnTo>
                    <a:close/>
                    <a:moveTo>
                      <a:pt x="471195" y="6290"/>
                    </a:moveTo>
                    <a:lnTo>
                      <a:pt x="475053" y="6653"/>
                    </a:lnTo>
                    <a:lnTo>
                      <a:pt x="471166" y="6710"/>
                    </a:lnTo>
                    <a:lnTo>
                      <a:pt x="468950" y="6570"/>
                    </a:lnTo>
                    <a:close/>
                    <a:moveTo>
                      <a:pt x="464472" y="6288"/>
                    </a:moveTo>
                    <a:lnTo>
                      <a:pt x="464950" y="6318"/>
                    </a:lnTo>
                    <a:lnTo>
                      <a:pt x="464252" y="6409"/>
                    </a:lnTo>
                    <a:lnTo>
                      <a:pt x="463835" y="6373"/>
                    </a:lnTo>
                    <a:close/>
                    <a:moveTo>
                      <a:pt x="534926" y="6282"/>
                    </a:moveTo>
                    <a:lnTo>
                      <a:pt x="535015" y="6396"/>
                    </a:lnTo>
                    <a:lnTo>
                      <a:pt x="533311" y="6515"/>
                    </a:lnTo>
                    <a:lnTo>
                      <a:pt x="533310" y="6512"/>
                    </a:lnTo>
                    <a:close/>
                    <a:moveTo>
                      <a:pt x="506135" y="6281"/>
                    </a:moveTo>
                    <a:lnTo>
                      <a:pt x="506929" y="6307"/>
                    </a:lnTo>
                    <a:lnTo>
                      <a:pt x="507151" y="6343"/>
                    </a:lnTo>
                    <a:lnTo>
                      <a:pt x="507513" y="6401"/>
                    </a:lnTo>
                    <a:lnTo>
                      <a:pt x="506084" y="6571"/>
                    </a:lnTo>
                    <a:lnTo>
                      <a:pt x="504817" y="6593"/>
                    </a:lnTo>
                    <a:lnTo>
                      <a:pt x="503563" y="6615"/>
                    </a:lnTo>
                    <a:lnTo>
                      <a:pt x="503906" y="6491"/>
                    </a:lnTo>
                    <a:close/>
                    <a:moveTo>
                      <a:pt x="462712" y="6275"/>
                    </a:moveTo>
                    <a:lnTo>
                      <a:pt x="463835" y="6373"/>
                    </a:lnTo>
                    <a:lnTo>
                      <a:pt x="462006" y="6618"/>
                    </a:lnTo>
                    <a:lnTo>
                      <a:pt x="460748" y="6547"/>
                    </a:lnTo>
                    <a:lnTo>
                      <a:pt x="462397" y="6306"/>
                    </a:lnTo>
                    <a:close/>
                    <a:moveTo>
                      <a:pt x="523550" y="6270"/>
                    </a:moveTo>
                    <a:lnTo>
                      <a:pt x="523959" y="6531"/>
                    </a:lnTo>
                    <a:lnTo>
                      <a:pt x="523648" y="6749"/>
                    </a:lnTo>
                    <a:lnTo>
                      <a:pt x="522589" y="6289"/>
                    </a:lnTo>
                    <a:lnTo>
                      <a:pt x="522585" y="6287"/>
                    </a:lnTo>
                    <a:lnTo>
                      <a:pt x="522674" y="6285"/>
                    </a:lnTo>
                    <a:close/>
                    <a:moveTo>
                      <a:pt x="524366" y="6256"/>
                    </a:moveTo>
                    <a:lnTo>
                      <a:pt x="524027" y="6574"/>
                    </a:lnTo>
                    <a:lnTo>
                      <a:pt x="523959" y="6531"/>
                    </a:lnTo>
                    <a:lnTo>
                      <a:pt x="524351" y="6257"/>
                    </a:lnTo>
                    <a:close/>
                    <a:moveTo>
                      <a:pt x="496969" y="6256"/>
                    </a:moveTo>
                    <a:lnTo>
                      <a:pt x="497721" y="6320"/>
                    </a:lnTo>
                    <a:lnTo>
                      <a:pt x="493049" y="6389"/>
                    </a:lnTo>
                    <a:close/>
                    <a:moveTo>
                      <a:pt x="462473" y="6254"/>
                    </a:moveTo>
                    <a:lnTo>
                      <a:pt x="462648" y="6269"/>
                    </a:lnTo>
                    <a:lnTo>
                      <a:pt x="462397" y="6306"/>
                    </a:lnTo>
                    <a:lnTo>
                      <a:pt x="460241" y="6519"/>
                    </a:lnTo>
                    <a:lnTo>
                      <a:pt x="459917" y="6500"/>
                    </a:lnTo>
                    <a:lnTo>
                      <a:pt x="462088" y="6280"/>
                    </a:lnTo>
                    <a:close/>
                    <a:moveTo>
                      <a:pt x="506630" y="6234"/>
                    </a:moveTo>
                    <a:lnTo>
                      <a:pt x="507391" y="6317"/>
                    </a:lnTo>
                    <a:lnTo>
                      <a:pt x="507459" y="6325"/>
                    </a:lnTo>
                    <a:lnTo>
                      <a:pt x="507354" y="6321"/>
                    </a:lnTo>
                    <a:lnTo>
                      <a:pt x="506929" y="6307"/>
                    </a:lnTo>
                    <a:lnTo>
                      <a:pt x="506533" y="6244"/>
                    </a:lnTo>
                    <a:close/>
                    <a:moveTo>
                      <a:pt x="525696" y="6233"/>
                    </a:moveTo>
                    <a:lnTo>
                      <a:pt x="526217" y="6600"/>
                    </a:lnTo>
                    <a:lnTo>
                      <a:pt x="525776" y="7041"/>
                    </a:lnTo>
                    <a:lnTo>
                      <a:pt x="525730" y="7067"/>
                    </a:lnTo>
                    <a:lnTo>
                      <a:pt x="524909" y="7136"/>
                    </a:lnTo>
                    <a:lnTo>
                      <a:pt x="524035" y="6579"/>
                    </a:lnTo>
                    <a:lnTo>
                      <a:pt x="524367" y="6256"/>
                    </a:lnTo>
                    <a:close/>
                    <a:moveTo>
                      <a:pt x="504613" y="6231"/>
                    </a:moveTo>
                    <a:lnTo>
                      <a:pt x="504630" y="6232"/>
                    </a:lnTo>
                    <a:lnTo>
                      <a:pt x="503906" y="6491"/>
                    </a:lnTo>
                    <a:lnTo>
                      <a:pt x="503278" y="6551"/>
                    </a:lnTo>
                    <a:close/>
                    <a:moveTo>
                      <a:pt x="504353" y="6222"/>
                    </a:moveTo>
                    <a:lnTo>
                      <a:pt x="504515" y="6228"/>
                    </a:lnTo>
                    <a:lnTo>
                      <a:pt x="501065" y="6453"/>
                    </a:lnTo>
                    <a:lnTo>
                      <a:pt x="502263" y="6253"/>
                    </a:lnTo>
                    <a:close/>
                    <a:moveTo>
                      <a:pt x="509036" y="6222"/>
                    </a:moveTo>
                    <a:lnTo>
                      <a:pt x="509041" y="6224"/>
                    </a:lnTo>
                    <a:lnTo>
                      <a:pt x="508728" y="6367"/>
                    </a:lnTo>
                    <a:lnTo>
                      <a:pt x="508468" y="6358"/>
                    </a:lnTo>
                    <a:close/>
                    <a:moveTo>
                      <a:pt x="509032" y="6220"/>
                    </a:moveTo>
                    <a:lnTo>
                      <a:pt x="509034" y="6221"/>
                    </a:lnTo>
                    <a:lnTo>
                      <a:pt x="508322" y="6353"/>
                    </a:lnTo>
                    <a:lnTo>
                      <a:pt x="508004" y="6343"/>
                    </a:lnTo>
                    <a:close/>
                    <a:moveTo>
                      <a:pt x="526599" y="6218"/>
                    </a:moveTo>
                    <a:lnTo>
                      <a:pt x="526425" y="6392"/>
                    </a:lnTo>
                    <a:lnTo>
                      <a:pt x="526228" y="6224"/>
                    </a:lnTo>
                    <a:close/>
                    <a:moveTo>
                      <a:pt x="546338" y="6218"/>
                    </a:moveTo>
                    <a:lnTo>
                      <a:pt x="545350" y="9334"/>
                    </a:lnTo>
                    <a:lnTo>
                      <a:pt x="545280" y="9317"/>
                    </a:lnTo>
                    <a:close/>
                    <a:moveTo>
                      <a:pt x="537565" y="6218"/>
                    </a:moveTo>
                    <a:lnTo>
                      <a:pt x="539592" y="8544"/>
                    </a:lnTo>
                    <a:lnTo>
                      <a:pt x="539419" y="8682"/>
                    </a:lnTo>
                    <a:lnTo>
                      <a:pt x="539176" y="8136"/>
                    </a:lnTo>
                    <a:lnTo>
                      <a:pt x="536687" y="7553"/>
                    </a:lnTo>
                    <a:lnTo>
                      <a:pt x="535513" y="6361"/>
                    </a:lnTo>
                    <a:close/>
                    <a:moveTo>
                      <a:pt x="535372" y="6218"/>
                    </a:moveTo>
                    <a:lnTo>
                      <a:pt x="535513" y="6361"/>
                    </a:lnTo>
                    <a:lnTo>
                      <a:pt x="535392" y="6369"/>
                    </a:lnTo>
                    <a:lnTo>
                      <a:pt x="535322" y="6225"/>
                    </a:lnTo>
                    <a:close/>
                    <a:moveTo>
                      <a:pt x="533179" y="6218"/>
                    </a:moveTo>
                    <a:lnTo>
                      <a:pt x="533310" y="6512"/>
                    </a:lnTo>
                    <a:lnTo>
                      <a:pt x="533280" y="6517"/>
                    </a:lnTo>
                    <a:lnTo>
                      <a:pt x="532495" y="6571"/>
                    </a:lnTo>
                    <a:lnTo>
                      <a:pt x="531855" y="6421"/>
                    </a:lnTo>
                    <a:close/>
                    <a:moveTo>
                      <a:pt x="530985" y="6218"/>
                    </a:moveTo>
                    <a:lnTo>
                      <a:pt x="531855" y="6421"/>
                    </a:lnTo>
                    <a:lnTo>
                      <a:pt x="529757" y="6744"/>
                    </a:lnTo>
                    <a:close/>
                    <a:moveTo>
                      <a:pt x="524407" y="6218"/>
                    </a:moveTo>
                    <a:lnTo>
                      <a:pt x="524367" y="6256"/>
                    </a:lnTo>
                    <a:lnTo>
                      <a:pt x="524366" y="6256"/>
                    </a:lnTo>
                    <a:close/>
                    <a:moveTo>
                      <a:pt x="522214" y="6218"/>
                    </a:moveTo>
                    <a:lnTo>
                      <a:pt x="522357" y="6291"/>
                    </a:lnTo>
                    <a:lnTo>
                      <a:pt x="521235" y="6310"/>
                    </a:lnTo>
                    <a:lnTo>
                      <a:pt x="521324" y="6277"/>
                    </a:lnTo>
                    <a:close/>
                    <a:moveTo>
                      <a:pt x="509054" y="6218"/>
                    </a:moveTo>
                    <a:lnTo>
                      <a:pt x="509036" y="6222"/>
                    </a:lnTo>
                    <a:lnTo>
                      <a:pt x="509034" y="6221"/>
                    </a:lnTo>
                    <a:close/>
                    <a:moveTo>
                      <a:pt x="504668" y="6218"/>
                    </a:moveTo>
                    <a:lnTo>
                      <a:pt x="504613" y="6231"/>
                    </a:lnTo>
                    <a:lnTo>
                      <a:pt x="504515" y="6228"/>
                    </a:lnTo>
                    <a:close/>
                    <a:moveTo>
                      <a:pt x="498089" y="6218"/>
                    </a:moveTo>
                    <a:lnTo>
                      <a:pt x="502475" y="6218"/>
                    </a:lnTo>
                    <a:lnTo>
                      <a:pt x="502263" y="6253"/>
                    </a:lnTo>
                    <a:lnTo>
                      <a:pt x="497936" y="6317"/>
                    </a:lnTo>
                    <a:close/>
                    <a:moveTo>
                      <a:pt x="496524" y="6218"/>
                    </a:moveTo>
                    <a:lnTo>
                      <a:pt x="498089" y="6218"/>
                    </a:lnTo>
                    <a:lnTo>
                      <a:pt x="496969" y="6256"/>
                    </a:lnTo>
                    <a:close/>
                    <a:moveTo>
                      <a:pt x="490441" y="6218"/>
                    </a:moveTo>
                    <a:lnTo>
                      <a:pt x="493572" y="6218"/>
                    </a:lnTo>
                    <a:lnTo>
                      <a:pt x="491993" y="6404"/>
                    </a:lnTo>
                    <a:lnTo>
                      <a:pt x="491277" y="6415"/>
                    </a:lnTo>
                    <a:close/>
                    <a:moveTo>
                      <a:pt x="470431" y="6218"/>
                    </a:moveTo>
                    <a:lnTo>
                      <a:pt x="471771" y="6218"/>
                    </a:lnTo>
                    <a:lnTo>
                      <a:pt x="471195" y="6290"/>
                    </a:lnTo>
                    <a:close/>
                    <a:moveTo>
                      <a:pt x="468481" y="6218"/>
                    </a:moveTo>
                    <a:lnTo>
                      <a:pt x="469139" y="6218"/>
                    </a:lnTo>
                    <a:lnTo>
                      <a:pt x="467138" y="6456"/>
                    </a:lnTo>
                    <a:lnTo>
                      <a:pt x="467004" y="6447"/>
                    </a:lnTo>
                    <a:lnTo>
                      <a:pt x="468170" y="6261"/>
                    </a:lnTo>
                    <a:close/>
                    <a:moveTo>
                      <a:pt x="468262" y="6218"/>
                    </a:moveTo>
                    <a:lnTo>
                      <a:pt x="468438" y="6218"/>
                    </a:lnTo>
                    <a:lnTo>
                      <a:pt x="468170" y="6261"/>
                    </a:lnTo>
                    <a:lnTo>
                      <a:pt x="466874" y="6439"/>
                    </a:lnTo>
                    <a:lnTo>
                      <a:pt x="466802" y="6435"/>
                    </a:lnTo>
                    <a:lnTo>
                      <a:pt x="467775" y="6277"/>
                    </a:lnTo>
                    <a:close/>
                    <a:moveTo>
                      <a:pt x="465713" y="6218"/>
                    </a:moveTo>
                    <a:lnTo>
                      <a:pt x="468142" y="6218"/>
                    </a:lnTo>
                    <a:lnTo>
                      <a:pt x="467775" y="6277"/>
                    </a:lnTo>
                    <a:lnTo>
                      <a:pt x="466592" y="6421"/>
                    </a:lnTo>
                    <a:lnTo>
                      <a:pt x="464950" y="6318"/>
                    </a:lnTo>
                    <a:close/>
                    <a:moveTo>
                      <a:pt x="463366" y="6218"/>
                    </a:moveTo>
                    <a:lnTo>
                      <a:pt x="464992" y="6218"/>
                    </a:lnTo>
                    <a:lnTo>
                      <a:pt x="464472" y="6288"/>
                    </a:lnTo>
                    <a:close/>
                    <a:moveTo>
                      <a:pt x="462999" y="6218"/>
                    </a:moveTo>
                    <a:lnTo>
                      <a:pt x="463290" y="6218"/>
                    </a:lnTo>
                    <a:lnTo>
                      <a:pt x="462712" y="6275"/>
                    </a:lnTo>
                    <a:lnTo>
                      <a:pt x="462648" y="6269"/>
                    </a:lnTo>
                    <a:close/>
                    <a:moveTo>
                      <a:pt x="462706" y="6218"/>
                    </a:moveTo>
                    <a:lnTo>
                      <a:pt x="462999" y="6218"/>
                    </a:lnTo>
                    <a:lnTo>
                      <a:pt x="462473" y="6254"/>
                    </a:lnTo>
                    <a:lnTo>
                      <a:pt x="462406" y="6248"/>
                    </a:lnTo>
                    <a:close/>
                    <a:moveTo>
                      <a:pt x="461661" y="6218"/>
                    </a:moveTo>
                    <a:lnTo>
                      <a:pt x="462060" y="6218"/>
                    </a:lnTo>
                    <a:lnTo>
                      <a:pt x="462406" y="6248"/>
                    </a:lnTo>
                    <a:lnTo>
                      <a:pt x="462088" y="6280"/>
                    </a:lnTo>
                    <a:lnTo>
                      <a:pt x="459493" y="6458"/>
                    </a:lnTo>
                    <a:close/>
                    <a:moveTo>
                      <a:pt x="458612" y="6218"/>
                    </a:moveTo>
                    <a:lnTo>
                      <a:pt x="456220" y="6683"/>
                    </a:lnTo>
                    <a:lnTo>
                      <a:pt x="456194" y="6685"/>
                    </a:lnTo>
                    <a:lnTo>
                      <a:pt x="454213" y="6566"/>
                    </a:lnTo>
                    <a:lnTo>
                      <a:pt x="455662" y="6425"/>
                    </a:lnTo>
                    <a:close/>
                    <a:moveTo>
                      <a:pt x="454474" y="6218"/>
                    </a:moveTo>
                    <a:lnTo>
                      <a:pt x="457804" y="6218"/>
                    </a:lnTo>
                    <a:lnTo>
                      <a:pt x="455662" y="6425"/>
                    </a:lnTo>
                    <a:lnTo>
                      <a:pt x="453918" y="6548"/>
                    </a:lnTo>
                    <a:lnTo>
                      <a:pt x="452410" y="6457"/>
                    </a:lnTo>
                    <a:lnTo>
                      <a:pt x="449528" y="6857"/>
                    </a:lnTo>
                    <a:lnTo>
                      <a:pt x="447005" y="7034"/>
                    </a:lnTo>
                    <a:lnTo>
                      <a:pt x="450645" y="6549"/>
                    </a:lnTo>
                    <a:close/>
                    <a:moveTo>
                      <a:pt x="463320" y="6215"/>
                    </a:moveTo>
                    <a:lnTo>
                      <a:pt x="463366" y="6218"/>
                    </a:lnTo>
                    <a:lnTo>
                      <a:pt x="463290" y="6218"/>
                    </a:lnTo>
                    <a:close/>
                    <a:moveTo>
                      <a:pt x="523430" y="6194"/>
                    </a:moveTo>
                    <a:lnTo>
                      <a:pt x="524407" y="6218"/>
                    </a:lnTo>
                    <a:lnTo>
                      <a:pt x="524351" y="6257"/>
                    </a:lnTo>
                    <a:lnTo>
                      <a:pt x="523550" y="6270"/>
                    </a:lnTo>
                    <a:lnTo>
                      <a:pt x="523521" y="6252"/>
                    </a:lnTo>
                    <a:close/>
                    <a:moveTo>
                      <a:pt x="521180" y="6193"/>
                    </a:moveTo>
                    <a:lnTo>
                      <a:pt x="521527" y="6201"/>
                    </a:lnTo>
                    <a:lnTo>
                      <a:pt x="521324" y="6277"/>
                    </a:lnTo>
                    <a:lnTo>
                      <a:pt x="520897" y="6306"/>
                    </a:lnTo>
                    <a:close/>
                    <a:moveTo>
                      <a:pt x="521657" y="6152"/>
                    </a:moveTo>
                    <a:lnTo>
                      <a:pt x="522311" y="6168"/>
                    </a:lnTo>
                    <a:lnTo>
                      <a:pt x="522585" y="6287"/>
                    </a:lnTo>
                    <a:lnTo>
                      <a:pt x="522372" y="6291"/>
                    </a:lnTo>
                    <a:lnTo>
                      <a:pt x="522214" y="6218"/>
                    </a:lnTo>
                    <a:lnTo>
                      <a:pt x="521527" y="6201"/>
                    </a:lnTo>
                    <a:close/>
                    <a:moveTo>
                      <a:pt x="469710" y="6150"/>
                    </a:moveTo>
                    <a:lnTo>
                      <a:pt x="470431" y="6218"/>
                    </a:lnTo>
                    <a:lnTo>
                      <a:pt x="469139" y="6218"/>
                    </a:lnTo>
                    <a:close/>
                    <a:moveTo>
                      <a:pt x="462279" y="6149"/>
                    </a:moveTo>
                    <a:lnTo>
                      <a:pt x="462959" y="6192"/>
                    </a:lnTo>
                    <a:lnTo>
                      <a:pt x="462706" y="6218"/>
                    </a:lnTo>
                    <a:lnTo>
                      <a:pt x="462060" y="6218"/>
                    </a:lnTo>
                    <a:lnTo>
                      <a:pt x="461837" y="6198"/>
                    </a:lnTo>
                    <a:close/>
                    <a:moveTo>
                      <a:pt x="514652" y="6134"/>
                    </a:moveTo>
                    <a:lnTo>
                      <a:pt x="517827" y="6218"/>
                    </a:lnTo>
                    <a:lnTo>
                      <a:pt x="517297" y="6378"/>
                    </a:lnTo>
                    <a:lnTo>
                      <a:pt x="515834" y="6404"/>
                    </a:lnTo>
                    <a:close/>
                    <a:moveTo>
                      <a:pt x="508757" y="6118"/>
                    </a:moveTo>
                    <a:lnTo>
                      <a:pt x="508929" y="6153"/>
                    </a:lnTo>
                    <a:lnTo>
                      <a:pt x="510222" y="6416"/>
                    </a:lnTo>
                    <a:lnTo>
                      <a:pt x="509490" y="6392"/>
                    </a:lnTo>
                    <a:lnTo>
                      <a:pt x="509041" y="6224"/>
                    </a:lnTo>
                    <a:lnTo>
                      <a:pt x="509054" y="6218"/>
                    </a:lnTo>
                    <a:lnTo>
                      <a:pt x="509032" y="6220"/>
                    </a:lnTo>
                    <a:lnTo>
                      <a:pt x="508868" y="6159"/>
                    </a:lnTo>
                    <a:close/>
                    <a:moveTo>
                      <a:pt x="469208" y="6102"/>
                    </a:moveTo>
                    <a:lnTo>
                      <a:pt x="469272" y="6108"/>
                    </a:lnTo>
                    <a:lnTo>
                      <a:pt x="468481" y="6218"/>
                    </a:lnTo>
                    <a:lnTo>
                      <a:pt x="468438" y="6218"/>
                    </a:lnTo>
                    <a:lnTo>
                      <a:pt x="468996" y="6128"/>
                    </a:lnTo>
                    <a:close/>
                    <a:moveTo>
                      <a:pt x="468984" y="6081"/>
                    </a:moveTo>
                    <a:lnTo>
                      <a:pt x="469176" y="6099"/>
                    </a:lnTo>
                    <a:lnTo>
                      <a:pt x="468996" y="6128"/>
                    </a:lnTo>
                    <a:lnTo>
                      <a:pt x="468262" y="6218"/>
                    </a:lnTo>
                    <a:lnTo>
                      <a:pt x="468142" y="6218"/>
                    </a:lnTo>
                    <a:close/>
                    <a:moveTo>
                      <a:pt x="494811" y="6071"/>
                    </a:moveTo>
                    <a:lnTo>
                      <a:pt x="496524" y="6218"/>
                    </a:lnTo>
                    <a:lnTo>
                      <a:pt x="493572" y="6218"/>
                    </a:lnTo>
                    <a:close/>
                    <a:moveTo>
                      <a:pt x="512028" y="6064"/>
                    </a:moveTo>
                    <a:lnTo>
                      <a:pt x="513968" y="6115"/>
                    </a:lnTo>
                    <a:lnTo>
                      <a:pt x="515317" y="6412"/>
                    </a:lnTo>
                    <a:lnTo>
                      <a:pt x="513663" y="6441"/>
                    </a:lnTo>
                    <a:close/>
                    <a:moveTo>
                      <a:pt x="508578" y="6051"/>
                    </a:moveTo>
                    <a:lnTo>
                      <a:pt x="508757" y="6118"/>
                    </a:lnTo>
                    <a:lnTo>
                      <a:pt x="508475" y="6060"/>
                    </a:lnTo>
                    <a:close/>
                    <a:moveTo>
                      <a:pt x="459823" y="6022"/>
                    </a:moveTo>
                    <a:lnTo>
                      <a:pt x="461837" y="6198"/>
                    </a:lnTo>
                    <a:lnTo>
                      <a:pt x="461661" y="6218"/>
                    </a:lnTo>
                    <a:lnTo>
                      <a:pt x="458612" y="6218"/>
                    </a:lnTo>
                    <a:lnTo>
                      <a:pt x="457804" y="6218"/>
                    </a:lnTo>
                    <a:close/>
                    <a:moveTo>
                      <a:pt x="513462" y="6004"/>
                    </a:moveTo>
                    <a:lnTo>
                      <a:pt x="514160" y="6021"/>
                    </a:lnTo>
                    <a:lnTo>
                      <a:pt x="514652" y="6134"/>
                    </a:lnTo>
                    <a:lnTo>
                      <a:pt x="513968" y="6115"/>
                    </a:lnTo>
                    <a:close/>
                    <a:moveTo>
                      <a:pt x="513928" y="5968"/>
                    </a:moveTo>
                    <a:lnTo>
                      <a:pt x="521301" y="6144"/>
                    </a:lnTo>
                    <a:lnTo>
                      <a:pt x="521180" y="6193"/>
                    </a:lnTo>
                    <a:lnTo>
                      <a:pt x="514160" y="6021"/>
                    </a:lnTo>
                    <a:close/>
                    <a:moveTo>
                      <a:pt x="508354" y="5967"/>
                    </a:moveTo>
                    <a:lnTo>
                      <a:pt x="509223" y="5990"/>
                    </a:lnTo>
                    <a:lnTo>
                      <a:pt x="508578" y="6051"/>
                    </a:lnTo>
                    <a:close/>
                    <a:moveTo>
                      <a:pt x="521798" y="5945"/>
                    </a:moveTo>
                    <a:lnTo>
                      <a:pt x="521989" y="6028"/>
                    </a:lnTo>
                    <a:lnTo>
                      <a:pt x="521657" y="6152"/>
                    </a:lnTo>
                    <a:lnTo>
                      <a:pt x="521301" y="6144"/>
                    </a:lnTo>
                    <a:close/>
                    <a:moveTo>
                      <a:pt x="509972" y="5919"/>
                    </a:moveTo>
                    <a:lnTo>
                      <a:pt x="510897" y="5942"/>
                    </a:lnTo>
                    <a:lnTo>
                      <a:pt x="511568" y="5958"/>
                    </a:lnTo>
                    <a:lnTo>
                      <a:pt x="512028" y="6064"/>
                    </a:lnTo>
                    <a:lnTo>
                      <a:pt x="510205" y="6016"/>
                    </a:lnTo>
                    <a:lnTo>
                      <a:pt x="509223" y="5990"/>
                    </a:lnTo>
                    <a:close/>
                    <a:moveTo>
                      <a:pt x="467236" y="5917"/>
                    </a:moveTo>
                    <a:lnTo>
                      <a:pt x="467685" y="5959"/>
                    </a:lnTo>
                    <a:lnTo>
                      <a:pt x="465713" y="6218"/>
                    </a:lnTo>
                    <a:lnTo>
                      <a:pt x="464992" y="6218"/>
                    </a:lnTo>
                    <a:close/>
                    <a:moveTo>
                      <a:pt x="511345" y="5907"/>
                    </a:moveTo>
                    <a:lnTo>
                      <a:pt x="513222" y="5951"/>
                    </a:lnTo>
                    <a:lnTo>
                      <a:pt x="513462" y="6004"/>
                    </a:lnTo>
                    <a:lnTo>
                      <a:pt x="511568" y="5958"/>
                    </a:lnTo>
                    <a:close/>
                    <a:moveTo>
                      <a:pt x="507484" y="5858"/>
                    </a:moveTo>
                    <a:lnTo>
                      <a:pt x="508105" y="5874"/>
                    </a:lnTo>
                    <a:lnTo>
                      <a:pt x="508354" y="5967"/>
                    </a:lnTo>
                    <a:lnTo>
                      <a:pt x="507965" y="5956"/>
                    </a:lnTo>
                    <a:close/>
                    <a:moveTo>
                      <a:pt x="504109" y="5854"/>
                    </a:moveTo>
                    <a:lnTo>
                      <a:pt x="507965" y="5956"/>
                    </a:lnTo>
                    <a:lnTo>
                      <a:pt x="508475" y="6060"/>
                    </a:lnTo>
                    <a:lnTo>
                      <a:pt x="506630" y="6234"/>
                    </a:lnTo>
                    <a:lnTo>
                      <a:pt x="506150" y="6182"/>
                    </a:lnTo>
                    <a:close/>
                    <a:moveTo>
                      <a:pt x="466428" y="5840"/>
                    </a:moveTo>
                    <a:lnTo>
                      <a:pt x="466778" y="5873"/>
                    </a:lnTo>
                    <a:lnTo>
                      <a:pt x="463320" y="6215"/>
                    </a:lnTo>
                    <a:lnTo>
                      <a:pt x="462959" y="6192"/>
                    </a:lnTo>
                    <a:close/>
                    <a:moveTo>
                      <a:pt x="507980" y="5827"/>
                    </a:moveTo>
                    <a:lnTo>
                      <a:pt x="510354" y="5883"/>
                    </a:lnTo>
                    <a:lnTo>
                      <a:pt x="509972" y="5919"/>
                    </a:lnTo>
                    <a:lnTo>
                      <a:pt x="508105" y="5874"/>
                    </a:lnTo>
                    <a:close/>
                    <a:moveTo>
                      <a:pt x="510984" y="5824"/>
                    </a:moveTo>
                    <a:lnTo>
                      <a:pt x="511306" y="5898"/>
                    </a:lnTo>
                    <a:lnTo>
                      <a:pt x="511345" y="5907"/>
                    </a:lnTo>
                    <a:lnTo>
                      <a:pt x="511245" y="5904"/>
                    </a:lnTo>
                    <a:lnTo>
                      <a:pt x="510354" y="5883"/>
                    </a:lnTo>
                    <a:close/>
                    <a:moveTo>
                      <a:pt x="522731" y="5749"/>
                    </a:moveTo>
                    <a:lnTo>
                      <a:pt x="523430" y="6194"/>
                    </a:lnTo>
                    <a:lnTo>
                      <a:pt x="522311" y="6168"/>
                    </a:lnTo>
                    <a:lnTo>
                      <a:pt x="521989" y="6028"/>
                    </a:lnTo>
                    <a:close/>
                    <a:moveTo>
                      <a:pt x="501938" y="5723"/>
                    </a:moveTo>
                    <a:lnTo>
                      <a:pt x="503536" y="5762"/>
                    </a:lnTo>
                    <a:lnTo>
                      <a:pt x="504109" y="5854"/>
                    </a:lnTo>
                    <a:lnTo>
                      <a:pt x="502830" y="5820"/>
                    </a:lnTo>
                    <a:close/>
                    <a:moveTo>
                      <a:pt x="503234" y="5714"/>
                    </a:moveTo>
                    <a:lnTo>
                      <a:pt x="507241" y="5809"/>
                    </a:lnTo>
                    <a:lnTo>
                      <a:pt x="507484" y="5858"/>
                    </a:lnTo>
                    <a:lnTo>
                      <a:pt x="503536" y="5762"/>
                    </a:lnTo>
                    <a:close/>
                    <a:moveTo>
                      <a:pt x="512618" y="5669"/>
                    </a:moveTo>
                    <a:lnTo>
                      <a:pt x="512880" y="5729"/>
                    </a:lnTo>
                    <a:lnTo>
                      <a:pt x="513928" y="5968"/>
                    </a:lnTo>
                    <a:lnTo>
                      <a:pt x="513222" y="5951"/>
                    </a:lnTo>
                    <a:lnTo>
                      <a:pt x="512430" y="5777"/>
                    </a:lnTo>
                    <a:lnTo>
                      <a:pt x="512143" y="5714"/>
                    </a:lnTo>
                    <a:close/>
                    <a:moveTo>
                      <a:pt x="469729" y="5582"/>
                    </a:moveTo>
                    <a:lnTo>
                      <a:pt x="467236" y="5917"/>
                    </a:lnTo>
                    <a:lnTo>
                      <a:pt x="466778" y="5873"/>
                    </a:lnTo>
                    <a:close/>
                    <a:moveTo>
                      <a:pt x="454226" y="5532"/>
                    </a:moveTo>
                    <a:lnTo>
                      <a:pt x="458288" y="5888"/>
                    </a:lnTo>
                    <a:lnTo>
                      <a:pt x="454474" y="6218"/>
                    </a:lnTo>
                    <a:lnTo>
                      <a:pt x="453130" y="6218"/>
                    </a:lnTo>
                    <a:lnTo>
                      <a:pt x="450645" y="6549"/>
                    </a:lnTo>
                    <a:lnTo>
                      <a:pt x="440361" y="7439"/>
                    </a:lnTo>
                    <a:close/>
                    <a:moveTo>
                      <a:pt x="462793" y="5498"/>
                    </a:moveTo>
                    <a:lnTo>
                      <a:pt x="464028" y="5614"/>
                    </a:lnTo>
                    <a:lnTo>
                      <a:pt x="459823" y="6022"/>
                    </a:lnTo>
                    <a:lnTo>
                      <a:pt x="458288" y="5888"/>
                    </a:lnTo>
                    <a:close/>
                    <a:moveTo>
                      <a:pt x="486972" y="5400"/>
                    </a:moveTo>
                    <a:lnTo>
                      <a:pt x="502830" y="5820"/>
                    </a:lnTo>
                    <a:lnTo>
                      <a:pt x="506150" y="6182"/>
                    </a:lnTo>
                    <a:lnTo>
                      <a:pt x="506533" y="6244"/>
                    </a:lnTo>
                    <a:lnTo>
                      <a:pt x="506135" y="6281"/>
                    </a:lnTo>
                    <a:lnTo>
                      <a:pt x="504630" y="6232"/>
                    </a:lnTo>
                    <a:lnTo>
                      <a:pt x="504668" y="6218"/>
                    </a:lnTo>
                    <a:lnTo>
                      <a:pt x="504353" y="6222"/>
                    </a:lnTo>
                    <a:lnTo>
                      <a:pt x="495896" y="5943"/>
                    </a:lnTo>
                    <a:lnTo>
                      <a:pt x="494811" y="6071"/>
                    </a:lnTo>
                    <a:lnTo>
                      <a:pt x="486986" y="5404"/>
                    </a:lnTo>
                    <a:close/>
                    <a:moveTo>
                      <a:pt x="485440" y="5360"/>
                    </a:moveTo>
                    <a:lnTo>
                      <a:pt x="486937" y="5399"/>
                    </a:lnTo>
                    <a:lnTo>
                      <a:pt x="486986" y="5404"/>
                    </a:lnTo>
                    <a:lnTo>
                      <a:pt x="490441" y="6218"/>
                    </a:lnTo>
                    <a:lnTo>
                      <a:pt x="480544" y="6218"/>
                    </a:lnTo>
                    <a:close/>
                    <a:moveTo>
                      <a:pt x="486247" y="5340"/>
                    </a:moveTo>
                    <a:lnTo>
                      <a:pt x="486773" y="5354"/>
                    </a:lnTo>
                    <a:lnTo>
                      <a:pt x="486972" y="5400"/>
                    </a:lnTo>
                    <a:lnTo>
                      <a:pt x="486937" y="5399"/>
                    </a:lnTo>
                    <a:close/>
                    <a:moveTo>
                      <a:pt x="486623" y="5318"/>
                    </a:moveTo>
                    <a:lnTo>
                      <a:pt x="501463" y="5671"/>
                    </a:lnTo>
                    <a:lnTo>
                      <a:pt x="501938" y="5723"/>
                    </a:lnTo>
                    <a:lnTo>
                      <a:pt x="486773" y="5354"/>
                    </a:lnTo>
                    <a:close/>
                    <a:moveTo>
                      <a:pt x="484952" y="5309"/>
                    </a:moveTo>
                    <a:lnTo>
                      <a:pt x="485635" y="5326"/>
                    </a:lnTo>
                    <a:lnTo>
                      <a:pt x="485440" y="5360"/>
                    </a:lnTo>
                    <a:lnTo>
                      <a:pt x="484789" y="5342"/>
                    </a:lnTo>
                    <a:close/>
                    <a:moveTo>
                      <a:pt x="485778" y="5300"/>
                    </a:moveTo>
                    <a:lnTo>
                      <a:pt x="486247" y="5340"/>
                    </a:lnTo>
                    <a:lnTo>
                      <a:pt x="485635" y="5326"/>
                    </a:lnTo>
                    <a:close/>
                    <a:moveTo>
                      <a:pt x="485738" y="5297"/>
                    </a:moveTo>
                    <a:lnTo>
                      <a:pt x="485790" y="5298"/>
                    </a:lnTo>
                    <a:lnTo>
                      <a:pt x="485778" y="5300"/>
                    </a:lnTo>
                    <a:close/>
                    <a:moveTo>
                      <a:pt x="485223" y="5253"/>
                    </a:moveTo>
                    <a:lnTo>
                      <a:pt x="485738" y="5297"/>
                    </a:lnTo>
                    <a:lnTo>
                      <a:pt x="485085" y="5281"/>
                    </a:lnTo>
                    <a:close/>
                    <a:moveTo>
                      <a:pt x="480890" y="5239"/>
                    </a:moveTo>
                    <a:lnTo>
                      <a:pt x="484789" y="5342"/>
                    </a:lnTo>
                    <a:lnTo>
                      <a:pt x="480544" y="6218"/>
                    </a:lnTo>
                    <a:lnTo>
                      <a:pt x="471771" y="6218"/>
                    </a:lnTo>
                    <a:lnTo>
                      <a:pt x="478351" y="5395"/>
                    </a:lnTo>
                    <a:close/>
                    <a:moveTo>
                      <a:pt x="486220" y="5223"/>
                    </a:moveTo>
                    <a:lnTo>
                      <a:pt x="486623" y="5318"/>
                    </a:lnTo>
                    <a:lnTo>
                      <a:pt x="485790" y="5298"/>
                    </a:lnTo>
                    <a:close/>
                    <a:moveTo>
                      <a:pt x="481565" y="5198"/>
                    </a:moveTo>
                    <a:lnTo>
                      <a:pt x="485085" y="5281"/>
                    </a:lnTo>
                    <a:lnTo>
                      <a:pt x="484952" y="5309"/>
                    </a:lnTo>
                    <a:lnTo>
                      <a:pt x="481231" y="5218"/>
                    </a:lnTo>
                    <a:close/>
                    <a:moveTo>
                      <a:pt x="478164" y="5143"/>
                    </a:moveTo>
                    <a:lnTo>
                      <a:pt x="481231" y="5218"/>
                    </a:lnTo>
                    <a:lnTo>
                      <a:pt x="480890" y="5239"/>
                    </a:lnTo>
                    <a:lnTo>
                      <a:pt x="478002" y="5163"/>
                    </a:lnTo>
                    <a:close/>
                    <a:moveTo>
                      <a:pt x="477108" y="5139"/>
                    </a:moveTo>
                    <a:lnTo>
                      <a:pt x="478002" y="5163"/>
                    </a:lnTo>
                    <a:lnTo>
                      <a:pt x="469710" y="6150"/>
                    </a:lnTo>
                    <a:lnTo>
                      <a:pt x="469272" y="6108"/>
                    </a:lnTo>
                    <a:lnTo>
                      <a:pt x="470149" y="5988"/>
                    </a:lnTo>
                    <a:close/>
                    <a:moveTo>
                      <a:pt x="524021" y="5056"/>
                    </a:moveTo>
                    <a:lnTo>
                      <a:pt x="524216" y="5193"/>
                    </a:lnTo>
                    <a:lnTo>
                      <a:pt x="522731" y="5749"/>
                    </a:lnTo>
                    <a:lnTo>
                      <a:pt x="522560" y="5640"/>
                    </a:lnTo>
                    <a:close/>
                    <a:moveTo>
                      <a:pt x="473718" y="5047"/>
                    </a:moveTo>
                    <a:lnTo>
                      <a:pt x="472060" y="5270"/>
                    </a:lnTo>
                    <a:lnTo>
                      <a:pt x="466428" y="5840"/>
                    </a:lnTo>
                    <a:lnTo>
                      <a:pt x="464028" y="5614"/>
                    </a:lnTo>
                    <a:lnTo>
                      <a:pt x="466288" y="5395"/>
                    </a:lnTo>
                    <a:close/>
                    <a:moveTo>
                      <a:pt x="475703" y="4993"/>
                    </a:moveTo>
                    <a:lnTo>
                      <a:pt x="468984" y="6081"/>
                    </a:lnTo>
                    <a:lnTo>
                      <a:pt x="467685" y="5959"/>
                    </a:lnTo>
                    <a:lnTo>
                      <a:pt x="473054" y="5254"/>
                    </a:lnTo>
                    <a:close/>
                    <a:moveTo>
                      <a:pt x="524773" y="4983"/>
                    </a:moveTo>
                    <a:lnTo>
                      <a:pt x="526228" y="6224"/>
                    </a:lnTo>
                    <a:lnTo>
                      <a:pt x="525696" y="6233"/>
                    </a:lnTo>
                    <a:lnTo>
                      <a:pt x="524216" y="5193"/>
                    </a:lnTo>
                    <a:close/>
                    <a:moveTo>
                      <a:pt x="475137" y="4981"/>
                    </a:moveTo>
                    <a:lnTo>
                      <a:pt x="473054" y="5254"/>
                    </a:lnTo>
                    <a:lnTo>
                      <a:pt x="469729" y="5582"/>
                    </a:lnTo>
                    <a:lnTo>
                      <a:pt x="472060" y="5270"/>
                    </a:lnTo>
                    <a:lnTo>
                      <a:pt x="474715" y="5000"/>
                    </a:lnTo>
                    <a:close/>
                    <a:moveTo>
                      <a:pt x="485171" y="4976"/>
                    </a:moveTo>
                    <a:lnTo>
                      <a:pt x="485823" y="5129"/>
                    </a:lnTo>
                    <a:lnTo>
                      <a:pt x="485223" y="5253"/>
                    </a:lnTo>
                    <a:lnTo>
                      <a:pt x="483314" y="5090"/>
                    </a:lnTo>
                    <a:close/>
                    <a:moveTo>
                      <a:pt x="476446" y="4919"/>
                    </a:moveTo>
                    <a:lnTo>
                      <a:pt x="475703" y="4993"/>
                    </a:lnTo>
                    <a:lnTo>
                      <a:pt x="476037" y="4939"/>
                    </a:lnTo>
                    <a:close/>
                    <a:moveTo>
                      <a:pt x="476688" y="4896"/>
                    </a:moveTo>
                    <a:lnTo>
                      <a:pt x="476577" y="4913"/>
                    </a:lnTo>
                    <a:lnTo>
                      <a:pt x="476446" y="4919"/>
                    </a:lnTo>
                    <a:close/>
                    <a:moveTo>
                      <a:pt x="476662" y="4837"/>
                    </a:moveTo>
                    <a:lnTo>
                      <a:pt x="476037" y="4939"/>
                    </a:lnTo>
                    <a:lnTo>
                      <a:pt x="475137" y="4981"/>
                    </a:lnTo>
                    <a:lnTo>
                      <a:pt x="475906" y="4880"/>
                    </a:lnTo>
                    <a:lnTo>
                      <a:pt x="476249" y="4845"/>
                    </a:lnTo>
                    <a:close/>
                    <a:moveTo>
                      <a:pt x="477422" y="4823"/>
                    </a:moveTo>
                    <a:lnTo>
                      <a:pt x="476688" y="4896"/>
                    </a:lnTo>
                    <a:lnTo>
                      <a:pt x="477103" y="4829"/>
                    </a:lnTo>
                    <a:close/>
                    <a:moveTo>
                      <a:pt x="479688" y="4781"/>
                    </a:moveTo>
                    <a:lnTo>
                      <a:pt x="483314" y="5090"/>
                    </a:lnTo>
                    <a:lnTo>
                      <a:pt x="481565" y="5198"/>
                    </a:lnTo>
                    <a:lnTo>
                      <a:pt x="478351" y="5121"/>
                    </a:lnTo>
                    <a:lnTo>
                      <a:pt x="478164" y="5143"/>
                    </a:lnTo>
                    <a:lnTo>
                      <a:pt x="477254" y="5121"/>
                    </a:lnTo>
                    <a:lnTo>
                      <a:pt x="477108" y="5139"/>
                    </a:lnTo>
                    <a:lnTo>
                      <a:pt x="476432" y="5121"/>
                    </a:lnTo>
                    <a:lnTo>
                      <a:pt x="470149" y="5988"/>
                    </a:lnTo>
                    <a:lnTo>
                      <a:pt x="469208" y="6102"/>
                    </a:lnTo>
                    <a:lnTo>
                      <a:pt x="469176" y="6099"/>
                    </a:lnTo>
                    <a:lnTo>
                      <a:pt x="476577" y="4913"/>
                    </a:lnTo>
                    <a:lnTo>
                      <a:pt x="479226" y="4789"/>
                    </a:lnTo>
                    <a:close/>
                    <a:moveTo>
                      <a:pt x="488958" y="4743"/>
                    </a:moveTo>
                    <a:lnTo>
                      <a:pt x="486220" y="5223"/>
                    </a:lnTo>
                    <a:lnTo>
                      <a:pt x="485823" y="5129"/>
                    </a:lnTo>
                    <a:lnTo>
                      <a:pt x="487159" y="4854"/>
                    </a:lnTo>
                    <a:close/>
                    <a:moveTo>
                      <a:pt x="478704" y="4697"/>
                    </a:moveTo>
                    <a:lnTo>
                      <a:pt x="479590" y="4772"/>
                    </a:lnTo>
                    <a:lnTo>
                      <a:pt x="479226" y="4789"/>
                    </a:lnTo>
                    <a:lnTo>
                      <a:pt x="477422" y="4823"/>
                    </a:lnTo>
                    <a:close/>
                    <a:moveTo>
                      <a:pt x="478166" y="4651"/>
                    </a:moveTo>
                    <a:lnTo>
                      <a:pt x="478199" y="4653"/>
                    </a:lnTo>
                    <a:lnTo>
                      <a:pt x="477103" y="4829"/>
                    </a:lnTo>
                    <a:lnTo>
                      <a:pt x="476662" y="4837"/>
                    </a:lnTo>
                    <a:lnTo>
                      <a:pt x="477226" y="4746"/>
                    </a:lnTo>
                    <a:close/>
                    <a:moveTo>
                      <a:pt x="488297" y="4619"/>
                    </a:moveTo>
                    <a:lnTo>
                      <a:pt x="487159" y="4854"/>
                    </a:lnTo>
                    <a:lnTo>
                      <a:pt x="485171" y="4976"/>
                    </a:lnTo>
                    <a:lnTo>
                      <a:pt x="483999" y="4700"/>
                    </a:lnTo>
                    <a:close/>
                    <a:moveTo>
                      <a:pt x="483525" y="4588"/>
                    </a:moveTo>
                    <a:lnTo>
                      <a:pt x="483999" y="4700"/>
                    </a:lnTo>
                    <a:lnTo>
                      <a:pt x="479688" y="4781"/>
                    </a:lnTo>
                    <a:lnTo>
                      <a:pt x="479590" y="4772"/>
                    </a:lnTo>
                    <a:close/>
                    <a:moveTo>
                      <a:pt x="477254" y="4573"/>
                    </a:moveTo>
                    <a:lnTo>
                      <a:pt x="477936" y="4631"/>
                    </a:lnTo>
                    <a:lnTo>
                      <a:pt x="477226" y="4746"/>
                    </a:lnTo>
                    <a:lnTo>
                      <a:pt x="476249" y="4845"/>
                    </a:lnTo>
                    <a:lnTo>
                      <a:pt x="476158" y="4847"/>
                    </a:lnTo>
                    <a:lnTo>
                      <a:pt x="475906" y="4880"/>
                    </a:lnTo>
                    <a:lnTo>
                      <a:pt x="474715" y="5000"/>
                    </a:lnTo>
                    <a:lnTo>
                      <a:pt x="473718" y="5047"/>
                    </a:lnTo>
                    <a:close/>
                    <a:moveTo>
                      <a:pt x="491291" y="4563"/>
                    </a:moveTo>
                    <a:lnTo>
                      <a:pt x="491507" y="4586"/>
                    </a:lnTo>
                    <a:lnTo>
                      <a:pt x="488958" y="4743"/>
                    </a:lnTo>
                    <a:lnTo>
                      <a:pt x="489830" y="4590"/>
                    </a:lnTo>
                    <a:close/>
                    <a:moveTo>
                      <a:pt x="526013" y="4519"/>
                    </a:moveTo>
                    <a:lnTo>
                      <a:pt x="524773" y="4983"/>
                    </a:lnTo>
                    <a:lnTo>
                      <a:pt x="524591" y="4828"/>
                    </a:lnTo>
                    <a:lnTo>
                      <a:pt x="525229" y="4573"/>
                    </a:lnTo>
                    <a:close/>
                    <a:moveTo>
                      <a:pt x="495572" y="4483"/>
                    </a:moveTo>
                    <a:lnTo>
                      <a:pt x="503234" y="5714"/>
                    </a:lnTo>
                    <a:lnTo>
                      <a:pt x="501463" y="5671"/>
                    </a:lnTo>
                    <a:lnTo>
                      <a:pt x="491507" y="4586"/>
                    </a:lnTo>
                    <a:lnTo>
                      <a:pt x="492153" y="4547"/>
                    </a:lnTo>
                    <a:close/>
                    <a:moveTo>
                      <a:pt x="489511" y="4369"/>
                    </a:moveTo>
                    <a:lnTo>
                      <a:pt x="490487" y="4475"/>
                    </a:lnTo>
                    <a:lnTo>
                      <a:pt x="489830" y="4590"/>
                    </a:lnTo>
                    <a:lnTo>
                      <a:pt x="488297" y="4619"/>
                    </a:lnTo>
                    <a:close/>
                    <a:moveTo>
                      <a:pt x="528598" y="4341"/>
                    </a:moveTo>
                    <a:lnTo>
                      <a:pt x="527197" y="6624"/>
                    </a:lnTo>
                    <a:lnTo>
                      <a:pt x="526600" y="6218"/>
                    </a:lnTo>
                    <a:lnTo>
                      <a:pt x="526599" y="6218"/>
                    </a:lnTo>
                    <a:lnTo>
                      <a:pt x="528467" y="4350"/>
                    </a:lnTo>
                    <a:close/>
                    <a:moveTo>
                      <a:pt x="503969" y="4325"/>
                    </a:moveTo>
                    <a:lnTo>
                      <a:pt x="507980" y="5827"/>
                    </a:lnTo>
                    <a:lnTo>
                      <a:pt x="507241" y="5809"/>
                    </a:lnTo>
                    <a:lnTo>
                      <a:pt x="500291" y="4394"/>
                    </a:lnTo>
                    <a:close/>
                    <a:moveTo>
                      <a:pt x="505680" y="4293"/>
                    </a:moveTo>
                    <a:lnTo>
                      <a:pt x="512143" y="5714"/>
                    </a:lnTo>
                    <a:lnTo>
                      <a:pt x="510984" y="5824"/>
                    </a:lnTo>
                    <a:lnTo>
                      <a:pt x="504441" y="4316"/>
                    </a:lnTo>
                    <a:close/>
                    <a:moveTo>
                      <a:pt x="489896" y="4289"/>
                    </a:moveTo>
                    <a:lnTo>
                      <a:pt x="489511" y="4369"/>
                    </a:lnTo>
                    <a:lnTo>
                      <a:pt x="489116" y="4326"/>
                    </a:lnTo>
                    <a:close/>
                    <a:moveTo>
                      <a:pt x="482234" y="4284"/>
                    </a:moveTo>
                    <a:lnTo>
                      <a:pt x="482427" y="4329"/>
                    </a:lnTo>
                    <a:lnTo>
                      <a:pt x="478704" y="4697"/>
                    </a:lnTo>
                    <a:lnTo>
                      <a:pt x="478199" y="4653"/>
                    </a:lnTo>
                    <a:lnTo>
                      <a:pt x="478300" y="4637"/>
                    </a:lnTo>
                    <a:lnTo>
                      <a:pt x="481641" y="4298"/>
                    </a:lnTo>
                    <a:close/>
                    <a:moveTo>
                      <a:pt x="487724" y="4174"/>
                    </a:moveTo>
                    <a:lnTo>
                      <a:pt x="489116" y="4326"/>
                    </a:lnTo>
                    <a:lnTo>
                      <a:pt x="483525" y="4588"/>
                    </a:lnTo>
                    <a:lnTo>
                      <a:pt x="482427" y="4329"/>
                    </a:lnTo>
                    <a:lnTo>
                      <a:pt x="482737" y="4298"/>
                    </a:lnTo>
                    <a:close/>
                    <a:moveTo>
                      <a:pt x="460110" y="4160"/>
                    </a:moveTo>
                    <a:lnTo>
                      <a:pt x="430147" y="8220"/>
                    </a:lnTo>
                    <a:lnTo>
                      <a:pt x="418528" y="9038"/>
                    </a:lnTo>
                    <a:lnTo>
                      <a:pt x="450937" y="4299"/>
                    </a:lnTo>
                    <a:close/>
                    <a:moveTo>
                      <a:pt x="498980" y="4127"/>
                    </a:moveTo>
                    <a:lnTo>
                      <a:pt x="500291" y="4394"/>
                    </a:lnTo>
                    <a:lnTo>
                      <a:pt x="495572" y="4483"/>
                    </a:lnTo>
                    <a:lnTo>
                      <a:pt x="494915" y="4377"/>
                    </a:lnTo>
                    <a:close/>
                    <a:moveTo>
                      <a:pt x="493360" y="4127"/>
                    </a:moveTo>
                    <a:lnTo>
                      <a:pt x="494915" y="4377"/>
                    </a:lnTo>
                    <a:lnTo>
                      <a:pt x="492153" y="4547"/>
                    </a:lnTo>
                    <a:lnTo>
                      <a:pt x="491291" y="4563"/>
                    </a:lnTo>
                    <a:lnTo>
                      <a:pt x="490487" y="4475"/>
                    </a:lnTo>
                    <a:lnTo>
                      <a:pt x="492149" y="4184"/>
                    </a:lnTo>
                    <a:close/>
                    <a:moveTo>
                      <a:pt x="481356" y="4077"/>
                    </a:moveTo>
                    <a:lnTo>
                      <a:pt x="481534" y="4119"/>
                    </a:lnTo>
                    <a:lnTo>
                      <a:pt x="478300" y="4637"/>
                    </a:lnTo>
                    <a:lnTo>
                      <a:pt x="478166" y="4651"/>
                    </a:lnTo>
                    <a:lnTo>
                      <a:pt x="477936" y="4631"/>
                    </a:lnTo>
                    <a:close/>
                    <a:moveTo>
                      <a:pt x="490990" y="4064"/>
                    </a:moveTo>
                    <a:lnTo>
                      <a:pt x="490830" y="4097"/>
                    </a:lnTo>
                    <a:lnTo>
                      <a:pt x="487724" y="4174"/>
                    </a:lnTo>
                    <a:lnTo>
                      <a:pt x="487513" y="4151"/>
                    </a:lnTo>
                    <a:close/>
                    <a:moveTo>
                      <a:pt x="492947" y="4044"/>
                    </a:moveTo>
                    <a:lnTo>
                      <a:pt x="492149" y="4184"/>
                    </a:lnTo>
                    <a:lnTo>
                      <a:pt x="489896" y="4289"/>
                    </a:lnTo>
                    <a:lnTo>
                      <a:pt x="490830" y="4097"/>
                    </a:lnTo>
                    <a:close/>
                    <a:moveTo>
                      <a:pt x="520020" y="4024"/>
                    </a:moveTo>
                    <a:lnTo>
                      <a:pt x="521284" y="4829"/>
                    </a:lnTo>
                    <a:lnTo>
                      <a:pt x="522560" y="5640"/>
                    </a:lnTo>
                    <a:lnTo>
                      <a:pt x="521798" y="5945"/>
                    </a:lnTo>
                    <a:lnTo>
                      <a:pt x="519636" y="5005"/>
                    </a:lnTo>
                    <a:lnTo>
                      <a:pt x="517488" y="4072"/>
                    </a:lnTo>
                    <a:close/>
                    <a:moveTo>
                      <a:pt x="503151" y="4019"/>
                    </a:moveTo>
                    <a:lnTo>
                      <a:pt x="504441" y="4316"/>
                    </a:lnTo>
                    <a:lnTo>
                      <a:pt x="503969" y="4325"/>
                    </a:lnTo>
                    <a:close/>
                    <a:moveTo>
                      <a:pt x="502577" y="3804"/>
                    </a:moveTo>
                    <a:lnTo>
                      <a:pt x="503151" y="4019"/>
                    </a:lnTo>
                    <a:lnTo>
                      <a:pt x="502253" y="3812"/>
                    </a:lnTo>
                    <a:close/>
                    <a:moveTo>
                      <a:pt x="502133" y="3785"/>
                    </a:moveTo>
                    <a:lnTo>
                      <a:pt x="502253" y="3812"/>
                    </a:lnTo>
                    <a:lnTo>
                      <a:pt x="492947" y="4044"/>
                    </a:lnTo>
                    <a:lnTo>
                      <a:pt x="493141" y="4010"/>
                    </a:lnTo>
                    <a:close/>
                    <a:moveTo>
                      <a:pt x="483834" y="3750"/>
                    </a:moveTo>
                    <a:lnTo>
                      <a:pt x="487513" y="4151"/>
                    </a:lnTo>
                    <a:lnTo>
                      <a:pt x="482234" y="4284"/>
                    </a:lnTo>
                    <a:lnTo>
                      <a:pt x="481534" y="4119"/>
                    </a:lnTo>
                    <a:close/>
                    <a:moveTo>
                      <a:pt x="496800" y="2866"/>
                    </a:moveTo>
                    <a:lnTo>
                      <a:pt x="499539" y="2889"/>
                    </a:lnTo>
                    <a:lnTo>
                      <a:pt x="493141" y="4010"/>
                    </a:lnTo>
                    <a:lnTo>
                      <a:pt x="490990" y="4064"/>
                    </a:lnTo>
                    <a:close/>
                    <a:moveTo>
                      <a:pt x="500314" y="2753"/>
                    </a:moveTo>
                    <a:lnTo>
                      <a:pt x="514777" y="2894"/>
                    </a:lnTo>
                    <a:lnTo>
                      <a:pt x="517488" y="4072"/>
                    </a:lnTo>
                    <a:lnTo>
                      <a:pt x="505680" y="4293"/>
                    </a:lnTo>
                    <a:lnTo>
                      <a:pt x="503366" y="3785"/>
                    </a:lnTo>
                    <a:lnTo>
                      <a:pt x="502577" y="3804"/>
                    </a:lnTo>
                    <a:lnTo>
                      <a:pt x="500145" y="2894"/>
                    </a:lnTo>
                    <a:lnTo>
                      <a:pt x="499539" y="2889"/>
                    </a:lnTo>
                    <a:close/>
                    <a:moveTo>
                      <a:pt x="490139" y="2654"/>
                    </a:moveTo>
                    <a:lnTo>
                      <a:pt x="497482" y="2725"/>
                    </a:lnTo>
                    <a:lnTo>
                      <a:pt x="496800" y="2866"/>
                    </a:lnTo>
                    <a:lnTo>
                      <a:pt x="489217" y="2803"/>
                    </a:lnTo>
                    <a:close/>
                    <a:moveTo>
                      <a:pt x="471223" y="2654"/>
                    </a:moveTo>
                    <a:lnTo>
                      <a:pt x="489217" y="2803"/>
                    </a:lnTo>
                    <a:lnTo>
                      <a:pt x="481356" y="4077"/>
                    </a:lnTo>
                    <a:lnTo>
                      <a:pt x="480407" y="3853"/>
                    </a:lnTo>
                    <a:lnTo>
                      <a:pt x="460110" y="4160"/>
                    </a:lnTo>
                    <a:close/>
                    <a:moveTo>
                      <a:pt x="533179" y="1831"/>
                    </a:moveTo>
                    <a:lnTo>
                      <a:pt x="535322" y="6225"/>
                    </a:lnTo>
                    <a:lnTo>
                      <a:pt x="534926" y="6282"/>
                    </a:lnTo>
                    <a:lnTo>
                      <a:pt x="533179" y="4024"/>
                    </a:lnTo>
                    <a:lnTo>
                      <a:pt x="528598" y="4341"/>
                    </a:lnTo>
                    <a:lnTo>
                      <a:pt x="528792" y="4024"/>
                    </a:lnTo>
                    <a:lnTo>
                      <a:pt x="528467" y="4350"/>
                    </a:lnTo>
                    <a:lnTo>
                      <a:pt x="526013" y="4519"/>
                    </a:lnTo>
                    <a:lnTo>
                      <a:pt x="526747" y="4243"/>
                    </a:lnTo>
                    <a:close/>
                    <a:moveTo>
                      <a:pt x="519712" y="666"/>
                    </a:moveTo>
                    <a:lnTo>
                      <a:pt x="524223" y="4514"/>
                    </a:lnTo>
                    <a:lnTo>
                      <a:pt x="524591" y="4828"/>
                    </a:lnTo>
                    <a:lnTo>
                      <a:pt x="524021" y="5056"/>
                    </a:lnTo>
                    <a:lnTo>
                      <a:pt x="523379" y="4604"/>
                    </a:lnTo>
                    <a:lnTo>
                      <a:pt x="519095" y="1592"/>
                    </a:lnTo>
                    <a:cubicBezTo>
                      <a:pt x="515428" y="666"/>
                      <a:pt x="511385" y="872"/>
                      <a:pt x="507136" y="1557"/>
                    </a:cubicBezTo>
                    <a:lnTo>
                      <a:pt x="500314" y="2753"/>
                    </a:lnTo>
                    <a:lnTo>
                      <a:pt x="497482" y="2725"/>
                    </a:lnTo>
                    <a:lnTo>
                      <a:pt x="507136" y="735"/>
                    </a:lnTo>
                    <a:cubicBezTo>
                      <a:pt x="511659" y="-87"/>
                      <a:pt x="515977" y="-362"/>
                      <a:pt x="519712" y="666"/>
                    </a:cubicBezTo>
                    <a:close/>
                  </a:path>
                </a:pathLst>
              </a:custGeom>
              <a:solidFill>
                <a:schemeClr val="accent2">
                  <a:lumMod val="50000"/>
                  <a:alpha val="90000"/>
                </a:schemeClr>
              </a:solidFill>
              <a:ln w="2646" cap="flat">
                <a:noFill/>
                <a:prstDash val="solid"/>
                <a:miter/>
              </a:ln>
            </p:spPr>
            <p:txBody>
              <a:bodyPr wrap="square" rtlCol="0" anchor="ctr">
                <a:noAutofit/>
              </a:bodyPr>
              <a:lstStyle/>
              <a:p>
                <a:endParaRPr lang="en-US" dirty="0"/>
              </a:p>
            </p:txBody>
          </p:sp>
          <p:sp>
            <p:nvSpPr>
              <p:cNvPr id="229" name="Freeform: Shape 228">
                <a:extLst>
                  <a:ext uri="{FF2B5EF4-FFF2-40B4-BE49-F238E27FC236}">
                    <a16:creationId xmlns:a16="http://schemas.microsoft.com/office/drawing/2014/main" id="{8B36CCE1-A853-4BEB-BD84-64094FABE0DE}"/>
                  </a:ext>
                </a:extLst>
              </p:cNvPr>
              <p:cNvSpPr/>
              <p:nvPr/>
            </p:nvSpPr>
            <p:spPr>
              <a:xfrm rot="1240521">
                <a:off x="5548628" y="2681892"/>
                <a:ext cx="807878" cy="613904"/>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a:extLst>
                <a:ext uri="{FF2B5EF4-FFF2-40B4-BE49-F238E27FC236}">
                  <a16:creationId xmlns:a16="http://schemas.microsoft.com/office/drawing/2014/main" id="{5C8F8A6D-4F1E-425B-8647-718FA637782B}"/>
                </a:ext>
              </a:extLst>
            </p:cNvPr>
            <p:cNvGrpSpPr/>
            <p:nvPr userDrawn="1"/>
          </p:nvGrpSpPr>
          <p:grpSpPr>
            <a:xfrm flipH="1">
              <a:off x="10514063" y="5616241"/>
              <a:ext cx="1121551" cy="1253899"/>
              <a:chOff x="1295588" y="2958968"/>
              <a:chExt cx="1502023" cy="1679269"/>
            </a:xfrm>
          </p:grpSpPr>
          <p:sp>
            <p:nvSpPr>
              <p:cNvPr id="269" name="Freeform: Shape 268">
                <a:extLst>
                  <a:ext uri="{FF2B5EF4-FFF2-40B4-BE49-F238E27FC236}">
                    <a16:creationId xmlns:a16="http://schemas.microsoft.com/office/drawing/2014/main" id="{FEADEB49-FCAE-427C-8A55-3ECB7FFCA8BE}"/>
                  </a:ext>
                </a:extLst>
              </p:cNvPr>
              <p:cNvSpPr/>
              <p:nvPr/>
            </p:nvSpPr>
            <p:spPr>
              <a:xfrm>
                <a:off x="1295588" y="2958968"/>
                <a:ext cx="1459136" cy="1679269"/>
              </a:xfrm>
              <a:custGeom>
                <a:avLst/>
                <a:gdLst>
                  <a:gd name="connsiteX0" fmla="*/ 775984 w 1459136"/>
                  <a:gd name="connsiteY0" fmla="*/ 51 h 1679269"/>
                  <a:gd name="connsiteX1" fmla="*/ 809096 w 1459136"/>
                  <a:gd name="connsiteY1" fmla="*/ 8467 h 1679269"/>
                  <a:gd name="connsiteX2" fmla="*/ 888474 w 1459136"/>
                  <a:gd name="connsiteY2" fmla="*/ 20063 h 1679269"/>
                  <a:gd name="connsiteX3" fmla="*/ 918798 w 1459136"/>
                  <a:gd name="connsiteY3" fmla="*/ 25859 h 1679269"/>
                  <a:gd name="connsiteX4" fmla="*/ 988366 w 1459136"/>
                  <a:gd name="connsiteY4" fmla="*/ 41913 h 1679269"/>
                  <a:gd name="connsiteX5" fmla="*/ 1084245 w 1459136"/>
                  <a:gd name="connsiteY5" fmla="*/ 68670 h 1679269"/>
                  <a:gd name="connsiteX6" fmla="*/ 1209110 w 1459136"/>
                  <a:gd name="connsiteY6" fmla="*/ 113711 h 1679269"/>
                  <a:gd name="connsiteX7" fmla="*/ 1247907 w 1459136"/>
                  <a:gd name="connsiteY7" fmla="*/ 132441 h 1679269"/>
                  <a:gd name="connsiteX8" fmla="*/ 1265745 w 1459136"/>
                  <a:gd name="connsiteY8" fmla="*/ 173467 h 1679269"/>
                  <a:gd name="connsiteX9" fmla="*/ 1265299 w 1459136"/>
                  <a:gd name="connsiteY9" fmla="*/ 174805 h 1679269"/>
                  <a:gd name="connsiteX10" fmla="*/ 1264408 w 1459136"/>
                  <a:gd name="connsiteY10" fmla="*/ 228319 h 1679269"/>
                  <a:gd name="connsiteX11" fmla="*/ 1254596 w 1459136"/>
                  <a:gd name="connsiteY11" fmla="*/ 238577 h 1679269"/>
                  <a:gd name="connsiteX12" fmla="*/ 1243894 w 1459136"/>
                  <a:gd name="connsiteY12" fmla="*/ 268454 h 1679269"/>
                  <a:gd name="connsiteX13" fmla="*/ 1300975 w 1459136"/>
                  <a:gd name="connsiteY13" fmla="*/ 413833 h 1679269"/>
                  <a:gd name="connsiteX14" fmla="*/ 1296962 w 1459136"/>
                  <a:gd name="connsiteY14" fmla="*/ 474482 h 1679269"/>
                  <a:gd name="connsiteX15" fmla="*/ 1301867 w 1459136"/>
                  <a:gd name="connsiteY15" fmla="*/ 507928 h 1679269"/>
                  <a:gd name="connsiteX16" fmla="*/ 1413354 w 1459136"/>
                  <a:gd name="connsiteY16" fmla="*/ 649293 h 1679269"/>
                  <a:gd name="connsiteX17" fmla="*/ 1453935 w 1459136"/>
                  <a:gd name="connsiteY17" fmla="*/ 713956 h 1679269"/>
                  <a:gd name="connsiteX18" fmla="*/ 1445908 w 1459136"/>
                  <a:gd name="connsiteY18" fmla="*/ 754982 h 1679269"/>
                  <a:gd name="connsiteX19" fmla="*/ 1386597 w 1459136"/>
                  <a:gd name="connsiteY19" fmla="*/ 781739 h 1679269"/>
                  <a:gd name="connsiteX20" fmla="*/ 1360286 w 1459136"/>
                  <a:gd name="connsiteY20" fmla="*/ 819645 h 1679269"/>
                  <a:gd name="connsiteX21" fmla="*/ 1381692 w 1459136"/>
                  <a:gd name="connsiteY21" fmla="*/ 868699 h 1679269"/>
                  <a:gd name="connsiteX22" fmla="*/ 1378124 w 1459136"/>
                  <a:gd name="connsiteY22" fmla="*/ 901699 h 1679269"/>
                  <a:gd name="connsiteX23" fmla="*/ 1367867 w 1459136"/>
                  <a:gd name="connsiteY23" fmla="*/ 910618 h 1679269"/>
                  <a:gd name="connsiteX24" fmla="*/ 1364746 w 1459136"/>
                  <a:gd name="connsiteY24" fmla="*/ 938712 h 1679269"/>
                  <a:gd name="connsiteX25" fmla="*/ 1364300 w 1459136"/>
                  <a:gd name="connsiteY25" fmla="*/ 982415 h 1679269"/>
                  <a:gd name="connsiteX26" fmla="*/ 1350921 w 1459136"/>
                  <a:gd name="connsiteY26" fmla="*/ 1052875 h 1679269"/>
                  <a:gd name="connsiteX27" fmla="*/ 1369651 w 1459136"/>
                  <a:gd name="connsiteY27" fmla="*/ 1114415 h 1679269"/>
                  <a:gd name="connsiteX28" fmla="*/ 1363853 w 1459136"/>
                  <a:gd name="connsiteY28" fmla="*/ 1146078 h 1679269"/>
                  <a:gd name="connsiteX29" fmla="*/ 1259948 w 1459136"/>
                  <a:gd name="connsiteY29" fmla="*/ 1206281 h 1679269"/>
                  <a:gd name="connsiteX30" fmla="*/ 1066407 w 1459136"/>
                  <a:gd name="connsiteY30" fmla="*/ 1200037 h 1679269"/>
                  <a:gd name="connsiteX31" fmla="*/ 1010663 w 1459136"/>
                  <a:gd name="connsiteY31" fmla="*/ 1249538 h 1679269"/>
                  <a:gd name="connsiteX32" fmla="*/ 1009772 w 1459136"/>
                  <a:gd name="connsiteY32" fmla="*/ 1257118 h 1679269"/>
                  <a:gd name="connsiteX33" fmla="*/ 965623 w 1459136"/>
                  <a:gd name="connsiteY33" fmla="*/ 1382429 h 1679269"/>
                  <a:gd name="connsiteX34" fmla="*/ 942880 w 1459136"/>
                  <a:gd name="connsiteY34" fmla="*/ 1429254 h 1679269"/>
                  <a:gd name="connsiteX35" fmla="*/ 948677 w 1459136"/>
                  <a:gd name="connsiteY35" fmla="*/ 1453335 h 1679269"/>
                  <a:gd name="connsiteX36" fmla="*/ 1057043 w 1459136"/>
                  <a:gd name="connsiteY36" fmla="*/ 1550551 h 1679269"/>
                  <a:gd name="connsiteX37" fmla="*/ 1137312 w 1459136"/>
                  <a:gd name="connsiteY37" fmla="*/ 1602281 h 1679269"/>
                  <a:gd name="connsiteX38" fmla="*/ 1201083 w 1459136"/>
                  <a:gd name="connsiteY38" fmla="*/ 1640633 h 1679269"/>
                  <a:gd name="connsiteX39" fmla="*/ 1205989 w 1459136"/>
                  <a:gd name="connsiteY39" fmla="*/ 1661593 h 1679269"/>
                  <a:gd name="connsiteX40" fmla="*/ 1202073 w 1459136"/>
                  <a:gd name="connsiteY40" fmla="*/ 1679269 h 1679269"/>
                  <a:gd name="connsiteX41" fmla="*/ 0 w 1459136"/>
                  <a:gd name="connsiteY41" fmla="*/ 1679269 h 1679269"/>
                  <a:gd name="connsiteX42" fmla="*/ 19993 w 1459136"/>
                  <a:gd name="connsiteY42" fmla="*/ 1643699 h 1679269"/>
                  <a:gd name="connsiteX43" fmla="*/ 68824 w 1459136"/>
                  <a:gd name="connsiteY43" fmla="*/ 1572403 h 1679269"/>
                  <a:gd name="connsiteX44" fmla="*/ 206622 w 1459136"/>
                  <a:gd name="connsiteY44" fmla="*/ 1402052 h 1679269"/>
                  <a:gd name="connsiteX45" fmla="*/ 292689 w 1459136"/>
                  <a:gd name="connsiteY45" fmla="*/ 1285213 h 1679269"/>
                  <a:gd name="connsiteX46" fmla="*/ 298041 w 1459136"/>
                  <a:gd name="connsiteY46" fmla="*/ 1276294 h 1679269"/>
                  <a:gd name="connsiteX47" fmla="*/ 332825 w 1459136"/>
                  <a:gd name="connsiteY47" fmla="*/ 1197362 h 1679269"/>
                  <a:gd name="connsiteX48" fmla="*/ 343527 w 1459136"/>
                  <a:gd name="connsiteY48" fmla="*/ 1143403 h 1679269"/>
                  <a:gd name="connsiteX49" fmla="*/ 346649 w 1459136"/>
                  <a:gd name="connsiteY49" fmla="*/ 1122889 h 1679269"/>
                  <a:gd name="connsiteX50" fmla="*/ 387230 w 1459136"/>
                  <a:gd name="connsiteY50" fmla="*/ 1097470 h 1679269"/>
                  <a:gd name="connsiteX51" fmla="*/ 418000 w 1459136"/>
                  <a:gd name="connsiteY51" fmla="*/ 1070713 h 1679269"/>
                  <a:gd name="connsiteX52" fmla="*/ 408635 w 1459136"/>
                  <a:gd name="connsiteY52" fmla="*/ 972605 h 1679269"/>
                  <a:gd name="connsiteX53" fmla="*/ 389906 w 1459136"/>
                  <a:gd name="connsiteY53" fmla="*/ 937374 h 1679269"/>
                  <a:gd name="connsiteX54" fmla="*/ 371176 w 1459136"/>
                  <a:gd name="connsiteY54" fmla="*/ 903483 h 1679269"/>
                  <a:gd name="connsiteX55" fmla="*/ 341298 w 1459136"/>
                  <a:gd name="connsiteY55" fmla="*/ 830348 h 1679269"/>
                  <a:gd name="connsiteX56" fmla="*/ 285108 w 1459136"/>
                  <a:gd name="connsiteY56" fmla="*/ 668023 h 1679269"/>
                  <a:gd name="connsiteX57" fmla="*/ 270838 w 1459136"/>
                  <a:gd name="connsiteY57" fmla="*/ 577942 h 1679269"/>
                  <a:gd name="connsiteX58" fmla="*/ 267270 w 1459136"/>
                  <a:gd name="connsiteY58" fmla="*/ 552523 h 1679269"/>
                  <a:gd name="connsiteX59" fmla="*/ 276190 w 1459136"/>
                  <a:gd name="connsiteY59" fmla="*/ 441928 h 1679269"/>
                  <a:gd name="connsiteX60" fmla="*/ 353339 w 1459136"/>
                  <a:gd name="connsiteY60" fmla="*/ 248833 h 1679269"/>
                  <a:gd name="connsiteX61" fmla="*/ 396149 w 1459136"/>
                  <a:gd name="connsiteY61" fmla="*/ 206914 h 1679269"/>
                  <a:gd name="connsiteX62" fmla="*/ 409527 w 1459136"/>
                  <a:gd name="connsiteY62" fmla="*/ 146712 h 1679269"/>
                  <a:gd name="connsiteX63" fmla="*/ 411311 w 1459136"/>
                  <a:gd name="connsiteY63" fmla="*/ 144927 h 1679269"/>
                  <a:gd name="connsiteX64" fmla="*/ 455460 w 1459136"/>
                  <a:gd name="connsiteY64" fmla="*/ 120846 h 1679269"/>
                  <a:gd name="connsiteX65" fmla="*/ 478650 w 1459136"/>
                  <a:gd name="connsiteY65" fmla="*/ 84278 h 1679269"/>
                  <a:gd name="connsiteX66" fmla="*/ 492473 w 1459136"/>
                  <a:gd name="connsiteY66" fmla="*/ 86062 h 1679269"/>
                  <a:gd name="connsiteX67" fmla="*/ 511203 w 1459136"/>
                  <a:gd name="connsiteY67" fmla="*/ 92305 h 1679269"/>
                  <a:gd name="connsiteX68" fmla="*/ 567393 w 1459136"/>
                  <a:gd name="connsiteY68" fmla="*/ 65995 h 1679269"/>
                  <a:gd name="connsiteX69" fmla="*/ 583893 w 1459136"/>
                  <a:gd name="connsiteY69" fmla="*/ 59305 h 1679269"/>
                  <a:gd name="connsiteX70" fmla="*/ 648555 w 1459136"/>
                  <a:gd name="connsiteY70" fmla="*/ 32995 h 1679269"/>
                  <a:gd name="connsiteX71" fmla="*/ 701622 w 1459136"/>
                  <a:gd name="connsiteY71" fmla="*/ 14711 h 1679269"/>
                  <a:gd name="connsiteX72" fmla="*/ 742204 w 1459136"/>
                  <a:gd name="connsiteY72" fmla="*/ 5346 h 1679269"/>
                  <a:gd name="connsiteX73" fmla="*/ 775984 w 1459136"/>
                  <a:gd name="connsiteY73" fmla="*/ 51 h 1679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459136" h="1679269">
                    <a:moveTo>
                      <a:pt x="775984" y="51"/>
                    </a:moveTo>
                    <a:cubicBezTo>
                      <a:pt x="787133" y="441"/>
                      <a:pt x="798170" y="3116"/>
                      <a:pt x="809096" y="8467"/>
                    </a:cubicBezTo>
                    <a:cubicBezTo>
                      <a:pt x="834515" y="20954"/>
                      <a:pt x="859934" y="28090"/>
                      <a:pt x="888474" y="20063"/>
                    </a:cubicBezTo>
                    <a:cubicBezTo>
                      <a:pt x="898286" y="17387"/>
                      <a:pt x="908542" y="20508"/>
                      <a:pt x="918798" y="25859"/>
                    </a:cubicBezTo>
                    <a:cubicBezTo>
                      <a:pt x="940650" y="37008"/>
                      <a:pt x="965177" y="37900"/>
                      <a:pt x="988366" y="41913"/>
                    </a:cubicBezTo>
                    <a:cubicBezTo>
                      <a:pt x="1021366" y="46819"/>
                      <a:pt x="1053474" y="53508"/>
                      <a:pt x="1084245" y="68670"/>
                    </a:cubicBezTo>
                    <a:cubicBezTo>
                      <a:pt x="1123934" y="88292"/>
                      <a:pt x="1166300" y="102563"/>
                      <a:pt x="1209110" y="113711"/>
                    </a:cubicBezTo>
                    <a:cubicBezTo>
                      <a:pt x="1223381" y="117279"/>
                      <a:pt x="1235867" y="124413"/>
                      <a:pt x="1247907" y="132441"/>
                    </a:cubicBezTo>
                    <a:cubicBezTo>
                      <a:pt x="1263516" y="142252"/>
                      <a:pt x="1272881" y="154292"/>
                      <a:pt x="1265745" y="173467"/>
                    </a:cubicBezTo>
                    <a:cubicBezTo>
                      <a:pt x="1265745" y="173914"/>
                      <a:pt x="1265299" y="174805"/>
                      <a:pt x="1265299" y="174805"/>
                    </a:cubicBezTo>
                    <a:cubicBezTo>
                      <a:pt x="1275557" y="193090"/>
                      <a:pt x="1266192" y="210482"/>
                      <a:pt x="1264408" y="228319"/>
                    </a:cubicBezTo>
                    <a:cubicBezTo>
                      <a:pt x="1263516" y="235901"/>
                      <a:pt x="1260394" y="236792"/>
                      <a:pt x="1254596" y="238577"/>
                    </a:cubicBezTo>
                    <a:cubicBezTo>
                      <a:pt x="1234529" y="244819"/>
                      <a:pt x="1232299" y="250617"/>
                      <a:pt x="1243894" y="268454"/>
                    </a:cubicBezTo>
                    <a:cubicBezTo>
                      <a:pt x="1272435" y="313050"/>
                      <a:pt x="1290718" y="362103"/>
                      <a:pt x="1300975" y="413833"/>
                    </a:cubicBezTo>
                    <a:cubicBezTo>
                      <a:pt x="1304988" y="434347"/>
                      <a:pt x="1303651" y="454860"/>
                      <a:pt x="1296962" y="474482"/>
                    </a:cubicBezTo>
                    <a:cubicBezTo>
                      <a:pt x="1292502" y="486968"/>
                      <a:pt x="1294285" y="497226"/>
                      <a:pt x="1301867" y="507928"/>
                    </a:cubicBezTo>
                    <a:cubicBezTo>
                      <a:pt x="1336651" y="556982"/>
                      <a:pt x="1377232" y="601577"/>
                      <a:pt x="1413354" y="649293"/>
                    </a:cubicBezTo>
                    <a:cubicBezTo>
                      <a:pt x="1428961" y="669807"/>
                      <a:pt x="1443233" y="690766"/>
                      <a:pt x="1453935" y="713956"/>
                    </a:cubicBezTo>
                    <a:cubicBezTo>
                      <a:pt x="1462408" y="731794"/>
                      <a:pt x="1461070" y="743388"/>
                      <a:pt x="1445908" y="754982"/>
                    </a:cubicBezTo>
                    <a:cubicBezTo>
                      <a:pt x="1428516" y="768361"/>
                      <a:pt x="1410233" y="779955"/>
                      <a:pt x="1386597" y="781739"/>
                    </a:cubicBezTo>
                    <a:cubicBezTo>
                      <a:pt x="1362962" y="783523"/>
                      <a:pt x="1354043" y="796902"/>
                      <a:pt x="1360286" y="819645"/>
                    </a:cubicBezTo>
                    <a:cubicBezTo>
                      <a:pt x="1365191" y="837037"/>
                      <a:pt x="1369205" y="854429"/>
                      <a:pt x="1381692" y="868699"/>
                    </a:cubicBezTo>
                    <a:cubicBezTo>
                      <a:pt x="1391502" y="880294"/>
                      <a:pt x="1389719" y="891443"/>
                      <a:pt x="1378124" y="901699"/>
                    </a:cubicBezTo>
                    <a:cubicBezTo>
                      <a:pt x="1374556" y="904821"/>
                      <a:pt x="1371435" y="907942"/>
                      <a:pt x="1367867" y="910618"/>
                    </a:cubicBezTo>
                    <a:cubicBezTo>
                      <a:pt x="1357164" y="919091"/>
                      <a:pt x="1356273" y="928010"/>
                      <a:pt x="1364746" y="938712"/>
                    </a:cubicBezTo>
                    <a:cubicBezTo>
                      <a:pt x="1382583" y="961010"/>
                      <a:pt x="1383030" y="961456"/>
                      <a:pt x="1364300" y="982415"/>
                    </a:cubicBezTo>
                    <a:cubicBezTo>
                      <a:pt x="1345124" y="1003821"/>
                      <a:pt x="1340218" y="1026119"/>
                      <a:pt x="1350921" y="1052875"/>
                    </a:cubicBezTo>
                    <a:cubicBezTo>
                      <a:pt x="1358948" y="1072943"/>
                      <a:pt x="1365637" y="1093010"/>
                      <a:pt x="1369651" y="1114415"/>
                    </a:cubicBezTo>
                    <a:cubicBezTo>
                      <a:pt x="1371881" y="1126011"/>
                      <a:pt x="1369651" y="1136267"/>
                      <a:pt x="1363853" y="1146078"/>
                    </a:cubicBezTo>
                    <a:cubicBezTo>
                      <a:pt x="1340218" y="1184876"/>
                      <a:pt x="1305434" y="1204943"/>
                      <a:pt x="1259948" y="1206281"/>
                    </a:cubicBezTo>
                    <a:cubicBezTo>
                      <a:pt x="1195286" y="1208511"/>
                      <a:pt x="1131070" y="1202268"/>
                      <a:pt x="1066407" y="1200037"/>
                    </a:cubicBezTo>
                    <a:cubicBezTo>
                      <a:pt x="1029393" y="1198699"/>
                      <a:pt x="1014677" y="1212970"/>
                      <a:pt x="1010663" y="1249538"/>
                    </a:cubicBezTo>
                    <a:cubicBezTo>
                      <a:pt x="1010218" y="1252213"/>
                      <a:pt x="1009772" y="1254443"/>
                      <a:pt x="1009772" y="1257118"/>
                    </a:cubicBezTo>
                    <a:cubicBezTo>
                      <a:pt x="1012894" y="1305281"/>
                      <a:pt x="995502" y="1345862"/>
                      <a:pt x="965623" y="1382429"/>
                    </a:cubicBezTo>
                    <a:cubicBezTo>
                      <a:pt x="954475" y="1395808"/>
                      <a:pt x="948231" y="1412755"/>
                      <a:pt x="942880" y="1429254"/>
                    </a:cubicBezTo>
                    <a:cubicBezTo>
                      <a:pt x="940204" y="1438173"/>
                      <a:pt x="940204" y="1445754"/>
                      <a:pt x="948677" y="1453335"/>
                    </a:cubicBezTo>
                    <a:cubicBezTo>
                      <a:pt x="985245" y="1485443"/>
                      <a:pt x="1021366" y="1517552"/>
                      <a:pt x="1057043" y="1550551"/>
                    </a:cubicBezTo>
                    <a:cubicBezTo>
                      <a:pt x="1080678" y="1572403"/>
                      <a:pt x="1107880" y="1588903"/>
                      <a:pt x="1137312" y="1602281"/>
                    </a:cubicBezTo>
                    <a:cubicBezTo>
                      <a:pt x="1160056" y="1612539"/>
                      <a:pt x="1182354" y="1623687"/>
                      <a:pt x="1201083" y="1640633"/>
                    </a:cubicBezTo>
                    <a:cubicBezTo>
                      <a:pt x="1208218" y="1646876"/>
                      <a:pt x="1209556" y="1652228"/>
                      <a:pt x="1205989" y="1661593"/>
                    </a:cubicBezTo>
                    <a:lnTo>
                      <a:pt x="1202073" y="1679269"/>
                    </a:lnTo>
                    <a:lnTo>
                      <a:pt x="0" y="1679269"/>
                    </a:lnTo>
                    <a:lnTo>
                      <a:pt x="19993" y="1643699"/>
                    </a:lnTo>
                    <a:cubicBezTo>
                      <a:pt x="36047" y="1619896"/>
                      <a:pt x="53216" y="1596707"/>
                      <a:pt x="68824" y="1572403"/>
                    </a:cubicBezTo>
                    <a:cubicBezTo>
                      <a:pt x="108513" y="1510416"/>
                      <a:pt x="159351" y="1458240"/>
                      <a:pt x="206622" y="1402052"/>
                    </a:cubicBezTo>
                    <a:cubicBezTo>
                      <a:pt x="237838" y="1365037"/>
                      <a:pt x="261919" y="1322673"/>
                      <a:pt x="292689" y="1285213"/>
                    </a:cubicBezTo>
                    <a:cubicBezTo>
                      <a:pt x="294919" y="1282537"/>
                      <a:pt x="297595" y="1279416"/>
                      <a:pt x="298041" y="1276294"/>
                    </a:cubicBezTo>
                    <a:cubicBezTo>
                      <a:pt x="302947" y="1246862"/>
                      <a:pt x="322122" y="1224119"/>
                      <a:pt x="332825" y="1197362"/>
                    </a:cubicBezTo>
                    <a:cubicBezTo>
                      <a:pt x="339960" y="1179970"/>
                      <a:pt x="341298" y="1161686"/>
                      <a:pt x="343527" y="1143403"/>
                    </a:cubicBezTo>
                    <a:cubicBezTo>
                      <a:pt x="344420" y="1136267"/>
                      <a:pt x="344865" y="1129578"/>
                      <a:pt x="346649" y="1122889"/>
                    </a:cubicBezTo>
                    <a:cubicBezTo>
                      <a:pt x="353784" y="1093902"/>
                      <a:pt x="358690" y="1091227"/>
                      <a:pt x="387230" y="1097470"/>
                    </a:cubicBezTo>
                    <a:cubicBezTo>
                      <a:pt x="406406" y="1101483"/>
                      <a:pt x="422460" y="1089889"/>
                      <a:pt x="418000" y="1070713"/>
                    </a:cubicBezTo>
                    <a:cubicBezTo>
                      <a:pt x="410865" y="1038159"/>
                      <a:pt x="411757" y="1005158"/>
                      <a:pt x="408635" y="972605"/>
                    </a:cubicBezTo>
                    <a:cubicBezTo>
                      <a:pt x="407298" y="958335"/>
                      <a:pt x="399270" y="947186"/>
                      <a:pt x="389906" y="937374"/>
                    </a:cubicBezTo>
                    <a:cubicBezTo>
                      <a:pt x="380987" y="927564"/>
                      <a:pt x="374744" y="916415"/>
                      <a:pt x="371176" y="903483"/>
                    </a:cubicBezTo>
                    <a:cubicBezTo>
                      <a:pt x="364041" y="878064"/>
                      <a:pt x="347095" y="856659"/>
                      <a:pt x="341298" y="830348"/>
                    </a:cubicBezTo>
                    <a:cubicBezTo>
                      <a:pt x="329257" y="774159"/>
                      <a:pt x="305622" y="721536"/>
                      <a:pt x="285108" y="668023"/>
                    </a:cubicBezTo>
                    <a:cubicBezTo>
                      <a:pt x="273959" y="639036"/>
                      <a:pt x="275744" y="607821"/>
                      <a:pt x="270838" y="577942"/>
                    </a:cubicBezTo>
                    <a:cubicBezTo>
                      <a:pt x="269501" y="569468"/>
                      <a:pt x="269946" y="560550"/>
                      <a:pt x="267270" y="552523"/>
                    </a:cubicBezTo>
                    <a:cubicBezTo>
                      <a:pt x="255676" y="514171"/>
                      <a:pt x="269501" y="478496"/>
                      <a:pt x="276190" y="441928"/>
                    </a:cubicBezTo>
                    <a:cubicBezTo>
                      <a:pt x="289568" y="372806"/>
                      <a:pt x="312312" y="306806"/>
                      <a:pt x="353339" y="248833"/>
                    </a:cubicBezTo>
                    <a:cubicBezTo>
                      <a:pt x="364933" y="232779"/>
                      <a:pt x="378311" y="218063"/>
                      <a:pt x="396149" y="206914"/>
                    </a:cubicBezTo>
                    <a:cubicBezTo>
                      <a:pt x="423798" y="189968"/>
                      <a:pt x="427365" y="172130"/>
                      <a:pt x="409527" y="146712"/>
                    </a:cubicBezTo>
                    <a:cubicBezTo>
                      <a:pt x="409973" y="146265"/>
                      <a:pt x="410865" y="144927"/>
                      <a:pt x="411311" y="144927"/>
                    </a:cubicBezTo>
                    <a:cubicBezTo>
                      <a:pt x="435839" y="150279"/>
                      <a:pt x="446095" y="152063"/>
                      <a:pt x="455460" y="120846"/>
                    </a:cubicBezTo>
                    <a:cubicBezTo>
                      <a:pt x="459473" y="107468"/>
                      <a:pt x="467501" y="94536"/>
                      <a:pt x="478650" y="84278"/>
                    </a:cubicBezTo>
                    <a:cubicBezTo>
                      <a:pt x="483108" y="80265"/>
                      <a:pt x="488906" y="74468"/>
                      <a:pt x="492473" y="86062"/>
                    </a:cubicBezTo>
                    <a:cubicBezTo>
                      <a:pt x="495595" y="95873"/>
                      <a:pt x="504514" y="94536"/>
                      <a:pt x="511203" y="92305"/>
                    </a:cubicBezTo>
                    <a:cubicBezTo>
                      <a:pt x="530825" y="85616"/>
                      <a:pt x="552230" y="81602"/>
                      <a:pt x="567393" y="65995"/>
                    </a:cubicBezTo>
                    <a:cubicBezTo>
                      <a:pt x="571852" y="61535"/>
                      <a:pt x="577649" y="59752"/>
                      <a:pt x="583893" y="59305"/>
                    </a:cubicBezTo>
                    <a:cubicBezTo>
                      <a:pt x="607974" y="56630"/>
                      <a:pt x="628487" y="45927"/>
                      <a:pt x="648555" y="32995"/>
                    </a:cubicBezTo>
                    <a:cubicBezTo>
                      <a:pt x="664609" y="22292"/>
                      <a:pt x="682001" y="16049"/>
                      <a:pt x="701622" y="14711"/>
                    </a:cubicBezTo>
                    <a:cubicBezTo>
                      <a:pt x="715447" y="13819"/>
                      <a:pt x="729272" y="9805"/>
                      <a:pt x="742204" y="5346"/>
                    </a:cubicBezTo>
                    <a:cubicBezTo>
                      <a:pt x="753575" y="1556"/>
                      <a:pt x="764835" y="-340"/>
                      <a:pt x="775984" y="51"/>
                    </a:cubicBezTo>
                    <a:close/>
                  </a:path>
                </a:pathLst>
              </a:custGeom>
              <a:solidFill>
                <a:schemeClr val="accent3">
                  <a:lumMod val="50000"/>
                  <a:alpha val="90000"/>
                </a:schemeClr>
              </a:solidFill>
              <a:ln w="4857" cap="flat">
                <a:noFill/>
                <a:prstDash val="solid"/>
                <a:miter/>
              </a:ln>
            </p:spPr>
            <p:txBody>
              <a:bodyPr wrap="square" rtlCol="0" anchor="ctr">
                <a:noAutofit/>
              </a:bodyPr>
              <a:lstStyle/>
              <a:p>
                <a:endParaRPr lang="en-US" dirty="0"/>
              </a:p>
            </p:txBody>
          </p:sp>
          <p:sp>
            <p:nvSpPr>
              <p:cNvPr id="270" name="Freeform: Shape 269">
                <a:extLst>
                  <a:ext uri="{FF2B5EF4-FFF2-40B4-BE49-F238E27FC236}">
                    <a16:creationId xmlns:a16="http://schemas.microsoft.com/office/drawing/2014/main" id="{1AC827E9-5AC1-45E3-979C-F76C28852C63}"/>
                  </a:ext>
                </a:extLst>
              </p:cNvPr>
              <p:cNvSpPr/>
              <p:nvPr/>
            </p:nvSpPr>
            <p:spPr>
              <a:xfrm rot="1430240">
                <a:off x="2056743" y="3497776"/>
                <a:ext cx="740868" cy="562984"/>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8" name="Group 247">
              <a:extLst>
                <a:ext uri="{FF2B5EF4-FFF2-40B4-BE49-F238E27FC236}">
                  <a16:creationId xmlns:a16="http://schemas.microsoft.com/office/drawing/2014/main" id="{6ECE32D3-5D1E-416B-B3C1-1B46D279A3D6}"/>
                </a:ext>
              </a:extLst>
            </p:cNvPr>
            <p:cNvGrpSpPr/>
            <p:nvPr userDrawn="1"/>
          </p:nvGrpSpPr>
          <p:grpSpPr>
            <a:xfrm>
              <a:off x="11385975" y="5667494"/>
              <a:ext cx="913339" cy="1231410"/>
              <a:chOff x="1782683" y="2146699"/>
              <a:chExt cx="1512207" cy="2038836"/>
            </a:xfrm>
          </p:grpSpPr>
          <p:sp>
            <p:nvSpPr>
              <p:cNvPr id="267" name="Freeform: Shape 266">
                <a:extLst>
                  <a:ext uri="{FF2B5EF4-FFF2-40B4-BE49-F238E27FC236}">
                    <a16:creationId xmlns:a16="http://schemas.microsoft.com/office/drawing/2014/main" id="{457A32F6-6392-4FBF-9155-3778789AD9B7}"/>
                  </a:ext>
                </a:extLst>
              </p:cNvPr>
              <p:cNvSpPr/>
              <p:nvPr/>
            </p:nvSpPr>
            <p:spPr>
              <a:xfrm>
                <a:off x="1821903" y="2146699"/>
                <a:ext cx="1472987" cy="2038836"/>
              </a:xfrm>
              <a:custGeom>
                <a:avLst/>
                <a:gdLst>
                  <a:gd name="connsiteX0" fmla="*/ 419758 w 688571"/>
                  <a:gd name="connsiteY0" fmla="*/ 16 h 953086"/>
                  <a:gd name="connsiteX1" fmla="*/ 601386 w 688571"/>
                  <a:gd name="connsiteY1" fmla="*/ 122431 h 953086"/>
                  <a:gd name="connsiteX2" fmla="*/ 639428 w 688571"/>
                  <a:gd name="connsiteY2" fmla="*/ 190846 h 953086"/>
                  <a:gd name="connsiteX3" fmla="*/ 650473 w 688571"/>
                  <a:gd name="connsiteY3" fmla="*/ 223981 h 953086"/>
                  <a:gd name="connsiteX4" fmla="*/ 675632 w 688571"/>
                  <a:gd name="connsiteY4" fmla="*/ 291171 h 953086"/>
                  <a:gd name="connsiteX5" fmla="*/ 686675 w 688571"/>
                  <a:gd name="connsiteY5" fmla="*/ 365110 h 953086"/>
                  <a:gd name="connsiteX6" fmla="*/ 687903 w 688571"/>
                  <a:gd name="connsiteY6" fmla="*/ 408063 h 953086"/>
                  <a:gd name="connsiteX7" fmla="*/ 673789 w 688571"/>
                  <a:gd name="connsiteY7" fmla="*/ 497648 h 953086"/>
                  <a:gd name="connsiteX8" fmla="*/ 640656 w 688571"/>
                  <a:gd name="connsiteY8" fmla="*/ 614233 h 953086"/>
                  <a:gd name="connsiteX9" fmla="*/ 641883 w 688571"/>
                  <a:gd name="connsiteY9" fmla="*/ 652276 h 953086"/>
                  <a:gd name="connsiteX10" fmla="*/ 638202 w 688571"/>
                  <a:gd name="connsiteY10" fmla="*/ 718546 h 953086"/>
                  <a:gd name="connsiteX11" fmla="*/ 648018 w 688571"/>
                  <a:gd name="connsiteY11" fmla="*/ 756588 h 953086"/>
                  <a:gd name="connsiteX12" fmla="*/ 628997 w 688571"/>
                  <a:gd name="connsiteY12" fmla="*/ 751986 h 953086"/>
                  <a:gd name="connsiteX13" fmla="*/ 597703 w 688571"/>
                  <a:gd name="connsiteY13" fmla="*/ 770088 h 953086"/>
                  <a:gd name="connsiteX14" fmla="*/ 590341 w 688571"/>
                  <a:gd name="connsiteY14" fmla="*/ 809665 h 953086"/>
                  <a:gd name="connsiteX15" fmla="*/ 592488 w 688571"/>
                  <a:gd name="connsiteY15" fmla="*/ 834822 h 953086"/>
                  <a:gd name="connsiteX16" fmla="*/ 606293 w 688571"/>
                  <a:gd name="connsiteY16" fmla="*/ 863662 h 953086"/>
                  <a:gd name="connsiteX17" fmla="*/ 623743 w 688571"/>
                  <a:gd name="connsiteY17" fmla="*/ 922722 h 953086"/>
                  <a:gd name="connsiteX18" fmla="*/ 624967 w 688571"/>
                  <a:gd name="connsiteY18" fmla="*/ 953086 h 953086"/>
                  <a:gd name="connsiteX19" fmla="*/ 127476 w 688571"/>
                  <a:gd name="connsiteY19" fmla="*/ 953086 h 953086"/>
                  <a:gd name="connsiteX20" fmla="*/ 130445 w 688571"/>
                  <a:gd name="connsiteY20" fmla="*/ 942817 h 953086"/>
                  <a:gd name="connsiteX21" fmla="*/ 135047 w 688571"/>
                  <a:gd name="connsiteY21" fmla="*/ 916432 h 953086"/>
                  <a:gd name="connsiteX22" fmla="*/ 139342 w 688571"/>
                  <a:gd name="connsiteY22" fmla="*/ 903854 h 953086"/>
                  <a:gd name="connsiteX23" fmla="*/ 174317 w 688571"/>
                  <a:gd name="connsiteY23" fmla="*/ 842493 h 953086"/>
                  <a:gd name="connsiteX24" fmla="*/ 235064 w 688571"/>
                  <a:gd name="connsiteY24" fmla="*/ 769168 h 953086"/>
                  <a:gd name="connsiteX25" fmla="*/ 242428 w 688571"/>
                  <a:gd name="connsiteY25" fmla="*/ 763645 h 953086"/>
                  <a:gd name="connsiteX26" fmla="*/ 248871 w 688571"/>
                  <a:gd name="connsiteY26" fmla="*/ 726215 h 953086"/>
                  <a:gd name="connsiteX27" fmla="*/ 225247 w 688571"/>
                  <a:gd name="connsiteY27" fmla="*/ 690627 h 953086"/>
                  <a:gd name="connsiteX28" fmla="*/ 181067 w 688571"/>
                  <a:gd name="connsiteY28" fmla="*/ 672832 h 953086"/>
                  <a:gd name="connsiteX29" fmla="*/ 139956 w 688571"/>
                  <a:gd name="connsiteY29" fmla="*/ 677127 h 953086"/>
                  <a:gd name="connsiteX30" fmla="*/ 100685 w 688571"/>
                  <a:gd name="connsiteY30" fmla="*/ 650128 h 953086"/>
                  <a:gd name="connsiteX31" fmla="*/ 77981 w 688571"/>
                  <a:gd name="connsiteY31" fmla="*/ 616993 h 953086"/>
                  <a:gd name="connsiteX32" fmla="*/ 74914 w 688571"/>
                  <a:gd name="connsiteY32" fmla="*/ 605643 h 953086"/>
                  <a:gd name="connsiteX33" fmla="*/ 54051 w 688571"/>
                  <a:gd name="connsiteY33" fmla="*/ 564225 h 953086"/>
                  <a:gd name="connsiteX34" fmla="*/ 43927 w 688571"/>
                  <a:gd name="connsiteY34" fmla="*/ 548885 h 953086"/>
                  <a:gd name="connsiteX35" fmla="*/ 18770 w 688571"/>
                  <a:gd name="connsiteY35" fmla="*/ 520659 h 953086"/>
                  <a:gd name="connsiteX36" fmla="*/ 1588 w 688571"/>
                  <a:gd name="connsiteY36" fmla="*/ 499183 h 953086"/>
                  <a:gd name="connsiteX37" fmla="*/ 5270 w 688571"/>
                  <a:gd name="connsiteY37" fmla="*/ 468810 h 953086"/>
                  <a:gd name="connsiteX38" fmla="*/ 4963 w 688571"/>
                  <a:gd name="connsiteY38" fmla="*/ 373088 h 953086"/>
                  <a:gd name="connsiteX39" fmla="*/ 54 w 688571"/>
                  <a:gd name="connsiteY39" fmla="*/ 341793 h 953086"/>
                  <a:gd name="connsiteX40" fmla="*/ 11713 w 688571"/>
                  <a:gd name="connsiteY40" fmla="*/ 189313 h 953086"/>
                  <a:gd name="connsiteX41" fmla="*/ 45460 w 688571"/>
                  <a:gd name="connsiteY41" fmla="*/ 130100 h 953086"/>
                  <a:gd name="connsiteX42" fmla="*/ 174010 w 688571"/>
                  <a:gd name="connsiteY42" fmla="*/ 54320 h 953086"/>
                  <a:gd name="connsiteX43" fmla="*/ 295811 w 688571"/>
                  <a:gd name="connsiteY43" fmla="*/ 55854 h 953086"/>
                  <a:gd name="connsiteX44" fmla="*/ 326491 w 688571"/>
                  <a:gd name="connsiteY44" fmla="*/ 64751 h 953086"/>
                  <a:gd name="connsiteX45" fmla="*/ 361159 w 688571"/>
                  <a:gd name="connsiteY45" fmla="*/ 52173 h 953086"/>
                  <a:gd name="connsiteX46" fmla="*/ 385397 w 688571"/>
                  <a:gd name="connsiteY46" fmla="*/ 15049 h 953086"/>
                  <a:gd name="connsiteX47" fmla="*/ 419758 w 688571"/>
                  <a:gd name="connsiteY47" fmla="*/ 16 h 95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88571" h="953086">
                    <a:moveTo>
                      <a:pt x="419758" y="16"/>
                    </a:moveTo>
                    <a:cubicBezTo>
                      <a:pt x="506890" y="1857"/>
                      <a:pt x="562115" y="50025"/>
                      <a:pt x="601386" y="122431"/>
                    </a:cubicBezTo>
                    <a:cubicBezTo>
                      <a:pt x="613964" y="145747"/>
                      <a:pt x="627157" y="168451"/>
                      <a:pt x="639428" y="190846"/>
                    </a:cubicBezTo>
                    <a:cubicBezTo>
                      <a:pt x="645257" y="201279"/>
                      <a:pt x="639121" y="215391"/>
                      <a:pt x="650473" y="223981"/>
                    </a:cubicBezTo>
                    <a:cubicBezTo>
                      <a:pt x="673177" y="240855"/>
                      <a:pt x="667041" y="268775"/>
                      <a:pt x="675632" y="291171"/>
                    </a:cubicBezTo>
                    <a:cubicBezTo>
                      <a:pt x="684834" y="314182"/>
                      <a:pt x="686370" y="339953"/>
                      <a:pt x="686675" y="365110"/>
                    </a:cubicBezTo>
                    <a:cubicBezTo>
                      <a:pt x="686982" y="379531"/>
                      <a:pt x="686063" y="393949"/>
                      <a:pt x="687903" y="408063"/>
                    </a:cubicBezTo>
                    <a:cubicBezTo>
                      <a:pt x="692198" y="439663"/>
                      <a:pt x="674404" y="467274"/>
                      <a:pt x="673789" y="497648"/>
                    </a:cubicBezTo>
                    <a:cubicBezTo>
                      <a:pt x="647099" y="532011"/>
                      <a:pt x="653847" y="575882"/>
                      <a:pt x="640656" y="614233"/>
                    </a:cubicBezTo>
                    <a:cubicBezTo>
                      <a:pt x="636361" y="626505"/>
                      <a:pt x="640962" y="639697"/>
                      <a:pt x="641883" y="652276"/>
                    </a:cubicBezTo>
                    <a:cubicBezTo>
                      <a:pt x="643723" y="674366"/>
                      <a:pt x="648018" y="696763"/>
                      <a:pt x="638202" y="718546"/>
                    </a:cubicBezTo>
                    <a:cubicBezTo>
                      <a:pt x="632066" y="732351"/>
                      <a:pt x="643109" y="743703"/>
                      <a:pt x="648018" y="756588"/>
                    </a:cubicBezTo>
                    <a:cubicBezTo>
                      <a:pt x="640042" y="759043"/>
                      <a:pt x="634519" y="754748"/>
                      <a:pt x="628997" y="751986"/>
                    </a:cubicBezTo>
                    <a:cubicBezTo>
                      <a:pt x="611202" y="742783"/>
                      <a:pt x="597703" y="750452"/>
                      <a:pt x="597703" y="770088"/>
                    </a:cubicBezTo>
                    <a:cubicBezTo>
                      <a:pt x="597703" y="783587"/>
                      <a:pt x="599545" y="797087"/>
                      <a:pt x="590341" y="809665"/>
                    </a:cubicBezTo>
                    <a:cubicBezTo>
                      <a:pt x="585124" y="817029"/>
                      <a:pt x="589112" y="826846"/>
                      <a:pt x="592488" y="834822"/>
                    </a:cubicBezTo>
                    <a:cubicBezTo>
                      <a:pt x="596476" y="844641"/>
                      <a:pt x="601691" y="854151"/>
                      <a:pt x="606293" y="863662"/>
                    </a:cubicBezTo>
                    <a:cubicBezTo>
                      <a:pt x="615498" y="882838"/>
                      <a:pt x="620867" y="902550"/>
                      <a:pt x="623743" y="922722"/>
                    </a:cubicBezTo>
                    <a:lnTo>
                      <a:pt x="624967" y="953086"/>
                    </a:lnTo>
                    <a:lnTo>
                      <a:pt x="127476" y="953086"/>
                    </a:lnTo>
                    <a:lnTo>
                      <a:pt x="130445" y="942817"/>
                    </a:lnTo>
                    <a:cubicBezTo>
                      <a:pt x="131902" y="933997"/>
                      <a:pt x="132899" y="925023"/>
                      <a:pt x="135047" y="916432"/>
                    </a:cubicBezTo>
                    <a:cubicBezTo>
                      <a:pt x="136273" y="912137"/>
                      <a:pt x="135354" y="906614"/>
                      <a:pt x="139342" y="903854"/>
                    </a:cubicBezTo>
                    <a:cubicBezTo>
                      <a:pt x="160511" y="888821"/>
                      <a:pt x="163887" y="863662"/>
                      <a:pt x="174317" y="842493"/>
                    </a:cubicBezTo>
                    <a:cubicBezTo>
                      <a:pt x="188736" y="813347"/>
                      <a:pt x="208679" y="788497"/>
                      <a:pt x="235064" y="769168"/>
                    </a:cubicBezTo>
                    <a:cubicBezTo>
                      <a:pt x="237519" y="767326"/>
                      <a:pt x="239973" y="765486"/>
                      <a:pt x="242428" y="763645"/>
                    </a:cubicBezTo>
                    <a:cubicBezTo>
                      <a:pt x="261142" y="749533"/>
                      <a:pt x="261756" y="746157"/>
                      <a:pt x="248871" y="726215"/>
                    </a:cubicBezTo>
                    <a:cubicBezTo>
                      <a:pt x="241200" y="714251"/>
                      <a:pt x="233838" y="701977"/>
                      <a:pt x="225247" y="690627"/>
                    </a:cubicBezTo>
                    <a:cubicBezTo>
                      <a:pt x="214508" y="675899"/>
                      <a:pt x="200089" y="669456"/>
                      <a:pt x="181067" y="672832"/>
                    </a:cubicBezTo>
                    <a:cubicBezTo>
                      <a:pt x="167568" y="675287"/>
                      <a:pt x="153761" y="676513"/>
                      <a:pt x="139956" y="677127"/>
                    </a:cubicBezTo>
                    <a:cubicBezTo>
                      <a:pt x="118787" y="678047"/>
                      <a:pt x="107128" y="670071"/>
                      <a:pt x="100685" y="650128"/>
                    </a:cubicBezTo>
                    <a:cubicBezTo>
                      <a:pt x="96390" y="636629"/>
                      <a:pt x="90560" y="624664"/>
                      <a:pt x="77981" y="616993"/>
                    </a:cubicBezTo>
                    <a:cubicBezTo>
                      <a:pt x="73074" y="613926"/>
                      <a:pt x="73379" y="610858"/>
                      <a:pt x="74914" y="605643"/>
                    </a:cubicBezTo>
                    <a:cubicBezTo>
                      <a:pt x="82891" y="578951"/>
                      <a:pt x="79822" y="572815"/>
                      <a:pt x="54051" y="564225"/>
                    </a:cubicBezTo>
                    <a:cubicBezTo>
                      <a:pt x="46075" y="561770"/>
                      <a:pt x="43927" y="555634"/>
                      <a:pt x="43927" y="548885"/>
                    </a:cubicBezTo>
                    <a:cubicBezTo>
                      <a:pt x="44234" y="531397"/>
                      <a:pt x="36256" y="521885"/>
                      <a:pt x="18770" y="520659"/>
                    </a:cubicBezTo>
                    <a:cubicBezTo>
                      <a:pt x="4656" y="519738"/>
                      <a:pt x="668" y="511761"/>
                      <a:pt x="1588" y="499183"/>
                    </a:cubicBezTo>
                    <a:cubicBezTo>
                      <a:pt x="2202" y="489057"/>
                      <a:pt x="1895" y="478626"/>
                      <a:pt x="5270" y="468810"/>
                    </a:cubicBezTo>
                    <a:cubicBezTo>
                      <a:pt x="16008" y="436901"/>
                      <a:pt x="18770" y="404994"/>
                      <a:pt x="4963" y="373088"/>
                    </a:cubicBezTo>
                    <a:cubicBezTo>
                      <a:pt x="668" y="362962"/>
                      <a:pt x="-253" y="352838"/>
                      <a:pt x="54" y="341793"/>
                    </a:cubicBezTo>
                    <a:cubicBezTo>
                      <a:pt x="1282" y="290863"/>
                      <a:pt x="668" y="239628"/>
                      <a:pt x="11713" y="189313"/>
                    </a:cubicBezTo>
                    <a:cubicBezTo>
                      <a:pt x="16928" y="165996"/>
                      <a:pt x="29201" y="146361"/>
                      <a:pt x="45460" y="130100"/>
                    </a:cubicBezTo>
                    <a:cubicBezTo>
                      <a:pt x="81664" y="94205"/>
                      <a:pt x="122775" y="64139"/>
                      <a:pt x="174010" y="54320"/>
                    </a:cubicBezTo>
                    <a:cubicBezTo>
                      <a:pt x="214202" y="46651"/>
                      <a:pt x="255313" y="48184"/>
                      <a:pt x="295811" y="55854"/>
                    </a:cubicBezTo>
                    <a:cubicBezTo>
                      <a:pt x="306241" y="58001"/>
                      <a:pt x="316674" y="59844"/>
                      <a:pt x="326491" y="64751"/>
                    </a:cubicBezTo>
                    <a:cubicBezTo>
                      <a:pt x="343057" y="72729"/>
                      <a:pt x="352569" y="68127"/>
                      <a:pt x="361159" y="52173"/>
                    </a:cubicBezTo>
                    <a:cubicBezTo>
                      <a:pt x="368216" y="39287"/>
                      <a:pt x="376807" y="27016"/>
                      <a:pt x="385397" y="15049"/>
                    </a:cubicBezTo>
                    <a:cubicBezTo>
                      <a:pt x="393680" y="3697"/>
                      <a:pt x="404725" y="-291"/>
                      <a:pt x="419758" y="16"/>
                    </a:cubicBezTo>
                    <a:close/>
                  </a:path>
                </a:pathLst>
              </a:custGeom>
              <a:solidFill>
                <a:schemeClr val="accent4">
                  <a:lumMod val="50000"/>
                  <a:alpha val="90000"/>
                </a:schemeClr>
              </a:solidFill>
              <a:ln w="1698" cap="flat">
                <a:noFill/>
                <a:prstDash val="solid"/>
                <a:miter/>
              </a:ln>
            </p:spPr>
            <p:txBody>
              <a:bodyPr wrap="square" rtlCol="0" anchor="ctr">
                <a:noAutofit/>
              </a:bodyPr>
              <a:lstStyle/>
              <a:p>
                <a:endParaRPr lang="en-US" dirty="0"/>
              </a:p>
            </p:txBody>
          </p:sp>
          <p:sp>
            <p:nvSpPr>
              <p:cNvPr id="268" name="Freeform: Shape 267">
                <a:extLst>
                  <a:ext uri="{FF2B5EF4-FFF2-40B4-BE49-F238E27FC236}">
                    <a16:creationId xmlns:a16="http://schemas.microsoft.com/office/drawing/2014/main" id="{07F8A4DA-0392-4333-A393-40BE3E48DAD3}"/>
                  </a:ext>
                </a:extLst>
              </p:cNvPr>
              <p:cNvSpPr/>
              <p:nvPr/>
            </p:nvSpPr>
            <p:spPr>
              <a:xfrm rot="19531042" flipH="1">
                <a:off x="1782683" y="2960076"/>
                <a:ext cx="713800" cy="542415"/>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1" name="Group 250">
              <a:extLst>
                <a:ext uri="{FF2B5EF4-FFF2-40B4-BE49-F238E27FC236}">
                  <a16:creationId xmlns:a16="http://schemas.microsoft.com/office/drawing/2014/main" id="{701466FE-BAB6-42A4-8537-FCD9AE96E433}"/>
                </a:ext>
              </a:extLst>
            </p:cNvPr>
            <p:cNvGrpSpPr/>
            <p:nvPr userDrawn="1"/>
          </p:nvGrpSpPr>
          <p:grpSpPr>
            <a:xfrm>
              <a:off x="9042605" y="5555797"/>
              <a:ext cx="1253364" cy="1320170"/>
              <a:chOff x="3397889" y="2045088"/>
              <a:chExt cx="1922987" cy="2025485"/>
            </a:xfrm>
          </p:grpSpPr>
          <p:sp>
            <p:nvSpPr>
              <p:cNvPr id="261" name="Freeform: Shape 260">
                <a:extLst>
                  <a:ext uri="{FF2B5EF4-FFF2-40B4-BE49-F238E27FC236}">
                    <a16:creationId xmlns:a16="http://schemas.microsoft.com/office/drawing/2014/main" id="{CBBEBB45-9C64-4649-9559-579DCD208C81}"/>
                  </a:ext>
                </a:extLst>
              </p:cNvPr>
              <p:cNvSpPr/>
              <p:nvPr/>
            </p:nvSpPr>
            <p:spPr>
              <a:xfrm>
                <a:off x="3446463" y="2045088"/>
                <a:ext cx="1874413" cy="2025485"/>
              </a:xfrm>
              <a:custGeom>
                <a:avLst/>
                <a:gdLst>
                  <a:gd name="connsiteX0" fmla="*/ 68355 w 503430"/>
                  <a:gd name="connsiteY0" fmla="*/ 631 h 544005"/>
                  <a:gd name="connsiteX1" fmla="*/ 94102 w 503430"/>
                  <a:gd name="connsiteY1" fmla="*/ 3435 h 544005"/>
                  <a:gd name="connsiteX2" fmla="*/ 170482 w 503430"/>
                  <a:gd name="connsiteY2" fmla="*/ 8816 h 544005"/>
                  <a:gd name="connsiteX3" fmla="*/ 243430 w 503430"/>
                  <a:gd name="connsiteY3" fmla="*/ 33031 h 544005"/>
                  <a:gd name="connsiteX4" fmla="*/ 265744 w 503430"/>
                  <a:gd name="connsiteY4" fmla="*/ 35722 h 544005"/>
                  <a:gd name="connsiteX5" fmla="*/ 290631 w 503430"/>
                  <a:gd name="connsiteY5" fmla="*/ 52762 h 544005"/>
                  <a:gd name="connsiteX6" fmla="*/ 300072 w 503430"/>
                  <a:gd name="connsiteY6" fmla="*/ 76080 h 544005"/>
                  <a:gd name="connsiteX7" fmla="*/ 304363 w 503430"/>
                  <a:gd name="connsiteY7" fmla="*/ 151416 h 544005"/>
                  <a:gd name="connsiteX8" fmla="*/ 301789 w 503430"/>
                  <a:gd name="connsiteY8" fmla="*/ 160385 h 544005"/>
                  <a:gd name="connsiteX9" fmla="*/ 273467 w 503430"/>
                  <a:gd name="connsiteY9" fmla="*/ 294018 h 544005"/>
                  <a:gd name="connsiteX10" fmla="*/ 291490 w 503430"/>
                  <a:gd name="connsiteY10" fmla="*/ 332583 h 544005"/>
                  <a:gd name="connsiteX11" fmla="*/ 429661 w 503430"/>
                  <a:gd name="connsiteY11" fmla="*/ 424960 h 544005"/>
                  <a:gd name="connsiteX12" fmla="*/ 502676 w 503430"/>
                  <a:gd name="connsiteY12" fmla="*/ 537838 h 544005"/>
                  <a:gd name="connsiteX13" fmla="*/ 503430 w 503430"/>
                  <a:gd name="connsiteY13" fmla="*/ 544005 h 544005"/>
                  <a:gd name="connsiteX14" fmla="*/ 9550 w 503430"/>
                  <a:gd name="connsiteY14" fmla="*/ 544005 h 544005"/>
                  <a:gd name="connsiteX15" fmla="*/ 9997 w 503430"/>
                  <a:gd name="connsiteY15" fmla="*/ 530789 h 544005"/>
                  <a:gd name="connsiteX16" fmla="*/ 27161 w 503430"/>
                  <a:gd name="connsiteY16" fmla="*/ 488636 h 544005"/>
                  <a:gd name="connsiteX17" fmla="*/ 98393 w 503430"/>
                  <a:gd name="connsiteY17" fmla="*/ 424960 h 544005"/>
                  <a:gd name="connsiteX18" fmla="*/ 123280 w 503430"/>
                  <a:gd name="connsiteY18" fmla="*/ 389085 h 544005"/>
                  <a:gd name="connsiteX19" fmla="*/ 87236 w 503430"/>
                  <a:gd name="connsiteY19" fmla="*/ 357695 h 544005"/>
                  <a:gd name="connsiteX20" fmla="*/ 70072 w 503430"/>
                  <a:gd name="connsiteY20" fmla="*/ 355901 h 544005"/>
                  <a:gd name="connsiteX21" fmla="*/ 37459 w 503430"/>
                  <a:gd name="connsiteY21" fmla="*/ 319130 h 544005"/>
                  <a:gd name="connsiteX22" fmla="*/ 6565 w 503430"/>
                  <a:gd name="connsiteY22" fmla="*/ 242000 h 544005"/>
                  <a:gd name="connsiteX23" fmla="*/ 8280 w 503430"/>
                  <a:gd name="connsiteY23" fmla="*/ 207919 h 544005"/>
                  <a:gd name="connsiteX24" fmla="*/ 20295 w 503430"/>
                  <a:gd name="connsiteY24" fmla="*/ 154107 h 544005"/>
                  <a:gd name="connsiteX25" fmla="*/ 21154 w 503430"/>
                  <a:gd name="connsiteY25" fmla="*/ 145139 h 544005"/>
                  <a:gd name="connsiteX26" fmla="*/ 38318 w 503430"/>
                  <a:gd name="connsiteY26" fmla="*/ 58143 h 544005"/>
                  <a:gd name="connsiteX27" fmla="*/ 26303 w 503430"/>
                  <a:gd name="connsiteY27" fmla="*/ 27649 h 544005"/>
                  <a:gd name="connsiteX28" fmla="*/ 47759 w 503430"/>
                  <a:gd name="connsiteY28" fmla="*/ 13300 h 544005"/>
                  <a:gd name="connsiteX29" fmla="*/ 68355 w 503430"/>
                  <a:gd name="connsiteY29" fmla="*/ 631 h 54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3430" h="544005">
                    <a:moveTo>
                      <a:pt x="68355" y="631"/>
                    </a:moveTo>
                    <a:cubicBezTo>
                      <a:pt x="76079" y="-826"/>
                      <a:pt x="84661" y="295"/>
                      <a:pt x="94102" y="3435"/>
                    </a:cubicBezTo>
                    <a:cubicBezTo>
                      <a:pt x="118990" y="10609"/>
                      <a:pt x="144736" y="7918"/>
                      <a:pt x="170482" y="8816"/>
                    </a:cubicBezTo>
                    <a:cubicBezTo>
                      <a:pt x="196228" y="10609"/>
                      <a:pt x="221975" y="15991"/>
                      <a:pt x="243430" y="33031"/>
                    </a:cubicBezTo>
                    <a:cubicBezTo>
                      <a:pt x="252012" y="39309"/>
                      <a:pt x="257162" y="39309"/>
                      <a:pt x="265744" y="35722"/>
                    </a:cubicBezTo>
                    <a:cubicBezTo>
                      <a:pt x="280333" y="29443"/>
                      <a:pt x="289774" y="35722"/>
                      <a:pt x="290631" y="52762"/>
                    </a:cubicBezTo>
                    <a:cubicBezTo>
                      <a:pt x="291490" y="62627"/>
                      <a:pt x="295781" y="68905"/>
                      <a:pt x="300072" y="76080"/>
                    </a:cubicBezTo>
                    <a:cubicBezTo>
                      <a:pt x="320669" y="105677"/>
                      <a:pt x="321527" y="118233"/>
                      <a:pt x="304363" y="151416"/>
                    </a:cubicBezTo>
                    <a:cubicBezTo>
                      <a:pt x="302646" y="154107"/>
                      <a:pt x="302646" y="157695"/>
                      <a:pt x="301789" y="160385"/>
                    </a:cubicBezTo>
                    <a:cubicBezTo>
                      <a:pt x="292347" y="205228"/>
                      <a:pt x="287199" y="250071"/>
                      <a:pt x="273467" y="294018"/>
                    </a:cubicBezTo>
                    <a:cubicBezTo>
                      <a:pt x="268318" y="310161"/>
                      <a:pt x="276900" y="326305"/>
                      <a:pt x="291490" y="332583"/>
                    </a:cubicBezTo>
                    <a:cubicBezTo>
                      <a:pt x="342124" y="355901"/>
                      <a:pt x="383318" y="395363"/>
                      <a:pt x="429661" y="424960"/>
                    </a:cubicBezTo>
                    <a:cubicBezTo>
                      <a:pt x="471499" y="451866"/>
                      <a:pt x="493061" y="491383"/>
                      <a:pt x="502676" y="537838"/>
                    </a:cubicBezTo>
                    <a:lnTo>
                      <a:pt x="503430" y="544005"/>
                    </a:lnTo>
                    <a:lnTo>
                      <a:pt x="9550" y="544005"/>
                    </a:lnTo>
                    <a:lnTo>
                      <a:pt x="9997" y="530789"/>
                    </a:lnTo>
                    <a:cubicBezTo>
                      <a:pt x="12572" y="514646"/>
                      <a:pt x="15147" y="499399"/>
                      <a:pt x="27161" y="488636"/>
                    </a:cubicBezTo>
                    <a:cubicBezTo>
                      <a:pt x="51191" y="467112"/>
                      <a:pt x="71788" y="442897"/>
                      <a:pt x="98393" y="424960"/>
                    </a:cubicBezTo>
                    <a:cubicBezTo>
                      <a:pt x="110407" y="416887"/>
                      <a:pt x="126713" y="408816"/>
                      <a:pt x="123280" y="389085"/>
                    </a:cubicBezTo>
                    <a:cubicBezTo>
                      <a:pt x="119848" y="368457"/>
                      <a:pt x="103542" y="362179"/>
                      <a:pt x="87236" y="357695"/>
                    </a:cubicBezTo>
                    <a:cubicBezTo>
                      <a:pt x="82087" y="355901"/>
                      <a:pt x="76079" y="356798"/>
                      <a:pt x="70072" y="355901"/>
                    </a:cubicBezTo>
                    <a:cubicBezTo>
                      <a:pt x="40893" y="354107"/>
                      <a:pt x="40034" y="350519"/>
                      <a:pt x="37459" y="319130"/>
                    </a:cubicBezTo>
                    <a:cubicBezTo>
                      <a:pt x="35744" y="290430"/>
                      <a:pt x="36601" y="259937"/>
                      <a:pt x="6565" y="242000"/>
                    </a:cubicBezTo>
                    <a:cubicBezTo>
                      <a:pt x="-5451" y="233031"/>
                      <a:pt x="1414" y="217784"/>
                      <a:pt x="8280" y="207919"/>
                    </a:cubicBezTo>
                    <a:cubicBezTo>
                      <a:pt x="19437" y="191776"/>
                      <a:pt x="32311" y="176528"/>
                      <a:pt x="20295" y="154107"/>
                    </a:cubicBezTo>
                    <a:cubicBezTo>
                      <a:pt x="19437" y="152314"/>
                      <a:pt x="20295" y="146933"/>
                      <a:pt x="21154" y="145139"/>
                    </a:cubicBezTo>
                    <a:cubicBezTo>
                      <a:pt x="40034" y="119130"/>
                      <a:pt x="34026" y="87740"/>
                      <a:pt x="38318" y="58143"/>
                    </a:cubicBezTo>
                    <a:cubicBezTo>
                      <a:pt x="40893" y="43793"/>
                      <a:pt x="33169" y="36618"/>
                      <a:pt x="26303" y="27649"/>
                    </a:cubicBezTo>
                    <a:cubicBezTo>
                      <a:pt x="33169" y="21372"/>
                      <a:pt x="41751" y="21372"/>
                      <a:pt x="47759" y="13300"/>
                    </a:cubicBezTo>
                    <a:cubicBezTo>
                      <a:pt x="53766" y="6125"/>
                      <a:pt x="60632" y="2089"/>
                      <a:pt x="68355" y="631"/>
                    </a:cubicBezTo>
                    <a:close/>
                  </a:path>
                </a:pathLst>
              </a:custGeom>
              <a:solidFill>
                <a:schemeClr val="accent4">
                  <a:lumMod val="50000"/>
                  <a:alpha val="9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dirty="0">
                  <a:solidFill>
                    <a:schemeClr val="lt1"/>
                  </a:solidFill>
                </a:endParaRPr>
              </a:p>
            </p:txBody>
          </p:sp>
          <p:sp>
            <p:nvSpPr>
              <p:cNvPr id="262" name="Freeform: Shape 261">
                <a:extLst>
                  <a:ext uri="{FF2B5EF4-FFF2-40B4-BE49-F238E27FC236}">
                    <a16:creationId xmlns:a16="http://schemas.microsoft.com/office/drawing/2014/main" id="{5D09676A-64EF-4945-BBB4-C8DD7D9ED657}"/>
                  </a:ext>
                </a:extLst>
              </p:cNvPr>
              <p:cNvSpPr/>
              <p:nvPr/>
            </p:nvSpPr>
            <p:spPr>
              <a:xfrm rot="20127099" flipH="1">
                <a:off x="3397889" y="2696783"/>
                <a:ext cx="807878" cy="613904"/>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3" name="Group 252">
              <a:extLst>
                <a:ext uri="{FF2B5EF4-FFF2-40B4-BE49-F238E27FC236}">
                  <a16:creationId xmlns:a16="http://schemas.microsoft.com/office/drawing/2014/main" id="{47CEF970-021D-43D6-AF54-FBBE70FA1EE0}"/>
                </a:ext>
              </a:extLst>
            </p:cNvPr>
            <p:cNvGrpSpPr/>
            <p:nvPr userDrawn="1"/>
          </p:nvGrpSpPr>
          <p:grpSpPr>
            <a:xfrm>
              <a:off x="9376982" y="5711328"/>
              <a:ext cx="1150997" cy="1253899"/>
              <a:chOff x="348403" y="2969205"/>
              <a:chExt cx="1645682" cy="1792811"/>
            </a:xfrm>
          </p:grpSpPr>
          <p:sp>
            <p:nvSpPr>
              <p:cNvPr id="257" name="Freeform: Shape 256">
                <a:extLst>
                  <a:ext uri="{FF2B5EF4-FFF2-40B4-BE49-F238E27FC236}">
                    <a16:creationId xmlns:a16="http://schemas.microsoft.com/office/drawing/2014/main" id="{3DE2CB89-5700-4399-A03A-A7C873D76B72}"/>
                  </a:ext>
                </a:extLst>
              </p:cNvPr>
              <p:cNvSpPr/>
              <p:nvPr userDrawn="1"/>
            </p:nvSpPr>
            <p:spPr>
              <a:xfrm rot="2391927" flipH="1">
                <a:off x="348403" y="2969205"/>
                <a:ext cx="1556518" cy="1792811"/>
              </a:xfrm>
              <a:custGeom>
                <a:avLst/>
                <a:gdLst>
                  <a:gd name="connsiteX0" fmla="*/ 113185 w 1556518"/>
                  <a:gd name="connsiteY0" fmla="*/ 447348 h 1792811"/>
                  <a:gd name="connsiteX1" fmla="*/ 109634 w 1556518"/>
                  <a:gd name="connsiteY1" fmla="*/ 455872 h 1792811"/>
                  <a:gd name="connsiteX2" fmla="*/ 109310 w 1556518"/>
                  <a:gd name="connsiteY2" fmla="*/ 457479 h 1792811"/>
                  <a:gd name="connsiteX3" fmla="*/ 104101 w 1556518"/>
                  <a:gd name="connsiteY3" fmla="*/ 465171 h 1792811"/>
                  <a:gd name="connsiteX4" fmla="*/ 106022 w 1556518"/>
                  <a:gd name="connsiteY4" fmla="*/ 458388 h 1792811"/>
                  <a:gd name="connsiteX5" fmla="*/ 1132992 w 1556518"/>
                  <a:gd name="connsiteY5" fmla="*/ 140890 h 1792811"/>
                  <a:gd name="connsiteX6" fmla="*/ 1048079 w 1556518"/>
                  <a:gd name="connsiteY6" fmla="*/ 85505 h 1792811"/>
                  <a:gd name="connsiteX7" fmla="*/ 964301 w 1556518"/>
                  <a:gd name="connsiteY7" fmla="*/ 52481 h 1792811"/>
                  <a:gd name="connsiteX8" fmla="*/ 863797 w 1556518"/>
                  <a:gd name="connsiteY8" fmla="*/ 15127 h 1792811"/>
                  <a:gd name="connsiteX9" fmla="*/ 707535 w 1556518"/>
                  <a:gd name="connsiteY9" fmla="*/ 16331 h 1792811"/>
                  <a:gd name="connsiteX10" fmla="*/ 678627 w 1556518"/>
                  <a:gd name="connsiteY10" fmla="*/ 38767 h 1792811"/>
                  <a:gd name="connsiteX11" fmla="*/ 647576 w 1556518"/>
                  <a:gd name="connsiteY11" fmla="*/ 47100 h 1792811"/>
                  <a:gd name="connsiteX12" fmla="*/ 506823 w 1556518"/>
                  <a:gd name="connsiteY12" fmla="*/ 110510 h 1792811"/>
                  <a:gd name="connsiteX13" fmla="*/ 408011 w 1556518"/>
                  <a:gd name="connsiteY13" fmla="*/ 215369 h 1792811"/>
                  <a:gd name="connsiteX14" fmla="*/ 317730 w 1556518"/>
                  <a:gd name="connsiteY14" fmla="*/ 262573 h 1792811"/>
                  <a:gd name="connsiteX15" fmla="*/ 206522 w 1556518"/>
                  <a:gd name="connsiteY15" fmla="*/ 297656 h 1792811"/>
                  <a:gd name="connsiteX16" fmla="*/ 117688 w 1556518"/>
                  <a:gd name="connsiteY16" fmla="*/ 370695 h 1792811"/>
                  <a:gd name="connsiteX17" fmla="*/ 38047 w 1556518"/>
                  <a:gd name="connsiteY17" fmla="*/ 507091 h 1792811"/>
                  <a:gd name="connsiteX18" fmla="*/ 4424 w 1556518"/>
                  <a:gd name="connsiteY18" fmla="*/ 662106 h 1792811"/>
                  <a:gd name="connsiteX19" fmla="*/ 15327 w 1556518"/>
                  <a:gd name="connsiteY19" fmla="*/ 750981 h 1792811"/>
                  <a:gd name="connsiteX20" fmla="*/ 231710 w 1556518"/>
                  <a:gd name="connsiteY20" fmla="*/ 915622 h 1792811"/>
                  <a:gd name="connsiteX21" fmla="*/ 282737 w 1556518"/>
                  <a:gd name="connsiteY21" fmla="*/ 1022480 h 1792811"/>
                  <a:gd name="connsiteX22" fmla="*/ 278033 w 1556518"/>
                  <a:gd name="connsiteY22" fmla="*/ 1053344 h 1792811"/>
                  <a:gd name="connsiteX23" fmla="*/ 255037 w 1556518"/>
                  <a:gd name="connsiteY23" fmla="*/ 1125692 h 1792811"/>
                  <a:gd name="connsiteX24" fmla="*/ 233076 w 1556518"/>
                  <a:gd name="connsiteY24" fmla="*/ 1162163 h 1792811"/>
                  <a:gd name="connsiteX25" fmla="*/ 198687 w 1556518"/>
                  <a:gd name="connsiteY25" fmla="*/ 1200698 h 1792811"/>
                  <a:gd name="connsiteX26" fmla="*/ 96952 w 1556518"/>
                  <a:gd name="connsiteY26" fmla="*/ 1282774 h 1792811"/>
                  <a:gd name="connsiteX27" fmla="*/ 48004 w 1556518"/>
                  <a:gd name="connsiteY27" fmla="*/ 1293177 h 1792811"/>
                  <a:gd name="connsiteX28" fmla="*/ 646293 w 1556518"/>
                  <a:gd name="connsiteY28" fmla="*/ 1792811 h 1792811"/>
                  <a:gd name="connsiteX29" fmla="*/ 662583 w 1556518"/>
                  <a:gd name="connsiteY29" fmla="*/ 1735444 h 1792811"/>
                  <a:gd name="connsiteX30" fmla="*/ 747397 w 1556518"/>
                  <a:gd name="connsiteY30" fmla="*/ 1343065 h 1792811"/>
                  <a:gd name="connsiteX31" fmla="*/ 805574 w 1556518"/>
                  <a:gd name="connsiteY31" fmla="*/ 1204806 h 1792811"/>
                  <a:gd name="connsiteX32" fmla="*/ 883487 w 1556518"/>
                  <a:gd name="connsiteY32" fmla="*/ 1159587 h 1792811"/>
                  <a:gd name="connsiteX33" fmla="*/ 971677 w 1556518"/>
                  <a:gd name="connsiteY33" fmla="*/ 1150788 h 1792811"/>
                  <a:gd name="connsiteX34" fmla="*/ 1121243 w 1556518"/>
                  <a:gd name="connsiteY34" fmla="*/ 1062080 h 1792811"/>
                  <a:gd name="connsiteX35" fmla="*/ 1178927 w 1556518"/>
                  <a:gd name="connsiteY35" fmla="*/ 993008 h 1792811"/>
                  <a:gd name="connsiteX36" fmla="*/ 1230686 w 1556518"/>
                  <a:gd name="connsiteY36" fmla="*/ 1004110 h 1792811"/>
                  <a:gd name="connsiteX37" fmla="*/ 1346907 w 1556518"/>
                  <a:gd name="connsiteY37" fmla="*/ 1005337 h 1792811"/>
                  <a:gd name="connsiteX38" fmla="*/ 1388971 w 1556518"/>
                  <a:gd name="connsiteY38" fmla="*/ 979969 h 1792811"/>
                  <a:gd name="connsiteX39" fmla="*/ 1436388 w 1556518"/>
                  <a:gd name="connsiteY39" fmla="*/ 916777 h 1792811"/>
                  <a:gd name="connsiteX40" fmla="*/ 1489845 w 1556518"/>
                  <a:gd name="connsiteY40" fmla="*/ 865587 h 1792811"/>
                  <a:gd name="connsiteX41" fmla="*/ 1550466 w 1556518"/>
                  <a:gd name="connsiteY41" fmla="*/ 754532 h 1792811"/>
                  <a:gd name="connsiteX42" fmla="*/ 1555325 w 1556518"/>
                  <a:gd name="connsiteY42" fmla="*/ 737174 h 1792811"/>
                  <a:gd name="connsiteX43" fmla="*/ 1462598 w 1556518"/>
                  <a:gd name="connsiteY43" fmla="*/ 607807 h 1792811"/>
                  <a:gd name="connsiteX44" fmla="*/ 1458869 w 1556518"/>
                  <a:gd name="connsiteY44" fmla="*/ 602016 h 1792811"/>
                  <a:gd name="connsiteX45" fmla="*/ 1458504 w 1556518"/>
                  <a:gd name="connsiteY45" fmla="*/ 597964 h 1792811"/>
                  <a:gd name="connsiteX46" fmla="*/ 1432734 w 1556518"/>
                  <a:gd name="connsiteY46" fmla="*/ 538432 h 1792811"/>
                  <a:gd name="connsiteX47" fmla="*/ 1367730 w 1556518"/>
                  <a:gd name="connsiteY47" fmla="*/ 513057 h 1792811"/>
                  <a:gd name="connsiteX48" fmla="*/ 1348194 w 1556518"/>
                  <a:gd name="connsiteY48" fmla="*/ 428751 h 1792811"/>
                  <a:gd name="connsiteX49" fmla="*/ 1289186 w 1556518"/>
                  <a:gd name="connsiteY49" fmla="*/ 304522 h 1792811"/>
                  <a:gd name="connsiteX50" fmla="*/ 1200644 w 1556518"/>
                  <a:gd name="connsiteY50" fmla="*/ 198993 h 1792811"/>
                  <a:gd name="connsiteX51" fmla="*/ 1132992 w 1556518"/>
                  <a:gd name="connsiteY51" fmla="*/ 140890 h 179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556518" h="1792811">
                    <a:moveTo>
                      <a:pt x="113185" y="447348"/>
                    </a:moveTo>
                    <a:lnTo>
                      <a:pt x="109634" y="455872"/>
                    </a:lnTo>
                    <a:lnTo>
                      <a:pt x="109310" y="457479"/>
                    </a:lnTo>
                    <a:lnTo>
                      <a:pt x="104101" y="465171"/>
                    </a:lnTo>
                    <a:lnTo>
                      <a:pt x="106022" y="458388"/>
                    </a:lnTo>
                    <a:close/>
                    <a:moveTo>
                      <a:pt x="1132992" y="140890"/>
                    </a:moveTo>
                    <a:cubicBezTo>
                      <a:pt x="1106075" y="120553"/>
                      <a:pt x="1077841" y="101794"/>
                      <a:pt x="1048079" y="85505"/>
                    </a:cubicBezTo>
                    <a:cubicBezTo>
                      <a:pt x="1036722" y="79232"/>
                      <a:pt x="974207" y="39339"/>
                      <a:pt x="964301" y="52481"/>
                    </a:cubicBezTo>
                    <a:cubicBezTo>
                      <a:pt x="960402" y="57792"/>
                      <a:pt x="874579" y="18242"/>
                      <a:pt x="863797" y="15127"/>
                    </a:cubicBezTo>
                    <a:cubicBezTo>
                      <a:pt x="816196" y="1607"/>
                      <a:pt x="752021" y="-11297"/>
                      <a:pt x="707535" y="16331"/>
                    </a:cubicBezTo>
                    <a:cubicBezTo>
                      <a:pt x="697322" y="22792"/>
                      <a:pt x="688630" y="33200"/>
                      <a:pt x="678627" y="38767"/>
                    </a:cubicBezTo>
                    <a:cubicBezTo>
                      <a:pt x="669730" y="43650"/>
                      <a:pt x="657260" y="44479"/>
                      <a:pt x="647576" y="47100"/>
                    </a:cubicBezTo>
                    <a:cubicBezTo>
                      <a:pt x="599897" y="58678"/>
                      <a:pt x="558106" y="74102"/>
                      <a:pt x="506823" y="110510"/>
                    </a:cubicBezTo>
                    <a:cubicBezTo>
                      <a:pt x="467753" y="139985"/>
                      <a:pt x="434045" y="173938"/>
                      <a:pt x="408011" y="215369"/>
                    </a:cubicBezTo>
                    <a:cubicBezTo>
                      <a:pt x="388617" y="246285"/>
                      <a:pt x="350147" y="256452"/>
                      <a:pt x="317730" y="262573"/>
                    </a:cubicBezTo>
                    <a:cubicBezTo>
                      <a:pt x="277000" y="270318"/>
                      <a:pt x="241953" y="276385"/>
                      <a:pt x="206522" y="297656"/>
                    </a:cubicBezTo>
                    <a:cubicBezTo>
                      <a:pt x="172512" y="318508"/>
                      <a:pt x="145812" y="342787"/>
                      <a:pt x="117688" y="370695"/>
                    </a:cubicBezTo>
                    <a:cubicBezTo>
                      <a:pt x="79925" y="408221"/>
                      <a:pt x="54252" y="456915"/>
                      <a:pt x="38047" y="507091"/>
                    </a:cubicBezTo>
                    <a:cubicBezTo>
                      <a:pt x="21316" y="557897"/>
                      <a:pt x="19103" y="611192"/>
                      <a:pt x="4424" y="662106"/>
                    </a:cubicBezTo>
                    <a:cubicBezTo>
                      <a:pt x="-4185" y="692928"/>
                      <a:pt x="-60" y="722606"/>
                      <a:pt x="15327" y="750981"/>
                    </a:cubicBezTo>
                    <a:cubicBezTo>
                      <a:pt x="57703" y="829734"/>
                      <a:pt x="159257" y="869038"/>
                      <a:pt x="231710" y="915622"/>
                    </a:cubicBezTo>
                    <a:cubicBezTo>
                      <a:pt x="267936" y="938916"/>
                      <a:pt x="285415" y="977604"/>
                      <a:pt x="282737" y="1022480"/>
                    </a:cubicBezTo>
                    <a:lnTo>
                      <a:pt x="278033" y="1053344"/>
                    </a:lnTo>
                    <a:lnTo>
                      <a:pt x="255037" y="1125692"/>
                    </a:lnTo>
                    <a:lnTo>
                      <a:pt x="233076" y="1162163"/>
                    </a:lnTo>
                    <a:cubicBezTo>
                      <a:pt x="222757" y="1175562"/>
                      <a:pt x="211116" y="1188058"/>
                      <a:pt x="198687" y="1200698"/>
                    </a:cubicBezTo>
                    <a:cubicBezTo>
                      <a:pt x="167927" y="1231761"/>
                      <a:pt x="167814" y="1257541"/>
                      <a:pt x="96952" y="1282774"/>
                    </a:cubicBezTo>
                    <a:lnTo>
                      <a:pt x="48004" y="1293177"/>
                    </a:lnTo>
                    <a:lnTo>
                      <a:pt x="646293" y="1792811"/>
                    </a:lnTo>
                    <a:lnTo>
                      <a:pt x="662583" y="1735444"/>
                    </a:lnTo>
                    <a:cubicBezTo>
                      <a:pt x="707494" y="1564414"/>
                      <a:pt x="740685" y="1377946"/>
                      <a:pt x="747397" y="1343065"/>
                    </a:cubicBezTo>
                    <a:cubicBezTo>
                      <a:pt x="756760" y="1294670"/>
                      <a:pt x="770600" y="1240914"/>
                      <a:pt x="805574" y="1204806"/>
                    </a:cubicBezTo>
                    <a:cubicBezTo>
                      <a:pt x="826642" y="1182783"/>
                      <a:pt x="854174" y="1167763"/>
                      <a:pt x="883487" y="1159587"/>
                    </a:cubicBezTo>
                    <a:cubicBezTo>
                      <a:pt x="912539" y="1151725"/>
                      <a:pt x="942366" y="1155756"/>
                      <a:pt x="971677" y="1150788"/>
                    </a:cubicBezTo>
                    <a:cubicBezTo>
                      <a:pt x="1031140" y="1140484"/>
                      <a:pt x="1082788" y="1108129"/>
                      <a:pt x="1121243" y="1062080"/>
                    </a:cubicBezTo>
                    <a:lnTo>
                      <a:pt x="1178927" y="993008"/>
                    </a:lnTo>
                    <a:cubicBezTo>
                      <a:pt x="1194994" y="973767"/>
                      <a:pt x="1212490" y="996409"/>
                      <a:pt x="1230686" y="1004110"/>
                    </a:cubicBezTo>
                    <a:cubicBezTo>
                      <a:pt x="1266815" y="1019826"/>
                      <a:pt x="1310744" y="1021714"/>
                      <a:pt x="1346907" y="1005337"/>
                    </a:cubicBezTo>
                    <a:cubicBezTo>
                      <a:pt x="1365113" y="1003409"/>
                      <a:pt x="1377226" y="992109"/>
                      <a:pt x="1388971" y="979969"/>
                    </a:cubicBezTo>
                    <a:cubicBezTo>
                      <a:pt x="1406879" y="961730"/>
                      <a:pt x="1423160" y="938386"/>
                      <a:pt x="1436388" y="916777"/>
                    </a:cubicBezTo>
                    <a:cubicBezTo>
                      <a:pt x="1451620" y="891486"/>
                      <a:pt x="1465154" y="879767"/>
                      <a:pt x="1489845" y="865587"/>
                    </a:cubicBezTo>
                    <a:cubicBezTo>
                      <a:pt x="1530065" y="842427"/>
                      <a:pt x="1539796" y="794875"/>
                      <a:pt x="1550466" y="754532"/>
                    </a:cubicBezTo>
                    <a:cubicBezTo>
                      <a:pt x="1552577" y="748799"/>
                      <a:pt x="1558001" y="744227"/>
                      <a:pt x="1555325" y="737174"/>
                    </a:cubicBezTo>
                    <a:cubicBezTo>
                      <a:pt x="1565016" y="676206"/>
                      <a:pt x="1514032" y="628275"/>
                      <a:pt x="1462598" y="607807"/>
                    </a:cubicBezTo>
                    <a:cubicBezTo>
                      <a:pt x="1460178" y="606858"/>
                      <a:pt x="1458549" y="604962"/>
                      <a:pt x="1458869" y="602016"/>
                    </a:cubicBezTo>
                    <a:cubicBezTo>
                      <a:pt x="1459027" y="600543"/>
                      <a:pt x="1458924" y="599386"/>
                      <a:pt x="1458504" y="597964"/>
                    </a:cubicBezTo>
                    <a:cubicBezTo>
                      <a:pt x="1458739" y="574604"/>
                      <a:pt x="1453342" y="553500"/>
                      <a:pt x="1432734" y="538432"/>
                    </a:cubicBezTo>
                    <a:cubicBezTo>
                      <a:pt x="1414648" y="525471"/>
                      <a:pt x="1381393" y="528750"/>
                      <a:pt x="1367730" y="513057"/>
                    </a:cubicBezTo>
                    <a:cubicBezTo>
                      <a:pt x="1345658" y="488201"/>
                      <a:pt x="1360214" y="455386"/>
                      <a:pt x="1348194" y="428751"/>
                    </a:cubicBezTo>
                    <a:cubicBezTo>
                      <a:pt x="1329296" y="387273"/>
                      <a:pt x="1312031" y="344480"/>
                      <a:pt x="1289186" y="304522"/>
                    </a:cubicBezTo>
                    <a:cubicBezTo>
                      <a:pt x="1266289" y="263986"/>
                      <a:pt x="1233650" y="231911"/>
                      <a:pt x="1200644" y="198993"/>
                    </a:cubicBezTo>
                    <a:cubicBezTo>
                      <a:pt x="1179252" y="178451"/>
                      <a:pt x="1156755" y="158593"/>
                      <a:pt x="1132992" y="140890"/>
                    </a:cubicBezTo>
                    <a:close/>
                  </a:path>
                </a:pathLst>
              </a:custGeom>
              <a:solidFill>
                <a:schemeClr val="accent1">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8" name="Freeform: Shape 257">
                <a:extLst>
                  <a:ext uri="{FF2B5EF4-FFF2-40B4-BE49-F238E27FC236}">
                    <a16:creationId xmlns:a16="http://schemas.microsoft.com/office/drawing/2014/main" id="{26EDF918-D07D-48DE-B612-A7C205088A62}"/>
                  </a:ext>
                </a:extLst>
              </p:cNvPr>
              <p:cNvSpPr/>
              <p:nvPr userDrawn="1"/>
            </p:nvSpPr>
            <p:spPr>
              <a:xfrm rot="1430240">
                <a:off x="1297027" y="3613150"/>
                <a:ext cx="697058" cy="529692"/>
              </a:xfrm>
              <a:custGeom>
                <a:avLst/>
                <a:gdLst>
                  <a:gd name="connsiteX0" fmla="*/ 762128 w 807878"/>
                  <a:gd name="connsiteY0" fmla="*/ 300535 h 613904"/>
                  <a:gd name="connsiteX1" fmla="*/ 761401 w 807878"/>
                  <a:gd name="connsiteY1" fmla="*/ 303085 h 613904"/>
                  <a:gd name="connsiteX2" fmla="*/ 757735 w 807878"/>
                  <a:gd name="connsiteY2" fmla="*/ 306179 h 613904"/>
                  <a:gd name="connsiteX3" fmla="*/ 763387 w 807878"/>
                  <a:gd name="connsiteY3" fmla="*/ 306179 h 613904"/>
                  <a:gd name="connsiteX4" fmla="*/ 554888 w 807878"/>
                  <a:gd name="connsiteY4" fmla="*/ 24151 h 613904"/>
                  <a:gd name="connsiteX5" fmla="*/ 611707 w 807878"/>
                  <a:gd name="connsiteY5" fmla="*/ 522 h 613904"/>
                  <a:gd name="connsiteX6" fmla="*/ 742363 w 807878"/>
                  <a:gd name="connsiteY6" fmla="*/ 134626 h 613904"/>
                  <a:gd name="connsiteX7" fmla="*/ 806249 w 807878"/>
                  <a:gd name="connsiteY7" fmla="*/ 319871 h 613904"/>
                  <a:gd name="connsiteX8" fmla="*/ 797521 w 807878"/>
                  <a:gd name="connsiteY8" fmla="*/ 529910 h 613904"/>
                  <a:gd name="connsiteX9" fmla="*/ 794673 w 807878"/>
                  <a:gd name="connsiteY9" fmla="*/ 571780 h 613904"/>
                  <a:gd name="connsiteX10" fmla="*/ 749611 w 807878"/>
                  <a:gd name="connsiteY10" fmla="*/ 613558 h 613904"/>
                  <a:gd name="connsiteX11" fmla="*/ 445530 w 807878"/>
                  <a:gd name="connsiteY11" fmla="*/ 555785 h 613904"/>
                  <a:gd name="connsiteX12" fmla="*/ 398078 w 807878"/>
                  <a:gd name="connsiteY12" fmla="*/ 540304 h 613904"/>
                  <a:gd name="connsiteX13" fmla="*/ 373714 w 807878"/>
                  <a:gd name="connsiteY13" fmla="*/ 537011 h 613904"/>
                  <a:gd name="connsiteX14" fmla="*/ 181645 w 807878"/>
                  <a:gd name="connsiteY14" fmla="*/ 558352 h 613904"/>
                  <a:gd name="connsiteX15" fmla="*/ 89973 w 807878"/>
                  <a:gd name="connsiteY15" fmla="*/ 553558 h 613904"/>
                  <a:gd name="connsiteX16" fmla="*/ 148174 w 807878"/>
                  <a:gd name="connsiteY16" fmla="*/ 540339 h 613904"/>
                  <a:gd name="connsiteX17" fmla="*/ 217023 w 807878"/>
                  <a:gd name="connsiteY17" fmla="*/ 522935 h 613904"/>
                  <a:gd name="connsiteX18" fmla="*/ 358154 w 807878"/>
                  <a:gd name="connsiteY18" fmla="*/ 487654 h 613904"/>
                  <a:gd name="connsiteX19" fmla="*/ 393815 w 807878"/>
                  <a:gd name="connsiteY19" fmla="*/ 455237 h 613904"/>
                  <a:gd name="connsiteX20" fmla="*/ 433174 w 807878"/>
                  <a:gd name="connsiteY20" fmla="*/ 434723 h 613904"/>
                  <a:gd name="connsiteX21" fmla="*/ 442403 w 807878"/>
                  <a:gd name="connsiteY21" fmla="*/ 415545 h 613904"/>
                  <a:gd name="connsiteX22" fmla="*/ 363621 w 807878"/>
                  <a:gd name="connsiteY22" fmla="*/ 220741 h 613904"/>
                  <a:gd name="connsiteX23" fmla="*/ 32983 w 807878"/>
                  <a:gd name="connsiteY23" fmla="*/ 366827 h 613904"/>
                  <a:gd name="connsiteX24" fmla="*/ 200 w 807878"/>
                  <a:gd name="connsiteY24" fmla="*/ 365692 h 613904"/>
                  <a:gd name="connsiteX25" fmla="*/ 68087 w 807878"/>
                  <a:gd name="connsiteY25" fmla="*/ 323722 h 613904"/>
                  <a:gd name="connsiteX26" fmla="*/ 156235 w 807878"/>
                  <a:gd name="connsiteY26" fmla="*/ 281651 h 613904"/>
                  <a:gd name="connsiteX27" fmla="*/ 342470 w 807878"/>
                  <a:gd name="connsiteY27" fmla="*/ 185830 h 613904"/>
                  <a:gd name="connsiteX28" fmla="*/ 349988 w 807878"/>
                  <a:gd name="connsiteY28" fmla="*/ 130962 h 613904"/>
                  <a:gd name="connsiteX29" fmla="*/ 554888 w 807878"/>
                  <a:gd name="connsiteY29" fmla="*/ 24151 h 6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07878" h="613904">
                    <a:moveTo>
                      <a:pt x="762128" y="300535"/>
                    </a:moveTo>
                    <a:lnTo>
                      <a:pt x="761401" y="303085"/>
                    </a:lnTo>
                    <a:lnTo>
                      <a:pt x="757735" y="306179"/>
                    </a:lnTo>
                    <a:lnTo>
                      <a:pt x="763387" y="306179"/>
                    </a:lnTo>
                    <a:close/>
                    <a:moveTo>
                      <a:pt x="554888" y="24151"/>
                    </a:moveTo>
                    <a:cubicBezTo>
                      <a:pt x="578389" y="13491"/>
                      <a:pt x="598530" y="5021"/>
                      <a:pt x="611707" y="522"/>
                    </a:cubicBezTo>
                    <a:cubicBezTo>
                      <a:pt x="648813" y="-8262"/>
                      <a:pt x="721588" y="96092"/>
                      <a:pt x="742363" y="134626"/>
                    </a:cubicBezTo>
                    <a:cubicBezTo>
                      <a:pt x="768325" y="182779"/>
                      <a:pt x="800060" y="252835"/>
                      <a:pt x="806249" y="319871"/>
                    </a:cubicBezTo>
                    <a:cubicBezTo>
                      <a:pt x="812335" y="389033"/>
                      <a:pt x="799559" y="460282"/>
                      <a:pt x="797521" y="529910"/>
                    </a:cubicBezTo>
                    <a:cubicBezTo>
                      <a:pt x="797298" y="543546"/>
                      <a:pt x="796832" y="557810"/>
                      <a:pt x="794673" y="571780"/>
                    </a:cubicBezTo>
                    <a:cubicBezTo>
                      <a:pt x="792089" y="603641"/>
                      <a:pt x="807801" y="616223"/>
                      <a:pt x="749611" y="613558"/>
                    </a:cubicBezTo>
                    <a:cubicBezTo>
                      <a:pt x="691421" y="610893"/>
                      <a:pt x="504120" y="567995"/>
                      <a:pt x="445530" y="555785"/>
                    </a:cubicBezTo>
                    <a:cubicBezTo>
                      <a:pt x="431904" y="550871"/>
                      <a:pt x="413072" y="538887"/>
                      <a:pt x="398078" y="540304"/>
                    </a:cubicBezTo>
                    <a:cubicBezTo>
                      <a:pt x="389913" y="537143"/>
                      <a:pt x="382082" y="535918"/>
                      <a:pt x="373714" y="537011"/>
                    </a:cubicBezTo>
                    <a:cubicBezTo>
                      <a:pt x="309384" y="544607"/>
                      <a:pt x="245743" y="546693"/>
                      <a:pt x="181645" y="558352"/>
                    </a:cubicBezTo>
                    <a:cubicBezTo>
                      <a:pt x="173035" y="560074"/>
                      <a:pt x="80886" y="574234"/>
                      <a:pt x="89973" y="553558"/>
                    </a:cubicBezTo>
                    <a:cubicBezTo>
                      <a:pt x="94300" y="543316"/>
                      <a:pt x="137821" y="542830"/>
                      <a:pt x="148174" y="540339"/>
                    </a:cubicBezTo>
                    <a:lnTo>
                      <a:pt x="217023" y="522935"/>
                    </a:lnTo>
                    <a:lnTo>
                      <a:pt x="358154" y="487654"/>
                    </a:lnTo>
                    <a:cubicBezTo>
                      <a:pt x="372621" y="483866"/>
                      <a:pt x="381658" y="464253"/>
                      <a:pt x="393815" y="455237"/>
                    </a:cubicBezTo>
                    <a:cubicBezTo>
                      <a:pt x="405537" y="446413"/>
                      <a:pt x="420540" y="440305"/>
                      <a:pt x="433174" y="434723"/>
                    </a:cubicBezTo>
                    <a:cubicBezTo>
                      <a:pt x="441887" y="430874"/>
                      <a:pt x="445766" y="425515"/>
                      <a:pt x="442403" y="415545"/>
                    </a:cubicBezTo>
                    <a:cubicBezTo>
                      <a:pt x="430811" y="379882"/>
                      <a:pt x="407335" y="251153"/>
                      <a:pt x="363621" y="220741"/>
                    </a:cubicBezTo>
                    <a:cubicBezTo>
                      <a:pt x="302879" y="235083"/>
                      <a:pt x="143196" y="318132"/>
                      <a:pt x="32983" y="366827"/>
                    </a:cubicBezTo>
                    <a:cubicBezTo>
                      <a:pt x="24706" y="370484"/>
                      <a:pt x="-2597" y="384110"/>
                      <a:pt x="200" y="365692"/>
                    </a:cubicBezTo>
                    <a:cubicBezTo>
                      <a:pt x="3047" y="346211"/>
                      <a:pt x="54339" y="330317"/>
                      <a:pt x="68087" y="323722"/>
                    </a:cubicBezTo>
                    <a:cubicBezTo>
                      <a:pt x="97517" y="310199"/>
                      <a:pt x="127382" y="296482"/>
                      <a:pt x="156235" y="281651"/>
                    </a:cubicBezTo>
                    <a:cubicBezTo>
                      <a:pt x="201965" y="258669"/>
                      <a:pt x="310178" y="210945"/>
                      <a:pt x="342470" y="185830"/>
                    </a:cubicBezTo>
                    <a:cubicBezTo>
                      <a:pt x="374762" y="160715"/>
                      <a:pt x="361239" y="165693"/>
                      <a:pt x="349988" y="130962"/>
                    </a:cubicBezTo>
                    <a:cubicBezTo>
                      <a:pt x="383643" y="107799"/>
                      <a:pt x="484385" y="56129"/>
                      <a:pt x="554888" y="2415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 name="Picture 1">
            <a:extLst>
              <a:ext uri="{FF2B5EF4-FFF2-40B4-BE49-F238E27FC236}">
                <a16:creationId xmlns:a16="http://schemas.microsoft.com/office/drawing/2014/main" id="{4DDF5793-67B6-458C-ADAF-3746DFFC5759}"/>
              </a:ext>
            </a:extLst>
          </p:cNvPr>
          <p:cNvPicPr>
            <a:picLocks noChangeAspect="1"/>
          </p:cNvPicPr>
          <p:nvPr userDrawn="1"/>
        </p:nvPicPr>
        <p:blipFill>
          <a:blip r:embed="rId2">
            <a:clrChange>
              <a:clrFrom>
                <a:srgbClr val="EBFFFF"/>
              </a:clrFrom>
              <a:clrTo>
                <a:srgbClr val="EBFFFF">
                  <a:alpha val="0"/>
                </a:srgbClr>
              </a:clrTo>
            </a:clrChange>
            <a:duotone>
              <a:schemeClr val="bg2">
                <a:shade val="45000"/>
                <a:satMod val="135000"/>
              </a:schemeClr>
              <a:prstClr val="white"/>
            </a:duotone>
            <a:extLst>
              <a:ext uri="{BEBA8EAE-BF5A-486C-A8C5-ECC9F3942E4B}">
                <a14:imgProps xmlns:a14="http://schemas.microsoft.com/office/drawing/2010/main">
                  <a14:imgLayer r:embed="rId3">
                    <a14:imgEffect>
                      <a14:colorTemperature colorTemp="4700"/>
                    </a14:imgEffect>
                  </a14:imgLayer>
                </a14:imgProps>
              </a:ext>
            </a:extLst>
          </a:blip>
          <a:stretch>
            <a:fillRect/>
          </a:stretch>
        </p:blipFill>
        <p:spPr>
          <a:xfrm>
            <a:off x="1149543" y="-70635"/>
            <a:ext cx="9892914" cy="5260065"/>
          </a:xfrm>
          <a:prstGeom prst="rect">
            <a:avLst/>
          </a:prstGeom>
        </p:spPr>
      </p:pic>
    </p:spTree>
    <p:extLst>
      <p:ext uri="{BB962C8B-B14F-4D97-AF65-F5344CB8AC3E}">
        <p14:creationId xmlns:p14="http://schemas.microsoft.com/office/powerpoint/2010/main" val="394769179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4AE70F-BF4F-41FE-ABBC-2D33AA57CB75}"/>
              </a:ext>
            </a:extLst>
          </p:cNvPr>
          <p:cNvSpPr/>
          <p:nvPr userDrawn="1"/>
        </p:nvSpPr>
        <p:spPr>
          <a:xfrm>
            <a:off x="0" y="0"/>
            <a:ext cx="12192000" cy="1162050"/>
          </a:xfrm>
          <a:prstGeom prst="rect">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Freeform: Shape 122">
            <a:extLst>
              <a:ext uri="{FF2B5EF4-FFF2-40B4-BE49-F238E27FC236}">
                <a16:creationId xmlns:a16="http://schemas.microsoft.com/office/drawing/2014/main" id="{942E463B-FB92-43C3-B3B3-02BEE25288E3}"/>
              </a:ext>
            </a:extLst>
          </p:cNvPr>
          <p:cNvSpPr/>
          <p:nvPr/>
        </p:nvSpPr>
        <p:spPr>
          <a:xfrm>
            <a:off x="1" y="0"/>
            <a:ext cx="4020670"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2" name="Text Placeholder 9">
            <a:extLst>
              <a:ext uri="{FF2B5EF4-FFF2-40B4-BE49-F238E27FC236}">
                <a16:creationId xmlns:a16="http://schemas.microsoft.com/office/drawing/2014/main" id="{23DE32A5-6181-4C51-AD5C-3F1A448478A1}"/>
              </a:ext>
            </a:extLst>
          </p:cNvPr>
          <p:cNvSpPr>
            <a:spLocks noGrp="1"/>
          </p:cNvSpPr>
          <p:nvPr userDrawn="1">
            <p:ph type="body" sz="quarter" idx="10" hasCustomPrompt="1"/>
          </p:nvPr>
        </p:nvSpPr>
        <p:spPr>
          <a:xfrm>
            <a:off x="524435" y="259243"/>
            <a:ext cx="11372291"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993242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A6154619-7A46-4D95-B9E4-7CB7BB4C660B}"/>
              </a:ext>
            </a:extLst>
          </p:cNvPr>
          <p:cNvSpPr/>
          <p:nvPr userDrawn="1"/>
        </p:nvSpPr>
        <p:spPr>
          <a:xfrm>
            <a:off x="0" y="0"/>
            <a:ext cx="12192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8">
            <a:extLst>
              <a:ext uri="{FF2B5EF4-FFF2-40B4-BE49-F238E27FC236}">
                <a16:creationId xmlns:a16="http://schemas.microsoft.com/office/drawing/2014/main" id="{79F6544D-EEF2-415C-BE0C-FA5365C52739}"/>
              </a:ext>
            </a:extLst>
          </p:cNvPr>
          <p:cNvSpPr/>
          <p:nvPr userDrawn="1"/>
        </p:nvSpPr>
        <p:spPr>
          <a:xfrm>
            <a:off x="1" y="0"/>
            <a:ext cx="4020670"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15" name="Rectangle 2">
            <a:extLst>
              <a:ext uri="{FF2B5EF4-FFF2-40B4-BE49-F238E27FC236}">
                <a16:creationId xmlns:a16="http://schemas.microsoft.com/office/drawing/2014/main" id="{B5980401-AB6A-4774-BE69-BCE8DE977E90}"/>
              </a:ext>
            </a:extLst>
          </p:cNvPr>
          <p:cNvSpPr/>
          <p:nvPr userDrawn="1"/>
        </p:nvSpPr>
        <p:spPr>
          <a:xfrm>
            <a:off x="0" y="6606000"/>
            <a:ext cx="12192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6" name="Rectangle 17">
            <a:extLst>
              <a:ext uri="{FF2B5EF4-FFF2-40B4-BE49-F238E27FC236}">
                <a16:creationId xmlns:a16="http://schemas.microsoft.com/office/drawing/2014/main" id="{5CD036EB-19B9-423B-8660-8BD9177C0E97}"/>
              </a:ext>
            </a:extLst>
          </p:cNvPr>
          <p:cNvSpPr/>
          <p:nvPr userDrawn="1"/>
        </p:nvSpPr>
        <p:spPr>
          <a:xfrm>
            <a:off x="0" y="936627"/>
            <a:ext cx="252000" cy="592137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7" name="Rectangle 19">
            <a:extLst>
              <a:ext uri="{FF2B5EF4-FFF2-40B4-BE49-F238E27FC236}">
                <a16:creationId xmlns:a16="http://schemas.microsoft.com/office/drawing/2014/main" id="{9F272C1B-DE42-4AEA-B50D-9EA744EE8326}"/>
              </a:ext>
            </a:extLst>
          </p:cNvPr>
          <p:cNvSpPr/>
          <p:nvPr userDrawn="1"/>
        </p:nvSpPr>
        <p:spPr>
          <a:xfrm>
            <a:off x="11940000" y="1004735"/>
            <a:ext cx="252000" cy="577010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Text Placeholder 9">
            <a:extLst>
              <a:ext uri="{FF2B5EF4-FFF2-40B4-BE49-F238E27FC236}">
                <a16:creationId xmlns:a16="http://schemas.microsoft.com/office/drawing/2014/main" id="{23DE32A5-6181-4C51-AD5C-3F1A448478A1}"/>
              </a:ext>
            </a:extLst>
          </p:cNvPr>
          <p:cNvSpPr>
            <a:spLocks noGrp="1"/>
          </p:cNvSpPr>
          <p:nvPr userDrawn="1">
            <p:ph type="body" sz="quarter" idx="10" hasCustomPrompt="1"/>
          </p:nvPr>
        </p:nvSpPr>
        <p:spPr>
          <a:xfrm>
            <a:off x="0" y="259243"/>
            <a:ext cx="12191999"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grpSp>
        <p:nvGrpSpPr>
          <p:cNvPr id="202" name="Group 201">
            <a:extLst>
              <a:ext uri="{FF2B5EF4-FFF2-40B4-BE49-F238E27FC236}">
                <a16:creationId xmlns:a16="http://schemas.microsoft.com/office/drawing/2014/main" id="{94ADDBA1-BB9A-4C4D-96C4-07E1746CFFCE}"/>
              </a:ext>
            </a:extLst>
          </p:cNvPr>
          <p:cNvGrpSpPr/>
          <p:nvPr userDrawn="1"/>
        </p:nvGrpSpPr>
        <p:grpSpPr>
          <a:xfrm>
            <a:off x="10415614" y="758756"/>
            <a:ext cx="1344926" cy="246023"/>
            <a:chOff x="6916230" y="365408"/>
            <a:chExt cx="3673340" cy="671952"/>
          </a:xfrm>
          <a:solidFill>
            <a:schemeClr val="bg1">
              <a:alpha val="94000"/>
            </a:schemeClr>
          </a:solidFill>
        </p:grpSpPr>
        <p:sp>
          <p:nvSpPr>
            <p:cNvPr id="180" name="Freeform: Shape 179">
              <a:extLst>
                <a:ext uri="{FF2B5EF4-FFF2-40B4-BE49-F238E27FC236}">
                  <a16:creationId xmlns:a16="http://schemas.microsoft.com/office/drawing/2014/main" id="{81473206-7C42-4786-B140-605978C37B51}"/>
                </a:ext>
              </a:extLst>
            </p:cNvPr>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0836F97A-1633-4467-A2A3-20FC385DF45B}"/>
                </a:ext>
              </a:extLst>
            </p:cNvPr>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9B6E309C-AEC2-4925-B91D-98DDA2ACEA5E}"/>
                </a:ext>
              </a:extLst>
            </p:cNvPr>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86" name="Freeform: Shape 185">
              <a:extLst>
                <a:ext uri="{FF2B5EF4-FFF2-40B4-BE49-F238E27FC236}">
                  <a16:creationId xmlns:a16="http://schemas.microsoft.com/office/drawing/2014/main" id="{C4F4EFB9-8BCE-4517-9C09-BBB033B96801}"/>
                </a:ext>
              </a:extLst>
            </p:cNvPr>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273259F1-A5E6-4346-BC1B-CFDE8F987453}"/>
                </a:ext>
              </a:extLst>
            </p:cNvPr>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00" name="Freeform: Shape 199">
              <a:extLst>
                <a:ext uri="{FF2B5EF4-FFF2-40B4-BE49-F238E27FC236}">
                  <a16:creationId xmlns:a16="http://schemas.microsoft.com/office/drawing/2014/main" id="{594E921E-A6D5-4DD5-8BF2-758327B18813}"/>
                </a:ext>
              </a:extLst>
            </p:cNvPr>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01" name="Freeform: Shape 200">
              <a:extLst>
                <a:ext uri="{FF2B5EF4-FFF2-40B4-BE49-F238E27FC236}">
                  <a16:creationId xmlns:a16="http://schemas.microsoft.com/office/drawing/2014/main" id="{4BEE51DD-653A-463B-97D1-43CA56EE5161}"/>
                </a:ext>
              </a:extLst>
            </p:cNvPr>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199" name="Freeform: Shape 198">
              <a:extLst>
                <a:ext uri="{FF2B5EF4-FFF2-40B4-BE49-F238E27FC236}">
                  <a16:creationId xmlns:a16="http://schemas.microsoft.com/office/drawing/2014/main" id="{915132EF-CEE4-4E38-A8E4-AEF410B8749A}"/>
                </a:ext>
              </a:extLst>
            </p:cNvPr>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371359879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509740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
        <p:nvSpPr>
          <p:cNvPr id="31" name="Freeform: Shape 30">
            <a:extLst>
              <a:ext uri="{FF2B5EF4-FFF2-40B4-BE49-F238E27FC236}">
                <a16:creationId xmlns:a16="http://schemas.microsoft.com/office/drawing/2014/main" id="{4FD3AA74-8129-4B86-9864-2C5F84DA2A67}"/>
              </a:ext>
            </a:extLst>
          </p:cNvPr>
          <p:cNvSpPr/>
          <p:nvPr userDrawn="1"/>
        </p:nvSpPr>
        <p:spPr>
          <a:xfrm>
            <a:off x="-27620" y="-7467"/>
            <a:ext cx="5750326" cy="6879357"/>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rtlCol="0" anchor="ctr"/>
          <a:lstStyle/>
          <a:p>
            <a:endParaRPr lang="en-US"/>
          </a:p>
        </p:txBody>
      </p:sp>
      <p:grpSp>
        <p:nvGrpSpPr>
          <p:cNvPr id="32" name="Group 31">
            <a:extLst>
              <a:ext uri="{FF2B5EF4-FFF2-40B4-BE49-F238E27FC236}">
                <a16:creationId xmlns:a16="http://schemas.microsoft.com/office/drawing/2014/main" id="{389232AD-47E5-402C-8148-8734A76C432B}"/>
              </a:ext>
            </a:extLst>
          </p:cNvPr>
          <p:cNvGrpSpPr/>
          <p:nvPr userDrawn="1"/>
        </p:nvGrpSpPr>
        <p:grpSpPr>
          <a:xfrm>
            <a:off x="-30034" y="1468044"/>
            <a:ext cx="3025581" cy="3744927"/>
            <a:chOff x="-30035" y="2024045"/>
            <a:chExt cx="2714280" cy="3359613"/>
          </a:xfrm>
        </p:grpSpPr>
        <p:sp>
          <p:nvSpPr>
            <p:cNvPr id="33" name="Freeform: Shape 32">
              <a:extLst>
                <a:ext uri="{FF2B5EF4-FFF2-40B4-BE49-F238E27FC236}">
                  <a16:creationId xmlns:a16="http://schemas.microsoft.com/office/drawing/2014/main" id="{EC09DD2E-4D62-446A-AA8D-E72C184D8ED9}"/>
                </a:ext>
              </a:extLst>
            </p:cNvPr>
            <p:cNvSpPr/>
            <p:nvPr/>
          </p:nvSpPr>
          <p:spPr>
            <a:xfrm>
              <a:off x="-30035" y="2643185"/>
              <a:ext cx="2252378" cy="2740473"/>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10ACF7DF-8038-4A8D-ABB8-A1A520223F7E}"/>
                </a:ext>
              </a:extLst>
            </p:cNvPr>
            <p:cNvSpPr/>
            <p:nvPr/>
          </p:nvSpPr>
          <p:spPr>
            <a:xfrm>
              <a:off x="227889" y="2893864"/>
              <a:ext cx="1390558" cy="452447"/>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7F210129-499B-4B05-83FF-B21DBEC1DF66}"/>
                </a:ext>
              </a:extLst>
            </p:cNvPr>
            <p:cNvSpPr/>
            <p:nvPr/>
          </p:nvSpPr>
          <p:spPr>
            <a:xfrm>
              <a:off x="159516" y="4313628"/>
              <a:ext cx="1528761" cy="19862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D894F678-B9AF-4409-8F37-807E424F3A26}"/>
                </a:ext>
              </a:extLst>
            </p:cNvPr>
            <p:cNvSpPr/>
            <p:nvPr/>
          </p:nvSpPr>
          <p:spPr>
            <a:xfrm>
              <a:off x="223584" y="4044893"/>
              <a:ext cx="1422868" cy="199523"/>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0893E2AB-F099-4448-9593-F807DD105C8B}"/>
                </a:ext>
              </a:extLst>
            </p:cNvPr>
            <p:cNvSpPr/>
            <p:nvPr/>
          </p:nvSpPr>
          <p:spPr>
            <a:xfrm>
              <a:off x="221361" y="4579249"/>
              <a:ext cx="1405073" cy="202008"/>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923088B8-E206-4B0C-834C-8EC467885B9F}"/>
                </a:ext>
              </a:extLst>
            </p:cNvPr>
            <p:cNvSpPr/>
            <p:nvPr/>
          </p:nvSpPr>
          <p:spPr>
            <a:xfrm>
              <a:off x="240492" y="4779020"/>
              <a:ext cx="1347232" cy="204368"/>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F0B68078-DF9A-42D7-9D4C-BD951557432C}"/>
                </a:ext>
              </a:extLst>
            </p:cNvPr>
            <p:cNvSpPr/>
            <p:nvPr/>
          </p:nvSpPr>
          <p:spPr>
            <a:xfrm>
              <a:off x="325917" y="5021106"/>
              <a:ext cx="1176381" cy="198035"/>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6C3237A-E797-40B9-A3A6-9BD143304243}"/>
                </a:ext>
              </a:extLst>
            </p:cNvPr>
            <p:cNvSpPr/>
            <p:nvPr/>
          </p:nvSpPr>
          <p:spPr>
            <a:xfrm>
              <a:off x="366849" y="3763257"/>
              <a:ext cx="1137672" cy="200089"/>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3BFB7100-180E-4453-9ACB-B1E5220F4B69}"/>
                </a:ext>
              </a:extLst>
            </p:cNvPr>
            <p:cNvSpPr/>
            <p:nvPr/>
          </p:nvSpPr>
          <p:spPr>
            <a:xfrm>
              <a:off x="434034" y="3504311"/>
              <a:ext cx="976164" cy="203556"/>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4339AB74-7FB6-46C3-A6E6-330A05262077}"/>
                </a:ext>
              </a:extLst>
            </p:cNvPr>
            <p:cNvSpPr/>
            <p:nvPr/>
          </p:nvSpPr>
          <p:spPr>
            <a:xfrm>
              <a:off x="1918299" y="3803549"/>
              <a:ext cx="91143" cy="23819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60CFCC4B-7B83-438B-AA1B-D1DA0F06ADBB}"/>
                </a:ext>
              </a:extLst>
            </p:cNvPr>
            <p:cNvSpPr/>
            <p:nvPr/>
          </p:nvSpPr>
          <p:spPr>
            <a:xfrm>
              <a:off x="1949818" y="2024045"/>
              <a:ext cx="734427" cy="1960867"/>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rtlCol="0" anchor="ctr"/>
            <a:lstStyle/>
            <a:p>
              <a:endParaRPr lang="en-US"/>
            </a:p>
          </p:txBody>
        </p:sp>
      </p:grpSp>
    </p:spTree>
    <p:extLst>
      <p:ext uri="{BB962C8B-B14F-4D97-AF65-F5344CB8AC3E}">
        <p14:creationId xmlns:p14="http://schemas.microsoft.com/office/powerpoint/2010/main" val="37823200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16" name="직사각형 1">
            <a:extLst>
              <a:ext uri="{FF2B5EF4-FFF2-40B4-BE49-F238E27FC236}">
                <a16:creationId xmlns:a16="http://schemas.microsoft.com/office/drawing/2014/main" id="{386B2C13-5A85-417E-AEF8-996FADF9CC16}"/>
              </a:ext>
            </a:extLst>
          </p:cNvPr>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800" dirty="0"/>
          </a:p>
        </p:txBody>
      </p:sp>
      <p:sp>
        <p:nvSpPr>
          <p:cNvPr id="18" name="직사각형 1">
            <a:extLst>
              <a:ext uri="{FF2B5EF4-FFF2-40B4-BE49-F238E27FC236}">
                <a16:creationId xmlns:a16="http://schemas.microsoft.com/office/drawing/2014/main" id="{486DB458-356C-4F0C-A601-034ACE45713A}"/>
              </a:ext>
            </a:extLst>
          </p:cNvPr>
          <p:cNvSpPr/>
          <p:nvPr userDrawn="1"/>
        </p:nvSpPr>
        <p:spPr>
          <a:xfrm>
            <a:off x="766353" y="1663329"/>
            <a:ext cx="2688000" cy="300445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7" name="그림 개체 틀 2">
            <a:extLst>
              <a:ext uri="{FF2B5EF4-FFF2-40B4-BE49-F238E27FC236}">
                <a16:creationId xmlns:a16="http://schemas.microsoft.com/office/drawing/2014/main" id="{C25BBD44-E30E-4A31-A913-0C185961A433}"/>
              </a:ext>
            </a:extLst>
          </p:cNvPr>
          <p:cNvSpPr>
            <a:spLocks noGrp="1"/>
          </p:cNvSpPr>
          <p:nvPr>
            <p:ph type="pic" sz="quarter" idx="10" hasCustomPrompt="1"/>
          </p:nvPr>
        </p:nvSpPr>
        <p:spPr>
          <a:xfrm>
            <a:off x="910353" y="1807430"/>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9" name="Freeform: Shape 18">
            <a:extLst>
              <a:ext uri="{FF2B5EF4-FFF2-40B4-BE49-F238E27FC236}">
                <a16:creationId xmlns:a16="http://schemas.microsoft.com/office/drawing/2014/main" id="{48861E80-6678-4982-A9D8-0E0403096359}"/>
              </a:ext>
            </a:extLst>
          </p:cNvPr>
          <p:cNvSpPr/>
          <p:nvPr userDrawn="1"/>
        </p:nvSpPr>
        <p:spPr>
          <a:xfrm>
            <a:off x="0" y="-1"/>
            <a:ext cx="7205477" cy="2375999"/>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grpSp>
        <p:nvGrpSpPr>
          <p:cNvPr id="20" name="Group 19">
            <a:extLst>
              <a:ext uri="{FF2B5EF4-FFF2-40B4-BE49-F238E27FC236}">
                <a16:creationId xmlns:a16="http://schemas.microsoft.com/office/drawing/2014/main" id="{21211699-FA0D-4F4D-AE41-43D98EA13D02}"/>
              </a:ext>
            </a:extLst>
          </p:cNvPr>
          <p:cNvGrpSpPr/>
          <p:nvPr userDrawn="1"/>
        </p:nvGrpSpPr>
        <p:grpSpPr>
          <a:xfrm>
            <a:off x="10415614" y="1995380"/>
            <a:ext cx="1344926" cy="246023"/>
            <a:chOff x="6916230" y="365408"/>
            <a:chExt cx="3673340" cy="671952"/>
          </a:xfrm>
          <a:solidFill>
            <a:schemeClr val="bg1">
              <a:alpha val="94000"/>
            </a:schemeClr>
          </a:solidFill>
        </p:grpSpPr>
        <p:sp>
          <p:nvSpPr>
            <p:cNvPr id="21" name="Freeform: Shape 20">
              <a:extLst>
                <a:ext uri="{FF2B5EF4-FFF2-40B4-BE49-F238E27FC236}">
                  <a16:creationId xmlns:a16="http://schemas.microsoft.com/office/drawing/2014/main" id="{A3517EDD-BC26-4280-96E8-1130BB6B2552}"/>
                </a:ext>
              </a:extLst>
            </p:cNvPr>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C0528C0E-261E-4AA7-94CE-271A5504982D}"/>
                </a:ext>
              </a:extLst>
            </p:cNvPr>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9949530E-E7BF-40F8-9FAE-1A1060591BB3}"/>
                </a:ext>
              </a:extLst>
            </p:cNvPr>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F0284A17-5081-4C6E-8DC2-6EFBA6EFCBC6}"/>
                </a:ext>
              </a:extLst>
            </p:cNvPr>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7A5A8AFA-272C-4A8F-8FCB-4495E5F6689B}"/>
                </a:ext>
              </a:extLst>
            </p:cNvPr>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6" name="Freeform: Shape 25">
              <a:extLst>
                <a:ext uri="{FF2B5EF4-FFF2-40B4-BE49-F238E27FC236}">
                  <a16:creationId xmlns:a16="http://schemas.microsoft.com/office/drawing/2014/main" id="{2310C909-0DE1-4807-8F9A-F312673372C1}"/>
                </a:ext>
              </a:extLst>
            </p:cNvPr>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7" name="Freeform: Shape 26">
              <a:extLst>
                <a:ext uri="{FF2B5EF4-FFF2-40B4-BE49-F238E27FC236}">
                  <a16:creationId xmlns:a16="http://schemas.microsoft.com/office/drawing/2014/main" id="{2184DA59-633E-4A29-A30D-7764544CADA1}"/>
                </a:ext>
              </a:extLst>
            </p:cNvPr>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28" name="Freeform: Shape 27">
              <a:extLst>
                <a:ext uri="{FF2B5EF4-FFF2-40B4-BE49-F238E27FC236}">
                  <a16:creationId xmlns:a16="http://schemas.microsoft.com/office/drawing/2014/main" id="{F00DE9D1-C3AF-4C0E-B19C-4FB1DE3998AF}"/>
                </a:ext>
              </a:extLst>
            </p:cNvPr>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76866419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67BABC97-97B7-40EB-B6B6-C07E0F6C2DFF}"/>
              </a:ext>
            </a:extLst>
          </p:cNvPr>
          <p:cNvSpPr>
            <a:spLocks noGrp="1"/>
          </p:cNvSpPr>
          <p:nvPr>
            <p:ph type="pic" idx="13"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3" name="Picture Placeholder 2">
            <a:extLst>
              <a:ext uri="{FF2B5EF4-FFF2-40B4-BE49-F238E27FC236}">
                <a16:creationId xmlns:a16="http://schemas.microsoft.com/office/drawing/2014/main" id="{1237AB6E-35AE-4784-9CD2-5C629674D4BC}"/>
              </a:ext>
            </a:extLst>
          </p:cNvPr>
          <p:cNvSpPr>
            <a:spLocks noGrp="1"/>
          </p:cNvSpPr>
          <p:nvPr>
            <p:ph type="pic" idx="14" hasCustomPrompt="1"/>
          </p:nvPr>
        </p:nvSpPr>
        <p:spPr>
          <a:xfrm>
            <a:off x="6096000" y="0"/>
            <a:ext cx="6096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83329509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583943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9266748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4868462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863E6879-3D3D-4B8D-8E17-54B27ABBC78D}"/>
              </a:ext>
            </a:extLst>
          </p:cNvPr>
          <p:cNvSpPr/>
          <p:nvPr userDrawn="1"/>
        </p:nvSpPr>
        <p:spPr>
          <a:xfrm>
            <a:off x="1414" y="5639911"/>
            <a:ext cx="12190587" cy="20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3" name="Rectangle 10">
            <a:extLst>
              <a:ext uri="{FF2B5EF4-FFF2-40B4-BE49-F238E27FC236}">
                <a16:creationId xmlns:a16="http://schemas.microsoft.com/office/drawing/2014/main" id="{D6D1EC85-C34A-41EA-8A1B-CBFA1A421221}"/>
              </a:ext>
            </a:extLst>
          </p:cNvPr>
          <p:cNvSpPr/>
          <p:nvPr userDrawn="1"/>
        </p:nvSpPr>
        <p:spPr>
          <a:xfrm>
            <a:off x="1414" y="5972561"/>
            <a:ext cx="12190587" cy="2088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4" name="Rectangle 11">
            <a:extLst>
              <a:ext uri="{FF2B5EF4-FFF2-40B4-BE49-F238E27FC236}">
                <a16:creationId xmlns:a16="http://schemas.microsoft.com/office/drawing/2014/main" id="{7487CDAD-F245-4334-BA62-CA52A34B6750}"/>
              </a:ext>
            </a:extLst>
          </p:cNvPr>
          <p:cNvSpPr/>
          <p:nvPr userDrawn="1"/>
        </p:nvSpPr>
        <p:spPr>
          <a:xfrm>
            <a:off x="1414" y="5307261"/>
            <a:ext cx="12190587" cy="2088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5" name="Rectangle 12">
            <a:extLst>
              <a:ext uri="{FF2B5EF4-FFF2-40B4-BE49-F238E27FC236}">
                <a16:creationId xmlns:a16="http://schemas.microsoft.com/office/drawing/2014/main" id="{5237C9FC-4BDE-48E4-A6B7-10D72EA31132}"/>
              </a:ext>
            </a:extLst>
          </p:cNvPr>
          <p:cNvSpPr/>
          <p:nvPr userDrawn="1"/>
        </p:nvSpPr>
        <p:spPr>
          <a:xfrm>
            <a:off x="1414" y="4974611"/>
            <a:ext cx="12190587" cy="208800"/>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grpSp>
        <p:nvGrpSpPr>
          <p:cNvPr id="6" name="Group 5">
            <a:extLst>
              <a:ext uri="{FF2B5EF4-FFF2-40B4-BE49-F238E27FC236}">
                <a16:creationId xmlns:a16="http://schemas.microsoft.com/office/drawing/2014/main" id="{55C89665-D9AB-4330-A9F8-08880DA2BA4D}"/>
              </a:ext>
            </a:extLst>
          </p:cNvPr>
          <p:cNvGrpSpPr/>
          <p:nvPr userDrawn="1"/>
        </p:nvGrpSpPr>
        <p:grpSpPr>
          <a:xfrm>
            <a:off x="6913023" y="1746256"/>
            <a:ext cx="4595423" cy="4836542"/>
            <a:chOff x="6913023" y="1746256"/>
            <a:chExt cx="4595423" cy="4836542"/>
          </a:xfrm>
        </p:grpSpPr>
        <p:sp>
          <p:nvSpPr>
            <p:cNvPr id="29" name="Oval 28">
              <a:extLst>
                <a:ext uri="{FF2B5EF4-FFF2-40B4-BE49-F238E27FC236}">
                  <a16:creationId xmlns:a16="http://schemas.microsoft.com/office/drawing/2014/main" id="{05CAD33D-DF83-4256-88BF-BFBF8DE429F4}"/>
                </a:ext>
              </a:extLst>
            </p:cNvPr>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21" name="Group 20">
              <a:extLst>
                <a:ext uri="{FF2B5EF4-FFF2-40B4-BE49-F238E27FC236}">
                  <a16:creationId xmlns:a16="http://schemas.microsoft.com/office/drawing/2014/main" id="{C0256DA6-5F47-4344-9C49-C5EC06F00A1B}"/>
                </a:ext>
              </a:extLst>
            </p:cNvPr>
            <p:cNvGrpSpPr/>
            <p:nvPr userDrawn="1"/>
          </p:nvGrpSpPr>
          <p:grpSpPr>
            <a:xfrm>
              <a:off x="6913023" y="1746256"/>
              <a:ext cx="4495597" cy="4687678"/>
              <a:chOff x="6446339" y="1280897"/>
              <a:chExt cx="4320717" cy="5285178"/>
            </a:xfrm>
          </p:grpSpPr>
          <p:sp>
            <p:nvSpPr>
              <p:cNvPr id="22" name="Freeform: Shape 21">
                <a:extLst>
                  <a:ext uri="{FF2B5EF4-FFF2-40B4-BE49-F238E27FC236}">
                    <a16:creationId xmlns:a16="http://schemas.microsoft.com/office/drawing/2014/main" id="{195B1646-B88A-4FF4-A6BF-BF6D3A4E2670}"/>
                  </a:ext>
                </a:extLst>
              </p:cNvPr>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47EF8D4-721A-4155-8A86-A79CC8729956}"/>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94B13E32-F740-42E2-9A70-BBCCCB2337B8}"/>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51594EE1-A094-412B-9C8D-09609002532A}"/>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34864C7-7210-4707-B490-5D1340DA7C14}"/>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AC870821-1E5F-40DA-AB75-DEB54C0CADDC}"/>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BF4B58FF-E90D-4714-A9BD-1B1FFDB78E46}"/>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grpSp>
      <p:sp>
        <p:nvSpPr>
          <p:cNvPr id="8" name="그림 개체 틀 2">
            <a:extLst>
              <a:ext uri="{FF2B5EF4-FFF2-40B4-BE49-F238E27FC236}">
                <a16:creationId xmlns:a16="http://schemas.microsoft.com/office/drawing/2014/main" id="{157702FD-7907-484A-9E52-2C12EFFD110C}"/>
              </a:ext>
            </a:extLst>
          </p:cNvPr>
          <p:cNvSpPr>
            <a:spLocks noGrp="1"/>
          </p:cNvSpPr>
          <p:nvPr>
            <p:ph type="pic" sz="quarter" idx="10" hasCustomPrompt="1"/>
          </p:nvPr>
        </p:nvSpPr>
        <p:spPr>
          <a:xfrm>
            <a:off x="7020282" y="1989441"/>
            <a:ext cx="4180713"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 fmla="*/ 0 w 4495800"/>
              <a:gd name="connsiteY0" fmla="*/ 656948 h 3250005"/>
              <a:gd name="connsiteX1" fmla="*/ 2951085 w 4495800"/>
              <a:gd name="connsiteY1" fmla="*/ 0 h 3250005"/>
              <a:gd name="connsiteX2" fmla="*/ 4495800 w 4495800"/>
              <a:gd name="connsiteY2" fmla="*/ 3250005 h 3250005"/>
              <a:gd name="connsiteX3" fmla="*/ 0 w 4495800"/>
              <a:gd name="connsiteY3" fmla="*/ 3250005 h 3250005"/>
              <a:gd name="connsiteX4" fmla="*/ 0 w 4495800"/>
              <a:gd name="connsiteY4" fmla="*/ 656948 h 3250005"/>
              <a:gd name="connsiteX0" fmla="*/ 106532 w 4602332"/>
              <a:gd name="connsiteY0" fmla="*/ 656948 h 3250005"/>
              <a:gd name="connsiteX1" fmla="*/ 3057617 w 4602332"/>
              <a:gd name="connsiteY1" fmla="*/ 0 h 3250005"/>
              <a:gd name="connsiteX2" fmla="*/ 4602332 w 4602332"/>
              <a:gd name="connsiteY2" fmla="*/ 3250005 h 3250005"/>
              <a:gd name="connsiteX3" fmla="*/ 0 w 4602332"/>
              <a:gd name="connsiteY3" fmla="*/ 2584180 h 3250005"/>
              <a:gd name="connsiteX4" fmla="*/ 106532 w 4602332"/>
              <a:gd name="connsiteY4" fmla="*/ 656948 h 3250005"/>
              <a:gd name="connsiteX0" fmla="*/ 106532 w 3057617"/>
              <a:gd name="connsiteY0" fmla="*/ 656948 h 2584180"/>
              <a:gd name="connsiteX1" fmla="*/ 3057617 w 3057617"/>
              <a:gd name="connsiteY1" fmla="*/ 0 h 2584180"/>
              <a:gd name="connsiteX2" fmla="*/ 2196483 w 3057617"/>
              <a:gd name="connsiteY2" fmla="*/ 2122541 h 2584180"/>
              <a:gd name="connsiteX3" fmla="*/ 0 w 3057617"/>
              <a:gd name="connsiteY3" fmla="*/ 2584180 h 2584180"/>
              <a:gd name="connsiteX4" fmla="*/ 106532 w 3057617"/>
              <a:gd name="connsiteY4" fmla="*/ 656948 h 2584180"/>
              <a:gd name="connsiteX0" fmla="*/ 106532 w 3057617"/>
              <a:gd name="connsiteY0" fmla="*/ 656948 h 2681834"/>
              <a:gd name="connsiteX1" fmla="*/ 3057617 w 3057617"/>
              <a:gd name="connsiteY1" fmla="*/ 0 h 2681834"/>
              <a:gd name="connsiteX2" fmla="*/ 2897819 w 3057617"/>
              <a:gd name="connsiteY2" fmla="*/ 2681834 h 2681834"/>
              <a:gd name="connsiteX3" fmla="*/ 0 w 3057617"/>
              <a:gd name="connsiteY3" fmla="*/ 2584180 h 2681834"/>
              <a:gd name="connsiteX4" fmla="*/ 106532 w 3057617"/>
              <a:gd name="connsiteY4" fmla="*/ 656948 h 2681834"/>
              <a:gd name="connsiteX0" fmla="*/ 0 w 2951085"/>
              <a:gd name="connsiteY0" fmla="*/ 656948 h 2681834"/>
              <a:gd name="connsiteX1" fmla="*/ 2951085 w 2951085"/>
              <a:gd name="connsiteY1" fmla="*/ 0 h 2681834"/>
              <a:gd name="connsiteX2" fmla="*/ 2791287 w 2951085"/>
              <a:gd name="connsiteY2" fmla="*/ 2681834 h 2681834"/>
              <a:gd name="connsiteX3" fmla="*/ 594804 w 2951085"/>
              <a:gd name="connsiteY3" fmla="*/ 2335605 h 2681834"/>
              <a:gd name="connsiteX4" fmla="*/ 0 w 2951085"/>
              <a:gd name="connsiteY4" fmla="*/ 656948 h 2681834"/>
              <a:gd name="connsiteX0" fmla="*/ 115409 w 3066494"/>
              <a:gd name="connsiteY0" fmla="*/ 656948 h 2681834"/>
              <a:gd name="connsiteX1" fmla="*/ 3066494 w 3066494"/>
              <a:gd name="connsiteY1" fmla="*/ 0 h 2681834"/>
              <a:gd name="connsiteX2" fmla="*/ 2906696 w 3066494"/>
              <a:gd name="connsiteY2" fmla="*/ 2681834 h 2681834"/>
              <a:gd name="connsiteX3" fmla="*/ 0 w 3066494"/>
              <a:gd name="connsiteY3" fmla="*/ 2557547 h 2681834"/>
              <a:gd name="connsiteX4" fmla="*/ 115409 w 3066494"/>
              <a:gd name="connsiteY4" fmla="*/ 656948 h 2681834"/>
              <a:gd name="connsiteX0" fmla="*/ 115409 w 2906696"/>
              <a:gd name="connsiteY0" fmla="*/ 292964 h 2317850"/>
              <a:gd name="connsiteX1" fmla="*/ 2853430 w 2906696"/>
              <a:gd name="connsiteY1" fmla="*/ 0 h 2317850"/>
              <a:gd name="connsiteX2" fmla="*/ 2906696 w 2906696"/>
              <a:gd name="connsiteY2" fmla="*/ 2317850 h 2317850"/>
              <a:gd name="connsiteX3" fmla="*/ 0 w 2906696"/>
              <a:gd name="connsiteY3" fmla="*/ 2193563 h 2317850"/>
              <a:gd name="connsiteX4" fmla="*/ 115409 w 2906696"/>
              <a:gd name="connsiteY4" fmla="*/ 292964 h 2317850"/>
              <a:gd name="connsiteX0" fmla="*/ 115409 w 3057617"/>
              <a:gd name="connsiteY0" fmla="*/ 648071 h 2672957"/>
              <a:gd name="connsiteX1" fmla="*/ 3057617 w 3057617"/>
              <a:gd name="connsiteY1" fmla="*/ 0 h 2672957"/>
              <a:gd name="connsiteX2" fmla="*/ 2906696 w 3057617"/>
              <a:gd name="connsiteY2" fmla="*/ 2672957 h 2672957"/>
              <a:gd name="connsiteX3" fmla="*/ 0 w 3057617"/>
              <a:gd name="connsiteY3" fmla="*/ 2548670 h 2672957"/>
              <a:gd name="connsiteX4" fmla="*/ 115409 w 3057617"/>
              <a:gd name="connsiteY4" fmla="*/ 648071 h 2672957"/>
              <a:gd name="connsiteX0" fmla="*/ 115409 w 2971257"/>
              <a:gd name="connsiteY0" fmla="*/ 510911 h 2535797"/>
              <a:gd name="connsiteX1" fmla="*/ 2971257 w 2971257"/>
              <a:gd name="connsiteY1" fmla="*/ 0 h 2535797"/>
              <a:gd name="connsiteX2" fmla="*/ 2906696 w 2971257"/>
              <a:gd name="connsiteY2" fmla="*/ 2535797 h 2535797"/>
              <a:gd name="connsiteX3" fmla="*/ 0 w 2971257"/>
              <a:gd name="connsiteY3" fmla="*/ 2411510 h 2535797"/>
              <a:gd name="connsiteX4" fmla="*/ 115409 w 2971257"/>
              <a:gd name="connsiteY4" fmla="*/ 510911 h 2535797"/>
              <a:gd name="connsiteX0" fmla="*/ 115409 w 3077937"/>
              <a:gd name="connsiteY0" fmla="*/ 668391 h 2693277"/>
              <a:gd name="connsiteX1" fmla="*/ 3077937 w 3077937"/>
              <a:gd name="connsiteY1" fmla="*/ 0 h 2693277"/>
              <a:gd name="connsiteX2" fmla="*/ 2906696 w 3077937"/>
              <a:gd name="connsiteY2" fmla="*/ 2693277 h 2693277"/>
              <a:gd name="connsiteX3" fmla="*/ 0 w 3077937"/>
              <a:gd name="connsiteY3" fmla="*/ 2568990 h 2693277"/>
              <a:gd name="connsiteX4" fmla="*/ 115409 w 3077937"/>
              <a:gd name="connsiteY4" fmla="*/ 668391 h 2693277"/>
              <a:gd name="connsiteX0" fmla="*/ 115409 w 3077937"/>
              <a:gd name="connsiteY0" fmla="*/ 668391 h 2568990"/>
              <a:gd name="connsiteX1" fmla="*/ 3077937 w 3077937"/>
              <a:gd name="connsiteY1" fmla="*/ 0 h 2568990"/>
              <a:gd name="connsiteX2" fmla="*/ 2769536 w 3077937"/>
              <a:gd name="connsiteY2" fmla="*/ 2535797 h 2568990"/>
              <a:gd name="connsiteX3" fmla="*/ 0 w 3077937"/>
              <a:gd name="connsiteY3" fmla="*/ 2568990 h 2568990"/>
              <a:gd name="connsiteX4" fmla="*/ 115409 w 3077937"/>
              <a:gd name="connsiteY4" fmla="*/ 668391 h 2568990"/>
              <a:gd name="connsiteX0" fmla="*/ 115409 w 3077937"/>
              <a:gd name="connsiteY0" fmla="*/ 668391 h 2693277"/>
              <a:gd name="connsiteX1" fmla="*/ 3077937 w 3077937"/>
              <a:gd name="connsiteY1" fmla="*/ 0 h 2693277"/>
              <a:gd name="connsiteX2" fmla="*/ 2916856 w 3077937"/>
              <a:gd name="connsiteY2" fmla="*/ 2693277 h 2693277"/>
              <a:gd name="connsiteX3" fmla="*/ 0 w 3077937"/>
              <a:gd name="connsiteY3" fmla="*/ 2568990 h 2693277"/>
              <a:gd name="connsiteX4" fmla="*/ 115409 w 3077937"/>
              <a:gd name="connsiteY4" fmla="*/ 668391 h 2693277"/>
              <a:gd name="connsiteX0" fmla="*/ 0 w 2962528"/>
              <a:gd name="connsiteY0" fmla="*/ 668391 h 2693277"/>
              <a:gd name="connsiteX1" fmla="*/ 2962528 w 2962528"/>
              <a:gd name="connsiteY1" fmla="*/ 0 h 2693277"/>
              <a:gd name="connsiteX2" fmla="*/ 2801447 w 2962528"/>
              <a:gd name="connsiteY2" fmla="*/ 2693277 h 2693277"/>
              <a:gd name="connsiteX3" fmla="*/ 331631 w 2962528"/>
              <a:gd name="connsiteY3" fmla="*/ 2289590 h 2693277"/>
              <a:gd name="connsiteX4" fmla="*/ 0 w 2962528"/>
              <a:gd name="connsiteY4" fmla="*/ 668391 h 2693277"/>
              <a:gd name="connsiteX0" fmla="*/ 120489 w 3083017"/>
              <a:gd name="connsiteY0" fmla="*/ 668391 h 2693277"/>
              <a:gd name="connsiteX1" fmla="*/ 3083017 w 3083017"/>
              <a:gd name="connsiteY1" fmla="*/ 0 h 2693277"/>
              <a:gd name="connsiteX2" fmla="*/ 2921936 w 3083017"/>
              <a:gd name="connsiteY2" fmla="*/ 2693277 h 2693277"/>
              <a:gd name="connsiteX3" fmla="*/ 0 w 3083017"/>
              <a:gd name="connsiteY3" fmla="*/ 2574070 h 2693277"/>
              <a:gd name="connsiteX4" fmla="*/ 120489 w 3083017"/>
              <a:gd name="connsiteY4" fmla="*/ 668391 h 2693277"/>
              <a:gd name="connsiteX0" fmla="*/ 262729 w 3083017"/>
              <a:gd name="connsiteY0" fmla="*/ 841111 h 2693277"/>
              <a:gd name="connsiteX1" fmla="*/ 3083017 w 3083017"/>
              <a:gd name="connsiteY1" fmla="*/ 0 h 2693277"/>
              <a:gd name="connsiteX2" fmla="*/ 2921936 w 3083017"/>
              <a:gd name="connsiteY2" fmla="*/ 2693277 h 2693277"/>
              <a:gd name="connsiteX3" fmla="*/ 0 w 3083017"/>
              <a:gd name="connsiteY3" fmla="*/ 2574070 h 2693277"/>
              <a:gd name="connsiteX4" fmla="*/ 262729 w 3083017"/>
              <a:gd name="connsiteY4" fmla="*/ 841111 h 2693277"/>
              <a:gd name="connsiteX0" fmla="*/ 105249 w 3083017"/>
              <a:gd name="connsiteY0" fmla="*/ 709031 h 2693277"/>
              <a:gd name="connsiteX1" fmla="*/ 3083017 w 3083017"/>
              <a:gd name="connsiteY1" fmla="*/ 0 h 2693277"/>
              <a:gd name="connsiteX2" fmla="*/ 2921936 w 3083017"/>
              <a:gd name="connsiteY2" fmla="*/ 2693277 h 2693277"/>
              <a:gd name="connsiteX3" fmla="*/ 0 w 3083017"/>
              <a:gd name="connsiteY3" fmla="*/ 2574070 h 2693277"/>
              <a:gd name="connsiteX4" fmla="*/ 105249 w 3083017"/>
              <a:gd name="connsiteY4" fmla="*/ 709031 h 269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id="{6CB86775-83F3-4195-80F1-8A2759152282}"/>
              </a:ext>
            </a:extLst>
          </p:cNvPr>
          <p:cNvSpPr/>
          <p:nvPr userDrawn="1"/>
        </p:nvSpPr>
        <p:spPr>
          <a:xfrm>
            <a:off x="0" y="0"/>
            <a:ext cx="12192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reeform: Shape 9">
            <a:extLst>
              <a:ext uri="{FF2B5EF4-FFF2-40B4-BE49-F238E27FC236}">
                <a16:creationId xmlns:a16="http://schemas.microsoft.com/office/drawing/2014/main" id="{9794EC73-4B3C-4A64-A77B-50EE9B8F77E3}"/>
              </a:ext>
            </a:extLst>
          </p:cNvPr>
          <p:cNvSpPr/>
          <p:nvPr userDrawn="1"/>
        </p:nvSpPr>
        <p:spPr>
          <a:xfrm>
            <a:off x="1" y="0"/>
            <a:ext cx="4020670"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11" name="Text Placeholder 9">
            <a:extLst>
              <a:ext uri="{FF2B5EF4-FFF2-40B4-BE49-F238E27FC236}">
                <a16:creationId xmlns:a16="http://schemas.microsoft.com/office/drawing/2014/main" id="{1D07E121-9E3D-438E-8925-11F00717BC6E}"/>
              </a:ext>
            </a:extLst>
          </p:cNvPr>
          <p:cNvSpPr>
            <a:spLocks noGrp="1"/>
          </p:cNvSpPr>
          <p:nvPr>
            <p:ph type="body" sz="quarter" idx="11" hasCustomPrompt="1"/>
          </p:nvPr>
        </p:nvSpPr>
        <p:spPr>
          <a:xfrm>
            <a:off x="524435" y="259243"/>
            <a:ext cx="11372291"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grpSp>
        <p:nvGrpSpPr>
          <p:cNvPr id="12" name="Group 11">
            <a:extLst>
              <a:ext uri="{FF2B5EF4-FFF2-40B4-BE49-F238E27FC236}">
                <a16:creationId xmlns:a16="http://schemas.microsoft.com/office/drawing/2014/main" id="{758048F8-EB4B-4CD3-91EC-2762EF3B92E5}"/>
              </a:ext>
            </a:extLst>
          </p:cNvPr>
          <p:cNvGrpSpPr/>
          <p:nvPr userDrawn="1"/>
        </p:nvGrpSpPr>
        <p:grpSpPr>
          <a:xfrm>
            <a:off x="10415614" y="758756"/>
            <a:ext cx="1344926" cy="246023"/>
            <a:chOff x="6916230" y="365408"/>
            <a:chExt cx="3673340" cy="671952"/>
          </a:xfrm>
          <a:solidFill>
            <a:schemeClr val="bg1">
              <a:alpha val="94000"/>
            </a:schemeClr>
          </a:solidFill>
        </p:grpSpPr>
        <p:sp>
          <p:nvSpPr>
            <p:cNvPr id="13" name="Freeform: Shape 12">
              <a:extLst>
                <a:ext uri="{FF2B5EF4-FFF2-40B4-BE49-F238E27FC236}">
                  <a16:creationId xmlns:a16="http://schemas.microsoft.com/office/drawing/2014/main" id="{C97EE01C-02B6-4D28-911B-B27DA8E1CFBB}"/>
                </a:ext>
              </a:extLst>
            </p:cNvPr>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6C28E3D4-2E52-49F0-9422-22A857B5BFCE}"/>
                </a:ext>
              </a:extLst>
            </p:cNvPr>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D3F7D513-9F0F-44FE-A7E4-C1F93A6BF5EC}"/>
                </a:ext>
              </a:extLst>
            </p:cNvPr>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6" name="Freeform: Shape 15">
              <a:extLst>
                <a:ext uri="{FF2B5EF4-FFF2-40B4-BE49-F238E27FC236}">
                  <a16:creationId xmlns:a16="http://schemas.microsoft.com/office/drawing/2014/main" id="{1ABC0977-B322-4EF1-BDEA-A7F5F00BB6C1}"/>
                </a:ext>
              </a:extLst>
            </p:cNvPr>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CFD96A06-E87D-498F-B0EB-FEA6AF24ED1B}"/>
                </a:ext>
              </a:extLst>
            </p:cNvPr>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18" name="Freeform: Shape 17">
              <a:extLst>
                <a:ext uri="{FF2B5EF4-FFF2-40B4-BE49-F238E27FC236}">
                  <a16:creationId xmlns:a16="http://schemas.microsoft.com/office/drawing/2014/main" id="{3D2254EB-6F01-4447-8C05-CFB1E5153C79}"/>
                </a:ext>
              </a:extLst>
            </p:cNvPr>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19" name="Freeform: Shape 18">
              <a:extLst>
                <a:ext uri="{FF2B5EF4-FFF2-40B4-BE49-F238E27FC236}">
                  <a16:creationId xmlns:a16="http://schemas.microsoft.com/office/drawing/2014/main" id="{8529750E-2CE9-41C0-B30E-D2BC92FFAF3A}"/>
                </a:ext>
              </a:extLst>
            </p:cNvPr>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20" name="Freeform: Shape 19">
              <a:extLst>
                <a:ext uri="{FF2B5EF4-FFF2-40B4-BE49-F238E27FC236}">
                  <a16:creationId xmlns:a16="http://schemas.microsoft.com/office/drawing/2014/main" id="{52DE8502-19B8-440E-B0E5-08235BF82F71}"/>
                </a:ext>
              </a:extLst>
            </p:cNvPr>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264557430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1883796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2044511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19393502-3B0A-4617-8940-13A1621386DB}"/>
              </a:ext>
            </a:extLst>
          </p:cNvPr>
          <p:cNvGrpSpPr/>
          <p:nvPr userDrawn="1"/>
        </p:nvGrpSpPr>
        <p:grpSpPr>
          <a:xfrm>
            <a:off x="354283" y="367027"/>
            <a:ext cx="11483434" cy="6123946"/>
            <a:chOff x="385763" y="417483"/>
            <a:chExt cx="11483434" cy="6123946"/>
          </a:xfrm>
        </p:grpSpPr>
        <p:sp>
          <p:nvSpPr>
            <p:cNvPr id="4" name="Freeform: Shape 3">
              <a:extLst>
                <a:ext uri="{FF2B5EF4-FFF2-40B4-BE49-F238E27FC236}">
                  <a16:creationId xmlns:a16="http://schemas.microsoft.com/office/drawing/2014/main" id="{9498825A-73CE-480A-98B7-146B8CA1EDA1}"/>
                </a:ext>
              </a:extLst>
            </p:cNvPr>
            <p:cNvSpPr/>
            <p:nvPr/>
          </p:nvSpPr>
          <p:spPr>
            <a:xfrm>
              <a:off x="507673" y="5706198"/>
              <a:ext cx="2431179" cy="711464"/>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5" name="Freeform: Shape 4">
              <a:extLst>
                <a:ext uri="{FF2B5EF4-FFF2-40B4-BE49-F238E27FC236}">
                  <a16:creationId xmlns:a16="http://schemas.microsoft.com/office/drawing/2014/main" id="{2CD17D29-F1E8-4B66-A407-9C953C2266FF}"/>
                </a:ext>
              </a:extLst>
            </p:cNvPr>
            <p:cNvSpPr/>
            <p:nvPr/>
          </p:nvSpPr>
          <p:spPr>
            <a:xfrm>
              <a:off x="9310320" y="5603636"/>
              <a:ext cx="2436885" cy="814026"/>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6" name="Freeform: Shape 5">
              <a:extLst>
                <a:ext uri="{FF2B5EF4-FFF2-40B4-BE49-F238E27FC236}">
                  <a16:creationId xmlns:a16="http://schemas.microsoft.com/office/drawing/2014/main" id="{F3268DE3-2C7E-4B47-A5B3-9DE005DE7A18}"/>
                </a:ext>
              </a:extLst>
            </p:cNvPr>
            <p:cNvSpPr/>
            <p:nvPr/>
          </p:nvSpPr>
          <p:spPr>
            <a:xfrm>
              <a:off x="9310950" y="5617270"/>
              <a:ext cx="2558247" cy="924159"/>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7" name="Freeform: Shape 6">
              <a:extLst>
                <a:ext uri="{FF2B5EF4-FFF2-40B4-BE49-F238E27FC236}">
                  <a16:creationId xmlns:a16="http://schemas.microsoft.com/office/drawing/2014/main" id="{E84DBD63-CE08-4939-9733-225F855B6C1C}"/>
                </a:ext>
              </a:extLst>
            </p:cNvPr>
            <p:cNvSpPr/>
            <p:nvPr/>
          </p:nvSpPr>
          <p:spPr>
            <a:xfrm>
              <a:off x="2927190" y="6465410"/>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8" name="Freeform: Shape 7">
              <a:extLst>
                <a:ext uri="{FF2B5EF4-FFF2-40B4-BE49-F238E27FC236}">
                  <a16:creationId xmlns:a16="http://schemas.microsoft.com/office/drawing/2014/main" id="{EE570D85-C7BF-42E7-80F4-A0E0465E4803}"/>
                </a:ext>
              </a:extLst>
            </p:cNvPr>
            <p:cNvSpPr/>
            <p:nvPr/>
          </p:nvSpPr>
          <p:spPr>
            <a:xfrm>
              <a:off x="385763" y="5736193"/>
              <a:ext cx="2558321" cy="805236"/>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9" name="Freeform: Shape 8">
              <a:extLst>
                <a:ext uri="{FF2B5EF4-FFF2-40B4-BE49-F238E27FC236}">
                  <a16:creationId xmlns:a16="http://schemas.microsoft.com/office/drawing/2014/main" id="{7EF678E8-65C8-4A8B-AF83-8C4B36E353F8}"/>
                </a:ext>
              </a:extLst>
            </p:cNvPr>
            <p:cNvSpPr/>
            <p:nvPr/>
          </p:nvSpPr>
          <p:spPr>
            <a:xfrm>
              <a:off x="385763" y="417483"/>
              <a:ext cx="2558629" cy="806208"/>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0" name="Freeform: Shape 9">
              <a:extLst>
                <a:ext uri="{FF2B5EF4-FFF2-40B4-BE49-F238E27FC236}">
                  <a16:creationId xmlns:a16="http://schemas.microsoft.com/office/drawing/2014/main" id="{021379B2-C3D1-436E-A0B6-02D5E522558E}"/>
                </a:ext>
              </a:extLst>
            </p:cNvPr>
            <p:cNvSpPr/>
            <p:nvPr/>
          </p:nvSpPr>
          <p:spPr>
            <a:xfrm>
              <a:off x="507673" y="533609"/>
              <a:ext cx="2436719" cy="712816"/>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1" name="Freeform: Shape 10">
              <a:extLst>
                <a:ext uri="{FF2B5EF4-FFF2-40B4-BE49-F238E27FC236}">
                  <a16:creationId xmlns:a16="http://schemas.microsoft.com/office/drawing/2014/main" id="{B5A8442D-3DD0-4B0A-9A2E-027F0FBC97C1}"/>
                </a:ext>
              </a:extLst>
            </p:cNvPr>
            <p:cNvSpPr/>
            <p:nvPr/>
          </p:nvSpPr>
          <p:spPr>
            <a:xfrm>
              <a:off x="9310959" y="417483"/>
              <a:ext cx="2558238" cy="686763"/>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2" name="Freeform: Shape 11">
              <a:extLst>
                <a:ext uri="{FF2B5EF4-FFF2-40B4-BE49-F238E27FC236}">
                  <a16:creationId xmlns:a16="http://schemas.microsoft.com/office/drawing/2014/main" id="{BB934370-44F9-4355-B964-347D22FCD181}"/>
                </a:ext>
              </a:extLst>
            </p:cNvPr>
            <p:cNvSpPr/>
            <p:nvPr/>
          </p:nvSpPr>
          <p:spPr>
            <a:xfrm>
              <a:off x="9311020" y="533609"/>
              <a:ext cx="2436185" cy="608575"/>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3" name="Freeform: Shape 12">
              <a:extLst>
                <a:ext uri="{FF2B5EF4-FFF2-40B4-BE49-F238E27FC236}">
                  <a16:creationId xmlns:a16="http://schemas.microsoft.com/office/drawing/2014/main" id="{7CA4202D-208E-468A-8D3A-23EF25675240}"/>
                </a:ext>
              </a:extLst>
            </p:cNvPr>
            <p:cNvSpPr/>
            <p:nvPr/>
          </p:nvSpPr>
          <p:spPr>
            <a:xfrm>
              <a:off x="6216244" y="6453479"/>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grpSp>
          <p:nvGrpSpPr>
            <p:cNvPr id="14" name="Group 13">
              <a:extLst>
                <a:ext uri="{FF2B5EF4-FFF2-40B4-BE49-F238E27FC236}">
                  <a16:creationId xmlns:a16="http://schemas.microsoft.com/office/drawing/2014/main" id="{6705C204-4E3F-4CF3-89CE-2D10854CB31C}"/>
                </a:ext>
              </a:extLst>
            </p:cNvPr>
            <p:cNvGrpSpPr/>
            <p:nvPr/>
          </p:nvGrpSpPr>
          <p:grpSpPr>
            <a:xfrm>
              <a:off x="2923579" y="533609"/>
              <a:ext cx="6387472" cy="90960"/>
              <a:chOff x="2923579" y="529887"/>
              <a:chExt cx="6387472" cy="90960"/>
            </a:xfrm>
          </p:grpSpPr>
          <p:sp>
            <p:nvSpPr>
              <p:cNvPr id="31" name="Freeform: Shape 30">
                <a:extLst>
                  <a:ext uri="{FF2B5EF4-FFF2-40B4-BE49-F238E27FC236}">
                    <a16:creationId xmlns:a16="http://schemas.microsoft.com/office/drawing/2014/main" id="{078DDEE5-519A-4E12-97C8-E361D32D260E}"/>
                  </a:ext>
                </a:extLst>
              </p:cNvPr>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32" name="Freeform: Shape 31">
                <a:extLst>
                  <a:ext uri="{FF2B5EF4-FFF2-40B4-BE49-F238E27FC236}">
                    <a16:creationId xmlns:a16="http://schemas.microsoft.com/office/drawing/2014/main" id="{C02E572A-1B71-49F2-AE4B-DBB9A8E1DC85}"/>
                  </a:ext>
                </a:extLst>
              </p:cNvPr>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sp>
          <p:nvSpPr>
            <p:cNvPr id="15" name="Freeform: Shape 14">
              <a:extLst>
                <a:ext uri="{FF2B5EF4-FFF2-40B4-BE49-F238E27FC236}">
                  <a16:creationId xmlns:a16="http://schemas.microsoft.com/office/drawing/2014/main" id="{B81F38B0-0555-4368-9084-B3EFD3449D67}"/>
                </a:ext>
              </a:extLst>
            </p:cNvPr>
            <p:cNvSpPr/>
            <p:nvPr/>
          </p:nvSpPr>
          <p:spPr>
            <a:xfrm>
              <a:off x="2927190" y="6329712"/>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6" name="Freeform: Shape 15">
              <a:extLst>
                <a:ext uri="{FF2B5EF4-FFF2-40B4-BE49-F238E27FC236}">
                  <a16:creationId xmlns:a16="http://schemas.microsoft.com/office/drawing/2014/main" id="{6FAB5AA4-5C87-4AC9-A65E-AED92AFF16F0}"/>
                </a:ext>
              </a:extLst>
            </p:cNvPr>
            <p:cNvSpPr/>
            <p:nvPr/>
          </p:nvSpPr>
          <p:spPr>
            <a:xfrm rot="10800000">
              <a:off x="6050127" y="6341642"/>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7" name="Freeform: Shape 16">
              <a:extLst>
                <a:ext uri="{FF2B5EF4-FFF2-40B4-BE49-F238E27FC236}">
                  <a16:creationId xmlns:a16="http://schemas.microsoft.com/office/drawing/2014/main" id="{1693B034-2C01-42CB-B891-7B60156CCA32}"/>
                </a:ext>
              </a:extLst>
            </p:cNvPr>
            <p:cNvSpPr/>
            <p:nvPr/>
          </p:nvSpPr>
          <p:spPr>
            <a:xfrm>
              <a:off x="2923579" y="417483"/>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8" name="Freeform: Shape 17">
              <a:extLst>
                <a:ext uri="{FF2B5EF4-FFF2-40B4-BE49-F238E27FC236}">
                  <a16:creationId xmlns:a16="http://schemas.microsoft.com/office/drawing/2014/main" id="{8C3027BC-B56D-4021-A501-9A904F5327DB}"/>
                </a:ext>
              </a:extLst>
            </p:cNvPr>
            <p:cNvSpPr/>
            <p:nvPr/>
          </p:nvSpPr>
          <p:spPr>
            <a:xfrm>
              <a:off x="6223195" y="417483"/>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grpSp>
          <p:nvGrpSpPr>
            <p:cNvPr id="19" name="Group 18">
              <a:extLst>
                <a:ext uri="{FF2B5EF4-FFF2-40B4-BE49-F238E27FC236}">
                  <a16:creationId xmlns:a16="http://schemas.microsoft.com/office/drawing/2014/main" id="{68870CF9-C1A3-43D0-9D9B-9B2BC328EB26}"/>
                </a:ext>
              </a:extLst>
            </p:cNvPr>
            <p:cNvGrpSpPr/>
            <p:nvPr/>
          </p:nvGrpSpPr>
          <p:grpSpPr>
            <a:xfrm rot="5400000">
              <a:off x="-2037637" y="3578070"/>
              <a:ext cx="4937760" cy="90960"/>
              <a:chOff x="2923579" y="529887"/>
              <a:chExt cx="6387472" cy="90960"/>
            </a:xfrm>
          </p:grpSpPr>
          <p:sp>
            <p:nvSpPr>
              <p:cNvPr id="29" name="Freeform: Shape 28">
                <a:extLst>
                  <a:ext uri="{FF2B5EF4-FFF2-40B4-BE49-F238E27FC236}">
                    <a16:creationId xmlns:a16="http://schemas.microsoft.com/office/drawing/2014/main" id="{63D57F73-73EE-49FE-A41D-3A07CEF54445}"/>
                  </a:ext>
                </a:extLst>
              </p:cNvPr>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30" name="Freeform: Shape 29">
                <a:extLst>
                  <a:ext uri="{FF2B5EF4-FFF2-40B4-BE49-F238E27FC236}">
                    <a16:creationId xmlns:a16="http://schemas.microsoft.com/office/drawing/2014/main" id="{2F1CCBE3-A7F5-430E-AA82-B48D05F08B4C}"/>
                  </a:ext>
                </a:extLst>
              </p:cNvPr>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20" name="Group 19">
              <a:extLst>
                <a:ext uri="{FF2B5EF4-FFF2-40B4-BE49-F238E27FC236}">
                  <a16:creationId xmlns:a16="http://schemas.microsoft.com/office/drawing/2014/main" id="{2A2D7C65-55AA-4669-A90A-5D7EAFC457F0}"/>
                </a:ext>
              </a:extLst>
            </p:cNvPr>
            <p:cNvGrpSpPr/>
            <p:nvPr/>
          </p:nvGrpSpPr>
          <p:grpSpPr>
            <a:xfrm rot="16200000">
              <a:off x="-1915726" y="3578070"/>
              <a:ext cx="4937760" cy="90960"/>
              <a:chOff x="2923579" y="529887"/>
              <a:chExt cx="6387472" cy="90960"/>
            </a:xfrm>
          </p:grpSpPr>
          <p:sp>
            <p:nvSpPr>
              <p:cNvPr id="27" name="Freeform: Shape 26">
                <a:extLst>
                  <a:ext uri="{FF2B5EF4-FFF2-40B4-BE49-F238E27FC236}">
                    <a16:creationId xmlns:a16="http://schemas.microsoft.com/office/drawing/2014/main" id="{887B540B-3544-4CAC-BAD5-1885B27897F2}"/>
                  </a:ext>
                </a:extLst>
              </p:cNvPr>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8" name="Freeform: Shape 27">
                <a:extLst>
                  <a:ext uri="{FF2B5EF4-FFF2-40B4-BE49-F238E27FC236}">
                    <a16:creationId xmlns:a16="http://schemas.microsoft.com/office/drawing/2014/main" id="{3BD79187-8E78-4684-B560-A02363FAE95A}"/>
                  </a:ext>
                </a:extLst>
              </p:cNvPr>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21" name="Group 20">
              <a:extLst>
                <a:ext uri="{FF2B5EF4-FFF2-40B4-BE49-F238E27FC236}">
                  <a16:creationId xmlns:a16="http://schemas.microsoft.com/office/drawing/2014/main" id="{A2D10865-DA1E-41A9-A031-3C18B10AB9A6}"/>
                </a:ext>
              </a:extLst>
            </p:cNvPr>
            <p:cNvGrpSpPr/>
            <p:nvPr/>
          </p:nvGrpSpPr>
          <p:grpSpPr>
            <a:xfrm rot="5400000">
              <a:off x="9354837" y="3479161"/>
              <a:ext cx="4937760" cy="90960"/>
              <a:chOff x="2923579" y="529887"/>
              <a:chExt cx="6387472" cy="90960"/>
            </a:xfrm>
          </p:grpSpPr>
          <p:sp>
            <p:nvSpPr>
              <p:cNvPr id="25" name="Freeform: Shape 24">
                <a:extLst>
                  <a:ext uri="{FF2B5EF4-FFF2-40B4-BE49-F238E27FC236}">
                    <a16:creationId xmlns:a16="http://schemas.microsoft.com/office/drawing/2014/main" id="{EC54E5B7-2518-497A-B02F-CE7A59B0BB91}"/>
                  </a:ext>
                </a:extLst>
              </p:cNvPr>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6" name="Freeform: Shape 25">
                <a:extLst>
                  <a:ext uri="{FF2B5EF4-FFF2-40B4-BE49-F238E27FC236}">
                    <a16:creationId xmlns:a16="http://schemas.microsoft.com/office/drawing/2014/main" id="{6DB9C28C-BEDB-45BB-8645-5FB190CC2FBC}"/>
                  </a:ext>
                </a:extLst>
              </p:cNvPr>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22" name="Group 21">
              <a:extLst>
                <a:ext uri="{FF2B5EF4-FFF2-40B4-BE49-F238E27FC236}">
                  <a16:creationId xmlns:a16="http://schemas.microsoft.com/office/drawing/2014/main" id="{4CD239F4-93B9-4334-8AE3-924E7C334DA8}"/>
                </a:ext>
              </a:extLst>
            </p:cNvPr>
            <p:cNvGrpSpPr/>
            <p:nvPr/>
          </p:nvGrpSpPr>
          <p:grpSpPr>
            <a:xfrm rot="16200000">
              <a:off x="9232845" y="3479161"/>
              <a:ext cx="4937760" cy="90960"/>
              <a:chOff x="2923579" y="529887"/>
              <a:chExt cx="6387472" cy="90960"/>
            </a:xfrm>
          </p:grpSpPr>
          <p:sp>
            <p:nvSpPr>
              <p:cNvPr id="23" name="Freeform: Shape 22">
                <a:extLst>
                  <a:ext uri="{FF2B5EF4-FFF2-40B4-BE49-F238E27FC236}">
                    <a16:creationId xmlns:a16="http://schemas.microsoft.com/office/drawing/2014/main" id="{1D82C4A9-75B2-4DF4-B8BC-8FC4EDC985B3}"/>
                  </a:ext>
                </a:extLst>
              </p:cNvPr>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4" name="Freeform: Shape 23">
                <a:extLst>
                  <a:ext uri="{FF2B5EF4-FFF2-40B4-BE49-F238E27FC236}">
                    <a16:creationId xmlns:a16="http://schemas.microsoft.com/office/drawing/2014/main" id="{2DB8CB62-05C2-405A-9CB3-A3BBEC6D4835}"/>
                  </a:ext>
                </a:extLst>
              </p:cNvPr>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sp>
        <p:nvSpPr>
          <p:cNvPr id="33" name="Rectangle 32">
            <a:extLst>
              <a:ext uri="{FF2B5EF4-FFF2-40B4-BE49-F238E27FC236}">
                <a16:creationId xmlns:a16="http://schemas.microsoft.com/office/drawing/2014/main" id="{65ED8F84-D030-4918-95F8-54A1655E933A}"/>
              </a:ext>
            </a:extLst>
          </p:cNvPr>
          <p:cNvSpPr/>
          <p:nvPr userDrawn="1"/>
        </p:nvSpPr>
        <p:spPr>
          <a:xfrm>
            <a:off x="4571834" y="6041974"/>
            <a:ext cx="3231362" cy="6431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2B779178-7BD9-4011-B2BC-FEF421E7788F}"/>
              </a:ext>
            </a:extLst>
          </p:cNvPr>
          <p:cNvSpPr/>
          <p:nvPr userDrawn="1"/>
        </p:nvSpPr>
        <p:spPr>
          <a:xfrm>
            <a:off x="4734528" y="6156521"/>
            <a:ext cx="2958511" cy="421370"/>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rtlCol="0" anchor="ctr"/>
          <a:lstStyle/>
          <a:p>
            <a:endParaRPr lang="en-US"/>
          </a:p>
        </p:txBody>
      </p:sp>
      <p:grpSp>
        <p:nvGrpSpPr>
          <p:cNvPr id="35" name="Graphic 101">
            <a:extLst>
              <a:ext uri="{FF2B5EF4-FFF2-40B4-BE49-F238E27FC236}">
                <a16:creationId xmlns:a16="http://schemas.microsoft.com/office/drawing/2014/main" id="{6CBC7FB3-6D62-4761-BF59-1E2290005E3A}"/>
              </a:ext>
            </a:extLst>
          </p:cNvPr>
          <p:cNvGrpSpPr/>
          <p:nvPr userDrawn="1"/>
        </p:nvGrpSpPr>
        <p:grpSpPr>
          <a:xfrm>
            <a:off x="3817736" y="1161522"/>
            <a:ext cx="4556528" cy="4534956"/>
            <a:chOff x="6590183" y="440651"/>
            <a:chExt cx="3299274" cy="3283656"/>
          </a:xfrm>
          <a:solidFill>
            <a:schemeClr val="accent3">
              <a:alpha val="5000"/>
            </a:schemeClr>
          </a:solidFill>
        </p:grpSpPr>
        <p:sp>
          <p:nvSpPr>
            <p:cNvPr id="36" name="Freeform: Shape 35">
              <a:extLst>
                <a:ext uri="{FF2B5EF4-FFF2-40B4-BE49-F238E27FC236}">
                  <a16:creationId xmlns:a16="http://schemas.microsoft.com/office/drawing/2014/main" id="{672EB0B9-2580-4FDD-815B-21B0DA3F8788}"/>
                </a:ext>
              </a:extLst>
            </p:cNvPr>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7" name="Freeform: Shape 36">
              <a:extLst>
                <a:ext uri="{FF2B5EF4-FFF2-40B4-BE49-F238E27FC236}">
                  <a16:creationId xmlns:a16="http://schemas.microsoft.com/office/drawing/2014/main" id="{DCC8469E-C2C1-466A-9952-DCBBBAEB8DF0}"/>
                </a:ext>
              </a:extLst>
            </p:cNvPr>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8" name="Freeform: Shape 37">
              <a:extLst>
                <a:ext uri="{FF2B5EF4-FFF2-40B4-BE49-F238E27FC236}">
                  <a16:creationId xmlns:a16="http://schemas.microsoft.com/office/drawing/2014/main" id="{78A2E8BE-0DEC-44F8-8438-359BB9C4D17A}"/>
                </a:ext>
              </a:extLst>
            </p:cNvPr>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9" name="Freeform: Shape 38">
              <a:extLst>
                <a:ext uri="{FF2B5EF4-FFF2-40B4-BE49-F238E27FC236}">
                  <a16:creationId xmlns:a16="http://schemas.microsoft.com/office/drawing/2014/main" id="{50791C82-024A-481D-A609-6D26741BBFA0}"/>
                </a:ext>
              </a:extLst>
            </p:cNvPr>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40" name="Freeform: Shape 39">
              <a:extLst>
                <a:ext uri="{FF2B5EF4-FFF2-40B4-BE49-F238E27FC236}">
                  <a16:creationId xmlns:a16="http://schemas.microsoft.com/office/drawing/2014/main" id="{CBA2FDBB-79A0-44EB-A7C9-7467B2095256}"/>
                </a:ext>
              </a:extLst>
            </p:cNvPr>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41" name="Freeform: Shape 40">
              <a:extLst>
                <a:ext uri="{FF2B5EF4-FFF2-40B4-BE49-F238E27FC236}">
                  <a16:creationId xmlns:a16="http://schemas.microsoft.com/office/drawing/2014/main" id="{E6CC6D1C-30A9-4AB2-B7D0-CDAD36AD94FD}"/>
                </a:ext>
              </a:extLst>
            </p:cNvPr>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grpSp>
      <p:sp>
        <p:nvSpPr>
          <p:cNvPr id="42" name="Freeform: Shape 41">
            <a:extLst>
              <a:ext uri="{FF2B5EF4-FFF2-40B4-BE49-F238E27FC236}">
                <a16:creationId xmlns:a16="http://schemas.microsoft.com/office/drawing/2014/main" id="{C2860F6B-AE0A-4602-BB74-6EAB6D723431}"/>
              </a:ext>
            </a:extLst>
          </p:cNvPr>
          <p:cNvSpPr/>
          <p:nvPr userDrawn="1"/>
        </p:nvSpPr>
        <p:spPr>
          <a:xfrm>
            <a:off x="1324408" y="4928848"/>
            <a:ext cx="55524" cy="35763"/>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294F171E-E391-4ED5-A73D-DC679F465DCF}"/>
              </a:ext>
            </a:extLst>
          </p:cNvPr>
          <p:cNvSpPr/>
          <p:nvPr userDrawn="1"/>
        </p:nvSpPr>
        <p:spPr>
          <a:xfrm>
            <a:off x="3132604" y="4947674"/>
            <a:ext cx="22269" cy="26974"/>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AAC562CF-278F-4666-9259-ECBAD4F56D3C}"/>
              </a:ext>
            </a:extLst>
          </p:cNvPr>
          <p:cNvSpPr/>
          <p:nvPr userDrawn="1"/>
        </p:nvSpPr>
        <p:spPr>
          <a:xfrm>
            <a:off x="1545068" y="2852364"/>
            <a:ext cx="9101864" cy="1153272"/>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rtlCol="0" anchor="ctr"/>
          <a:lstStyle/>
          <a:p>
            <a:endParaRPr lang="en-US"/>
          </a:p>
        </p:txBody>
      </p:sp>
    </p:spTree>
    <p:extLst>
      <p:ext uri="{BB962C8B-B14F-4D97-AF65-F5344CB8AC3E}">
        <p14:creationId xmlns:p14="http://schemas.microsoft.com/office/powerpoint/2010/main" val="39748309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19" name="Freeform: Shape 18">
            <a:extLst>
              <a:ext uri="{FF2B5EF4-FFF2-40B4-BE49-F238E27FC236}">
                <a16:creationId xmlns:a16="http://schemas.microsoft.com/office/drawing/2014/main" id="{7F824D07-1D7F-43A0-A9B8-18F3529EB454}"/>
              </a:ext>
            </a:extLst>
          </p:cNvPr>
          <p:cNvSpPr/>
          <p:nvPr userDrawn="1"/>
        </p:nvSpPr>
        <p:spPr>
          <a:xfrm>
            <a:off x="0" y="0"/>
            <a:ext cx="12192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wrap="square" rtlCol="0" anchor="ctr">
            <a:noAutofit/>
          </a:bodyPr>
          <a:lstStyle/>
          <a:p>
            <a:endParaRPr lang="en-US" dirty="0"/>
          </a:p>
        </p:txBody>
      </p:sp>
      <p:sp>
        <p:nvSpPr>
          <p:cNvPr id="7" name="Freeform: Shape 6">
            <a:extLst>
              <a:ext uri="{FF2B5EF4-FFF2-40B4-BE49-F238E27FC236}">
                <a16:creationId xmlns:a16="http://schemas.microsoft.com/office/drawing/2014/main" id="{447548EA-DD17-43F9-AACD-F23CB7F25EAD}"/>
              </a:ext>
            </a:extLst>
          </p:cNvPr>
          <p:cNvSpPr/>
          <p:nvPr userDrawn="1"/>
        </p:nvSpPr>
        <p:spPr>
          <a:xfrm>
            <a:off x="10644056" y="5716915"/>
            <a:ext cx="873784" cy="85043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CD3D5115-8999-478C-BF76-47C5692CB962}"/>
              </a:ext>
            </a:extLst>
          </p:cNvPr>
          <p:cNvSpPr/>
          <p:nvPr userDrawn="1"/>
        </p:nvSpPr>
        <p:spPr>
          <a:xfrm>
            <a:off x="893813" y="5721307"/>
            <a:ext cx="470839" cy="188335"/>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FA44E46-E220-4C0D-BAFF-7A21112D0D41}"/>
              </a:ext>
            </a:extLst>
          </p:cNvPr>
          <p:cNvSpPr/>
          <p:nvPr userDrawn="1"/>
        </p:nvSpPr>
        <p:spPr>
          <a:xfrm>
            <a:off x="489961" y="6040132"/>
            <a:ext cx="699532" cy="349766"/>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4A79E7B5-FE81-414C-BC66-62FE693A21CD}"/>
              </a:ext>
            </a:extLst>
          </p:cNvPr>
          <p:cNvSpPr/>
          <p:nvPr userDrawn="1"/>
        </p:nvSpPr>
        <p:spPr>
          <a:xfrm>
            <a:off x="616803" y="2305711"/>
            <a:ext cx="803790" cy="3565153"/>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wrap="square" rtlCol="0" anchor="ctr">
            <a:noAutofit/>
          </a:bodyPr>
          <a:lstStyle/>
          <a:p>
            <a:endParaRPr lang="en-US"/>
          </a:p>
        </p:txBody>
      </p:sp>
      <p:sp>
        <p:nvSpPr>
          <p:cNvPr id="15" name="Freeform: Shape 14">
            <a:extLst>
              <a:ext uri="{FF2B5EF4-FFF2-40B4-BE49-F238E27FC236}">
                <a16:creationId xmlns:a16="http://schemas.microsoft.com/office/drawing/2014/main" id="{3B97EDE4-557B-4866-937A-246D356D3E9B}"/>
              </a:ext>
            </a:extLst>
          </p:cNvPr>
          <p:cNvSpPr/>
          <p:nvPr userDrawn="1"/>
        </p:nvSpPr>
        <p:spPr>
          <a:xfrm>
            <a:off x="530413" y="1457403"/>
            <a:ext cx="531375" cy="753341"/>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A25A1B60-9443-42DA-9712-F5EBD5808310}"/>
              </a:ext>
            </a:extLst>
          </p:cNvPr>
          <p:cNvSpPr/>
          <p:nvPr userDrawn="1"/>
        </p:nvSpPr>
        <p:spPr>
          <a:xfrm>
            <a:off x="524027" y="1454657"/>
            <a:ext cx="531375" cy="390124"/>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404FBAC6-8ACC-4C47-A47C-87A4B1C384EC}"/>
              </a:ext>
            </a:extLst>
          </p:cNvPr>
          <p:cNvSpPr/>
          <p:nvPr userDrawn="1"/>
        </p:nvSpPr>
        <p:spPr>
          <a:xfrm>
            <a:off x="651779" y="1813868"/>
            <a:ext cx="417429" cy="373711"/>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wrap="square" rtlCol="0" anchor="ctr">
            <a:noAutofit/>
          </a:bodyPr>
          <a:lstStyle/>
          <a:p>
            <a:endParaRPr lang="en-US"/>
          </a:p>
        </p:txBody>
      </p:sp>
      <p:sp>
        <p:nvSpPr>
          <p:cNvPr id="18" name="Freeform: Shape 17">
            <a:extLst>
              <a:ext uri="{FF2B5EF4-FFF2-40B4-BE49-F238E27FC236}">
                <a16:creationId xmlns:a16="http://schemas.microsoft.com/office/drawing/2014/main" id="{D6B5CDEA-270F-469C-AEA0-1211E082A36F}"/>
              </a:ext>
            </a:extLst>
          </p:cNvPr>
          <p:cNvSpPr/>
          <p:nvPr userDrawn="1"/>
        </p:nvSpPr>
        <p:spPr>
          <a:xfrm>
            <a:off x="628910" y="1805276"/>
            <a:ext cx="60537" cy="8744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rtlCol="0" anchor="ctr"/>
          <a:lstStyle/>
          <a:p>
            <a:endParaRPr lang="en-US"/>
          </a:p>
        </p:txBody>
      </p:sp>
    </p:spTree>
    <p:extLst>
      <p:ext uri="{BB962C8B-B14F-4D97-AF65-F5344CB8AC3E}">
        <p14:creationId xmlns:p14="http://schemas.microsoft.com/office/powerpoint/2010/main" val="127960406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44639275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schemeClr val="bg1"/>
                </a:solidFill>
                <a:latin typeface="Arial" pitchFamily="34" charset="0"/>
                <a:cs typeface="Arial" pitchFamily="34" charset="0"/>
              </a:rPr>
              <a:t>www.allppt.com</a:t>
            </a:r>
            <a:endParaRPr lang="ko-KR" altLang="en-US" sz="1400" dirty="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1367658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solidFill>
          <a:schemeClr val="accent4">
            <a:lumMod val="7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8472024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4AE70F-BF4F-41FE-ABBC-2D33AA57CB75}"/>
              </a:ext>
            </a:extLst>
          </p:cNvPr>
          <p:cNvSpPr/>
          <p:nvPr userDrawn="1"/>
        </p:nvSpPr>
        <p:spPr>
          <a:xfrm>
            <a:off x="0" y="0"/>
            <a:ext cx="12192000" cy="1162050"/>
          </a:xfrm>
          <a:prstGeom prst="rect">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Freeform: Shape 122">
            <a:extLst>
              <a:ext uri="{FF2B5EF4-FFF2-40B4-BE49-F238E27FC236}">
                <a16:creationId xmlns:a16="http://schemas.microsoft.com/office/drawing/2014/main" id="{942E463B-FB92-43C3-B3B3-02BEE25288E3}"/>
              </a:ext>
            </a:extLst>
          </p:cNvPr>
          <p:cNvSpPr/>
          <p:nvPr/>
        </p:nvSpPr>
        <p:spPr>
          <a:xfrm>
            <a:off x="1" y="0"/>
            <a:ext cx="4020670"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2" name="Text Placeholder 9">
            <a:extLst>
              <a:ext uri="{FF2B5EF4-FFF2-40B4-BE49-F238E27FC236}">
                <a16:creationId xmlns:a16="http://schemas.microsoft.com/office/drawing/2014/main" id="{23DE32A5-6181-4C51-AD5C-3F1A448478A1}"/>
              </a:ext>
            </a:extLst>
          </p:cNvPr>
          <p:cNvSpPr>
            <a:spLocks noGrp="1"/>
          </p:cNvSpPr>
          <p:nvPr userDrawn="1">
            <p:ph type="body" sz="quarter" idx="10" hasCustomPrompt="1"/>
          </p:nvPr>
        </p:nvSpPr>
        <p:spPr>
          <a:xfrm>
            <a:off x="524435" y="259243"/>
            <a:ext cx="11372291" cy="724247"/>
          </a:xfrm>
          <a:prstGeom prst="rect">
            <a:avLst/>
          </a:prstGeom>
        </p:spPr>
        <p:txBody>
          <a:bodyPr anchor="ctr"/>
          <a:lstStyle>
            <a:lvl1pPr marL="0" indent="0" algn="l">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33965136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9_Style slide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7893592F-B858-4F5A-87CA-4EFF78535447}"/>
              </a:ext>
            </a:extLst>
          </p:cNvPr>
          <p:cNvSpPr>
            <a:spLocks noGrp="1"/>
          </p:cNvSpPr>
          <p:nvPr>
            <p:ph type="pic" idx="14" hasCustomPrompt="1"/>
          </p:nvPr>
        </p:nvSpPr>
        <p:spPr>
          <a:xfrm>
            <a:off x="0" y="1183602"/>
            <a:ext cx="3512321" cy="5470055"/>
          </a:xfrm>
          <a:custGeom>
            <a:avLst/>
            <a:gdLst>
              <a:gd name="connsiteX0" fmla="*/ 0 w 2828662"/>
              <a:gd name="connsiteY0" fmla="*/ 0 h 4405331"/>
              <a:gd name="connsiteX1" fmla="*/ 2828662 w 2828662"/>
              <a:gd name="connsiteY1" fmla="*/ 2202666 h 4405331"/>
              <a:gd name="connsiteX2" fmla="*/ 0 w 2828662"/>
              <a:gd name="connsiteY2" fmla="*/ 4405331 h 4405331"/>
            </a:gdLst>
            <a:ahLst/>
            <a:cxnLst>
              <a:cxn ang="0">
                <a:pos x="connsiteX0" y="connsiteY0"/>
              </a:cxn>
              <a:cxn ang="0">
                <a:pos x="connsiteX1" y="connsiteY1"/>
              </a:cxn>
              <a:cxn ang="0">
                <a:pos x="connsiteX2" y="connsiteY2"/>
              </a:cxn>
            </a:cxnLst>
            <a:rect l="l" t="t" r="r" b="b"/>
            <a:pathLst>
              <a:path w="2828662" h="4405331">
                <a:moveTo>
                  <a:pt x="0" y="0"/>
                </a:moveTo>
                <a:lnTo>
                  <a:pt x="2828662" y="2202666"/>
                </a:lnTo>
                <a:lnTo>
                  <a:pt x="0" y="4405331"/>
                </a:lnTo>
                <a:close/>
              </a:path>
            </a:pathLst>
          </a:custGeom>
          <a:solidFill>
            <a:schemeClr val="bg1">
              <a:lumMod val="95000"/>
            </a:schemeClr>
          </a:solidFill>
          <a:ln w="127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8" name="Freeform: Shape 17">
            <a:extLst>
              <a:ext uri="{FF2B5EF4-FFF2-40B4-BE49-F238E27FC236}">
                <a16:creationId xmlns:a16="http://schemas.microsoft.com/office/drawing/2014/main" id="{F2B7F1F1-7576-43C8-8B02-8D9D6595C6B6}"/>
              </a:ext>
            </a:extLst>
          </p:cNvPr>
          <p:cNvSpPr/>
          <p:nvPr userDrawn="1"/>
        </p:nvSpPr>
        <p:spPr>
          <a:xfrm rot="2283856">
            <a:off x="-1145000" y="3273775"/>
            <a:ext cx="9041918" cy="507660"/>
          </a:xfrm>
          <a:custGeom>
            <a:avLst/>
            <a:gdLst>
              <a:gd name="connsiteX0" fmla="*/ 0 w 8508719"/>
              <a:gd name="connsiteY0" fmla="*/ 0 h 507660"/>
              <a:gd name="connsiteX1" fmla="*/ 8508719 w 8508719"/>
              <a:gd name="connsiteY1" fmla="*/ 0 h 507660"/>
              <a:gd name="connsiteX2" fmla="*/ 8382750 w 8508719"/>
              <a:gd name="connsiteY2" fmla="*/ 507660 h 507660"/>
              <a:gd name="connsiteX3" fmla="*/ 397545 w 8508719"/>
              <a:gd name="connsiteY3" fmla="*/ 507660 h 507660"/>
            </a:gdLst>
            <a:ahLst/>
            <a:cxnLst>
              <a:cxn ang="0">
                <a:pos x="connsiteX0" y="connsiteY0"/>
              </a:cxn>
              <a:cxn ang="0">
                <a:pos x="connsiteX1" y="connsiteY1"/>
              </a:cxn>
              <a:cxn ang="0">
                <a:pos x="connsiteX2" y="connsiteY2"/>
              </a:cxn>
              <a:cxn ang="0">
                <a:pos x="connsiteX3" y="connsiteY3"/>
              </a:cxn>
            </a:cxnLst>
            <a:rect l="l" t="t" r="r" b="b"/>
            <a:pathLst>
              <a:path w="8508719" h="507660">
                <a:moveTo>
                  <a:pt x="0" y="0"/>
                </a:moveTo>
                <a:lnTo>
                  <a:pt x="8508719" y="0"/>
                </a:lnTo>
                <a:lnTo>
                  <a:pt x="8382750" y="507660"/>
                </a:lnTo>
                <a:lnTo>
                  <a:pt x="397545" y="507660"/>
                </a:lnTo>
                <a:close/>
              </a:path>
            </a:pathLst>
          </a:cu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0D8039C2-E1B0-4E55-85AC-2B71B79D8AE6}"/>
              </a:ext>
            </a:extLst>
          </p:cNvPr>
          <p:cNvSpPr/>
          <p:nvPr userDrawn="1"/>
        </p:nvSpPr>
        <p:spPr>
          <a:xfrm rot="19320000">
            <a:off x="6359981" y="2723208"/>
            <a:ext cx="7218431" cy="2018306"/>
          </a:xfrm>
          <a:custGeom>
            <a:avLst/>
            <a:gdLst>
              <a:gd name="connsiteX0" fmla="*/ 7218431 w 7218431"/>
              <a:gd name="connsiteY0" fmla="*/ 0 h 2018306"/>
              <a:gd name="connsiteX1" fmla="*/ 5641558 w 7218431"/>
              <a:gd name="connsiteY1" fmla="*/ 2018306 h 2018306"/>
              <a:gd name="connsiteX2" fmla="*/ 0 w 7218431"/>
              <a:gd name="connsiteY2" fmla="*/ 2018306 h 2018306"/>
              <a:gd name="connsiteX3" fmla="*/ 0 w 7218431"/>
              <a:gd name="connsiteY3" fmla="*/ 0 h 2018306"/>
              <a:gd name="connsiteX0" fmla="*/ 7218431 w 7218431"/>
              <a:gd name="connsiteY0" fmla="*/ 0 h 2018306"/>
              <a:gd name="connsiteX1" fmla="*/ 5641558 w 7218431"/>
              <a:gd name="connsiteY1" fmla="*/ 2018306 h 2018306"/>
              <a:gd name="connsiteX2" fmla="*/ 133423 w 7218431"/>
              <a:gd name="connsiteY2" fmla="*/ 2014099 h 2018306"/>
              <a:gd name="connsiteX3" fmla="*/ 0 w 7218431"/>
              <a:gd name="connsiteY3" fmla="*/ 0 h 2018306"/>
              <a:gd name="connsiteX4" fmla="*/ 7218431 w 7218431"/>
              <a:gd name="connsiteY4" fmla="*/ 0 h 2018306"/>
              <a:gd name="connsiteX0" fmla="*/ 7218431 w 7218431"/>
              <a:gd name="connsiteY0" fmla="*/ 0 h 2018306"/>
              <a:gd name="connsiteX1" fmla="*/ 5641558 w 7218431"/>
              <a:gd name="connsiteY1" fmla="*/ 2018306 h 2018306"/>
              <a:gd name="connsiteX2" fmla="*/ 131951 w 7218431"/>
              <a:gd name="connsiteY2" fmla="*/ 2002104 h 2018306"/>
              <a:gd name="connsiteX3" fmla="*/ 0 w 7218431"/>
              <a:gd name="connsiteY3" fmla="*/ 0 h 2018306"/>
              <a:gd name="connsiteX4" fmla="*/ 7218431 w 7218431"/>
              <a:gd name="connsiteY4" fmla="*/ 0 h 2018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8431" h="2018306">
                <a:moveTo>
                  <a:pt x="7218431" y="0"/>
                </a:moveTo>
                <a:lnTo>
                  <a:pt x="5641558" y="2018306"/>
                </a:lnTo>
                <a:lnTo>
                  <a:pt x="131951" y="2002104"/>
                </a:lnTo>
                <a:lnTo>
                  <a:pt x="0" y="0"/>
                </a:lnTo>
                <a:lnTo>
                  <a:pt x="7218431" y="0"/>
                </a:lnTo>
                <a:close/>
              </a:path>
            </a:pathLst>
          </a:cu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CC73BDD-47B2-4716-B34E-A2A208CF0460}"/>
              </a:ext>
            </a:extLst>
          </p:cNvPr>
          <p:cNvSpPr/>
          <p:nvPr userDrawn="1"/>
        </p:nvSpPr>
        <p:spPr>
          <a:xfrm rot="2283856">
            <a:off x="-1281243" y="3125602"/>
            <a:ext cx="10430561" cy="457200"/>
          </a:xfrm>
          <a:custGeom>
            <a:avLst/>
            <a:gdLst>
              <a:gd name="connsiteX0" fmla="*/ 0 w 9464629"/>
              <a:gd name="connsiteY0" fmla="*/ 0 h 457200"/>
              <a:gd name="connsiteX1" fmla="*/ 9464629 w 9464629"/>
              <a:gd name="connsiteY1" fmla="*/ 0 h 457200"/>
              <a:gd name="connsiteX2" fmla="*/ 9464629 w 9464629"/>
              <a:gd name="connsiteY2" fmla="*/ 19238 h 457200"/>
              <a:gd name="connsiteX3" fmla="*/ 9355955 w 9464629"/>
              <a:gd name="connsiteY3" fmla="*/ 457200 h 457200"/>
              <a:gd name="connsiteX4" fmla="*/ 358030 w 9464629"/>
              <a:gd name="connsiteY4" fmla="*/ 45720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4629" h="457200">
                <a:moveTo>
                  <a:pt x="0" y="0"/>
                </a:moveTo>
                <a:lnTo>
                  <a:pt x="9464629" y="0"/>
                </a:lnTo>
                <a:lnTo>
                  <a:pt x="9464629" y="19238"/>
                </a:lnTo>
                <a:lnTo>
                  <a:pt x="9355955" y="457200"/>
                </a:lnTo>
                <a:lnTo>
                  <a:pt x="358030" y="4572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5CA8D69A-BFC2-4B10-BE3B-DDECB81DE897}"/>
              </a:ext>
            </a:extLst>
          </p:cNvPr>
          <p:cNvSpPr>
            <a:spLocks noGrp="1"/>
          </p:cNvSpPr>
          <p:nvPr>
            <p:ph type="pic" idx="11" hasCustomPrompt="1"/>
          </p:nvPr>
        </p:nvSpPr>
        <p:spPr>
          <a:xfrm>
            <a:off x="-1" y="0"/>
            <a:ext cx="12209257" cy="5122817"/>
          </a:xfrm>
          <a:custGeom>
            <a:avLst/>
            <a:gdLst>
              <a:gd name="connsiteX0" fmla="*/ 0 w 13115109"/>
              <a:gd name="connsiteY0" fmla="*/ 5122817 h 10245634"/>
              <a:gd name="connsiteX1" fmla="*/ 6557555 w 13115109"/>
              <a:gd name="connsiteY1" fmla="*/ 0 h 10245634"/>
              <a:gd name="connsiteX2" fmla="*/ 13115109 w 13115109"/>
              <a:gd name="connsiteY2" fmla="*/ 5122817 h 10245634"/>
              <a:gd name="connsiteX3" fmla="*/ 6557555 w 13115109"/>
              <a:gd name="connsiteY3" fmla="*/ 10245634 h 10245634"/>
              <a:gd name="connsiteX4" fmla="*/ 0 w 13115109"/>
              <a:gd name="connsiteY4" fmla="*/ 5122817 h 10245634"/>
              <a:gd name="connsiteX0" fmla="*/ 0 w 13115109"/>
              <a:gd name="connsiteY0" fmla="*/ 5122817 h 10245634"/>
              <a:gd name="connsiteX1" fmla="*/ 6557555 w 13115109"/>
              <a:gd name="connsiteY1" fmla="*/ 0 h 10245634"/>
              <a:gd name="connsiteX2" fmla="*/ 13115109 w 13115109"/>
              <a:gd name="connsiteY2" fmla="*/ 5122817 h 10245634"/>
              <a:gd name="connsiteX3" fmla="*/ 12187881 w 13115109"/>
              <a:gd name="connsiteY3" fmla="*/ 5839509 h 10245634"/>
              <a:gd name="connsiteX4" fmla="*/ 6557555 w 13115109"/>
              <a:gd name="connsiteY4" fmla="*/ 10245634 h 10245634"/>
              <a:gd name="connsiteX5" fmla="*/ 0 w 13115109"/>
              <a:gd name="connsiteY5" fmla="*/ 5122817 h 10245634"/>
              <a:gd name="connsiteX0" fmla="*/ 0 w 13115109"/>
              <a:gd name="connsiteY0" fmla="*/ 5196957 h 10319774"/>
              <a:gd name="connsiteX1" fmla="*/ 6483415 w 13115109"/>
              <a:gd name="connsiteY1" fmla="*/ 0 h 10319774"/>
              <a:gd name="connsiteX2" fmla="*/ 13115109 w 13115109"/>
              <a:gd name="connsiteY2" fmla="*/ 5196957 h 10319774"/>
              <a:gd name="connsiteX3" fmla="*/ 12187881 w 13115109"/>
              <a:gd name="connsiteY3" fmla="*/ 5913649 h 10319774"/>
              <a:gd name="connsiteX4" fmla="*/ 6557555 w 13115109"/>
              <a:gd name="connsiteY4" fmla="*/ 10319774 h 10319774"/>
              <a:gd name="connsiteX5" fmla="*/ 0 w 13115109"/>
              <a:gd name="connsiteY5" fmla="*/ 5196957 h 10319774"/>
              <a:gd name="connsiteX0" fmla="*/ 0 w 13115109"/>
              <a:gd name="connsiteY0" fmla="*/ 0 h 5122817"/>
              <a:gd name="connsiteX1" fmla="*/ 13115109 w 13115109"/>
              <a:gd name="connsiteY1" fmla="*/ 0 h 5122817"/>
              <a:gd name="connsiteX2" fmla="*/ 12187881 w 13115109"/>
              <a:gd name="connsiteY2" fmla="*/ 716692 h 5122817"/>
              <a:gd name="connsiteX3" fmla="*/ 6557555 w 13115109"/>
              <a:gd name="connsiteY3" fmla="*/ 5122817 h 5122817"/>
              <a:gd name="connsiteX4" fmla="*/ 0 w 13115109"/>
              <a:gd name="connsiteY4" fmla="*/ 0 h 5122817"/>
              <a:gd name="connsiteX0" fmla="*/ 0 w 12200709"/>
              <a:gd name="connsiteY0" fmla="*/ 0 h 5122817"/>
              <a:gd name="connsiteX1" fmla="*/ 12200709 w 12200709"/>
              <a:gd name="connsiteY1" fmla="*/ 42729 h 5122817"/>
              <a:gd name="connsiteX2" fmla="*/ 12187881 w 12200709"/>
              <a:gd name="connsiteY2" fmla="*/ 716692 h 5122817"/>
              <a:gd name="connsiteX3" fmla="*/ 6557555 w 12200709"/>
              <a:gd name="connsiteY3" fmla="*/ 5122817 h 5122817"/>
              <a:gd name="connsiteX4" fmla="*/ 0 w 12200709"/>
              <a:gd name="connsiteY4" fmla="*/ 0 h 5122817"/>
              <a:gd name="connsiteX0" fmla="*/ 0 w 12192164"/>
              <a:gd name="connsiteY0" fmla="*/ 17092 h 5139909"/>
              <a:gd name="connsiteX1" fmla="*/ 12192164 w 12192164"/>
              <a:gd name="connsiteY1" fmla="*/ 0 h 5139909"/>
              <a:gd name="connsiteX2" fmla="*/ 12187881 w 12192164"/>
              <a:gd name="connsiteY2" fmla="*/ 733784 h 5139909"/>
              <a:gd name="connsiteX3" fmla="*/ 6557555 w 12192164"/>
              <a:gd name="connsiteY3" fmla="*/ 5139909 h 5139909"/>
              <a:gd name="connsiteX4" fmla="*/ 0 w 12192164"/>
              <a:gd name="connsiteY4" fmla="*/ 17092 h 5139909"/>
              <a:gd name="connsiteX0" fmla="*/ 0 w 12188071"/>
              <a:gd name="connsiteY0" fmla="*/ 0 h 5122817"/>
              <a:gd name="connsiteX1" fmla="*/ 12183619 w 12188071"/>
              <a:gd name="connsiteY1" fmla="*/ 0 h 5122817"/>
              <a:gd name="connsiteX2" fmla="*/ 12187881 w 12188071"/>
              <a:gd name="connsiteY2" fmla="*/ 716692 h 5122817"/>
              <a:gd name="connsiteX3" fmla="*/ 6557555 w 12188071"/>
              <a:gd name="connsiteY3" fmla="*/ 5122817 h 5122817"/>
              <a:gd name="connsiteX4" fmla="*/ 0 w 12188071"/>
              <a:gd name="connsiteY4" fmla="*/ 0 h 5122817"/>
              <a:gd name="connsiteX0" fmla="*/ 0 w 12209257"/>
              <a:gd name="connsiteY0" fmla="*/ 0 h 5122817"/>
              <a:gd name="connsiteX1" fmla="*/ 12209257 w 12209257"/>
              <a:gd name="connsiteY1" fmla="*/ 0 h 5122817"/>
              <a:gd name="connsiteX2" fmla="*/ 12187881 w 12209257"/>
              <a:gd name="connsiteY2" fmla="*/ 716692 h 5122817"/>
              <a:gd name="connsiteX3" fmla="*/ 6557555 w 12209257"/>
              <a:gd name="connsiteY3" fmla="*/ 5122817 h 5122817"/>
              <a:gd name="connsiteX4" fmla="*/ 0 w 12209257"/>
              <a:gd name="connsiteY4" fmla="*/ 0 h 5122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9257" h="5122817">
                <a:moveTo>
                  <a:pt x="0" y="0"/>
                </a:moveTo>
                <a:lnTo>
                  <a:pt x="12209257" y="0"/>
                </a:lnTo>
                <a:cubicBezTo>
                  <a:pt x="12207829" y="244595"/>
                  <a:pt x="12189309" y="472097"/>
                  <a:pt x="12187881" y="716692"/>
                </a:cubicBezTo>
                <a:lnTo>
                  <a:pt x="6557555" y="5122817"/>
                </a:lnTo>
                <a:lnTo>
                  <a:pt x="0" y="0"/>
                </a:lnTo>
                <a:close/>
              </a:path>
            </a:pathLst>
          </a:cu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8813366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CA5A6A3-EB84-4683-82EC-A2416C65D90A}"/>
              </a:ext>
            </a:extLst>
          </p:cNvPr>
          <p:cNvSpPr/>
          <p:nvPr userDrawn="1"/>
        </p:nvSpPr>
        <p:spPr>
          <a:xfrm>
            <a:off x="0" y="0"/>
            <a:ext cx="12192000" cy="1063756"/>
          </a:xfrm>
          <a:prstGeom prst="rect">
            <a:avLst/>
          </a:prstGeom>
          <a:gradFill>
            <a:gsLst>
              <a:gs pos="38000">
                <a:schemeClr val="accent2">
                  <a:lumMod val="85000"/>
                  <a:lumOff val="15000"/>
                </a:schemeClr>
              </a:gs>
              <a:gs pos="100000">
                <a:schemeClr val="accent2">
                  <a:lumMod val="10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09402" y="1697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28178001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4004680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gradFill>
          <a:gsLst>
            <a:gs pos="38000">
              <a:schemeClr val="accent2">
                <a:lumMod val="85000"/>
                <a:lumOff val="15000"/>
              </a:schemeClr>
            </a:gs>
            <a:gs pos="100000">
              <a:schemeClr val="accent2">
                <a:lumMod val="100000"/>
              </a:schemeClr>
            </a:gs>
          </a:gsLst>
          <a:lin ang="0" scaled="0"/>
        </a:gra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5A5258E7-053B-4652-9B7B-A9260CFD24AB}"/>
              </a:ext>
            </a:extLst>
          </p:cNvPr>
          <p:cNvSpPr/>
          <p:nvPr userDrawn="1"/>
        </p:nvSpPr>
        <p:spPr>
          <a:xfrm>
            <a:off x="-23714" y="2208179"/>
            <a:ext cx="3325067" cy="4694928"/>
          </a:xfrm>
          <a:custGeom>
            <a:avLst/>
            <a:gdLst>
              <a:gd name="connsiteX0" fmla="*/ 1320224 w 1329191"/>
              <a:gd name="connsiteY0" fmla="*/ 970177 h 2018589"/>
              <a:gd name="connsiteX1" fmla="*/ 1311175 w 1329191"/>
              <a:gd name="connsiteY1" fmla="*/ 956842 h 2018589"/>
              <a:gd name="connsiteX2" fmla="*/ 1293554 w 1329191"/>
              <a:gd name="connsiteY2" fmla="*/ 888262 h 2018589"/>
              <a:gd name="connsiteX3" fmla="*/ 1259740 w 1329191"/>
              <a:gd name="connsiteY3" fmla="*/ 820159 h 2018589"/>
              <a:gd name="connsiteX4" fmla="*/ 1253072 w 1329191"/>
              <a:gd name="connsiteY4" fmla="*/ 787774 h 2018589"/>
              <a:gd name="connsiteX5" fmla="*/ 1251644 w 1329191"/>
              <a:gd name="connsiteY5" fmla="*/ 715384 h 2018589"/>
              <a:gd name="connsiteX6" fmla="*/ 1257835 w 1329191"/>
              <a:gd name="connsiteY6" fmla="*/ 659662 h 2018589"/>
              <a:gd name="connsiteX7" fmla="*/ 1246405 w 1329191"/>
              <a:gd name="connsiteY7" fmla="*/ 612990 h 2018589"/>
              <a:gd name="connsiteX8" fmla="*/ 1243547 w 1329191"/>
              <a:gd name="connsiteY8" fmla="*/ 563936 h 2018589"/>
              <a:gd name="connsiteX9" fmla="*/ 1259264 w 1329191"/>
              <a:gd name="connsiteY9" fmla="*/ 424871 h 2018589"/>
              <a:gd name="connsiteX10" fmla="*/ 1246881 w 1329191"/>
              <a:gd name="connsiteY10" fmla="*/ 342956 h 2018589"/>
              <a:gd name="connsiteX11" fmla="*/ 1242595 w 1329191"/>
              <a:gd name="connsiteY11" fmla="*/ 255326 h 2018589"/>
              <a:gd name="connsiteX12" fmla="*/ 1174968 w 1329191"/>
              <a:gd name="connsiteY12" fmla="*/ 191508 h 2018589"/>
              <a:gd name="connsiteX13" fmla="*/ 1139725 w 1329191"/>
              <a:gd name="connsiteY13" fmla="*/ 176268 h 2018589"/>
              <a:gd name="connsiteX14" fmla="*/ 1115436 w 1329191"/>
              <a:gd name="connsiteY14" fmla="*/ 161505 h 2018589"/>
              <a:gd name="connsiteX15" fmla="*/ 1073050 w 1329191"/>
              <a:gd name="connsiteY15" fmla="*/ 127215 h 2018589"/>
              <a:gd name="connsiteX16" fmla="*/ 1061620 w 1329191"/>
              <a:gd name="connsiteY16" fmla="*/ 111022 h 2018589"/>
              <a:gd name="connsiteX17" fmla="*/ 1009709 w 1329191"/>
              <a:gd name="connsiteY17" fmla="*/ 91020 h 2018589"/>
              <a:gd name="connsiteX18" fmla="*/ 898742 w 1329191"/>
              <a:gd name="connsiteY18" fmla="*/ 52920 h 2018589"/>
              <a:gd name="connsiteX19" fmla="*/ 835877 w 1329191"/>
              <a:gd name="connsiteY19" fmla="*/ 31965 h 2018589"/>
              <a:gd name="connsiteX20" fmla="*/ 774917 w 1329191"/>
              <a:gd name="connsiteY20" fmla="*/ 26726 h 2018589"/>
              <a:gd name="connsiteX21" fmla="*/ 700622 w 1329191"/>
              <a:gd name="connsiteY21" fmla="*/ 17677 h 2018589"/>
              <a:gd name="connsiteX22" fmla="*/ 595847 w 1329191"/>
              <a:gd name="connsiteY22" fmla="*/ 56 h 2018589"/>
              <a:gd name="connsiteX23" fmla="*/ 502502 w 1329191"/>
              <a:gd name="connsiteY23" fmla="*/ 11010 h 2018589"/>
              <a:gd name="connsiteX24" fmla="*/ 292476 w 1329191"/>
              <a:gd name="connsiteY24" fmla="*/ 83876 h 2018589"/>
              <a:gd name="connsiteX25" fmla="*/ 194368 w 1329191"/>
              <a:gd name="connsiteY25" fmla="*/ 158171 h 2018589"/>
              <a:gd name="connsiteX26" fmla="*/ 131980 w 1329191"/>
              <a:gd name="connsiteY26" fmla="*/ 228180 h 2018589"/>
              <a:gd name="connsiteX27" fmla="*/ 79116 w 1329191"/>
              <a:gd name="connsiteY27" fmla="*/ 292474 h 2018589"/>
              <a:gd name="connsiteX28" fmla="*/ 36730 w 1329191"/>
              <a:gd name="connsiteY28" fmla="*/ 380580 h 2018589"/>
              <a:gd name="connsiteX29" fmla="*/ 58 w 1329191"/>
              <a:gd name="connsiteY29" fmla="*/ 577271 h 2018589"/>
              <a:gd name="connsiteX30" fmla="*/ 9107 w 1329191"/>
              <a:gd name="connsiteY30" fmla="*/ 680617 h 2018589"/>
              <a:gd name="connsiteX31" fmla="*/ 65781 w 1329191"/>
              <a:gd name="connsiteY31" fmla="*/ 825874 h 2018589"/>
              <a:gd name="connsiteX32" fmla="*/ 108643 w 1329191"/>
              <a:gd name="connsiteY32" fmla="*/ 892072 h 2018589"/>
              <a:gd name="connsiteX33" fmla="*/ 131504 w 1329191"/>
              <a:gd name="connsiteY33" fmla="*/ 921600 h 2018589"/>
              <a:gd name="connsiteX34" fmla="*/ 182938 w 1329191"/>
              <a:gd name="connsiteY34" fmla="*/ 1016374 h 2018589"/>
              <a:gd name="connsiteX35" fmla="*/ 207227 w 1329191"/>
              <a:gd name="connsiteY35" fmla="*/ 1153058 h 2018589"/>
              <a:gd name="connsiteX36" fmla="*/ 199131 w 1329191"/>
              <a:gd name="connsiteY36" fmla="*/ 1322603 h 2018589"/>
              <a:gd name="connsiteX37" fmla="*/ 164841 w 1329191"/>
              <a:gd name="connsiteY37" fmla="*/ 1397850 h 2018589"/>
              <a:gd name="connsiteX38" fmla="*/ 135790 w 1329191"/>
              <a:gd name="connsiteY38" fmla="*/ 1431664 h 2018589"/>
              <a:gd name="connsiteX39" fmla="*/ 131504 w 1329191"/>
              <a:gd name="connsiteY39" fmla="*/ 1453571 h 2018589"/>
              <a:gd name="connsiteX40" fmla="*/ 177700 w 1329191"/>
              <a:gd name="connsiteY40" fmla="*/ 1465001 h 2018589"/>
              <a:gd name="connsiteX41" fmla="*/ 209132 w 1329191"/>
              <a:gd name="connsiteY41" fmla="*/ 1465954 h 2018589"/>
              <a:gd name="connsiteX42" fmla="*/ 213895 w 1329191"/>
              <a:gd name="connsiteY42" fmla="*/ 1462620 h 2018589"/>
              <a:gd name="connsiteX43" fmla="*/ 278189 w 1329191"/>
              <a:gd name="connsiteY43" fmla="*/ 1330699 h 2018589"/>
              <a:gd name="connsiteX44" fmla="*/ 301049 w 1329191"/>
              <a:gd name="connsiteY44" fmla="*/ 1234020 h 2018589"/>
              <a:gd name="connsiteX45" fmla="*/ 324385 w 1329191"/>
              <a:gd name="connsiteY45" fmla="*/ 1156391 h 2018589"/>
              <a:gd name="connsiteX46" fmla="*/ 368200 w 1329191"/>
              <a:gd name="connsiteY46" fmla="*/ 1052569 h 2018589"/>
              <a:gd name="connsiteX47" fmla="*/ 360104 w 1329191"/>
              <a:gd name="connsiteY47" fmla="*/ 962081 h 2018589"/>
              <a:gd name="connsiteX48" fmla="*/ 362961 w 1329191"/>
              <a:gd name="connsiteY48" fmla="*/ 770152 h 2018589"/>
              <a:gd name="connsiteX49" fmla="*/ 373439 w 1329191"/>
              <a:gd name="connsiteY49" fmla="*/ 738720 h 2018589"/>
              <a:gd name="connsiteX50" fmla="*/ 432494 w 1329191"/>
              <a:gd name="connsiteY50" fmla="*/ 699191 h 2018589"/>
              <a:gd name="connsiteX51" fmla="*/ 506312 w 1329191"/>
              <a:gd name="connsiteY51" fmla="*/ 681570 h 2018589"/>
              <a:gd name="connsiteX52" fmla="*/ 643949 w 1329191"/>
              <a:gd name="connsiteY52" fmla="*/ 742054 h 2018589"/>
              <a:gd name="connsiteX53" fmla="*/ 729674 w 1329191"/>
              <a:gd name="connsiteY53" fmla="*/ 908265 h 2018589"/>
              <a:gd name="connsiteX54" fmla="*/ 722530 w 1329191"/>
              <a:gd name="connsiteY54" fmla="*/ 918742 h 2018589"/>
              <a:gd name="connsiteX55" fmla="*/ 624899 w 1329191"/>
              <a:gd name="connsiteY55" fmla="*/ 921600 h 2018589"/>
              <a:gd name="connsiteX56" fmla="*/ 545841 w 1329191"/>
              <a:gd name="connsiteY56" fmla="*/ 932554 h 2018589"/>
              <a:gd name="connsiteX57" fmla="*/ 575369 w 1329191"/>
              <a:gd name="connsiteY57" fmla="*/ 946841 h 2018589"/>
              <a:gd name="connsiteX58" fmla="*/ 936842 w 1329191"/>
              <a:gd name="connsiteY58" fmla="*/ 946841 h 2018589"/>
              <a:gd name="connsiteX59" fmla="*/ 958750 w 1329191"/>
              <a:gd name="connsiteY59" fmla="*/ 949222 h 2018589"/>
              <a:gd name="connsiteX60" fmla="*/ 943510 w 1329191"/>
              <a:gd name="connsiteY60" fmla="*/ 1015421 h 2018589"/>
              <a:gd name="connsiteX61" fmla="*/ 930175 w 1329191"/>
              <a:gd name="connsiteY61" fmla="*/ 1156867 h 2018589"/>
              <a:gd name="connsiteX62" fmla="*/ 913983 w 1329191"/>
              <a:gd name="connsiteY62" fmla="*/ 1170679 h 2018589"/>
              <a:gd name="connsiteX63" fmla="*/ 869691 w 1329191"/>
              <a:gd name="connsiteY63" fmla="*/ 1173536 h 2018589"/>
              <a:gd name="connsiteX64" fmla="*/ 823971 w 1329191"/>
              <a:gd name="connsiteY64" fmla="*/ 1188776 h 2018589"/>
              <a:gd name="connsiteX65" fmla="*/ 680620 w 1329191"/>
              <a:gd name="connsiteY65" fmla="*/ 1164011 h 2018589"/>
              <a:gd name="connsiteX66" fmla="*/ 610611 w 1329191"/>
              <a:gd name="connsiteY66" fmla="*/ 1152105 h 2018589"/>
              <a:gd name="connsiteX67" fmla="*/ 552032 w 1329191"/>
              <a:gd name="connsiteY67" fmla="*/ 1140675 h 2018589"/>
              <a:gd name="connsiteX68" fmla="*/ 633947 w 1329191"/>
              <a:gd name="connsiteY68" fmla="*/ 1182109 h 2018589"/>
              <a:gd name="connsiteX69" fmla="*/ 818256 w 1329191"/>
              <a:gd name="connsiteY69" fmla="*/ 1240211 h 2018589"/>
              <a:gd name="connsiteX70" fmla="*/ 839211 w 1329191"/>
              <a:gd name="connsiteY70" fmla="*/ 1253070 h 2018589"/>
              <a:gd name="connsiteX71" fmla="*/ 876359 w 1329191"/>
              <a:gd name="connsiteY71" fmla="*/ 1286408 h 2018589"/>
              <a:gd name="connsiteX72" fmla="*/ 988754 w 1329191"/>
              <a:gd name="connsiteY72" fmla="*/ 1374990 h 2018589"/>
              <a:gd name="connsiteX73" fmla="*/ 870644 w 1329191"/>
              <a:gd name="connsiteY73" fmla="*/ 1376895 h 2018589"/>
              <a:gd name="connsiteX74" fmla="*/ 781585 w 1329191"/>
              <a:gd name="connsiteY74" fmla="*/ 1400708 h 2018589"/>
              <a:gd name="connsiteX75" fmla="*/ 753486 w 1329191"/>
              <a:gd name="connsiteY75" fmla="*/ 1481194 h 2018589"/>
              <a:gd name="connsiteX76" fmla="*/ 731102 w 1329191"/>
              <a:gd name="connsiteY76" fmla="*/ 1585969 h 2018589"/>
              <a:gd name="connsiteX77" fmla="*/ 724911 w 1329191"/>
              <a:gd name="connsiteY77" fmla="*/ 1707889 h 2018589"/>
              <a:gd name="connsiteX78" fmla="*/ 819209 w 1329191"/>
              <a:gd name="connsiteY78" fmla="*/ 1961730 h 2018589"/>
              <a:gd name="connsiteX79" fmla="*/ 850165 w 1329191"/>
              <a:gd name="connsiteY79" fmla="*/ 2007927 h 2018589"/>
              <a:gd name="connsiteX80" fmla="*/ 867786 w 1329191"/>
              <a:gd name="connsiteY80" fmla="*/ 2005545 h 2018589"/>
              <a:gd name="connsiteX81" fmla="*/ 837306 w 1329191"/>
              <a:gd name="connsiteY81" fmla="*/ 1863623 h 2018589"/>
              <a:gd name="connsiteX82" fmla="*/ 802540 w 1329191"/>
              <a:gd name="connsiteY82" fmla="*/ 1739321 h 2018589"/>
              <a:gd name="connsiteX83" fmla="*/ 805397 w 1329191"/>
              <a:gd name="connsiteY83" fmla="*/ 1626450 h 2018589"/>
              <a:gd name="connsiteX84" fmla="*/ 820161 w 1329191"/>
              <a:gd name="connsiteY84" fmla="*/ 1547869 h 2018589"/>
              <a:gd name="connsiteX85" fmla="*/ 827305 w 1329191"/>
              <a:gd name="connsiteY85" fmla="*/ 1509293 h 2018589"/>
              <a:gd name="connsiteX86" fmla="*/ 836354 w 1329191"/>
              <a:gd name="connsiteY86" fmla="*/ 1485956 h 2018589"/>
              <a:gd name="connsiteX87" fmla="*/ 860166 w 1329191"/>
              <a:gd name="connsiteY87" fmla="*/ 1463096 h 2018589"/>
              <a:gd name="connsiteX88" fmla="*/ 1000184 w 1329191"/>
              <a:gd name="connsiteY88" fmla="*/ 1449761 h 2018589"/>
              <a:gd name="connsiteX89" fmla="*/ 1131152 w 1329191"/>
              <a:gd name="connsiteY89" fmla="*/ 1462144 h 2018589"/>
              <a:gd name="connsiteX90" fmla="*/ 1189255 w 1329191"/>
              <a:gd name="connsiteY90" fmla="*/ 1442141 h 2018589"/>
              <a:gd name="connsiteX91" fmla="*/ 1208781 w 1329191"/>
              <a:gd name="connsiteY91" fmla="*/ 1404994 h 2018589"/>
              <a:gd name="connsiteX92" fmla="*/ 1301650 w 1329191"/>
              <a:gd name="connsiteY92" fmla="*/ 1216399 h 2018589"/>
              <a:gd name="connsiteX93" fmla="*/ 1325939 w 1329191"/>
              <a:gd name="connsiteY93" fmla="*/ 1015897 h 2018589"/>
              <a:gd name="connsiteX94" fmla="*/ 1317843 w 1329191"/>
              <a:gd name="connsiteY94" fmla="*/ 975416 h 2018589"/>
              <a:gd name="connsiteX95" fmla="*/ 1320224 w 1329191"/>
              <a:gd name="connsiteY95" fmla="*/ 970177 h 2018589"/>
              <a:gd name="connsiteX96" fmla="*/ 398680 w 1329191"/>
              <a:gd name="connsiteY96" fmla="*/ 447255 h 2018589"/>
              <a:gd name="connsiteX97" fmla="*/ 435827 w 1329191"/>
              <a:gd name="connsiteY97" fmla="*/ 449160 h 2018589"/>
              <a:gd name="connsiteX98" fmla="*/ 330100 w 1329191"/>
              <a:gd name="connsiteY98" fmla="*/ 509167 h 2018589"/>
              <a:gd name="connsiteX99" fmla="*/ 254376 w 1329191"/>
              <a:gd name="connsiteY99" fmla="*/ 512025 h 2018589"/>
              <a:gd name="connsiteX100" fmla="*/ 290571 w 1329191"/>
              <a:gd name="connsiteY100" fmla="*/ 423442 h 2018589"/>
              <a:gd name="connsiteX101" fmla="*/ 266759 w 1329191"/>
              <a:gd name="connsiteY101" fmla="*/ 436777 h 2018589"/>
              <a:gd name="connsiteX102" fmla="*/ 204846 w 1329191"/>
              <a:gd name="connsiteY102" fmla="*/ 490594 h 2018589"/>
              <a:gd name="connsiteX103" fmla="*/ 166270 w 1329191"/>
              <a:gd name="connsiteY103" fmla="*/ 516787 h 2018589"/>
              <a:gd name="connsiteX104" fmla="*/ 399632 w 1329191"/>
              <a:gd name="connsiteY104" fmla="*/ 316762 h 2018589"/>
              <a:gd name="connsiteX105" fmla="*/ 402490 w 1329191"/>
              <a:gd name="connsiteY105" fmla="*/ 319620 h 2018589"/>
              <a:gd name="connsiteX106" fmla="*/ 371534 w 1329191"/>
              <a:gd name="connsiteY106" fmla="*/ 363911 h 2018589"/>
              <a:gd name="connsiteX107" fmla="*/ 368200 w 1329191"/>
              <a:gd name="connsiteY107" fmla="*/ 372484 h 2018589"/>
              <a:gd name="connsiteX108" fmla="*/ 377249 w 1329191"/>
              <a:gd name="connsiteY108" fmla="*/ 373912 h 2018589"/>
              <a:gd name="connsiteX109" fmla="*/ 444400 w 1329191"/>
              <a:gd name="connsiteY109" fmla="*/ 362482 h 2018589"/>
              <a:gd name="connsiteX110" fmla="*/ 457259 w 1329191"/>
              <a:gd name="connsiteY110" fmla="*/ 362006 h 2018589"/>
              <a:gd name="connsiteX111" fmla="*/ 397727 w 1329191"/>
              <a:gd name="connsiteY111" fmla="*/ 416775 h 2018589"/>
              <a:gd name="connsiteX112" fmla="*/ 397727 w 1329191"/>
              <a:gd name="connsiteY112" fmla="*/ 416775 h 2018589"/>
              <a:gd name="connsiteX113" fmla="*/ 389631 w 1329191"/>
              <a:gd name="connsiteY113" fmla="*/ 432015 h 2018589"/>
              <a:gd name="connsiteX114" fmla="*/ 398680 w 1329191"/>
              <a:gd name="connsiteY114" fmla="*/ 447255 h 2018589"/>
              <a:gd name="connsiteX115" fmla="*/ 960655 w 1329191"/>
              <a:gd name="connsiteY115" fmla="*/ 859211 h 2018589"/>
              <a:gd name="connsiteX116" fmla="*/ 944939 w 1329191"/>
              <a:gd name="connsiteY116" fmla="*/ 861116 h 2018589"/>
              <a:gd name="connsiteX117" fmla="*/ 952083 w 1329191"/>
              <a:gd name="connsiteY117" fmla="*/ 879214 h 2018589"/>
              <a:gd name="connsiteX118" fmla="*/ 931604 w 1329191"/>
              <a:gd name="connsiteY118" fmla="*/ 906360 h 2018589"/>
              <a:gd name="connsiteX119" fmla="*/ 773965 w 1329191"/>
              <a:gd name="connsiteY119" fmla="*/ 907789 h 2018589"/>
              <a:gd name="connsiteX120" fmla="*/ 765869 w 1329191"/>
              <a:gd name="connsiteY120" fmla="*/ 895882 h 2018589"/>
              <a:gd name="connsiteX121" fmla="*/ 773489 w 1329191"/>
              <a:gd name="connsiteY121" fmla="*/ 835399 h 2018589"/>
              <a:gd name="connsiteX122" fmla="*/ 773489 w 1329191"/>
              <a:gd name="connsiteY122" fmla="*/ 835399 h 2018589"/>
              <a:gd name="connsiteX123" fmla="*/ 774917 w 1329191"/>
              <a:gd name="connsiteY123" fmla="*/ 827302 h 2018589"/>
              <a:gd name="connsiteX124" fmla="*/ 785871 w 1329191"/>
              <a:gd name="connsiteY124" fmla="*/ 730624 h 2018589"/>
              <a:gd name="connsiteX125" fmla="*/ 803016 w 1329191"/>
              <a:gd name="connsiteY125" fmla="*/ 665854 h 2018589"/>
              <a:gd name="connsiteX126" fmla="*/ 832544 w 1329191"/>
              <a:gd name="connsiteY126" fmla="*/ 645375 h 2018589"/>
              <a:gd name="connsiteX127" fmla="*/ 1023044 w 1329191"/>
              <a:gd name="connsiteY127" fmla="*/ 546315 h 2018589"/>
              <a:gd name="connsiteX128" fmla="*/ 1033997 w 1329191"/>
              <a:gd name="connsiteY128" fmla="*/ 545839 h 2018589"/>
              <a:gd name="connsiteX129" fmla="*/ 1030664 w 1329191"/>
              <a:gd name="connsiteY129" fmla="*/ 556792 h 2018589"/>
              <a:gd name="connsiteX130" fmla="*/ 902552 w 1329191"/>
              <a:gd name="connsiteY130" fmla="*/ 718241 h 2018589"/>
              <a:gd name="connsiteX131" fmla="*/ 907315 w 1329191"/>
              <a:gd name="connsiteY131" fmla="*/ 731100 h 2018589"/>
              <a:gd name="connsiteX132" fmla="*/ 907315 w 1329191"/>
              <a:gd name="connsiteY132" fmla="*/ 731100 h 2018589"/>
              <a:gd name="connsiteX133" fmla="*/ 983039 w 1329191"/>
              <a:gd name="connsiteY133" fmla="*/ 686809 h 2018589"/>
              <a:gd name="connsiteX134" fmla="*/ 1016852 w 1329191"/>
              <a:gd name="connsiteY134" fmla="*/ 666330 h 2018589"/>
              <a:gd name="connsiteX135" fmla="*/ 1022567 w 1329191"/>
              <a:gd name="connsiteY135" fmla="*/ 664425 h 2018589"/>
              <a:gd name="connsiteX136" fmla="*/ 1016852 w 1329191"/>
              <a:gd name="connsiteY136" fmla="*/ 666330 h 2018589"/>
              <a:gd name="connsiteX137" fmla="*/ 1051143 w 1329191"/>
              <a:gd name="connsiteY137" fmla="*/ 645851 h 2018589"/>
              <a:gd name="connsiteX138" fmla="*/ 1143535 w 1329191"/>
              <a:gd name="connsiteY138" fmla="*/ 589177 h 2018589"/>
              <a:gd name="connsiteX139" fmla="*/ 1158299 w 1329191"/>
              <a:gd name="connsiteY139" fmla="*/ 580129 h 2018589"/>
              <a:gd name="connsiteX140" fmla="*/ 1186397 w 1329191"/>
              <a:gd name="connsiteY140" fmla="*/ 590130 h 2018589"/>
              <a:gd name="connsiteX141" fmla="*/ 1197827 w 1329191"/>
              <a:gd name="connsiteY141" fmla="*/ 727766 h 2018589"/>
              <a:gd name="connsiteX142" fmla="*/ 1188779 w 1329191"/>
              <a:gd name="connsiteY142" fmla="*/ 768247 h 2018589"/>
              <a:gd name="connsiteX143" fmla="*/ 1188779 w 1329191"/>
              <a:gd name="connsiteY143" fmla="*/ 768247 h 2018589"/>
              <a:gd name="connsiteX144" fmla="*/ 1176872 w 1329191"/>
              <a:gd name="connsiteY144" fmla="*/ 850162 h 2018589"/>
              <a:gd name="connsiteX145" fmla="*/ 1163537 w 1329191"/>
              <a:gd name="connsiteY145" fmla="*/ 858735 h 2018589"/>
              <a:gd name="connsiteX146" fmla="*/ 1074479 w 1329191"/>
              <a:gd name="connsiteY146" fmla="*/ 858735 h 2018589"/>
              <a:gd name="connsiteX147" fmla="*/ 960655 w 1329191"/>
              <a:gd name="connsiteY147" fmla="*/ 859211 h 2018589"/>
              <a:gd name="connsiteX148" fmla="*/ 1281171 w 1329191"/>
              <a:gd name="connsiteY148" fmla="*/ 1123054 h 2018589"/>
              <a:gd name="connsiteX149" fmla="*/ 1278314 w 1329191"/>
              <a:gd name="connsiteY149" fmla="*/ 1141151 h 2018589"/>
              <a:gd name="connsiteX150" fmla="*/ 1278314 w 1329191"/>
              <a:gd name="connsiteY150" fmla="*/ 1141151 h 2018589"/>
              <a:gd name="connsiteX151" fmla="*/ 1277837 w 1329191"/>
              <a:gd name="connsiteY151" fmla="*/ 1151153 h 2018589"/>
              <a:gd name="connsiteX152" fmla="*/ 1230212 w 1329191"/>
              <a:gd name="connsiteY152" fmla="*/ 1181633 h 2018589"/>
              <a:gd name="connsiteX153" fmla="*/ 1142106 w 1329191"/>
              <a:gd name="connsiteY153" fmla="*/ 1157820 h 2018589"/>
              <a:gd name="connsiteX154" fmla="*/ 1082099 w 1329191"/>
              <a:gd name="connsiteY154" fmla="*/ 1147342 h 2018589"/>
              <a:gd name="connsiteX155" fmla="*/ 1067811 w 1329191"/>
              <a:gd name="connsiteY155" fmla="*/ 1150676 h 2018589"/>
              <a:gd name="connsiteX156" fmla="*/ 1084480 w 1329191"/>
              <a:gd name="connsiteY156" fmla="*/ 1163535 h 2018589"/>
              <a:gd name="connsiteX157" fmla="*/ 1084480 w 1329191"/>
              <a:gd name="connsiteY157" fmla="*/ 1163535 h 2018589"/>
              <a:gd name="connsiteX158" fmla="*/ 1156870 w 1329191"/>
              <a:gd name="connsiteY158" fmla="*/ 1190205 h 2018589"/>
              <a:gd name="connsiteX159" fmla="*/ 1156870 w 1329191"/>
              <a:gd name="connsiteY159" fmla="*/ 1190205 h 2018589"/>
              <a:gd name="connsiteX160" fmla="*/ 1176872 w 1329191"/>
              <a:gd name="connsiteY160" fmla="*/ 1197349 h 2018589"/>
              <a:gd name="connsiteX161" fmla="*/ 1176872 w 1329191"/>
              <a:gd name="connsiteY161" fmla="*/ 1197349 h 2018589"/>
              <a:gd name="connsiteX162" fmla="*/ 1250215 w 1329191"/>
              <a:gd name="connsiteY162" fmla="*/ 1223543 h 2018589"/>
              <a:gd name="connsiteX163" fmla="*/ 1255930 w 1329191"/>
              <a:gd name="connsiteY163" fmla="*/ 1237354 h 2018589"/>
              <a:gd name="connsiteX164" fmla="*/ 1232594 w 1329191"/>
              <a:gd name="connsiteY164" fmla="*/ 1279740 h 2018589"/>
              <a:gd name="connsiteX165" fmla="*/ 1232594 w 1329191"/>
              <a:gd name="connsiteY165" fmla="*/ 1279740 h 2018589"/>
              <a:gd name="connsiteX166" fmla="*/ 1221640 w 1329191"/>
              <a:gd name="connsiteY166" fmla="*/ 1300219 h 2018589"/>
              <a:gd name="connsiteX167" fmla="*/ 1221640 w 1329191"/>
              <a:gd name="connsiteY167" fmla="*/ 1300219 h 2018589"/>
              <a:gd name="connsiteX168" fmla="*/ 1178777 w 1329191"/>
              <a:gd name="connsiteY168" fmla="*/ 1381181 h 2018589"/>
              <a:gd name="connsiteX169" fmla="*/ 1124485 w 1329191"/>
              <a:gd name="connsiteY169" fmla="*/ 1392611 h 2018589"/>
              <a:gd name="connsiteX170" fmla="*/ 1024472 w 1329191"/>
              <a:gd name="connsiteY170" fmla="*/ 1327841 h 2018589"/>
              <a:gd name="connsiteX171" fmla="*/ 1024472 w 1329191"/>
              <a:gd name="connsiteY171" fmla="*/ 1327841 h 2018589"/>
              <a:gd name="connsiteX172" fmla="*/ 915411 w 1329191"/>
              <a:gd name="connsiteY172" fmla="*/ 1256404 h 2018589"/>
              <a:gd name="connsiteX173" fmla="*/ 899219 w 1329191"/>
              <a:gd name="connsiteY173" fmla="*/ 1224971 h 2018589"/>
              <a:gd name="connsiteX174" fmla="*/ 906362 w 1329191"/>
              <a:gd name="connsiteY174" fmla="*/ 1219733 h 2018589"/>
              <a:gd name="connsiteX175" fmla="*/ 949701 w 1329191"/>
              <a:gd name="connsiteY175" fmla="*/ 1222590 h 2018589"/>
              <a:gd name="connsiteX176" fmla="*/ 971609 w 1329191"/>
              <a:gd name="connsiteY176" fmla="*/ 1202588 h 2018589"/>
              <a:gd name="connsiteX177" fmla="*/ 974466 w 1329191"/>
              <a:gd name="connsiteY177" fmla="*/ 1186871 h 2018589"/>
              <a:gd name="connsiteX178" fmla="*/ 974466 w 1329191"/>
              <a:gd name="connsiteY178" fmla="*/ 1186871 h 2018589"/>
              <a:gd name="connsiteX179" fmla="*/ 975419 w 1329191"/>
              <a:gd name="connsiteY179" fmla="*/ 1173060 h 2018589"/>
              <a:gd name="connsiteX180" fmla="*/ 976847 w 1329191"/>
              <a:gd name="connsiteY180" fmla="*/ 1164964 h 2018589"/>
              <a:gd name="connsiteX181" fmla="*/ 976847 w 1329191"/>
              <a:gd name="connsiteY181" fmla="*/ 1164964 h 2018589"/>
              <a:gd name="connsiteX182" fmla="*/ 980181 w 1329191"/>
              <a:gd name="connsiteY182" fmla="*/ 1133531 h 2018589"/>
              <a:gd name="connsiteX183" fmla="*/ 980181 w 1329191"/>
              <a:gd name="connsiteY183" fmla="*/ 1133531 h 2018589"/>
              <a:gd name="connsiteX184" fmla="*/ 1000184 w 1329191"/>
              <a:gd name="connsiteY184" fmla="*/ 955890 h 2018589"/>
              <a:gd name="connsiteX185" fmla="*/ 1003517 w 1329191"/>
              <a:gd name="connsiteY185" fmla="*/ 937792 h 2018589"/>
              <a:gd name="connsiteX186" fmla="*/ 1034474 w 1329191"/>
              <a:gd name="connsiteY186" fmla="*/ 912075 h 2018589"/>
              <a:gd name="connsiteX187" fmla="*/ 1197827 w 1329191"/>
              <a:gd name="connsiteY187" fmla="*/ 902550 h 2018589"/>
              <a:gd name="connsiteX188" fmla="*/ 1230689 w 1329191"/>
              <a:gd name="connsiteY188" fmla="*/ 907789 h 2018589"/>
              <a:gd name="connsiteX189" fmla="*/ 1256883 w 1329191"/>
              <a:gd name="connsiteY189" fmla="*/ 938745 h 2018589"/>
              <a:gd name="connsiteX190" fmla="*/ 1277837 w 1329191"/>
              <a:gd name="connsiteY190" fmla="*/ 1045901 h 2018589"/>
              <a:gd name="connsiteX191" fmla="*/ 1266408 w 1329191"/>
              <a:gd name="connsiteY191" fmla="*/ 1059236 h 2018589"/>
              <a:gd name="connsiteX192" fmla="*/ 1195446 w 1329191"/>
              <a:gd name="connsiteY192" fmla="*/ 1058760 h 2018589"/>
              <a:gd name="connsiteX193" fmla="*/ 1195446 w 1329191"/>
              <a:gd name="connsiteY193" fmla="*/ 1058760 h 2018589"/>
              <a:gd name="connsiteX194" fmla="*/ 1175920 w 1329191"/>
              <a:gd name="connsiteY194" fmla="*/ 1058760 h 2018589"/>
              <a:gd name="connsiteX195" fmla="*/ 1175920 w 1329191"/>
              <a:gd name="connsiteY195" fmla="*/ 1058760 h 2018589"/>
              <a:gd name="connsiteX196" fmla="*/ 1088290 w 1329191"/>
              <a:gd name="connsiteY196" fmla="*/ 1059236 h 2018589"/>
              <a:gd name="connsiteX197" fmla="*/ 1075431 w 1329191"/>
              <a:gd name="connsiteY197" fmla="*/ 1066380 h 2018589"/>
              <a:gd name="connsiteX198" fmla="*/ 1086861 w 1329191"/>
              <a:gd name="connsiteY198" fmla="*/ 1074476 h 2018589"/>
              <a:gd name="connsiteX199" fmla="*/ 1117341 w 1329191"/>
              <a:gd name="connsiteY199" fmla="*/ 1077810 h 2018589"/>
              <a:gd name="connsiteX200" fmla="*/ 1121151 w 1329191"/>
              <a:gd name="connsiteY200" fmla="*/ 1078763 h 2018589"/>
              <a:gd name="connsiteX201" fmla="*/ 1193065 w 1329191"/>
              <a:gd name="connsiteY201" fmla="*/ 1084001 h 2018589"/>
              <a:gd name="connsiteX202" fmla="*/ 1248786 w 1329191"/>
              <a:gd name="connsiteY202" fmla="*/ 1086383 h 2018589"/>
              <a:gd name="connsiteX203" fmla="*/ 1281171 w 1329191"/>
              <a:gd name="connsiteY203" fmla="*/ 1123054 h 2018589"/>
              <a:gd name="connsiteX0" fmla="*/ 1426003 w 1434970"/>
              <a:gd name="connsiteY0" fmla="*/ 970177 h 2018589"/>
              <a:gd name="connsiteX1" fmla="*/ 1416954 w 1434970"/>
              <a:gd name="connsiteY1" fmla="*/ 956842 h 2018589"/>
              <a:gd name="connsiteX2" fmla="*/ 1399333 w 1434970"/>
              <a:gd name="connsiteY2" fmla="*/ 888262 h 2018589"/>
              <a:gd name="connsiteX3" fmla="*/ 1365519 w 1434970"/>
              <a:gd name="connsiteY3" fmla="*/ 820159 h 2018589"/>
              <a:gd name="connsiteX4" fmla="*/ 1358851 w 1434970"/>
              <a:gd name="connsiteY4" fmla="*/ 787774 h 2018589"/>
              <a:gd name="connsiteX5" fmla="*/ 1357423 w 1434970"/>
              <a:gd name="connsiteY5" fmla="*/ 715384 h 2018589"/>
              <a:gd name="connsiteX6" fmla="*/ 1363614 w 1434970"/>
              <a:gd name="connsiteY6" fmla="*/ 659662 h 2018589"/>
              <a:gd name="connsiteX7" fmla="*/ 1352184 w 1434970"/>
              <a:gd name="connsiteY7" fmla="*/ 612990 h 2018589"/>
              <a:gd name="connsiteX8" fmla="*/ 1349326 w 1434970"/>
              <a:gd name="connsiteY8" fmla="*/ 563936 h 2018589"/>
              <a:gd name="connsiteX9" fmla="*/ 1365043 w 1434970"/>
              <a:gd name="connsiteY9" fmla="*/ 424871 h 2018589"/>
              <a:gd name="connsiteX10" fmla="*/ 1352660 w 1434970"/>
              <a:gd name="connsiteY10" fmla="*/ 342956 h 2018589"/>
              <a:gd name="connsiteX11" fmla="*/ 1348374 w 1434970"/>
              <a:gd name="connsiteY11" fmla="*/ 255326 h 2018589"/>
              <a:gd name="connsiteX12" fmla="*/ 1280747 w 1434970"/>
              <a:gd name="connsiteY12" fmla="*/ 191508 h 2018589"/>
              <a:gd name="connsiteX13" fmla="*/ 1245504 w 1434970"/>
              <a:gd name="connsiteY13" fmla="*/ 176268 h 2018589"/>
              <a:gd name="connsiteX14" fmla="*/ 1221215 w 1434970"/>
              <a:gd name="connsiteY14" fmla="*/ 161505 h 2018589"/>
              <a:gd name="connsiteX15" fmla="*/ 1178829 w 1434970"/>
              <a:gd name="connsiteY15" fmla="*/ 127215 h 2018589"/>
              <a:gd name="connsiteX16" fmla="*/ 1167399 w 1434970"/>
              <a:gd name="connsiteY16" fmla="*/ 111022 h 2018589"/>
              <a:gd name="connsiteX17" fmla="*/ 1115488 w 1434970"/>
              <a:gd name="connsiteY17" fmla="*/ 91020 h 2018589"/>
              <a:gd name="connsiteX18" fmla="*/ 1004521 w 1434970"/>
              <a:gd name="connsiteY18" fmla="*/ 52920 h 2018589"/>
              <a:gd name="connsiteX19" fmla="*/ 941656 w 1434970"/>
              <a:gd name="connsiteY19" fmla="*/ 31965 h 2018589"/>
              <a:gd name="connsiteX20" fmla="*/ 880696 w 1434970"/>
              <a:gd name="connsiteY20" fmla="*/ 26726 h 2018589"/>
              <a:gd name="connsiteX21" fmla="*/ 806401 w 1434970"/>
              <a:gd name="connsiteY21" fmla="*/ 17677 h 2018589"/>
              <a:gd name="connsiteX22" fmla="*/ 701626 w 1434970"/>
              <a:gd name="connsiteY22" fmla="*/ 56 h 2018589"/>
              <a:gd name="connsiteX23" fmla="*/ 608281 w 1434970"/>
              <a:gd name="connsiteY23" fmla="*/ 11010 h 2018589"/>
              <a:gd name="connsiteX24" fmla="*/ 398255 w 1434970"/>
              <a:gd name="connsiteY24" fmla="*/ 83876 h 2018589"/>
              <a:gd name="connsiteX25" fmla="*/ 300147 w 1434970"/>
              <a:gd name="connsiteY25" fmla="*/ 158171 h 2018589"/>
              <a:gd name="connsiteX26" fmla="*/ 237759 w 1434970"/>
              <a:gd name="connsiteY26" fmla="*/ 228180 h 2018589"/>
              <a:gd name="connsiteX27" fmla="*/ 184895 w 1434970"/>
              <a:gd name="connsiteY27" fmla="*/ 292474 h 2018589"/>
              <a:gd name="connsiteX28" fmla="*/ 142509 w 1434970"/>
              <a:gd name="connsiteY28" fmla="*/ 380580 h 2018589"/>
              <a:gd name="connsiteX29" fmla="*/ 105837 w 1434970"/>
              <a:gd name="connsiteY29" fmla="*/ 577271 h 2018589"/>
              <a:gd name="connsiteX30" fmla="*/ 114886 w 1434970"/>
              <a:gd name="connsiteY30" fmla="*/ 680617 h 2018589"/>
              <a:gd name="connsiteX31" fmla="*/ 171560 w 1434970"/>
              <a:gd name="connsiteY31" fmla="*/ 825874 h 2018589"/>
              <a:gd name="connsiteX32" fmla="*/ 214422 w 1434970"/>
              <a:gd name="connsiteY32" fmla="*/ 892072 h 2018589"/>
              <a:gd name="connsiteX33" fmla="*/ 237283 w 1434970"/>
              <a:gd name="connsiteY33" fmla="*/ 921600 h 2018589"/>
              <a:gd name="connsiteX34" fmla="*/ 288717 w 1434970"/>
              <a:gd name="connsiteY34" fmla="*/ 1016374 h 2018589"/>
              <a:gd name="connsiteX35" fmla="*/ 313006 w 1434970"/>
              <a:gd name="connsiteY35" fmla="*/ 1153058 h 2018589"/>
              <a:gd name="connsiteX36" fmla="*/ 304910 w 1434970"/>
              <a:gd name="connsiteY36" fmla="*/ 1322603 h 2018589"/>
              <a:gd name="connsiteX37" fmla="*/ 270620 w 1434970"/>
              <a:gd name="connsiteY37" fmla="*/ 1397850 h 2018589"/>
              <a:gd name="connsiteX38" fmla="*/ 241569 w 1434970"/>
              <a:gd name="connsiteY38" fmla="*/ 1431664 h 2018589"/>
              <a:gd name="connsiteX39" fmla="*/ 985 w 1434970"/>
              <a:gd name="connsiteY39" fmla="*/ 1611103 h 2018589"/>
              <a:gd name="connsiteX40" fmla="*/ 283479 w 1434970"/>
              <a:gd name="connsiteY40" fmla="*/ 1465001 h 2018589"/>
              <a:gd name="connsiteX41" fmla="*/ 314911 w 1434970"/>
              <a:gd name="connsiteY41" fmla="*/ 1465954 h 2018589"/>
              <a:gd name="connsiteX42" fmla="*/ 319674 w 1434970"/>
              <a:gd name="connsiteY42" fmla="*/ 1462620 h 2018589"/>
              <a:gd name="connsiteX43" fmla="*/ 383968 w 1434970"/>
              <a:gd name="connsiteY43" fmla="*/ 1330699 h 2018589"/>
              <a:gd name="connsiteX44" fmla="*/ 406828 w 1434970"/>
              <a:gd name="connsiteY44" fmla="*/ 1234020 h 2018589"/>
              <a:gd name="connsiteX45" fmla="*/ 430164 w 1434970"/>
              <a:gd name="connsiteY45" fmla="*/ 1156391 h 2018589"/>
              <a:gd name="connsiteX46" fmla="*/ 473979 w 1434970"/>
              <a:gd name="connsiteY46" fmla="*/ 1052569 h 2018589"/>
              <a:gd name="connsiteX47" fmla="*/ 465883 w 1434970"/>
              <a:gd name="connsiteY47" fmla="*/ 962081 h 2018589"/>
              <a:gd name="connsiteX48" fmla="*/ 468740 w 1434970"/>
              <a:gd name="connsiteY48" fmla="*/ 770152 h 2018589"/>
              <a:gd name="connsiteX49" fmla="*/ 479218 w 1434970"/>
              <a:gd name="connsiteY49" fmla="*/ 738720 h 2018589"/>
              <a:gd name="connsiteX50" fmla="*/ 538273 w 1434970"/>
              <a:gd name="connsiteY50" fmla="*/ 699191 h 2018589"/>
              <a:gd name="connsiteX51" fmla="*/ 612091 w 1434970"/>
              <a:gd name="connsiteY51" fmla="*/ 681570 h 2018589"/>
              <a:gd name="connsiteX52" fmla="*/ 749728 w 1434970"/>
              <a:gd name="connsiteY52" fmla="*/ 742054 h 2018589"/>
              <a:gd name="connsiteX53" fmla="*/ 835453 w 1434970"/>
              <a:gd name="connsiteY53" fmla="*/ 908265 h 2018589"/>
              <a:gd name="connsiteX54" fmla="*/ 828309 w 1434970"/>
              <a:gd name="connsiteY54" fmla="*/ 918742 h 2018589"/>
              <a:gd name="connsiteX55" fmla="*/ 730678 w 1434970"/>
              <a:gd name="connsiteY55" fmla="*/ 921600 h 2018589"/>
              <a:gd name="connsiteX56" fmla="*/ 651620 w 1434970"/>
              <a:gd name="connsiteY56" fmla="*/ 932554 h 2018589"/>
              <a:gd name="connsiteX57" fmla="*/ 681148 w 1434970"/>
              <a:gd name="connsiteY57" fmla="*/ 946841 h 2018589"/>
              <a:gd name="connsiteX58" fmla="*/ 1042621 w 1434970"/>
              <a:gd name="connsiteY58" fmla="*/ 946841 h 2018589"/>
              <a:gd name="connsiteX59" fmla="*/ 1064529 w 1434970"/>
              <a:gd name="connsiteY59" fmla="*/ 949222 h 2018589"/>
              <a:gd name="connsiteX60" fmla="*/ 1049289 w 1434970"/>
              <a:gd name="connsiteY60" fmla="*/ 1015421 h 2018589"/>
              <a:gd name="connsiteX61" fmla="*/ 1035954 w 1434970"/>
              <a:gd name="connsiteY61" fmla="*/ 1156867 h 2018589"/>
              <a:gd name="connsiteX62" fmla="*/ 1019762 w 1434970"/>
              <a:gd name="connsiteY62" fmla="*/ 1170679 h 2018589"/>
              <a:gd name="connsiteX63" fmla="*/ 975470 w 1434970"/>
              <a:gd name="connsiteY63" fmla="*/ 1173536 h 2018589"/>
              <a:gd name="connsiteX64" fmla="*/ 929750 w 1434970"/>
              <a:gd name="connsiteY64" fmla="*/ 1188776 h 2018589"/>
              <a:gd name="connsiteX65" fmla="*/ 786399 w 1434970"/>
              <a:gd name="connsiteY65" fmla="*/ 1164011 h 2018589"/>
              <a:gd name="connsiteX66" fmla="*/ 716390 w 1434970"/>
              <a:gd name="connsiteY66" fmla="*/ 1152105 h 2018589"/>
              <a:gd name="connsiteX67" fmla="*/ 657811 w 1434970"/>
              <a:gd name="connsiteY67" fmla="*/ 1140675 h 2018589"/>
              <a:gd name="connsiteX68" fmla="*/ 739726 w 1434970"/>
              <a:gd name="connsiteY68" fmla="*/ 1182109 h 2018589"/>
              <a:gd name="connsiteX69" fmla="*/ 924035 w 1434970"/>
              <a:gd name="connsiteY69" fmla="*/ 1240211 h 2018589"/>
              <a:gd name="connsiteX70" fmla="*/ 944990 w 1434970"/>
              <a:gd name="connsiteY70" fmla="*/ 1253070 h 2018589"/>
              <a:gd name="connsiteX71" fmla="*/ 982138 w 1434970"/>
              <a:gd name="connsiteY71" fmla="*/ 1286408 h 2018589"/>
              <a:gd name="connsiteX72" fmla="*/ 1094533 w 1434970"/>
              <a:gd name="connsiteY72" fmla="*/ 1374990 h 2018589"/>
              <a:gd name="connsiteX73" fmla="*/ 976423 w 1434970"/>
              <a:gd name="connsiteY73" fmla="*/ 1376895 h 2018589"/>
              <a:gd name="connsiteX74" fmla="*/ 887364 w 1434970"/>
              <a:gd name="connsiteY74" fmla="*/ 1400708 h 2018589"/>
              <a:gd name="connsiteX75" fmla="*/ 859265 w 1434970"/>
              <a:gd name="connsiteY75" fmla="*/ 1481194 h 2018589"/>
              <a:gd name="connsiteX76" fmla="*/ 836881 w 1434970"/>
              <a:gd name="connsiteY76" fmla="*/ 1585969 h 2018589"/>
              <a:gd name="connsiteX77" fmla="*/ 830690 w 1434970"/>
              <a:gd name="connsiteY77" fmla="*/ 1707889 h 2018589"/>
              <a:gd name="connsiteX78" fmla="*/ 924988 w 1434970"/>
              <a:gd name="connsiteY78" fmla="*/ 1961730 h 2018589"/>
              <a:gd name="connsiteX79" fmla="*/ 955944 w 1434970"/>
              <a:gd name="connsiteY79" fmla="*/ 2007927 h 2018589"/>
              <a:gd name="connsiteX80" fmla="*/ 973565 w 1434970"/>
              <a:gd name="connsiteY80" fmla="*/ 2005545 h 2018589"/>
              <a:gd name="connsiteX81" fmla="*/ 943085 w 1434970"/>
              <a:gd name="connsiteY81" fmla="*/ 1863623 h 2018589"/>
              <a:gd name="connsiteX82" fmla="*/ 908319 w 1434970"/>
              <a:gd name="connsiteY82" fmla="*/ 1739321 h 2018589"/>
              <a:gd name="connsiteX83" fmla="*/ 911176 w 1434970"/>
              <a:gd name="connsiteY83" fmla="*/ 1626450 h 2018589"/>
              <a:gd name="connsiteX84" fmla="*/ 925940 w 1434970"/>
              <a:gd name="connsiteY84" fmla="*/ 1547869 h 2018589"/>
              <a:gd name="connsiteX85" fmla="*/ 933084 w 1434970"/>
              <a:gd name="connsiteY85" fmla="*/ 1509293 h 2018589"/>
              <a:gd name="connsiteX86" fmla="*/ 942133 w 1434970"/>
              <a:gd name="connsiteY86" fmla="*/ 1485956 h 2018589"/>
              <a:gd name="connsiteX87" fmla="*/ 965945 w 1434970"/>
              <a:gd name="connsiteY87" fmla="*/ 1463096 h 2018589"/>
              <a:gd name="connsiteX88" fmla="*/ 1105963 w 1434970"/>
              <a:gd name="connsiteY88" fmla="*/ 1449761 h 2018589"/>
              <a:gd name="connsiteX89" fmla="*/ 1236931 w 1434970"/>
              <a:gd name="connsiteY89" fmla="*/ 1462144 h 2018589"/>
              <a:gd name="connsiteX90" fmla="*/ 1295034 w 1434970"/>
              <a:gd name="connsiteY90" fmla="*/ 1442141 h 2018589"/>
              <a:gd name="connsiteX91" fmla="*/ 1314560 w 1434970"/>
              <a:gd name="connsiteY91" fmla="*/ 1404994 h 2018589"/>
              <a:gd name="connsiteX92" fmla="*/ 1407429 w 1434970"/>
              <a:gd name="connsiteY92" fmla="*/ 1216399 h 2018589"/>
              <a:gd name="connsiteX93" fmla="*/ 1431718 w 1434970"/>
              <a:gd name="connsiteY93" fmla="*/ 1015897 h 2018589"/>
              <a:gd name="connsiteX94" fmla="*/ 1423622 w 1434970"/>
              <a:gd name="connsiteY94" fmla="*/ 975416 h 2018589"/>
              <a:gd name="connsiteX95" fmla="*/ 1426003 w 1434970"/>
              <a:gd name="connsiteY95" fmla="*/ 970177 h 2018589"/>
              <a:gd name="connsiteX96" fmla="*/ 504459 w 1434970"/>
              <a:gd name="connsiteY96" fmla="*/ 447255 h 2018589"/>
              <a:gd name="connsiteX97" fmla="*/ 541606 w 1434970"/>
              <a:gd name="connsiteY97" fmla="*/ 449160 h 2018589"/>
              <a:gd name="connsiteX98" fmla="*/ 435879 w 1434970"/>
              <a:gd name="connsiteY98" fmla="*/ 509167 h 2018589"/>
              <a:gd name="connsiteX99" fmla="*/ 360155 w 1434970"/>
              <a:gd name="connsiteY99" fmla="*/ 512025 h 2018589"/>
              <a:gd name="connsiteX100" fmla="*/ 396350 w 1434970"/>
              <a:gd name="connsiteY100" fmla="*/ 423442 h 2018589"/>
              <a:gd name="connsiteX101" fmla="*/ 372538 w 1434970"/>
              <a:gd name="connsiteY101" fmla="*/ 436777 h 2018589"/>
              <a:gd name="connsiteX102" fmla="*/ 310625 w 1434970"/>
              <a:gd name="connsiteY102" fmla="*/ 490594 h 2018589"/>
              <a:gd name="connsiteX103" fmla="*/ 272049 w 1434970"/>
              <a:gd name="connsiteY103" fmla="*/ 516787 h 2018589"/>
              <a:gd name="connsiteX104" fmla="*/ 505411 w 1434970"/>
              <a:gd name="connsiteY104" fmla="*/ 316762 h 2018589"/>
              <a:gd name="connsiteX105" fmla="*/ 508269 w 1434970"/>
              <a:gd name="connsiteY105" fmla="*/ 319620 h 2018589"/>
              <a:gd name="connsiteX106" fmla="*/ 477313 w 1434970"/>
              <a:gd name="connsiteY106" fmla="*/ 363911 h 2018589"/>
              <a:gd name="connsiteX107" fmla="*/ 473979 w 1434970"/>
              <a:gd name="connsiteY107" fmla="*/ 372484 h 2018589"/>
              <a:gd name="connsiteX108" fmla="*/ 483028 w 1434970"/>
              <a:gd name="connsiteY108" fmla="*/ 373912 h 2018589"/>
              <a:gd name="connsiteX109" fmla="*/ 550179 w 1434970"/>
              <a:gd name="connsiteY109" fmla="*/ 362482 h 2018589"/>
              <a:gd name="connsiteX110" fmla="*/ 563038 w 1434970"/>
              <a:gd name="connsiteY110" fmla="*/ 362006 h 2018589"/>
              <a:gd name="connsiteX111" fmla="*/ 503506 w 1434970"/>
              <a:gd name="connsiteY111" fmla="*/ 416775 h 2018589"/>
              <a:gd name="connsiteX112" fmla="*/ 503506 w 1434970"/>
              <a:gd name="connsiteY112" fmla="*/ 416775 h 2018589"/>
              <a:gd name="connsiteX113" fmla="*/ 495410 w 1434970"/>
              <a:gd name="connsiteY113" fmla="*/ 432015 h 2018589"/>
              <a:gd name="connsiteX114" fmla="*/ 504459 w 1434970"/>
              <a:gd name="connsiteY114" fmla="*/ 447255 h 2018589"/>
              <a:gd name="connsiteX115" fmla="*/ 1066434 w 1434970"/>
              <a:gd name="connsiteY115" fmla="*/ 859211 h 2018589"/>
              <a:gd name="connsiteX116" fmla="*/ 1050718 w 1434970"/>
              <a:gd name="connsiteY116" fmla="*/ 861116 h 2018589"/>
              <a:gd name="connsiteX117" fmla="*/ 1057862 w 1434970"/>
              <a:gd name="connsiteY117" fmla="*/ 879214 h 2018589"/>
              <a:gd name="connsiteX118" fmla="*/ 1037383 w 1434970"/>
              <a:gd name="connsiteY118" fmla="*/ 906360 h 2018589"/>
              <a:gd name="connsiteX119" fmla="*/ 879744 w 1434970"/>
              <a:gd name="connsiteY119" fmla="*/ 907789 h 2018589"/>
              <a:gd name="connsiteX120" fmla="*/ 871648 w 1434970"/>
              <a:gd name="connsiteY120" fmla="*/ 895882 h 2018589"/>
              <a:gd name="connsiteX121" fmla="*/ 879268 w 1434970"/>
              <a:gd name="connsiteY121" fmla="*/ 835399 h 2018589"/>
              <a:gd name="connsiteX122" fmla="*/ 879268 w 1434970"/>
              <a:gd name="connsiteY122" fmla="*/ 835399 h 2018589"/>
              <a:gd name="connsiteX123" fmla="*/ 880696 w 1434970"/>
              <a:gd name="connsiteY123" fmla="*/ 827302 h 2018589"/>
              <a:gd name="connsiteX124" fmla="*/ 891650 w 1434970"/>
              <a:gd name="connsiteY124" fmla="*/ 730624 h 2018589"/>
              <a:gd name="connsiteX125" fmla="*/ 908795 w 1434970"/>
              <a:gd name="connsiteY125" fmla="*/ 665854 h 2018589"/>
              <a:gd name="connsiteX126" fmla="*/ 938323 w 1434970"/>
              <a:gd name="connsiteY126" fmla="*/ 645375 h 2018589"/>
              <a:gd name="connsiteX127" fmla="*/ 1128823 w 1434970"/>
              <a:gd name="connsiteY127" fmla="*/ 546315 h 2018589"/>
              <a:gd name="connsiteX128" fmla="*/ 1139776 w 1434970"/>
              <a:gd name="connsiteY128" fmla="*/ 545839 h 2018589"/>
              <a:gd name="connsiteX129" fmla="*/ 1136443 w 1434970"/>
              <a:gd name="connsiteY129" fmla="*/ 556792 h 2018589"/>
              <a:gd name="connsiteX130" fmla="*/ 1008331 w 1434970"/>
              <a:gd name="connsiteY130" fmla="*/ 718241 h 2018589"/>
              <a:gd name="connsiteX131" fmla="*/ 1013094 w 1434970"/>
              <a:gd name="connsiteY131" fmla="*/ 731100 h 2018589"/>
              <a:gd name="connsiteX132" fmla="*/ 1013094 w 1434970"/>
              <a:gd name="connsiteY132" fmla="*/ 731100 h 2018589"/>
              <a:gd name="connsiteX133" fmla="*/ 1088818 w 1434970"/>
              <a:gd name="connsiteY133" fmla="*/ 686809 h 2018589"/>
              <a:gd name="connsiteX134" fmla="*/ 1122631 w 1434970"/>
              <a:gd name="connsiteY134" fmla="*/ 666330 h 2018589"/>
              <a:gd name="connsiteX135" fmla="*/ 1128346 w 1434970"/>
              <a:gd name="connsiteY135" fmla="*/ 664425 h 2018589"/>
              <a:gd name="connsiteX136" fmla="*/ 1122631 w 1434970"/>
              <a:gd name="connsiteY136" fmla="*/ 666330 h 2018589"/>
              <a:gd name="connsiteX137" fmla="*/ 1156922 w 1434970"/>
              <a:gd name="connsiteY137" fmla="*/ 645851 h 2018589"/>
              <a:gd name="connsiteX138" fmla="*/ 1249314 w 1434970"/>
              <a:gd name="connsiteY138" fmla="*/ 589177 h 2018589"/>
              <a:gd name="connsiteX139" fmla="*/ 1264078 w 1434970"/>
              <a:gd name="connsiteY139" fmla="*/ 580129 h 2018589"/>
              <a:gd name="connsiteX140" fmla="*/ 1292176 w 1434970"/>
              <a:gd name="connsiteY140" fmla="*/ 590130 h 2018589"/>
              <a:gd name="connsiteX141" fmla="*/ 1303606 w 1434970"/>
              <a:gd name="connsiteY141" fmla="*/ 727766 h 2018589"/>
              <a:gd name="connsiteX142" fmla="*/ 1294558 w 1434970"/>
              <a:gd name="connsiteY142" fmla="*/ 768247 h 2018589"/>
              <a:gd name="connsiteX143" fmla="*/ 1294558 w 1434970"/>
              <a:gd name="connsiteY143" fmla="*/ 768247 h 2018589"/>
              <a:gd name="connsiteX144" fmla="*/ 1282651 w 1434970"/>
              <a:gd name="connsiteY144" fmla="*/ 850162 h 2018589"/>
              <a:gd name="connsiteX145" fmla="*/ 1269316 w 1434970"/>
              <a:gd name="connsiteY145" fmla="*/ 858735 h 2018589"/>
              <a:gd name="connsiteX146" fmla="*/ 1180258 w 1434970"/>
              <a:gd name="connsiteY146" fmla="*/ 858735 h 2018589"/>
              <a:gd name="connsiteX147" fmla="*/ 1066434 w 1434970"/>
              <a:gd name="connsiteY147" fmla="*/ 859211 h 2018589"/>
              <a:gd name="connsiteX148" fmla="*/ 1386950 w 1434970"/>
              <a:gd name="connsiteY148" fmla="*/ 1123054 h 2018589"/>
              <a:gd name="connsiteX149" fmla="*/ 1384093 w 1434970"/>
              <a:gd name="connsiteY149" fmla="*/ 1141151 h 2018589"/>
              <a:gd name="connsiteX150" fmla="*/ 1384093 w 1434970"/>
              <a:gd name="connsiteY150" fmla="*/ 1141151 h 2018589"/>
              <a:gd name="connsiteX151" fmla="*/ 1383616 w 1434970"/>
              <a:gd name="connsiteY151" fmla="*/ 1151153 h 2018589"/>
              <a:gd name="connsiteX152" fmla="*/ 1335991 w 1434970"/>
              <a:gd name="connsiteY152" fmla="*/ 1181633 h 2018589"/>
              <a:gd name="connsiteX153" fmla="*/ 1247885 w 1434970"/>
              <a:gd name="connsiteY153" fmla="*/ 1157820 h 2018589"/>
              <a:gd name="connsiteX154" fmla="*/ 1187878 w 1434970"/>
              <a:gd name="connsiteY154" fmla="*/ 1147342 h 2018589"/>
              <a:gd name="connsiteX155" fmla="*/ 1173590 w 1434970"/>
              <a:gd name="connsiteY155" fmla="*/ 1150676 h 2018589"/>
              <a:gd name="connsiteX156" fmla="*/ 1190259 w 1434970"/>
              <a:gd name="connsiteY156" fmla="*/ 1163535 h 2018589"/>
              <a:gd name="connsiteX157" fmla="*/ 1190259 w 1434970"/>
              <a:gd name="connsiteY157" fmla="*/ 1163535 h 2018589"/>
              <a:gd name="connsiteX158" fmla="*/ 1262649 w 1434970"/>
              <a:gd name="connsiteY158" fmla="*/ 1190205 h 2018589"/>
              <a:gd name="connsiteX159" fmla="*/ 1262649 w 1434970"/>
              <a:gd name="connsiteY159" fmla="*/ 1190205 h 2018589"/>
              <a:gd name="connsiteX160" fmla="*/ 1282651 w 1434970"/>
              <a:gd name="connsiteY160" fmla="*/ 1197349 h 2018589"/>
              <a:gd name="connsiteX161" fmla="*/ 1282651 w 1434970"/>
              <a:gd name="connsiteY161" fmla="*/ 1197349 h 2018589"/>
              <a:gd name="connsiteX162" fmla="*/ 1355994 w 1434970"/>
              <a:gd name="connsiteY162" fmla="*/ 1223543 h 2018589"/>
              <a:gd name="connsiteX163" fmla="*/ 1361709 w 1434970"/>
              <a:gd name="connsiteY163" fmla="*/ 1237354 h 2018589"/>
              <a:gd name="connsiteX164" fmla="*/ 1338373 w 1434970"/>
              <a:gd name="connsiteY164" fmla="*/ 1279740 h 2018589"/>
              <a:gd name="connsiteX165" fmla="*/ 1338373 w 1434970"/>
              <a:gd name="connsiteY165" fmla="*/ 1279740 h 2018589"/>
              <a:gd name="connsiteX166" fmla="*/ 1327419 w 1434970"/>
              <a:gd name="connsiteY166" fmla="*/ 1300219 h 2018589"/>
              <a:gd name="connsiteX167" fmla="*/ 1327419 w 1434970"/>
              <a:gd name="connsiteY167" fmla="*/ 1300219 h 2018589"/>
              <a:gd name="connsiteX168" fmla="*/ 1284556 w 1434970"/>
              <a:gd name="connsiteY168" fmla="*/ 1381181 h 2018589"/>
              <a:gd name="connsiteX169" fmla="*/ 1230264 w 1434970"/>
              <a:gd name="connsiteY169" fmla="*/ 1392611 h 2018589"/>
              <a:gd name="connsiteX170" fmla="*/ 1130251 w 1434970"/>
              <a:gd name="connsiteY170" fmla="*/ 1327841 h 2018589"/>
              <a:gd name="connsiteX171" fmla="*/ 1130251 w 1434970"/>
              <a:gd name="connsiteY171" fmla="*/ 1327841 h 2018589"/>
              <a:gd name="connsiteX172" fmla="*/ 1021190 w 1434970"/>
              <a:gd name="connsiteY172" fmla="*/ 1256404 h 2018589"/>
              <a:gd name="connsiteX173" fmla="*/ 1004998 w 1434970"/>
              <a:gd name="connsiteY173" fmla="*/ 1224971 h 2018589"/>
              <a:gd name="connsiteX174" fmla="*/ 1012141 w 1434970"/>
              <a:gd name="connsiteY174" fmla="*/ 1219733 h 2018589"/>
              <a:gd name="connsiteX175" fmla="*/ 1055480 w 1434970"/>
              <a:gd name="connsiteY175" fmla="*/ 1222590 h 2018589"/>
              <a:gd name="connsiteX176" fmla="*/ 1077388 w 1434970"/>
              <a:gd name="connsiteY176" fmla="*/ 1202588 h 2018589"/>
              <a:gd name="connsiteX177" fmla="*/ 1080245 w 1434970"/>
              <a:gd name="connsiteY177" fmla="*/ 1186871 h 2018589"/>
              <a:gd name="connsiteX178" fmla="*/ 1080245 w 1434970"/>
              <a:gd name="connsiteY178" fmla="*/ 1186871 h 2018589"/>
              <a:gd name="connsiteX179" fmla="*/ 1081198 w 1434970"/>
              <a:gd name="connsiteY179" fmla="*/ 1173060 h 2018589"/>
              <a:gd name="connsiteX180" fmla="*/ 1082626 w 1434970"/>
              <a:gd name="connsiteY180" fmla="*/ 1164964 h 2018589"/>
              <a:gd name="connsiteX181" fmla="*/ 1082626 w 1434970"/>
              <a:gd name="connsiteY181" fmla="*/ 1164964 h 2018589"/>
              <a:gd name="connsiteX182" fmla="*/ 1085960 w 1434970"/>
              <a:gd name="connsiteY182" fmla="*/ 1133531 h 2018589"/>
              <a:gd name="connsiteX183" fmla="*/ 1085960 w 1434970"/>
              <a:gd name="connsiteY183" fmla="*/ 1133531 h 2018589"/>
              <a:gd name="connsiteX184" fmla="*/ 1105963 w 1434970"/>
              <a:gd name="connsiteY184" fmla="*/ 955890 h 2018589"/>
              <a:gd name="connsiteX185" fmla="*/ 1109296 w 1434970"/>
              <a:gd name="connsiteY185" fmla="*/ 937792 h 2018589"/>
              <a:gd name="connsiteX186" fmla="*/ 1140253 w 1434970"/>
              <a:gd name="connsiteY186" fmla="*/ 912075 h 2018589"/>
              <a:gd name="connsiteX187" fmla="*/ 1303606 w 1434970"/>
              <a:gd name="connsiteY187" fmla="*/ 902550 h 2018589"/>
              <a:gd name="connsiteX188" fmla="*/ 1336468 w 1434970"/>
              <a:gd name="connsiteY188" fmla="*/ 907789 h 2018589"/>
              <a:gd name="connsiteX189" fmla="*/ 1362662 w 1434970"/>
              <a:gd name="connsiteY189" fmla="*/ 938745 h 2018589"/>
              <a:gd name="connsiteX190" fmla="*/ 1383616 w 1434970"/>
              <a:gd name="connsiteY190" fmla="*/ 1045901 h 2018589"/>
              <a:gd name="connsiteX191" fmla="*/ 1372187 w 1434970"/>
              <a:gd name="connsiteY191" fmla="*/ 1059236 h 2018589"/>
              <a:gd name="connsiteX192" fmla="*/ 1301225 w 1434970"/>
              <a:gd name="connsiteY192" fmla="*/ 1058760 h 2018589"/>
              <a:gd name="connsiteX193" fmla="*/ 1301225 w 1434970"/>
              <a:gd name="connsiteY193" fmla="*/ 1058760 h 2018589"/>
              <a:gd name="connsiteX194" fmla="*/ 1281699 w 1434970"/>
              <a:gd name="connsiteY194" fmla="*/ 1058760 h 2018589"/>
              <a:gd name="connsiteX195" fmla="*/ 1281699 w 1434970"/>
              <a:gd name="connsiteY195" fmla="*/ 1058760 h 2018589"/>
              <a:gd name="connsiteX196" fmla="*/ 1194069 w 1434970"/>
              <a:gd name="connsiteY196" fmla="*/ 1059236 h 2018589"/>
              <a:gd name="connsiteX197" fmla="*/ 1181210 w 1434970"/>
              <a:gd name="connsiteY197" fmla="*/ 1066380 h 2018589"/>
              <a:gd name="connsiteX198" fmla="*/ 1192640 w 1434970"/>
              <a:gd name="connsiteY198" fmla="*/ 1074476 h 2018589"/>
              <a:gd name="connsiteX199" fmla="*/ 1223120 w 1434970"/>
              <a:gd name="connsiteY199" fmla="*/ 1077810 h 2018589"/>
              <a:gd name="connsiteX200" fmla="*/ 1226930 w 1434970"/>
              <a:gd name="connsiteY200" fmla="*/ 1078763 h 2018589"/>
              <a:gd name="connsiteX201" fmla="*/ 1298844 w 1434970"/>
              <a:gd name="connsiteY201" fmla="*/ 1084001 h 2018589"/>
              <a:gd name="connsiteX202" fmla="*/ 1354565 w 1434970"/>
              <a:gd name="connsiteY202" fmla="*/ 1086383 h 2018589"/>
              <a:gd name="connsiteX203" fmla="*/ 1386950 w 1434970"/>
              <a:gd name="connsiteY203" fmla="*/ 1123054 h 2018589"/>
              <a:gd name="connsiteX0" fmla="*/ 1447705 w 1456672"/>
              <a:gd name="connsiteY0" fmla="*/ 970177 h 2018589"/>
              <a:gd name="connsiteX1" fmla="*/ 1438656 w 1456672"/>
              <a:gd name="connsiteY1" fmla="*/ 956842 h 2018589"/>
              <a:gd name="connsiteX2" fmla="*/ 1421035 w 1456672"/>
              <a:gd name="connsiteY2" fmla="*/ 888262 h 2018589"/>
              <a:gd name="connsiteX3" fmla="*/ 1387221 w 1456672"/>
              <a:gd name="connsiteY3" fmla="*/ 820159 h 2018589"/>
              <a:gd name="connsiteX4" fmla="*/ 1380553 w 1456672"/>
              <a:gd name="connsiteY4" fmla="*/ 787774 h 2018589"/>
              <a:gd name="connsiteX5" fmla="*/ 1379125 w 1456672"/>
              <a:gd name="connsiteY5" fmla="*/ 715384 h 2018589"/>
              <a:gd name="connsiteX6" fmla="*/ 1385316 w 1456672"/>
              <a:gd name="connsiteY6" fmla="*/ 659662 h 2018589"/>
              <a:gd name="connsiteX7" fmla="*/ 1373886 w 1456672"/>
              <a:gd name="connsiteY7" fmla="*/ 612990 h 2018589"/>
              <a:gd name="connsiteX8" fmla="*/ 1371028 w 1456672"/>
              <a:gd name="connsiteY8" fmla="*/ 563936 h 2018589"/>
              <a:gd name="connsiteX9" fmla="*/ 1386745 w 1456672"/>
              <a:gd name="connsiteY9" fmla="*/ 424871 h 2018589"/>
              <a:gd name="connsiteX10" fmla="*/ 1374362 w 1456672"/>
              <a:gd name="connsiteY10" fmla="*/ 342956 h 2018589"/>
              <a:gd name="connsiteX11" fmla="*/ 1370076 w 1456672"/>
              <a:gd name="connsiteY11" fmla="*/ 255326 h 2018589"/>
              <a:gd name="connsiteX12" fmla="*/ 1302449 w 1456672"/>
              <a:gd name="connsiteY12" fmla="*/ 191508 h 2018589"/>
              <a:gd name="connsiteX13" fmla="*/ 1267206 w 1456672"/>
              <a:gd name="connsiteY13" fmla="*/ 176268 h 2018589"/>
              <a:gd name="connsiteX14" fmla="*/ 1242917 w 1456672"/>
              <a:gd name="connsiteY14" fmla="*/ 161505 h 2018589"/>
              <a:gd name="connsiteX15" fmla="*/ 1200531 w 1456672"/>
              <a:gd name="connsiteY15" fmla="*/ 127215 h 2018589"/>
              <a:gd name="connsiteX16" fmla="*/ 1189101 w 1456672"/>
              <a:gd name="connsiteY16" fmla="*/ 111022 h 2018589"/>
              <a:gd name="connsiteX17" fmla="*/ 1137190 w 1456672"/>
              <a:gd name="connsiteY17" fmla="*/ 91020 h 2018589"/>
              <a:gd name="connsiteX18" fmla="*/ 1026223 w 1456672"/>
              <a:gd name="connsiteY18" fmla="*/ 52920 h 2018589"/>
              <a:gd name="connsiteX19" fmla="*/ 963358 w 1456672"/>
              <a:gd name="connsiteY19" fmla="*/ 31965 h 2018589"/>
              <a:gd name="connsiteX20" fmla="*/ 902398 w 1456672"/>
              <a:gd name="connsiteY20" fmla="*/ 26726 h 2018589"/>
              <a:gd name="connsiteX21" fmla="*/ 828103 w 1456672"/>
              <a:gd name="connsiteY21" fmla="*/ 17677 h 2018589"/>
              <a:gd name="connsiteX22" fmla="*/ 723328 w 1456672"/>
              <a:gd name="connsiteY22" fmla="*/ 56 h 2018589"/>
              <a:gd name="connsiteX23" fmla="*/ 629983 w 1456672"/>
              <a:gd name="connsiteY23" fmla="*/ 11010 h 2018589"/>
              <a:gd name="connsiteX24" fmla="*/ 419957 w 1456672"/>
              <a:gd name="connsiteY24" fmla="*/ 83876 h 2018589"/>
              <a:gd name="connsiteX25" fmla="*/ 321849 w 1456672"/>
              <a:gd name="connsiteY25" fmla="*/ 158171 h 2018589"/>
              <a:gd name="connsiteX26" fmla="*/ 259461 w 1456672"/>
              <a:gd name="connsiteY26" fmla="*/ 228180 h 2018589"/>
              <a:gd name="connsiteX27" fmla="*/ 206597 w 1456672"/>
              <a:gd name="connsiteY27" fmla="*/ 292474 h 2018589"/>
              <a:gd name="connsiteX28" fmla="*/ 164211 w 1456672"/>
              <a:gd name="connsiteY28" fmla="*/ 380580 h 2018589"/>
              <a:gd name="connsiteX29" fmla="*/ 127539 w 1456672"/>
              <a:gd name="connsiteY29" fmla="*/ 577271 h 2018589"/>
              <a:gd name="connsiteX30" fmla="*/ 136588 w 1456672"/>
              <a:gd name="connsiteY30" fmla="*/ 680617 h 2018589"/>
              <a:gd name="connsiteX31" fmla="*/ 193262 w 1456672"/>
              <a:gd name="connsiteY31" fmla="*/ 825874 h 2018589"/>
              <a:gd name="connsiteX32" fmla="*/ 236124 w 1456672"/>
              <a:gd name="connsiteY32" fmla="*/ 892072 h 2018589"/>
              <a:gd name="connsiteX33" fmla="*/ 258985 w 1456672"/>
              <a:gd name="connsiteY33" fmla="*/ 921600 h 2018589"/>
              <a:gd name="connsiteX34" fmla="*/ 310419 w 1456672"/>
              <a:gd name="connsiteY34" fmla="*/ 1016374 h 2018589"/>
              <a:gd name="connsiteX35" fmla="*/ 334708 w 1456672"/>
              <a:gd name="connsiteY35" fmla="*/ 1153058 h 2018589"/>
              <a:gd name="connsiteX36" fmla="*/ 326612 w 1456672"/>
              <a:gd name="connsiteY36" fmla="*/ 1322603 h 2018589"/>
              <a:gd name="connsiteX37" fmla="*/ 292322 w 1456672"/>
              <a:gd name="connsiteY37" fmla="*/ 1397850 h 2018589"/>
              <a:gd name="connsiteX38" fmla="*/ 263271 w 1456672"/>
              <a:gd name="connsiteY38" fmla="*/ 1431664 h 2018589"/>
              <a:gd name="connsiteX39" fmla="*/ 22687 w 1456672"/>
              <a:gd name="connsiteY39" fmla="*/ 1611103 h 2018589"/>
              <a:gd name="connsiteX40" fmla="*/ 20123 w 1456672"/>
              <a:gd name="connsiteY40" fmla="*/ 1705050 h 2018589"/>
              <a:gd name="connsiteX41" fmla="*/ 336613 w 1456672"/>
              <a:gd name="connsiteY41" fmla="*/ 1465954 h 2018589"/>
              <a:gd name="connsiteX42" fmla="*/ 341376 w 1456672"/>
              <a:gd name="connsiteY42" fmla="*/ 1462620 h 2018589"/>
              <a:gd name="connsiteX43" fmla="*/ 405670 w 1456672"/>
              <a:gd name="connsiteY43" fmla="*/ 1330699 h 2018589"/>
              <a:gd name="connsiteX44" fmla="*/ 428530 w 1456672"/>
              <a:gd name="connsiteY44" fmla="*/ 1234020 h 2018589"/>
              <a:gd name="connsiteX45" fmla="*/ 451866 w 1456672"/>
              <a:gd name="connsiteY45" fmla="*/ 1156391 h 2018589"/>
              <a:gd name="connsiteX46" fmla="*/ 495681 w 1456672"/>
              <a:gd name="connsiteY46" fmla="*/ 1052569 h 2018589"/>
              <a:gd name="connsiteX47" fmla="*/ 487585 w 1456672"/>
              <a:gd name="connsiteY47" fmla="*/ 962081 h 2018589"/>
              <a:gd name="connsiteX48" fmla="*/ 490442 w 1456672"/>
              <a:gd name="connsiteY48" fmla="*/ 770152 h 2018589"/>
              <a:gd name="connsiteX49" fmla="*/ 500920 w 1456672"/>
              <a:gd name="connsiteY49" fmla="*/ 738720 h 2018589"/>
              <a:gd name="connsiteX50" fmla="*/ 559975 w 1456672"/>
              <a:gd name="connsiteY50" fmla="*/ 699191 h 2018589"/>
              <a:gd name="connsiteX51" fmla="*/ 633793 w 1456672"/>
              <a:gd name="connsiteY51" fmla="*/ 681570 h 2018589"/>
              <a:gd name="connsiteX52" fmla="*/ 771430 w 1456672"/>
              <a:gd name="connsiteY52" fmla="*/ 742054 h 2018589"/>
              <a:gd name="connsiteX53" fmla="*/ 857155 w 1456672"/>
              <a:gd name="connsiteY53" fmla="*/ 908265 h 2018589"/>
              <a:gd name="connsiteX54" fmla="*/ 850011 w 1456672"/>
              <a:gd name="connsiteY54" fmla="*/ 918742 h 2018589"/>
              <a:gd name="connsiteX55" fmla="*/ 752380 w 1456672"/>
              <a:gd name="connsiteY55" fmla="*/ 921600 h 2018589"/>
              <a:gd name="connsiteX56" fmla="*/ 673322 w 1456672"/>
              <a:gd name="connsiteY56" fmla="*/ 932554 h 2018589"/>
              <a:gd name="connsiteX57" fmla="*/ 702850 w 1456672"/>
              <a:gd name="connsiteY57" fmla="*/ 946841 h 2018589"/>
              <a:gd name="connsiteX58" fmla="*/ 1064323 w 1456672"/>
              <a:gd name="connsiteY58" fmla="*/ 946841 h 2018589"/>
              <a:gd name="connsiteX59" fmla="*/ 1086231 w 1456672"/>
              <a:gd name="connsiteY59" fmla="*/ 949222 h 2018589"/>
              <a:gd name="connsiteX60" fmla="*/ 1070991 w 1456672"/>
              <a:gd name="connsiteY60" fmla="*/ 1015421 h 2018589"/>
              <a:gd name="connsiteX61" fmla="*/ 1057656 w 1456672"/>
              <a:gd name="connsiteY61" fmla="*/ 1156867 h 2018589"/>
              <a:gd name="connsiteX62" fmla="*/ 1041464 w 1456672"/>
              <a:gd name="connsiteY62" fmla="*/ 1170679 h 2018589"/>
              <a:gd name="connsiteX63" fmla="*/ 997172 w 1456672"/>
              <a:gd name="connsiteY63" fmla="*/ 1173536 h 2018589"/>
              <a:gd name="connsiteX64" fmla="*/ 951452 w 1456672"/>
              <a:gd name="connsiteY64" fmla="*/ 1188776 h 2018589"/>
              <a:gd name="connsiteX65" fmla="*/ 808101 w 1456672"/>
              <a:gd name="connsiteY65" fmla="*/ 1164011 h 2018589"/>
              <a:gd name="connsiteX66" fmla="*/ 738092 w 1456672"/>
              <a:gd name="connsiteY66" fmla="*/ 1152105 h 2018589"/>
              <a:gd name="connsiteX67" fmla="*/ 679513 w 1456672"/>
              <a:gd name="connsiteY67" fmla="*/ 1140675 h 2018589"/>
              <a:gd name="connsiteX68" fmla="*/ 761428 w 1456672"/>
              <a:gd name="connsiteY68" fmla="*/ 1182109 h 2018589"/>
              <a:gd name="connsiteX69" fmla="*/ 945737 w 1456672"/>
              <a:gd name="connsiteY69" fmla="*/ 1240211 h 2018589"/>
              <a:gd name="connsiteX70" fmla="*/ 966692 w 1456672"/>
              <a:gd name="connsiteY70" fmla="*/ 1253070 h 2018589"/>
              <a:gd name="connsiteX71" fmla="*/ 1003840 w 1456672"/>
              <a:gd name="connsiteY71" fmla="*/ 1286408 h 2018589"/>
              <a:gd name="connsiteX72" fmla="*/ 1116235 w 1456672"/>
              <a:gd name="connsiteY72" fmla="*/ 1374990 h 2018589"/>
              <a:gd name="connsiteX73" fmla="*/ 998125 w 1456672"/>
              <a:gd name="connsiteY73" fmla="*/ 1376895 h 2018589"/>
              <a:gd name="connsiteX74" fmla="*/ 909066 w 1456672"/>
              <a:gd name="connsiteY74" fmla="*/ 1400708 h 2018589"/>
              <a:gd name="connsiteX75" fmla="*/ 880967 w 1456672"/>
              <a:gd name="connsiteY75" fmla="*/ 1481194 h 2018589"/>
              <a:gd name="connsiteX76" fmla="*/ 858583 w 1456672"/>
              <a:gd name="connsiteY76" fmla="*/ 1585969 h 2018589"/>
              <a:gd name="connsiteX77" fmla="*/ 852392 w 1456672"/>
              <a:gd name="connsiteY77" fmla="*/ 1707889 h 2018589"/>
              <a:gd name="connsiteX78" fmla="*/ 946690 w 1456672"/>
              <a:gd name="connsiteY78" fmla="*/ 1961730 h 2018589"/>
              <a:gd name="connsiteX79" fmla="*/ 977646 w 1456672"/>
              <a:gd name="connsiteY79" fmla="*/ 2007927 h 2018589"/>
              <a:gd name="connsiteX80" fmla="*/ 995267 w 1456672"/>
              <a:gd name="connsiteY80" fmla="*/ 2005545 h 2018589"/>
              <a:gd name="connsiteX81" fmla="*/ 964787 w 1456672"/>
              <a:gd name="connsiteY81" fmla="*/ 1863623 h 2018589"/>
              <a:gd name="connsiteX82" fmla="*/ 930021 w 1456672"/>
              <a:gd name="connsiteY82" fmla="*/ 1739321 h 2018589"/>
              <a:gd name="connsiteX83" fmla="*/ 932878 w 1456672"/>
              <a:gd name="connsiteY83" fmla="*/ 1626450 h 2018589"/>
              <a:gd name="connsiteX84" fmla="*/ 947642 w 1456672"/>
              <a:gd name="connsiteY84" fmla="*/ 1547869 h 2018589"/>
              <a:gd name="connsiteX85" fmla="*/ 954786 w 1456672"/>
              <a:gd name="connsiteY85" fmla="*/ 1509293 h 2018589"/>
              <a:gd name="connsiteX86" fmla="*/ 963835 w 1456672"/>
              <a:gd name="connsiteY86" fmla="*/ 1485956 h 2018589"/>
              <a:gd name="connsiteX87" fmla="*/ 987647 w 1456672"/>
              <a:gd name="connsiteY87" fmla="*/ 1463096 h 2018589"/>
              <a:gd name="connsiteX88" fmla="*/ 1127665 w 1456672"/>
              <a:gd name="connsiteY88" fmla="*/ 1449761 h 2018589"/>
              <a:gd name="connsiteX89" fmla="*/ 1258633 w 1456672"/>
              <a:gd name="connsiteY89" fmla="*/ 1462144 h 2018589"/>
              <a:gd name="connsiteX90" fmla="*/ 1316736 w 1456672"/>
              <a:gd name="connsiteY90" fmla="*/ 1442141 h 2018589"/>
              <a:gd name="connsiteX91" fmla="*/ 1336262 w 1456672"/>
              <a:gd name="connsiteY91" fmla="*/ 1404994 h 2018589"/>
              <a:gd name="connsiteX92" fmla="*/ 1429131 w 1456672"/>
              <a:gd name="connsiteY92" fmla="*/ 1216399 h 2018589"/>
              <a:gd name="connsiteX93" fmla="*/ 1453420 w 1456672"/>
              <a:gd name="connsiteY93" fmla="*/ 1015897 h 2018589"/>
              <a:gd name="connsiteX94" fmla="*/ 1445324 w 1456672"/>
              <a:gd name="connsiteY94" fmla="*/ 975416 h 2018589"/>
              <a:gd name="connsiteX95" fmla="*/ 1447705 w 1456672"/>
              <a:gd name="connsiteY95" fmla="*/ 970177 h 2018589"/>
              <a:gd name="connsiteX96" fmla="*/ 526161 w 1456672"/>
              <a:gd name="connsiteY96" fmla="*/ 447255 h 2018589"/>
              <a:gd name="connsiteX97" fmla="*/ 563308 w 1456672"/>
              <a:gd name="connsiteY97" fmla="*/ 449160 h 2018589"/>
              <a:gd name="connsiteX98" fmla="*/ 457581 w 1456672"/>
              <a:gd name="connsiteY98" fmla="*/ 509167 h 2018589"/>
              <a:gd name="connsiteX99" fmla="*/ 381857 w 1456672"/>
              <a:gd name="connsiteY99" fmla="*/ 512025 h 2018589"/>
              <a:gd name="connsiteX100" fmla="*/ 418052 w 1456672"/>
              <a:gd name="connsiteY100" fmla="*/ 423442 h 2018589"/>
              <a:gd name="connsiteX101" fmla="*/ 394240 w 1456672"/>
              <a:gd name="connsiteY101" fmla="*/ 436777 h 2018589"/>
              <a:gd name="connsiteX102" fmla="*/ 332327 w 1456672"/>
              <a:gd name="connsiteY102" fmla="*/ 490594 h 2018589"/>
              <a:gd name="connsiteX103" fmla="*/ 293751 w 1456672"/>
              <a:gd name="connsiteY103" fmla="*/ 516787 h 2018589"/>
              <a:gd name="connsiteX104" fmla="*/ 527113 w 1456672"/>
              <a:gd name="connsiteY104" fmla="*/ 316762 h 2018589"/>
              <a:gd name="connsiteX105" fmla="*/ 529971 w 1456672"/>
              <a:gd name="connsiteY105" fmla="*/ 319620 h 2018589"/>
              <a:gd name="connsiteX106" fmla="*/ 499015 w 1456672"/>
              <a:gd name="connsiteY106" fmla="*/ 363911 h 2018589"/>
              <a:gd name="connsiteX107" fmla="*/ 495681 w 1456672"/>
              <a:gd name="connsiteY107" fmla="*/ 372484 h 2018589"/>
              <a:gd name="connsiteX108" fmla="*/ 504730 w 1456672"/>
              <a:gd name="connsiteY108" fmla="*/ 373912 h 2018589"/>
              <a:gd name="connsiteX109" fmla="*/ 571881 w 1456672"/>
              <a:gd name="connsiteY109" fmla="*/ 362482 h 2018589"/>
              <a:gd name="connsiteX110" fmla="*/ 584740 w 1456672"/>
              <a:gd name="connsiteY110" fmla="*/ 362006 h 2018589"/>
              <a:gd name="connsiteX111" fmla="*/ 525208 w 1456672"/>
              <a:gd name="connsiteY111" fmla="*/ 416775 h 2018589"/>
              <a:gd name="connsiteX112" fmla="*/ 525208 w 1456672"/>
              <a:gd name="connsiteY112" fmla="*/ 416775 h 2018589"/>
              <a:gd name="connsiteX113" fmla="*/ 517112 w 1456672"/>
              <a:gd name="connsiteY113" fmla="*/ 432015 h 2018589"/>
              <a:gd name="connsiteX114" fmla="*/ 526161 w 1456672"/>
              <a:gd name="connsiteY114" fmla="*/ 447255 h 2018589"/>
              <a:gd name="connsiteX115" fmla="*/ 1088136 w 1456672"/>
              <a:gd name="connsiteY115" fmla="*/ 859211 h 2018589"/>
              <a:gd name="connsiteX116" fmla="*/ 1072420 w 1456672"/>
              <a:gd name="connsiteY116" fmla="*/ 861116 h 2018589"/>
              <a:gd name="connsiteX117" fmla="*/ 1079564 w 1456672"/>
              <a:gd name="connsiteY117" fmla="*/ 879214 h 2018589"/>
              <a:gd name="connsiteX118" fmla="*/ 1059085 w 1456672"/>
              <a:gd name="connsiteY118" fmla="*/ 906360 h 2018589"/>
              <a:gd name="connsiteX119" fmla="*/ 901446 w 1456672"/>
              <a:gd name="connsiteY119" fmla="*/ 907789 h 2018589"/>
              <a:gd name="connsiteX120" fmla="*/ 893350 w 1456672"/>
              <a:gd name="connsiteY120" fmla="*/ 895882 h 2018589"/>
              <a:gd name="connsiteX121" fmla="*/ 900970 w 1456672"/>
              <a:gd name="connsiteY121" fmla="*/ 835399 h 2018589"/>
              <a:gd name="connsiteX122" fmla="*/ 900970 w 1456672"/>
              <a:gd name="connsiteY122" fmla="*/ 835399 h 2018589"/>
              <a:gd name="connsiteX123" fmla="*/ 902398 w 1456672"/>
              <a:gd name="connsiteY123" fmla="*/ 827302 h 2018589"/>
              <a:gd name="connsiteX124" fmla="*/ 913352 w 1456672"/>
              <a:gd name="connsiteY124" fmla="*/ 730624 h 2018589"/>
              <a:gd name="connsiteX125" fmla="*/ 930497 w 1456672"/>
              <a:gd name="connsiteY125" fmla="*/ 665854 h 2018589"/>
              <a:gd name="connsiteX126" fmla="*/ 960025 w 1456672"/>
              <a:gd name="connsiteY126" fmla="*/ 645375 h 2018589"/>
              <a:gd name="connsiteX127" fmla="*/ 1150525 w 1456672"/>
              <a:gd name="connsiteY127" fmla="*/ 546315 h 2018589"/>
              <a:gd name="connsiteX128" fmla="*/ 1161478 w 1456672"/>
              <a:gd name="connsiteY128" fmla="*/ 545839 h 2018589"/>
              <a:gd name="connsiteX129" fmla="*/ 1158145 w 1456672"/>
              <a:gd name="connsiteY129" fmla="*/ 556792 h 2018589"/>
              <a:gd name="connsiteX130" fmla="*/ 1030033 w 1456672"/>
              <a:gd name="connsiteY130" fmla="*/ 718241 h 2018589"/>
              <a:gd name="connsiteX131" fmla="*/ 1034796 w 1456672"/>
              <a:gd name="connsiteY131" fmla="*/ 731100 h 2018589"/>
              <a:gd name="connsiteX132" fmla="*/ 1034796 w 1456672"/>
              <a:gd name="connsiteY132" fmla="*/ 731100 h 2018589"/>
              <a:gd name="connsiteX133" fmla="*/ 1110520 w 1456672"/>
              <a:gd name="connsiteY133" fmla="*/ 686809 h 2018589"/>
              <a:gd name="connsiteX134" fmla="*/ 1144333 w 1456672"/>
              <a:gd name="connsiteY134" fmla="*/ 666330 h 2018589"/>
              <a:gd name="connsiteX135" fmla="*/ 1150048 w 1456672"/>
              <a:gd name="connsiteY135" fmla="*/ 664425 h 2018589"/>
              <a:gd name="connsiteX136" fmla="*/ 1144333 w 1456672"/>
              <a:gd name="connsiteY136" fmla="*/ 666330 h 2018589"/>
              <a:gd name="connsiteX137" fmla="*/ 1178624 w 1456672"/>
              <a:gd name="connsiteY137" fmla="*/ 645851 h 2018589"/>
              <a:gd name="connsiteX138" fmla="*/ 1271016 w 1456672"/>
              <a:gd name="connsiteY138" fmla="*/ 589177 h 2018589"/>
              <a:gd name="connsiteX139" fmla="*/ 1285780 w 1456672"/>
              <a:gd name="connsiteY139" fmla="*/ 580129 h 2018589"/>
              <a:gd name="connsiteX140" fmla="*/ 1313878 w 1456672"/>
              <a:gd name="connsiteY140" fmla="*/ 590130 h 2018589"/>
              <a:gd name="connsiteX141" fmla="*/ 1325308 w 1456672"/>
              <a:gd name="connsiteY141" fmla="*/ 727766 h 2018589"/>
              <a:gd name="connsiteX142" fmla="*/ 1316260 w 1456672"/>
              <a:gd name="connsiteY142" fmla="*/ 768247 h 2018589"/>
              <a:gd name="connsiteX143" fmla="*/ 1316260 w 1456672"/>
              <a:gd name="connsiteY143" fmla="*/ 768247 h 2018589"/>
              <a:gd name="connsiteX144" fmla="*/ 1304353 w 1456672"/>
              <a:gd name="connsiteY144" fmla="*/ 850162 h 2018589"/>
              <a:gd name="connsiteX145" fmla="*/ 1291018 w 1456672"/>
              <a:gd name="connsiteY145" fmla="*/ 858735 h 2018589"/>
              <a:gd name="connsiteX146" fmla="*/ 1201960 w 1456672"/>
              <a:gd name="connsiteY146" fmla="*/ 858735 h 2018589"/>
              <a:gd name="connsiteX147" fmla="*/ 1088136 w 1456672"/>
              <a:gd name="connsiteY147" fmla="*/ 859211 h 2018589"/>
              <a:gd name="connsiteX148" fmla="*/ 1408652 w 1456672"/>
              <a:gd name="connsiteY148" fmla="*/ 1123054 h 2018589"/>
              <a:gd name="connsiteX149" fmla="*/ 1405795 w 1456672"/>
              <a:gd name="connsiteY149" fmla="*/ 1141151 h 2018589"/>
              <a:gd name="connsiteX150" fmla="*/ 1405795 w 1456672"/>
              <a:gd name="connsiteY150" fmla="*/ 1141151 h 2018589"/>
              <a:gd name="connsiteX151" fmla="*/ 1405318 w 1456672"/>
              <a:gd name="connsiteY151" fmla="*/ 1151153 h 2018589"/>
              <a:gd name="connsiteX152" fmla="*/ 1357693 w 1456672"/>
              <a:gd name="connsiteY152" fmla="*/ 1181633 h 2018589"/>
              <a:gd name="connsiteX153" fmla="*/ 1269587 w 1456672"/>
              <a:gd name="connsiteY153" fmla="*/ 1157820 h 2018589"/>
              <a:gd name="connsiteX154" fmla="*/ 1209580 w 1456672"/>
              <a:gd name="connsiteY154" fmla="*/ 1147342 h 2018589"/>
              <a:gd name="connsiteX155" fmla="*/ 1195292 w 1456672"/>
              <a:gd name="connsiteY155" fmla="*/ 1150676 h 2018589"/>
              <a:gd name="connsiteX156" fmla="*/ 1211961 w 1456672"/>
              <a:gd name="connsiteY156" fmla="*/ 1163535 h 2018589"/>
              <a:gd name="connsiteX157" fmla="*/ 1211961 w 1456672"/>
              <a:gd name="connsiteY157" fmla="*/ 1163535 h 2018589"/>
              <a:gd name="connsiteX158" fmla="*/ 1284351 w 1456672"/>
              <a:gd name="connsiteY158" fmla="*/ 1190205 h 2018589"/>
              <a:gd name="connsiteX159" fmla="*/ 1284351 w 1456672"/>
              <a:gd name="connsiteY159" fmla="*/ 1190205 h 2018589"/>
              <a:gd name="connsiteX160" fmla="*/ 1304353 w 1456672"/>
              <a:gd name="connsiteY160" fmla="*/ 1197349 h 2018589"/>
              <a:gd name="connsiteX161" fmla="*/ 1304353 w 1456672"/>
              <a:gd name="connsiteY161" fmla="*/ 1197349 h 2018589"/>
              <a:gd name="connsiteX162" fmla="*/ 1377696 w 1456672"/>
              <a:gd name="connsiteY162" fmla="*/ 1223543 h 2018589"/>
              <a:gd name="connsiteX163" fmla="*/ 1383411 w 1456672"/>
              <a:gd name="connsiteY163" fmla="*/ 1237354 h 2018589"/>
              <a:gd name="connsiteX164" fmla="*/ 1360075 w 1456672"/>
              <a:gd name="connsiteY164" fmla="*/ 1279740 h 2018589"/>
              <a:gd name="connsiteX165" fmla="*/ 1360075 w 1456672"/>
              <a:gd name="connsiteY165" fmla="*/ 1279740 h 2018589"/>
              <a:gd name="connsiteX166" fmla="*/ 1349121 w 1456672"/>
              <a:gd name="connsiteY166" fmla="*/ 1300219 h 2018589"/>
              <a:gd name="connsiteX167" fmla="*/ 1349121 w 1456672"/>
              <a:gd name="connsiteY167" fmla="*/ 1300219 h 2018589"/>
              <a:gd name="connsiteX168" fmla="*/ 1306258 w 1456672"/>
              <a:gd name="connsiteY168" fmla="*/ 1381181 h 2018589"/>
              <a:gd name="connsiteX169" fmla="*/ 1251966 w 1456672"/>
              <a:gd name="connsiteY169" fmla="*/ 1392611 h 2018589"/>
              <a:gd name="connsiteX170" fmla="*/ 1151953 w 1456672"/>
              <a:gd name="connsiteY170" fmla="*/ 1327841 h 2018589"/>
              <a:gd name="connsiteX171" fmla="*/ 1151953 w 1456672"/>
              <a:gd name="connsiteY171" fmla="*/ 1327841 h 2018589"/>
              <a:gd name="connsiteX172" fmla="*/ 1042892 w 1456672"/>
              <a:gd name="connsiteY172" fmla="*/ 1256404 h 2018589"/>
              <a:gd name="connsiteX173" fmla="*/ 1026700 w 1456672"/>
              <a:gd name="connsiteY173" fmla="*/ 1224971 h 2018589"/>
              <a:gd name="connsiteX174" fmla="*/ 1033843 w 1456672"/>
              <a:gd name="connsiteY174" fmla="*/ 1219733 h 2018589"/>
              <a:gd name="connsiteX175" fmla="*/ 1077182 w 1456672"/>
              <a:gd name="connsiteY175" fmla="*/ 1222590 h 2018589"/>
              <a:gd name="connsiteX176" fmla="*/ 1099090 w 1456672"/>
              <a:gd name="connsiteY176" fmla="*/ 1202588 h 2018589"/>
              <a:gd name="connsiteX177" fmla="*/ 1101947 w 1456672"/>
              <a:gd name="connsiteY177" fmla="*/ 1186871 h 2018589"/>
              <a:gd name="connsiteX178" fmla="*/ 1101947 w 1456672"/>
              <a:gd name="connsiteY178" fmla="*/ 1186871 h 2018589"/>
              <a:gd name="connsiteX179" fmla="*/ 1102900 w 1456672"/>
              <a:gd name="connsiteY179" fmla="*/ 1173060 h 2018589"/>
              <a:gd name="connsiteX180" fmla="*/ 1104328 w 1456672"/>
              <a:gd name="connsiteY180" fmla="*/ 1164964 h 2018589"/>
              <a:gd name="connsiteX181" fmla="*/ 1104328 w 1456672"/>
              <a:gd name="connsiteY181" fmla="*/ 1164964 h 2018589"/>
              <a:gd name="connsiteX182" fmla="*/ 1107662 w 1456672"/>
              <a:gd name="connsiteY182" fmla="*/ 1133531 h 2018589"/>
              <a:gd name="connsiteX183" fmla="*/ 1107662 w 1456672"/>
              <a:gd name="connsiteY183" fmla="*/ 1133531 h 2018589"/>
              <a:gd name="connsiteX184" fmla="*/ 1127665 w 1456672"/>
              <a:gd name="connsiteY184" fmla="*/ 955890 h 2018589"/>
              <a:gd name="connsiteX185" fmla="*/ 1130998 w 1456672"/>
              <a:gd name="connsiteY185" fmla="*/ 937792 h 2018589"/>
              <a:gd name="connsiteX186" fmla="*/ 1161955 w 1456672"/>
              <a:gd name="connsiteY186" fmla="*/ 912075 h 2018589"/>
              <a:gd name="connsiteX187" fmla="*/ 1325308 w 1456672"/>
              <a:gd name="connsiteY187" fmla="*/ 902550 h 2018589"/>
              <a:gd name="connsiteX188" fmla="*/ 1358170 w 1456672"/>
              <a:gd name="connsiteY188" fmla="*/ 907789 h 2018589"/>
              <a:gd name="connsiteX189" fmla="*/ 1384364 w 1456672"/>
              <a:gd name="connsiteY189" fmla="*/ 938745 h 2018589"/>
              <a:gd name="connsiteX190" fmla="*/ 1405318 w 1456672"/>
              <a:gd name="connsiteY190" fmla="*/ 1045901 h 2018589"/>
              <a:gd name="connsiteX191" fmla="*/ 1393889 w 1456672"/>
              <a:gd name="connsiteY191" fmla="*/ 1059236 h 2018589"/>
              <a:gd name="connsiteX192" fmla="*/ 1322927 w 1456672"/>
              <a:gd name="connsiteY192" fmla="*/ 1058760 h 2018589"/>
              <a:gd name="connsiteX193" fmla="*/ 1322927 w 1456672"/>
              <a:gd name="connsiteY193" fmla="*/ 1058760 h 2018589"/>
              <a:gd name="connsiteX194" fmla="*/ 1303401 w 1456672"/>
              <a:gd name="connsiteY194" fmla="*/ 1058760 h 2018589"/>
              <a:gd name="connsiteX195" fmla="*/ 1303401 w 1456672"/>
              <a:gd name="connsiteY195" fmla="*/ 1058760 h 2018589"/>
              <a:gd name="connsiteX196" fmla="*/ 1215771 w 1456672"/>
              <a:gd name="connsiteY196" fmla="*/ 1059236 h 2018589"/>
              <a:gd name="connsiteX197" fmla="*/ 1202912 w 1456672"/>
              <a:gd name="connsiteY197" fmla="*/ 1066380 h 2018589"/>
              <a:gd name="connsiteX198" fmla="*/ 1214342 w 1456672"/>
              <a:gd name="connsiteY198" fmla="*/ 1074476 h 2018589"/>
              <a:gd name="connsiteX199" fmla="*/ 1244822 w 1456672"/>
              <a:gd name="connsiteY199" fmla="*/ 1077810 h 2018589"/>
              <a:gd name="connsiteX200" fmla="*/ 1248632 w 1456672"/>
              <a:gd name="connsiteY200" fmla="*/ 1078763 h 2018589"/>
              <a:gd name="connsiteX201" fmla="*/ 1320546 w 1456672"/>
              <a:gd name="connsiteY201" fmla="*/ 1084001 h 2018589"/>
              <a:gd name="connsiteX202" fmla="*/ 1376267 w 1456672"/>
              <a:gd name="connsiteY202" fmla="*/ 1086383 h 2018589"/>
              <a:gd name="connsiteX203" fmla="*/ 1408652 w 1456672"/>
              <a:gd name="connsiteY203" fmla="*/ 1123054 h 2018589"/>
              <a:gd name="connsiteX0" fmla="*/ 1440813 w 1449780"/>
              <a:gd name="connsiteY0" fmla="*/ 970177 h 2018589"/>
              <a:gd name="connsiteX1" fmla="*/ 1431764 w 1449780"/>
              <a:gd name="connsiteY1" fmla="*/ 956842 h 2018589"/>
              <a:gd name="connsiteX2" fmla="*/ 1414143 w 1449780"/>
              <a:gd name="connsiteY2" fmla="*/ 888262 h 2018589"/>
              <a:gd name="connsiteX3" fmla="*/ 1380329 w 1449780"/>
              <a:gd name="connsiteY3" fmla="*/ 820159 h 2018589"/>
              <a:gd name="connsiteX4" fmla="*/ 1373661 w 1449780"/>
              <a:gd name="connsiteY4" fmla="*/ 787774 h 2018589"/>
              <a:gd name="connsiteX5" fmla="*/ 1372233 w 1449780"/>
              <a:gd name="connsiteY5" fmla="*/ 715384 h 2018589"/>
              <a:gd name="connsiteX6" fmla="*/ 1378424 w 1449780"/>
              <a:gd name="connsiteY6" fmla="*/ 659662 h 2018589"/>
              <a:gd name="connsiteX7" fmla="*/ 1366994 w 1449780"/>
              <a:gd name="connsiteY7" fmla="*/ 612990 h 2018589"/>
              <a:gd name="connsiteX8" fmla="*/ 1364136 w 1449780"/>
              <a:gd name="connsiteY8" fmla="*/ 563936 h 2018589"/>
              <a:gd name="connsiteX9" fmla="*/ 1379853 w 1449780"/>
              <a:gd name="connsiteY9" fmla="*/ 424871 h 2018589"/>
              <a:gd name="connsiteX10" fmla="*/ 1367470 w 1449780"/>
              <a:gd name="connsiteY10" fmla="*/ 342956 h 2018589"/>
              <a:gd name="connsiteX11" fmla="*/ 1363184 w 1449780"/>
              <a:gd name="connsiteY11" fmla="*/ 255326 h 2018589"/>
              <a:gd name="connsiteX12" fmla="*/ 1295557 w 1449780"/>
              <a:gd name="connsiteY12" fmla="*/ 191508 h 2018589"/>
              <a:gd name="connsiteX13" fmla="*/ 1260314 w 1449780"/>
              <a:gd name="connsiteY13" fmla="*/ 176268 h 2018589"/>
              <a:gd name="connsiteX14" fmla="*/ 1236025 w 1449780"/>
              <a:gd name="connsiteY14" fmla="*/ 161505 h 2018589"/>
              <a:gd name="connsiteX15" fmla="*/ 1193639 w 1449780"/>
              <a:gd name="connsiteY15" fmla="*/ 127215 h 2018589"/>
              <a:gd name="connsiteX16" fmla="*/ 1182209 w 1449780"/>
              <a:gd name="connsiteY16" fmla="*/ 111022 h 2018589"/>
              <a:gd name="connsiteX17" fmla="*/ 1130298 w 1449780"/>
              <a:gd name="connsiteY17" fmla="*/ 91020 h 2018589"/>
              <a:gd name="connsiteX18" fmla="*/ 1019331 w 1449780"/>
              <a:gd name="connsiteY18" fmla="*/ 52920 h 2018589"/>
              <a:gd name="connsiteX19" fmla="*/ 956466 w 1449780"/>
              <a:gd name="connsiteY19" fmla="*/ 31965 h 2018589"/>
              <a:gd name="connsiteX20" fmla="*/ 895506 w 1449780"/>
              <a:gd name="connsiteY20" fmla="*/ 26726 h 2018589"/>
              <a:gd name="connsiteX21" fmla="*/ 821211 w 1449780"/>
              <a:gd name="connsiteY21" fmla="*/ 17677 h 2018589"/>
              <a:gd name="connsiteX22" fmla="*/ 716436 w 1449780"/>
              <a:gd name="connsiteY22" fmla="*/ 56 h 2018589"/>
              <a:gd name="connsiteX23" fmla="*/ 623091 w 1449780"/>
              <a:gd name="connsiteY23" fmla="*/ 11010 h 2018589"/>
              <a:gd name="connsiteX24" fmla="*/ 413065 w 1449780"/>
              <a:gd name="connsiteY24" fmla="*/ 83876 h 2018589"/>
              <a:gd name="connsiteX25" fmla="*/ 314957 w 1449780"/>
              <a:gd name="connsiteY25" fmla="*/ 158171 h 2018589"/>
              <a:gd name="connsiteX26" fmla="*/ 252569 w 1449780"/>
              <a:gd name="connsiteY26" fmla="*/ 228180 h 2018589"/>
              <a:gd name="connsiteX27" fmla="*/ 199705 w 1449780"/>
              <a:gd name="connsiteY27" fmla="*/ 292474 h 2018589"/>
              <a:gd name="connsiteX28" fmla="*/ 157319 w 1449780"/>
              <a:gd name="connsiteY28" fmla="*/ 380580 h 2018589"/>
              <a:gd name="connsiteX29" fmla="*/ 120647 w 1449780"/>
              <a:gd name="connsiteY29" fmla="*/ 577271 h 2018589"/>
              <a:gd name="connsiteX30" fmla="*/ 129696 w 1449780"/>
              <a:gd name="connsiteY30" fmla="*/ 680617 h 2018589"/>
              <a:gd name="connsiteX31" fmla="*/ 186370 w 1449780"/>
              <a:gd name="connsiteY31" fmla="*/ 825874 h 2018589"/>
              <a:gd name="connsiteX32" fmla="*/ 229232 w 1449780"/>
              <a:gd name="connsiteY32" fmla="*/ 892072 h 2018589"/>
              <a:gd name="connsiteX33" fmla="*/ 252093 w 1449780"/>
              <a:gd name="connsiteY33" fmla="*/ 921600 h 2018589"/>
              <a:gd name="connsiteX34" fmla="*/ 303527 w 1449780"/>
              <a:gd name="connsiteY34" fmla="*/ 1016374 h 2018589"/>
              <a:gd name="connsiteX35" fmla="*/ 327816 w 1449780"/>
              <a:gd name="connsiteY35" fmla="*/ 1153058 h 2018589"/>
              <a:gd name="connsiteX36" fmla="*/ 319720 w 1449780"/>
              <a:gd name="connsiteY36" fmla="*/ 1322603 h 2018589"/>
              <a:gd name="connsiteX37" fmla="*/ 285430 w 1449780"/>
              <a:gd name="connsiteY37" fmla="*/ 1397850 h 2018589"/>
              <a:gd name="connsiteX38" fmla="*/ 256379 w 1449780"/>
              <a:gd name="connsiteY38" fmla="*/ 1431664 h 2018589"/>
              <a:gd name="connsiteX39" fmla="*/ 15795 w 1449780"/>
              <a:gd name="connsiteY39" fmla="*/ 1611103 h 2018589"/>
              <a:gd name="connsiteX40" fmla="*/ 31985 w 1449780"/>
              <a:gd name="connsiteY40" fmla="*/ 1671293 h 2018589"/>
              <a:gd name="connsiteX41" fmla="*/ 329721 w 1449780"/>
              <a:gd name="connsiteY41" fmla="*/ 1465954 h 2018589"/>
              <a:gd name="connsiteX42" fmla="*/ 334484 w 1449780"/>
              <a:gd name="connsiteY42" fmla="*/ 1462620 h 2018589"/>
              <a:gd name="connsiteX43" fmla="*/ 398778 w 1449780"/>
              <a:gd name="connsiteY43" fmla="*/ 1330699 h 2018589"/>
              <a:gd name="connsiteX44" fmla="*/ 421638 w 1449780"/>
              <a:gd name="connsiteY44" fmla="*/ 1234020 h 2018589"/>
              <a:gd name="connsiteX45" fmla="*/ 444974 w 1449780"/>
              <a:gd name="connsiteY45" fmla="*/ 1156391 h 2018589"/>
              <a:gd name="connsiteX46" fmla="*/ 488789 w 1449780"/>
              <a:gd name="connsiteY46" fmla="*/ 1052569 h 2018589"/>
              <a:gd name="connsiteX47" fmla="*/ 480693 w 1449780"/>
              <a:gd name="connsiteY47" fmla="*/ 962081 h 2018589"/>
              <a:gd name="connsiteX48" fmla="*/ 483550 w 1449780"/>
              <a:gd name="connsiteY48" fmla="*/ 770152 h 2018589"/>
              <a:gd name="connsiteX49" fmla="*/ 494028 w 1449780"/>
              <a:gd name="connsiteY49" fmla="*/ 738720 h 2018589"/>
              <a:gd name="connsiteX50" fmla="*/ 553083 w 1449780"/>
              <a:gd name="connsiteY50" fmla="*/ 699191 h 2018589"/>
              <a:gd name="connsiteX51" fmla="*/ 626901 w 1449780"/>
              <a:gd name="connsiteY51" fmla="*/ 681570 h 2018589"/>
              <a:gd name="connsiteX52" fmla="*/ 764538 w 1449780"/>
              <a:gd name="connsiteY52" fmla="*/ 742054 h 2018589"/>
              <a:gd name="connsiteX53" fmla="*/ 850263 w 1449780"/>
              <a:gd name="connsiteY53" fmla="*/ 908265 h 2018589"/>
              <a:gd name="connsiteX54" fmla="*/ 843119 w 1449780"/>
              <a:gd name="connsiteY54" fmla="*/ 918742 h 2018589"/>
              <a:gd name="connsiteX55" fmla="*/ 745488 w 1449780"/>
              <a:gd name="connsiteY55" fmla="*/ 921600 h 2018589"/>
              <a:gd name="connsiteX56" fmla="*/ 666430 w 1449780"/>
              <a:gd name="connsiteY56" fmla="*/ 932554 h 2018589"/>
              <a:gd name="connsiteX57" fmla="*/ 695958 w 1449780"/>
              <a:gd name="connsiteY57" fmla="*/ 946841 h 2018589"/>
              <a:gd name="connsiteX58" fmla="*/ 1057431 w 1449780"/>
              <a:gd name="connsiteY58" fmla="*/ 946841 h 2018589"/>
              <a:gd name="connsiteX59" fmla="*/ 1079339 w 1449780"/>
              <a:gd name="connsiteY59" fmla="*/ 949222 h 2018589"/>
              <a:gd name="connsiteX60" fmla="*/ 1064099 w 1449780"/>
              <a:gd name="connsiteY60" fmla="*/ 1015421 h 2018589"/>
              <a:gd name="connsiteX61" fmla="*/ 1050764 w 1449780"/>
              <a:gd name="connsiteY61" fmla="*/ 1156867 h 2018589"/>
              <a:gd name="connsiteX62" fmla="*/ 1034572 w 1449780"/>
              <a:gd name="connsiteY62" fmla="*/ 1170679 h 2018589"/>
              <a:gd name="connsiteX63" fmla="*/ 990280 w 1449780"/>
              <a:gd name="connsiteY63" fmla="*/ 1173536 h 2018589"/>
              <a:gd name="connsiteX64" fmla="*/ 944560 w 1449780"/>
              <a:gd name="connsiteY64" fmla="*/ 1188776 h 2018589"/>
              <a:gd name="connsiteX65" fmla="*/ 801209 w 1449780"/>
              <a:gd name="connsiteY65" fmla="*/ 1164011 h 2018589"/>
              <a:gd name="connsiteX66" fmla="*/ 731200 w 1449780"/>
              <a:gd name="connsiteY66" fmla="*/ 1152105 h 2018589"/>
              <a:gd name="connsiteX67" fmla="*/ 672621 w 1449780"/>
              <a:gd name="connsiteY67" fmla="*/ 1140675 h 2018589"/>
              <a:gd name="connsiteX68" fmla="*/ 754536 w 1449780"/>
              <a:gd name="connsiteY68" fmla="*/ 1182109 h 2018589"/>
              <a:gd name="connsiteX69" fmla="*/ 938845 w 1449780"/>
              <a:gd name="connsiteY69" fmla="*/ 1240211 h 2018589"/>
              <a:gd name="connsiteX70" fmla="*/ 959800 w 1449780"/>
              <a:gd name="connsiteY70" fmla="*/ 1253070 h 2018589"/>
              <a:gd name="connsiteX71" fmla="*/ 996948 w 1449780"/>
              <a:gd name="connsiteY71" fmla="*/ 1286408 h 2018589"/>
              <a:gd name="connsiteX72" fmla="*/ 1109343 w 1449780"/>
              <a:gd name="connsiteY72" fmla="*/ 1374990 h 2018589"/>
              <a:gd name="connsiteX73" fmla="*/ 991233 w 1449780"/>
              <a:gd name="connsiteY73" fmla="*/ 1376895 h 2018589"/>
              <a:gd name="connsiteX74" fmla="*/ 902174 w 1449780"/>
              <a:gd name="connsiteY74" fmla="*/ 1400708 h 2018589"/>
              <a:gd name="connsiteX75" fmla="*/ 874075 w 1449780"/>
              <a:gd name="connsiteY75" fmla="*/ 1481194 h 2018589"/>
              <a:gd name="connsiteX76" fmla="*/ 851691 w 1449780"/>
              <a:gd name="connsiteY76" fmla="*/ 1585969 h 2018589"/>
              <a:gd name="connsiteX77" fmla="*/ 845500 w 1449780"/>
              <a:gd name="connsiteY77" fmla="*/ 1707889 h 2018589"/>
              <a:gd name="connsiteX78" fmla="*/ 939798 w 1449780"/>
              <a:gd name="connsiteY78" fmla="*/ 1961730 h 2018589"/>
              <a:gd name="connsiteX79" fmla="*/ 970754 w 1449780"/>
              <a:gd name="connsiteY79" fmla="*/ 2007927 h 2018589"/>
              <a:gd name="connsiteX80" fmla="*/ 988375 w 1449780"/>
              <a:gd name="connsiteY80" fmla="*/ 2005545 h 2018589"/>
              <a:gd name="connsiteX81" fmla="*/ 957895 w 1449780"/>
              <a:gd name="connsiteY81" fmla="*/ 1863623 h 2018589"/>
              <a:gd name="connsiteX82" fmla="*/ 923129 w 1449780"/>
              <a:gd name="connsiteY82" fmla="*/ 1739321 h 2018589"/>
              <a:gd name="connsiteX83" fmla="*/ 925986 w 1449780"/>
              <a:gd name="connsiteY83" fmla="*/ 1626450 h 2018589"/>
              <a:gd name="connsiteX84" fmla="*/ 940750 w 1449780"/>
              <a:gd name="connsiteY84" fmla="*/ 1547869 h 2018589"/>
              <a:gd name="connsiteX85" fmla="*/ 947894 w 1449780"/>
              <a:gd name="connsiteY85" fmla="*/ 1509293 h 2018589"/>
              <a:gd name="connsiteX86" fmla="*/ 956943 w 1449780"/>
              <a:gd name="connsiteY86" fmla="*/ 1485956 h 2018589"/>
              <a:gd name="connsiteX87" fmla="*/ 980755 w 1449780"/>
              <a:gd name="connsiteY87" fmla="*/ 1463096 h 2018589"/>
              <a:gd name="connsiteX88" fmla="*/ 1120773 w 1449780"/>
              <a:gd name="connsiteY88" fmla="*/ 1449761 h 2018589"/>
              <a:gd name="connsiteX89" fmla="*/ 1251741 w 1449780"/>
              <a:gd name="connsiteY89" fmla="*/ 1462144 h 2018589"/>
              <a:gd name="connsiteX90" fmla="*/ 1309844 w 1449780"/>
              <a:gd name="connsiteY90" fmla="*/ 1442141 h 2018589"/>
              <a:gd name="connsiteX91" fmla="*/ 1329370 w 1449780"/>
              <a:gd name="connsiteY91" fmla="*/ 1404994 h 2018589"/>
              <a:gd name="connsiteX92" fmla="*/ 1422239 w 1449780"/>
              <a:gd name="connsiteY92" fmla="*/ 1216399 h 2018589"/>
              <a:gd name="connsiteX93" fmla="*/ 1446528 w 1449780"/>
              <a:gd name="connsiteY93" fmla="*/ 1015897 h 2018589"/>
              <a:gd name="connsiteX94" fmla="*/ 1438432 w 1449780"/>
              <a:gd name="connsiteY94" fmla="*/ 975416 h 2018589"/>
              <a:gd name="connsiteX95" fmla="*/ 1440813 w 1449780"/>
              <a:gd name="connsiteY95" fmla="*/ 970177 h 2018589"/>
              <a:gd name="connsiteX96" fmla="*/ 519269 w 1449780"/>
              <a:gd name="connsiteY96" fmla="*/ 447255 h 2018589"/>
              <a:gd name="connsiteX97" fmla="*/ 556416 w 1449780"/>
              <a:gd name="connsiteY97" fmla="*/ 449160 h 2018589"/>
              <a:gd name="connsiteX98" fmla="*/ 450689 w 1449780"/>
              <a:gd name="connsiteY98" fmla="*/ 509167 h 2018589"/>
              <a:gd name="connsiteX99" fmla="*/ 374965 w 1449780"/>
              <a:gd name="connsiteY99" fmla="*/ 512025 h 2018589"/>
              <a:gd name="connsiteX100" fmla="*/ 411160 w 1449780"/>
              <a:gd name="connsiteY100" fmla="*/ 423442 h 2018589"/>
              <a:gd name="connsiteX101" fmla="*/ 387348 w 1449780"/>
              <a:gd name="connsiteY101" fmla="*/ 436777 h 2018589"/>
              <a:gd name="connsiteX102" fmla="*/ 325435 w 1449780"/>
              <a:gd name="connsiteY102" fmla="*/ 490594 h 2018589"/>
              <a:gd name="connsiteX103" fmla="*/ 286859 w 1449780"/>
              <a:gd name="connsiteY103" fmla="*/ 516787 h 2018589"/>
              <a:gd name="connsiteX104" fmla="*/ 520221 w 1449780"/>
              <a:gd name="connsiteY104" fmla="*/ 316762 h 2018589"/>
              <a:gd name="connsiteX105" fmla="*/ 523079 w 1449780"/>
              <a:gd name="connsiteY105" fmla="*/ 319620 h 2018589"/>
              <a:gd name="connsiteX106" fmla="*/ 492123 w 1449780"/>
              <a:gd name="connsiteY106" fmla="*/ 363911 h 2018589"/>
              <a:gd name="connsiteX107" fmla="*/ 488789 w 1449780"/>
              <a:gd name="connsiteY107" fmla="*/ 372484 h 2018589"/>
              <a:gd name="connsiteX108" fmla="*/ 497838 w 1449780"/>
              <a:gd name="connsiteY108" fmla="*/ 373912 h 2018589"/>
              <a:gd name="connsiteX109" fmla="*/ 564989 w 1449780"/>
              <a:gd name="connsiteY109" fmla="*/ 362482 h 2018589"/>
              <a:gd name="connsiteX110" fmla="*/ 577848 w 1449780"/>
              <a:gd name="connsiteY110" fmla="*/ 362006 h 2018589"/>
              <a:gd name="connsiteX111" fmla="*/ 518316 w 1449780"/>
              <a:gd name="connsiteY111" fmla="*/ 416775 h 2018589"/>
              <a:gd name="connsiteX112" fmla="*/ 518316 w 1449780"/>
              <a:gd name="connsiteY112" fmla="*/ 416775 h 2018589"/>
              <a:gd name="connsiteX113" fmla="*/ 510220 w 1449780"/>
              <a:gd name="connsiteY113" fmla="*/ 432015 h 2018589"/>
              <a:gd name="connsiteX114" fmla="*/ 519269 w 1449780"/>
              <a:gd name="connsiteY114" fmla="*/ 447255 h 2018589"/>
              <a:gd name="connsiteX115" fmla="*/ 1081244 w 1449780"/>
              <a:gd name="connsiteY115" fmla="*/ 859211 h 2018589"/>
              <a:gd name="connsiteX116" fmla="*/ 1065528 w 1449780"/>
              <a:gd name="connsiteY116" fmla="*/ 861116 h 2018589"/>
              <a:gd name="connsiteX117" fmla="*/ 1072672 w 1449780"/>
              <a:gd name="connsiteY117" fmla="*/ 879214 h 2018589"/>
              <a:gd name="connsiteX118" fmla="*/ 1052193 w 1449780"/>
              <a:gd name="connsiteY118" fmla="*/ 906360 h 2018589"/>
              <a:gd name="connsiteX119" fmla="*/ 894554 w 1449780"/>
              <a:gd name="connsiteY119" fmla="*/ 907789 h 2018589"/>
              <a:gd name="connsiteX120" fmla="*/ 886458 w 1449780"/>
              <a:gd name="connsiteY120" fmla="*/ 895882 h 2018589"/>
              <a:gd name="connsiteX121" fmla="*/ 894078 w 1449780"/>
              <a:gd name="connsiteY121" fmla="*/ 835399 h 2018589"/>
              <a:gd name="connsiteX122" fmla="*/ 894078 w 1449780"/>
              <a:gd name="connsiteY122" fmla="*/ 835399 h 2018589"/>
              <a:gd name="connsiteX123" fmla="*/ 895506 w 1449780"/>
              <a:gd name="connsiteY123" fmla="*/ 827302 h 2018589"/>
              <a:gd name="connsiteX124" fmla="*/ 906460 w 1449780"/>
              <a:gd name="connsiteY124" fmla="*/ 730624 h 2018589"/>
              <a:gd name="connsiteX125" fmla="*/ 923605 w 1449780"/>
              <a:gd name="connsiteY125" fmla="*/ 665854 h 2018589"/>
              <a:gd name="connsiteX126" fmla="*/ 953133 w 1449780"/>
              <a:gd name="connsiteY126" fmla="*/ 645375 h 2018589"/>
              <a:gd name="connsiteX127" fmla="*/ 1143633 w 1449780"/>
              <a:gd name="connsiteY127" fmla="*/ 546315 h 2018589"/>
              <a:gd name="connsiteX128" fmla="*/ 1154586 w 1449780"/>
              <a:gd name="connsiteY128" fmla="*/ 545839 h 2018589"/>
              <a:gd name="connsiteX129" fmla="*/ 1151253 w 1449780"/>
              <a:gd name="connsiteY129" fmla="*/ 556792 h 2018589"/>
              <a:gd name="connsiteX130" fmla="*/ 1023141 w 1449780"/>
              <a:gd name="connsiteY130" fmla="*/ 718241 h 2018589"/>
              <a:gd name="connsiteX131" fmla="*/ 1027904 w 1449780"/>
              <a:gd name="connsiteY131" fmla="*/ 731100 h 2018589"/>
              <a:gd name="connsiteX132" fmla="*/ 1027904 w 1449780"/>
              <a:gd name="connsiteY132" fmla="*/ 731100 h 2018589"/>
              <a:gd name="connsiteX133" fmla="*/ 1103628 w 1449780"/>
              <a:gd name="connsiteY133" fmla="*/ 686809 h 2018589"/>
              <a:gd name="connsiteX134" fmla="*/ 1137441 w 1449780"/>
              <a:gd name="connsiteY134" fmla="*/ 666330 h 2018589"/>
              <a:gd name="connsiteX135" fmla="*/ 1143156 w 1449780"/>
              <a:gd name="connsiteY135" fmla="*/ 664425 h 2018589"/>
              <a:gd name="connsiteX136" fmla="*/ 1137441 w 1449780"/>
              <a:gd name="connsiteY136" fmla="*/ 666330 h 2018589"/>
              <a:gd name="connsiteX137" fmla="*/ 1171732 w 1449780"/>
              <a:gd name="connsiteY137" fmla="*/ 645851 h 2018589"/>
              <a:gd name="connsiteX138" fmla="*/ 1264124 w 1449780"/>
              <a:gd name="connsiteY138" fmla="*/ 589177 h 2018589"/>
              <a:gd name="connsiteX139" fmla="*/ 1278888 w 1449780"/>
              <a:gd name="connsiteY139" fmla="*/ 580129 h 2018589"/>
              <a:gd name="connsiteX140" fmla="*/ 1306986 w 1449780"/>
              <a:gd name="connsiteY140" fmla="*/ 590130 h 2018589"/>
              <a:gd name="connsiteX141" fmla="*/ 1318416 w 1449780"/>
              <a:gd name="connsiteY141" fmla="*/ 727766 h 2018589"/>
              <a:gd name="connsiteX142" fmla="*/ 1309368 w 1449780"/>
              <a:gd name="connsiteY142" fmla="*/ 768247 h 2018589"/>
              <a:gd name="connsiteX143" fmla="*/ 1309368 w 1449780"/>
              <a:gd name="connsiteY143" fmla="*/ 768247 h 2018589"/>
              <a:gd name="connsiteX144" fmla="*/ 1297461 w 1449780"/>
              <a:gd name="connsiteY144" fmla="*/ 850162 h 2018589"/>
              <a:gd name="connsiteX145" fmla="*/ 1284126 w 1449780"/>
              <a:gd name="connsiteY145" fmla="*/ 858735 h 2018589"/>
              <a:gd name="connsiteX146" fmla="*/ 1195068 w 1449780"/>
              <a:gd name="connsiteY146" fmla="*/ 858735 h 2018589"/>
              <a:gd name="connsiteX147" fmla="*/ 1081244 w 1449780"/>
              <a:gd name="connsiteY147" fmla="*/ 859211 h 2018589"/>
              <a:gd name="connsiteX148" fmla="*/ 1401760 w 1449780"/>
              <a:gd name="connsiteY148" fmla="*/ 1123054 h 2018589"/>
              <a:gd name="connsiteX149" fmla="*/ 1398903 w 1449780"/>
              <a:gd name="connsiteY149" fmla="*/ 1141151 h 2018589"/>
              <a:gd name="connsiteX150" fmla="*/ 1398903 w 1449780"/>
              <a:gd name="connsiteY150" fmla="*/ 1141151 h 2018589"/>
              <a:gd name="connsiteX151" fmla="*/ 1398426 w 1449780"/>
              <a:gd name="connsiteY151" fmla="*/ 1151153 h 2018589"/>
              <a:gd name="connsiteX152" fmla="*/ 1350801 w 1449780"/>
              <a:gd name="connsiteY152" fmla="*/ 1181633 h 2018589"/>
              <a:gd name="connsiteX153" fmla="*/ 1262695 w 1449780"/>
              <a:gd name="connsiteY153" fmla="*/ 1157820 h 2018589"/>
              <a:gd name="connsiteX154" fmla="*/ 1202688 w 1449780"/>
              <a:gd name="connsiteY154" fmla="*/ 1147342 h 2018589"/>
              <a:gd name="connsiteX155" fmla="*/ 1188400 w 1449780"/>
              <a:gd name="connsiteY155" fmla="*/ 1150676 h 2018589"/>
              <a:gd name="connsiteX156" fmla="*/ 1205069 w 1449780"/>
              <a:gd name="connsiteY156" fmla="*/ 1163535 h 2018589"/>
              <a:gd name="connsiteX157" fmla="*/ 1205069 w 1449780"/>
              <a:gd name="connsiteY157" fmla="*/ 1163535 h 2018589"/>
              <a:gd name="connsiteX158" fmla="*/ 1277459 w 1449780"/>
              <a:gd name="connsiteY158" fmla="*/ 1190205 h 2018589"/>
              <a:gd name="connsiteX159" fmla="*/ 1277459 w 1449780"/>
              <a:gd name="connsiteY159" fmla="*/ 1190205 h 2018589"/>
              <a:gd name="connsiteX160" fmla="*/ 1297461 w 1449780"/>
              <a:gd name="connsiteY160" fmla="*/ 1197349 h 2018589"/>
              <a:gd name="connsiteX161" fmla="*/ 1297461 w 1449780"/>
              <a:gd name="connsiteY161" fmla="*/ 1197349 h 2018589"/>
              <a:gd name="connsiteX162" fmla="*/ 1370804 w 1449780"/>
              <a:gd name="connsiteY162" fmla="*/ 1223543 h 2018589"/>
              <a:gd name="connsiteX163" fmla="*/ 1376519 w 1449780"/>
              <a:gd name="connsiteY163" fmla="*/ 1237354 h 2018589"/>
              <a:gd name="connsiteX164" fmla="*/ 1353183 w 1449780"/>
              <a:gd name="connsiteY164" fmla="*/ 1279740 h 2018589"/>
              <a:gd name="connsiteX165" fmla="*/ 1353183 w 1449780"/>
              <a:gd name="connsiteY165" fmla="*/ 1279740 h 2018589"/>
              <a:gd name="connsiteX166" fmla="*/ 1342229 w 1449780"/>
              <a:gd name="connsiteY166" fmla="*/ 1300219 h 2018589"/>
              <a:gd name="connsiteX167" fmla="*/ 1342229 w 1449780"/>
              <a:gd name="connsiteY167" fmla="*/ 1300219 h 2018589"/>
              <a:gd name="connsiteX168" fmla="*/ 1299366 w 1449780"/>
              <a:gd name="connsiteY168" fmla="*/ 1381181 h 2018589"/>
              <a:gd name="connsiteX169" fmla="*/ 1245074 w 1449780"/>
              <a:gd name="connsiteY169" fmla="*/ 1392611 h 2018589"/>
              <a:gd name="connsiteX170" fmla="*/ 1145061 w 1449780"/>
              <a:gd name="connsiteY170" fmla="*/ 1327841 h 2018589"/>
              <a:gd name="connsiteX171" fmla="*/ 1145061 w 1449780"/>
              <a:gd name="connsiteY171" fmla="*/ 1327841 h 2018589"/>
              <a:gd name="connsiteX172" fmla="*/ 1036000 w 1449780"/>
              <a:gd name="connsiteY172" fmla="*/ 1256404 h 2018589"/>
              <a:gd name="connsiteX173" fmla="*/ 1019808 w 1449780"/>
              <a:gd name="connsiteY173" fmla="*/ 1224971 h 2018589"/>
              <a:gd name="connsiteX174" fmla="*/ 1026951 w 1449780"/>
              <a:gd name="connsiteY174" fmla="*/ 1219733 h 2018589"/>
              <a:gd name="connsiteX175" fmla="*/ 1070290 w 1449780"/>
              <a:gd name="connsiteY175" fmla="*/ 1222590 h 2018589"/>
              <a:gd name="connsiteX176" fmla="*/ 1092198 w 1449780"/>
              <a:gd name="connsiteY176" fmla="*/ 1202588 h 2018589"/>
              <a:gd name="connsiteX177" fmla="*/ 1095055 w 1449780"/>
              <a:gd name="connsiteY177" fmla="*/ 1186871 h 2018589"/>
              <a:gd name="connsiteX178" fmla="*/ 1095055 w 1449780"/>
              <a:gd name="connsiteY178" fmla="*/ 1186871 h 2018589"/>
              <a:gd name="connsiteX179" fmla="*/ 1096008 w 1449780"/>
              <a:gd name="connsiteY179" fmla="*/ 1173060 h 2018589"/>
              <a:gd name="connsiteX180" fmla="*/ 1097436 w 1449780"/>
              <a:gd name="connsiteY180" fmla="*/ 1164964 h 2018589"/>
              <a:gd name="connsiteX181" fmla="*/ 1097436 w 1449780"/>
              <a:gd name="connsiteY181" fmla="*/ 1164964 h 2018589"/>
              <a:gd name="connsiteX182" fmla="*/ 1100770 w 1449780"/>
              <a:gd name="connsiteY182" fmla="*/ 1133531 h 2018589"/>
              <a:gd name="connsiteX183" fmla="*/ 1100770 w 1449780"/>
              <a:gd name="connsiteY183" fmla="*/ 1133531 h 2018589"/>
              <a:gd name="connsiteX184" fmla="*/ 1120773 w 1449780"/>
              <a:gd name="connsiteY184" fmla="*/ 955890 h 2018589"/>
              <a:gd name="connsiteX185" fmla="*/ 1124106 w 1449780"/>
              <a:gd name="connsiteY185" fmla="*/ 937792 h 2018589"/>
              <a:gd name="connsiteX186" fmla="*/ 1155063 w 1449780"/>
              <a:gd name="connsiteY186" fmla="*/ 912075 h 2018589"/>
              <a:gd name="connsiteX187" fmla="*/ 1318416 w 1449780"/>
              <a:gd name="connsiteY187" fmla="*/ 902550 h 2018589"/>
              <a:gd name="connsiteX188" fmla="*/ 1351278 w 1449780"/>
              <a:gd name="connsiteY188" fmla="*/ 907789 h 2018589"/>
              <a:gd name="connsiteX189" fmla="*/ 1377472 w 1449780"/>
              <a:gd name="connsiteY189" fmla="*/ 938745 h 2018589"/>
              <a:gd name="connsiteX190" fmla="*/ 1398426 w 1449780"/>
              <a:gd name="connsiteY190" fmla="*/ 1045901 h 2018589"/>
              <a:gd name="connsiteX191" fmla="*/ 1386997 w 1449780"/>
              <a:gd name="connsiteY191" fmla="*/ 1059236 h 2018589"/>
              <a:gd name="connsiteX192" fmla="*/ 1316035 w 1449780"/>
              <a:gd name="connsiteY192" fmla="*/ 1058760 h 2018589"/>
              <a:gd name="connsiteX193" fmla="*/ 1316035 w 1449780"/>
              <a:gd name="connsiteY193" fmla="*/ 1058760 h 2018589"/>
              <a:gd name="connsiteX194" fmla="*/ 1296509 w 1449780"/>
              <a:gd name="connsiteY194" fmla="*/ 1058760 h 2018589"/>
              <a:gd name="connsiteX195" fmla="*/ 1296509 w 1449780"/>
              <a:gd name="connsiteY195" fmla="*/ 1058760 h 2018589"/>
              <a:gd name="connsiteX196" fmla="*/ 1208879 w 1449780"/>
              <a:gd name="connsiteY196" fmla="*/ 1059236 h 2018589"/>
              <a:gd name="connsiteX197" fmla="*/ 1196020 w 1449780"/>
              <a:gd name="connsiteY197" fmla="*/ 1066380 h 2018589"/>
              <a:gd name="connsiteX198" fmla="*/ 1207450 w 1449780"/>
              <a:gd name="connsiteY198" fmla="*/ 1074476 h 2018589"/>
              <a:gd name="connsiteX199" fmla="*/ 1237930 w 1449780"/>
              <a:gd name="connsiteY199" fmla="*/ 1077810 h 2018589"/>
              <a:gd name="connsiteX200" fmla="*/ 1241740 w 1449780"/>
              <a:gd name="connsiteY200" fmla="*/ 1078763 h 2018589"/>
              <a:gd name="connsiteX201" fmla="*/ 1313654 w 1449780"/>
              <a:gd name="connsiteY201" fmla="*/ 1084001 h 2018589"/>
              <a:gd name="connsiteX202" fmla="*/ 1369375 w 1449780"/>
              <a:gd name="connsiteY202" fmla="*/ 1086383 h 2018589"/>
              <a:gd name="connsiteX203" fmla="*/ 1401760 w 1449780"/>
              <a:gd name="connsiteY203" fmla="*/ 1123054 h 2018589"/>
              <a:gd name="connsiteX0" fmla="*/ 1447705 w 1456672"/>
              <a:gd name="connsiteY0" fmla="*/ 970177 h 2018589"/>
              <a:gd name="connsiteX1" fmla="*/ 1438656 w 1456672"/>
              <a:gd name="connsiteY1" fmla="*/ 956842 h 2018589"/>
              <a:gd name="connsiteX2" fmla="*/ 1421035 w 1456672"/>
              <a:gd name="connsiteY2" fmla="*/ 888262 h 2018589"/>
              <a:gd name="connsiteX3" fmla="*/ 1387221 w 1456672"/>
              <a:gd name="connsiteY3" fmla="*/ 820159 h 2018589"/>
              <a:gd name="connsiteX4" fmla="*/ 1380553 w 1456672"/>
              <a:gd name="connsiteY4" fmla="*/ 787774 h 2018589"/>
              <a:gd name="connsiteX5" fmla="*/ 1379125 w 1456672"/>
              <a:gd name="connsiteY5" fmla="*/ 715384 h 2018589"/>
              <a:gd name="connsiteX6" fmla="*/ 1385316 w 1456672"/>
              <a:gd name="connsiteY6" fmla="*/ 659662 h 2018589"/>
              <a:gd name="connsiteX7" fmla="*/ 1373886 w 1456672"/>
              <a:gd name="connsiteY7" fmla="*/ 612990 h 2018589"/>
              <a:gd name="connsiteX8" fmla="*/ 1371028 w 1456672"/>
              <a:gd name="connsiteY8" fmla="*/ 563936 h 2018589"/>
              <a:gd name="connsiteX9" fmla="*/ 1386745 w 1456672"/>
              <a:gd name="connsiteY9" fmla="*/ 424871 h 2018589"/>
              <a:gd name="connsiteX10" fmla="*/ 1374362 w 1456672"/>
              <a:gd name="connsiteY10" fmla="*/ 342956 h 2018589"/>
              <a:gd name="connsiteX11" fmla="*/ 1370076 w 1456672"/>
              <a:gd name="connsiteY11" fmla="*/ 255326 h 2018589"/>
              <a:gd name="connsiteX12" fmla="*/ 1302449 w 1456672"/>
              <a:gd name="connsiteY12" fmla="*/ 191508 h 2018589"/>
              <a:gd name="connsiteX13" fmla="*/ 1267206 w 1456672"/>
              <a:gd name="connsiteY13" fmla="*/ 176268 h 2018589"/>
              <a:gd name="connsiteX14" fmla="*/ 1242917 w 1456672"/>
              <a:gd name="connsiteY14" fmla="*/ 161505 h 2018589"/>
              <a:gd name="connsiteX15" fmla="*/ 1200531 w 1456672"/>
              <a:gd name="connsiteY15" fmla="*/ 127215 h 2018589"/>
              <a:gd name="connsiteX16" fmla="*/ 1189101 w 1456672"/>
              <a:gd name="connsiteY16" fmla="*/ 111022 h 2018589"/>
              <a:gd name="connsiteX17" fmla="*/ 1137190 w 1456672"/>
              <a:gd name="connsiteY17" fmla="*/ 91020 h 2018589"/>
              <a:gd name="connsiteX18" fmla="*/ 1026223 w 1456672"/>
              <a:gd name="connsiteY18" fmla="*/ 52920 h 2018589"/>
              <a:gd name="connsiteX19" fmla="*/ 963358 w 1456672"/>
              <a:gd name="connsiteY19" fmla="*/ 31965 h 2018589"/>
              <a:gd name="connsiteX20" fmla="*/ 902398 w 1456672"/>
              <a:gd name="connsiteY20" fmla="*/ 26726 h 2018589"/>
              <a:gd name="connsiteX21" fmla="*/ 828103 w 1456672"/>
              <a:gd name="connsiteY21" fmla="*/ 17677 h 2018589"/>
              <a:gd name="connsiteX22" fmla="*/ 723328 w 1456672"/>
              <a:gd name="connsiteY22" fmla="*/ 56 h 2018589"/>
              <a:gd name="connsiteX23" fmla="*/ 629983 w 1456672"/>
              <a:gd name="connsiteY23" fmla="*/ 11010 h 2018589"/>
              <a:gd name="connsiteX24" fmla="*/ 419957 w 1456672"/>
              <a:gd name="connsiteY24" fmla="*/ 83876 h 2018589"/>
              <a:gd name="connsiteX25" fmla="*/ 321849 w 1456672"/>
              <a:gd name="connsiteY25" fmla="*/ 158171 h 2018589"/>
              <a:gd name="connsiteX26" fmla="*/ 259461 w 1456672"/>
              <a:gd name="connsiteY26" fmla="*/ 228180 h 2018589"/>
              <a:gd name="connsiteX27" fmla="*/ 206597 w 1456672"/>
              <a:gd name="connsiteY27" fmla="*/ 292474 h 2018589"/>
              <a:gd name="connsiteX28" fmla="*/ 164211 w 1456672"/>
              <a:gd name="connsiteY28" fmla="*/ 380580 h 2018589"/>
              <a:gd name="connsiteX29" fmla="*/ 127539 w 1456672"/>
              <a:gd name="connsiteY29" fmla="*/ 577271 h 2018589"/>
              <a:gd name="connsiteX30" fmla="*/ 136588 w 1456672"/>
              <a:gd name="connsiteY30" fmla="*/ 680617 h 2018589"/>
              <a:gd name="connsiteX31" fmla="*/ 193262 w 1456672"/>
              <a:gd name="connsiteY31" fmla="*/ 825874 h 2018589"/>
              <a:gd name="connsiteX32" fmla="*/ 236124 w 1456672"/>
              <a:gd name="connsiteY32" fmla="*/ 892072 h 2018589"/>
              <a:gd name="connsiteX33" fmla="*/ 258985 w 1456672"/>
              <a:gd name="connsiteY33" fmla="*/ 921600 h 2018589"/>
              <a:gd name="connsiteX34" fmla="*/ 310419 w 1456672"/>
              <a:gd name="connsiteY34" fmla="*/ 1016374 h 2018589"/>
              <a:gd name="connsiteX35" fmla="*/ 334708 w 1456672"/>
              <a:gd name="connsiteY35" fmla="*/ 1153058 h 2018589"/>
              <a:gd name="connsiteX36" fmla="*/ 326612 w 1456672"/>
              <a:gd name="connsiteY36" fmla="*/ 1322603 h 2018589"/>
              <a:gd name="connsiteX37" fmla="*/ 292322 w 1456672"/>
              <a:gd name="connsiteY37" fmla="*/ 1397850 h 2018589"/>
              <a:gd name="connsiteX38" fmla="*/ 263271 w 1456672"/>
              <a:gd name="connsiteY38" fmla="*/ 1431664 h 2018589"/>
              <a:gd name="connsiteX39" fmla="*/ 22687 w 1456672"/>
              <a:gd name="connsiteY39" fmla="*/ 1611103 h 2018589"/>
              <a:gd name="connsiteX40" fmla="*/ 20123 w 1456672"/>
              <a:gd name="connsiteY40" fmla="*/ 1716302 h 2018589"/>
              <a:gd name="connsiteX41" fmla="*/ 336613 w 1456672"/>
              <a:gd name="connsiteY41" fmla="*/ 1465954 h 2018589"/>
              <a:gd name="connsiteX42" fmla="*/ 341376 w 1456672"/>
              <a:gd name="connsiteY42" fmla="*/ 1462620 h 2018589"/>
              <a:gd name="connsiteX43" fmla="*/ 405670 w 1456672"/>
              <a:gd name="connsiteY43" fmla="*/ 1330699 h 2018589"/>
              <a:gd name="connsiteX44" fmla="*/ 428530 w 1456672"/>
              <a:gd name="connsiteY44" fmla="*/ 1234020 h 2018589"/>
              <a:gd name="connsiteX45" fmla="*/ 451866 w 1456672"/>
              <a:gd name="connsiteY45" fmla="*/ 1156391 h 2018589"/>
              <a:gd name="connsiteX46" fmla="*/ 495681 w 1456672"/>
              <a:gd name="connsiteY46" fmla="*/ 1052569 h 2018589"/>
              <a:gd name="connsiteX47" fmla="*/ 487585 w 1456672"/>
              <a:gd name="connsiteY47" fmla="*/ 962081 h 2018589"/>
              <a:gd name="connsiteX48" fmla="*/ 490442 w 1456672"/>
              <a:gd name="connsiteY48" fmla="*/ 770152 h 2018589"/>
              <a:gd name="connsiteX49" fmla="*/ 500920 w 1456672"/>
              <a:gd name="connsiteY49" fmla="*/ 738720 h 2018589"/>
              <a:gd name="connsiteX50" fmla="*/ 559975 w 1456672"/>
              <a:gd name="connsiteY50" fmla="*/ 699191 h 2018589"/>
              <a:gd name="connsiteX51" fmla="*/ 633793 w 1456672"/>
              <a:gd name="connsiteY51" fmla="*/ 681570 h 2018589"/>
              <a:gd name="connsiteX52" fmla="*/ 771430 w 1456672"/>
              <a:gd name="connsiteY52" fmla="*/ 742054 h 2018589"/>
              <a:gd name="connsiteX53" fmla="*/ 857155 w 1456672"/>
              <a:gd name="connsiteY53" fmla="*/ 908265 h 2018589"/>
              <a:gd name="connsiteX54" fmla="*/ 850011 w 1456672"/>
              <a:gd name="connsiteY54" fmla="*/ 918742 h 2018589"/>
              <a:gd name="connsiteX55" fmla="*/ 752380 w 1456672"/>
              <a:gd name="connsiteY55" fmla="*/ 921600 h 2018589"/>
              <a:gd name="connsiteX56" fmla="*/ 673322 w 1456672"/>
              <a:gd name="connsiteY56" fmla="*/ 932554 h 2018589"/>
              <a:gd name="connsiteX57" fmla="*/ 702850 w 1456672"/>
              <a:gd name="connsiteY57" fmla="*/ 946841 h 2018589"/>
              <a:gd name="connsiteX58" fmla="*/ 1064323 w 1456672"/>
              <a:gd name="connsiteY58" fmla="*/ 946841 h 2018589"/>
              <a:gd name="connsiteX59" fmla="*/ 1086231 w 1456672"/>
              <a:gd name="connsiteY59" fmla="*/ 949222 h 2018589"/>
              <a:gd name="connsiteX60" fmla="*/ 1070991 w 1456672"/>
              <a:gd name="connsiteY60" fmla="*/ 1015421 h 2018589"/>
              <a:gd name="connsiteX61" fmla="*/ 1057656 w 1456672"/>
              <a:gd name="connsiteY61" fmla="*/ 1156867 h 2018589"/>
              <a:gd name="connsiteX62" fmla="*/ 1041464 w 1456672"/>
              <a:gd name="connsiteY62" fmla="*/ 1170679 h 2018589"/>
              <a:gd name="connsiteX63" fmla="*/ 997172 w 1456672"/>
              <a:gd name="connsiteY63" fmla="*/ 1173536 h 2018589"/>
              <a:gd name="connsiteX64" fmla="*/ 951452 w 1456672"/>
              <a:gd name="connsiteY64" fmla="*/ 1188776 h 2018589"/>
              <a:gd name="connsiteX65" fmla="*/ 808101 w 1456672"/>
              <a:gd name="connsiteY65" fmla="*/ 1164011 h 2018589"/>
              <a:gd name="connsiteX66" fmla="*/ 738092 w 1456672"/>
              <a:gd name="connsiteY66" fmla="*/ 1152105 h 2018589"/>
              <a:gd name="connsiteX67" fmla="*/ 679513 w 1456672"/>
              <a:gd name="connsiteY67" fmla="*/ 1140675 h 2018589"/>
              <a:gd name="connsiteX68" fmla="*/ 761428 w 1456672"/>
              <a:gd name="connsiteY68" fmla="*/ 1182109 h 2018589"/>
              <a:gd name="connsiteX69" fmla="*/ 945737 w 1456672"/>
              <a:gd name="connsiteY69" fmla="*/ 1240211 h 2018589"/>
              <a:gd name="connsiteX70" fmla="*/ 966692 w 1456672"/>
              <a:gd name="connsiteY70" fmla="*/ 1253070 h 2018589"/>
              <a:gd name="connsiteX71" fmla="*/ 1003840 w 1456672"/>
              <a:gd name="connsiteY71" fmla="*/ 1286408 h 2018589"/>
              <a:gd name="connsiteX72" fmla="*/ 1116235 w 1456672"/>
              <a:gd name="connsiteY72" fmla="*/ 1374990 h 2018589"/>
              <a:gd name="connsiteX73" fmla="*/ 998125 w 1456672"/>
              <a:gd name="connsiteY73" fmla="*/ 1376895 h 2018589"/>
              <a:gd name="connsiteX74" fmla="*/ 909066 w 1456672"/>
              <a:gd name="connsiteY74" fmla="*/ 1400708 h 2018589"/>
              <a:gd name="connsiteX75" fmla="*/ 880967 w 1456672"/>
              <a:gd name="connsiteY75" fmla="*/ 1481194 h 2018589"/>
              <a:gd name="connsiteX76" fmla="*/ 858583 w 1456672"/>
              <a:gd name="connsiteY76" fmla="*/ 1585969 h 2018589"/>
              <a:gd name="connsiteX77" fmla="*/ 852392 w 1456672"/>
              <a:gd name="connsiteY77" fmla="*/ 1707889 h 2018589"/>
              <a:gd name="connsiteX78" fmla="*/ 946690 w 1456672"/>
              <a:gd name="connsiteY78" fmla="*/ 1961730 h 2018589"/>
              <a:gd name="connsiteX79" fmla="*/ 977646 w 1456672"/>
              <a:gd name="connsiteY79" fmla="*/ 2007927 h 2018589"/>
              <a:gd name="connsiteX80" fmla="*/ 995267 w 1456672"/>
              <a:gd name="connsiteY80" fmla="*/ 2005545 h 2018589"/>
              <a:gd name="connsiteX81" fmla="*/ 964787 w 1456672"/>
              <a:gd name="connsiteY81" fmla="*/ 1863623 h 2018589"/>
              <a:gd name="connsiteX82" fmla="*/ 930021 w 1456672"/>
              <a:gd name="connsiteY82" fmla="*/ 1739321 h 2018589"/>
              <a:gd name="connsiteX83" fmla="*/ 932878 w 1456672"/>
              <a:gd name="connsiteY83" fmla="*/ 1626450 h 2018589"/>
              <a:gd name="connsiteX84" fmla="*/ 947642 w 1456672"/>
              <a:gd name="connsiteY84" fmla="*/ 1547869 h 2018589"/>
              <a:gd name="connsiteX85" fmla="*/ 954786 w 1456672"/>
              <a:gd name="connsiteY85" fmla="*/ 1509293 h 2018589"/>
              <a:gd name="connsiteX86" fmla="*/ 963835 w 1456672"/>
              <a:gd name="connsiteY86" fmla="*/ 1485956 h 2018589"/>
              <a:gd name="connsiteX87" fmla="*/ 987647 w 1456672"/>
              <a:gd name="connsiteY87" fmla="*/ 1463096 h 2018589"/>
              <a:gd name="connsiteX88" fmla="*/ 1127665 w 1456672"/>
              <a:gd name="connsiteY88" fmla="*/ 1449761 h 2018589"/>
              <a:gd name="connsiteX89" fmla="*/ 1258633 w 1456672"/>
              <a:gd name="connsiteY89" fmla="*/ 1462144 h 2018589"/>
              <a:gd name="connsiteX90" fmla="*/ 1316736 w 1456672"/>
              <a:gd name="connsiteY90" fmla="*/ 1442141 h 2018589"/>
              <a:gd name="connsiteX91" fmla="*/ 1336262 w 1456672"/>
              <a:gd name="connsiteY91" fmla="*/ 1404994 h 2018589"/>
              <a:gd name="connsiteX92" fmla="*/ 1429131 w 1456672"/>
              <a:gd name="connsiteY92" fmla="*/ 1216399 h 2018589"/>
              <a:gd name="connsiteX93" fmla="*/ 1453420 w 1456672"/>
              <a:gd name="connsiteY93" fmla="*/ 1015897 h 2018589"/>
              <a:gd name="connsiteX94" fmla="*/ 1445324 w 1456672"/>
              <a:gd name="connsiteY94" fmla="*/ 975416 h 2018589"/>
              <a:gd name="connsiteX95" fmla="*/ 1447705 w 1456672"/>
              <a:gd name="connsiteY95" fmla="*/ 970177 h 2018589"/>
              <a:gd name="connsiteX96" fmla="*/ 526161 w 1456672"/>
              <a:gd name="connsiteY96" fmla="*/ 447255 h 2018589"/>
              <a:gd name="connsiteX97" fmla="*/ 563308 w 1456672"/>
              <a:gd name="connsiteY97" fmla="*/ 449160 h 2018589"/>
              <a:gd name="connsiteX98" fmla="*/ 457581 w 1456672"/>
              <a:gd name="connsiteY98" fmla="*/ 509167 h 2018589"/>
              <a:gd name="connsiteX99" fmla="*/ 381857 w 1456672"/>
              <a:gd name="connsiteY99" fmla="*/ 512025 h 2018589"/>
              <a:gd name="connsiteX100" fmla="*/ 418052 w 1456672"/>
              <a:gd name="connsiteY100" fmla="*/ 423442 h 2018589"/>
              <a:gd name="connsiteX101" fmla="*/ 394240 w 1456672"/>
              <a:gd name="connsiteY101" fmla="*/ 436777 h 2018589"/>
              <a:gd name="connsiteX102" fmla="*/ 332327 w 1456672"/>
              <a:gd name="connsiteY102" fmla="*/ 490594 h 2018589"/>
              <a:gd name="connsiteX103" fmla="*/ 293751 w 1456672"/>
              <a:gd name="connsiteY103" fmla="*/ 516787 h 2018589"/>
              <a:gd name="connsiteX104" fmla="*/ 527113 w 1456672"/>
              <a:gd name="connsiteY104" fmla="*/ 316762 h 2018589"/>
              <a:gd name="connsiteX105" fmla="*/ 529971 w 1456672"/>
              <a:gd name="connsiteY105" fmla="*/ 319620 h 2018589"/>
              <a:gd name="connsiteX106" fmla="*/ 499015 w 1456672"/>
              <a:gd name="connsiteY106" fmla="*/ 363911 h 2018589"/>
              <a:gd name="connsiteX107" fmla="*/ 495681 w 1456672"/>
              <a:gd name="connsiteY107" fmla="*/ 372484 h 2018589"/>
              <a:gd name="connsiteX108" fmla="*/ 504730 w 1456672"/>
              <a:gd name="connsiteY108" fmla="*/ 373912 h 2018589"/>
              <a:gd name="connsiteX109" fmla="*/ 571881 w 1456672"/>
              <a:gd name="connsiteY109" fmla="*/ 362482 h 2018589"/>
              <a:gd name="connsiteX110" fmla="*/ 584740 w 1456672"/>
              <a:gd name="connsiteY110" fmla="*/ 362006 h 2018589"/>
              <a:gd name="connsiteX111" fmla="*/ 525208 w 1456672"/>
              <a:gd name="connsiteY111" fmla="*/ 416775 h 2018589"/>
              <a:gd name="connsiteX112" fmla="*/ 525208 w 1456672"/>
              <a:gd name="connsiteY112" fmla="*/ 416775 h 2018589"/>
              <a:gd name="connsiteX113" fmla="*/ 517112 w 1456672"/>
              <a:gd name="connsiteY113" fmla="*/ 432015 h 2018589"/>
              <a:gd name="connsiteX114" fmla="*/ 526161 w 1456672"/>
              <a:gd name="connsiteY114" fmla="*/ 447255 h 2018589"/>
              <a:gd name="connsiteX115" fmla="*/ 1088136 w 1456672"/>
              <a:gd name="connsiteY115" fmla="*/ 859211 h 2018589"/>
              <a:gd name="connsiteX116" fmla="*/ 1072420 w 1456672"/>
              <a:gd name="connsiteY116" fmla="*/ 861116 h 2018589"/>
              <a:gd name="connsiteX117" fmla="*/ 1079564 w 1456672"/>
              <a:gd name="connsiteY117" fmla="*/ 879214 h 2018589"/>
              <a:gd name="connsiteX118" fmla="*/ 1059085 w 1456672"/>
              <a:gd name="connsiteY118" fmla="*/ 906360 h 2018589"/>
              <a:gd name="connsiteX119" fmla="*/ 901446 w 1456672"/>
              <a:gd name="connsiteY119" fmla="*/ 907789 h 2018589"/>
              <a:gd name="connsiteX120" fmla="*/ 893350 w 1456672"/>
              <a:gd name="connsiteY120" fmla="*/ 895882 h 2018589"/>
              <a:gd name="connsiteX121" fmla="*/ 900970 w 1456672"/>
              <a:gd name="connsiteY121" fmla="*/ 835399 h 2018589"/>
              <a:gd name="connsiteX122" fmla="*/ 900970 w 1456672"/>
              <a:gd name="connsiteY122" fmla="*/ 835399 h 2018589"/>
              <a:gd name="connsiteX123" fmla="*/ 902398 w 1456672"/>
              <a:gd name="connsiteY123" fmla="*/ 827302 h 2018589"/>
              <a:gd name="connsiteX124" fmla="*/ 913352 w 1456672"/>
              <a:gd name="connsiteY124" fmla="*/ 730624 h 2018589"/>
              <a:gd name="connsiteX125" fmla="*/ 930497 w 1456672"/>
              <a:gd name="connsiteY125" fmla="*/ 665854 h 2018589"/>
              <a:gd name="connsiteX126" fmla="*/ 960025 w 1456672"/>
              <a:gd name="connsiteY126" fmla="*/ 645375 h 2018589"/>
              <a:gd name="connsiteX127" fmla="*/ 1150525 w 1456672"/>
              <a:gd name="connsiteY127" fmla="*/ 546315 h 2018589"/>
              <a:gd name="connsiteX128" fmla="*/ 1161478 w 1456672"/>
              <a:gd name="connsiteY128" fmla="*/ 545839 h 2018589"/>
              <a:gd name="connsiteX129" fmla="*/ 1158145 w 1456672"/>
              <a:gd name="connsiteY129" fmla="*/ 556792 h 2018589"/>
              <a:gd name="connsiteX130" fmla="*/ 1030033 w 1456672"/>
              <a:gd name="connsiteY130" fmla="*/ 718241 h 2018589"/>
              <a:gd name="connsiteX131" fmla="*/ 1034796 w 1456672"/>
              <a:gd name="connsiteY131" fmla="*/ 731100 h 2018589"/>
              <a:gd name="connsiteX132" fmla="*/ 1034796 w 1456672"/>
              <a:gd name="connsiteY132" fmla="*/ 731100 h 2018589"/>
              <a:gd name="connsiteX133" fmla="*/ 1110520 w 1456672"/>
              <a:gd name="connsiteY133" fmla="*/ 686809 h 2018589"/>
              <a:gd name="connsiteX134" fmla="*/ 1144333 w 1456672"/>
              <a:gd name="connsiteY134" fmla="*/ 666330 h 2018589"/>
              <a:gd name="connsiteX135" fmla="*/ 1150048 w 1456672"/>
              <a:gd name="connsiteY135" fmla="*/ 664425 h 2018589"/>
              <a:gd name="connsiteX136" fmla="*/ 1144333 w 1456672"/>
              <a:gd name="connsiteY136" fmla="*/ 666330 h 2018589"/>
              <a:gd name="connsiteX137" fmla="*/ 1178624 w 1456672"/>
              <a:gd name="connsiteY137" fmla="*/ 645851 h 2018589"/>
              <a:gd name="connsiteX138" fmla="*/ 1271016 w 1456672"/>
              <a:gd name="connsiteY138" fmla="*/ 589177 h 2018589"/>
              <a:gd name="connsiteX139" fmla="*/ 1285780 w 1456672"/>
              <a:gd name="connsiteY139" fmla="*/ 580129 h 2018589"/>
              <a:gd name="connsiteX140" fmla="*/ 1313878 w 1456672"/>
              <a:gd name="connsiteY140" fmla="*/ 590130 h 2018589"/>
              <a:gd name="connsiteX141" fmla="*/ 1325308 w 1456672"/>
              <a:gd name="connsiteY141" fmla="*/ 727766 h 2018589"/>
              <a:gd name="connsiteX142" fmla="*/ 1316260 w 1456672"/>
              <a:gd name="connsiteY142" fmla="*/ 768247 h 2018589"/>
              <a:gd name="connsiteX143" fmla="*/ 1316260 w 1456672"/>
              <a:gd name="connsiteY143" fmla="*/ 768247 h 2018589"/>
              <a:gd name="connsiteX144" fmla="*/ 1304353 w 1456672"/>
              <a:gd name="connsiteY144" fmla="*/ 850162 h 2018589"/>
              <a:gd name="connsiteX145" fmla="*/ 1291018 w 1456672"/>
              <a:gd name="connsiteY145" fmla="*/ 858735 h 2018589"/>
              <a:gd name="connsiteX146" fmla="*/ 1201960 w 1456672"/>
              <a:gd name="connsiteY146" fmla="*/ 858735 h 2018589"/>
              <a:gd name="connsiteX147" fmla="*/ 1088136 w 1456672"/>
              <a:gd name="connsiteY147" fmla="*/ 859211 h 2018589"/>
              <a:gd name="connsiteX148" fmla="*/ 1408652 w 1456672"/>
              <a:gd name="connsiteY148" fmla="*/ 1123054 h 2018589"/>
              <a:gd name="connsiteX149" fmla="*/ 1405795 w 1456672"/>
              <a:gd name="connsiteY149" fmla="*/ 1141151 h 2018589"/>
              <a:gd name="connsiteX150" fmla="*/ 1405795 w 1456672"/>
              <a:gd name="connsiteY150" fmla="*/ 1141151 h 2018589"/>
              <a:gd name="connsiteX151" fmla="*/ 1405318 w 1456672"/>
              <a:gd name="connsiteY151" fmla="*/ 1151153 h 2018589"/>
              <a:gd name="connsiteX152" fmla="*/ 1357693 w 1456672"/>
              <a:gd name="connsiteY152" fmla="*/ 1181633 h 2018589"/>
              <a:gd name="connsiteX153" fmla="*/ 1269587 w 1456672"/>
              <a:gd name="connsiteY153" fmla="*/ 1157820 h 2018589"/>
              <a:gd name="connsiteX154" fmla="*/ 1209580 w 1456672"/>
              <a:gd name="connsiteY154" fmla="*/ 1147342 h 2018589"/>
              <a:gd name="connsiteX155" fmla="*/ 1195292 w 1456672"/>
              <a:gd name="connsiteY155" fmla="*/ 1150676 h 2018589"/>
              <a:gd name="connsiteX156" fmla="*/ 1211961 w 1456672"/>
              <a:gd name="connsiteY156" fmla="*/ 1163535 h 2018589"/>
              <a:gd name="connsiteX157" fmla="*/ 1211961 w 1456672"/>
              <a:gd name="connsiteY157" fmla="*/ 1163535 h 2018589"/>
              <a:gd name="connsiteX158" fmla="*/ 1284351 w 1456672"/>
              <a:gd name="connsiteY158" fmla="*/ 1190205 h 2018589"/>
              <a:gd name="connsiteX159" fmla="*/ 1284351 w 1456672"/>
              <a:gd name="connsiteY159" fmla="*/ 1190205 h 2018589"/>
              <a:gd name="connsiteX160" fmla="*/ 1304353 w 1456672"/>
              <a:gd name="connsiteY160" fmla="*/ 1197349 h 2018589"/>
              <a:gd name="connsiteX161" fmla="*/ 1304353 w 1456672"/>
              <a:gd name="connsiteY161" fmla="*/ 1197349 h 2018589"/>
              <a:gd name="connsiteX162" fmla="*/ 1377696 w 1456672"/>
              <a:gd name="connsiteY162" fmla="*/ 1223543 h 2018589"/>
              <a:gd name="connsiteX163" fmla="*/ 1383411 w 1456672"/>
              <a:gd name="connsiteY163" fmla="*/ 1237354 h 2018589"/>
              <a:gd name="connsiteX164" fmla="*/ 1360075 w 1456672"/>
              <a:gd name="connsiteY164" fmla="*/ 1279740 h 2018589"/>
              <a:gd name="connsiteX165" fmla="*/ 1360075 w 1456672"/>
              <a:gd name="connsiteY165" fmla="*/ 1279740 h 2018589"/>
              <a:gd name="connsiteX166" fmla="*/ 1349121 w 1456672"/>
              <a:gd name="connsiteY166" fmla="*/ 1300219 h 2018589"/>
              <a:gd name="connsiteX167" fmla="*/ 1349121 w 1456672"/>
              <a:gd name="connsiteY167" fmla="*/ 1300219 h 2018589"/>
              <a:gd name="connsiteX168" fmla="*/ 1306258 w 1456672"/>
              <a:gd name="connsiteY168" fmla="*/ 1381181 h 2018589"/>
              <a:gd name="connsiteX169" fmla="*/ 1251966 w 1456672"/>
              <a:gd name="connsiteY169" fmla="*/ 1392611 h 2018589"/>
              <a:gd name="connsiteX170" fmla="*/ 1151953 w 1456672"/>
              <a:gd name="connsiteY170" fmla="*/ 1327841 h 2018589"/>
              <a:gd name="connsiteX171" fmla="*/ 1151953 w 1456672"/>
              <a:gd name="connsiteY171" fmla="*/ 1327841 h 2018589"/>
              <a:gd name="connsiteX172" fmla="*/ 1042892 w 1456672"/>
              <a:gd name="connsiteY172" fmla="*/ 1256404 h 2018589"/>
              <a:gd name="connsiteX173" fmla="*/ 1026700 w 1456672"/>
              <a:gd name="connsiteY173" fmla="*/ 1224971 h 2018589"/>
              <a:gd name="connsiteX174" fmla="*/ 1033843 w 1456672"/>
              <a:gd name="connsiteY174" fmla="*/ 1219733 h 2018589"/>
              <a:gd name="connsiteX175" fmla="*/ 1077182 w 1456672"/>
              <a:gd name="connsiteY175" fmla="*/ 1222590 h 2018589"/>
              <a:gd name="connsiteX176" fmla="*/ 1099090 w 1456672"/>
              <a:gd name="connsiteY176" fmla="*/ 1202588 h 2018589"/>
              <a:gd name="connsiteX177" fmla="*/ 1101947 w 1456672"/>
              <a:gd name="connsiteY177" fmla="*/ 1186871 h 2018589"/>
              <a:gd name="connsiteX178" fmla="*/ 1101947 w 1456672"/>
              <a:gd name="connsiteY178" fmla="*/ 1186871 h 2018589"/>
              <a:gd name="connsiteX179" fmla="*/ 1102900 w 1456672"/>
              <a:gd name="connsiteY179" fmla="*/ 1173060 h 2018589"/>
              <a:gd name="connsiteX180" fmla="*/ 1104328 w 1456672"/>
              <a:gd name="connsiteY180" fmla="*/ 1164964 h 2018589"/>
              <a:gd name="connsiteX181" fmla="*/ 1104328 w 1456672"/>
              <a:gd name="connsiteY181" fmla="*/ 1164964 h 2018589"/>
              <a:gd name="connsiteX182" fmla="*/ 1107662 w 1456672"/>
              <a:gd name="connsiteY182" fmla="*/ 1133531 h 2018589"/>
              <a:gd name="connsiteX183" fmla="*/ 1107662 w 1456672"/>
              <a:gd name="connsiteY183" fmla="*/ 1133531 h 2018589"/>
              <a:gd name="connsiteX184" fmla="*/ 1127665 w 1456672"/>
              <a:gd name="connsiteY184" fmla="*/ 955890 h 2018589"/>
              <a:gd name="connsiteX185" fmla="*/ 1130998 w 1456672"/>
              <a:gd name="connsiteY185" fmla="*/ 937792 h 2018589"/>
              <a:gd name="connsiteX186" fmla="*/ 1161955 w 1456672"/>
              <a:gd name="connsiteY186" fmla="*/ 912075 h 2018589"/>
              <a:gd name="connsiteX187" fmla="*/ 1325308 w 1456672"/>
              <a:gd name="connsiteY187" fmla="*/ 902550 h 2018589"/>
              <a:gd name="connsiteX188" fmla="*/ 1358170 w 1456672"/>
              <a:gd name="connsiteY188" fmla="*/ 907789 h 2018589"/>
              <a:gd name="connsiteX189" fmla="*/ 1384364 w 1456672"/>
              <a:gd name="connsiteY189" fmla="*/ 938745 h 2018589"/>
              <a:gd name="connsiteX190" fmla="*/ 1405318 w 1456672"/>
              <a:gd name="connsiteY190" fmla="*/ 1045901 h 2018589"/>
              <a:gd name="connsiteX191" fmla="*/ 1393889 w 1456672"/>
              <a:gd name="connsiteY191" fmla="*/ 1059236 h 2018589"/>
              <a:gd name="connsiteX192" fmla="*/ 1322927 w 1456672"/>
              <a:gd name="connsiteY192" fmla="*/ 1058760 h 2018589"/>
              <a:gd name="connsiteX193" fmla="*/ 1322927 w 1456672"/>
              <a:gd name="connsiteY193" fmla="*/ 1058760 h 2018589"/>
              <a:gd name="connsiteX194" fmla="*/ 1303401 w 1456672"/>
              <a:gd name="connsiteY194" fmla="*/ 1058760 h 2018589"/>
              <a:gd name="connsiteX195" fmla="*/ 1303401 w 1456672"/>
              <a:gd name="connsiteY195" fmla="*/ 1058760 h 2018589"/>
              <a:gd name="connsiteX196" fmla="*/ 1215771 w 1456672"/>
              <a:gd name="connsiteY196" fmla="*/ 1059236 h 2018589"/>
              <a:gd name="connsiteX197" fmla="*/ 1202912 w 1456672"/>
              <a:gd name="connsiteY197" fmla="*/ 1066380 h 2018589"/>
              <a:gd name="connsiteX198" fmla="*/ 1214342 w 1456672"/>
              <a:gd name="connsiteY198" fmla="*/ 1074476 h 2018589"/>
              <a:gd name="connsiteX199" fmla="*/ 1244822 w 1456672"/>
              <a:gd name="connsiteY199" fmla="*/ 1077810 h 2018589"/>
              <a:gd name="connsiteX200" fmla="*/ 1248632 w 1456672"/>
              <a:gd name="connsiteY200" fmla="*/ 1078763 h 2018589"/>
              <a:gd name="connsiteX201" fmla="*/ 1320546 w 1456672"/>
              <a:gd name="connsiteY201" fmla="*/ 1084001 h 2018589"/>
              <a:gd name="connsiteX202" fmla="*/ 1376267 w 1456672"/>
              <a:gd name="connsiteY202" fmla="*/ 1086383 h 2018589"/>
              <a:gd name="connsiteX203" fmla="*/ 1408652 w 1456672"/>
              <a:gd name="connsiteY203" fmla="*/ 1123054 h 2018589"/>
              <a:gd name="connsiteX0" fmla="*/ 1453409 w 1462376"/>
              <a:gd name="connsiteY0" fmla="*/ 970177 h 2018589"/>
              <a:gd name="connsiteX1" fmla="*/ 1444360 w 1462376"/>
              <a:gd name="connsiteY1" fmla="*/ 956842 h 2018589"/>
              <a:gd name="connsiteX2" fmla="*/ 1426739 w 1462376"/>
              <a:gd name="connsiteY2" fmla="*/ 888262 h 2018589"/>
              <a:gd name="connsiteX3" fmla="*/ 1392925 w 1462376"/>
              <a:gd name="connsiteY3" fmla="*/ 820159 h 2018589"/>
              <a:gd name="connsiteX4" fmla="*/ 1386257 w 1462376"/>
              <a:gd name="connsiteY4" fmla="*/ 787774 h 2018589"/>
              <a:gd name="connsiteX5" fmla="*/ 1384829 w 1462376"/>
              <a:gd name="connsiteY5" fmla="*/ 715384 h 2018589"/>
              <a:gd name="connsiteX6" fmla="*/ 1391020 w 1462376"/>
              <a:gd name="connsiteY6" fmla="*/ 659662 h 2018589"/>
              <a:gd name="connsiteX7" fmla="*/ 1379590 w 1462376"/>
              <a:gd name="connsiteY7" fmla="*/ 612990 h 2018589"/>
              <a:gd name="connsiteX8" fmla="*/ 1376732 w 1462376"/>
              <a:gd name="connsiteY8" fmla="*/ 563936 h 2018589"/>
              <a:gd name="connsiteX9" fmla="*/ 1392449 w 1462376"/>
              <a:gd name="connsiteY9" fmla="*/ 424871 h 2018589"/>
              <a:gd name="connsiteX10" fmla="*/ 1380066 w 1462376"/>
              <a:gd name="connsiteY10" fmla="*/ 342956 h 2018589"/>
              <a:gd name="connsiteX11" fmla="*/ 1375780 w 1462376"/>
              <a:gd name="connsiteY11" fmla="*/ 255326 h 2018589"/>
              <a:gd name="connsiteX12" fmla="*/ 1308153 w 1462376"/>
              <a:gd name="connsiteY12" fmla="*/ 191508 h 2018589"/>
              <a:gd name="connsiteX13" fmla="*/ 1272910 w 1462376"/>
              <a:gd name="connsiteY13" fmla="*/ 176268 h 2018589"/>
              <a:gd name="connsiteX14" fmla="*/ 1248621 w 1462376"/>
              <a:gd name="connsiteY14" fmla="*/ 161505 h 2018589"/>
              <a:gd name="connsiteX15" fmla="*/ 1206235 w 1462376"/>
              <a:gd name="connsiteY15" fmla="*/ 127215 h 2018589"/>
              <a:gd name="connsiteX16" fmla="*/ 1194805 w 1462376"/>
              <a:gd name="connsiteY16" fmla="*/ 111022 h 2018589"/>
              <a:gd name="connsiteX17" fmla="*/ 1142894 w 1462376"/>
              <a:gd name="connsiteY17" fmla="*/ 91020 h 2018589"/>
              <a:gd name="connsiteX18" fmla="*/ 1031927 w 1462376"/>
              <a:gd name="connsiteY18" fmla="*/ 52920 h 2018589"/>
              <a:gd name="connsiteX19" fmla="*/ 969062 w 1462376"/>
              <a:gd name="connsiteY19" fmla="*/ 31965 h 2018589"/>
              <a:gd name="connsiteX20" fmla="*/ 908102 w 1462376"/>
              <a:gd name="connsiteY20" fmla="*/ 26726 h 2018589"/>
              <a:gd name="connsiteX21" fmla="*/ 833807 w 1462376"/>
              <a:gd name="connsiteY21" fmla="*/ 17677 h 2018589"/>
              <a:gd name="connsiteX22" fmla="*/ 729032 w 1462376"/>
              <a:gd name="connsiteY22" fmla="*/ 56 h 2018589"/>
              <a:gd name="connsiteX23" fmla="*/ 635687 w 1462376"/>
              <a:gd name="connsiteY23" fmla="*/ 11010 h 2018589"/>
              <a:gd name="connsiteX24" fmla="*/ 425661 w 1462376"/>
              <a:gd name="connsiteY24" fmla="*/ 83876 h 2018589"/>
              <a:gd name="connsiteX25" fmla="*/ 327553 w 1462376"/>
              <a:gd name="connsiteY25" fmla="*/ 158171 h 2018589"/>
              <a:gd name="connsiteX26" fmla="*/ 265165 w 1462376"/>
              <a:gd name="connsiteY26" fmla="*/ 228180 h 2018589"/>
              <a:gd name="connsiteX27" fmla="*/ 212301 w 1462376"/>
              <a:gd name="connsiteY27" fmla="*/ 292474 h 2018589"/>
              <a:gd name="connsiteX28" fmla="*/ 169915 w 1462376"/>
              <a:gd name="connsiteY28" fmla="*/ 380580 h 2018589"/>
              <a:gd name="connsiteX29" fmla="*/ 133243 w 1462376"/>
              <a:gd name="connsiteY29" fmla="*/ 577271 h 2018589"/>
              <a:gd name="connsiteX30" fmla="*/ 142292 w 1462376"/>
              <a:gd name="connsiteY30" fmla="*/ 680617 h 2018589"/>
              <a:gd name="connsiteX31" fmla="*/ 198966 w 1462376"/>
              <a:gd name="connsiteY31" fmla="*/ 825874 h 2018589"/>
              <a:gd name="connsiteX32" fmla="*/ 241828 w 1462376"/>
              <a:gd name="connsiteY32" fmla="*/ 892072 h 2018589"/>
              <a:gd name="connsiteX33" fmla="*/ 264689 w 1462376"/>
              <a:gd name="connsiteY33" fmla="*/ 921600 h 2018589"/>
              <a:gd name="connsiteX34" fmla="*/ 316123 w 1462376"/>
              <a:gd name="connsiteY34" fmla="*/ 1016374 h 2018589"/>
              <a:gd name="connsiteX35" fmla="*/ 340412 w 1462376"/>
              <a:gd name="connsiteY35" fmla="*/ 1153058 h 2018589"/>
              <a:gd name="connsiteX36" fmla="*/ 332316 w 1462376"/>
              <a:gd name="connsiteY36" fmla="*/ 1322603 h 2018589"/>
              <a:gd name="connsiteX37" fmla="*/ 298026 w 1462376"/>
              <a:gd name="connsiteY37" fmla="*/ 1397850 h 2018589"/>
              <a:gd name="connsiteX38" fmla="*/ 268975 w 1462376"/>
              <a:gd name="connsiteY38" fmla="*/ 1431664 h 2018589"/>
              <a:gd name="connsiteX39" fmla="*/ 28391 w 1462376"/>
              <a:gd name="connsiteY39" fmla="*/ 1611103 h 2018589"/>
              <a:gd name="connsiteX40" fmla="*/ 25827 w 1462376"/>
              <a:gd name="connsiteY40" fmla="*/ 1716302 h 2018589"/>
              <a:gd name="connsiteX41" fmla="*/ 342317 w 1462376"/>
              <a:gd name="connsiteY41" fmla="*/ 1465954 h 2018589"/>
              <a:gd name="connsiteX42" fmla="*/ 347080 w 1462376"/>
              <a:gd name="connsiteY42" fmla="*/ 1462620 h 2018589"/>
              <a:gd name="connsiteX43" fmla="*/ 411374 w 1462376"/>
              <a:gd name="connsiteY43" fmla="*/ 1330699 h 2018589"/>
              <a:gd name="connsiteX44" fmla="*/ 434234 w 1462376"/>
              <a:gd name="connsiteY44" fmla="*/ 1234020 h 2018589"/>
              <a:gd name="connsiteX45" fmla="*/ 457570 w 1462376"/>
              <a:gd name="connsiteY45" fmla="*/ 1156391 h 2018589"/>
              <a:gd name="connsiteX46" fmla="*/ 501385 w 1462376"/>
              <a:gd name="connsiteY46" fmla="*/ 1052569 h 2018589"/>
              <a:gd name="connsiteX47" fmla="*/ 493289 w 1462376"/>
              <a:gd name="connsiteY47" fmla="*/ 962081 h 2018589"/>
              <a:gd name="connsiteX48" fmla="*/ 496146 w 1462376"/>
              <a:gd name="connsiteY48" fmla="*/ 770152 h 2018589"/>
              <a:gd name="connsiteX49" fmla="*/ 506624 w 1462376"/>
              <a:gd name="connsiteY49" fmla="*/ 738720 h 2018589"/>
              <a:gd name="connsiteX50" fmla="*/ 565679 w 1462376"/>
              <a:gd name="connsiteY50" fmla="*/ 699191 h 2018589"/>
              <a:gd name="connsiteX51" fmla="*/ 639497 w 1462376"/>
              <a:gd name="connsiteY51" fmla="*/ 681570 h 2018589"/>
              <a:gd name="connsiteX52" fmla="*/ 777134 w 1462376"/>
              <a:gd name="connsiteY52" fmla="*/ 742054 h 2018589"/>
              <a:gd name="connsiteX53" fmla="*/ 862859 w 1462376"/>
              <a:gd name="connsiteY53" fmla="*/ 908265 h 2018589"/>
              <a:gd name="connsiteX54" fmla="*/ 855715 w 1462376"/>
              <a:gd name="connsiteY54" fmla="*/ 918742 h 2018589"/>
              <a:gd name="connsiteX55" fmla="*/ 758084 w 1462376"/>
              <a:gd name="connsiteY55" fmla="*/ 921600 h 2018589"/>
              <a:gd name="connsiteX56" fmla="*/ 679026 w 1462376"/>
              <a:gd name="connsiteY56" fmla="*/ 932554 h 2018589"/>
              <a:gd name="connsiteX57" fmla="*/ 708554 w 1462376"/>
              <a:gd name="connsiteY57" fmla="*/ 946841 h 2018589"/>
              <a:gd name="connsiteX58" fmla="*/ 1070027 w 1462376"/>
              <a:gd name="connsiteY58" fmla="*/ 946841 h 2018589"/>
              <a:gd name="connsiteX59" fmla="*/ 1091935 w 1462376"/>
              <a:gd name="connsiteY59" fmla="*/ 949222 h 2018589"/>
              <a:gd name="connsiteX60" fmla="*/ 1076695 w 1462376"/>
              <a:gd name="connsiteY60" fmla="*/ 1015421 h 2018589"/>
              <a:gd name="connsiteX61" fmla="*/ 1063360 w 1462376"/>
              <a:gd name="connsiteY61" fmla="*/ 1156867 h 2018589"/>
              <a:gd name="connsiteX62" fmla="*/ 1047168 w 1462376"/>
              <a:gd name="connsiteY62" fmla="*/ 1170679 h 2018589"/>
              <a:gd name="connsiteX63" fmla="*/ 1002876 w 1462376"/>
              <a:gd name="connsiteY63" fmla="*/ 1173536 h 2018589"/>
              <a:gd name="connsiteX64" fmla="*/ 957156 w 1462376"/>
              <a:gd name="connsiteY64" fmla="*/ 1188776 h 2018589"/>
              <a:gd name="connsiteX65" fmla="*/ 813805 w 1462376"/>
              <a:gd name="connsiteY65" fmla="*/ 1164011 h 2018589"/>
              <a:gd name="connsiteX66" fmla="*/ 743796 w 1462376"/>
              <a:gd name="connsiteY66" fmla="*/ 1152105 h 2018589"/>
              <a:gd name="connsiteX67" fmla="*/ 685217 w 1462376"/>
              <a:gd name="connsiteY67" fmla="*/ 1140675 h 2018589"/>
              <a:gd name="connsiteX68" fmla="*/ 767132 w 1462376"/>
              <a:gd name="connsiteY68" fmla="*/ 1182109 h 2018589"/>
              <a:gd name="connsiteX69" fmla="*/ 951441 w 1462376"/>
              <a:gd name="connsiteY69" fmla="*/ 1240211 h 2018589"/>
              <a:gd name="connsiteX70" fmla="*/ 972396 w 1462376"/>
              <a:gd name="connsiteY70" fmla="*/ 1253070 h 2018589"/>
              <a:gd name="connsiteX71" fmla="*/ 1009544 w 1462376"/>
              <a:gd name="connsiteY71" fmla="*/ 1286408 h 2018589"/>
              <a:gd name="connsiteX72" fmla="*/ 1121939 w 1462376"/>
              <a:gd name="connsiteY72" fmla="*/ 1374990 h 2018589"/>
              <a:gd name="connsiteX73" fmla="*/ 1003829 w 1462376"/>
              <a:gd name="connsiteY73" fmla="*/ 1376895 h 2018589"/>
              <a:gd name="connsiteX74" fmla="*/ 914770 w 1462376"/>
              <a:gd name="connsiteY74" fmla="*/ 1400708 h 2018589"/>
              <a:gd name="connsiteX75" fmla="*/ 886671 w 1462376"/>
              <a:gd name="connsiteY75" fmla="*/ 1481194 h 2018589"/>
              <a:gd name="connsiteX76" fmla="*/ 864287 w 1462376"/>
              <a:gd name="connsiteY76" fmla="*/ 1585969 h 2018589"/>
              <a:gd name="connsiteX77" fmla="*/ 858096 w 1462376"/>
              <a:gd name="connsiteY77" fmla="*/ 1707889 h 2018589"/>
              <a:gd name="connsiteX78" fmla="*/ 952394 w 1462376"/>
              <a:gd name="connsiteY78" fmla="*/ 1961730 h 2018589"/>
              <a:gd name="connsiteX79" fmla="*/ 983350 w 1462376"/>
              <a:gd name="connsiteY79" fmla="*/ 2007927 h 2018589"/>
              <a:gd name="connsiteX80" fmla="*/ 1000971 w 1462376"/>
              <a:gd name="connsiteY80" fmla="*/ 2005545 h 2018589"/>
              <a:gd name="connsiteX81" fmla="*/ 970491 w 1462376"/>
              <a:gd name="connsiteY81" fmla="*/ 1863623 h 2018589"/>
              <a:gd name="connsiteX82" fmla="*/ 935725 w 1462376"/>
              <a:gd name="connsiteY82" fmla="*/ 1739321 h 2018589"/>
              <a:gd name="connsiteX83" fmla="*/ 938582 w 1462376"/>
              <a:gd name="connsiteY83" fmla="*/ 1626450 h 2018589"/>
              <a:gd name="connsiteX84" fmla="*/ 953346 w 1462376"/>
              <a:gd name="connsiteY84" fmla="*/ 1547869 h 2018589"/>
              <a:gd name="connsiteX85" fmla="*/ 960490 w 1462376"/>
              <a:gd name="connsiteY85" fmla="*/ 1509293 h 2018589"/>
              <a:gd name="connsiteX86" fmla="*/ 969539 w 1462376"/>
              <a:gd name="connsiteY86" fmla="*/ 1485956 h 2018589"/>
              <a:gd name="connsiteX87" fmla="*/ 993351 w 1462376"/>
              <a:gd name="connsiteY87" fmla="*/ 1463096 h 2018589"/>
              <a:gd name="connsiteX88" fmla="*/ 1133369 w 1462376"/>
              <a:gd name="connsiteY88" fmla="*/ 1449761 h 2018589"/>
              <a:gd name="connsiteX89" fmla="*/ 1264337 w 1462376"/>
              <a:gd name="connsiteY89" fmla="*/ 1462144 h 2018589"/>
              <a:gd name="connsiteX90" fmla="*/ 1322440 w 1462376"/>
              <a:gd name="connsiteY90" fmla="*/ 1442141 h 2018589"/>
              <a:gd name="connsiteX91" fmla="*/ 1341966 w 1462376"/>
              <a:gd name="connsiteY91" fmla="*/ 1404994 h 2018589"/>
              <a:gd name="connsiteX92" fmla="*/ 1434835 w 1462376"/>
              <a:gd name="connsiteY92" fmla="*/ 1216399 h 2018589"/>
              <a:gd name="connsiteX93" fmla="*/ 1459124 w 1462376"/>
              <a:gd name="connsiteY93" fmla="*/ 1015897 h 2018589"/>
              <a:gd name="connsiteX94" fmla="*/ 1451028 w 1462376"/>
              <a:gd name="connsiteY94" fmla="*/ 975416 h 2018589"/>
              <a:gd name="connsiteX95" fmla="*/ 1453409 w 1462376"/>
              <a:gd name="connsiteY95" fmla="*/ 970177 h 2018589"/>
              <a:gd name="connsiteX96" fmla="*/ 531865 w 1462376"/>
              <a:gd name="connsiteY96" fmla="*/ 447255 h 2018589"/>
              <a:gd name="connsiteX97" fmla="*/ 569012 w 1462376"/>
              <a:gd name="connsiteY97" fmla="*/ 449160 h 2018589"/>
              <a:gd name="connsiteX98" fmla="*/ 463285 w 1462376"/>
              <a:gd name="connsiteY98" fmla="*/ 509167 h 2018589"/>
              <a:gd name="connsiteX99" fmla="*/ 387561 w 1462376"/>
              <a:gd name="connsiteY99" fmla="*/ 512025 h 2018589"/>
              <a:gd name="connsiteX100" fmla="*/ 423756 w 1462376"/>
              <a:gd name="connsiteY100" fmla="*/ 423442 h 2018589"/>
              <a:gd name="connsiteX101" fmla="*/ 399944 w 1462376"/>
              <a:gd name="connsiteY101" fmla="*/ 436777 h 2018589"/>
              <a:gd name="connsiteX102" fmla="*/ 338031 w 1462376"/>
              <a:gd name="connsiteY102" fmla="*/ 490594 h 2018589"/>
              <a:gd name="connsiteX103" fmla="*/ 299455 w 1462376"/>
              <a:gd name="connsiteY103" fmla="*/ 516787 h 2018589"/>
              <a:gd name="connsiteX104" fmla="*/ 532817 w 1462376"/>
              <a:gd name="connsiteY104" fmla="*/ 316762 h 2018589"/>
              <a:gd name="connsiteX105" fmla="*/ 535675 w 1462376"/>
              <a:gd name="connsiteY105" fmla="*/ 319620 h 2018589"/>
              <a:gd name="connsiteX106" fmla="*/ 504719 w 1462376"/>
              <a:gd name="connsiteY106" fmla="*/ 363911 h 2018589"/>
              <a:gd name="connsiteX107" fmla="*/ 501385 w 1462376"/>
              <a:gd name="connsiteY107" fmla="*/ 372484 h 2018589"/>
              <a:gd name="connsiteX108" fmla="*/ 510434 w 1462376"/>
              <a:gd name="connsiteY108" fmla="*/ 373912 h 2018589"/>
              <a:gd name="connsiteX109" fmla="*/ 577585 w 1462376"/>
              <a:gd name="connsiteY109" fmla="*/ 362482 h 2018589"/>
              <a:gd name="connsiteX110" fmla="*/ 590444 w 1462376"/>
              <a:gd name="connsiteY110" fmla="*/ 362006 h 2018589"/>
              <a:gd name="connsiteX111" fmla="*/ 530912 w 1462376"/>
              <a:gd name="connsiteY111" fmla="*/ 416775 h 2018589"/>
              <a:gd name="connsiteX112" fmla="*/ 530912 w 1462376"/>
              <a:gd name="connsiteY112" fmla="*/ 416775 h 2018589"/>
              <a:gd name="connsiteX113" fmla="*/ 522816 w 1462376"/>
              <a:gd name="connsiteY113" fmla="*/ 432015 h 2018589"/>
              <a:gd name="connsiteX114" fmla="*/ 531865 w 1462376"/>
              <a:gd name="connsiteY114" fmla="*/ 447255 h 2018589"/>
              <a:gd name="connsiteX115" fmla="*/ 1093840 w 1462376"/>
              <a:gd name="connsiteY115" fmla="*/ 859211 h 2018589"/>
              <a:gd name="connsiteX116" fmla="*/ 1078124 w 1462376"/>
              <a:gd name="connsiteY116" fmla="*/ 861116 h 2018589"/>
              <a:gd name="connsiteX117" fmla="*/ 1085268 w 1462376"/>
              <a:gd name="connsiteY117" fmla="*/ 879214 h 2018589"/>
              <a:gd name="connsiteX118" fmla="*/ 1064789 w 1462376"/>
              <a:gd name="connsiteY118" fmla="*/ 906360 h 2018589"/>
              <a:gd name="connsiteX119" fmla="*/ 907150 w 1462376"/>
              <a:gd name="connsiteY119" fmla="*/ 907789 h 2018589"/>
              <a:gd name="connsiteX120" fmla="*/ 899054 w 1462376"/>
              <a:gd name="connsiteY120" fmla="*/ 895882 h 2018589"/>
              <a:gd name="connsiteX121" fmla="*/ 906674 w 1462376"/>
              <a:gd name="connsiteY121" fmla="*/ 835399 h 2018589"/>
              <a:gd name="connsiteX122" fmla="*/ 906674 w 1462376"/>
              <a:gd name="connsiteY122" fmla="*/ 835399 h 2018589"/>
              <a:gd name="connsiteX123" fmla="*/ 908102 w 1462376"/>
              <a:gd name="connsiteY123" fmla="*/ 827302 h 2018589"/>
              <a:gd name="connsiteX124" fmla="*/ 919056 w 1462376"/>
              <a:gd name="connsiteY124" fmla="*/ 730624 h 2018589"/>
              <a:gd name="connsiteX125" fmla="*/ 936201 w 1462376"/>
              <a:gd name="connsiteY125" fmla="*/ 665854 h 2018589"/>
              <a:gd name="connsiteX126" fmla="*/ 965729 w 1462376"/>
              <a:gd name="connsiteY126" fmla="*/ 645375 h 2018589"/>
              <a:gd name="connsiteX127" fmla="*/ 1156229 w 1462376"/>
              <a:gd name="connsiteY127" fmla="*/ 546315 h 2018589"/>
              <a:gd name="connsiteX128" fmla="*/ 1167182 w 1462376"/>
              <a:gd name="connsiteY128" fmla="*/ 545839 h 2018589"/>
              <a:gd name="connsiteX129" fmla="*/ 1163849 w 1462376"/>
              <a:gd name="connsiteY129" fmla="*/ 556792 h 2018589"/>
              <a:gd name="connsiteX130" fmla="*/ 1035737 w 1462376"/>
              <a:gd name="connsiteY130" fmla="*/ 718241 h 2018589"/>
              <a:gd name="connsiteX131" fmla="*/ 1040500 w 1462376"/>
              <a:gd name="connsiteY131" fmla="*/ 731100 h 2018589"/>
              <a:gd name="connsiteX132" fmla="*/ 1040500 w 1462376"/>
              <a:gd name="connsiteY132" fmla="*/ 731100 h 2018589"/>
              <a:gd name="connsiteX133" fmla="*/ 1116224 w 1462376"/>
              <a:gd name="connsiteY133" fmla="*/ 686809 h 2018589"/>
              <a:gd name="connsiteX134" fmla="*/ 1150037 w 1462376"/>
              <a:gd name="connsiteY134" fmla="*/ 666330 h 2018589"/>
              <a:gd name="connsiteX135" fmla="*/ 1155752 w 1462376"/>
              <a:gd name="connsiteY135" fmla="*/ 664425 h 2018589"/>
              <a:gd name="connsiteX136" fmla="*/ 1150037 w 1462376"/>
              <a:gd name="connsiteY136" fmla="*/ 666330 h 2018589"/>
              <a:gd name="connsiteX137" fmla="*/ 1184328 w 1462376"/>
              <a:gd name="connsiteY137" fmla="*/ 645851 h 2018589"/>
              <a:gd name="connsiteX138" fmla="*/ 1276720 w 1462376"/>
              <a:gd name="connsiteY138" fmla="*/ 589177 h 2018589"/>
              <a:gd name="connsiteX139" fmla="*/ 1291484 w 1462376"/>
              <a:gd name="connsiteY139" fmla="*/ 580129 h 2018589"/>
              <a:gd name="connsiteX140" fmla="*/ 1319582 w 1462376"/>
              <a:gd name="connsiteY140" fmla="*/ 590130 h 2018589"/>
              <a:gd name="connsiteX141" fmla="*/ 1331012 w 1462376"/>
              <a:gd name="connsiteY141" fmla="*/ 727766 h 2018589"/>
              <a:gd name="connsiteX142" fmla="*/ 1321964 w 1462376"/>
              <a:gd name="connsiteY142" fmla="*/ 768247 h 2018589"/>
              <a:gd name="connsiteX143" fmla="*/ 1321964 w 1462376"/>
              <a:gd name="connsiteY143" fmla="*/ 768247 h 2018589"/>
              <a:gd name="connsiteX144" fmla="*/ 1310057 w 1462376"/>
              <a:gd name="connsiteY144" fmla="*/ 850162 h 2018589"/>
              <a:gd name="connsiteX145" fmla="*/ 1296722 w 1462376"/>
              <a:gd name="connsiteY145" fmla="*/ 858735 h 2018589"/>
              <a:gd name="connsiteX146" fmla="*/ 1207664 w 1462376"/>
              <a:gd name="connsiteY146" fmla="*/ 858735 h 2018589"/>
              <a:gd name="connsiteX147" fmla="*/ 1093840 w 1462376"/>
              <a:gd name="connsiteY147" fmla="*/ 859211 h 2018589"/>
              <a:gd name="connsiteX148" fmla="*/ 1414356 w 1462376"/>
              <a:gd name="connsiteY148" fmla="*/ 1123054 h 2018589"/>
              <a:gd name="connsiteX149" fmla="*/ 1411499 w 1462376"/>
              <a:gd name="connsiteY149" fmla="*/ 1141151 h 2018589"/>
              <a:gd name="connsiteX150" fmla="*/ 1411499 w 1462376"/>
              <a:gd name="connsiteY150" fmla="*/ 1141151 h 2018589"/>
              <a:gd name="connsiteX151" fmla="*/ 1411022 w 1462376"/>
              <a:gd name="connsiteY151" fmla="*/ 1151153 h 2018589"/>
              <a:gd name="connsiteX152" fmla="*/ 1363397 w 1462376"/>
              <a:gd name="connsiteY152" fmla="*/ 1181633 h 2018589"/>
              <a:gd name="connsiteX153" fmla="*/ 1275291 w 1462376"/>
              <a:gd name="connsiteY153" fmla="*/ 1157820 h 2018589"/>
              <a:gd name="connsiteX154" fmla="*/ 1215284 w 1462376"/>
              <a:gd name="connsiteY154" fmla="*/ 1147342 h 2018589"/>
              <a:gd name="connsiteX155" fmla="*/ 1200996 w 1462376"/>
              <a:gd name="connsiteY155" fmla="*/ 1150676 h 2018589"/>
              <a:gd name="connsiteX156" fmla="*/ 1217665 w 1462376"/>
              <a:gd name="connsiteY156" fmla="*/ 1163535 h 2018589"/>
              <a:gd name="connsiteX157" fmla="*/ 1217665 w 1462376"/>
              <a:gd name="connsiteY157" fmla="*/ 1163535 h 2018589"/>
              <a:gd name="connsiteX158" fmla="*/ 1290055 w 1462376"/>
              <a:gd name="connsiteY158" fmla="*/ 1190205 h 2018589"/>
              <a:gd name="connsiteX159" fmla="*/ 1290055 w 1462376"/>
              <a:gd name="connsiteY159" fmla="*/ 1190205 h 2018589"/>
              <a:gd name="connsiteX160" fmla="*/ 1310057 w 1462376"/>
              <a:gd name="connsiteY160" fmla="*/ 1197349 h 2018589"/>
              <a:gd name="connsiteX161" fmla="*/ 1310057 w 1462376"/>
              <a:gd name="connsiteY161" fmla="*/ 1197349 h 2018589"/>
              <a:gd name="connsiteX162" fmla="*/ 1383400 w 1462376"/>
              <a:gd name="connsiteY162" fmla="*/ 1223543 h 2018589"/>
              <a:gd name="connsiteX163" fmla="*/ 1389115 w 1462376"/>
              <a:gd name="connsiteY163" fmla="*/ 1237354 h 2018589"/>
              <a:gd name="connsiteX164" fmla="*/ 1365779 w 1462376"/>
              <a:gd name="connsiteY164" fmla="*/ 1279740 h 2018589"/>
              <a:gd name="connsiteX165" fmla="*/ 1365779 w 1462376"/>
              <a:gd name="connsiteY165" fmla="*/ 1279740 h 2018589"/>
              <a:gd name="connsiteX166" fmla="*/ 1354825 w 1462376"/>
              <a:gd name="connsiteY166" fmla="*/ 1300219 h 2018589"/>
              <a:gd name="connsiteX167" fmla="*/ 1354825 w 1462376"/>
              <a:gd name="connsiteY167" fmla="*/ 1300219 h 2018589"/>
              <a:gd name="connsiteX168" fmla="*/ 1311962 w 1462376"/>
              <a:gd name="connsiteY168" fmla="*/ 1381181 h 2018589"/>
              <a:gd name="connsiteX169" fmla="*/ 1257670 w 1462376"/>
              <a:gd name="connsiteY169" fmla="*/ 1392611 h 2018589"/>
              <a:gd name="connsiteX170" fmla="*/ 1157657 w 1462376"/>
              <a:gd name="connsiteY170" fmla="*/ 1327841 h 2018589"/>
              <a:gd name="connsiteX171" fmla="*/ 1157657 w 1462376"/>
              <a:gd name="connsiteY171" fmla="*/ 1327841 h 2018589"/>
              <a:gd name="connsiteX172" fmla="*/ 1048596 w 1462376"/>
              <a:gd name="connsiteY172" fmla="*/ 1256404 h 2018589"/>
              <a:gd name="connsiteX173" fmla="*/ 1032404 w 1462376"/>
              <a:gd name="connsiteY173" fmla="*/ 1224971 h 2018589"/>
              <a:gd name="connsiteX174" fmla="*/ 1039547 w 1462376"/>
              <a:gd name="connsiteY174" fmla="*/ 1219733 h 2018589"/>
              <a:gd name="connsiteX175" fmla="*/ 1082886 w 1462376"/>
              <a:gd name="connsiteY175" fmla="*/ 1222590 h 2018589"/>
              <a:gd name="connsiteX176" fmla="*/ 1104794 w 1462376"/>
              <a:gd name="connsiteY176" fmla="*/ 1202588 h 2018589"/>
              <a:gd name="connsiteX177" fmla="*/ 1107651 w 1462376"/>
              <a:gd name="connsiteY177" fmla="*/ 1186871 h 2018589"/>
              <a:gd name="connsiteX178" fmla="*/ 1107651 w 1462376"/>
              <a:gd name="connsiteY178" fmla="*/ 1186871 h 2018589"/>
              <a:gd name="connsiteX179" fmla="*/ 1108604 w 1462376"/>
              <a:gd name="connsiteY179" fmla="*/ 1173060 h 2018589"/>
              <a:gd name="connsiteX180" fmla="*/ 1110032 w 1462376"/>
              <a:gd name="connsiteY180" fmla="*/ 1164964 h 2018589"/>
              <a:gd name="connsiteX181" fmla="*/ 1110032 w 1462376"/>
              <a:gd name="connsiteY181" fmla="*/ 1164964 h 2018589"/>
              <a:gd name="connsiteX182" fmla="*/ 1113366 w 1462376"/>
              <a:gd name="connsiteY182" fmla="*/ 1133531 h 2018589"/>
              <a:gd name="connsiteX183" fmla="*/ 1113366 w 1462376"/>
              <a:gd name="connsiteY183" fmla="*/ 1133531 h 2018589"/>
              <a:gd name="connsiteX184" fmla="*/ 1133369 w 1462376"/>
              <a:gd name="connsiteY184" fmla="*/ 955890 h 2018589"/>
              <a:gd name="connsiteX185" fmla="*/ 1136702 w 1462376"/>
              <a:gd name="connsiteY185" fmla="*/ 937792 h 2018589"/>
              <a:gd name="connsiteX186" fmla="*/ 1167659 w 1462376"/>
              <a:gd name="connsiteY186" fmla="*/ 912075 h 2018589"/>
              <a:gd name="connsiteX187" fmla="*/ 1331012 w 1462376"/>
              <a:gd name="connsiteY187" fmla="*/ 902550 h 2018589"/>
              <a:gd name="connsiteX188" fmla="*/ 1363874 w 1462376"/>
              <a:gd name="connsiteY188" fmla="*/ 907789 h 2018589"/>
              <a:gd name="connsiteX189" fmla="*/ 1390068 w 1462376"/>
              <a:gd name="connsiteY189" fmla="*/ 938745 h 2018589"/>
              <a:gd name="connsiteX190" fmla="*/ 1411022 w 1462376"/>
              <a:gd name="connsiteY190" fmla="*/ 1045901 h 2018589"/>
              <a:gd name="connsiteX191" fmla="*/ 1399593 w 1462376"/>
              <a:gd name="connsiteY191" fmla="*/ 1059236 h 2018589"/>
              <a:gd name="connsiteX192" fmla="*/ 1328631 w 1462376"/>
              <a:gd name="connsiteY192" fmla="*/ 1058760 h 2018589"/>
              <a:gd name="connsiteX193" fmla="*/ 1328631 w 1462376"/>
              <a:gd name="connsiteY193" fmla="*/ 1058760 h 2018589"/>
              <a:gd name="connsiteX194" fmla="*/ 1309105 w 1462376"/>
              <a:gd name="connsiteY194" fmla="*/ 1058760 h 2018589"/>
              <a:gd name="connsiteX195" fmla="*/ 1309105 w 1462376"/>
              <a:gd name="connsiteY195" fmla="*/ 1058760 h 2018589"/>
              <a:gd name="connsiteX196" fmla="*/ 1221475 w 1462376"/>
              <a:gd name="connsiteY196" fmla="*/ 1059236 h 2018589"/>
              <a:gd name="connsiteX197" fmla="*/ 1208616 w 1462376"/>
              <a:gd name="connsiteY197" fmla="*/ 1066380 h 2018589"/>
              <a:gd name="connsiteX198" fmla="*/ 1220046 w 1462376"/>
              <a:gd name="connsiteY198" fmla="*/ 1074476 h 2018589"/>
              <a:gd name="connsiteX199" fmla="*/ 1250526 w 1462376"/>
              <a:gd name="connsiteY199" fmla="*/ 1077810 h 2018589"/>
              <a:gd name="connsiteX200" fmla="*/ 1254336 w 1462376"/>
              <a:gd name="connsiteY200" fmla="*/ 1078763 h 2018589"/>
              <a:gd name="connsiteX201" fmla="*/ 1326250 w 1462376"/>
              <a:gd name="connsiteY201" fmla="*/ 1084001 h 2018589"/>
              <a:gd name="connsiteX202" fmla="*/ 1381971 w 1462376"/>
              <a:gd name="connsiteY202" fmla="*/ 1086383 h 2018589"/>
              <a:gd name="connsiteX203" fmla="*/ 1414356 w 1462376"/>
              <a:gd name="connsiteY203" fmla="*/ 1123054 h 2018589"/>
              <a:gd name="connsiteX0" fmla="*/ 1440789 w 1449756"/>
              <a:gd name="connsiteY0" fmla="*/ 970177 h 2018589"/>
              <a:gd name="connsiteX1" fmla="*/ 1431740 w 1449756"/>
              <a:gd name="connsiteY1" fmla="*/ 956842 h 2018589"/>
              <a:gd name="connsiteX2" fmla="*/ 1414119 w 1449756"/>
              <a:gd name="connsiteY2" fmla="*/ 888262 h 2018589"/>
              <a:gd name="connsiteX3" fmla="*/ 1380305 w 1449756"/>
              <a:gd name="connsiteY3" fmla="*/ 820159 h 2018589"/>
              <a:gd name="connsiteX4" fmla="*/ 1373637 w 1449756"/>
              <a:gd name="connsiteY4" fmla="*/ 787774 h 2018589"/>
              <a:gd name="connsiteX5" fmla="*/ 1372209 w 1449756"/>
              <a:gd name="connsiteY5" fmla="*/ 715384 h 2018589"/>
              <a:gd name="connsiteX6" fmla="*/ 1378400 w 1449756"/>
              <a:gd name="connsiteY6" fmla="*/ 659662 h 2018589"/>
              <a:gd name="connsiteX7" fmla="*/ 1366970 w 1449756"/>
              <a:gd name="connsiteY7" fmla="*/ 612990 h 2018589"/>
              <a:gd name="connsiteX8" fmla="*/ 1364112 w 1449756"/>
              <a:gd name="connsiteY8" fmla="*/ 563936 h 2018589"/>
              <a:gd name="connsiteX9" fmla="*/ 1379829 w 1449756"/>
              <a:gd name="connsiteY9" fmla="*/ 424871 h 2018589"/>
              <a:gd name="connsiteX10" fmla="*/ 1367446 w 1449756"/>
              <a:gd name="connsiteY10" fmla="*/ 342956 h 2018589"/>
              <a:gd name="connsiteX11" fmla="*/ 1363160 w 1449756"/>
              <a:gd name="connsiteY11" fmla="*/ 255326 h 2018589"/>
              <a:gd name="connsiteX12" fmla="*/ 1295533 w 1449756"/>
              <a:gd name="connsiteY12" fmla="*/ 191508 h 2018589"/>
              <a:gd name="connsiteX13" fmla="*/ 1260290 w 1449756"/>
              <a:gd name="connsiteY13" fmla="*/ 176268 h 2018589"/>
              <a:gd name="connsiteX14" fmla="*/ 1236001 w 1449756"/>
              <a:gd name="connsiteY14" fmla="*/ 161505 h 2018589"/>
              <a:gd name="connsiteX15" fmla="*/ 1193615 w 1449756"/>
              <a:gd name="connsiteY15" fmla="*/ 127215 h 2018589"/>
              <a:gd name="connsiteX16" fmla="*/ 1182185 w 1449756"/>
              <a:gd name="connsiteY16" fmla="*/ 111022 h 2018589"/>
              <a:gd name="connsiteX17" fmla="*/ 1130274 w 1449756"/>
              <a:gd name="connsiteY17" fmla="*/ 91020 h 2018589"/>
              <a:gd name="connsiteX18" fmla="*/ 1019307 w 1449756"/>
              <a:gd name="connsiteY18" fmla="*/ 52920 h 2018589"/>
              <a:gd name="connsiteX19" fmla="*/ 956442 w 1449756"/>
              <a:gd name="connsiteY19" fmla="*/ 31965 h 2018589"/>
              <a:gd name="connsiteX20" fmla="*/ 895482 w 1449756"/>
              <a:gd name="connsiteY20" fmla="*/ 26726 h 2018589"/>
              <a:gd name="connsiteX21" fmla="*/ 821187 w 1449756"/>
              <a:gd name="connsiteY21" fmla="*/ 17677 h 2018589"/>
              <a:gd name="connsiteX22" fmla="*/ 716412 w 1449756"/>
              <a:gd name="connsiteY22" fmla="*/ 56 h 2018589"/>
              <a:gd name="connsiteX23" fmla="*/ 623067 w 1449756"/>
              <a:gd name="connsiteY23" fmla="*/ 11010 h 2018589"/>
              <a:gd name="connsiteX24" fmla="*/ 413041 w 1449756"/>
              <a:gd name="connsiteY24" fmla="*/ 83876 h 2018589"/>
              <a:gd name="connsiteX25" fmla="*/ 314933 w 1449756"/>
              <a:gd name="connsiteY25" fmla="*/ 158171 h 2018589"/>
              <a:gd name="connsiteX26" fmla="*/ 252545 w 1449756"/>
              <a:gd name="connsiteY26" fmla="*/ 228180 h 2018589"/>
              <a:gd name="connsiteX27" fmla="*/ 199681 w 1449756"/>
              <a:gd name="connsiteY27" fmla="*/ 292474 h 2018589"/>
              <a:gd name="connsiteX28" fmla="*/ 157295 w 1449756"/>
              <a:gd name="connsiteY28" fmla="*/ 380580 h 2018589"/>
              <a:gd name="connsiteX29" fmla="*/ 120623 w 1449756"/>
              <a:gd name="connsiteY29" fmla="*/ 577271 h 2018589"/>
              <a:gd name="connsiteX30" fmla="*/ 129672 w 1449756"/>
              <a:gd name="connsiteY30" fmla="*/ 680617 h 2018589"/>
              <a:gd name="connsiteX31" fmla="*/ 186346 w 1449756"/>
              <a:gd name="connsiteY31" fmla="*/ 825874 h 2018589"/>
              <a:gd name="connsiteX32" fmla="*/ 229208 w 1449756"/>
              <a:gd name="connsiteY32" fmla="*/ 892072 h 2018589"/>
              <a:gd name="connsiteX33" fmla="*/ 252069 w 1449756"/>
              <a:gd name="connsiteY33" fmla="*/ 921600 h 2018589"/>
              <a:gd name="connsiteX34" fmla="*/ 303503 w 1449756"/>
              <a:gd name="connsiteY34" fmla="*/ 1016374 h 2018589"/>
              <a:gd name="connsiteX35" fmla="*/ 327792 w 1449756"/>
              <a:gd name="connsiteY35" fmla="*/ 1153058 h 2018589"/>
              <a:gd name="connsiteX36" fmla="*/ 319696 w 1449756"/>
              <a:gd name="connsiteY36" fmla="*/ 1322603 h 2018589"/>
              <a:gd name="connsiteX37" fmla="*/ 285406 w 1449756"/>
              <a:gd name="connsiteY37" fmla="*/ 1397850 h 2018589"/>
              <a:gd name="connsiteX38" fmla="*/ 256355 w 1449756"/>
              <a:gd name="connsiteY38" fmla="*/ 1431664 h 2018589"/>
              <a:gd name="connsiteX39" fmla="*/ 15771 w 1449756"/>
              <a:gd name="connsiteY39" fmla="*/ 1611103 h 2018589"/>
              <a:gd name="connsiteX40" fmla="*/ 13207 w 1449756"/>
              <a:gd name="connsiteY40" fmla="*/ 1716302 h 2018589"/>
              <a:gd name="connsiteX41" fmla="*/ 329697 w 1449756"/>
              <a:gd name="connsiteY41" fmla="*/ 1465954 h 2018589"/>
              <a:gd name="connsiteX42" fmla="*/ 334460 w 1449756"/>
              <a:gd name="connsiteY42" fmla="*/ 1462620 h 2018589"/>
              <a:gd name="connsiteX43" fmla="*/ 398754 w 1449756"/>
              <a:gd name="connsiteY43" fmla="*/ 1330699 h 2018589"/>
              <a:gd name="connsiteX44" fmla="*/ 421614 w 1449756"/>
              <a:gd name="connsiteY44" fmla="*/ 1234020 h 2018589"/>
              <a:gd name="connsiteX45" fmla="*/ 444950 w 1449756"/>
              <a:gd name="connsiteY45" fmla="*/ 1156391 h 2018589"/>
              <a:gd name="connsiteX46" fmla="*/ 488765 w 1449756"/>
              <a:gd name="connsiteY46" fmla="*/ 1052569 h 2018589"/>
              <a:gd name="connsiteX47" fmla="*/ 480669 w 1449756"/>
              <a:gd name="connsiteY47" fmla="*/ 962081 h 2018589"/>
              <a:gd name="connsiteX48" fmla="*/ 483526 w 1449756"/>
              <a:gd name="connsiteY48" fmla="*/ 770152 h 2018589"/>
              <a:gd name="connsiteX49" fmla="*/ 494004 w 1449756"/>
              <a:gd name="connsiteY49" fmla="*/ 738720 h 2018589"/>
              <a:gd name="connsiteX50" fmla="*/ 553059 w 1449756"/>
              <a:gd name="connsiteY50" fmla="*/ 699191 h 2018589"/>
              <a:gd name="connsiteX51" fmla="*/ 626877 w 1449756"/>
              <a:gd name="connsiteY51" fmla="*/ 681570 h 2018589"/>
              <a:gd name="connsiteX52" fmla="*/ 764514 w 1449756"/>
              <a:gd name="connsiteY52" fmla="*/ 742054 h 2018589"/>
              <a:gd name="connsiteX53" fmla="*/ 850239 w 1449756"/>
              <a:gd name="connsiteY53" fmla="*/ 908265 h 2018589"/>
              <a:gd name="connsiteX54" fmla="*/ 843095 w 1449756"/>
              <a:gd name="connsiteY54" fmla="*/ 918742 h 2018589"/>
              <a:gd name="connsiteX55" fmla="*/ 745464 w 1449756"/>
              <a:gd name="connsiteY55" fmla="*/ 921600 h 2018589"/>
              <a:gd name="connsiteX56" fmla="*/ 666406 w 1449756"/>
              <a:gd name="connsiteY56" fmla="*/ 932554 h 2018589"/>
              <a:gd name="connsiteX57" fmla="*/ 695934 w 1449756"/>
              <a:gd name="connsiteY57" fmla="*/ 946841 h 2018589"/>
              <a:gd name="connsiteX58" fmla="*/ 1057407 w 1449756"/>
              <a:gd name="connsiteY58" fmla="*/ 946841 h 2018589"/>
              <a:gd name="connsiteX59" fmla="*/ 1079315 w 1449756"/>
              <a:gd name="connsiteY59" fmla="*/ 949222 h 2018589"/>
              <a:gd name="connsiteX60" fmla="*/ 1064075 w 1449756"/>
              <a:gd name="connsiteY60" fmla="*/ 1015421 h 2018589"/>
              <a:gd name="connsiteX61" fmla="*/ 1050740 w 1449756"/>
              <a:gd name="connsiteY61" fmla="*/ 1156867 h 2018589"/>
              <a:gd name="connsiteX62" fmla="*/ 1034548 w 1449756"/>
              <a:gd name="connsiteY62" fmla="*/ 1170679 h 2018589"/>
              <a:gd name="connsiteX63" fmla="*/ 990256 w 1449756"/>
              <a:gd name="connsiteY63" fmla="*/ 1173536 h 2018589"/>
              <a:gd name="connsiteX64" fmla="*/ 944536 w 1449756"/>
              <a:gd name="connsiteY64" fmla="*/ 1188776 h 2018589"/>
              <a:gd name="connsiteX65" fmla="*/ 801185 w 1449756"/>
              <a:gd name="connsiteY65" fmla="*/ 1164011 h 2018589"/>
              <a:gd name="connsiteX66" fmla="*/ 731176 w 1449756"/>
              <a:gd name="connsiteY66" fmla="*/ 1152105 h 2018589"/>
              <a:gd name="connsiteX67" fmla="*/ 672597 w 1449756"/>
              <a:gd name="connsiteY67" fmla="*/ 1140675 h 2018589"/>
              <a:gd name="connsiteX68" fmla="*/ 754512 w 1449756"/>
              <a:gd name="connsiteY68" fmla="*/ 1182109 h 2018589"/>
              <a:gd name="connsiteX69" fmla="*/ 938821 w 1449756"/>
              <a:gd name="connsiteY69" fmla="*/ 1240211 h 2018589"/>
              <a:gd name="connsiteX70" fmla="*/ 959776 w 1449756"/>
              <a:gd name="connsiteY70" fmla="*/ 1253070 h 2018589"/>
              <a:gd name="connsiteX71" fmla="*/ 996924 w 1449756"/>
              <a:gd name="connsiteY71" fmla="*/ 1286408 h 2018589"/>
              <a:gd name="connsiteX72" fmla="*/ 1109319 w 1449756"/>
              <a:gd name="connsiteY72" fmla="*/ 1374990 h 2018589"/>
              <a:gd name="connsiteX73" fmla="*/ 991209 w 1449756"/>
              <a:gd name="connsiteY73" fmla="*/ 1376895 h 2018589"/>
              <a:gd name="connsiteX74" fmla="*/ 902150 w 1449756"/>
              <a:gd name="connsiteY74" fmla="*/ 1400708 h 2018589"/>
              <a:gd name="connsiteX75" fmla="*/ 874051 w 1449756"/>
              <a:gd name="connsiteY75" fmla="*/ 1481194 h 2018589"/>
              <a:gd name="connsiteX76" fmla="*/ 851667 w 1449756"/>
              <a:gd name="connsiteY76" fmla="*/ 1585969 h 2018589"/>
              <a:gd name="connsiteX77" fmla="*/ 845476 w 1449756"/>
              <a:gd name="connsiteY77" fmla="*/ 1707889 h 2018589"/>
              <a:gd name="connsiteX78" fmla="*/ 939774 w 1449756"/>
              <a:gd name="connsiteY78" fmla="*/ 1961730 h 2018589"/>
              <a:gd name="connsiteX79" fmla="*/ 970730 w 1449756"/>
              <a:gd name="connsiteY79" fmla="*/ 2007927 h 2018589"/>
              <a:gd name="connsiteX80" fmla="*/ 988351 w 1449756"/>
              <a:gd name="connsiteY80" fmla="*/ 2005545 h 2018589"/>
              <a:gd name="connsiteX81" fmla="*/ 957871 w 1449756"/>
              <a:gd name="connsiteY81" fmla="*/ 1863623 h 2018589"/>
              <a:gd name="connsiteX82" fmla="*/ 923105 w 1449756"/>
              <a:gd name="connsiteY82" fmla="*/ 1739321 h 2018589"/>
              <a:gd name="connsiteX83" fmla="*/ 925962 w 1449756"/>
              <a:gd name="connsiteY83" fmla="*/ 1626450 h 2018589"/>
              <a:gd name="connsiteX84" fmla="*/ 940726 w 1449756"/>
              <a:gd name="connsiteY84" fmla="*/ 1547869 h 2018589"/>
              <a:gd name="connsiteX85" fmla="*/ 947870 w 1449756"/>
              <a:gd name="connsiteY85" fmla="*/ 1509293 h 2018589"/>
              <a:gd name="connsiteX86" fmla="*/ 956919 w 1449756"/>
              <a:gd name="connsiteY86" fmla="*/ 1485956 h 2018589"/>
              <a:gd name="connsiteX87" fmla="*/ 980731 w 1449756"/>
              <a:gd name="connsiteY87" fmla="*/ 1463096 h 2018589"/>
              <a:gd name="connsiteX88" fmla="*/ 1120749 w 1449756"/>
              <a:gd name="connsiteY88" fmla="*/ 1449761 h 2018589"/>
              <a:gd name="connsiteX89" fmla="*/ 1251717 w 1449756"/>
              <a:gd name="connsiteY89" fmla="*/ 1462144 h 2018589"/>
              <a:gd name="connsiteX90" fmla="*/ 1309820 w 1449756"/>
              <a:gd name="connsiteY90" fmla="*/ 1442141 h 2018589"/>
              <a:gd name="connsiteX91" fmla="*/ 1329346 w 1449756"/>
              <a:gd name="connsiteY91" fmla="*/ 1404994 h 2018589"/>
              <a:gd name="connsiteX92" fmla="*/ 1422215 w 1449756"/>
              <a:gd name="connsiteY92" fmla="*/ 1216399 h 2018589"/>
              <a:gd name="connsiteX93" fmla="*/ 1446504 w 1449756"/>
              <a:gd name="connsiteY93" fmla="*/ 1015897 h 2018589"/>
              <a:gd name="connsiteX94" fmla="*/ 1438408 w 1449756"/>
              <a:gd name="connsiteY94" fmla="*/ 975416 h 2018589"/>
              <a:gd name="connsiteX95" fmla="*/ 1440789 w 1449756"/>
              <a:gd name="connsiteY95" fmla="*/ 970177 h 2018589"/>
              <a:gd name="connsiteX96" fmla="*/ 519245 w 1449756"/>
              <a:gd name="connsiteY96" fmla="*/ 447255 h 2018589"/>
              <a:gd name="connsiteX97" fmla="*/ 556392 w 1449756"/>
              <a:gd name="connsiteY97" fmla="*/ 449160 h 2018589"/>
              <a:gd name="connsiteX98" fmla="*/ 450665 w 1449756"/>
              <a:gd name="connsiteY98" fmla="*/ 509167 h 2018589"/>
              <a:gd name="connsiteX99" fmla="*/ 374941 w 1449756"/>
              <a:gd name="connsiteY99" fmla="*/ 512025 h 2018589"/>
              <a:gd name="connsiteX100" fmla="*/ 411136 w 1449756"/>
              <a:gd name="connsiteY100" fmla="*/ 423442 h 2018589"/>
              <a:gd name="connsiteX101" fmla="*/ 387324 w 1449756"/>
              <a:gd name="connsiteY101" fmla="*/ 436777 h 2018589"/>
              <a:gd name="connsiteX102" fmla="*/ 325411 w 1449756"/>
              <a:gd name="connsiteY102" fmla="*/ 490594 h 2018589"/>
              <a:gd name="connsiteX103" fmla="*/ 286835 w 1449756"/>
              <a:gd name="connsiteY103" fmla="*/ 516787 h 2018589"/>
              <a:gd name="connsiteX104" fmla="*/ 520197 w 1449756"/>
              <a:gd name="connsiteY104" fmla="*/ 316762 h 2018589"/>
              <a:gd name="connsiteX105" fmla="*/ 523055 w 1449756"/>
              <a:gd name="connsiteY105" fmla="*/ 319620 h 2018589"/>
              <a:gd name="connsiteX106" fmla="*/ 492099 w 1449756"/>
              <a:gd name="connsiteY106" fmla="*/ 363911 h 2018589"/>
              <a:gd name="connsiteX107" fmla="*/ 488765 w 1449756"/>
              <a:gd name="connsiteY107" fmla="*/ 372484 h 2018589"/>
              <a:gd name="connsiteX108" fmla="*/ 497814 w 1449756"/>
              <a:gd name="connsiteY108" fmla="*/ 373912 h 2018589"/>
              <a:gd name="connsiteX109" fmla="*/ 564965 w 1449756"/>
              <a:gd name="connsiteY109" fmla="*/ 362482 h 2018589"/>
              <a:gd name="connsiteX110" fmla="*/ 577824 w 1449756"/>
              <a:gd name="connsiteY110" fmla="*/ 362006 h 2018589"/>
              <a:gd name="connsiteX111" fmla="*/ 518292 w 1449756"/>
              <a:gd name="connsiteY111" fmla="*/ 416775 h 2018589"/>
              <a:gd name="connsiteX112" fmla="*/ 518292 w 1449756"/>
              <a:gd name="connsiteY112" fmla="*/ 416775 h 2018589"/>
              <a:gd name="connsiteX113" fmla="*/ 510196 w 1449756"/>
              <a:gd name="connsiteY113" fmla="*/ 432015 h 2018589"/>
              <a:gd name="connsiteX114" fmla="*/ 519245 w 1449756"/>
              <a:gd name="connsiteY114" fmla="*/ 447255 h 2018589"/>
              <a:gd name="connsiteX115" fmla="*/ 1081220 w 1449756"/>
              <a:gd name="connsiteY115" fmla="*/ 859211 h 2018589"/>
              <a:gd name="connsiteX116" fmla="*/ 1065504 w 1449756"/>
              <a:gd name="connsiteY116" fmla="*/ 861116 h 2018589"/>
              <a:gd name="connsiteX117" fmla="*/ 1072648 w 1449756"/>
              <a:gd name="connsiteY117" fmla="*/ 879214 h 2018589"/>
              <a:gd name="connsiteX118" fmla="*/ 1052169 w 1449756"/>
              <a:gd name="connsiteY118" fmla="*/ 906360 h 2018589"/>
              <a:gd name="connsiteX119" fmla="*/ 894530 w 1449756"/>
              <a:gd name="connsiteY119" fmla="*/ 907789 h 2018589"/>
              <a:gd name="connsiteX120" fmla="*/ 886434 w 1449756"/>
              <a:gd name="connsiteY120" fmla="*/ 895882 h 2018589"/>
              <a:gd name="connsiteX121" fmla="*/ 894054 w 1449756"/>
              <a:gd name="connsiteY121" fmla="*/ 835399 h 2018589"/>
              <a:gd name="connsiteX122" fmla="*/ 894054 w 1449756"/>
              <a:gd name="connsiteY122" fmla="*/ 835399 h 2018589"/>
              <a:gd name="connsiteX123" fmla="*/ 895482 w 1449756"/>
              <a:gd name="connsiteY123" fmla="*/ 827302 h 2018589"/>
              <a:gd name="connsiteX124" fmla="*/ 906436 w 1449756"/>
              <a:gd name="connsiteY124" fmla="*/ 730624 h 2018589"/>
              <a:gd name="connsiteX125" fmla="*/ 923581 w 1449756"/>
              <a:gd name="connsiteY125" fmla="*/ 665854 h 2018589"/>
              <a:gd name="connsiteX126" fmla="*/ 953109 w 1449756"/>
              <a:gd name="connsiteY126" fmla="*/ 645375 h 2018589"/>
              <a:gd name="connsiteX127" fmla="*/ 1143609 w 1449756"/>
              <a:gd name="connsiteY127" fmla="*/ 546315 h 2018589"/>
              <a:gd name="connsiteX128" fmla="*/ 1154562 w 1449756"/>
              <a:gd name="connsiteY128" fmla="*/ 545839 h 2018589"/>
              <a:gd name="connsiteX129" fmla="*/ 1151229 w 1449756"/>
              <a:gd name="connsiteY129" fmla="*/ 556792 h 2018589"/>
              <a:gd name="connsiteX130" fmla="*/ 1023117 w 1449756"/>
              <a:gd name="connsiteY130" fmla="*/ 718241 h 2018589"/>
              <a:gd name="connsiteX131" fmla="*/ 1027880 w 1449756"/>
              <a:gd name="connsiteY131" fmla="*/ 731100 h 2018589"/>
              <a:gd name="connsiteX132" fmla="*/ 1027880 w 1449756"/>
              <a:gd name="connsiteY132" fmla="*/ 731100 h 2018589"/>
              <a:gd name="connsiteX133" fmla="*/ 1103604 w 1449756"/>
              <a:gd name="connsiteY133" fmla="*/ 686809 h 2018589"/>
              <a:gd name="connsiteX134" fmla="*/ 1137417 w 1449756"/>
              <a:gd name="connsiteY134" fmla="*/ 666330 h 2018589"/>
              <a:gd name="connsiteX135" fmla="*/ 1143132 w 1449756"/>
              <a:gd name="connsiteY135" fmla="*/ 664425 h 2018589"/>
              <a:gd name="connsiteX136" fmla="*/ 1137417 w 1449756"/>
              <a:gd name="connsiteY136" fmla="*/ 666330 h 2018589"/>
              <a:gd name="connsiteX137" fmla="*/ 1171708 w 1449756"/>
              <a:gd name="connsiteY137" fmla="*/ 645851 h 2018589"/>
              <a:gd name="connsiteX138" fmla="*/ 1264100 w 1449756"/>
              <a:gd name="connsiteY138" fmla="*/ 589177 h 2018589"/>
              <a:gd name="connsiteX139" fmla="*/ 1278864 w 1449756"/>
              <a:gd name="connsiteY139" fmla="*/ 580129 h 2018589"/>
              <a:gd name="connsiteX140" fmla="*/ 1306962 w 1449756"/>
              <a:gd name="connsiteY140" fmla="*/ 590130 h 2018589"/>
              <a:gd name="connsiteX141" fmla="*/ 1318392 w 1449756"/>
              <a:gd name="connsiteY141" fmla="*/ 727766 h 2018589"/>
              <a:gd name="connsiteX142" fmla="*/ 1309344 w 1449756"/>
              <a:gd name="connsiteY142" fmla="*/ 768247 h 2018589"/>
              <a:gd name="connsiteX143" fmla="*/ 1309344 w 1449756"/>
              <a:gd name="connsiteY143" fmla="*/ 768247 h 2018589"/>
              <a:gd name="connsiteX144" fmla="*/ 1297437 w 1449756"/>
              <a:gd name="connsiteY144" fmla="*/ 850162 h 2018589"/>
              <a:gd name="connsiteX145" fmla="*/ 1284102 w 1449756"/>
              <a:gd name="connsiteY145" fmla="*/ 858735 h 2018589"/>
              <a:gd name="connsiteX146" fmla="*/ 1195044 w 1449756"/>
              <a:gd name="connsiteY146" fmla="*/ 858735 h 2018589"/>
              <a:gd name="connsiteX147" fmla="*/ 1081220 w 1449756"/>
              <a:gd name="connsiteY147" fmla="*/ 859211 h 2018589"/>
              <a:gd name="connsiteX148" fmla="*/ 1401736 w 1449756"/>
              <a:gd name="connsiteY148" fmla="*/ 1123054 h 2018589"/>
              <a:gd name="connsiteX149" fmla="*/ 1398879 w 1449756"/>
              <a:gd name="connsiteY149" fmla="*/ 1141151 h 2018589"/>
              <a:gd name="connsiteX150" fmla="*/ 1398879 w 1449756"/>
              <a:gd name="connsiteY150" fmla="*/ 1141151 h 2018589"/>
              <a:gd name="connsiteX151" fmla="*/ 1398402 w 1449756"/>
              <a:gd name="connsiteY151" fmla="*/ 1151153 h 2018589"/>
              <a:gd name="connsiteX152" fmla="*/ 1350777 w 1449756"/>
              <a:gd name="connsiteY152" fmla="*/ 1181633 h 2018589"/>
              <a:gd name="connsiteX153" fmla="*/ 1262671 w 1449756"/>
              <a:gd name="connsiteY153" fmla="*/ 1157820 h 2018589"/>
              <a:gd name="connsiteX154" fmla="*/ 1202664 w 1449756"/>
              <a:gd name="connsiteY154" fmla="*/ 1147342 h 2018589"/>
              <a:gd name="connsiteX155" fmla="*/ 1188376 w 1449756"/>
              <a:gd name="connsiteY155" fmla="*/ 1150676 h 2018589"/>
              <a:gd name="connsiteX156" fmla="*/ 1205045 w 1449756"/>
              <a:gd name="connsiteY156" fmla="*/ 1163535 h 2018589"/>
              <a:gd name="connsiteX157" fmla="*/ 1205045 w 1449756"/>
              <a:gd name="connsiteY157" fmla="*/ 1163535 h 2018589"/>
              <a:gd name="connsiteX158" fmla="*/ 1277435 w 1449756"/>
              <a:gd name="connsiteY158" fmla="*/ 1190205 h 2018589"/>
              <a:gd name="connsiteX159" fmla="*/ 1277435 w 1449756"/>
              <a:gd name="connsiteY159" fmla="*/ 1190205 h 2018589"/>
              <a:gd name="connsiteX160" fmla="*/ 1297437 w 1449756"/>
              <a:gd name="connsiteY160" fmla="*/ 1197349 h 2018589"/>
              <a:gd name="connsiteX161" fmla="*/ 1297437 w 1449756"/>
              <a:gd name="connsiteY161" fmla="*/ 1197349 h 2018589"/>
              <a:gd name="connsiteX162" fmla="*/ 1370780 w 1449756"/>
              <a:gd name="connsiteY162" fmla="*/ 1223543 h 2018589"/>
              <a:gd name="connsiteX163" fmla="*/ 1376495 w 1449756"/>
              <a:gd name="connsiteY163" fmla="*/ 1237354 h 2018589"/>
              <a:gd name="connsiteX164" fmla="*/ 1353159 w 1449756"/>
              <a:gd name="connsiteY164" fmla="*/ 1279740 h 2018589"/>
              <a:gd name="connsiteX165" fmla="*/ 1353159 w 1449756"/>
              <a:gd name="connsiteY165" fmla="*/ 1279740 h 2018589"/>
              <a:gd name="connsiteX166" fmla="*/ 1342205 w 1449756"/>
              <a:gd name="connsiteY166" fmla="*/ 1300219 h 2018589"/>
              <a:gd name="connsiteX167" fmla="*/ 1342205 w 1449756"/>
              <a:gd name="connsiteY167" fmla="*/ 1300219 h 2018589"/>
              <a:gd name="connsiteX168" fmla="*/ 1299342 w 1449756"/>
              <a:gd name="connsiteY168" fmla="*/ 1381181 h 2018589"/>
              <a:gd name="connsiteX169" fmla="*/ 1245050 w 1449756"/>
              <a:gd name="connsiteY169" fmla="*/ 1392611 h 2018589"/>
              <a:gd name="connsiteX170" fmla="*/ 1145037 w 1449756"/>
              <a:gd name="connsiteY170" fmla="*/ 1327841 h 2018589"/>
              <a:gd name="connsiteX171" fmla="*/ 1145037 w 1449756"/>
              <a:gd name="connsiteY171" fmla="*/ 1327841 h 2018589"/>
              <a:gd name="connsiteX172" fmla="*/ 1035976 w 1449756"/>
              <a:gd name="connsiteY172" fmla="*/ 1256404 h 2018589"/>
              <a:gd name="connsiteX173" fmla="*/ 1019784 w 1449756"/>
              <a:gd name="connsiteY173" fmla="*/ 1224971 h 2018589"/>
              <a:gd name="connsiteX174" fmla="*/ 1026927 w 1449756"/>
              <a:gd name="connsiteY174" fmla="*/ 1219733 h 2018589"/>
              <a:gd name="connsiteX175" fmla="*/ 1070266 w 1449756"/>
              <a:gd name="connsiteY175" fmla="*/ 1222590 h 2018589"/>
              <a:gd name="connsiteX176" fmla="*/ 1092174 w 1449756"/>
              <a:gd name="connsiteY176" fmla="*/ 1202588 h 2018589"/>
              <a:gd name="connsiteX177" fmla="*/ 1095031 w 1449756"/>
              <a:gd name="connsiteY177" fmla="*/ 1186871 h 2018589"/>
              <a:gd name="connsiteX178" fmla="*/ 1095031 w 1449756"/>
              <a:gd name="connsiteY178" fmla="*/ 1186871 h 2018589"/>
              <a:gd name="connsiteX179" fmla="*/ 1095984 w 1449756"/>
              <a:gd name="connsiteY179" fmla="*/ 1173060 h 2018589"/>
              <a:gd name="connsiteX180" fmla="*/ 1097412 w 1449756"/>
              <a:gd name="connsiteY180" fmla="*/ 1164964 h 2018589"/>
              <a:gd name="connsiteX181" fmla="*/ 1097412 w 1449756"/>
              <a:gd name="connsiteY181" fmla="*/ 1164964 h 2018589"/>
              <a:gd name="connsiteX182" fmla="*/ 1100746 w 1449756"/>
              <a:gd name="connsiteY182" fmla="*/ 1133531 h 2018589"/>
              <a:gd name="connsiteX183" fmla="*/ 1100746 w 1449756"/>
              <a:gd name="connsiteY183" fmla="*/ 1133531 h 2018589"/>
              <a:gd name="connsiteX184" fmla="*/ 1120749 w 1449756"/>
              <a:gd name="connsiteY184" fmla="*/ 955890 h 2018589"/>
              <a:gd name="connsiteX185" fmla="*/ 1124082 w 1449756"/>
              <a:gd name="connsiteY185" fmla="*/ 937792 h 2018589"/>
              <a:gd name="connsiteX186" fmla="*/ 1155039 w 1449756"/>
              <a:gd name="connsiteY186" fmla="*/ 912075 h 2018589"/>
              <a:gd name="connsiteX187" fmla="*/ 1318392 w 1449756"/>
              <a:gd name="connsiteY187" fmla="*/ 902550 h 2018589"/>
              <a:gd name="connsiteX188" fmla="*/ 1351254 w 1449756"/>
              <a:gd name="connsiteY188" fmla="*/ 907789 h 2018589"/>
              <a:gd name="connsiteX189" fmla="*/ 1377448 w 1449756"/>
              <a:gd name="connsiteY189" fmla="*/ 938745 h 2018589"/>
              <a:gd name="connsiteX190" fmla="*/ 1398402 w 1449756"/>
              <a:gd name="connsiteY190" fmla="*/ 1045901 h 2018589"/>
              <a:gd name="connsiteX191" fmla="*/ 1386973 w 1449756"/>
              <a:gd name="connsiteY191" fmla="*/ 1059236 h 2018589"/>
              <a:gd name="connsiteX192" fmla="*/ 1316011 w 1449756"/>
              <a:gd name="connsiteY192" fmla="*/ 1058760 h 2018589"/>
              <a:gd name="connsiteX193" fmla="*/ 1316011 w 1449756"/>
              <a:gd name="connsiteY193" fmla="*/ 1058760 h 2018589"/>
              <a:gd name="connsiteX194" fmla="*/ 1296485 w 1449756"/>
              <a:gd name="connsiteY194" fmla="*/ 1058760 h 2018589"/>
              <a:gd name="connsiteX195" fmla="*/ 1296485 w 1449756"/>
              <a:gd name="connsiteY195" fmla="*/ 1058760 h 2018589"/>
              <a:gd name="connsiteX196" fmla="*/ 1208855 w 1449756"/>
              <a:gd name="connsiteY196" fmla="*/ 1059236 h 2018589"/>
              <a:gd name="connsiteX197" fmla="*/ 1195996 w 1449756"/>
              <a:gd name="connsiteY197" fmla="*/ 1066380 h 2018589"/>
              <a:gd name="connsiteX198" fmla="*/ 1207426 w 1449756"/>
              <a:gd name="connsiteY198" fmla="*/ 1074476 h 2018589"/>
              <a:gd name="connsiteX199" fmla="*/ 1237906 w 1449756"/>
              <a:gd name="connsiteY199" fmla="*/ 1077810 h 2018589"/>
              <a:gd name="connsiteX200" fmla="*/ 1241716 w 1449756"/>
              <a:gd name="connsiteY200" fmla="*/ 1078763 h 2018589"/>
              <a:gd name="connsiteX201" fmla="*/ 1313630 w 1449756"/>
              <a:gd name="connsiteY201" fmla="*/ 1084001 h 2018589"/>
              <a:gd name="connsiteX202" fmla="*/ 1369351 w 1449756"/>
              <a:gd name="connsiteY202" fmla="*/ 1086383 h 2018589"/>
              <a:gd name="connsiteX203" fmla="*/ 1401736 w 1449756"/>
              <a:gd name="connsiteY203" fmla="*/ 1123054 h 2018589"/>
              <a:gd name="connsiteX0" fmla="*/ 1448087 w 1457054"/>
              <a:gd name="connsiteY0" fmla="*/ 970177 h 2018589"/>
              <a:gd name="connsiteX1" fmla="*/ 1439038 w 1457054"/>
              <a:gd name="connsiteY1" fmla="*/ 956842 h 2018589"/>
              <a:gd name="connsiteX2" fmla="*/ 1421417 w 1457054"/>
              <a:gd name="connsiteY2" fmla="*/ 888262 h 2018589"/>
              <a:gd name="connsiteX3" fmla="*/ 1387603 w 1457054"/>
              <a:gd name="connsiteY3" fmla="*/ 820159 h 2018589"/>
              <a:gd name="connsiteX4" fmla="*/ 1380935 w 1457054"/>
              <a:gd name="connsiteY4" fmla="*/ 787774 h 2018589"/>
              <a:gd name="connsiteX5" fmla="*/ 1379507 w 1457054"/>
              <a:gd name="connsiteY5" fmla="*/ 715384 h 2018589"/>
              <a:gd name="connsiteX6" fmla="*/ 1385698 w 1457054"/>
              <a:gd name="connsiteY6" fmla="*/ 659662 h 2018589"/>
              <a:gd name="connsiteX7" fmla="*/ 1374268 w 1457054"/>
              <a:gd name="connsiteY7" fmla="*/ 612990 h 2018589"/>
              <a:gd name="connsiteX8" fmla="*/ 1371410 w 1457054"/>
              <a:gd name="connsiteY8" fmla="*/ 563936 h 2018589"/>
              <a:gd name="connsiteX9" fmla="*/ 1387127 w 1457054"/>
              <a:gd name="connsiteY9" fmla="*/ 424871 h 2018589"/>
              <a:gd name="connsiteX10" fmla="*/ 1374744 w 1457054"/>
              <a:gd name="connsiteY10" fmla="*/ 342956 h 2018589"/>
              <a:gd name="connsiteX11" fmla="*/ 1370458 w 1457054"/>
              <a:gd name="connsiteY11" fmla="*/ 255326 h 2018589"/>
              <a:gd name="connsiteX12" fmla="*/ 1302831 w 1457054"/>
              <a:gd name="connsiteY12" fmla="*/ 191508 h 2018589"/>
              <a:gd name="connsiteX13" fmla="*/ 1267588 w 1457054"/>
              <a:gd name="connsiteY13" fmla="*/ 176268 h 2018589"/>
              <a:gd name="connsiteX14" fmla="*/ 1243299 w 1457054"/>
              <a:gd name="connsiteY14" fmla="*/ 161505 h 2018589"/>
              <a:gd name="connsiteX15" fmla="*/ 1200913 w 1457054"/>
              <a:gd name="connsiteY15" fmla="*/ 127215 h 2018589"/>
              <a:gd name="connsiteX16" fmla="*/ 1189483 w 1457054"/>
              <a:gd name="connsiteY16" fmla="*/ 111022 h 2018589"/>
              <a:gd name="connsiteX17" fmla="*/ 1137572 w 1457054"/>
              <a:gd name="connsiteY17" fmla="*/ 91020 h 2018589"/>
              <a:gd name="connsiteX18" fmla="*/ 1026605 w 1457054"/>
              <a:gd name="connsiteY18" fmla="*/ 52920 h 2018589"/>
              <a:gd name="connsiteX19" fmla="*/ 963740 w 1457054"/>
              <a:gd name="connsiteY19" fmla="*/ 31965 h 2018589"/>
              <a:gd name="connsiteX20" fmla="*/ 902780 w 1457054"/>
              <a:gd name="connsiteY20" fmla="*/ 26726 h 2018589"/>
              <a:gd name="connsiteX21" fmla="*/ 828485 w 1457054"/>
              <a:gd name="connsiteY21" fmla="*/ 17677 h 2018589"/>
              <a:gd name="connsiteX22" fmla="*/ 723710 w 1457054"/>
              <a:gd name="connsiteY22" fmla="*/ 56 h 2018589"/>
              <a:gd name="connsiteX23" fmla="*/ 630365 w 1457054"/>
              <a:gd name="connsiteY23" fmla="*/ 11010 h 2018589"/>
              <a:gd name="connsiteX24" fmla="*/ 420339 w 1457054"/>
              <a:gd name="connsiteY24" fmla="*/ 83876 h 2018589"/>
              <a:gd name="connsiteX25" fmla="*/ 322231 w 1457054"/>
              <a:gd name="connsiteY25" fmla="*/ 158171 h 2018589"/>
              <a:gd name="connsiteX26" fmla="*/ 259843 w 1457054"/>
              <a:gd name="connsiteY26" fmla="*/ 228180 h 2018589"/>
              <a:gd name="connsiteX27" fmla="*/ 206979 w 1457054"/>
              <a:gd name="connsiteY27" fmla="*/ 292474 h 2018589"/>
              <a:gd name="connsiteX28" fmla="*/ 164593 w 1457054"/>
              <a:gd name="connsiteY28" fmla="*/ 380580 h 2018589"/>
              <a:gd name="connsiteX29" fmla="*/ 127921 w 1457054"/>
              <a:gd name="connsiteY29" fmla="*/ 577271 h 2018589"/>
              <a:gd name="connsiteX30" fmla="*/ 136970 w 1457054"/>
              <a:gd name="connsiteY30" fmla="*/ 680617 h 2018589"/>
              <a:gd name="connsiteX31" fmla="*/ 193644 w 1457054"/>
              <a:gd name="connsiteY31" fmla="*/ 825874 h 2018589"/>
              <a:gd name="connsiteX32" fmla="*/ 236506 w 1457054"/>
              <a:gd name="connsiteY32" fmla="*/ 892072 h 2018589"/>
              <a:gd name="connsiteX33" fmla="*/ 259367 w 1457054"/>
              <a:gd name="connsiteY33" fmla="*/ 921600 h 2018589"/>
              <a:gd name="connsiteX34" fmla="*/ 310801 w 1457054"/>
              <a:gd name="connsiteY34" fmla="*/ 1016374 h 2018589"/>
              <a:gd name="connsiteX35" fmla="*/ 335090 w 1457054"/>
              <a:gd name="connsiteY35" fmla="*/ 1153058 h 2018589"/>
              <a:gd name="connsiteX36" fmla="*/ 326994 w 1457054"/>
              <a:gd name="connsiteY36" fmla="*/ 1322603 h 2018589"/>
              <a:gd name="connsiteX37" fmla="*/ 292704 w 1457054"/>
              <a:gd name="connsiteY37" fmla="*/ 1397850 h 2018589"/>
              <a:gd name="connsiteX38" fmla="*/ 263653 w 1457054"/>
              <a:gd name="connsiteY38" fmla="*/ 1431664 h 2018589"/>
              <a:gd name="connsiteX39" fmla="*/ 23069 w 1457054"/>
              <a:gd name="connsiteY39" fmla="*/ 1611103 h 2018589"/>
              <a:gd name="connsiteX40" fmla="*/ 20505 w 1457054"/>
              <a:gd name="connsiteY40" fmla="*/ 1716302 h 2018589"/>
              <a:gd name="connsiteX41" fmla="*/ 336995 w 1457054"/>
              <a:gd name="connsiteY41" fmla="*/ 1465954 h 2018589"/>
              <a:gd name="connsiteX42" fmla="*/ 341758 w 1457054"/>
              <a:gd name="connsiteY42" fmla="*/ 1462620 h 2018589"/>
              <a:gd name="connsiteX43" fmla="*/ 406052 w 1457054"/>
              <a:gd name="connsiteY43" fmla="*/ 1330699 h 2018589"/>
              <a:gd name="connsiteX44" fmla="*/ 428912 w 1457054"/>
              <a:gd name="connsiteY44" fmla="*/ 1234020 h 2018589"/>
              <a:gd name="connsiteX45" fmla="*/ 452248 w 1457054"/>
              <a:gd name="connsiteY45" fmla="*/ 1156391 h 2018589"/>
              <a:gd name="connsiteX46" fmla="*/ 496063 w 1457054"/>
              <a:gd name="connsiteY46" fmla="*/ 1052569 h 2018589"/>
              <a:gd name="connsiteX47" fmla="*/ 487967 w 1457054"/>
              <a:gd name="connsiteY47" fmla="*/ 962081 h 2018589"/>
              <a:gd name="connsiteX48" fmla="*/ 490824 w 1457054"/>
              <a:gd name="connsiteY48" fmla="*/ 770152 h 2018589"/>
              <a:gd name="connsiteX49" fmla="*/ 501302 w 1457054"/>
              <a:gd name="connsiteY49" fmla="*/ 738720 h 2018589"/>
              <a:gd name="connsiteX50" fmla="*/ 560357 w 1457054"/>
              <a:gd name="connsiteY50" fmla="*/ 699191 h 2018589"/>
              <a:gd name="connsiteX51" fmla="*/ 634175 w 1457054"/>
              <a:gd name="connsiteY51" fmla="*/ 681570 h 2018589"/>
              <a:gd name="connsiteX52" fmla="*/ 771812 w 1457054"/>
              <a:gd name="connsiteY52" fmla="*/ 742054 h 2018589"/>
              <a:gd name="connsiteX53" fmla="*/ 857537 w 1457054"/>
              <a:gd name="connsiteY53" fmla="*/ 908265 h 2018589"/>
              <a:gd name="connsiteX54" fmla="*/ 850393 w 1457054"/>
              <a:gd name="connsiteY54" fmla="*/ 918742 h 2018589"/>
              <a:gd name="connsiteX55" fmla="*/ 752762 w 1457054"/>
              <a:gd name="connsiteY55" fmla="*/ 921600 h 2018589"/>
              <a:gd name="connsiteX56" fmla="*/ 673704 w 1457054"/>
              <a:gd name="connsiteY56" fmla="*/ 932554 h 2018589"/>
              <a:gd name="connsiteX57" fmla="*/ 703232 w 1457054"/>
              <a:gd name="connsiteY57" fmla="*/ 946841 h 2018589"/>
              <a:gd name="connsiteX58" fmla="*/ 1064705 w 1457054"/>
              <a:gd name="connsiteY58" fmla="*/ 946841 h 2018589"/>
              <a:gd name="connsiteX59" fmla="*/ 1086613 w 1457054"/>
              <a:gd name="connsiteY59" fmla="*/ 949222 h 2018589"/>
              <a:gd name="connsiteX60" fmla="*/ 1071373 w 1457054"/>
              <a:gd name="connsiteY60" fmla="*/ 1015421 h 2018589"/>
              <a:gd name="connsiteX61" fmla="*/ 1058038 w 1457054"/>
              <a:gd name="connsiteY61" fmla="*/ 1156867 h 2018589"/>
              <a:gd name="connsiteX62" fmla="*/ 1041846 w 1457054"/>
              <a:gd name="connsiteY62" fmla="*/ 1170679 h 2018589"/>
              <a:gd name="connsiteX63" fmla="*/ 997554 w 1457054"/>
              <a:gd name="connsiteY63" fmla="*/ 1173536 h 2018589"/>
              <a:gd name="connsiteX64" fmla="*/ 951834 w 1457054"/>
              <a:gd name="connsiteY64" fmla="*/ 1188776 h 2018589"/>
              <a:gd name="connsiteX65" fmla="*/ 808483 w 1457054"/>
              <a:gd name="connsiteY65" fmla="*/ 1164011 h 2018589"/>
              <a:gd name="connsiteX66" fmla="*/ 738474 w 1457054"/>
              <a:gd name="connsiteY66" fmla="*/ 1152105 h 2018589"/>
              <a:gd name="connsiteX67" fmla="*/ 679895 w 1457054"/>
              <a:gd name="connsiteY67" fmla="*/ 1140675 h 2018589"/>
              <a:gd name="connsiteX68" fmla="*/ 761810 w 1457054"/>
              <a:gd name="connsiteY68" fmla="*/ 1182109 h 2018589"/>
              <a:gd name="connsiteX69" fmla="*/ 946119 w 1457054"/>
              <a:gd name="connsiteY69" fmla="*/ 1240211 h 2018589"/>
              <a:gd name="connsiteX70" fmla="*/ 967074 w 1457054"/>
              <a:gd name="connsiteY70" fmla="*/ 1253070 h 2018589"/>
              <a:gd name="connsiteX71" fmla="*/ 1004222 w 1457054"/>
              <a:gd name="connsiteY71" fmla="*/ 1286408 h 2018589"/>
              <a:gd name="connsiteX72" fmla="*/ 1116617 w 1457054"/>
              <a:gd name="connsiteY72" fmla="*/ 1374990 h 2018589"/>
              <a:gd name="connsiteX73" fmla="*/ 998507 w 1457054"/>
              <a:gd name="connsiteY73" fmla="*/ 1376895 h 2018589"/>
              <a:gd name="connsiteX74" fmla="*/ 909448 w 1457054"/>
              <a:gd name="connsiteY74" fmla="*/ 1400708 h 2018589"/>
              <a:gd name="connsiteX75" fmla="*/ 881349 w 1457054"/>
              <a:gd name="connsiteY75" fmla="*/ 1481194 h 2018589"/>
              <a:gd name="connsiteX76" fmla="*/ 858965 w 1457054"/>
              <a:gd name="connsiteY76" fmla="*/ 1585969 h 2018589"/>
              <a:gd name="connsiteX77" fmla="*/ 852774 w 1457054"/>
              <a:gd name="connsiteY77" fmla="*/ 1707889 h 2018589"/>
              <a:gd name="connsiteX78" fmla="*/ 947072 w 1457054"/>
              <a:gd name="connsiteY78" fmla="*/ 1961730 h 2018589"/>
              <a:gd name="connsiteX79" fmla="*/ 978028 w 1457054"/>
              <a:gd name="connsiteY79" fmla="*/ 2007927 h 2018589"/>
              <a:gd name="connsiteX80" fmla="*/ 995649 w 1457054"/>
              <a:gd name="connsiteY80" fmla="*/ 2005545 h 2018589"/>
              <a:gd name="connsiteX81" fmla="*/ 965169 w 1457054"/>
              <a:gd name="connsiteY81" fmla="*/ 1863623 h 2018589"/>
              <a:gd name="connsiteX82" fmla="*/ 930403 w 1457054"/>
              <a:gd name="connsiteY82" fmla="*/ 1739321 h 2018589"/>
              <a:gd name="connsiteX83" fmla="*/ 933260 w 1457054"/>
              <a:gd name="connsiteY83" fmla="*/ 1626450 h 2018589"/>
              <a:gd name="connsiteX84" fmla="*/ 948024 w 1457054"/>
              <a:gd name="connsiteY84" fmla="*/ 1547869 h 2018589"/>
              <a:gd name="connsiteX85" fmla="*/ 955168 w 1457054"/>
              <a:gd name="connsiteY85" fmla="*/ 1509293 h 2018589"/>
              <a:gd name="connsiteX86" fmla="*/ 964217 w 1457054"/>
              <a:gd name="connsiteY86" fmla="*/ 1485956 h 2018589"/>
              <a:gd name="connsiteX87" fmla="*/ 988029 w 1457054"/>
              <a:gd name="connsiteY87" fmla="*/ 1463096 h 2018589"/>
              <a:gd name="connsiteX88" fmla="*/ 1128047 w 1457054"/>
              <a:gd name="connsiteY88" fmla="*/ 1449761 h 2018589"/>
              <a:gd name="connsiteX89" fmla="*/ 1259015 w 1457054"/>
              <a:gd name="connsiteY89" fmla="*/ 1462144 h 2018589"/>
              <a:gd name="connsiteX90" fmla="*/ 1317118 w 1457054"/>
              <a:gd name="connsiteY90" fmla="*/ 1442141 h 2018589"/>
              <a:gd name="connsiteX91" fmla="*/ 1336644 w 1457054"/>
              <a:gd name="connsiteY91" fmla="*/ 1404994 h 2018589"/>
              <a:gd name="connsiteX92" fmla="*/ 1429513 w 1457054"/>
              <a:gd name="connsiteY92" fmla="*/ 1216399 h 2018589"/>
              <a:gd name="connsiteX93" fmla="*/ 1453802 w 1457054"/>
              <a:gd name="connsiteY93" fmla="*/ 1015897 h 2018589"/>
              <a:gd name="connsiteX94" fmla="*/ 1445706 w 1457054"/>
              <a:gd name="connsiteY94" fmla="*/ 975416 h 2018589"/>
              <a:gd name="connsiteX95" fmla="*/ 1448087 w 1457054"/>
              <a:gd name="connsiteY95" fmla="*/ 970177 h 2018589"/>
              <a:gd name="connsiteX96" fmla="*/ 526543 w 1457054"/>
              <a:gd name="connsiteY96" fmla="*/ 447255 h 2018589"/>
              <a:gd name="connsiteX97" fmla="*/ 563690 w 1457054"/>
              <a:gd name="connsiteY97" fmla="*/ 449160 h 2018589"/>
              <a:gd name="connsiteX98" fmla="*/ 457963 w 1457054"/>
              <a:gd name="connsiteY98" fmla="*/ 509167 h 2018589"/>
              <a:gd name="connsiteX99" fmla="*/ 382239 w 1457054"/>
              <a:gd name="connsiteY99" fmla="*/ 512025 h 2018589"/>
              <a:gd name="connsiteX100" fmla="*/ 418434 w 1457054"/>
              <a:gd name="connsiteY100" fmla="*/ 423442 h 2018589"/>
              <a:gd name="connsiteX101" fmla="*/ 394622 w 1457054"/>
              <a:gd name="connsiteY101" fmla="*/ 436777 h 2018589"/>
              <a:gd name="connsiteX102" fmla="*/ 332709 w 1457054"/>
              <a:gd name="connsiteY102" fmla="*/ 490594 h 2018589"/>
              <a:gd name="connsiteX103" fmla="*/ 294133 w 1457054"/>
              <a:gd name="connsiteY103" fmla="*/ 516787 h 2018589"/>
              <a:gd name="connsiteX104" fmla="*/ 527495 w 1457054"/>
              <a:gd name="connsiteY104" fmla="*/ 316762 h 2018589"/>
              <a:gd name="connsiteX105" fmla="*/ 530353 w 1457054"/>
              <a:gd name="connsiteY105" fmla="*/ 319620 h 2018589"/>
              <a:gd name="connsiteX106" fmla="*/ 499397 w 1457054"/>
              <a:gd name="connsiteY106" fmla="*/ 363911 h 2018589"/>
              <a:gd name="connsiteX107" fmla="*/ 496063 w 1457054"/>
              <a:gd name="connsiteY107" fmla="*/ 372484 h 2018589"/>
              <a:gd name="connsiteX108" fmla="*/ 505112 w 1457054"/>
              <a:gd name="connsiteY108" fmla="*/ 373912 h 2018589"/>
              <a:gd name="connsiteX109" fmla="*/ 572263 w 1457054"/>
              <a:gd name="connsiteY109" fmla="*/ 362482 h 2018589"/>
              <a:gd name="connsiteX110" fmla="*/ 585122 w 1457054"/>
              <a:gd name="connsiteY110" fmla="*/ 362006 h 2018589"/>
              <a:gd name="connsiteX111" fmla="*/ 525590 w 1457054"/>
              <a:gd name="connsiteY111" fmla="*/ 416775 h 2018589"/>
              <a:gd name="connsiteX112" fmla="*/ 525590 w 1457054"/>
              <a:gd name="connsiteY112" fmla="*/ 416775 h 2018589"/>
              <a:gd name="connsiteX113" fmla="*/ 517494 w 1457054"/>
              <a:gd name="connsiteY113" fmla="*/ 432015 h 2018589"/>
              <a:gd name="connsiteX114" fmla="*/ 526543 w 1457054"/>
              <a:gd name="connsiteY114" fmla="*/ 447255 h 2018589"/>
              <a:gd name="connsiteX115" fmla="*/ 1088518 w 1457054"/>
              <a:gd name="connsiteY115" fmla="*/ 859211 h 2018589"/>
              <a:gd name="connsiteX116" fmla="*/ 1072802 w 1457054"/>
              <a:gd name="connsiteY116" fmla="*/ 861116 h 2018589"/>
              <a:gd name="connsiteX117" fmla="*/ 1079946 w 1457054"/>
              <a:gd name="connsiteY117" fmla="*/ 879214 h 2018589"/>
              <a:gd name="connsiteX118" fmla="*/ 1059467 w 1457054"/>
              <a:gd name="connsiteY118" fmla="*/ 906360 h 2018589"/>
              <a:gd name="connsiteX119" fmla="*/ 901828 w 1457054"/>
              <a:gd name="connsiteY119" fmla="*/ 907789 h 2018589"/>
              <a:gd name="connsiteX120" fmla="*/ 893732 w 1457054"/>
              <a:gd name="connsiteY120" fmla="*/ 895882 h 2018589"/>
              <a:gd name="connsiteX121" fmla="*/ 901352 w 1457054"/>
              <a:gd name="connsiteY121" fmla="*/ 835399 h 2018589"/>
              <a:gd name="connsiteX122" fmla="*/ 901352 w 1457054"/>
              <a:gd name="connsiteY122" fmla="*/ 835399 h 2018589"/>
              <a:gd name="connsiteX123" fmla="*/ 902780 w 1457054"/>
              <a:gd name="connsiteY123" fmla="*/ 827302 h 2018589"/>
              <a:gd name="connsiteX124" fmla="*/ 913734 w 1457054"/>
              <a:gd name="connsiteY124" fmla="*/ 730624 h 2018589"/>
              <a:gd name="connsiteX125" fmla="*/ 930879 w 1457054"/>
              <a:gd name="connsiteY125" fmla="*/ 665854 h 2018589"/>
              <a:gd name="connsiteX126" fmla="*/ 960407 w 1457054"/>
              <a:gd name="connsiteY126" fmla="*/ 645375 h 2018589"/>
              <a:gd name="connsiteX127" fmla="*/ 1150907 w 1457054"/>
              <a:gd name="connsiteY127" fmla="*/ 546315 h 2018589"/>
              <a:gd name="connsiteX128" fmla="*/ 1161860 w 1457054"/>
              <a:gd name="connsiteY128" fmla="*/ 545839 h 2018589"/>
              <a:gd name="connsiteX129" fmla="*/ 1158527 w 1457054"/>
              <a:gd name="connsiteY129" fmla="*/ 556792 h 2018589"/>
              <a:gd name="connsiteX130" fmla="*/ 1030415 w 1457054"/>
              <a:gd name="connsiteY130" fmla="*/ 718241 h 2018589"/>
              <a:gd name="connsiteX131" fmla="*/ 1035178 w 1457054"/>
              <a:gd name="connsiteY131" fmla="*/ 731100 h 2018589"/>
              <a:gd name="connsiteX132" fmla="*/ 1035178 w 1457054"/>
              <a:gd name="connsiteY132" fmla="*/ 731100 h 2018589"/>
              <a:gd name="connsiteX133" fmla="*/ 1110902 w 1457054"/>
              <a:gd name="connsiteY133" fmla="*/ 686809 h 2018589"/>
              <a:gd name="connsiteX134" fmla="*/ 1144715 w 1457054"/>
              <a:gd name="connsiteY134" fmla="*/ 666330 h 2018589"/>
              <a:gd name="connsiteX135" fmla="*/ 1150430 w 1457054"/>
              <a:gd name="connsiteY135" fmla="*/ 664425 h 2018589"/>
              <a:gd name="connsiteX136" fmla="*/ 1144715 w 1457054"/>
              <a:gd name="connsiteY136" fmla="*/ 666330 h 2018589"/>
              <a:gd name="connsiteX137" fmla="*/ 1179006 w 1457054"/>
              <a:gd name="connsiteY137" fmla="*/ 645851 h 2018589"/>
              <a:gd name="connsiteX138" fmla="*/ 1271398 w 1457054"/>
              <a:gd name="connsiteY138" fmla="*/ 589177 h 2018589"/>
              <a:gd name="connsiteX139" fmla="*/ 1286162 w 1457054"/>
              <a:gd name="connsiteY139" fmla="*/ 580129 h 2018589"/>
              <a:gd name="connsiteX140" fmla="*/ 1314260 w 1457054"/>
              <a:gd name="connsiteY140" fmla="*/ 590130 h 2018589"/>
              <a:gd name="connsiteX141" fmla="*/ 1325690 w 1457054"/>
              <a:gd name="connsiteY141" fmla="*/ 727766 h 2018589"/>
              <a:gd name="connsiteX142" fmla="*/ 1316642 w 1457054"/>
              <a:gd name="connsiteY142" fmla="*/ 768247 h 2018589"/>
              <a:gd name="connsiteX143" fmla="*/ 1316642 w 1457054"/>
              <a:gd name="connsiteY143" fmla="*/ 768247 h 2018589"/>
              <a:gd name="connsiteX144" fmla="*/ 1304735 w 1457054"/>
              <a:gd name="connsiteY144" fmla="*/ 850162 h 2018589"/>
              <a:gd name="connsiteX145" fmla="*/ 1291400 w 1457054"/>
              <a:gd name="connsiteY145" fmla="*/ 858735 h 2018589"/>
              <a:gd name="connsiteX146" fmla="*/ 1202342 w 1457054"/>
              <a:gd name="connsiteY146" fmla="*/ 858735 h 2018589"/>
              <a:gd name="connsiteX147" fmla="*/ 1088518 w 1457054"/>
              <a:gd name="connsiteY147" fmla="*/ 859211 h 2018589"/>
              <a:gd name="connsiteX148" fmla="*/ 1409034 w 1457054"/>
              <a:gd name="connsiteY148" fmla="*/ 1123054 h 2018589"/>
              <a:gd name="connsiteX149" fmla="*/ 1406177 w 1457054"/>
              <a:gd name="connsiteY149" fmla="*/ 1141151 h 2018589"/>
              <a:gd name="connsiteX150" fmla="*/ 1406177 w 1457054"/>
              <a:gd name="connsiteY150" fmla="*/ 1141151 h 2018589"/>
              <a:gd name="connsiteX151" fmla="*/ 1405700 w 1457054"/>
              <a:gd name="connsiteY151" fmla="*/ 1151153 h 2018589"/>
              <a:gd name="connsiteX152" fmla="*/ 1358075 w 1457054"/>
              <a:gd name="connsiteY152" fmla="*/ 1181633 h 2018589"/>
              <a:gd name="connsiteX153" fmla="*/ 1269969 w 1457054"/>
              <a:gd name="connsiteY153" fmla="*/ 1157820 h 2018589"/>
              <a:gd name="connsiteX154" fmla="*/ 1209962 w 1457054"/>
              <a:gd name="connsiteY154" fmla="*/ 1147342 h 2018589"/>
              <a:gd name="connsiteX155" fmla="*/ 1195674 w 1457054"/>
              <a:gd name="connsiteY155" fmla="*/ 1150676 h 2018589"/>
              <a:gd name="connsiteX156" fmla="*/ 1212343 w 1457054"/>
              <a:gd name="connsiteY156" fmla="*/ 1163535 h 2018589"/>
              <a:gd name="connsiteX157" fmla="*/ 1212343 w 1457054"/>
              <a:gd name="connsiteY157" fmla="*/ 1163535 h 2018589"/>
              <a:gd name="connsiteX158" fmla="*/ 1284733 w 1457054"/>
              <a:gd name="connsiteY158" fmla="*/ 1190205 h 2018589"/>
              <a:gd name="connsiteX159" fmla="*/ 1284733 w 1457054"/>
              <a:gd name="connsiteY159" fmla="*/ 1190205 h 2018589"/>
              <a:gd name="connsiteX160" fmla="*/ 1304735 w 1457054"/>
              <a:gd name="connsiteY160" fmla="*/ 1197349 h 2018589"/>
              <a:gd name="connsiteX161" fmla="*/ 1304735 w 1457054"/>
              <a:gd name="connsiteY161" fmla="*/ 1197349 h 2018589"/>
              <a:gd name="connsiteX162" fmla="*/ 1378078 w 1457054"/>
              <a:gd name="connsiteY162" fmla="*/ 1223543 h 2018589"/>
              <a:gd name="connsiteX163" fmla="*/ 1383793 w 1457054"/>
              <a:gd name="connsiteY163" fmla="*/ 1237354 h 2018589"/>
              <a:gd name="connsiteX164" fmla="*/ 1360457 w 1457054"/>
              <a:gd name="connsiteY164" fmla="*/ 1279740 h 2018589"/>
              <a:gd name="connsiteX165" fmla="*/ 1360457 w 1457054"/>
              <a:gd name="connsiteY165" fmla="*/ 1279740 h 2018589"/>
              <a:gd name="connsiteX166" fmla="*/ 1349503 w 1457054"/>
              <a:gd name="connsiteY166" fmla="*/ 1300219 h 2018589"/>
              <a:gd name="connsiteX167" fmla="*/ 1349503 w 1457054"/>
              <a:gd name="connsiteY167" fmla="*/ 1300219 h 2018589"/>
              <a:gd name="connsiteX168" fmla="*/ 1306640 w 1457054"/>
              <a:gd name="connsiteY168" fmla="*/ 1381181 h 2018589"/>
              <a:gd name="connsiteX169" fmla="*/ 1252348 w 1457054"/>
              <a:gd name="connsiteY169" fmla="*/ 1392611 h 2018589"/>
              <a:gd name="connsiteX170" fmla="*/ 1152335 w 1457054"/>
              <a:gd name="connsiteY170" fmla="*/ 1327841 h 2018589"/>
              <a:gd name="connsiteX171" fmla="*/ 1152335 w 1457054"/>
              <a:gd name="connsiteY171" fmla="*/ 1327841 h 2018589"/>
              <a:gd name="connsiteX172" fmla="*/ 1043274 w 1457054"/>
              <a:gd name="connsiteY172" fmla="*/ 1256404 h 2018589"/>
              <a:gd name="connsiteX173" fmla="*/ 1027082 w 1457054"/>
              <a:gd name="connsiteY173" fmla="*/ 1224971 h 2018589"/>
              <a:gd name="connsiteX174" fmla="*/ 1034225 w 1457054"/>
              <a:gd name="connsiteY174" fmla="*/ 1219733 h 2018589"/>
              <a:gd name="connsiteX175" fmla="*/ 1077564 w 1457054"/>
              <a:gd name="connsiteY175" fmla="*/ 1222590 h 2018589"/>
              <a:gd name="connsiteX176" fmla="*/ 1099472 w 1457054"/>
              <a:gd name="connsiteY176" fmla="*/ 1202588 h 2018589"/>
              <a:gd name="connsiteX177" fmla="*/ 1102329 w 1457054"/>
              <a:gd name="connsiteY177" fmla="*/ 1186871 h 2018589"/>
              <a:gd name="connsiteX178" fmla="*/ 1102329 w 1457054"/>
              <a:gd name="connsiteY178" fmla="*/ 1186871 h 2018589"/>
              <a:gd name="connsiteX179" fmla="*/ 1103282 w 1457054"/>
              <a:gd name="connsiteY179" fmla="*/ 1173060 h 2018589"/>
              <a:gd name="connsiteX180" fmla="*/ 1104710 w 1457054"/>
              <a:gd name="connsiteY180" fmla="*/ 1164964 h 2018589"/>
              <a:gd name="connsiteX181" fmla="*/ 1104710 w 1457054"/>
              <a:gd name="connsiteY181" fmla="*/ 1164964 h 2018589"/>
              <a:gd name="connsiteX182" fmla="*/ 1108044 w 1457054"/>
              <a:gd name="connsiteY182" fmla="*/ 1133531 h 2018589"/>
              <a:gd name="connsiteX183" fmla="*/ 1108044 w 1457054"/>
              <a:gd name="connsiteY183" fmla="*/ 1133531 h 2018589"/>
              <a:gd name="connsiteX184" fmla="*/ 1128047 w 1457054"/>
              <a:gd name="connsiteY184" fmla="*/ 955890 h 2018589"/>
              <a:gd name="connsiteX185" fmla="*/ 1131380 w 1457054"/>
              <a:gd name="connsiteY185" fmla="*/ 937792 h 2018589"/>
              <a:gd name="connsiteX186" fmla="*/ 1162337 w 1457054"/>
              <a:gd name="connsiteY186" fmla="*/ 912075 h 2018589"/>
              <a:gd name="connsiteX187" fmla="*/ 1325690 w 1457054"/>
              <a:gd name="connsiteY187" fmla="*/ 902550 h 2018589"/>
              <a:gd name="connsiteX188" fmla="*/ 1358552 w 1457054"/>
              <a:gd name="connsiteY188" fmla="*/ 907789 h 2018589"/>
              <a:gd name="connsiteX189" fmla="*/ 1384746 w 1457054"/>
              <a:gd name="connsiteY189" fmla="*/ 938745 h 2018589"/>
              <a:gd name="connsiteX190" fmla="*/ 1405700 w 1457054"/>
              <a:gd name="connsiteY190" fmla="*/ 1045901 h 2018589"/>
              <a:gd name="connsiteX191" fmla="*/ 1394271 w 1457054"/>
              <a:gd name="connsiteY191" fmla="*/ 1059236 h 2018589"/>
              <a:gd name="connsiteX192" fmla="*/ 1323309 w 1457054"/>
              <a:gd name="connsiteY192" fmla="*/ 1058760 h 2018589"/>
              <a:gd name="connsiteX193" fmla="*/ 1323309 w 1457054"/>
              <a:gd name="connsiteY193" fmla="*/ 1058760 h 2018589"/>
              <a:gd name="connsiteX194" fmla="*/ 1303783 w 1457054"/>
              <a:gd name="connsiteY194" fmla="*/ 1058760 h 2018589"/>
              <a:gd name="connsiteX195" fmla="*/ 1303783 w 1457054"/>
              <a:gd name="connsiteY195" fmla="*/ 1058760 h 2018589"/>
              <a:gd name="connsiteX196" fmla="*/ 1216153 w 1457054"/>
              <a:gd name="connsiteY196" fmla="*/ 1059236 h 2018589"/>
              <a:gd name="connsiteX197" fmla="*/ 1203294 w 1457054"/>
              <a:gd name="connsiteY197" fmla="*/ 1066380 h 2018589"/>
              <a:gd name="connsiteX198" fmla="*/ 1214724 w 1457054"/>
              <a:gd name="connsiteY198" fmla="*/ 1074476 h 2018589"/>
              <a:gd name="connsiteX199" fmla="*/ 1245204 w 1457054"/>
              <a:gd name="connsiteY199" fmla="*/ 1077810 h 2018589"/>
              <a:gd name="connsiteX200" fmla="*/ 1249014 w 1457054"/>
              <a:gd name="connsiteY200" fmla="*/ 1078763 h 2018589"/>
              <a:gd name="connsiteX201" fmla="*/ 1320928 w 1457054"/>
              <a:gd name="connsiteY201" fmla="*/ 1084001 h 2018589"/>
              <a:gd name="connsiteX202" fmla="*/ 1376649 w 1457054"/>
              <a:gd name="connsiteY202" fmla="*/ 1086383 h 2018589"/>
              <a:gd name="connsiteX203" fmla="*/ 1409034 w 1457054"/>
              <a:gd name="connsiteY203" fmla="*/ 1123054 h 2018589"/>
              <a:gd name="connsiteX0" fmla="*/ 1435282 w 1444249"/>
              <a:gd name="connsiteY0" fmla="*/ 970177 h 2018589"/>
              <a:gd name="connsiteX1" fmla="*/ 1426233 w 1444249"/>
              <a:gd name="connsiteY1" fmla="*/ 956842 h 2018589"/>
              <a:gd name="connsiteX2" fmla="*/ 1408612 w 1444249"/>
              <a:gd name="connsiteY2" fmla="*/ 888262 h 2018589"/>
              <a:gd name="connsiteX3" fmla="*/ 1374798 w 1444249"/>
              <a:gd name="connsiteY3" fmla="*/ 820159 h 2018589"/>
              <a:gd name="connsiteX4" fmla="*/ 1368130 w 1444249"/>
              <a:gd name="connsiteY4" fmla="*/ 787774 h 2018589"/>
              <a:gd name="connsiteX5" fmla="*/ 1366702 w 1444249"/>
              <a:gd name="connsiteY5" fmla="*/ 715384 h 2018589"/>
              <a:gd name="connsiteX6" fmla="*/ 1372893 w 1444249"/>
              <a:gd name="connsiteY6" fmla="*/ 659662 h 2018589"/>
              <a:gd name="connsiteX7" fmla="*/ 1361463 w 1444249"/>
              <a:gd name="connsiteY7" fmla="*/ 612990 h 2018589"/>
              <a:gd name="connsiteX8" fmla="*/ 1358605 w 1444249"/>
              <a:gd name="connsiteY8" fmla="*/ 563936 h 2018589"/>
              <a:gd name="connsiteX9" fmla="*/ 1374322 w 1444249"/>
              <a:gd name="connsiteY9" fmla="*/ 424871 h 2018589"/>
              <a:gd name="connsiteX10" fmla="*/ 1361939 w 1444249"/>
              <a:gd name="connsiteY10" fmla="*/ 342956 h 2018589"/>
              <a:gd name="connsiteX11" fmla="*/ 1357653 w 1444249"/>
              <a:gd name="connsiteY11" fmla="*/ 255326 h 2018589"/>
              <a:gd name="connsiteX12" fmla="*/ 1290026 w 1444249"/>
              <a:gd name="connsiteY12" fmla="*/ 191508 h 2018589"/>
              <a:gd name="connsiteX13" fmla="*/ 1254783 w 1444249"/>
              <a:gd name="connsiteY13" fmla="*/ 176268 h 2018589"/>
              <a:gd name="connsiteX14" fmla="*/ 1230494 w 1444249"/>
              <a:gd name="connsiteY14" fmla="*/ 161505 h 2018589"/>
              <a:gd name="connsiteX15" fmla="*/ 1188108 w 1444249"/>
              <a:gd name="connsiteY15" fmla="*/ 127215 h 2018589"/>
              <a:gd name="connsiteX16" fmla="*/ 1176678 w 1444249"/>
              <a:gd name="connsiteY16" fmla="*/ 111022 h 2018589"/>
              <a:gd name="connsiteX17" fmla="*/ 1124767 w 1444249"/>
              <a:gd name="connsiteY17" fmla="*/ 91020 h 2018589"/>
              <a:gd name="connsiteX18" fmla="*/ 1013800 w 1444249"/>
              <a:gd name="connsiteY18" fmla="*/ 52920 h 2018589"/>
              <a:gd name="connsiteX19" fmla="*/ 950935 w 1444249"/>
              <a:gd name="connsiteY19" fmla="*/ 31965 h 2018589"/>
              <a:gd name="connsiteX20" fmla="*/ 889975 w 1444249"/>
              <a:gd name="connsiteY20" fmla="*/ 26726 h 2018589"/>
              <a:gd name="connsiteX21" fmla="*/ 815680 w 1444249"/>
              <a:gd name="connsiteY21" fmla="*/ 17677 h 2018589"/>
              <a:gd name="connsiteX22" fmla="*/ 710905 w 1444249"/>
              <a:gd name="connsiteY22" fmla="*/ 56 h 2018589"/>
              <a:gd name="connsiteX23" fmla="*/ 617560 w 1444249"/>
              <a:gd name="connsiteY23" fmla="*/ 11010 h 2018589"/>
              <a:gd name="connsiteX24" fmla="*/ 407534 w 1444249"/>
              <a:gd name="connsiteY24" fmla="*/ 83876 h 2018589"/>
              <a:gd name="connsiteX25" fmla="*/ 309426 w 1444249"/>
              <a:gd name="connsiteY25" fmla="*/ 158171 h 2018589"/>
              <a:gd name="connsiteX26" fmla="*/ 247038 w 1444249"/>
              <a:gd name="connsiteY26" fmla="*/ 228180 h 2018589"/>
              <a:gd name="connsiteX27" fmla="*/ 194174 w 1444249"/>
              <a:gd name="connsiteY27" fmla="*/ 292474 h 2018589"/>
              <a:gd name="connsiteX28" fmla="*/ 151788 w 1444249"/>
              <a:gd name="connsiteY28" fmla="*/ 380580 h 2018589"/>
              <a:gd name="connsiteX29" fmla="*/ 115116 w 1444249"/>
              <a:gd name="connsiteY29" fmla="*/ 577271 h 2018589"/>
              <a:gd name="connsiteX30" fmla="*/ 124165 w 1444249"/>
              <a:gd name="connsiteY30" fmla="*/ 680617 h 2018589"/>
              <a:gd name="connsiteX31" fmla="*/ 180839 w 1444249"/>
              <a:gd name="connsiteY31" fmla="*/ 825874 h 2018589"/>
              <a:gd name="connsiteX32" fmla="*/ 223701 w 1444249"/>
              <a:gd name="connsiteY32" fmla="*/ 892072 h 2018589"/>
              <a:gd name="connsiteX33" fmla="*/ 246562 w 1444249"/>
              <a:gd name="connsiteY33" fmla="*/ 921600 h 2018589"/>
              <a:gd name="connsiteX34" fmla="*/ 297996 w 1444249"/>
              <a:gd name="connsiteY34" fmla="*/ 1016374 h 2018589"/>
              <a:gd name="connsiteX35" fmla="*/ 322285 w 1444249"/>
              <a:gd name="connsiteY35" fmla="*/ 1153058 h 2018589"/>
              <a:gd name="connsiteX36" fmla="*/ 314189 w 1444249"/>
              <a:gd name="connsiteY36" fmla="*/ 1322603 h 2018589"/>
              <a:gd name="connsiteX37" fmla="*/ 279899 w 1444249"/>
              <a:gd name="connsiteY37" fmla="*/ 1397850 h 2018589"/>
              <a:gd name="connsiteX38" fmla="*/ 250848 w 1444249"/>
              <a:gd name="connsiteY38" fmla="*/ 1431664 h 2018589"/>
              <a:gd name="connsiteX39" fmla="*/ 10264 w 1444249"/>
              <a:gd name="connsiteY39" fmla="*/ 1611103 h 2018589"/>
              <a:gd name="connsiteX40" fmla="*/ 7700 w 1444249"/>
              <a:gd name="connsiteY40" fmla="*/ 1716302 h 2018589"/>
              <a:gd name="connsiteX41" fmla="*/ 324190 w 1444249"/>
              <a:gd name="connsiteY41" fmla="*/ 1465954 h 2018589"/>
              <a:gd name="connsiteX42" fmla="*/ 328953 w 1444249"/>
              <a:gd name="connsiteY42" fmla="*/ 1462620 h 2018589"/>
              <a:gd name="connsiteX43" fmla="*/ 393247 w 1444249"/>
              <a:gd name="connsiteY43" fmla="*/ 1330699 h 2018589"/>
              <a:gd name="connsiteX44" fmla="*/ 416107 w 1444249"/>
              <a:gd name="connsiteY44" fmla="*/ 1234020 h 2018589"/>
              <a:gd name="connsiteX45" fmla="*/ 439443 w 1444249"/>
              <a:gd name="connsiteY45" fmla="*/ 1156391 h 2018589"/>
              <a:gd name="connsiteX46" fmla="*/ 483258 w 1444249"/>
              <a:gd name="connsiteY46" fmla="*/ 1052569 h 2018589"/>
              <a:gd name="connsiteX47" fmla="*/ 475162 w 1444249"/>
              <a:gd name="connsiteY47" fmla="*/ 962081 h 2018589"/>
              <a:gd name="connsiteX48" fmla="*/ 478019 w 1444249"/>
              <a:gd name="connsiteY48" fmla="*/ 770152 h 2018589"/>
              <a:gd name="connsiteX49" fmla="*/ 488497 w 1444249"/>
              <a:gd name="connsiteY49" fmla="*/ 738720 h 2018589"/>
              <a:gd name="connsiteX50" fmla="*/ 547552 w 1444249"/>
              <a:gd name="connsiteY50" fmla="*/ 699191 h 2018589"/>
              <a:gd name="connsiteX51" fmla="*/ 621370 w 1444249"/>
              <a:gd name="connsiteY51" fmla="*/ 681570 h 2018589"/>
              <a:gd name="connsiteX52" fmla="*/ 759007 w 1444249"/>
              <a:gd name="connsiteY52" fmla="*/ 742054 h 2018589"/>
              <a:gd name="connsiteX53" fmla="*/ 844732 w 1444249"/>
              <a:gd name="connsiteY53" fmla="*/ 908265 h 2018589"/>
              <a:gd name="connsiteX54" fmla="*/ 837588 w 1444249"/>
              <a:gd name="connsiteY54" fmla="*/ 918742 h 2018589"/>
              <a:gd name="connsiteX55" fmla="*/ 739957 w 1444249"/>
              <a:gd name="connsiteY55" fmla="*/ 921600 h 2018589"/>
              <a:gd name="connsiteX56" fmla="*/ 660899 w 1444249"/>
              <a:gd name="connsiteY56" fmla="*/ 932554 h 2018589"/>
              <a:gd name="connsiteX57" fmla="*/ 690427 w 1444249"/>
              <a:gd name="connsiteY57" fmla="*/ 946841 h 2018589"/>
              <a:gd name="connsiteX58" fmla="*/ 1051900 w 1444249"/>
              <a:gd name="connsiteY58" fmla="*/ 946841 h 2018589"/>
              <a:gd name="connsiteX59" fmla="*/ 1073808 w 1444249"/>
              <a:gd name="connsiteY59" fmla="*/ 949222 h 2018589"/>
              <a:gd name="connsiteX60" fmla="*/ 1058568 w 1444249"/>
              <a:gd name="connsiteY60" fmla="*/ 1015421 h 2018589"/>
              <a:gd name="connsiteX61" fmla="*/ 1045233 w 1444249"/>
              <a:gd name="connsiteY61" fmla="*/ 1156867 h 2018589"/>
              <a:gd name="connsiteX62" fmla="*/ 1029041 w 1444249"/>
              <a:gd name="connsiteY62" fmla="*/ 1170679 h 2018589"/>
              <a:gd name="connsiteX63" fmla="*/ 984749 w 1444249"/>
              <a:gd name="connsiteY63" fmla="*/ 1173536 h 2018589"/>
              <a:gd name="connsiteX64" fmla="*/ 939029 w 1444249"/>
              <a:gd name="connsiteY64" fmla="*/ 1188776 h 2018589"/>
              <a:gd name="connsiteX65" fmla="*/ 795678 w 1444249"/>
              <a:gd name="connsiteY65" fmla="*/ 1164011 h 2018589"/>
              <a:gd name="connsiteX66" fmla="*/ 725669 w 1444249"/>
              <a:gd name="connsiteY66" fmla="*/ 1152105 h 2018589"/>
              <a:gd name="connsiteX67" fmla="*/ 667090 w 1444249"/>
              <a:gd name="connsiteY67" fmla="*/ 1140675 h 2018589"/>
              <a:gd name="connsiteX68" fmla="*/ 749005 w 1444249"/>
              <a:gd name="connsiteY68" fmla="*/ 1182109 h 2018589"/>
              <a:gd name="connsiteX69" fmla="*/ 933314 w 1444249"/>
              <a:gd name="connsiteY69" fmla="*/ 1240211 h 2018589"/>
              <a:gd name="connsiteX70" fmla="*/ 954269 w 1444249"/>
              <a:gd name="connsiteY70" fmla="*/ 1253070 h 2018589"/>
              <a:gd name="connsiteX71" fmla="*/ 991417 w 1444249"/>
              <a:gd name="connsiteY71" fmla="*/ 1286408 h 2018589"/>
              <a:gd name="connsiteX72" fmla="*/ 1103812 w 1444249"/>
              <a:gd name="connsiteY72" fmla="*/ 1374990 h 2018589"/>
              <a:gd name="connsiteX73" fmla="*/ 985702 w 1444249"/>
              <a:gd name="connsiteY73" fmla="*/ 1376895 h 2018589"/>
              <a:gd name="connsiteX74" fmla="*/ 896643 w 1444249"/>
              <a:gd name="connsiteY74" fmla="*/ 1400708 h 2018589"/>
              <a:gd name="connsiteX75" fmla="*/ 868544 w 1444249"/>
              <a:gd name="connsiteY75" fmla="*/ 1481194 h 2018589"/>
              <a:gd name="connsiteX76" fmla="*/ 846160 w 1444249"/>
              <a:gd name="connsiteY76" fmla="*/ 1585969 h 2018589"/>
              <a:gd name="connsiteX77" fmla="*/ 839969 w 1444249"/>
              <a:gd name="connsiteY77" fmla="*/ 1707889 h 2018589"/>
              <a:gd name="connsiteX78" fmla="*/ 934267 w 1444249"/>
              <a:gd name="connsiteY78" fmla="*/ 1961730 h 2018589"/>
              <a:gd name="connsiteX79" fmla="*/ 965223 w 1444249"/>
              <a:gd name="connsiteY79" fmla="*/ 2007927 h 2018589"/>
              <a:gd name="connsiteX80" fmla="*/ 982844 w 1444249"/>
              <a:gd name="connsiteY80" fmla="*/ 2005545 h 2018589"/>
              <a:gd name="connsiteX81" fmla="*/ 952364 w 1444249"/>
              <a:gd name="connsiteY81" fmla="*/ 1863623 h 2018589"/>
              <a:gd name="connsiteX82" fmla="*/ 917598 w 1444249"/>
              <a:gd name="connsiteY82" fmla="*/ 1739321 h 2018589"/>
              <a:gd name="connsiteX83" fmla="*/ 920455 w 1444249"/>
              <a:gd name="connsiteY83" fmla="*/ 1626450 h 2018589"/>
              <a:gd name="connsiteX84" fmla="*/ 935219 w 1444249"/>
              <a:gd name="connsiteY84" fmla="*/ 1547869 h 2018589"/>
              <a:gd name="connsiteX85" fmla="*/ 942363 w 1444249"/>
              <a:gd name="connsiteY85" fmla="*/ 1509293 h 2018589"/>
              <a:gd name="connsiteX86" fmla="*/ 951412 w 1444249"/>
              <a:gd name="connsiteY86" fmla="*/ 1485956 h 2018589"/>
              <a:gd name="connsiteX87" fmla="*/ 975224 w 1444249"/>
              <a:gd name="connsiteY87" fmla="*/ 1463096 h 2018589"/>
              <a:gd name="connsiteX88" fmla="*/ 1115242 w 1444249"/>
              <a:gd name="connsiteY88" fmla="*/ 1449761 h 2018589"/>
              <a:gd name="connsiteX89" fmla="*/ 1246210 w 1444249"/>
              <a:gd name="connsiteY89" fmla="*/ 1462144 h 2018589"/>
              <a:gd name="connsiteX90" fmla="*/ 1304313 w 1444249"/>
              <a:gd name="connsiteY90" fmla="*/ 1442141 h 2018589"/>
              <a:gd name="connsiteX91" fmla="*/ 1323839 w 1444249"/>
              <a:gd name="connsiteY91" fmla="*/ 1404994 h 2018589"/>
              <a:gd name="connsiteX92" fmla="*/ 1416708 w 1444249"/>
              <a:gd name="connsiteY92" fmla="*/ 1216399 h 2018589"/>
              <a:gd name="connsiteX93" fmla="*/ 1440997 w 1444249"/>
              <a:gd name="connsiteY93" fmla="*/ 1015897 h 2018589"/>
              <a:gd name="connsiteX94" fmla="*/ 1432901 w 1444249"/>
              <a:gd name="connsiteY94" fmla="*/ 975416 h 2018589"/>
              <a:gd name="connsiteX95" fmla="*/ 1435282 w 1444249"/>
              <a:gd name="connsiteY95" fmla="*/ 970177 h 2018589"/>
              <a:gd name="connsiteX96" fmla="*/ 513738 w 1444249"/>
              <a:gd name="connsiteY96" fmla="*/ 447255 h 2018589"/>
              <a:gd name="connsiteX97" fmla="*/ 550885 w 1444249"/>
              <a:gd name="connsiteY97" fmla="*/ 449160 h 2018589"/>
              <a:gd name="connsiteX98" fmla="*/ 445158 w 1444249"/>
              <a:gd name="connsiteY98" fmla="*/ 509167 h 2018589"/>
              <a:gd name="connsiteX99" fmla="*/ 369434 w 1444249"/>
              <a:gd name="connsiteY99" fmla="*/ 512025 h 2018589"/>
              <a:gd name="connsiteX100" fmla="*/ 405629 w 1444249"/>
              <a:gd name="connsiteY100" fmla="*/ 423442 h 2018589"/>
              <a:gd name="connsiteX101" fmla="*/ 381817 w 1444249"/>
              <a:gd name="connsiteY101" fmla="*/ 436777 h 2018589"/>
              <a:gd name="connsiteX102" fmla="*/ 319904 w 1444249"/>
              <a:gd name="connsiteY102" fmla="*/ 490594 h 2018589"/>
              <a:gd name="connsiteX103" fmla="*/ 281328 w 1444249"/>
              <a:gd name="connsiteY103" fmla="*/ 516787 h 2018589"/>
              <a:gd name="connsiteX104" fmla="*/ 514690 w 1444249"/>
              <a:gd name="connsiteY104" fmla="*/ 316762 h 2018589"/>
              <a:gd name="connsiteX105" fmla="*/ 517548 w 1444249"/>
              <a:gd name="connsiteY105" fmla="*/ 319620 h 2018589"/>
              <a:gd name="connsiteX106" fmla="*/ 486592 w 1444249"/>
              <a:gd name="connsiteY106" fmla="*/ 363911 h 2018589"/>
              <a:gd name="connsiteX107" fmla="*/ 483258 w 1444249"/>
              <a:gd name="connsiteY107" fmla="*/ 372484 h 2018589"/>
              <a:gd name="connsiteX108" fmla="*/ 492307 w 1444249"/>
              <a:gd name="connsiteY108" fmla="*/ 373912 h 2018589"/>
              <a:gd name="connsiteX109" fmla="*/ 559458 w 1444249"/>
              <a:gd name="connsiteY109" fmla="*/ 362482 h 2018589"/>
              <a:gd name="connsiteX110" fmla="*/ 572317 w 1444249"/>
              <a:gd name="connsiteY110" fmla="*/ 362006 h 2018589"/>
              <a:gd name="connsiteX111" fmla="*/ 512785 w 1444249"/>
              <a:gd name="connsiteY111" fmla="*/ 416775 h 2018589"/>
              <a:gd name="connsiteX112" fmla="*/ 512785 w 1444249"/>
              <a:gd name="connsiteY112" fmla="*/ 416775 h 2018589"/>
              <a:gd name="connsiteX113" fmla="*/ 504689 w 1444249"/>
              <a:gd name="connsiteY113" fmla="*/ 432015 h 2018589"/>
              <a:gd name="connsiteX114" fmla="*/ 513738 w 1444249"/>
              <a:gd name="connsiteY114" fmla="*/ 447255 h 2018589"/>
              <a:gd name="connsiteX115" fmla="*/ 1075713 w 1444249"/>
              <a:gd name="connsiteY115" fmla="*/ 859211 h 2018589"/>
              <a:gd name="connsiteX116" fmla="*/ 1059997 w 1444249"/>
              <a:gd name="connsiteY116" fmla="*/ 861116 h 2018589"/>
              <a:gd name="connsiteX117" fmla="*/ 1067141 w 1444249"/>
              <a:gd name="connsiteY117" fmla="*/ 879214 h 2018589"/>
              <a:gd name="connsiteX118" fmla="*/ 1046662 w 1444249"/>
              <a:gd name="connsiteY118" fmla="*/ 906360 h 2018589"/>
              <a:gd name="connsiteX119" fmla="*/ 889023 w 1444249"/>
              <a:gd name="connsiteY119" fmla="*/ 907789 h 2018589"/>
              <a:gd name="connsiteX120" fmla="*/ 880927 w 1444249"/>
              <a:gd name="connsiteY120" fmla="*/ 895882 h 2018589"/>
              <a:gd name="connsiteX121" fmla="*/ 888547 w 1444249"/>
              <a:gd name="connsiteY121" fmla="*/ 835399 h 2018589"/>
              <a:gd name="connsiteX122" fmla="*/ 888547 w 1444249"/>
              <a:gd name="connsiteY122" fmla="*/ 835399 h 2018589"/>
              <a:gd name="connsiteX123" fmla="*/ 889975 w 1444249"/>
              <a:gd name="connsiteY123" fmla="*/ 827302 h 2018589"/>
              <a:gd name="connsiteX124" fmla="*/ 900929 w 1444249"/>
              <a:gd name="connsiteY124" fmla="*/ 730624 h 2018589"/>
              <a:gd name="connsiteX125" fmla="*/ 918074 w 1444249"/>
              <a:gd name="connsiteY125" fmla="*/ 665854 h 2018589"/>
              <a:gd name="connsiteX126" fmla="*/ 947602 w 1444249"/>
              <a:gd name="connsiteY126" fmla="*/ 645375 h 2018589"/>
              <a:gd name="connsiteX127" fmla="*/ 1138102 w 1444249"/>
              <a:gd name="connsiteY127" fmla="*/ 546315 h 2018589"/>
              <a:gd name="connsiteX128" fmla="*/ 1149055 w 1444249"/>
              <a:gd name="connsiteY128" fmla="*/ 545839 h 2018589"/>
              <a:gd name="connsiteX129" fmla="*/ 1145722 w 1444249"/>
              <a:gd name="connsiteY129" fmla="*/ 556792 h 2018589"/>
              <a:gd name="connsiteX130" fmla="*/ 1017610 w 1444249"/>
              <a:gd name="connsiteY130" fmla="*/ 718241 h 2018589"/>
              <a:gd name="connsiteX131" fmla="*/ 1022373 w 1444249"/>
              <a:gd name="connsiteY131" fmla="*/ 731100 h 2018589"/>
              <a:gd name="connsiteX132" fmla="*/ 1022373 w 1444249"/>
              <a:gd name="connsiteY132" fmla="*/ 731100 h 2018589"/>
              <a:gd name="connsiteX133" fmla="*/ 1098097 w 1444249"/>
              <a:gd name="connsiteY133" fmla="*/ 686809 h 2018589"/>
              <a:gd name="connsiteX134" fmla="*/ 1131910 w 1444249"/>
              <a:gd name="connsiteY134" fmla="*/ 666330 h 2018589"/>
              <a:gd name="connsiteX135" fmla="*/ 1137625 w 1444249"/>
              <a:gd name="connsiteY135" fmla="*/ 664425 h 2018589"/>
              <a:gd name="connsiteX136" fmla="*/ 1131910 w 1444249"/>
              <a:gd name="connsiteY136" fmla="*/ 666330 h 2018589"/>
              <a:gd name="connsiteX137" fmla="*/ 1166201 w 1444249"/>
              <a:gd name="connsiteY137" fmla="*/ 645851 h 2018589"/>
              <a:gd name="connsiteX138" fmla="*/ 1258593 w 1444249"/>
              <a:gd name="connsiteY138" fmla="*/ 589177 h 2018589"/>
              <a:gd name="connsiteX139" fmla="*/ 1273357 w 1444249"/>
              <a:gd name="connsiteY139" fmla="*/ 580129 h 2018589"/>
              <a:gd name="connsiteX140" fmla="*/ 1301455 w 1444249"/>
              <a:gd name="connsiteY140" fmla="*/ 590130 h 2018589"/>
              <a:gd name="connsiteX141" fmla="*/ 1312885 w 1444249"/>
              <a:gd name="connsiteY141" fmla="*/ 727766 h 2018589"/>
              <a:gd name="connsiteX142" fmla="*/ 1303837 w 1444249"/>
              <a:gd name="connsiteY142" fmla="*/ 768247 h 2018589"/>
              <a:gd name="connsiteX143" fmla="*/ 1303837 w 1444249"/>
              <a:gd name="connsiteY143" fmla="*/ 768247 h 2018589"/>
              <a:gd name="connsiteX144" fmla="*/ 1291930 w 1444249"/>
              <a:gd name="connsiteY144" fmla="*/ 850162 h 2018589"/>
              <a:gd name="connsiteX145" fmla="*/ 1278595 w 1444249"/>
              <a:gd name="connsiteY145" fmla="*/ 858735 h 2018589"/>
              <a:gd name="connsiteX146" fmla="*/ 1189537 w 1444249"/>
              <a:gd name="connsiteY146" fmla="*/ 858735 h 2018589"/>
              <a:gd name="connsiteX147" fmla="*/ 1075713 w 1444249"/>
              <a:gd name="connsiteY147" fmla="*/ 859211 h 2018589"/>
              <a:gd name="connsiteX148" fmla="*/ 1396229 w 1444249"/>
              <a:gd name="connsiteY148" fmla="*/ 1123054 h 2018589"/>
              <a:gd name="connsiteX149" fmla="*/ 1393372 w 1444249"/>
              <a:gd name="connsiteY149" fmla="*/ 1141151 h 2018589"/>
              <a:gd name="connsiteX150" fmla="*/ 1393372 w 1444249"/>
              <a:gd name="connsiteY150" fmla="*/ 1141151 h 2018589"/>
              <a:gd name="connsiteX151" fmla="*/ 1392895 w 1444249"/>
              <a:gd name="connsiteY151" fmla="*/ 1151153 h 2018589"/>
              <a:gd name="connsiteX152" fmla="*/ 1345270 w 1444249"/>
              <a:gd name="connsiteY152" fmla="*/ 1181633 h 2018589"/>
              <a:gd name="connsiteX153" fmla="*/ 1257164 w 1444249"/>
              <a:gd name="connsiteY153" fmla="*/ 1157820 h 2018589"/>
              <a:gd name="connsiteX154" fmla="*/ 1197157 w 1444249"/>
              <a:gd name="connsiteY154" fmla="*/ 1147342 h 2018589"/>
              <a:gd name="connsiteX155" fmla="*/ 1182869 w 1444249"/>
              <a:gd name="connsiteY155" fmla="*/ 1150676 h 2018589"/>
              <a:gd name="connsiteX156" fmla="*/ 1199538 w 1444249"/>
              <a:gd name="connsiteY156" fmla="*/ 1163535 h 2018589"/>
              <a:gd name="connsiteX157" fmla="*/ 1199538 w 1444249"/>
              <a:gd name="connsiteY157" fmla="*/ 1163535 h 2018589"/>
              <a:gd name="connsiteX158" fmla="*/ 1271928 w 1444249"/>
              <a:gd name="connsiteY158" fmla="*/ 1190205 h 2018589"/>
              <a:gd name="connsiteX159" fmla="*/ 1271928 w 1444249"/>
              <a:gd name="connsiteY159" fmla="*/ 1190205 h 2018589"/>
              <a:gd name="connsiteX160" fmla="*/ 1291930 w 1444249"/>
              <a:gd name="connsiteY160" fmla="*/ 1197349 h 2018589"/>
              <a:gd name="connsiteX161" fmla="*/ 1291930 w 1444249"/>
              <a:gd name="connsiteY161" fmla="*/ 1197349 h 2018589"/>
              <a:gd name="connsiteX162" fmla="*/ 1365273 w 1444249"/>
              <a:gd name="connsiteY162" fmla="*/ 1223543 h 2018589"/>
              <a:gd name="connsiteX163" fmla="*/ 1370988 w 1444249"/>
              <a:gd name="connsiteY163" fmla="*/ 1237354 h 2018589"/>
              <a:gd name="connsiteX164" fmla="*/ 1347652 w 1444249"/>
              <a:gd name="connsiteY164" fmla="*/ 1279740 h 2018589"/>
              <a:gd name="connsiteX165" fmla="*/ 1347652 w 1444249"/>
              <a:gd name="connsiteY165" fmla="*/ 1279740 h 2018589"/>
              <a:gd name="connsiteX166" fmla="*/ 1336698 w 1444249"/>
              <a:gd name="connsiteY166" fmla="*/ 1300219 h 2018589"/>
              <a:gd name="connsiteX167" fmla="*/ 1336698 w 1444249"/>
              <a:gd name="connsiteY167" fmla="*/ 1300219 h 2018589"/>
              <a:gd name="connsiteX168" fmla="*/ 1293835 w 1444249"/>
              <a:gd name="connsiteY168" fmla="*/ 1381181 h 2018589"/>
              <a:gd name="connsiteX169" fmla="*/ 1239543 w 1444249"/>
              <a:gd name="connsiteY169" fmla="*/ 1392611 h 2018589"/>
              <a:gd name="connsiteX170" fmla="*/ 1139530 w 1444249"/>
              <a:gd name="connsiteY170" fmla="*/ 1327841 h 2018589"/>
              <a:gd name="connsiteX171" fmla="*/ 1139530 w 1444249"/>
              <a:gd name="connsiteY171" fmla="*/ 1327841 h 2018589"/>
              <a:gd name="connsiteX172" fmla="*/ 1030469 w 1444249"/>
              <a:gd name="connsiteY172" fmla="*/ 1256404 h 2018589"/>
              <a:gd name="connsiteX173" fmla="*/ 1014277 w 1444249"/>
              <a:gd name="connsiteY173" fmla="*/ 1224971 h 2018589"/>
              <a:gd name="connsiteX174" fmla="*/ 1021420 w 1444249"/>
              <a:gd name="connsiteY174" fmla="*/ 1219733 h 2018589"/>
              <a:gd name="connsiteX175" fmla="*/ 1064759 w 1444249"/>
              <a:gd name="connsiteY175" fmla="*/ 1222590 h 2018589"/>
              <a:gd name="connsiteX176" fmla="*/ 1086667 w 1444249"/>
              <a:gd name="connsiteY176" fmla="*/ 1202588 h 2018589"/>
              <a:gd name="connsiteX177" fmla="*/ 1089524 w 1444249"/>
              <a:gd name="connsiteY177" fmla="*/ 1186871 h 2018589"/>
              <a:gd name="connsiteX178" fmla="*/ 1089524 w 1444249"/>
              <a:gd name="connsiteY178" fmla="*/ 1186871 h 2018589"/>
              <a:gd name="connsiteX179" fmla="*/ 1090477 w 1444249"/>
              <a:gd name="connsiteY179" fmla="*/ 1173060 h 2018589"/>
              <a:gd name="connsiteX180" fmla="*/ 1091905 w 1444249"/>
              <a:gd name="connsiteY180" fmla="*/ 1164964 h 2018589"/>
              <a:gd name="connsiteX181" fmla="*/ 1091905 w 1444249"/>
              <a:gd name="connsiteY181" fmla="*/ 1164964 h 2018589"/>
              <a:gd name="connsiteX182" fmla="*/ 1095239 w 1444249"/>
              <a:gd name="connsiteY182" fmla="*/ 1133531 h 2018589"/>
              <a:gd name="connsiteX183" fmla="*/ 1095239 w 1444249"/>
              <a:gd name="connsiteY183" fmla="*/ 1133531 h 2018589"/>
              <a:gd name="connsiteX184" fmla="*/ 1115242 w 1444249"/>
              <a:gd name="connsiteY184" fmla="*/ 955890 h 2018589"/>
              <a:gd name="connsiteX185" fmla="*/ 1118575 w 1444249"/>
              <a:gd name="connsiteY185" fmla="*/ 937792 h 2018589"/>
              <a:gd name="connsiteX186" fmla="*/ 1149532 w 1444249"/>
              <a:gd name="connsiteY186" fmla="*/ 912075 h 2018589"/>
              <a:gd name="connsiteX187" fmla="*/ 1312885 w 1444249"/>
              <a:gd name="connsiteY187" fmla="*/ 902550 h 2018589"/>
              <a:gd name="connsiteX188" fmla="*/ 1345747 w 1444249"/>
              <a:gd name="connsiteY188" fmla="*/ 907789 h 2018589"/>
              <a:gd name="connsiteX189" fmla="*/ 1371941 w 1444249"/>
              <a:gd name="connsiteY189" fmla="*/ 938745 h 2018589"/>
              <a:gd name="connsiteX190" fmla="*/ 1392895 w 1444249"/>
              <a:gd name="connsiteY190" fmla="*/ 1045901 h 2018589"/>
              <a:gd name="connsiteX191" fmla="*/ 1381466 w 1444249"/>
              <a:gd name="connsiteY191" fmla="*/ 1059236 h 2018589"/>
              <a:gd name="connsiteX192" fmla="*/ 1310504 w 1444249"/>
              <a:gd name="connsiteY192" fmla="*/ 1058760 h 2018589"/>
              <a:gd name="connsiteX193" fmla="*/ 1310504 w 1444249"/>
              <a:gd name="connsiteY193" fmla="*/ 1058760 h 2018589"/>
              <a:gd name="connsiteX194" fmla="*/ 1290978 w 1444249"/>
              <a:gd name="connsiteY194" fmla="*/ 1058760 h 2018589"/>
              <a:gd name="connsiteX195" fmla="*/ 1290978 w 1444249"/>
              <a:gd name="connsiteY195" fmla="*/ 1058760 h 2018589"/>
              <a:gd name="connsiteX196" fmla="*/ 1203348 w 1444249"/>
              <a:gd name="connsiteY196" fmla="*/ 1059236 h 2018589"/>
              <a:gd name="connsiteX197" fmla="*/ 1190489 w 1444249"/>
              <a:gd name="connsiteY197" fmla="*/ 1066380 h 2018589"/>
              <a:gd name="connsiteX198" fmla="*/ 1201919 w 1444249"/>
              <a:gd name="connsiteY198" fmla="*/ 1074476 h 2018589"/>
              <a:gd name="connsiteX199" fmla="*/ 1232399 w 1444249"/>
              <a:gd name="connsiteY199" fmla="*/ 1077810 h 2018589"/>
              <a:gd name="connsiteX200" fmla="*/ 1236209 w 1444249"/>
              <a:gd name="connsiteY200" fmla="*/ 1078763 h 2018589"/>
              <a:gd name="connsiteX201" fmla="*/ 1308123 w 1444249"/>
              <a:gd name="connsiteY201" fmla="*/ 1084001 h 2018589"/>
              <a:gd name="connsiteX202" fmla="*/ 1363844 w 1444249"/>
              <a:gd name="connsiteY202" fmla="*/ 1086383 h 2018589"/>
              <a:gd name="connsiteX203" fmla="*/ 1396229 w 1444249"/>
              <a:gd name="connsiteY203" fmla="*/ 1123054 h 2018589"/>
              <a:gd name="connsiteX0" fmla="*/ 1426954 w 1435921"/>
              <a:gd name="connsiteY0" fmla="*/ 970177 h 2018589"/>
              <a:gd name="connsiteX1" fmla="*/ 1417905 w 1435921"/>
              <a:gd name="connsiteY1" fmla="*/ 956842 h 2018589"/>
              <a:gd name="connsiteX2" fmla="*/ 1400284 w 1435921"/>
              <a:gd name="connsiteY2" fmla="*/ 888262 h 2018589"/>
              <a:gd name="connsiteX3" fmla="*/ 1366470 w 1435921"/>
              <a:gd name="connsiteY3" fmla="*/ 820159 h 2018589"/>
              <a:gd name="connsiteX4" fmla="*/ 1359802 w 1435921"/>
              <a:gd name="connsiteY4" fmla="*/ 787774 h 2018589"/>
              <a:gd name="connsiteX5" fmla="*/ 1358374 w 1435921"/>
              <a:gd name="connsiteY5" fmla="*/ 715384 h 2018589"/>
              <a:gd name="connsiteX6" fmla="*/ 1364565 w 1435921"/>
              <a:gd name="connsiteY6" fmla="*/ 659662 h 2018589"/>
              <a:gd name="connsiteX7" fmla="*/ 1353135 w 1435921"/>
              <a:gd name="connsiteY7" fmla="*/ 612990 h 2018589"/>
              <a:gd name="connsiteX8" fmla="*/ 1350277 w 1435921"/>
              <a:gd name="connsiteY8" fmla="*/ 563936 h 2018589"/>
              <a:gd name="connsiteX9" fmla="*/ 1365994 w 1435921"/>
              <a:gd name="connsiteY9" fmla="*/ 424871 h 2018589"/>
              <a:gd name="connsiteX10" fmla="*/ 1353611 w 1435921"/>
              <a:gd name="connsiteY10" fmla="*/ 342956 h 2018589"/>
              <a:gd name="connsiteX11" fmla="*/ 1349325 w 1435921"/>
              <a:gd name="connsiteY11" fmla="*/ 255326 h 2018589"/>
              <a:gd name="connsiteX12" fmla="*/ 1281698 w 1435921"/>
              <a:gd name="connsiteY12" fmla="*/ 191508 h 2018589"/>
              <a:gd name="connsiteX13" fmla="*/ 1246455 w 1435921"/>
              <a:gd name="connsiteY13" fmla="*/ 176268 h 2018589"/>
              <a:gd name="connsiteX14" fmla="*/ 1222166 w 1435921"/>
              <a:gd name="connsiteY14" fmla="*/ 161505 h 2018589"/>
              <a:gd name="connsiteX15" fmla="*/ 1179780 w 1435921"/>
              <a:gd name="connsiteY15" fmla="*/ 127215 h 2018589"/>
              <a:gd name="connsiteX16" fmla="*/ 1168350 w 1435921"/>
              <a:gd name="connsiteY16" fmla="*/ 111022 h 2018589"/>
              <a:gd name="connsiteX17" fmla="*/ 1116439 w 1435921"/>
              <a:gd name="connsiteY17" fmla="*/ 91020 h 2018589"/>
              <a:gd name="connsiteX18" fmla="*/ 1005472 w 1435921"/>
              <a:gd name="connsiteY18" fmla="*/ 52920 h 2018589"/>
              <a:gd name="connsiteX19" fmla="*/ 942607 w 1435921"/>
              <a:gd name="connsiteY19" fmla="*/ 31965 h 2018589"/>
              <a:gd name="connsiteX20" fmla="*/ 881647 w 1435921"/>
              <a:gd name="connsiteY20" fmla="*/ 26726 h 2018589"/>
              <a:gd name="connsiteX21" fmla="*/ 807352 w 1435921"/>
              <a:gd name="connsiteY21" fmla="*/ 17677 h 2018589"/>
              <a:gd name="connsiteX22" fmla="*/ 702577 w 1435921"/>
              <a:gd name="connsiteY22" fmla="*/ 56 h 2018589"/>
              <a:gd name="connsiteX23" fmla="*/ 609232 w 1435921"/>
              <a:gd name="connsiteY23" fmla="*/ 11010 h 2018589"/>
              <a:gd name="connsiteX24" fmla="*/ 399206 w 1435921"/>
              <a:gd name="connsiteY24" fmla="*/ 83876 h 2018589"/>
              <a:gd name="connsiteX25" fmla="*/ 301098 w 1435921"/>
              <a:gd name="connsiteY25" fmla="*/ 158171 h 2018589"/>
              <a:gd name="connsiteX26" fmla="*/ 238710 w 1435921"/>
              <a:gd name="connsiteY26" fmla="*/ 228180 h 2018589"/>
              <a:gd name="connsiteX27" fmla="*/ 185846 w 1435921"/>
              <a:gd name="connsiteY27" fmla="*/ 292474 h 2018589"/>
              <a:gd name="connsiteX28" fmla="*/ 143460 w 1435921"/>
              <a:gd name="connsiteY28" fmla="*/ 380580 h 2018589"/>
              <a:gd name="connsiteX29" fmla="*/ 106788 w 1435921"/>
              <a:gd name="connsiteY29" fmla="*/ 577271 h 2018589"/>
              <a:gd name="connsiteX30" fmla="*/ 115837 w 1435921"/>
              <a:gd name="connsiteY30" fmla="*/ 680617 h 2018589"/>
              <a:gd name="connsiteX31" fmla="*/ 172511 w 1435921"/>
              <a:gd name="connsiteY31" fmla="*/ 825874 h 2018589"/>
              <a:gd name="connsiteX32" fmla="*/ 215373 w 1435921"/>
              <a:gd name="connsiteY32" fmla="*/ 892072 h 2018589"/>
              <a:gd name="connsiteX33" fmla="*/ 238234 w 1435921"/>
              <a:gd name="connsiteY33" fmla="*/ 921600 h 2018589"/>
              <a:gd name="connsiteX34" fmla="*/ 289668 w 1435921"/>
              <a:gd name="connsiteY34" fmla="*/ 1016374 h 2018589"/>
              <a:gd name="connsiteX35" fmla="*/ 313957 w 1435921"/>
              <a:gd name="connsiteY35" fmla="*/ 1153058 h 2018589"/>
              <a:gd name="connsiteX36" fmla="*/ 305861 w 1435921"/>
              <a:gd name="connsiteY36" fmla="*/ 1322603 h 2018589"/>
              <a:gd name="connsiteX37" fmla="*/ 271571 w 1435921"/>
              <a:gd name="connsiteY37" fmla="*/ 1397850 h 2018589"/>
              <a:gd name="connsiteX38" fmla="*/ 242520 w 1435921"/>
              <a:gd name="connsiteY38" fmla="*/ 1431664 h 2018589"/>
              <a:gd name="connsiteX39" fmla="*/ 1936 w 1435921"/>
              <a:gd name="connsiteY39" fmla="*/ 1611103 h 2018589"/>
              <a:gd name="connsiteX40" fmla="*/ 25627 w 1435921"/>
              <a:gd name="connsiteY40" fmla="*/ 1693798 h 2018589"/>
              <a:gd name="connsiteX41" fmla="*/ 315862 w 1435921"/>
              <a:gd name="connsiteY41" fmla="*/ 1465954 h 2018589"/>
              <a:gd name="connsiteX42" fmla="*/ 320625 w 1435921"/>
              <a:gd name="connsiteY42" fmla="*/ 1462620 h 2018589"/>
              <a:gd name="connsiteX43" fmla="*/ 384919 w 1435921"/>
              <a:gd name="connsiteY43" fmla="*/ 1330699 h 2018589"/>
              <a:gd name="connsiteX44" fmla="*/ 407779 w 1435921"/>
              <a:gd name="connsiteY44" fmla="*/ 1234020 h 2018589"/>
              <a:gd name="connsiteX45" fmla="*/ 431115 w 1435921"/>
              <a:gd name="connsiteY45" fmla="*/ 1156391 h 2018589"/>
              <a:gd name="connsiteX46" fmla="*/ 474930 w 1435921"/>
              <a:gd name="connsiteY46" fmla="*/ 1052569 h 2018589"/>
              <a:gd name="connsiteX47" fmla="*/ 466834 w 1435921"/>
              <a:gd name="connsiteY47" fmla="*/ 962081 h 2018589"/>
              <a:gd name="connsiteX48" fmla="*/ 469691 w 1435921"/>
              <a:gd name="connsiteY48" fmla="*/ 770152 h 2018589"/>
              <a:gd name="connsiteX49" fmla="*/ 480169 w 1435921"/>
              <a:gd name="connsiteY49" fmla="*/ 738720 h 2018589"/>
              <a:gd name="connsiteX50" fmla="*/ 539224 w 1435921"/>
              <a:gd name="connsiteY50" fmla="*/ 699191 h 2018589"/>
              <a:gd name="connsiteX51" fmla="*/ 613042 w 1435921"/>
              <a:gd name="connsiteY51" fmla="*/ 681570 h 2018589"/>
              <a:gd name="connsiteX52" fmla="*/ 750679 w 1435921"/>
              <a:gd name="connsiteY52" fmla="*/ 742054 h 2018589"/>
              <a:gd name="connsiteX53" fmla="*/ 836404 w 1435921"/>
              <a:gd name="connsiteY53" fmla="*/ 908265 h 2018589"/>
              <a:gd name="connsiteX54" fmla="*/ 829260 w 1435921"/>
              <a:gd name="connsiteY54" fmla="*/ 918742 h 2018589"/>
              <a:gd name="connsiteX55" fmla="*/ 731629 w 1435921"/>
              <a:gd name="connsiteY55" fmla="*/ 921600 h 2018589"/>
              <a:gd name="connsiteX56" fmla="*/ 652571 w 1435921"/>
              <a:gd name="connsiteY56" fmla="*/ 932554 h 2018589"/>
              <a:gd name="connsiteX57" fmla="*/ 682099 w 1435921"/>
              <a:gd name="connsiteY57" fmla="*/ 946841 h 2018589"/>
              <a:gd name="connsiteX58" fmla="*/ 1043572 w 1435921"/>
              <a:gd name="connsiteY58" fmla="*/ 946841 h 2018589"/>
              <a:gd name="connsiteX59" fmla="*/ 1065480 w 1435921"/>
              <a:gd name="connsiteY59" fmla="*/ 949222 h 2018589"/>
              <a:gd name="connsiteX60" fmla="*/ 1050240 w 1435921"/>
              <a:gd name="connsiteY60" fmla="*/ 1015421 h 2018589"/>
              <a:gd name="connsiteX61" fmla="*/ 1036905 w 1435921"/>
              <a:gd name="connsiteY61" fmla="*/ 1156867 h 2018589"/>
              <a:gd name="connsiteX62" fmla="*/ 1020713 w 1435921"/>
              <a:gd name="connsiteY62" fmla="*/ 1170679 h 2018589"/>
              <a:gd name="connsiteX63" fmla="*/ 976421 w 1435921"/>
              <a:gd name="connsiteY63" fmla="*/ 1173536 h 2018589"/>
              <a:gd name="connsiteX64" fmla="*/ 930701 w 1435921"/>
              <a:gd name="connsiteY64" fmla="*/ 1188776 h 2018589"/>
              <a:gd name="connsiteX65" fmla="*/ 787350 w 1435921"/>
              <a:gd name="connsiteY65" fmla="*/ 1164011 h 2018589"/>
              <a:gd name="connsiteX66" fmla="*/ 717341 w 1435921"/>
              <a:gd name="connsiteY66" fmla="*/ 1152105 h 2018589"/>
              <a:gd name="connsiteX67" fmla="*/ 658762 w 1435921"/>
              <a:gd name="connsiteY67" fmla="*/ 1140675 h 2018589"/>
              <a:gd name="connsiteX68" fmla="*/ 740677 w 1435921"/>
              <a:gd name="connsiteY68" fmla="*/ 1182109 h 2018589"/>
              <a:gd name="connsiteX69" fmla="*/ 924986 w 1435921"/>
              <a:gd name="connsiteY69" fmla="*/ 1240211 h 2018589"/>
              <a:gd name="connsiteX70" fmla="*/ 945941 w 1435921"/>
              <a:gd name="connsiteY70" fmla="*/ 1253070 h 2018589"/>
              <a:gd name="connsiteX71" fmla="*/ 983089 w 1435921"/>
              <a:gd name="connsiteY71" fmla="*/ 1286408 h 2018589"/>
              <a:gd name="connsiteX72" fmla="*/ 1095484 w 1435921"/>
              <a:gd name="connsiteY72" fmla="*/ 1374990 h 2018589"/>
              <a:gd name="connsiteX73" fmla="*/ 977374 w 1435921"/>
              <a:gd name="connsiteY73" fmla="*/ 1376895 h 2018589"/>
              <a:gd name="connsiteX74" fmla="*/ 888315 w 1435921"/>
              <a:gd name="connsiteY74" fmla="*/ 1400708 h 2018589"/>
              <a:gd name="connsiteX75" fmla="*/ 860216 w 1435921"/>
              <a:gd name="connsiteY75" fmla="*/ 1481194 h 2018589"/>
              <a:gd name="connsiteX76" fmla="*/ 837832 w 1435921"/>
              <a:gd name="connsiteY76" fmla="*/ 1585969 h 2018589"/>
              <a:gd name="connsiteX77" fmla="*/ 831641 w 1435921"/>
              <a:gd name="connsiteY77" fmla="*/ 1707889 h 2018589"/>
              <a:gd name="connsiteX78" fmla="*/ 925939 w 1435921"/>
              <a:gd name="connsiteY78" fmla="*/ 1961730 h 2018589"/>
              <a:gd name="connsiteX79" fmla="*/ 956895 w 1435921"/>
              <a:gd name="connsiteY79" fmla="*/ 2007927 h 2018589"/>
              <a:gd name="connsiteX80" fmla="*/ 974516 w 1435921"/>
              <a:gd name="connsiteY80" fmla="*/ 2005545 h 2018589"/>
              <a:gd name="connsiteX81" fmla="*/ 944036 w 1435921"/>
              <a:gd name="connsiteY81" fmla="*/ 1863623 h 2018589"/>
              <a:gd name="connsiteX82" fmla="*/ 909270 w 1435921"/>
              <a:gd name="connsiteY82" fmla="*/ 1739321 h 2018589"/>
              <a:gd name="connsiteX83" fmla="*/ 912127 w 1435921"/>
              <a:gd name="connsiteY83" fmla="*/ 1626450 h 2018589"/>
              <a:gd name="connsiteX84" fmla="*/ 926891 w 1435921"/>
              <a:gd name="connsiteY84" fmla="*/ 1547869 h 2018589"/>
              <a:gd name="connsiteX85" fmla="*/ 934035 w 1435921"/>
              <a:gd name="connsiteY85" fmla="*/ 1509293 h 2018589"/>
              <a:gd name="connsiteX86" fmla="*/ 943084 w 1435921"/>
              <a:gd name="connsiteY86" fmla="*/ 1485956 h 2018589"/>
              <a:gd name="connsiteX87" fmla="*/ 966896 w 1435921"/>
              <a:gd name="connsiteY87" fmla="*/ 1463096 h 2018589"/>
              <a:gd name="connsiteX88" fmla="*/ 1106914 w 1435921"/>
              <a:gd name="connsiteY88" fmla="*/ 1449761 h 2018589"/>
              <a:gd name="connsiteX89" fmla="*/ 1237882 w 1435921"/>
              <a:gd name="connsiteY89" fmla="*/ 1462144 h 2018589"/>
              <a:gd name="connsiteX90" fmla="*/ 1295985 w 1435921"/>
              <a:gd name="connsiteY90" fmla="*/ 1442141 h 2018589"/>
              <a:gd name="connsiteX91" fmla="*/ 1315511 w 1435921"/>
              <a:gd name="connsiteY91" fmla="*/ 1404994 h 2018589"/>
              <a:gd name="connsiteX92" fmla="*/ 1408380 w 1435921"/>
              <a:gd name="connsiteY92" fmla="*/ 1216399 h 2018589"/>
              <a:gd name="connsiteX93" fmla="*/ 1432669 w 1435921"/>
              <a:gd name="connsiteY93" fmla="*/ 1015897 h 2018589"/>
              <a:gd name="connsiteX94" fmla="*/ 1424573 w 1435921"/>
              <a:gd name="connsiteY94" fmla="*/ 975416 h 2018589"/>
              <a:gd name="connsiteX95" fmla="*/ 1426954 w 1435921"/>
              <a:gd name="connsiteY95" fmla="*/ 970177 h 2018589"/>
              <a:gd name="connsiteX96" fmla="*/ 505410 w 1435921"/>
              <a:gd name="connsiteY96" fmla="*/ 447255 h 2018589"/>
              <a:gd name="connsiteX97" fmla="*/ 542557 w 1435921"/>
              <a:gd name="connsiteY97" fmla="*/ 449160 h 2018589"/>
              <a:gd name="connsiteX98" fmla="*/ 436830 w 1435921"/>
              <a:gd name="connsiteY98" fmla="*/ 509167 h 2018589"/>
              <a:gd name="connsiteX99" fmla="*/ 361106 w 1435921"/>
              <a:gd name="connsiteY99" fmla="*/ 512025 h 2018589"/>
              <a:gd name="connsiteX100" fmla="*/ 397301 w 1435921"/>
              <a:gd name="connsiteY100" fmla="*/ 423442 h 2018589"/>
              <a:gd name="connsiteX101" fmla="*/ 373489 w 1435921"/>
              <a:gd name="connsiteY101" fmla="*/ 436777 h 2018589"/>
              <a:gd name="connsiteX102" fmla="*/ 311576 w 1435921"/>
              <a:gd name="connsiteY102" fmla="*/ 490594 h 2018589"/>
              <a:gd name="connsiteX103" fmla="*/ 273000 w 1435921"/>
              <a:gd name="connsiteY103" fmla="*/ 516787 h 2018589"/>
              <a:gd name="connsiteX104" fmla="*/ 506362 w 1435921"/>
              <a:gd name="connsiteY104" fmla="*/ 316762 h 2018589"/>
              <a:gd name="connsiteX105" fmla="*/ 509220 w 1435921"/>
              <a:gd name="connsiteY105" fmla="*/ 319620 h 2018589"/>
              <a:gd name="connsiteX106" fmla="*/ 478264 w 1435921"/>
              <a:gd name="connsiteY106" fmla="*/ 363911 h 2018589"/>
              <a:gd name="connsiteX107" fmla="*/ 474930 w 1435921"/>
              <a:gd name="connsiteY107" fmla="*/ 372484 h 2018589"/>
              <a:gd name="connsiteX108" fmla="*/ 483979 w 1435921"/>
              <a:gd name="connsiteY108" fmla="*/ 373912 h 2018589"/>
              <a:gd name="connsiteX109" fmla="*/ 551130 w 1435921"/>
              <a:gd name="connsiteY109" fmla="*/ 362482 h 2018589"/>
              <a:gd name="connsiteX110" fmla="*/ 563989 w 1435921"/>
              <a:gd name="connsiteY110" fmla="*/ 362006 h 2018589"/>
              <a:gd name="connsiteX111" fmla="*/ 504457 w 1435921"/>
              <a:gd name="connsiteY111" fmla="*/ 416775 h 2018589"/>
              <a:gd name="connsiteX112" fmla="*/ 504457 w 1435921"/>
              <a:gd name="connsiteY112" fmla="*/ 416775 h 2018589"/>
              <a:gd name="connsiteX113" fmla="*/ 496361 w 1435921"/>
              <a:gd name="connsiteY113" fmla="*/ 432015 h 2018589"/>
              <a:gd name="connsiteX114" fmla="*/ 505410 w 1435921"/>
              <a:gd name="connsiteY114" fmla="*/ 447255 h 2018589"/>
              <a:gd name="connsiteX115" fmla="*/ 1067385 w 1435921"/>
              <a:gd name="connsiteY115" fmla="*/ 859211 h 2018589"/>
              <a:gd name="connsiteX116" fmla="*/ 1051669 w 1435921"/>
              <a:gd name="connsiteY116" fmla="*/ 861116 h 2018589"/>
              <a:gd name="connsiteX117" fmla="*/ 1058813 w 1435921"/>
              <a:gd name="connsiteY117" fmla="*/ 879214 h 2018589"/>
              <a:gd name="connsiteX118" fmla="*/ 1038334 w 1435921"/>
              <a:gd name="connsiteY118" fmla="*/ 906360 h 2018589"/>
              <a:gd name="connsiteX119" fmla="*/ 880695 w 1435921"/>
              <a:gd name="connsiteY119" fmla="*/ 907789 h 2018589"/>
              <a:gd name="connsiteX120" fmla="*/ 872599 w 1435921"/>
              <a:gd name="connsiteY120" fmla="*/ 895882 h 2018589"/>
              <a:gd name="connsiteX121" fmla="*/ 880219 w 1435921"/>
              <a:gd name="connsiteY121" fmla="*/ 835399 h 2018589"/>
              <a:gd name="connsiteX122" fmla="*/ 880219 w 1435921"/>
              <a:gd name="connsiteY122" fmla="*/ 835399 h 2018589"/>
              <a:gd name="connsiteX123" fmla="*/ 881647 w 1435921"/>
              <a:gd name="connsiteY123" fmla="*/ 827302 h 2018589"/>
              <a:gd name="connsiteX124" fmla="*/ 892601 w 1435921"/>
              <a:gd name="connsiteY124" fmla="*/ 730624 h 2018589"/>
              <a:gd name="connsiteX125" fmla="*/ 909746 w 1435921"/>
              <a:gd name="connsiteY125" fmla="*/ 665854 h 2018589"/>
              <a:gd name="connsiteX126" fmla="*/ 939274 w 1435921"/>
              <a:gd name="connsiteY126" fmla="*/ 645375 h 2018589"/>
              <a:gd name="connsiteX127" fmla="*/ 1129774 w 1435921"/>
              <a:gd name="connsiteY127" fmla="*/ 546315 h 2018589"/>
              <a:gd name="connsiteX128" fmla="*/ 1140727 w 1435921"/>
              <a:gd name="connsiteY128" fmla="*/ 545839 h 2018589"/>
              <a:gd name="connsiteX129" fmla="*/ 1137394 w 1435921"/>
              <a:gd name="connsiteY129" fmla="*/ 556792 h 2018589"/>
              <a:gd name="connsiteX130" fmla="*/ 1009282 w 1435921"/>
              <a:gd name="connsiteY130" fmla="*/ 718241 h 2018589"/>
              <a:gd name="connsiteX131" fmla="*/ 1014045 w 1435921"/>
              <a:gd name="connsiteY131" fmla="*/ 731100 h 2018589"/>
              <a:gd name="connsiteX132" fmla="*/ 1014045 w 1435921"/>
              <a:gd name="connsiteY132" fmla="*/ 731100 h 2018589"/>
              <a:gd name="connsiteX133" fmla="*/ 1089769 w 1435921"/>
              <a:gd name="connsiteY133" fmla="*/ 686809 h 2018589"/>
              <a:gd name="connsiteX134" fmla="*/ 1123582 w 1435921"/>
              <a:gd name="connsiteY134" fmla="*/ 666330 h 2018589"/>
              <a:gd name="connsiteX135" fmla="*/ 1129297 w 1435921"/>
              <a:gd name="connsiteY135" fmla="*/ 664425 h 2018589"/>
              <a:gd name="connsiteX136" fmla="*/ 1123582 w 1435921"/>
              <a:gd name="connsiteY136" fmla="*/ 666330 h 2018589"/>
              <a:gd name="connsiteX137" fmla="*/ 1157873 w 1435921"/>
              <a:gd name="connsiteY137" fmla="*/ 645851 h 2018589"/>
              <a:gd name="connsiteX138" fmla="*/ 1250265 w 1435921"/>
              <a:gd name="connsiteY138" fmla="*/ 589177 h 2018589"/>
              <a:gd name="connsiteX139" fmla="*/ 1265029 w 1435921"/>
              <a:gd name="connsiteY139" fmla="*/ 580129 h 2018589"/>
              <a:gd name="connsiteX140" fmla="*/ 1293127 w 1435921"/>
              <a:gd name="connsiteY140" fmla="*/ 590130 h 2018589"/>
              <a:gd name="connsiteX141" fmla="*/ 1304557 w 1435921"/>
              <a:gd name="connsiteY141" fmla="*/ 727766 h 2018589"/>
              <a:gd name="connsiteX142" fmla="*/ 1295509 w 1435921"/>
              <a:gd name="connsiteY142" fmla="*/ 768247 h 2018589"/>
              <a:gd name="connsiteX143" fmla="*/ 1295509 w 1435921"/>
              <a:gd name="connsiteY143" fmla="*/ 768247 h 2018589"/>
              <a:gd name="connsiteX144" fmla="*/ 1283602 w 1435921"/>
              <a:gd name="connsiteY144" fmla="*/ 850162 h 2018589"/>
              <a:gd name="connsiteX145" fmla="*/ 1270267 w 1435921"/>
              <a:gd name="connsiteY145" fmla="*/ 858735 h 2018589"/>
              <a:gd name="connsiteX146" fmla="*/ 1181209 w 1435921"/>
              <a:gd name="connsiteY146" fmla="*/ 858735 h 2018589"/>
              <a:gd name="connsiteX147" fmla="*/ 1067385 w 1435921"/>
              <a:gd name="connsiteY147" fmla="*/ 859211 h 2018589"/>
              <a:gd name="connsiteX148" fmla="*/ 1387901 w 1435921"/>
              <a:gd name="connsiteY148" fmla="*/ 1123054 h 2018589"/>
              <a:gd name="connsiteX149" fmla="*/ 1385044 w 1435921"/>
              <a:gd name="connsiteY149" fmla="*/ 1141151 h 2018589"/>
              <a:gd name="connsiteX150" fmla="*/ 1385044 w 1435921"/>
              <a:gd name="connsiteY150" fmla="*/ 1141151 h 2018589"/>
              <a:gd name="connsiteX151" fmla="*/ 1384567 w 1435921"/>
              <a:gd name="connsiteY151" fmla="*/ 1151153 h 2018589"/>
              <a:gd name="connsiteX152" fmla="*/ 1336942 w 1435921"/>
              <a:gd name="connsiteY152" fmla="*/ 1181633 h 2018589"/>
              <a:gd name="connsiteX153" fmla="*/ 1248836 w 1435921"/>
              <a:gd name="connsiteY153" fmla="*/ 1157820 h 2018589"/>
              <a:gd name="connsiteX154" fmla="*/ 1188829 w 1435921"/>
              <a:gd name="connsiteY154" fmla="*/ 1147342 h 2018589"/>
              <a:gd name="connsiteX155" fmla="*/ 1174541 w 1435921"/>
              <a:gd name="connsiteY155" fmla="*/ 1150676 h 2018589"/>
              <a:gd name="connsiteX156" fmla="*/ 1191210 w 1435921"/>
              <a:gd name="connsiteY156" fmla="*/ 1163535 h 2018589"/>
              <a:gd name="connsiteX157" fmla="*/ 1191210 w 1435921"/>
              <a:gd name="connsiteY157" fmla="*/ 1163535 h 2018589"/>
              <a:gd name="connsiteX158" fmla="*/ 1263600 w 1435921"/>
              <a:gd name="connsiteY158" fmla="*/ 1190205 h 2018589"/>
              <a:gd name="connsiteX159" fmla="*/ 1263600 w 1435921"/>
              <a:gd name="connsiteY159" fmla="*/ 1190205 h 2018589"/>
              <a:gd name="connsiteX160" fmla="*/ 1283602 w 1435921"/>
              <a:gd name="connsiteY160" fmla="*/ 1197349 h 2018589"/>
              <a:gd name="connsiteX161" fmla="*/ 1283602 w 1435921"/>
              <a:gd name="connsiteY161" fmla="*/ 1197349 h 2018589"/>
              <a:gd name="connsiteX162" fmla="*/ 1356945 w 1435921"/>
              <a:gd name="connsiteY162" fmla="*/ 1223543 h 2018589"/>
              <a:gd name="connsiteX163" fmla="*/ 1362660 w 1435921"/>
              <a:gd name="connsiteY163" fmla="*/ 1237354 h 2018589"/>
              <a:gd name="connsiteX164" fmla="*/ 1339324 w 1435921"/>
              <a:gd name="connsiteY164" fmla="*/ 1279740 h 2018589"/>
              <a:gd name="connsiteX165" fmla="*/ 1339324 w 1435921"/>
              <a:gd name="connsiteY165" fmla="*/ 1279740 h 2018589"/>
              <a:gd name="connsiteX166" fmla="*/ 1328370 w 1435921"/>
              <a:gd name="connsiteY166" fmla="*/ 1300219 h 2018589"/>
              <a:gd name="connsiteX167" fmla="*/ 1328370 w 1435921"/>
              <a:gd name="connsiteY167" fmla="*/ 1300219 h 2018589"/>
              <a:gd name="connsiteX168" fmla="*/ 1285507 w 1435921"/>
              <a:gd name="connsiteY168" fmla="*/ 1381181 h 2018589"/>
              <a:gd name="connsiteX169" fmla="*/ 1231215 w 1435921"/>
              <a:gd name="connsiteY169" fmla="*/ 1392611 h 2018589"/>
              <a:gd name="connsiteX170" fmla="*/ 1131202 w 1435921"/>
              <a:gd name="connsiteY170" fmla="*/ 1327841 h 2018589"/>
              <a:gd name="connsiteX171" fmla="*/ 1131202 w 1435921"/>
              <a:gd name="connsiteY171" fmla="*/ 1327841 h 2018589"/>
              <a:gd name="connsiteX172" fmla="*/ 1022141 w 1435921"/>
              <a:gd name="connsiteY172" fmla="*/ 1256404 h 2018589"/>
              <a:gd name="connsiteX173" fmla="*/ 1005949 w 1435921"/>
              <a:gd name="connsiteY173" fmla="*/ 1224971 h 2018589"/>
              <a:gd name="connsiteX174" fmla="*/ 1013092 w 1435921"/>
              <a:gd name="connsiteY174" fmla="*/ 1219733 h 2018589"/>
              <a:gd name="connsiteX175" fmla="*/ 1056431 w 1435921"/>
              <a:gd name="connsiteY175" fmla="*/ 1222590 h 2018589"/>
              <a:gd name="connsiteX176" fmla="*/ 1078339 w 1435921"/>
              <a:gd name="connsiteY176" fmla="*/ 1202588 h 2018589"/>
              <a:gd name="connsiteX177" fmla="*/ 1081196 w 1435921"/>
              <a:gd name="connsiteY177" fmla="*/ 1186871 h 2018589"/>
              <a:gd name="connsiteX178" fmla="*/ 1081196 w 1435921"/>
              <a:gd name="connsiteY178" fmla="*/ 1186871 h 2018589"/>
              <a:gd name="connsiteX179" fmla="*/ 1082149 w 1435921"/>
              <a:gd name="connsiteY179" fmla="*/ 1173060 h 2018589"/>
              <a:gd name="connsiteX180" fmla="*/ 1083577 w 1435921"/>
              <a:gd name="connsiteY180" fmla="*/ 1164964 h 2018589"/>
              <a:gd name="connsiteX181" fmla="*/ 1083577 w 1435921"/>
              <a:gd name="connsiteY181" fmla="*/ 1164964 h 2018589"/>
              <a:gd name="connsiteX182" fmla="*/ 1086911 w 1435921"/>
              <a:gd name="connsiteY182" fmla="*/ 1133531 h 2018589"/>
              <a:gd name="connsiteX183" fmla="*/ 1086911 w 1435921"/>
              <a:gd name="connsiteY183" fmla="*/ 1133531 h 2018589"/>
              <a:gd name="connsiteX184" fmla="*/ 1106914 w 1435921"/>
              <a:gd name="connsiteY184" fmla="*/ 955890 h 2018589"/>
              <a:gd name="connsiteX185" fmla="*/ 1110247 w 1435921"/>
              <a:gd name="connsiteY185" fmla="*/ 937792 h 2018589"/>
              <a:gd name="connsiteX186" fmla="*/ 1141204 w 1435921"/>
              <a:gd name="connsiteY186" fmla="*/ 912075 h 2018589"/>
              <a:gd name="connsiteX187" fmla="*/ 1304557 w 1435921"/>
              <a:gd name="connsiteY187" fmla="*/ 902550 h 2018589"/>
              <a:gd name="connsiteX188" fmla="*/ 1337419 w 1435921"/>
              <a:gd name="connsiteY188" fmla="*/ 907789 h 2018589"/>
              <a:gd name="connsiteX189" fmla="*/ 1363613 w 1435921"/>
              <a:gd name="connsiteY189" fmla="*/ 938745 h 2018589"/>
              <a:gd name="connsiteX190" fmla="*/ 1384567 w 1435921"/>
              <a:gd name="connsiteY190" fmla="*/ 1045901 h 2018589"/>
              <a:gd name="connsiteX191" fmla="*/ 1373138 w 1435921"/>
              <a:gd name="connsiteY191" fmla="*/ 1059236 h 2018589"/>
              <a:gd name="connsiteX192" fmla="*/ 1302176 w 1435921"/>
              <a:gd name="connsiteY192" fmla="*/ 1058760 h 2018589"/>
              <a:gd name="connsiteX193" fmla="*/ 1302176 w 1435921"/>
              <a:gd name="connsiteY193" fmla="*/ 1058760 h 2018589"/>
              <a:gd name="connsiteX194" fmla="*/ 1282650 w 1435921"/>
              <a:gd name="connsiteY194" fmla="*/ 1058760 h 2018589"/>
              <a:gd name="connsiteX195" fmla="*/ 1282650 w 1435921"/>
              <a:gd name="connsiteY195" fmla="*/ 1058760 h 2018589"/>
              <a:gd name="connsiteX196" fmla="*/ 1195020 w 1435921"/>
              <a:gd name="connsiteY196" fmla="*/ 1059236 h 2018589"/>
              <a:gd name="connsiteX197" fmla="*/ 1182161 w 1435921"/>
              <a:gd name="connsiteY197" fmla="*/ 1066380 h 2018589"/>
              <a:gd name="connsiteX198" fmla="*/ 1193591 w 1435921"/>
              <a:gd name="connsiteY198" fmla="*/ 1074476 h 2018589"/>
              <a:gd name="connsiteX199" fmla="*/ 1224071 w 1435921"/>
              <a:gd name="connsiteY199" fmla="*/ 1077810 h 2018589"/>
              <a:gd name="connsiteX200" fmla="*/ 1227881 w 1435921"/>
              <a:gd name="connsiteY200" fmla="*/ 1078763 h 2018589"/>
              <a:gd name="connsiteX201" fmla="*/ 1299795 w 1435921"/>
              <a:gd name="connsiteY201" fmla="*/ 1084001 h 2018589"/>
              <a:gd name="connsiteX202" fmla="*/ 1355516 w 1435921"/>
              <a:gd name="connsiteY202" fmla="*/ 1086383 h 2018589"/>
              <a:gd name="connsiteX203" fmla="*/ 1387901 w 1435921"/>
              <a:gd name="connsiteY203" fmla="*/ 1123054 h 2018589"/>
              <a:gd name="connsiteX0" fmla="*/ 1435281 w 1444248"/>
              <a:gd name="connsiteY0" fmla="*/ 970177 h 2018589"/>
              <a:gd name="connsiteX1" fmla="*/ 1426232 w 1444248"/>
              <a:gd name="connsiteY1" fmla="*/ 956842 h 2018589"/>
              <a:gd name="connsiteX2" fmla="*/ 1408611 w 1444248"/>
              <a:gd name="connsiteY2" fmla="*/ 888262 h 2018589"/>
              <a:gd name="connsiteX3" fmla="*/ 1374797 w 1444248"/>
              <a:gd name="connsiteY3" fmla="*/ 820159 h 2018589"/>
              <a:gd name="connsiteX4" fmla="*/ 1368129 w 1444248"/>
              <a:gd name="connsiteY4" fmla="*/ 787774 h 2018589"/>
              <a:gd name="connsiteX5" fmla="*/ 1366701 w 1444248"/>
              <a:gd name="connsiteY5" fmla="*/ 715384 h 2018589"/>
              <a:gd name="connsiteX6" fmla="*/ 1372892 w 1444248"/>
              <a:gd name="connsiteY6" fmla="*/ 659662 h 2018589"/>
              <a:gd name="connsiteX7" fmla="*/ 1361462 w 1444248"/>
              <a:gd name="connsiteY7" fmla="*/ 612990 h 2018589"/>
              <a:gd name="connsiteX8" fmla="*/ 1358604 w 1444248"/>
              <a:gd name="connsiteY8" fmla="*/ 563936 h 2018589"/>
              <a:gd name="connsiteX9" fmla="*/ 1374321 w 1444248"/>
              <a:gd name="connsiteY9" fmla="*/ 424871 h 2018589"/>
              <a:gd name="connsiteX10" fmla="*/ 1361938 w 1444248"/>
              <a:gd name="connsiteY10" fmla="*/ 342956 h 2018589"/>
              <a:gd name="connsiteX11" fmla="*/ 1357652 w 1444248"/>
              <a:gd name="connsiteY11" fmla="*/ 255326 h 2018589"/>
              <a:gd name="connsiteX12" fmla="*/ 1290025 w 1444248"/>
              <a:gd name="connsiteY12" fmla="*/ 191508 h 2018589"/>
              <a:gd name="connsiteX13" fmla="*/ 1254782 w 1444248"/>
              <a:gd name="connsiteY13" fmla="*/ 176268 h 2018589"/>
              <a:gd name="connsiteX14" fmla="*/ 1230493 w 1444248"/>
              <a:gd name="connsiteY14" fmla="*/ 161505 h 2018589"/>
              <a:gd name="connsiteX15" fmla="*/ 1188107 w 1444248"/>
              <a:gd name="connsiteY15" fmla="*/ 127215 h 2018589"/>
              <a:gd name="connsiteX16" fmla="*/ 1176677 w 1444248"/>
              <a:gd name="connsiteY16" fmla="*/ 111022 h 2018589"/>
              <a:gd name="connsiteX17" fmla="*/ 1124766 w 1444248"/>
              <a:gd name="connsiteY17" fmla="*/ 91020 h 2018589"/>
              <a:gd name="connsiteX18" fmla="*/ 1013799 w 1444248"/>
              <a:gd name="connsiteY18" fmla="*/ 52920 h 2018589"/>
              <a:gd name="connsiteX19" fmla="*/ 950934 w 1444248"/>
              <a:gd name="connsiteY19" fmla="*/ 31965 h 2018589"/>
              <a:gd name="connsiteX20" fmla="*/ 889974 w 1444248"/>
              <a:gd name="connsiteY20" fmla="*/ 26726 h 2018589"/>
              <a:gd name="connsiteX21" fmla="*/ 815679 w 1444248"/>
              <a:gd name="connsiteY21" fmla="*/ 17677 h 2018589"/>
              <a:gd name="connsiteX22" fmla="*/ 710904 w 1444248"/>
              <a:gd name="connsiteY22" fmla="*/ 56 h 2018589"/>
              <a:gd name="connsiteX23" fmla="*/ 617559 w 1444248"/>
              <a:gd name="connsiteY23" fmla="*/ 11010 h 2018589"/>
              <a:gd name="connsiteX24" fmla="*/ 407533 w 1444248"/>
              <a:gd name="connsiteY24" fmla="*/ 83876 h 2018589"/>
              <a:gd name="connsiteX25" fmla="*/ 309425 w 1444248"/>
              <a:gd name="connsiteY25" fmla="*/ 158171 h 2018589"/>
              <a:gd name="connsiteX26" fmla="*/ 247037 w 1444248"/>
              <a:gd name="connsiteY26" fmla="*/ 228180 h 2018589"/>
              <a:gd name="connsiteX27" fmla="*/ 194173 w 1444248"/>
              <a:gd name="connsiteY27" fmla="*/ 292474 h 2018589"/>
              <a:gd name="connsiteX28" fmla="*/ 151787 w 1444248"/>
              <a:gd name="connsiteY28" fmla="*/ 380580 h 2018589"/>
              <a:gd name="connsiteX29" fmla="*/ 115115 w 1444248"/>
              <a:gd name="connsiteY29" fmla="*/ 577271 h 2018589"/>
              <a:gd name="connsiteX30" fmla="*/ 124164 w 1444248"/>
              <a:gd name="connsiteY30" fmla="*/ 680617 h 2018589"/>
              <a:gd name="connsiteX31" fmla="*/ 180838 w 1444248"/>
              <a:gd name="connsiteY31" fmla="*/ 825874 h 2018589"/>
              <a:gd name="connsiteX32" fmla="*/ 223700 w 1444248"/>
              <a:gd name="connsiteY32" fmla="*/ 892072 h 2018589"/>
              <a:gd name="connsiteX33" fmla="*/ 246561 w 1444248"/>
              <a:gd name="connsiteY33" fmla="*/ 921600 h 2018589"/>
              <a:gd name="connsiteX34" fmla="*/ 297995 w 1444248"/>
              <a:gd name="connsiteY34" fmla="*/ 1016374 h 2018589"/>
              <a:gd name="connsiteX35" fmla="*/ 322284 w 1444248"/>
              <a:gd name="connsiteY35" fmla="*/ 1153058 h 2018589"/>
              <a:gd name="connsiteX36" fmla="*/ 314188 w 1444248"/>
              <a:gd name="connsiteY36" fmla="*/ 1322603 h 2018589"/>
              <a:gd name="connsiteX37" fmla="*/ 279898 w 1444248"/>
              <a:gd name="connsiteY37" fmla="*/ 1397850 h 2018589"/>
              <a:gd name="connsiteX38" fmla="*/ 250847 w 1444248"/>
              <a:gd name="connsiteY38" fmla="*/ 1431664 h 2018589"/>
              <a:gd name="connsiteX39" fmla="*/ 10263 w 1444248"/>
              <a:gd name="connsiteY39" fmla="*/ 1611103 h 2018589"/>
              <a:gd name="connsiteX40" fmla="*/ 7699 w 1444248"/>
              <a:gd name="connsiteY40" fmla="*/ 1716303 h 2018589"/>
              <a:gd name="connsiteX41" fmla="*/ 324189 w 1444248"/>
              <a:gd name="connsiteY41" fmla="*/ 1465954 h 2018589"/>
              <a:gd name="connsiteX42" fmla="*/ 328952 w 1444248"/>
              <a:gd name="connsiteY42" fmla="*/ 1462620 h 2018589"/>
              <a:gd name="connsiteX43" fmla="*/ 393246 w 1444248"/>
              <a:gd name="connsiteY43" fmla="*/ 1330699 h 2018589"/>
              <a:gd name="connsiteX44" fmla="*/ 416106 w 1444248"/>
              <a:gd name="connsiteY44" fmla="*/ 1234020 h 2018589"/>
              <a:gd name="connsiteX45" fmla="*/ 439442 w 1444248"/>
              <a:gd name="connsiteY45" fmla="*/ 1156391 h 2018589"/>
              <a:gd name="connsiteX46" fmla="*/ 483257 w 1444248"/>
              <a:gd name="connsiteY46" fmla="*/ 1052569 h 2018589"/>
              <a:gd name="connsiteX47" fmla="*/ 475161 w 1444248"/>
              <a:gd name="connsiteY47" fmla="*/ 962081 h 2018589"/>
              <a:gd name="connsiteX48" fmla="*/ 478018 w 1444248"/>
              <a:gd name="connsiteY48" fmla="*/ 770152 h 2018589"/>
              <a:gd name="connsiteX49" fmla="*/ 488496 w 1444248"/>
              <a:gd name="connsiteY49" fmla="*/ 738720 h 2018589"/>
              <a:gd name="connsiteX50" fmla="*/ 547551 w 1444248"/>
              <a:gd name="connsiteY50" fmla="*/ 699191 h 2018589"/>
              <a:gd name="connsiteX51" fmla="*/ 621369 w 1444248"/>
              <a:gd name="connsiteY51" fmla="*/ 681570 h 2018589"/>
              <a:gd name="connsiteX52" fmla="*/ 759006 w 1444248"/>
              <a:gd name="connsiteY52" fmla="*/ 742054 h 2018589"/>
              <a:gd name="connsiteX53" fmla="*/ 844731 w 1444248"/>
              <a:gd name="connsiteY53" fmla="*/ 908265 h 2018589"/>
              <a:gd name="connsiteX54" fmla="*/ 837587 w 1444248"/>
              <a:gd name="connsiteY54" fmla="*/ 918742 h 2018589"/>
              <a:gd name="connsiteX55" fmla="*/ 739956 w 1444248"/>
              <a:gd name="connsiteY55" fmla="*/ 921600 h 2018589"/>
              <a:gd name="connsiteX56" fmla="*/ 660898 w 1444248"/>
              <a:gd name="connsiteY56" fmla="*/ 932554 h 2018589"/>
              <a:gd name="connsiteX57" fmla="*/ 690426 w 1444248"/>
              <a:gd name="connsiteY57" fmla="*/ 946841 h 2018589"/>
              <a:gd name="connsiteX58" fmla="*/ 1051899 w 1444248"/>
              <a:gd name="connsiteY58" fmla="*/ 946841 h 2018589"/>
              <a:gd name="connsiteX59" fmla="*/ 1073807 w 1444248"/>
              <a:gd name="connsiteY59" fmla="*/ 949222 h 2018589"/>
              <a:gd name="connsiteX60" fmla="*/ 1058567 w 1444248"/>
              <a:gd name="connsiteY60" fmla="*/ 1015421 h 2018589"/>
              <a:gd name="connsiteX61" fmla="*/ 1045232 w 1444248"/>
              <a:gd name="connsiteY61" fmla="*/ 1156867 h 2018589"/>
              <a:gd name="connsiteX62" fmla="*/ 1029040 w 1444248"/>
              <a:gd name="connsiteY62" fmla="*/ 1170679 h 2018589"/>
              <a:gd name="connsiteX63" fmla="*/ 984748 w 1444248"/>
              <a:gd name="connsiteY63" fmla="*/ 1173536 h 2018589"/>
              <a:gd name="connsiteX64" fmla="*/ 939028 w 1444248"/>
              <a:gd name="connsiteY64" fmla="*/ 1188776 h 2018589"/>
              <a:gd name="connsiteX65" fmla="*/ 795677 w 1444248"/>
              <a:gd name="connsiteY65" fmla="*/ 1164011 h 2018589"/>
              <a:gd name="connsiteX66" fmla="*/ 725668 w 1444248"/>
              <a:gd name="connsiteY66" fmla="*/ 1152105 h 2018589"/>
              <a:gd name="connsiteX67" fmla="*/ 667089 w 1444248"/>
              <a:gd name="connsiteY67" fmla="*/ 1140675 h 2018589"/>
              <a:gd name="connsiteX68" fmla="*/ 749004 w 1444248"/>
              <a:gd name="connsiteY68" fmla="*/ 1182109 h 2018589"/>
              <a:gd name="connsiteX69" fmla="*/ 933313 w 1444248"/>
              <a:gd name="connsiteY69" fmla="*/ 1240211 h 2018589"/>
              <a:gd name="connsiteX70" fmla="*/ 954268 w 1444248"/>
              <a:gd name="connsiteY70" fmla="*/ 1253070 h 2018589"/>
              <a:gd name="connsiteX71" fmla="*/ 991416 w 1444248"/>
              <a:gd name="connsiteY71" fmla="*/ 1286408 h 2018589"/>
              <a:gd name="connsiteX72" fmla="*/ 1103811 w 1444248"/>
              <a:gd name="connsiteY72" fmla="*/ 1374990 h 2018589"/>
              <a:gd name="connsiteX73" fmla="*/ 985701 w 1444248"/>
              <a:gd name="connsiteY73" fmla="*/ 1376895 h 2018589"/>
              <a:gd name="connsiteX74" fmla="*/ 896642 w 1444248"/>
              <a:gd name="connsiteY74" fmla="*/ 1400708 h 2018589"/>
              <a:gd name="connsiteX75" fmla="*/ 868543 w 1444248"/>
              <a:gd name="connsiteY75" fmla="*/ 1481194 h 2018589"/>
              <a:gd name="connsiteX76" fmla="*/ 846159 w 1444248"/>
              <a:gd name="connsiteY76" fmla="*/ 1585969 h 2018589"/>
              <a:gd name="connsiteX77" fmla="*/ 839968 w 1444248"/>
              <a:gd name="connsiteY77" fmla="*/ 1707889 h 2018589"/>
              <a:gd name="connsiteX78" fmla="*/ 934266 w 1444248"/>
              <a:gd name="connsiteY78" fmla="*/ 1961730 h 2018589"/>
              <a:gd name="connsiteX79" fmla="*/ 965222 w 1444248"/>
              <a:gd name="connsiteY79" fmla="*/ 2007927 h 2018589"/>
              <a:gd name="connsiteX80" fmla="*/ 982843 w 1444248"/>
              <a:gd name="connsiteY80" fmla="*/ 2005545 h 2018589"/>
              <a:gd name="connsiteX81" fmla="*/ 952363 w 1444248"/>
              <a:gd name="connsiteY81" fmla="*/ 1863623 h 2018589"/>
              <a:gd name="connsiteX82" fmla="*/ 917597 w 1444248"/>
              <a:gd name="connsiteY82" fmla="*/ 1739321 h 2018589"/>
              <a:gd name="connsiteX83" fmla="*/ 920454 w 1444248"/>
              <a:gd name="connsiteY83" fmla="*/ 1626450 h 2018589"/>
              <a:gd name="connsiteX84" fmla="*/ 935218 w 1444248"/>
              <a:gd name="connsiteY84" fmla="*/ 1547869 h 2018589"/>
              <a:gd name="connsiteX85" fmla="*/ 942362 w 1444248"/>
              <a:gd name="connsiteY85" fmla="*/ 1509293 h 2018589"/>
              <a:gd name="connsiteX86" fmla="*/ 951411 w 1444248"/>
              <a:gd name="connsiteY86" fmla="*/ 1485956 h 2018589"/>
              <a:gd name="connsiteX87" fmla="*/ 975223 w 1444248"/>
              <a:gd name="connsiteY87" fmla="*/ 1463096 h 2018589"/>
              <a:gd name="connsiteX88" fmla="*/ 1115241 w 1444248"/>
              <a:gd name="connsiteY88" fmla="*/ 1449761 h 2018589"/>
              <a:gd name="connsiteX89" fmla="*/ 1246209 w 1444248"/>
              <a:gd name="connsiteY89" fmla="*/ 1462144 h 2018589"/>
              <a:gd name="connsiteX90" fmla="*/ 1304312 w 1444248"/>
              <a:gd name="connsiteY90" fmla="*/ 1442141 h 2018589"/>
              <a:gd name="connsiteX91" fmla="*/ 1323838 w 1444248"/>
              <a:gd name="connsiteY91" fmla="*/ 1404994 h 2018589"/>
              <a:gd name="connsiteX92" fmla="*/ 1416707 w 1444248"/>
              <a:gd name="connsiteY92" fmla="*/ 1216399 h 2018589"/>
              <a:gd name="connsiteX93" fmla="*/ 1440996 w 1444248"/>
              <a:gd name="connsiteY93" fmla="*/ 1015897 h 2018589"/>
              <a:gd name="connsiteX94" fmla="*/ 1432900 w 1444248"/>
              <a:gd name="connsiteY94" fmla="*/ 975416 h 2018589"/>
              <a:gd name="connsiteX95" fmla="*/ 1435281 w 1444248"/>
              <a:gd name="connsiteY95" fmla="*/ 970177 h 2018589"/>
              <a:gd name="connsiteX96" fmla="*/ 513737 w 1444248"/>
              <a:gd name="connsiteY96" fmla="*/ 447255 h 2018589"/>
              <a:gd name="connsiteX97" fmla="*/ 550884 w 1444248"/>
              <a:gd name="connsiteY97" fmla="*/ 449160 h 2018589"/>
              <a:gd name="connsiteX98" fmla="*/ 445157 w 1444248"/>
              <a:gd name="connsiteY98" fmla="*/ 509167 h 2018589"/>
              <a:gd name="connsiteX99" fmla="*/ 369433 w 1444248"/>
              <a:gd name="connsiteY99" fmla="*/ 512025 h 2018589"/>
              <a:gd name="connsiteX100" fmla="*/ 405628 w 1444248"/>
              <a:gd name="connsiteY100" fmla="*/ 423442 h 2018589"/>
              <a:gd name="connsiteX101" fmla="*/ 381816 w 1444248"/>
              <a:gd name="connsiteY101" fmla="*/ 436777 h 2018589"/>
              <a:gd name="connsiteX102" fmla="*/ 319903 w 1444248"/>
              <a:gd name="connsiteY102" fmla="*/ 490594 h 2018589"/>
              <a:gd name="connsiteX103" fmla="*/ 281327 w 1444248"/>
              <a:gd name="connsiteY103" fmla="*/ 516787 h 2018589"/>
              <a:gd name="connsiteX104" fmla="*/ 514689 w 1444248"/>
              <a:gd name="connsiteY104" fmla="*/ 316762 h 2018589"/>
              <a:gd name="connsiteX105" fmla="*/ 517547 w 1444248"/>
              <a:gd name="connsiteY105" fmla="*/ 319620 h 2018589"/>
              <a:gd name="connsiteX106" fmla="*/ 486591 w 1444248"/>
              <a:gd name="connsiteY106" fmla="*/ 363911 h 2018589"/>
              <a:gd name="connsiteX107" fmla="*/ 483257 w 1444248"/>
              <a:gd name="connsiteY107" fmla="*/ 372484 h 2018589"/>
              <a:gd name="connsiteX108" fmla="*/ 492306 w 1444248"/>
              <a:gd name="connsiteY108" fmla="*/ 373912 h 2018589"/>
              <a:gd name="connsiteX109" fmla="*/ 559457 w 1444248"/>
              <a:gd name="connsiteY109" fmla="*/ 362482 h 2018589"/>
              <a:gd name="connsiteX110" fmla="*/ 572316 w 1444248"/>
              <a:gd name="connsiteY110" fmla="*/ 362006 h 2018589"/>
              <a:gd name="connsiteX111" fmla="*/ 512784 w 1444248"/>
              <a:gd name="connsiteY111" fmla="*/ 416775 h 2018589"/>
              <a:gd name="connsiteX112" fmla="*/ 512784 w 1444248"/>
              <a:gd name="connsiteY112" fmla="*/ 416775 h 2018589"/>
              <a:gd name="connsiteX113" fmla="*/ 504688 w 1444248"/>
              <a:gd name="connsiteY113" fmla="*/ 432015 h 2018589"/>
              <a:gd name="connsiteX114" fmla="*/ 513737 w 1444248"/>
              <a:gd name="connsiteY114" fmla="*/ 447255 h 2018589"/>
              <a:gd name="connsiteX115" fmla="*/ 1075712 w 1444248"/>
              <a:gd name="connsiteY115" fmla="*/ 859211 h 2018589"/>
              <a:gd name="connsiteX116" fmla="*/ 1059996 w 1444248"/>
              <a:gd name="connsiteY116" fmla="*/ 861116 h 2018589"/>
              <a:gd name="connsiteX117" fmla="*/ 1067140 w 1444248"/>
              <a:gd name="connsiteY117" fmla="*/ 879214 h 2018589"/>
              <a:gd name="connsiteX118" fmla="*/ 1046661 w 1444248"/>
              <a:gd name="connsiteY118" fmla="*/ 906360 h 2018589"/>
              <a:gd name="connsiteX119" fmla="*/ 889022 w 1444248"/>
              <a:gd name="connsiteY119" fmla="*/ 907789 h 2018589"/>
              <a:gd name="connsiteX120" fmla="*/ 880926 w 1444248"/>
              <a:gd name="connsiteY120" fmla="*/ 895882 h 2018589"/>
              <a:gd name="connsiteX121" fmla="*/ 888546 w 1444248"/>
              <a:gd name="connsiteY121" fmla="*/ 835399 h 2018589"/>
              <a:gd name="connsiteX122" fmla="*/ 888546 w 1444248"/>
              <a:gd name="connsiteY122" fmla="*/ 835399 h 2018589"/>
              <a:gd name="connsiteX123" fmla="*/ 889974 w 1444248"/>
              <a:gd name="connsiteY123" fmla="*/ 827302 h 2018589"/>
              <a:gd name="connsiteX124" fmla="*/ 900928 w 1444248"/>
              <a:gd name="connsiteY124" fmla="*/ 730624 h 2018589"/>
              <a:gd name="connsiteX125" fmla="*/ 918073 w 1444248"/>
              <a:gd name="connsiteY125" fmla="*/ 665854 h 2018589"/>
              <a:gd name="connsiteX126" fmla="*/ 947601 w 1444248"/>
              <a:gd name="connsiteY126" fmla="*/ 645375 h 2018589"/>
              <a:gd name="connsiteX127" fmla="*/ 1138101 w 1444248"/>
              <a:gd name="connsiteY127" fmla="*/ 546315 h 2018589"/>
              <a:gd name="connsiteX128" fmla="*/ 1149054 w 1444248"/>
              <a:gd name="connsiteY128" fmla="*/ 545839 h 2018589"/>
              <a:gd name="connsiteX129" fmla="*/ 1145721 w 1444248"/>
              <a:gd name="connsiteY129" fmla="*/ 556792 h 2018589"/>
              <a:gd name="connsiteX130" fmla="*/ 1017609 w 1444248"/>
              <a:gd name="connsiteY130" fmla="*/ 718241 h 2018589"/>
              <a:gd name="connsiteX131" fmla="*/ 1022372 w 1444248"/>
              <a:gd name="connsiteY131" fmla="*/ 731100 h 2018589"/>
              <a:gd name="connsiteX132" fmla="*/ 1022372 w 1444248"/>
              <a:gd name="connsiteY132" fmla="*/ 731100 h 2018589"/>
              <a:gd name="connsiteX133" fmla="*/ 1098096 w 1444248"/>
              <a:gd name="connsiteY133" fmla="*/ 686809 h 2018589"/>
              <a:gd name="connsiteX134" fmla="*/ 1131909 w 1444248"/>
              <a:gd name="connsiteY134" fmla="*/ 666330 h 2018589"/>
              <a:gd name="connsiteX135" fmla="*/ 1137624 w 1444248"/>
              <a:gd name="connsiteY135" fmla="*/ 664425 h 2018589"/>
              <a:gd name="connsiteX136" fmla="*/ 1131909 w 1444248"/>
              <a:gd name="connsiteY136" fmla="*/ 666330 h 2018589"/>
              <a:gd name="connsiteX137" fmla="*/ 1166200 w 1444248"/>
              <a:gd name="connsiteY137" fmla="*/ 645851 h 2018589"/>
              <a:gd name="connsiteX138" fmla="*/ 1258592 w 1444248"/>
              <a:gd name="connsiteY138" fmla="*/ 589177 h 2018589"/>
              <a:gd name="connsiteX139" fmla="*/ 1273356 w 1444248"/>
              <a:gd name="connsiteY139" fmla="*/ 580129 h 2018589"/>
              <a:gd name="connsiteX140" fmla="*/ 1301454 w 1444248"/>
              <a:gd name="connsiteY140" fmla="*/ 590130 h 2018589"/>
              <a:gd name="connsiteX141" fmla="*/ 1312884 w 1444248"/>
              <a:gd name="connsiteY141" fmla="*/ 727766 h 2018589"/>
              <a:gd name="connsiteX142" fmla="*/ 1303836 w 1444248"/>
              <a:gd name="connsiteY142" fmla="*/ 768247 h 2018589"/>
              <a:gd name="connsiteX143" fmla="*/ 1303836 w 1444248"/>
              <a:gd name="connsiteY143" fmla="*/ 768247 h 2018589"/>
              <a:gd name="connsiteX144" fmla="*/ 1291929 w 1444248"/>
              <a:gd name="connsiteY144" fmla="*/ 850162 h 2018589"/>
              <a:gd name="connsiteX145" fmla="*/ 1278594 w 1444248"/>
              <a:gd name="connsiteY145" fmla="*/ 858735 h 2018589"/>
              <a:gd name="connsiteX146" fmla="*/ 1189536 w 1444248"/>
              <a:gd name="connsiteY146" fmla="*/ 858735 h 2018589"/>
              <a:gd name="connsiteX147" fmla="*/ 1075712 w 1444248"/>
              <a:gd name="connsiteY147" fmla="*/ 859211 h 2018589"/>
              <a:gd name="connsiteX148" fmla="*/ 1396228 w 1444248"/>
              <a:gd name="connsiteY148" fmla="*/ 1123054 h 2018589"/>
              <a:gd name="connsiteX149" fmla="*/ 1393371 w 1444248"/>
              <a:gd name="connsiteY149" fmla="*/ 1141151 h 2018589"/>
              <a:gd name="connsiteX150" fmla="*/ 1393371 w 1444248"/>
              <a:gd name="connsiteY150" fmla="*/ 1141151 h 2018589"/>
              <a:gd name="connsiteX151" fmla="*/ 1392894 w 1444248"/>
              <a:gd name="connsiteY151" fmla="*/ 1151153 h 2018589"/>
              <a:gd name="connsiteX152" fmla="*/ 1345269 w 1444248"/>
              <a:gd name="connsiteY152" fmla="*/ 1181633 h 2018589"/>
              <a:gd name="connsiteX153" fmla="*/ 1257163 w 1444248"/>
              <a:gd name="connsiteY153" fmla="*/ 1157820 h 2018589"/>
              <a:gd name="connsiteX154" fmla="*/ 1197156 w 1444248"/>
              <a:gd name="connsiteY154" fmla="*/ 1147342 h 2018589"/>
              <a:gd name="connsiteX155" fmla="*/ 1182868 w 1444248"/>
              <a:gd name="connsiteY155" fmla="*/ 1150676 h 2018589"/>
              <a:gd name="connsiteX156" fmla="*/ 1199537 w 1444248"/>
              <a:gd name="connsiteY156" fmla="*/ 1163535 h 2018589"/>
              <a:gd name="connsiteX157" fmla="*/ 1199537 w 1444248"/>
              <a:gd name="connsiteY157" fmla="*/ 1163535 h 2018589"/>
              <a:gd name="connsiteX158" fmla="*/ 1271927 w 1444248"/>
              <a:gd name="connsiteY158" fmla="*/ 1190205 h 2018589"/>
              <a:gd name="connsiteX159" fmla="*/ 1271927 w 1444248"/>
              <a:gd name="connsiteY159" fmla="*/ 1190205 h 2018589"/>
              <a:gd name="connsiteX160" fmla="*/ 1291929 w 1444248"/>
              <a:gd name="connsiteY160" fmla="*/ 1197349 h 2018589"/>
              <a:gd name="connsiteX161" fmla="*/ 1291929 w 1444248"/>
              <a:gd name="connsiteY161" fmla="*/ 1197349 h 2018589"/>
              <a:gd name="connsiteX162" fmla="*/ 1365272 w 1444248"/>
              <a:gd name="connsiteY162" fmla="*/ 1223543 h 2018589"/>
              <a:gd name="connsiteX163" fmla="*/ 1370987 w 1444248"/>
              <a:gd name="connsiteY163" fmla="*/ 1237354 h 2018589"/>
              <a:gd name="connsiteX164" fmla="*/ 1347651 w 1444248"/>
              <a:gd name="connsiteY164" fmla="*/ 1279740 h 2018589"/>
              <a:gd name="connsiteX165" fmla="*/ 1347651 w 1444248"/>
              <a:gd name="connsiteY165" fmla="*/ 1279740 h 2018589"/>
              <a:gd name="connsiteX166" fmla="*/ 1336697 w 1444248"/>
              <a:gd name="connsiteY166" fmla="*/ 1300219 h 2018589"/>
              <a:gd name="connsiteX167" fmla="*/ 1336697 w 1444248"/>
              <a:gd name="connsiteY167" fmla="*/ 1300219 h 2018589"/>
              <a:gd name="connsiteX168" fmla="*/ 1293834 w 1444248"/>
              <a:gd name="connsiteY168" fmla="*/ 1381181 h 2018589"/>
              <a:gd name="connsiteX169" fmla="*/ 1239542 w 1444248"/>
              <a:gd name="connsiteY169" fmla="*/ 1392611 h 2018589"/>
              <a:gd name="connsiteX170" fmla="*/ 1139529 w 1444248"/>
              <a:gd name="connsiteY170" fmla="*/ 1327841 h 2018589"/>
              <a:gd name="connsiteX171" fmla="*/ 1139529 w 1444248"/>
              <a:gd name="connsiteY171" fmla="*/ 1327841 h 2018589"/>
              <a:gd name="connsiteX172" fmla="*/ 1030468 w 1444248"/>
              <a:gd name="connsiteY172" fmla="*/ 1256404 h 2018589"/>
              <a:gd name="connsiteX173" fmla="*/ 1014276 w 1444248"/>
              <a:gd name="connsiteY173" fmla="*/ 1224971 h 2018589"/>
              <a:gd name="connsiteX174" fmla="*/ 1021419 w 1444248"/>
              <a:gd name="connsiteY174" fmla="*/ 1219733 h 2018589"/>
              <a:gd name="connsiteX175" fmla="*/ 1064758 w 1444248"/>
              <a:gd name="connsiteY175" fmla="*/ 1222590 h 2018589"/>
              <a:gd name="connsiteX176" fmla="*/ 1086666 w 1444248"/>
              <a:gd name="connsiteY176" fmla="*/ 1202588 h 2018589"/>
              <a:gd name="connsiteX177" fmla="*/ 1089523 w 1444248"/>
              <a:gd name="connsiteY177" fmla="*/ 1186871 h 2018589"/>
              <a:gd name="connsiteX178" fmla="*/ 1089523 w 1444248"/>
              <a:gd name="connsiteY178" fmla="*/ 1186871 h 2018589"/>
              <a:gd name="connsiteX179" fmla="*/ 1090476 w 1444248"/>
              <a:gd name="connsiteY179" fmla="*/ 1173060 h 2018589"/>
              <a:gd name="connsiteX180" fmla="*/ 1091904 w 1444248"/>
              <a:gd name="connsiteY180" fmla="*/ 1164964 h 2018589"/>
              <a:gd name="connsiteX181" fmla="*/ 1091904 w 1444248"/>
              <a:gd name="connsiteY181" fmla="*/ 1164964 h 2018589"/>
              <a:gd name="connsiteX182" fmla="*/ 1095238 w 1444248"/>
              <a:gd name="connsiteY182" fmla="*/ 1133531 h 2018589"/>
              <a:gd name="connsiteX183" fmla="*/ 1095238 w 1444248"/>
              <a:gd name="connsiteY183" fmla="*/ 1133531 h 2018589"/>
              <a:gd name="connsiteX184" fmla="*/ 1115241 w 1444248"/>
              <a:gd name="connsiteY184" fmla="*/ 955890 h 2018589"/>
              <a:gd name="connsiteX185" fmla="*/ 1118574 w 1444248"/>
              <a:gd name="connsiteY185" fmla="*/ 937792 h 2018589"/>
              <a:gd name="connsiteX186" fmla="*/ 1149531 w 1444248"/>
              <a:gd name="connsiteY186" fmla="*/ 912075 h 2018589"/>
              <a:gd name="connsiteX187" fmla="*/ 1312884 w 1444248"/>
              <a:gd name="connsiteY187" fmla="*/ 902550 h 2018589"/>
              <a:gd name="connsiteX188" fmla="*/ 1345746 w 1444248"/>
              <a:gd name="connsiteY188" fmla="*/ 907789 h 2018589"/>
              <a:gd name="connsiteX189" fmla="*/ 1371940 w 1444248"/>
              <a:gd name="connsiteY189" fmla="*/ 938745 h 2018589"/>
              <a:gd name="connsiteX190" fmla="*/ 1392894 w 1444248"/>
              <a:gd name="connsiteY190" fmla="*/ 1045901 h 2018589"/>
              <a:gd name="connsiteX191" fmla="*/ 1381465 w 1444248"/>
              <a:gd name="connsiteY191" fmla="*/ 1059236 h 2018589"/>
              <a:gd name="connsiteX192" fmla="*/ 1310503 w 1444248"/>
              <a:gd name="connsiteY192" fmla="*/ 1058760 h 2018589"/>
              <a:gd name="connsiteX193" fmla="*/ 1310503 w 1444248"/>
              <a:gd name="connsiteY193" fmla="*/ 1058760 h 2018589"/>
              <a:gd name="connsiteX194" fmla="*/ 1290977 w 1444248"/>
              <a:gd name="connsiteY194" fmla="*/ 1058760 h 2018589"/>
              <a:gd name="connsiteX195" fmla="*/ 1290977 w 1444248"/>
              <a:gd name="connsiteY195" fmla="*/ 1058760 h 2018589"/>
              <a:gd name="connsiteX196" fmla="*/ 1203347 w 1444248"/>
              <a:gd name="connsiteY196" fmla="*/ 1059236 h 2018589"/>
              <a:gd name="connsiteX197" fmla="*/ 1190488 w 1444248"/>
              <a:gd name="connsiteY197" fmla="*/ 1066380 h 2018589"/>
              <a:gd name="connsiteX198" fmla="*/ 1201918 w 1444248"/>
              <a:gd name="connsiteY198" fmla="*/ 1074476 h 2018589"/>
              <a:gd name="connsiteX199" fmla="*/ 1232398 w 1444248"/>
              <a:gd name="connsiteY199" fmla="*/ 1077810 h 2018589"/>
              <a:gd name="connsiteX200" fmla="*/ 1236208 w 1444248"/>
              <a:gd name="connsiteY200" fmla="*/ 1078763 h 2018589"/>
              <a:gd name="connsiteX201" fmla="*/ 1308122 w 1444248"/>
              <a:gd name="connsiteY201" fmla="*/ 1084001 h 2018589"/>
              <a:gd name="connsiteX202" fmla="*/ 1363843 w 1444248"/>
              <a:gd name="connsiteY202" fmla="*/ 1086383 h 2018589"/>
              <a:gd name="connsiteX203" fmla="*/ 1396228 w 1444248"/>
              <a:gd name="connsiteY203" fmla="*/ 1123054 h 2018589"/>
              <a:gd name="connsiteX0" fmla="*/ 1430500 w 1439467"/>
              <a:gd name="connsiteY0" fmla="*/ 970177 h 2018589"/>
              <a:gd name="connsiteX1" fmla="*/ 1421451 w 1439467"/>
              <a:gd name="connsiteY1" fmla="*/ 956842 h 2018589"/>
              <a:gd name="connsiteX2" fmla="*/ 1403830 w 1439467"/>
              <a:gd name="connsiteY2" fmla="*/ 888262 h 2018589"/>
              <a:gd name="connsiteX3" fmla="*/ 1370016 w 1439467"/>
              <a:gd name="connsiteY3" fmla="*/ 820159 h 2018589"/>
              <a:gd name="connsiteX4" fmla="*/ 1363348 w 1439467"/>
              <a:gd name="connsiteY4" fmla="*/ 787774 h 2018589"/>
              <a:gd name="connsiteX5" fmla="*/ 1361920 w 1439467"/>
              <a:gd name="connsiteY5" fmla="*/ 715384 h 2018589"/>
              <a:gd name="connsiteX6" fmla="*/ 1368111 w 1439467"/>
              <a:gd name="connsiteY6" fmla="*/ 659662 h 2018589"/>
              <a:gd name="connsiteX7" fmla="*/ 1356681 w 1439467"/>
              <a:gd name="connsiteY7" fmla="*/ 612990 h 2018589"/>
              <a:gd name="connsiteX8" fmla="*/ 1353823 w 1439467"/>
              <a:gd name="connsiteY8" fmla="*/ 563936 h 2018589"/>
              <a:gd name="connsiteX9" fmla="*/ 1369540 w 1439467"/>
              <a:gd name="connsiteY9" fmla="*/ 424871 h 2018589"/>
              <a:gd name="connsiteX10" fmla="*/ 1357157 w 1439467"/>
              <a:gd name="connsiteY10" fmla="*/ 342956 h 2018589"/>
              <a:gd name="connsiteX11" fmla="*/ 1352871 w 1439467"/>
              <a:gd name="connsiteY11" fmla="*/ 255326 h 2018589"/>
              <a:gd name="connsiteX12" fmla="*/ 1285244 w 1439467"/>
              <a:gd name="connsiteY12" fmla="*/ 191508 h 2018589"/>
              <a:gd name="connsiteX13" fmla="*/ 1250001 w 1439467"/>
              <a:gd name="connsiteY13" fmla="*/ 176268 h 2018589"/>
              <a:gd name="connsiteX14" fmla="*/ 1225712 w 1439467"/>
              <a:gd name="connsiteY14" fmla="*/ 161505 h 2018589"/>
              <a:gd name="connsiteX15" fmla="*/ 1183326 w 1439467"/>
              <a:gd name="connsiteY15" fmla="*/ 127215 h 2018589"/>
              <a:gd name="connsiteX16" fmla="*/ 1171896 w 1439467"/>
              <a:gd name="connsiteY16" fmla="*/ 111022 h 2018589"/>
              <a:gd name="connsiteX17" fmla="*/ 1119985 w 1439467"/>
              <a:gd name="connsiteY17" fmla="*/ 91020 h 2018589"/>
              <a:gd name="connsiteX18" fmla="*/ 1009018 w 1439467"/>
              <a:gd name="connsiteY18" fmla="*/ 52920 h 2018589"/>
              <a:gd name="connsiteX19" fmla="*/ 946153 w 1439467"/>
              <a:gd name="connsiteY19" fmla="*/ 31965 h 2018589"/>
              <a:gd name="connsiteX20" fmla="*/ 885193 w 1439467"/>
              <a:gd name="connsiteY20" fmla="*/ 26726 h 2018589"/>
              <a:gd name="connsiteX21" fmla="*/ 810898 w 1439467"/>
              <a:gd name="connsiteY21" fmla="*/ 17677 h 2018589"/>
              <a:gd name="connsiteX22" fmla="*/ 706123 w 1439467"/>
              <a:gd name="connsiteY22" fmla="*/ 56 h 2018589"/>
              <a:gd name="connsiteX23" fmla="*/ 612778 w 1439467"/>
              <a:gd name="connsiteY23" fmla="*/ 11010 h 2018589"/>
              <a:gd name="connsiteX24" fmla="*/ 402752 w 1439467"/>
              <a:gd name="connsiteY24" fmla="*/ 83876 h 2018589"/>
              <a:gd name="connsiteX25" fmla="*/ 304644 w 1439467"/>
              <a:gd name="connsiteY25" fmla="*/ 158171 h 2018589"/>
              <a:gd name="connsiteX26" fmla="*/ 242256 w 1439467"/>
              <a:gd name="connsiteY26" fmla="*/ 228180 h 2018589"/>
              <a:gd name="connsiteX27" fmla="*/ 189392 w 1439467"/>
              <a:gd name="connsiteY27" fmla="*/ 292474 h 2018589"/>
              <a:gd name="connsiteX28" fmla="*/ 147006 w 1439467"/>
              <a:gd name="connsiteY28" fmla="*/ 380580 h 2018589"/>
              <a:gd name="connsiteX29" fmla="*/ 110334 w 1439467"/>
              <a:gd name="connsiteY29" fmla="*/ 577271 h 2018589"/>
              <a:gd name="connsiteX30" fmla="*/ 119383 w 1439467"/>
              <a:gd name="connsiteY30" fmla="*/ 680617 h 2018589"/>
              <a:gd name="connsiteX31" fmla="*/ 176057 w 1439467"/>
              <a:gd name="connsiteY31" fmla="*/ 825874 h 2018589"/>
              <a:gd name="connsiteX32" fmla="*/ 218919 w 1439467"/>
              <a:gd name="connsiteY32" fmla="*/ 892072 h 2018589"/>
              <a:gd name="connsiteX33" fmla="*/ 241780 w 1439467"/>
              <a:gd name="connsiteY33" fmla="*/ 921600 h 2018589"/>
              <a:gd name="connsiteX34" fmla="*/ 293214 w 1439467"/>
              <a:gd name="connsiteY34" fmla="*/ 1016374 h 2018589"/>
              <a:gd name="connsiteX35" fmla="*/ 317503 w 1439467"/>
              <a:gd name="connsiteY35" fmla="*/ 1153058 h 2018589"/>
              <a:gd name="connsiteX36" fmla="*/ 309407 w 1439467"/>
              <a:gd name="connsiteY36" fmla="*/ 1322603 h 2018589"/>
              <a:gd name="connsiteX37" fmla="*/ 275117 w 1439467"/>
              <a:gd name="connsiteY37" fmla="*/ 1397850 h 2018589"/>
              <a:gd name="connsiteX38" fmla="*/ 246066 w 1439467"/>
              <a:gd name="connsiteY38" fmla="*/ 1431664 h 2018589"/>
              <a:gd name="connsiteX39" fmla="*/ 5482 w 1439467"/>
              <a:gd name="connsiteY39" fmla="*/ 1611103 h 2018589"/>
              <a:gd name="connsiteX40" fmla="*/ 2918 w 1439467"/>
              <a:gd name="connsiteY40" fmla="*/ 1716303 h 2018589"/>
              <a:gd name="connsiteX41" fmla="*/ 319408 w 1439467"/>
              <a:gd name="connsiteY41" fmla="*/ 1465954 h 2018589"/>
              <a:gd name="connsiteX42" fmla="*/ 324171 w 1439467"/>
              <a:gd name="connsiteY42" fmla="*/ 1462620 h 2018589"/>
              <a:gd name="connsiteX43" fmla="*/ 388465 w 1439467"/>
              <a:gd name="connsiteY43" fmla="*/ 1330699 h 2018589"/>
              <a:gd name="connsiteX44" fmla="*/ 411325 w 1439467"/>
              <a:gd name="connsiteY44" fmla="*/ 1234020 h 2018589"/>
              <a:gd name="connsiteX45" fmla="*/ 434661 w 1439467"/>
              <a:gd name="connsiteY45" fmla="*/ 1156391 h 2018589"/>
              <a:gd name="connsiteX46" fmla="*/ 478476 w 1439467"/>
              <a:gd name="connsiteY46" fmla="*/ 1052569 h 2018589"/>
              <a:gd name="connsiteX47" fmla="*/ 470380 w 1439467"/>
              <a:gd name="connsiteY47" fmla="*/ 962081 h 2018589"/>
              <a:gd name="connsiteX48" fmla="*/ 473237 w 1439467"/>
              <a:gd name="connsiteY48" fmla="*/ 770152 h 2018589"/>
              <a:gd name="connsiteX49" fmla="*/ 483715 w 1439467"/>
              <a:gd name="connsiteY49" fmla="*/ 738720 h 2018589"/>
              <a:gd name="connsiteX50" fmla="*/ 542770 w 1439467"/>
              <a:gd name="connsiteY50" fmla="*/ 699191 h 2018589"/>
              <a:gd name="connsiteX51" fmla="*/ 616588 w 1439467"/>
              <a:gd name="connsiteY51" fmla="*/ 681570 h 2018589"/>
              <a:gd name="connsiteX52" fmla="*/ 754225 w 1439467"/>
              <a:gd name="connsiteY52" fmla="*/ 742054 h 2018589"/>
              <a:gd name="connsiteX53" fmla="*/ 839950 w 1439467"/>
              <a:gd name="connsiteY53" fmla="*/ 908265 h 2018589"/>
              <a:gd name="connsiteX54" fmla="*/ 832806 w 1439467"/>
              <a:gd name="connsiteY54" fmla="*/ 918742 h 2018589"/>
              <a:gd name="connsiteX55" fmla="*/ 735175 w 1439467"/>
              <a:gd name="connsiteY55" fmla="*/ 921600 h 2018589"/>
              <a:gd name="connsiteX56" fmla="*/ 656117 w 1439467"/>
              <a:gd name="connsiteY56" fmla="*/ 932554 h 2018589"/>
              <a:gd name="connsiteX57" fmla="*/ 685645 w 1439467"/>
              <a:gd name="connsiteY57" fmla="*/ 946841 h 2018589"/>
              <a:gd name="connsiteX58" fmla="*/ 1047118 w 1439467"/>
              <a:gd name="connsiteY58" fmla="*/ 946841 h 2018589"/>
              <a:gd name="connsiteX59" fmla="*/ 1069026 w 1439467"/>
              <a:gd name="connsiteY59" fmla="*/ 949222 h 2018589"/>
              <a:gd name="connsiteX60" fmla="*/ 1053786 w 1439467"/>
              <a:gd name="connsiteY60" fmla="*/ 1015421 h 2018589"/>
              <a:gd name="connsiteX61" fmla="*/ 1040451 w 1439467"/>
              <a:gd name="connsiteY61" fmla="*/ 1156867 h 2018589"/>
              <a:gd name="connsiteX62" fmla="*/ 1024259 w 1439467"/>
              <a:gd name="connsiteY62" fmla="*/ 1170679 h 2018589"/>
              <a:gd name="connsiteX63" fmla="*/ 979967 w 1439467"/>
              <a:gd name="connsiteY63" fmla="*/ 1173536 h 2018589"/>
              <a:gd name="connsiteX64" fmla="*/ 934247 w 1439467"/>
              <a:gd name="connsiteY64" fmla="*/ 1188776 h 2018589"/>
              <a:gd name="connsiteX65" fmla="*/ 790896 w 1439467"/>
              <a:gd name="connsiteY65" fmla="*/ 1164011 h 2018589"/>
              <a:gd name="connsiteX66" fmla="*/ 720887 w 1439467"/>
              <a:gd name="connsiteY66" fmla="*/ 1152105 h 2018589"/>
              <a:gd name="connsiteX67" fmla="*/ 662308 w 1439467"/>
              <a:gd name="connsiteY67" fmla="*/ 1140675 h 2018589"/>
              <a:gd name="connsiteX68" fmla="*/ 744223 w 1439467"/>
              <a:gd name="connsiteY68" fmla="*/ 1182109 h 2018589"/>
              <a:gd name="connsiteX69" fmla="*/ 928532 w 1439467"/>
              <a:gd name="connsiteY69" fmla="*/ 1240211 h 2018589"/>
              <a:gd name="connsiteX70" fmla="*/ 949487 w 1439467"/>
              <a:gd name="connsiteY70" fmla="*/ 1253070 h 2018589"/>
              <a:gd name="connsiteX71" fmla="*/ 986635 w 1439467"/>
              <a:gd name="connsiteY71" fmla="*/ 1286408 h 2018589"/>
              <a:gd name="connsiteX72" fmla="*/ 1099030 w 1439467"/>
              <a:gd name="connsiteY72" fmla="*/ 1374990 h 2018589"/>
              <a:gd name="connsiteX73" fmla="*/ 980920 w 1439467"/>
              <a:gd name="connsiteY73" fmla="*/ 1376895 h 2018589"/>
              <a:gd name="connsiteX74" fmla="*/ 891861 w 1439467"/>
              <a:gd name="connsiteY74" fmla="*/ 1400708 h 2018589"/>
              <a:gd name="connsiteX75" fmla="*/ 863762 w 1439467"/>
              <a:gd name="connsiteY75" fmla="*/ 1481194 h 2018589"/>
              <a:gd name="connsiteX76" fmla="*/ 841378 w 1439467"/>
              <a:gd name="connsiteY76" fmla="*/ 1585969 h 2018589"/>
              <a:gd name="connsiteX77" fmla="*/ 835187 w 1439467"/>
              <a:gd name="connsiteY77" fmla="*/ 1707889 h 2018589"/>
              <a:gd name="connsiteX78" fmla="*/ 929485 w 1439467"/>
              <a:gd name="connsiteY78" fmla="*/ 1961730 h 2018589"/>
              <a:gd name="connsiteX79" fmla="*/ 960441 w 1439467"/>
              <a:gd name="connsiteY79" fmla="*/ 2007927 h 2018589"/>
              <a:gd name="connsiteX80" fmla="*/ 978062 w 1439467"/>
              <a:gd name="connsiteY80" fmla="*/ 2005545 h 2018589"/>
              <a:gd name="connsiteX81" fmla="*/ 947582 w 1439467"/>
              <a:gd name="connsiteY81" fmla="*/ 1863623 h 2018589"/>
              <a:gd name="connsiteX82" fmla="*/ 912816 w 1439467"/>
              <a:gd name="connsiteY82" fmla="*/ 1739321 h 2018589"/>
              <a:gd name="connsiteX83" fmla="*/ 915673 w 1439467"/>
              <a:gd name="connsiteY83" fmla="*/ 1626450 h 2018589"/>
              <a:gd name="connsiteX84" fmla="*/ 930437 w 1439467"/>
              <a:gd name="connsiteY84" fmla="*/ 1547869 h 2018589"/>
              <a:gd name="connsiteX85" fmla="*/ 937581 w 1439467"/>
              <a:gd name="connsiteY85" fmla="*/ 1509293 h 2018589"/>
              <a:gd name="connsiteX86" fmla="*/ 946630 w 1439467"/>
              <a:gd name="connsiteY86" fmla="*/ 1485956 h 2018589"/>
              <a:gd name="connsiteX87" fmla="*/ 970442 w 1439467"/>
              <a:gd name="connsiteY87" fmla="*/ 1463096 h 2018589"/>
              <a:gd name="connsiteX88" fmla="*/ 1110460 w 1439467"/>
              <a:gd name="connsiteY88" fmla="*/ 1449761 h 2018589"/>
              <a:gd name="connsiteX89" fmla="*/ 1241428 w 1439467"/>
              <a:gd name="connsiteY89" fmla="*/ 1462144 h 2018589"/>
              <a:gd name="connsiteX90" fmla="*/ 1299531 w 1439467"/>
              <a:gd name="connsiteY90" fmla="*/ 1442141 h 2018589"/>
              <a:gd name="connsiteX91" fmla="*/ 1319057 w 1439467"/>
              <a:gd name="connsiteY91" fmla="*/ 1404994 h 2018589"/>
              <a:gd name="connsiteX92" fmla="*/ 1411926 w 1439467"/>
              <a:gd name="connsiteY92" fmla="*/ 1216399 h 2018589"/>
              <a:gd name="connsiteX93" fmla="*/ 1436215 w 1439467"/>
              <a:gd name="connsiteY93" fmla="*/ 1015897 h 2018589"/>
              <a:gd name="connsiteX94" fmla="*/ 1428119 w 1439467"/>
              <a:gd name="connsiteY94" fmla="*/ 975416 h 2018589"/>
              <a:gd name="connsiteX95" fmla="*/ 1430500 w 1439467"/>
              <a:gd name="connsiteY95" fmla="*/ 970177 h 2018589"/>
              <a:gd name="connsiteX96" fmla="*/ 508956 w 1439467"/>
              <a:gd name="connsiteY96" fmla="*/ 447255 h 2018589"/>
              <a:gd name="connsiteX97" fmla="*/ 546103 w 1439467"/>
              <a:gd name="connsiteY97" fmla="*/ 449160 h 2018589"/>
              <a:gd name="connsiteX98" fmla="*/ 440376 w 1439467"/>
              <a:gd name="connsiteY98" fmla="*/ 509167 h 2018589"/>
              <a:gd name="connsiteX99" fmla="*/ 364652 w 1439467"/>
              <a:gd name="connsiteY99" fmla="*/ 512025 h 2018589"/>
              <a:gd name="connsiteX100" fmla="*/ 400847 w 1439467"/>
              <a:gd name="connsiteY100" fmla="*/ 423442 h 2018589"/>
              <a:gd name="connsiteX101" fmla="*/ 377035 w 1439467"/>
              <a:gd name="connsiteY101" fmla="*/ 436777 h 2018589"/>
              <a:gd name="connsiteX102" fmla="*/ 315122 w 1439467"/>
              <a:gd name="connsiteY102" fmla="*/ 490594 h 2018589"/>
              <a:gd name="connsiteX103" fmla="*/ 276546 w 1439467"/>
              <a:gd name="connsiteY103" fmla="*/ 516787 h 2018589"/>
              <a:gd name="connsiteX104" fmla="*/ 509908 w 1439467"/>
              <a:gd name="connsiteY104" fmla="*/ 316762 h 2018589"/>
              <a:gd name="connsiteX105" fmla="*/ 512766 w 1439467"/>
              <a:gd name="connsiteY105" fmla="*/ 319620 h 2018589"/>
              <a:gd name="connsiteX106" fmla="*/ 481810 w 1439467"/>
              <a:gd name="connsiteY106" fmla="*/ 363911 h 2018589"/>
              <a:gd name="connsiteX107" fmla="*/ 478476 w 1439467"/>
              <a:gd name="connsiteY107" fmla="*/ 372484 h 2018589"/>
              <a:gd name="connsiteX108" fmla="*/ 487525 w 1439467"/>
              <a:gd name="connsiteY108" fmla="*/ 373912 h 2018589"/>
              <a:gd name="connsiteX109" fmla="*/ 554676 w 1439467"/>
              <a:gd name="connsiteY109" fmla="*/ 362482 h 2018589"/>
              <a:gd name="connsiteX110" fmla="*/ 567535 w 1439467"/>
              <a:gd name="connsiteY110" fmla="*/ 362006 h 2018589"/>
              <a:gd name="connsiteX111" fmla="*/ 508003 w 1439467"/>
              <a:gd name="connsiteY111" fmla="*/ 416775 h 2018589"/>
              <a:gd name="connsiteX112" fmla="*/ 508003 w 1439467"/>
              <a:gd name="connsiteY112" fmla="*/ 416775 h 2018589"/>
              <a:gd name="connsiteX113" fmla="*/ 499907 w 1439467"/>
              <a:gd name="connsiteY113" fmla="*/ 432015 h 2018589"/>
              <a:gd name="connsiteX114" fmla="*/ 508956 w 1439467"/>
              <a:gd name="connsiteY114" fmla="*/ 447255 h 2018589"/>
              <a:gd name="connsiteX115" fmla="*/ 1070931 w 1439467"/>
              <a:gd name="connsiteY115" fmla="*/ 859211 h 2018589"/>
              <a:gd name="connsiteX116" fmla="*/ 1055215 w 1439467"/>
              <a:gd name="connsiteY116" fmla="*/ 861116 h 2018589"/>
              <a:gd name="connsiteX117" fmla="*/ 1062359 w 1439467"/>
              <a:gd name="connsiteY117" fmla="*/ 879214 h 2018589"/>
              <a:gd name="connsiteX118" fmla="*/ 1041880 w 1439467"/>
              <a:gd name="connsiteY118" fmla="*/ 906360 h 2018589"/>
              <a:gd name="connsiteX119" fmla="*/ 884241 w 1439467"/>
              <a:gd name="connsiteY119" fmla="*/ 907789 h 2018589"/>
              <a:gd name="connsiteX120" fmla="*/ 876145 w 1439467"/>
              <a:gd name="connsiteY120" fmla="*/ 895882 h 2018589"/>
              <a:gd name="connsiteX121" fmla="*/ 883765 w 1439467"/>
              <a:gd name="connsiteY121" fmla="*/ 835399 h 2018589"/>
              <a:gd name="connsiteX122" fmla="*/ 883765 w 1439467"/>
              <a:gd name="connsiteY122" fmla="*/ 835399 h 2018589"/>
              <a:gd name="connsiteX123" fmla="*/ 885193 w 1439467"/>
              <a:gd name="connsiteY123" fmla="*/ 827302 h 2018589"/>
              <a:gd name="connsiteX124" fmla="*/ 896147 w 1439467"/>
              <a:gd name="connsiteY124" fmla="*/ 730624 h 2018589"/>
              <a:gd name="connsiteX125" fmla="*/ 913292 w 1439467"/>
              <a:gd name="connsiteY125" fmla="*/ 665854 h 2018589"/>
              <a:gd name="connsiteX126" fmla="*/ 942820 w 1439467"/>
              <a:gd name="connsiteY126" fmla="*/ 645375 h 2018589"/>
              <a:gd name="connsiteX127" fmla="*/ 1133320 w 1439467"/>
              <a:gd name="connsiteY127" fmla="*/ 546315 h 2018589"/>
              <a:gd name="connsiteX128" fmla="*/ 1144273 w 1439467"/>
              <a:gd name="connsiteY128" fmla="*/ 545839 h 2018589"/>
              <a:gd name="connsiteX129" fmla="*/ 1140940 w 1439467"/>
              <a:gd name="connsiteY129" fmla="*/ 556792 h 2018589"/>
              <a:gd name="connsiteX130" fmla="*/ 1012828 w 1439467"/>
              <a:gd name="connsiteY130" fmla="*/ 718241 h 2018589"/>
              <a:gd name="connsiteX131" fmla="*/ 1017591 w 1439467"/>
              <a:gd name="connsiteY131" fmla="*/ 731100 h 2018589"/>
              <a:gd name="connsiteX132" fmla="*/ 1017591 w 1439467"/>
              <a:gd name="connsiteY132" fmla="*/ 731100 h 2018589"/>
              <a:gd name="connsiteX133" fmla="*/ 1093315 w 1439467"/>
              <a:gd name="connsiteY133" fmla="*/ 686809 h 2018589"/>
              <a:gd name="connsiteX134" fmla="*/ 1127128 w 1439467"/>
              <a:gd name="connsiteY134" fmla="*/ 666330 h 2018589"/>
              <a:gd name="connsiteX135" fmla="*/ 1132843 w 1439467"/>
              <a:gd name="connsiteY135" fmla="*/ 664425 h 2018589"/>
              <a:gd name="connsiteX136" fmla="*/ 1127128 w 1439467"/>
              <a:gd name="connsiteY136" fmla="*/ 666330 h 2018589"/>
              <a:gd name="connsiteX137" fmla="*/ 1161419 w 1439467"/>
              <a:gd name="connsiteY137" fmla="*/ 645851 h 2018589"/>
              <a:gd name="connsiteX138" fmla="*/ 1253811 w 1439467"/>
              <a:gd name="connsiteY138" fmla="*/ 589177 h 2018589"/>
              <a:gd name="connsiteX139" fmla="*/ 1268575 w 1439467"/>
              <a:gd name="connsiteY139" fmla="*/ 580129 h 2018589"/>
              <a:gd name="connsiteX140" fmla="*/ 1296673 w 1439467"/>
              <a:gd name="connsiteY140" fmla="*/ 590130 h 2018589"/>
              <a:gd name="connsiteX141" fmla="*/ 1308103 w 1439467"/>
              <a:gd name="connsiteY141" fmla="*/ 727766 h 2018589"/>
              <a:gd name="connsiteX142" fmla="*/ 1299055 w 1439467"/>
              <a:gd name="connsiteY142" fmla="*/ 768247 h 2018589"/>
              <a:gd name="connsiteX143" fmla="*/ 1299055 w 1439467"/>
              <a:gd name="connsiteY143" fmla="*/ 768247 h 2018589"/>
              <a:gd name="connsiteX144" fmla="*/ 1287148 w 1439467"/>
              <a:gd name="connsiteY144" fmla="*/ 850162 h 2018589"/>
              <a:gd name="connsiteX145" fmla="*/ 1273813 w 1439467"/>
              <a:gd name="connsiteY145" fmla="*/ 858735 h 2018589"/>
              <a:gd name="connsiteX146" fmla="*/ 1184755 w 1439467"/>
              <a:gd name="connsiteY146" fmla="*/ 858735 h 2018589"/>
              <a:gd name="connsiteX147" fmla="*/ 1070931 w 1439467"/>
              <a:gd name="connsiteY147" fmla="*/ 859211 h 2018589"/>
              <a:gd name="connsiteX148" fmla="*/ 1391447 w 1439467"/>
              <a:gd name="connsiteY148" fmla="*/ 1123054 h 2018589"/>
              <a:gd name="connsiteX149" fmla="*/ 1388590 w 1439467"/>
              <a:gd name="connsiteY149" fmla="*/ 1141151 h 2018589"/>
              <a:gd name="connsiteX150" fmla="*/ 1388590 w 1439467"/>
              <a:gd name="connsiteY150" fmla="*/ 1141151 h 2018589"/>
              <a:gd name="connsiteX151" fmla="*/ 1388113 w 1439467"/>
              <a:gd name="connsiteY151" fmla="*/ 1151153 h 2018589"/>
              <a:gd name="connsiteX152" fmla="*/ 1340488 w 1439467"/>
              <a:gd name="connsiteY152" fmla="*/ 1181633 h 2018589"/>
              <a:gd name="connsiteX153" fmla="*/ 1252382 w 1439467"/>
              <a:gd name="connsiteY153" fmla="*/ 1157820 h 2018589"/>
              <a:gd name="connsiteX154" fmla="*/ 1192375 w 1439467"/>
              <a:gd name="connsiteY154" fmla="*/ 1147342 h 2018589"/>
              <a:gd name="connsiteX155" fmla="*/ 1178087 w 1439467"/>
              <a:gd name="connsiteY155" fmla="*/ 1150676 h 2018589"/>
              <a:gd name="connsiteX156" fmla="*/ 1194756 w 1439467"/>
              <a:gd name="connsiteY156" fmla="*/ 1163535 h 2018589"/>
              <a:gd name="connsiteX157" fmla="*/ 1194756 w 1439467"/>
              <a:gd name="connsiteY157" fmla="*/ 1163535 h 2018589"/>
              <a:gd name="connsiteX158" fmla="*/ 1267146 w 1439467"/>
              <a:gd name="connsiteY158" fmla="*/ 1190205 h 2018589"/>
              <a:gd name="connsiteX159" fmla="*/ 1267146 w 1439467"/>
              <a:gd name="connsiteY159" fmla="*/ 1190205 h 2018589"/>
              <a:gd name="connsiteX160" fmla="*/ 1287148 w 1439467"/>
              <a:gd name="connsiteY160" fmla="*/ 1197349 h 2018589"/>
              <a:gd name="connsiteX161" fmla="*/ 1287148 w 1439467"/>
              <a:gd name="connsiteY161" fmla="*/ 1197349 h 2018589"/>
              <a:gd name="connsiteX162" fmla="*/ 1360491 w 1439467"/>
              <a:gd name="connsiteY162" fmla="*/ 1223543 h 2018589"/>
              <a:gd name="connsiteX163" fmla="*/ 1366206 w 1439467"/>
              <a:gd name="connsiteY163" fmla="*/ 1237354 h 2018589"/>
              <a:gd name="connsiteX164" fmla="*/ 1342870 w 1439467"/>
              <a:gd name="connsiteY164" fmla="*/ 1279740 h 2018589"/>
              <a:gd name="connsiteX165" fmla="*/ 1342870 w 1439467"/>
              <a:gd name="connsiteY165" fmla="*/ 1279740 h 2018589"/>
              <a:gd name="connsiteX166" fmla="*/ 1331916 w 1439467"/>
              <a:gd name="connsiteY166" fmla="*/ 1300219 h 2018589"/>
              <a:gd name="connsiteX167" fmla="*/ 1331916 w 1439467"/>
              <a:gd name="connsiteY167" fmla="*/ 1300219 h 2018589"/>
              <a:gd name="connsiteX168" fmla="*/ 1289053 w 1439467"/>
              <a:gd name="connsiteY168" fmla="*/ 1381181 h 2018589"/>
              <a:gd name="connsiteX169" fmla="*/ 1234761 w 1439467"/>
              <a:gd name="connsiteY169" fmla="*/ 1392611 h 2018589"/>
              <a:gd name="connsiteX170" fmla="*/ 1134748 w 1439467"/>
              <a:gd name="connsiteY170" fmla="*/ 1327841 h 2018589"/>
              <a:gd name="connsiteX171" fmla="*/ 1134748 w 1439467"/>
              <a:gd name="connsiteY171" fmla="*/ 1327841 h 2018589"/>
              <a:gd name="connsiteX172" fmla="*/ 1025687 w 1439467"/>
              <a:gd name="connsiteY172" fmla="*/ 1256404 h 2018589"/>
              <a:gd name="connsiteX173" fmla="*/ 1009495 w 1439467"/>
              <a:gd name="connsiteY173" fmla="*/ 1224971 h 2018589"/>
              <a:gd name="connsiteX174" fmla="*/ 1016638 w 1439467"/>
              <a:gd name="connsiteY174" fmla="*/ 1219733 h 2018589"/>
              <a:gd name="connsiteX175" fmla="*/ 1059977 w 1439467"/>
              <a:gd name="connsiteY175" fmla="*/ 1222590 h 2018589"/>
              <a:gd name="connsiteX176" fmla="*/ 1081885 w 1439467"/>
              <a:gd name="connsiteY176" fmla="*/ 1202588 h 2018589"/>
              <a:gd name="connsiteX177" fmla="*/ 1084742 w 1439467"/>
              <a:gd name="connsiteY177" fmla="*/ 1186871 h 2018589"/>
              <a:gd name="connsiteX178" fmla="*/ 1084742 w 1439467"/>
              <a:gd name="connsiteY178" fmla="*/ 1186871 h 2018589"/>
              <a:gd name="connsiteX179" fmla="*/ 1085695 w 1439467"/>
              <a:gd name="connsiteY179" fmla="*/ 1173060 h 2018589"/>
              <a:gd name="connsiteX180" fmla="*/ 1087123 w 1439467"/>
              <a:gd name="connsiteY180" fmla="*/ 1164964 h 2018589"/>
              <a:gd name="connsiteX181" fmla="*/ 1087123 w 1439467"/>
              <a:gd name="connsiteY181" fmla="*/ 1164964 h 2018589"/>
              <a:gd name="connsiteX182" fmla="*/ 1090457 w 1439467"/>
              <a:gd name="connsiteY182" fmla="*/ 1133531 h 2018589"/>
              <a:gd name="connsiteX183" fmla="*/ 1090457 w 1439467"/>
              <a:gd name="connsiteY183" fmla="*/ 1133531 h 2018589"/>
              <a:gd name="connsiteX184" fmla="*/ 1110460 w 1439467"/>
              <a:gd name="connsiteY184" fmla="*/ 955890 h 2018589"/>
              <a:gd name="connsiteX185" fmla="*/ 1113793 w 1439467"/>
              <a:gd name="connsiteY185" fmla="*/ 937792 h 2018589"/>
              <a:gd name="connsiteX186" fmla="*/ 1144750 w 1439467"/>
              <a:gd name="connsiteY186" fmla="*/ 912075 h 2018589"/>
              <a:gd name="connsiteX187" fmla="*/ 1308103 w 1439467"/>
              <a:gd name="connsiteY187" fmla="*/ 902550 h 2018589"/>
              <a:gd name="connsiteX188" fmla="*/ 1340965 w 1439467"/>
              <a:gd name="connsiteY188" fmla="*/ 907789 h 2018589"/>
              <a:gd name="connsiteX189" fmla="*/ 1367159 w 1439467"/>
              <a:gd name="connsiteY189" fmla="*/ 938745 h 2018589"/>
              <a:gd name="connsiteX190" fmla="*/ 1388113 w 1439467"/>
              <a:gd name="connsiteY190" fmla="*/ 1045901 h 2018589"/>
              <a:gd name="connsiteX191" fmla="*/ 1376684 w 1439467"/>
              <a:gd name="connsiteY191" fmla="*/ 1059236 h 2018589"/>
              <a:gd name="connsiteX192" fmla="*/ 1305722 w 1439467"/>
              <a:gd name="connsiteY192" fmla="*/ 1058760 h 2018589"/>
              <a:gd name="connsiteX193" fmla="*/ 1305722 w 1439467"/>
              <a:gd name="connsiteY193" fmla="*/ 1058760 h 2018589"/>
              <a:gd name="connsiteX194" fmla="*/ 1286196 w 1439467"/>
              <a:gd name="connsiteY194" fmla="*/ 1058760 h 2018589"/>
              <a:gd name="connsiteX195" fmla="*/ 1286196 w 1439467"/>
              <a:gd name="connsiteY195" fmla="*/ 1058760 h 2018589"/>
              <a:gd name="connsiteX196" fmla="*/ 1198566 w 1439467"/>
              <a:gd name="connsiteY196" fmla="*/ 1059236 h 2018589"/>
              <a:gd name="connsiteX197" fmla="*/ 1185707 w 1439467"/>
              <a:gd name="connsiteY197" fmla="*/ 1066380 h 2018589"/>
              <a:gd name="connsiteX198" fmla="*/ 1197137 w 1439467"/>
              <a:gd name="connsiteY198" fmla="*/ 1074476 h 2018589"/>
              <a:gd name="connsiteX199" fmla="*/ 1227617 w 1439467"/>
              <a:gd name="connsiteY199" fmla="*/ 1077810 h 2018589"/>
              <a:gd name="connsiteX200" fmla="*/ 1231427 w 1439467"/>
              <a:gd name="connsiteY200" fmla="*/ 1078763 h 2018589"/>
              <a:gd name="connsiteX201" fmla="*/ 1303341 w 1439467"/>
              <a:gd name="connsiteY201" fmla="*/ 1084001 h 2018589"/>
              <a:gd name="connsiteX202" fmla="*/ 1359062 w 1439467"/>
              <a:gd name="connsiteY202" fmla="*/ 1086383 h 2018589"/>
              <a:gd name="connsiteX203" fmla="*/ 1391447 w 1439467"/>
              <a:gd name="connsiteY203" fmla="*/ 1123054 h 2018589"/>
              <a:gd name="connsiteX0" fmla="*/ 1432967 w 1441934"/>
              <a:gd name="connsiteY0" fmla="*/ 970177 h 2018589"/>
              <a:gd name="connsiteX1" fmla="*/ 1423918 w 1441934"/>
              <a:gd name="connsiteY1" fmla="*/ 956842 h 2018589"/>
              <a:gd name="connsiteX2" fmla="*/ 1406297 w 1441934"/>
              <a:gd name="connsiteY2" fmla="*/ 888262 h 2018589"/>
              <a:gd name="connsiteX3" fmla="*/ 1372483 w 1441934"/>
              <a:gd name="connsiteY3" fmla="*/ 820159 h 2018589"/>
              <a:gd name="connsiteX4" fmla="*/ 1365815 w 1441934"/>
              <a:gd name="connsiteY4" fmla="*/ 787774 h 2018589"/>
              <a:gd name="connsiteX5" fmla="*/ 1364387 w 1441934"/>
              <a:gd name="connsiteY5" fmla="*/ 715384 h 2018589"/>
              <a:gd name="connsiteX6" fmla="*/ 1370578 w 1441934"/>
              <a:gd name="connsiteY6" fmla="*/ 659662 h 2018589"/>
              <a:gd name="connsiteX7" fmla="*/ 1359148 w 1441934"/>
              <a:gd name="connsiteY7" fmla="*/ 612990 h 2018589"/>
              <a:gd name="connsiteX8" fmla="*/ 1356290 w 1441934"/>
              <a:gd name="connsiteY8" fmla="*/ 563936 h 2018589"/>
              <a:gd name="connsiteX9" fmla="*/ 1372007 w 1441934"/>
              <a:gd name="connsiteY9" fmla="*/ 424871 h 2018589"/>
              <a:gd name="connsiteX10" fmla="*/ 1359624 w 1441934"/>
              <a:gd name="connsiteY10" fmla="*/ 342956 h 2018589"/>
              <a:gd name="connsiteX11" fmla="*/ 1355338 w 1441934"/>
              <a:gd name="connsiteY11" fmla="*/ 255326 h 2018589"/>
              <a:gd name="connsiteX12" fmla="*/ 1287711 w 1441934"/>
              <a:gd name="connsiteY12" fmla="*/ 191508 h 2018589"/>
              <a:gd name="connsiteX13" fmla="*/ 1252468 w 1441934"/>
              <a:gd name="connsiteY13" fmla="*/ 176268 h 2018589"/>
              <a:gd name="connsiteX14" fmla="*/ 1228179 w 1441934"/>
              <a:gd name="connsiteY14" fmla="*/ 161505 h 2018589"/>
              <a:gd name="connsiteX15" fmla="*/ 1185793 w 1441934"/>
              <a:gd name="connsiteY15" fmla="*/ 127215 h 2018589"/>
              <a:gd name="connsiteX16" fmla="*/ 1174363 w 1441934"/>
              <a:gd name="connsiteY16" fmla="*/ 111022 h 2018589"/>
              <a:gd name="connsiteX17" fmla="*/ 1122452 w 1441934"/>
              <a:gd name="connsiteY17" fmla="*/ 91020 h 2018589"/>
              <a:gd name="connsiteX18" fmla="*/ 1011485 w 1441934"/>
              <a:gd name="connsiteY18" fmla="*/ 52920 h 2018589"/>
              <a:gd name="connsiteX19" fmla="*/ 948620 w 1441934"/>
              <a:gd name="connsiteY19" fmla="*/ 31965 h 2018589"/>
              <a:gd name="connsiteX20" fmla="*/ 887660 w 1441934"/>
              <a:gd name="connsiteY20" fmla="*/ 26726 h 2018589"/>
              <a:gd name="connsiteX21" fmla="*/ 813365 w 1441934"/>
              <a:gd name="connsiteY21" fmla="*/ 17677 h 2018589"/>
              <a:gd name="connsiteX22" fmla="*/ 708590 w 1441934"/>
              <a:gd name="connsiteY22" fmla="*/ 56 h 2018589"/>
              <a:gd name="connsiteX23" fmla="*/ 615245 w 1441934"/>
              <a:gd name="connsiteY23" fmla="*/ 11010 h 2018589"/>
              <a:gd name="connsiteX24" fmla="*/ 405219 w 1441934"/>
              <a:gd name="connsiteY24" fmla="*/ 83876 h 2018589"/>
              <a:gd name="connsiteX25" fmla="*/ 307111 w 1441934"/>
              <a:gd name="connsiteY25" fmla="*/ 158171 h 2018589"/>
              <a:gd name="connsiteX26" fmla="*/ 244723 w 1441934"/>
              <a:gd name="connsiteY26" fmla="*/ 228180 h 2018589"/>
              <a:gd name="connsiteX27" fmla="*/ 191859 w 1441934"/>
              <a:gd name="connsiteY27" fmla="*/ 292474 h 2018589"/>
              <a:gd name="connsiteX28" fmla="*/ 149473 w 1441934"/>
              <a:gd name="connsiteY28" fmla="*/ 380580 h 2018589"/>
              <a:gd name="connsiteX29" fmla="*/ 112801 w 1441934"/>
              <a:gd name="connsiteY29" fmla="*/ 577271 h 2018589"/>
              <a:gd name="connsiteX30" fmla="*/ 121850 w 1441934"/>
              <a:gd name="connsiteY30" fmla="*/ 680617 h 2018589"/>
              <a:gd name="connsiteX31" fmla="*/ 178524 w 1441934"/>
              <a:gd name="connsiteY31" fmla="*/ 825874 h 2018589"/>
              <a:gd name="connsiteX32" fmla="*/ 221386 w 1441934"/>
              <a:gd name="connsiteY32" fmla="*/ 892072 h 2018589"/>
              <a:gd name="connsiteX33" fmla="*/ 244247 w 1441934"/>
              <a:gd name="connsiteY33" fmla="*/ 921600 h 2018589"/>
              <a:gd name="connsiteX34" fmla="*/ 295681 w 1441934"/>
              <a:gd name="connsiteY34" fmla="*/ 1016374 h 2018589"/>
              <a:gd name="connsiteX35" fmla="*/ 319970 w 1441934"/>
              <a:gd name="connsiteY35" fmla="*/ 1153058 h 2018589"/>
              <a:gd name="connsiteX36" fmla="*/ 311874 w 1441934"/>
              <a:gd name="connsiteY36" fmla="*/ 1322603 h 2018589"/>
              <a:gd name="connsiteX37" fmla="*/ 277584 w 1441934"/>
              <a:gd name="connsiteY37" fmla="*/ 1397850 h 2018589"/>
              <a:gd name="connsiteX38" fmla="*/ 248533 w 1441934"/>
              <a:gd name="connsiteY38" fmla="*/ 1431664 h 2018589"/>
              <a:gd name="connsiteX39" fmla="*/ 7949 w 1441934"/>
              <a:gd name="connsiteY39" fmla="*/ 1611103 h 2018589"/>
              <a:gd name="connsiteX40" fmla="*/ 1635 w 1441934"/>
              <a:gd name="connsiteY40" fmla="*/ 1697549 h 2018589"/>
              <a:gd name="connsiteX41" fmla="*/ 321875 w 1441934"/>
              <a:gd name="connsiteY41" fmla="*/ 1465954 h 2018589"/>
              <a:gd name="connsiteX42" fmla="*/ 326638 w 1441934"/>
              <a:gd name="connsiteY42" fmla="*/ 1462620 h 2018589"/>
              <a:gd name="connsiteX43" fmla="*/ 390932 w 1441934"/>
              <a:gd name="connsiteY43" fmla="*/ 1330699 h 2018589"/>
              <a:gd name="connsiteX44" fmla="*/ 413792 w 1441934"/>
              <a:gd name="connsiteY44" fmla="*/ 1234020 h 2018589"/>
              <a:gd name="connsiteX45" fmla="*/ 437128 w 1441934"/>
              <a:gd name="connsiteY45" fmla="*/ 1156391 h 2018589"/>
              <a:gd name="connsiteX46" fmla="*/ 480943 w 1441934"/>
              <a:gd name="connsiteY46" fmla="*/ 1052569 h 2018589"/>
              <a:gd name="connsiteX47" fmla="*/ 472847 w 1441934"/>
              <a:gd name="connsiteY47" fmla="*/ 962081 h 2018589"/>
              <a:gd name="connsiteX48" fmla="*/ 475704 w 1441934"/>
              <a:gd name="connsiteY48" fmla="*/ 770152 h 2018589"/>
              <a:gd name="connsiteX49" fmla="*/ 486182 w 1441934"/>
              <a:gd name="connsiteY49" fmla="*/ 738720 h 2018589"/>
              <a:gd name="connsiteX50" fmla="*/ 545237 w 1441934"/>
              <a:gd name="connsiteY50" fmla="*/ 699191 h 2018589"/>
              <a:gd name="connsiteX51" fmla="*/ 619055 w 1441934"/>
              <a:gd name="connsiteY51" fmla="*/ 681570 h 2018589"/>
              <a:gd name="connsiteX52" fmla="*/ 756692 w 1441934"/>
              <a:gd name="connsiteY52" fmla="*/ 742054 h 2018589"/>
              <a:gd name="connsiteX53" fmla="*/ 842417 w 1441934"/>
              <a:gd name="connsiteY53" fmla="*/ 908265 h 2018589"/>
              <a:gd name="connsiteX54" fmla="*/ 835273 w 1441934"/>
              <a:gd name="connsiteY54" fmla="*/ 918742 h 2018589"/>
              <a:gd name="connsiteX55" fmla="*/ 737642 w 1441934"/>
              <a:gd name="connsiteY55" fmla="*/ 921600 h 2018589"/>
              <a:gd name="connsiteX56" fmla="*/ 658584 w 1441934"/>
              <a:gd name="connsiteY56" fmla="*/ 932554 h 2018589"/>
              <a:gd name="connsiteX57" fmla="*/ 688112 w 1441934"/>
              <a:gd name="connsiteY57" fmla="*/ 946841 h 2018589"/>
              <a:gd name="connsiteX58" fmla="*/ 1049585 w 1441934"/>
              <a:gd name="connsiteY58" fmla="*/ 946841 h 2018589"/>
              <a:gd name="connsiteX59" fmla="*/ 1071493 w 1441934"/>
              <a:gd name="connsiteY59" fmla="*/ 949222 h 2018589"/>
              <a:gd name="connsiteX60" fmla="*/ 1056253 w 1441934"/>
              <a:gd name="connsiteY60" fmla="*/ 1015421 h 2018589"/>
              <a:gd name="connsiteX61" fmla="*/ 1042918 w 1441934"/>
              <a:gd name="connsiteY61" fmla="*/ 1156867 h 2018589"/>
              <a:gd name="connsiteX62" fmla="*/ 1026726 w 1441934"/>
              <a:gd name="connsiteY62" fmla="*/ 1170679 h 2018589"/>
              <a:gd name="connsiteX63" fmla="*/ 982434 w 1441934"/>
              <a:gd name="connsiteY63" fmla="*/ 1173536 h 2018589"/>
              <a:gd name="connsiteX64" fmla="*/ 936714 w 1441934"/>
              <a:gd name="connsiteY64" fmla="*/ 1188776 h 2018589"/>
              <a:gd name="connsiteX65" fmla="*/ 793363 w 1441934"/>
              <a:gd name="connsiteY65" fmla="*/ 1164011 h 2018589"/>
              <a:gd name="connsiteX66" fmla="*/ 723354 w 1441934"/>
              <a:gd name="connsiteY66" fmla="*/ 1152105 h 2018589"/>
              <a:gd name="connsiteX67" fmla="*/ 664775 w 1441934"/>
              <a:gd name="connsiteY67" fmla="*/ 1140675 h 2018589"/>
              <a:gd name="connsiteX68" fmla="*/ 746690 w 1441934"/>
              <a:gd name="connsiteY68" fmla="*/ 1182109 h 2018589"/>
              <a:gd name="connsiteX69" fmla="*/ 930999 w 1441934"/>
              <a:gd name="connsiteY69" fmla="*/ 1240211 h 2018589"/>
              <a:gd name="connsiteX70" fmla="*/ 951954 w 1441934"/>
              <a:gd name="connsiteY70" fmla="*/ 1253070 h 2018589"/>
              <a:gd name="connsiteX71" fmla="*/ 989102 w 1441934"/>
              <a:gd name="connsiteY71" fmla="*/ 1286408 h 2018589"/>
              <a:gd name="connsiteX72" fmla="*/ 1101497 w 1441934"/>
              <a:gd name="connsiteY72" fmla="*/ 1374990 h 2018589"/>
              <a:gd name="connsiteX73" fmla="*/ 983387 w 1441934"/>
              <a:gd name="connsiteY73" fmla="*/ 1376895 h 2018589"/>
              <a:gd name="connsiteX74" fmla="*/ 894328 w 1441934"/>
              <a:gd name="connsiteY74" fmla="*/ 1400708 h 2018589"/>
              <a:gd name="connsiteX75" fmla="*/ 866229 w 1441934"/>
              <a:gd name="connsiteY75" fmla="*/ 1481194 h 2018589"/>
              <a:gd name="connsiteX76" fmla="*/ 843845 w 1441934"/>
              <a:gd name="connsiteY76" fmla="*/ 1585969 h 2018589"/>
              <a:gd name="connsiteX77" fmla="*/ 837654 w 1441934"/>
              <a:gd name="connsiteY77" fmla="*/ 1707889 h 2018589"/>
              <a:gd name="connsiteX78" fmla="*/ 931952 w 1441934"/>
              <a:gd name="connsiteY78" fmla="*/ 1961730 h 2018589"/>
              <a:gd name="connsiteX79" fmla="*/ 962908 w 1441934"/>
              <a:gd name="connsiteY79" fmla="*/ 2007927 h 2018589"/>
              <a:gd name="connsiteX80" fmla="*/ 980529 w 1441934"/>
              <a:gd name="connsiteY80" fmla="*/ 2005545 h 2018589"/>
              <a:gd name="connsiteX81" fmla="*/ 950049 w 1441934"/>
              <a:gd name="connsiteY81" fmla="*/ 1863623 h 2018589"/>
              <a:gd name="connsiteX82" fmla="*/ 915283 w 1441934"/>
              <a:gd name="connsiteY82" fmla="*/ 1739321 h 2018589"/>
              <a:gd name="connsiteX83" fmla="*/ 918140 w 1441934"/>
              <a:gd name="connsiteY83" fmla="*/ 1626450 h 2018589"/>
              <a:gd name="connsiteX84" fmla="*/ 932904 w 1441934"/>
              <a:gd name="connsiteY84" fmla="*/ 1547869 h 2018589"/>
              <a:gd name="connsiteX85" fmla="*/ 940048 w 1441934"/>
              <a:gd name="connsiteY85" fmla="*/ 1509293 h 2018589"/>
              <a:gd name="connsiteX86" fmla="*/ 949097 w 1441934"/>
              <a:gd name="connsiteY86" fmla="*/ 1485956 h 2018589"/>
              <a:gd name="connsiteX87" fmla="*/ 972909 w 1441934"/>
              <a:gd name="connsiteY87" fmla="*/ 1463096 h 2018589"/>
              <a:gd name="connsiteX88" fmla="*/ 1112927 w 1441934"/>
              <a:gd name="connsiteY88" fmla="*/ 1449761 h 2018589"/>
              <a:gd name="connsiteX89" fmla="*/ 1243895 w 1441934"/>
              <a:gd name="connsiteY89" fmla="*/ 1462144 h 2018589"/>
              <a:gd name="connsiteX90" fmla="*/ 1301998 w 1441934"/>
              <a:gd name="connsiteY90" fmla="*/ 1442141 h 2018589"/>
              <a:gd name="connsiteX91" fmla="*/ 1321524 w 1441934"/>
              <a:gd name="connsiteY91" fmla="*/ 1404994 h 2018589"/>
              <a:gd name="connsiteX92" fmla="*/ 1414393 w 1441934"/>
              <a:gd name="connsiteY92" fmla="*/ 1216399 h 2018589"/>
              <a:gd name="connsiteX93" fmla="*/ 1438682 w 1441934"/>
              <a:gd name="connsiteY93" fmla="*/ 1015897 h 2018589"/>
              <a:gd name="connsiteX94" fmla="*/ 1430586 w 1441934"/>
              <a:gd name="connsiteY94" fmla="*/ 975416 h 2018589"/>
              <a:gd name="connsiteX95" fmla="*/ 1432967 w 1441934"/>
              <a:gd name="connsiteY95" fmla="*/ 970177 h 2018589"/>
              <a:gd name="connsiteX96" fmla="*/ 511423 w 1441934"/>
              <a:gd name="connsiteY96" fmla="*/ 447255 h 2018589"/>
              <a:gd name="connsiteX97" fmla="*/ 548570 w 1441934"/>
              <a:gd name="connsiteY97" fmla="*/ 449160 h 2018589"/>
              <a:gd name="connsiteX98" fmla="*/ 442843 w 1441934"/>
              <a:gd name="connsiteY98" fmla="*/ 509167 h 2018589"/>
              <a:gd name="connsiteX99" fmla="*/ 367119 w 1441934"/>
              <a:gd name="connsiteY99" fmla="*/ 512025 h 2018589"/>
              <a:gd name="connsiteX100" fmla="*/ 403314 w 1441934"/>
              <a:gd name="connsiteY100" fmla="*/ 423442 h 2018589"/>
              <a:gd name="connsiteX101" fmla="*/ 379502 w 1441934"/>
              <a:gd name="connsiteY101" fmla="*/ 436777 h 2018589"/>
              <a:gd name="connsiteX102" fmla="*/ 317589 w 1441934"/>
              <a:gd name="connsiteY102" fmla="*/ 490594 h 2018589"/>
              <a:gd name="connsiteX103" fmla="*/ 279013 w 1441934"/>
              <a:gd name="connsiteY103" fmla="*/ 516787 h 2018589"/>
              <a:gd name="connsiteX104" fmla="*/ 512375 w 1441934"/>
              <a:gd name="connsiteY104" fmla="*/ 316762 h 2018589"/>
              <a:gd name="connsiteX105" fmla="*/ 515233 w 1441934"/>
              <a:gd name="connsiteY105" fmla="*/ 319620 h 2018589"/>
              <a:gd name="connsiteX106" fmla="*/ 484277 w 1441934"/>
              <a:gd name="connsiteY106" fmla="*/ 363911 h 2018589"/>
              <a:gd name="connsiteX107" fmla="*/ 480943 w 1441934"/>
              <a:gd name="connsiteY107" fmla="*/ 372484 h 2018589"/>
              <a:gd name="connsiteX108" fmla="*/ 489992 w 1441934"/>
              <a:gd name="connsiteY108" fmla="*/ 373912 h 2018589"/>
              <a:gd name="connsiteX109" fmla="*/ 557143 w 1441934"/>
              <a:gd name="connsiteY109" fmla="*/ 362482 h 2018589"/>
              <a:gd name="connsiteX110" fmla="*/ 570002 w 1441934"/>
              <a:gd name="connsiteY110" fmla="*/ 362006 h 2018589"/>
              <a:gd name="connsiteX111" fmla="*/ 510470 w 1441934"/>
              <a:gd name="connsiteY111" fmla="*/ 416775 h 2018589"/>
              <a:gd name="connsiteX112" fmla="*/ 510470 w 1441934"/>
              <a:gd name="connsiteY112" fmla="*/ 416775 h 2018589"/>
              <a:gd name="connsiteX113" fmla="*/ 502374 w 1441934"/>
              <a:gd name="connsiteY113" fmla="*/ 432015 h 2018589"/>
              <a:gd name="connsiteX114" fmla="*/ 511423 w 1441934"/>
              <a:gd name="connsiteY114" fmla="*/ 447255 h 2018589"/>
              <a:gd name="connsiteX115" fmla="*/ 1073398 w 1441934"/>
              <a:gd name="connsiteY115" fmla="*/ 859211 h 2018589"/>
              <a:gd name="connsiteX116" fmla="*/ 1057682 w 1441934"/>
              <a:gd name="connsiteY116" fmla="*/ 861116 h 2018589"/>
              <a:gd name="connsiteX117" fmla="*/ 1064826 w 1441934"/>
              <a:gd name="connsiteY117" fmla="*/ 879214 h 2018589"/>
              <a:gd name="connsiteX118" fmla="*/ 1044347 w 1441934"/>
              <a:gd name="connsiteY118" fmla="*/ 906360 h 2018589"/>
              <a:gd name="connsiteX119" fmla="*/ 886708 w 1441934"/>
              <a:gd name="connsiteY119" fmla="*/ 907789 h 2018589"/>
              <a:gd name="connsiteX120" fmla="*/ 878612 w 1441934"/>
              <a:gd name="connsiteY120" fmla="*/ 895882 h 2018589"/>
              <a:gd name="connsiteX121" fmla="*/ 886232 w 1441934"/>
              <a:gd name="connsiteY121" fmla="*/ 835399 h 2018589"/>
              <a:gd name="connsiteX122" fmla="*/ 886232 w 1441934"/>
              <a:gd name="connsiteY122" fmla="*/ 835399 h 2018589"/>
              <a:gd name="connsiteX123" fmla="*/ 887660 w 1441934"/>
              <a:gd name="connsiteY123" fmla="*/ 827302 h 2018589"/>
              <a:gd name="connsiteX124" fmla="*/ 898614 w 1441934"/>
              <a:gd name="connsiteY124" fmla="*/ 730624 h 2018589"/>
              <a:gd name="connsiteX125" fmla="*/ 915759 w 1441934"/>
              <a:gd name="connsiteY125" fmla="*/ 665854 h 2018589"/>
              <a:gd name="connsiteX126" fmla="*/ 945287 w 1441934"/>
              <a:gd name="connsiteY126" fmla="*/ 645375 h 2018589"/>
              <a:gd name="connsiteX127" fmla="*/ 1135787 w 1441934"/>
              <a:gd name="connsiteY127" fmla="*/ 546315 h 2018589"/>
              <a:gd name="connsiteX128" fmla="*/ 1146740 w 1441934"/>
              <a:gd name="connsiteY128" fmla="*/ 545839 h 2018589"/>
              <a:gd name="connsiteX129" fmla="*/ 1143407 w 1441934"/>
              <a:gd name="connsiteY129" fmla="*/ 556792 h 2018589"/>
              <a:gd name="connsiteX130" fmla="*/ 1015295 w 1441934"/>
              <a:gd name="connsiteY130" fmla="*/ 718241 h 2018589"/>
              <a:gd name="connsiteX131" fmla="*/ 1020058 w 1441934"/>
              <a:gd name="connsiteY131" fmla="*/ 731100 h 2018589"/>
              <a:gd name="connsiteX132" fmla="*/ 1020058 w 1441934"/>
              <a:gd name="connsiteY132" fmla="*/ 731100 h 2018589"/>
              <a:gd name="connsiteX133" fmla="*/ 1095782 w 1441934"/>
              <a:gd name="connsiteY133" fmla="*/ 686809 h 2018589"/>
              <a:gd name="connsiteX134" fmla="*/ 1129595 w 1441934"/>
              <a:gd name="connsiteY134" fmla="*/ 666330 h 2018589"/>
              <a:gd name="connsiteX135" fmla="*/ 1135310 w 1441934"/>
              <a:gd name="connsiteY135" fmla="*/ 664425 h 2018589"/>
              <a:gd name="connsiteX136" fmla="*/ 1129595 w 1441934"/>
              <a:gd name="connsiteY136" fmla="*/ 666330 h 2018589"/>
              <a:gd name="connsiteX137" fmla="*/ 1163886 w 1441934"/>
              <a:gd name="connsiteY137" fmla="*/ 645851 h 2018589"/>
              <a:gd name="connsiteX138" fmla="*/ 1256278 w 1441934"/>
              <a:gd name="connsiteY138" fmla="*/ 589177 h 2018589"/>
              <a:gd name="connsiteX139" fmla="*/ 1271042 w 1441934"/>
              <a:gd name="connsiteY139" fmla="*/ 580129 h 2018589"/>
              <a:gd name="connsiteX140" fmla="*/ 1299140 w 1441934"/>
              <a:gd name="connsiteY140" fmla="*/ 590130 h 2018589"/>
              <a:gd name="connsiteX141" fmla="*/ 1310570 w 1441934"/>
              <a:gd name="connsiteY141" fmla="*/ 727766 h 2018589"/>
              <a:gd name="connsiteX142" fmla="*/ 1301522 w 1441934"/>
              <a:gd name="connsiteY142" fmla="*/ 768247 h 2018589"/>
              <a:gd name="connsiteX143" fmla="*/ 1301522 w 1441934"/>
              <a:gd name="connsiteY143" fmla="*/ 768247 h 2018589"/>
              <a:gd name="connsiteX144" fmla="*/ 1289615 w 1441934"/>
              <a:gd name="connsiteY144" fmla="*/ 850162 h 2018589"/>
              <a:gd name="connsiteX145" fmla="*/ 1276280 w 1441934"/>
              <a:gd name="connsiteY145" fmla="*/ 858735 h 2018589"/>
              <a:gd name="connsiteX146" fmla="*/ 1187222 w 1441934"/>
              <a:gd name="connsiteY146" fmla="*/ 858735 h 2018589"/>
              <a:gd name="connsiteX147" fmla="*/ 1073398 w 1441934"/>
              <a:gd name="connsiteY147" fmla="*/ 859211 h 2018589"/>
              <a:gd name="connsiteX148" fmla="*/ 1393914 w 1441934"/>
              <a:gd name="connsiteY148" fmla="*/ 1123054 h 2018589"/>
              <a:gd name="connsiteX149" fmla="*/ 1391057 w 1441934"/>
              <a:gd name="connsiteY149" fmla="*/ 1141151 h 2018589"/>
              <a:gd name="connsiteX150" fmla="*/ 1391057 w 1441934"/>
              <a:gd name="connsiteY150" fmla="*/ 1141151 h 2018589"/>
              <a:gd name="connsiteX151" fmla="*/ 1390580 w 1441934"/>
              <a:gd name="connsiteY151" fmla="*/ 1151153 h 2018589"/>
              <a:gd name="connsiteX152" fmla="*/ 1342955 w 1441934"/>
              <a:gd name="connsiteY152" fmla="*/ 1181633 h 2018589"/>
              <a:gd name="connsiteX153" fmla="*/ 1254849 w 1441934"/>
              <a:gd name="connsiteY153" fmla="*/ 1157820 h 2018589"/>
              <a:gd name="connsiteX154" fmla="*/ 1194842 w 1441934"/>
              <a:gd name="connsiteY154" fmla="*/ 1147342 h 2018589"/>
              <a:gd name="connsiteX155" fmla="*/ 1180554 w 1441934"/>
              <a:gd name="connsiteY155" fmla="*/ 1150676 h 2018589"/>
              <a:gd name="connsiteX156" fmla="*/ 1197223 w 1441934"/>
              <a:gd name="connsiteY156" fmla="*/ 1163535 h 2018589"/>
              <a:gd name="connsiteX157" fmla="*/ 1197223 w 1441934"/>
              <a:gd name="connsiteY157" fmla="*/ 1163535 h 2018589"/>
              <a:gd name="connsiteX158" fmla="*/ 1269613 w 1441934"/>
              <a:gd name="connsiteY158" fmla="*/ 1190205 h 2018589"/>
              <a:gd name="connsiteX159" fmla="*/ 1269613 w 1441934"/>
              <a:gd name="connsiteY159" fmla="*/ 1190205 h 2018589"/>
              <a:gd name="connsiteX160" fmla="*/ 1289615 w 1441934"/>
              <a:gd name="connsiteY160" fmla="*/ 1197349 h 2018589"/>
              <a:gd name="connsiteX161" fmla="*/ 1289615 w 1441934"/>
              <a:gd name="connsiteY161" fmla="*/ 1197349 h 2018589"/>
              <a:gd name="connsiteX162" fmla="*/ 1362958 w 1441934"/>
              <a:gd name="connsiteY162" fmla="*/ 1223543 h 2018589"/>
              <a:gd name="connsiteX163" fmla="*/ 1368673 w 1441934"/>
              <a:gd name="connsiteY163" fmla="*/ 1237354 h 2018589"/>
              <a:gd name="connsiteX164" fmla="*/ 1345337 w 1441934"/>
              <a:gd name="connsiteY164" fmla="*/ 1279740 h 2018589"/>
              <a:gd name="connsiteX165" fmla="*/ 1345337 w 1441934"/>
              <a:gd name="connsiteY165" fmla="*/ 1279740 h 2018589"/>
              <a:gd name="connsiteX166" fmla="*/ 1334383 w 1441934"/>
              <a:gd name="connsiteY166" fmla="*/ 1300219 h 2018589"/>
              <a:gd name="connsiteX167" fmla="*/ 1334383 w 1441934"/>
              <a:gd name="connsiteY167" fmla="*/ 1300219 h 2018589"/>
              <a:gd name="connsiteX168" fmla="*/ 1291520 w 1441934"/>
              <a:gd name="connsiteY168" fmla="*/ 1381181 h 2018589"/>
              <a:gd name="connsiteX169" fmla="*/ 1237228 w 1441934"/>
              <a:gd name="connsiteY169" fmla="*/ 1392611 h 2018589"/>
              <a:gd name="connsiteX170" fmla="*/ 1137215 w 1441934"/>
              <a:gd name="connsiteY170" fmla="*/ 1327841 h 2018589"/>
              <a:gd name="connsiteX171" fmla="*/ 1137215 w 1441934"/>
              <a:gd name="connsiteY171" fmla="*/ 1327841 h 2018589"/>
              <a:gd name="connsiteX172" fmla="*/ 1028154 w 1441934"/>
              <a:gd name="connsiteY172" fmla="*/ 1256404 h 2018589"/>
              <a:gd name="connsiteX173" fmla="*/ 1011962 w 1441934"/>
              <a:gd name="connsiteY173" fmla="*/ 1224971 h 2018589"/>
              <a:gd name="connsiteX174" fmla="*/ 1019105 w 1441934"/>
              <a:gd name="connsiteY174" fmla="*/ 1219733 h 2018589"/>
              <a:gd name="connsiteX175" fmla="*/ 1062444 w 1441934"/>
              <a:gd name="connsiteY175" fmla="*/ 1222590 h 2018589"/>
              <a:gd name="connsiteX176" fmla="*/ 1084352 w 1441934"/>
              <a:gd name="connsiteY176" fmla="*/ 1202588 h 2018589"/>
              <a:gd name="connsiteX177" fmla="*/ 1087209 w 1441934"/>
              <a:gd name="connsiteY177" fmla="*/ 1186871 h 2018589"/>
              <a:gd name="connsiteX178" fmla="*/ 1087209 w 1441934"/>
              <a:gd name="connsiteY178" fmla="*/ 1186871 h 2018589"/>
              <a:gd name="connsiteX179" fmla="*/ 1088162 w 1441934"/>
              <a:gd name="connsiteY179" fmla="*/ 1173060 h 2018589"/>
              <a:gd name="connsiteX180" fmla="*/ 1089590 w 1441934"/>
              <a:gd name="connsiteY180" fmla="*/ 1164964 h 2018589"/>
              <a:gd name="connsiteX181" fmla="*/ 1089590 w 1441934"/>
              <a:gd name="connsiteY181" fmla="*/ 1164964 h 2018589"/>
              <a:gd name="connsiteX182" fmla="*/ 1092924 w 1441934"/>
              <a:gd name="connsiteY182" fmla="*/ 1133531 h 2018589"/>
              <a:gd name="connsiteX183" fmla="*/ 1092924 w 1441934"/>
              <a:gd name="connsiteY183" fmla="*/ 1133531 h 2018589"/>
              <a:gd name="connsiteX184" fmla="*/ 1112927 w 1441934"/>
              <a:gd name="connsiteY184" fmla="*/ 955890 h 2018589"/>
              <a:gd name="connsiteX185" fmla="*/ 1116260 w 1441934"/>
              <a:gd name="connsiteY185" fmla="*/ 937792 h 2018589"/>
              <a:gd name="connsiteX186" fmla="*/ 1147217 w 1441934"/>
              <a:gd name="connsiteY186" fmla="*/ 912075 h 2018589"/>
              <a:gd name="connsiteX187" fmla="*/ 1310570 w 1441934"/>
              <a:gd name="connsiteY187" fmla="*/ 902550 h 2018589"/>
              <a:gd name="connsiteX188" fmla="*/ 1343432 w 1441934"/>
              <a:gd name="connsiteY188" fmla="*/ 907789 h 2018589"/>
              <a:gd name="connsiteX189" fmla="*/ 1369626 w 1441934"/>
              <a:gd name="connsiteY189" fmla="*/ 938745 h 2018589"/>
              <a:gd name="connsiteX190" fmla="*/ 1390580 w 1441934"/>
              <a:gd name="connsiteY190" fmla="*/ 1045901 h 2018589"/>
              <a:gd name="connsiteX191" fmla="*/ 1379151 w 1441934"/>
              <a:gd name="connsiteY191" fmla="*/ 1059236 h 2018589"/>
              <a:gd name="connsiteX192" fmla="*/ 1308189 w 1441934"/>
              <a:gd name="connsiteY192" fmla="*/ 1058760 h 2018589"/>
              <a:gd name="connsiteX193" fmla="*/ 1308189 w 1441934"/>
              <a:gd name="connsiteY193" fmla="*/ 1058760 h 2018589"/>
              <a:gd name="connsiteX194" fmla="*/ 1288663 w 1441934"/>
              <a:gd name="connsiteY194" fmla="*/ 1058760 h 2018589"/>
              <a:gd name="connsiteX195" fmla="*/ 1288663 w 1441934"/>
              <a:gd name="connsiteY195" fmla="*/ 1058760 h 2018589"/>
              <a:gd name="connsiteX196" fmla="*/ 1201033 w 1441934"/>
              <a:gd name="connsiteY196" fmla="*/ 1059236 h 2018589"/>
              <a:gd name="connsiteX197" fmla="*/ 1188174 w 1441934"/>
              <a:gd name="connsiteY197" fmla="*/ 1066380 h 2018589"/>
              <a:gd name="connsiteX198" fmla="*/ 1199604 w 1441934"/>
              <a:gd name="connsiteY198" fmla="*/ 1074476 h 2018589"/>
              <a:gd name="connsiteX199" fmla="*/ 1230084 w 1441934"/>
              <a:gd name="connsiteY199" fmla="*/ 1077810 h 2018589"/>
              <a:gd name="connsiteX200" fmla="*/ 1233894 w 1441934"/>
              <a:gd name="connsiteY200" fmla="*/ 1078763 h 2018589"/>
              <a:gd name="connsiteX201" fmla="*/ 1305808 w 1441934"/>
              <a:gd name="connsiteY201" fmla="*/ 1084001 h 2018589"/>
              <a:gd name="connsiteX202" fmla="*/ 1361529 w 1441934"/>
              <a:gd name="connsiteY202" fmla="*/ 1086383 h 2018589"/>
              <a:gd name="connsiteX203" fmla="*/ 1393914 w 1441934"/>
              <a:gd name="connsiteY203" fmla="*/ 1123054 h 2018589"/>
              <a:gd name="connsiteX0" fmla="*/ 1432967 w 1441934"/>
              <a:gd name="connsiteY0" fmla="*/ 970177 h 2018589"/>
              <a:gd name="connsiteX1" fmla="*/ 1423918 w 1441934"/>
              <a:gd name="connsiteY1" fmla="*/ 956842 h 2018589"/>
              <a:gd name="connsiteX2" fmla="*/ 1406297 w 1441934"/>
              <a:gd name="connsiteY2" fmla="*/ 888262 h 2018589"/>
              <a:gd name="connsiteX3" fmla="*/ 1372483 w 1441934"/>
              <a:gd name="connsiteY3" fmla="*/ 820159 h 2018589"/>
              <a:gd name="connsiteX4" fmla="*/ 1365815 w 1441934"/>
              <a:gd name="connsiteY4" fmla="*/ 787774 h 2018589"/>
              <a:gd name="connsiteX5" fmla="*/ 1364387 w 1441934"/>
              <a:gd name="connsiteY5" fmla="*/ 715384 h 2018589"/>
              <a:gd name="connsiteX6" fmla="*/ 1370578 w 1441934"/>
              <a:gd name="connsiteY6" fmla="*/ 659662 h 2018589"/>
              <a:gd name="connsiteX7" fmla="*/ 1359148 w 1441934"/>
              <a:gd name="connsiteY7" fmla="*/ 612990 h 2018589"/>
              <a:gd name="connsiteX8" fmla="*/ 1356290 w 1441934"/>
              <a:gd name="connsiteY8" fmla="*/ 563936 h 2018589"/>
              <a:gd name="connsiteX9" fmla="*/ 1372007 w 1441934"/>
              <a:gd name="connsiteY9" fmla="*/ 424871 h 2018589"/>
              <a:gd name="connsiteX10" fmla="*/ 1359624 w 1441934"/>
              <a:gd name="connsiteY10" fmla="*/ 342956 h 2018589"/>
              <a:gd name="connsiteX11" fmla="*/ 1355338 w 1441934"/>
              <a:gd name="connsiteY11" fmla="*/ 255326 h 2018589"/>
              <a:gd name="connsiteX12" fmla="*/ 1287711 w 1441934"/>
              <a:gd name="connsiteY12" fmla="*/ 191508 h 2018589"/>
              <a:gd name="connsiteX13" fmla="*/ 1252468 w 1441934"/>
              <a:gd name="connsiteY13" fmla="*/ 176268 h 2018589"/>
              <a:gd name="connsiteX14" fmla="*/ 1228179 w 1441934"/>
              <a:gd name="connsiteY14" fmla="*/ 161505 h 2018589"/>
              <a:gd name="connsiteX15" fmla="*/ 1185793 w 1441934"/>
              <a:gd name="connsiteY15" fmla="*/ 127215 h 2018589"/>
              <a:gd name="connsiteX16" fmla="*/ 1174363 w 1441934"/>
              <a:gd name="connsiteY16" fmla="*/ 111022 h 2018589"/>
              <a:gd name="connsiteX17" fmla="*/ 1122452 w 1441934"/>
              <a:gd name="connsiteY17" fmla="*/ 91020 h 2018589"/>
              <a:gd name="connsiteX18" fmla="*/ 1011485 w 1441934"/>
              <a:gd name="connsiteY18" fmla="*/ 52920 h 2018589"/>
              <a:gd name="connsiteX19" fmla="*/ 948620 w 1441934"/>
              <a:gd name="connsiteY19" fmla="*/ 31965 h 2018589"/>
              <a:gd name="connsiteX20" fmla="*/ 887660 w 1441934"/>
              <a:gd name="connsiteY20" fmla="*/ 26726 h 2018589"/>
              <a:gd name="connsiteX21" fmla="*/ 813365 w 1441934"/>
              <a:gd name="connsiteY21" fmla="*/ 17677 h 2018589"/>
              <a:gd name="connsiteX22" fmla="*/ 708590 w 1441934"/>
              <a:gd name="connsiteY22" fmla="*/ 56 h 2018589"/>
              <a:gd name="connsiteX23" fmla="*/ 615245 w 1441934"/>
              <a:gd name="connsiteY23" fmla="*/ 11010 h 2018589"/>
              <a:gd name="connsiteX24" fmla="*/ 405219 w 1441934"/>
              <a:gd name="connsiteY24" fmla="*/ 83876 h 2018589"/>
              <a:gd name="connsiteX25" fmla="*/ 307111 w 1441934"/>
              <a:gd name="connsiteY25" fmla="*/ 158171 h 2018589"/>
              <a:gd name="connsiteX26" fmla="*/ 244723 w 1441934"/>
              <a:gd name="connsiteY26" fmla="*/ 228180 h 2018589"/>
              <a:gd name="connsiteX27" fmla="*/ 191859 w 1441934"/>
              <a:gd name="connsiteY27" fmla="*/ 292474 h 2018589"/>
              <a:gd name="connsiteX28" fmla="*/ 149473 w 1441934"/>
              <a:gd name="connsiteY28" fmla="*/ 380580 h 2018589"/>
              <a:gd name="connsiteX29" fmla="*/ 112801 w 1441934"/>
              <a:gd name="connsiteY29" fmla="*/ 577271 h 2018589"/>
              <a:gd name="connsiteX30" fmla="*/ 121850 w 1441934"/>
              <a:gd name="connsiteY30" fmla="*/ 680617 h 2018589"/>
              <a:gd name="connsiteX31" fmla="*/ 178524 w 1441934"/>
              <a:gd name="connsiteY31" fmla="*/ 825874 h 2018589"/>
              <a:gd name="connsiteX32" fmla="*/ 221386 w 1441934"/>
              <a:gd name="connsiteY32" fmla="*/ 892072 h 2018589"/>
              <a:gd name="connsiteX33" fmla="*/ 244247 w 1441934"/>
              <a:gd name="connsiteY33" fmla="*/ 921600 h 2018589"/>
              <a:gd name="connsiteX34" fmla="*/ 295681 w 1441934"/>
              <a:gd name="connsiteY34" fmla="*/ 1016374 h 2018589"/>
              <a:gd name="connsiteX35" fmla="*/ 319970 w 1441934"/>
              <a:gd name="connsiteY35" fmla="*/ 1153058 h 2018589"/>
              <a:gd name="connsiteX36" fmla="*/ 311874 w 1441934"/>
              <a:gd name="connsiteY36" fmla="*/ 1322603 h 2018589"/>
              <a:gd name="connsiteX37" fmla="*/ 277584 w 1441934"/>
              <a:gd name="connsiteY37" fmla="*/ 1397850 h 2018589"/>
              <a:gd name="connsiteX38" fmla="*/ 248533 w 1441934"/>
              <a:gd name="connsiteY38" fmla="*/ 1431664 h 2018589"/>
              <a:gd name="connsiteX39" fmla="*/ 7949 w 1441934"/>
              <a:gd name="connsiteY39" fmla="*/ 1611103 h 2018589"/>
              <a:gd name="connsiteX40" fmla="*/ 1635 w 1441934"/>
              <a:gd name="connsiteY40" fmla="*/ 1697549 h 2018589"/>
              <a:gd name="connsiteX41" fmla="*/ 321875 w 1441934"/>
              <a:gd name="connsiteY41" fmla="*/ 1465954 h 2018589"/>
              <a:gd name="connsiteX42" fmla="*/ 326638 w 1441934"/>
              <a:gd name="connsiteY42" fmla="*/ 1462620 h 2018589"/>
              <a:gd name="connsiteX43" fmla="*/ 390932 w 1441934"/>
              <a:gd name="connsiteY43" fmla="*/ 1330699 h 2018589"/>
              <a:gd name="connsiteX44" fmla="*/ 413792 w 1441934"/>
              <a:gd name="connsiteY44" fmla="*/ 1234020 h 2018589"/>
              <a:gd name="connsiteX45" fmla="*/ 437128 w 1441934"/>
              <a:gd name="connsiteY45" fmla="*/ 1156391 h 2018589"/>
              <a:gd name="connsiteX46" fmla="*/ 480943 w 1441934"/>
              <a:gd name="connsiteY46" fmla="*/ 1052569 h 2018589"/>
              <a:gd name="connsiteX47" fmla="*/ 472847 w 1441934"/>
              <a:gd name="connsiteY47" fmla="*/ 962081 h 2018589"/>
              <a:gd name="connsiteX48" fmla="*/ 475704 w 1441934"/>
              <a:gd name="connsiteY48" fmla="*/ 770152 h 2018589"/>
              <a:gd name="connsiteX49" fmla="*/ 486182 w 1441934"/>
              <a:gd name="connsiteY49" fmla="*/ 738720 h 2018589"/>
              <a:gd name="connsiteX50" fmla="*/ 545237 w 1441934"/>
              <a:gd name="connsiteY50" fmla="*/ 699191 h 2018589"/>
              <a:gd name="connsiteX51" fmla="*/ 619055 w 1441934"/>
              <a:gd name="connsiteY51" fmla="*/ 681570 h 2018589"/>
              <a:gd name="connsiteX52" fmla="*/ 756692 w 1441934"/>
              <a:gd name="connsiteY52" fmla="*/ 742054 h 2018589"/>
              <a:gd name="connsiteX53" fmla="*/ 842417 w 1441934"/>
              <a:gd name="connsiteY53" fmla="*/ 908265 h 2018589"/>
              <a:gd name="connsiteX54" fmla="*/ 835273 w 1441934"/>
              <a:gd name="connsiteY54" fmla="*/ 918742 h 2018589"/>
              <a:gd name="connsiteX55" fmla="*/ 737642 w 1441934"/>
              <a:gd name="connsiteY55" fmla="*/ 921600 h 2018589"/>
              <a:gd name="connsiteX56" fmla="*/ 658584 w 1441934"/>
              <a:gd name="connsiteY56" fmla="*/ 932554 h 2018589"/>
              <a:gd name="connsiteX57" fmla="*/ 688112 w 1441934"/>
              <a:gd name="connsiteY57" fmla="*/ 946841 h 2018589"/>
              <a:gd name="connsiteX58" fmla="*/ 1049585 w 1441934"/>
              <a:gd name="connsiteY58" fmla="*/ 946841 h 2018589"/>
              <a:gd name="connsiteX59" fmla="*/ 1071493 w 1441934"/>
              <a:gd name="connsiteY59" fmla="*/ 949222 h 2018589"/>
              <a:gd name="connsiteX60" fmla="*/ 1056253 w 1441934"/>
              <a:gd name="connsiteY60" fmla="*/ 1015421 h 2018589"/>
              <a:gd name="connsiteX61" fmla="*/ 1042918 w 1441934"/>
              <a:gd name="connsiteY61" fmla="*/ 1156867 h 2018589"/>
              <a:gd name="connsiteX62" fmla="*/ 1026726 w 1441934"/>
              <a:gd name="connsiteY62" fmla="*/ 1170679 h 2018589"/>
              <a:gd name="connsiteX63" fmla="*/ 982434 w 1441934"/>
              <a:gd name="connsiteY63" fmla="*/ 1173536 h 2018589"/>
              <a:gd name="connsiteX64" fmla="*/ 936714 w 1441934"/>
              <a:gd name="connsiteY64" fmla="*/ 1188776 h 2018589"/>
              <a:gd name="connsiteX65" fmla="*/ 793363 w 1441934"/>
              <a:gd name="connsiteY65" fmla="*/ 1164011 h 2018589"/>
              <a:gd name="connsiteX66" fmla="*/ 723354 w 1441934"/>
              <a:gd name="connsiteY66" fmla="*/ 1152105 h 2018589"/>
              <a:gd name="connsiteX67" fmla="*/ 664775 w 1441934"/>
              <a:gd name="connsiteY67" fmla="*/ 1140675 h 2018589"/>
              <a:gd name="connsiteX68" fmla="*/ 746690 w 1441934"/>
              <a:gd name="connsiteY68" fmla="*/ 1182109 h 2018589"/>
              <a:gd name="connsiteX69" fmla="*/ 930999 w 1441934"/>
              <a:gd name="connsiteY69" fmla="*/ 1240211 h 2018589"/>
              <a:gd name="connsiteX70" fmla="*/ 951954 w 1441934"/>
              <a:gd name="connsiteY70" fmla="*/ 1253070 h 2018589"/>
              <a:gd name="connsiteX71" fmla="*/ 989102 w 1441934"/>
              <a:gd name="connsiteY71" fmla="*/ 1286408 h 2018589"/>
              <a:gd name="connsiteX72" fmla="*/ 1101497 w 1441934"/>
              <a:gd name="connsiteY72" fmla="*/ 1374990 h 2018589"/>
              <a:gd name="connsiteX73" fmla="*/ 983387 w 1441934"/>
              <a:gd name="connsiteY73" fmla="*/ 1376895 h 2018589"/>
              <a:gd name="connsiteX74" fmla="*/ 894328 w 1441934"/>
              <a:gd name="connsiteY74" fmla="*/ 1400708 h 2018589"/>
              <a:gd name="connsiteX75" fmla="*/ 866229 w 1441934"/>
              <a:gd name="connsiteY75" fmla="*/ 1481194 h 2018589"/>
              <a:gd name="connsiteX76" fmla="*/ 843845 w 1441934"/>
              <a:gd name="connsiteY76" fmla="*/ 1585969 h 2018589"/>
              <a:gd name="connsiteX77" fmla="*/ 837654 w 1441934"/>
              <a:gd name="connsiteY77" fmla="*/ 1707889 h 2018589"/>
              <a:gd name="connsiteX78" fmla="*/ 931952 w 1441934"/>
              <a:gd name="connsiteY78" fmla="*/ 1961730 h 2018589"/>
              <a:gd name="connsiteX79" fmla="*/ 962908 w 1441934"/>
              <a:gd name="connsiteY79" fmla="*/ 2007927 h 2018589"/>
              <a:gd name="connsiteX80" fmla="*/ 980529 w 1441934"/>
              <a:gd name="connsiteY80" fmla="*/ 2005545 h 2018589"/>
              <a:gd name="connsiteX81" fmla="*/ 950049 w 1441934"/>
              <a:gd name="connsiteY81" fmla="*/ 1863623 h 2018589"/>
              <a:gd name="connsiteX82" fmla="*/ 915283 w 1441934"/>
              <a:gd name="connsiteY82" fmla="*/ 1739321 h 2018589"/>
              <a:gd name="connsiteX83" fmla="*/ 918140 w 1441934"/>
              <a:gd name="connsiteY83" fmla="*/ 1626450 h 2018589"/>
              <a:gd name="connsiteX84" fmla="*/ 932904 w 1441934"/>
              <a:gd name="connsiteY84" fmla="*/ 1547869 h 2018589"/>
              <a:gd name="connsiteX85" fmla="*/ 940048 w 1441934"/>
              <a:gd name="connsiteY85" fmla="*/ 1509293 h 2018589"/>
              <a:gd name="connsiteX86" fmla="*/ 949097 w 1441934"/>
              <a:gd name="connsiteY86" fmla="*/ 1485956 h 2018589"/>
              <a:gd name="connsiteX87" fmla="*/ 972909 w 1441934"/>
              <a:gd name="connsiteY87" fmla="*/ 1463096 h 2018589"/>
              <a:gd name="connsiteX88" fmla="*/ 1112927 w 1441934"/>
              <a:gd name="connsiteY88" fmla="*/ 1449761 h 2018589"/>
              <a:gd name="connsiteX89" fmla="*/ 1243895 w 1441934"/>
              <a:gd name="connsiteY89" fmla="*/ 1462144 h 2018589"/>
              <a:gd name="connsiteX90" fmla="*/ 1301998 w 1441934"/>
              <a:gd name="connsiteY90" fmla="*/ 1442141 h 2018589"/>
              <a:gd name="connsiteX91" fmla="*/ 1321524 w 1441934"/>
              <a:gd name="connsiteY91" fmla="*/ 1404994 h 2018589"/>
              <a:gd name="connsiteX92" fmla="*/ 1414393 w 1441934"/>
              <a:gd name="connsiteY92" fmla="*/ 1216399 h 2018589"/>
              <a:gd name="connsiteX93" fmla="*/ 1438682 w 1441934"/>
              <a:gd name="connsiteY93" fmla="*/ 1015897 h 2018589"/>
              <a:gd name="connsiteX94" fmla="*/ 1430586 w 1441934"/>
              <a:gd name="connsiteY94" fmla="*/ 975416 h 2018589"/>
              <a:gd name="connsiteX95" fmla="*/ 1432967 w 1441934"/>
              <a:gd name="connsiteY95" fmla="*/ 970177 h 2018589"/>
              <a:gd name="connsiteX96" fmla="*/ 511423 w 1441934"/>
              <a:gd name="connsiteY96" fmla="*/ 447255 h 2018589"/>
              <a:gd name="connsiteX97" fmla="*/ 548570 w 1441934"/>
              <a:gd name="connsiteY97" fmla="*/ 449160 h 2018589"/>
              <a:gd name="connsiteX98" fmla="*/ 442843 w 1441934"/>
              <a:gd name="connsiteY98" fmla="*/ 509167 h 2018589"/>
              <a:gd name="connsiteX99" fmla="*/ 367119 w 1441934"/>
              <a:gd name="connsiteY99" fmla="*/ 512025 h 2018589"/>
              <a:gd name="connsiteX100" fmla="*/ 403314 w 1441934"/>
              <a:gd name="connsiteY100" fmla="*/ 423442 h 2018589"/>
              <a:gd name="connsiteX101" fmla="*/ 379502 w 1441934"/>
              <a:gd name="connsiteY101" fmla="*/ 436777 h 2018589"/>
              <a:gd name="connsiteX102" fmla="*/ 317589 w 1441934"/>
              <a:gd name="connsiteY102" fmla="*/ 490594 h 2018589"/>
              <a:gd name="connsiteX103" fmla="*/ 279013 w 1441934"/>
              <a:gd name="connsiteY103" fmla="*/ 516787 h 2018589"/>
              <a:gd name="connsiteX104" fmla="*/ 512375 w 1441934"/>
              <a:gd name="connsiteY104" fmla="*/ 316762 h 2018589"/>
              <a:gd name="connsiteX105" fmla="*/ 515233 w 1441934"/>
              <a:gd name="connsiteY105" fmla="*/ 319620 h 2018589"/>
              <a:gd name="connsiteX106" fmla="*/ 484277 w 1441934"/>
              <a:gd name="connsiteY106" fmla="*/ 363911 h 2018589"/>
              <a:gd name="connsiteX107" fmla="*/ 480943 w 1441934"/>
              <a:gd name="connsiteY107" fmla="*/ 372484 h 2018589"/>
              <a:gd name="connsiteX108" fmla="*/ 489992 w 1441934"/>
              <a:gd name="connsiteY108" fmla="*/ 373912 h 2018589"/>
              <a:gd name="connsiteX109" fmla="*/ 557143 w 1441934"/>
              <a:gd name="connsiteY109" fmla="*/ 362482 h 2018589"/>
              <a:gd name="connsiteX110" fmla="*/ 570002 w 1441934"/>
              <a:gd name="connsiteY110" fmla="*/ 362006 h 2018589"/>
              <a:gd name="connsiteX111" fmla="*/ 510470 w 1441934"/>
              <a:gd name="connsiteY111" fmla="*/ 416775 h 2018589"/>
              <a:gd name="connsiteX112" fmla="*/ 510470 w 1441934"/>
              <a:gd name="connsiteY112" fmla="*/ 416775 h 2018589"/>
              <a:gd name="connsiteX113" fmla="*/ 502374 w 1441934"/>
              <a:gd name="connsiteY113" fmla="*/ 432015 h 2018589"/>
              <a:gd name="connsiteX114" fmla="*/ 511423 w 1441934"/>
              <a:gd name="connsiteY114" fmla="*/ 447255 h 2018589"/>
              <a:gd name="connsiteX115" fmla="*/ 1073398 w 1441934"/>
              <a:gd name="connsiteY115" fmla="*/ 859211 h 2018589"/>
              <a:gd name="connsiteX116" fmla="*/ 1057682 w 1441934"/>
              <a:gd name="connsiteY116" fmla="*/ 861116 h 2018589"/>
              <a:gd name="connsiteX117" fmla="*/ 1064826 w 1441934"/>
              <a:gd name="connsiteY117" fmla="*/ 879214 h 2018589"/>
              <a:gd name="connsiteX118" fmla="*/ 1044347 w 1441934"/>
              <a:gd name="connsiteY118" fmla="*/ 906360 h 2018589"/>
              <a:gd name="connsiteX119" fmla="*/ 886708 w 1441934"/>
              <a:gd name="connsiteY119" fmla="*/ 907789 h 2018589"/>
              <a:gd name="connsiteX120" fmla="*/ 878612 w 1441934"/>
              <a:gd name="connsiteY120" fmla="*/ 895882 h 2018589"/>
              <a:gd name="connsiteX121" fmla="*/ 886232 w 1441934"/>
              <a:gd name="connsiteY121" fmla="*/ 835399 h 2018589"/>
              <a:gd name="connsiteX122" fmla="*/ 886232 w 1441934"/>
              <a:gd name="connsiteY122" fmla="*/ 835399 h 2018589"/>
              <a:gd name="connsiteX123" fmla="*/ 887660 w 1441934"/>
              <a:gd name="connsiteY123" fmla="*/ 827302 h 2018589"/>
              <a:gd name="connsiteX124" fmla="*/ 898614 w 1441934"/>
              <a:gd name="connsiteY124" fmla="*/ 730624 h 2018589"/>
              <a:gd name="connsiteX125" fmla="*/ 915759 w 1441934"/>
              <a:gd name="connsiteY125" fmla="*/ 665854 h 2018589"/>
              <a:gd name="connsiteX126" fmla="*/ 945287 w 1441934"/>
              <a:gd name="connsiteY126" fmla="*/ 645375 h 2018589"/>
              <a:gd name="connsiteX127" fmla="*/ 1135787 w 1441934"/>
              <a:gd name="connsiteY127" fmla="*/ 546315 h 2018589"/>
              <a:gd name="connsiteX128" fmla="*/ 1146740 w 1441934"/>
              <a:gd name="connsiteY128" fmla="*/ 545839 h 2018589"/>
              <a:gd name="connsiteX129" fmla="*/ 1143407 w 1441934"/>
              <a:gd name="connsiteY129" fmla="*/ 556792 h 2018589"/>
              <a:gd name="connsiteX130" fmla="*/ 1015295 w 1441934"/>
              <a:gd name="connsiteY130" fmla="*/ 718241 h 2018589"/>
              <a:gd name="connsiteX131" fmla="*/ 1020058 w 1441934"/>
              <a:gd name="connsiteY131" fmla="*/ 731100 h 2018589"/>
              <a:gd name="connsiteX132" fmla="*/ 1020058 w 1441934"/>
              <a:gd name="connsiteY132" fmla="*/ 731100 h 2018589"/>
              <a:gd name="connsiteX133" fmla="*/ 1095782 w 1441934"/>
              <a:gd name="connsiteY133" fmla="*/ 686809 h 2018589"/>
              <a:gd name="connsiteX134" fmla="*/ 1129595 w 1441934"/>
              <a:gd name="connsiteY134" fmla="*/ 666330 h 2018589"/>
              <a:gd name="connsiteX135" fmla="*/ 1135310 w 1441934"/>
              <a:gd name="connsiteY135" fmla="*/ 664425 h 2018589"/>
              <a:gd name="connsiteX136" fmla="*/ 1129595 w 1441934"/>
              <a:gd name="connsiteY136" fmla="*/ 666330 h 2018589"/>
              <a:gd name="connsiteX137" fmla="*/ 1163886 w 1441934"/>
              <a:gd name="connsiteY137" fmla="*/ 645851 h 2018589"/>
              <a:gd name="connsiteX138" fmla="*/ 1256278 w 1441934"/>
              <a:gd name="connsiteY138" fmla="*/ 589177 h 2018589"/>
              <a:gd name="connsiteX139" fmla="*/ 1271042 w 1441934"/>
              <a:gd name="connsiteY139" fmla="*/ 580129 h 2018589"/>
              <a:gd name="connsiteX140" fmla="*/ 1299140 w 1441934"/>
              <a:gd name="connsiteY140" fmla="*/ 590130 h 2018589"/>
              <a:gd name="connsiteX141" fmla="*/ 1310570 w 1441934"/>
              <a:gd name="connsiteY141" fmla="*/ 727766 h 2018589"/>
              <a:gd name="connsiteX142" fmla="*/ 1301522 w 1441934"/>
              <a:gd name="connsiteY142" fmla="*/ 768247 h 2018589"/>
              <a:gd name="connsiteX143" fmla="*/ 1301522 w 1441934"/>
              <a:gd name="connsiteY143" fmla="*/ 768247 h 2018589"/>
              <a:gd name="connsiteX144" fmla="*/ 1289615 w 1441934"/>
              <a:gd name="connsiteY144" fmla="*/ 850162 h 2018589"/>
              <a:gd name="connsiteX145" fmla="*/ 1276280 w 1441934"/>
              <a:gd name="connsiteY145" fmla="*/ 858735 h 2018589"/>
              <a:gd name="connsiteX146" fmla="*/ 1187222 w 1441934"/>
              <a:gd name="connsiteY146" fmla="*/ 858735 h 2018589"/>
              <a:gd name="connsiteX147" fmla="*/ 1073398 w 1441934"/>
              <a:gd name="connsiteY147" fmla="*/ 859211 h 2018589"/>
              <a:gd name="connsiteX148" fmla="*/ 1393914 w 1441934"/>
              <a:gd name="connsiteY148" fmla="*/ 1123054 h 2018589"/>
              <a:gd name="connsiteX149" fmla="*/ 1391057 w 1441934"/>
              <a:gd name="connsiteY149" fmla="*/ 1141151 h 2018589"/>
              <a:gd name="connsiteX150" fmla="*/ 1391057 w 1441934"/>
              <a:gd name="connsiteY150" fmla="*/ 1141151 h 2018589"/>
              <a:gd name="connsiteX151" fmla="*/ 1390580 w 1441934"/>
              <a:gd name="connsiteY151" fmla="*/ 1151153 h 2018589"/>
              <a:gd name="connsiteX152" fmla="*/ 1342955 w 1441934"/>
              <a:gd name="connsiteY152" fmla="*/ 1181633 h 2018589"/>
              <a:gd name="connsiteX153" fmla="*/ 1254849 w 1441934"/>
              <a:gd name="connsiteY153" fmla="*/ 1157820 h 2018589"/>
              <a:gd name="connsiteX154" fmla="*/ 1194842 w 1441934"/>
              <a:gd name="connsiteY154" fmla="*/ 1147342 h 2018589"/>
              <a:gd name="connsiteX155" fmla="*/ 1180554 w 1441934"/>
              <a:gd name="connsiteY155" fmla="*/ 1150676 h 2018589"/>
              <a:gd name="connsiteX156" fmla="*/ 1197223 w 1441934"/>
              <a:gd name="connsiteY156" fmla="*/ 1163535 h 2018589"/>
              <a:gd name="connsiteX157" fmla="*/ 1197223 w 1441934"/>
              <a:gd name="connsiteY157" fmla="*/ 1163535 h 2018589"/>
              <a:gd name="connsiteX158" fmla="*/ 1269613 w 1441934"/>
              <a:gd name="connsiteY158" fmla="*/ 1190205 h 2018589"/>
              <a:gd name="connsiteX159" fmla="*/ 1269613 w 1441934"/>
              <a:gd name="connsiteY159" fmla="*/ 1190205 h 2018589"/>
              <a:gd name="connsiteX160" fmla="*/ 1289615 w 1441934"/>
              <a:gd name="connsiteY160" fmla="*/ 1197349 h 2018589"/>
              <a:gd name="connsiteX161" fmla="*/ 1289615 w 1441934"/>
              <a:gd name="connsiteY161" fmla="*/ 1197349 h 2018589"/>
              <a:gd name="connsiteX162" fmla="*/ 1362958 w 1441934"/>
              <a:gd name="connsiteY162" fmla="*/ 1223543 h 2018589"/>
              <a:gd name="connsiteX163" fmla="*/ 1368673 w 1441934"/>
              <a:gd name="connsiteY163" fmla="*/ 1237354 h 2018589"/>
              <a:gd name="connsiteX164" fmla="*/ 1345337 w 1441934"/>
              <a:gd name="connsiteY164" fmla="*/ 1279740 h 2018589"/>
              <a:gd name="connsiteX165" fmla="*/ 1345337 w 1441934"/>
              <a:gd name="connsiteY165" fmla="*/ 1279740 h 2018589"/>
              <a:gd name="connsiteX166" fmla="*/ 1334383 w 1441934"/>
              <a:gd name="connsiteY166" fmla="*/ 1300219 h 2018589"/>
              <a:gd name="connsiteX167" fmla="*/ 1334383 w 1441934"/>
              <a:gd name="connsiteY167" fmla="*/ 1300219 h 2018589"/>
              <a:gd name="connsiteX168" fmla="*/ 1291520 w 1441934"/>
              <a:gd name="connsiteY168" fmla="*/ 1381181 h 2018589"/>
              <a:gd name="connsiteX169" fmla="*/ 1237228 w 1441934"/>
              <a:gd name="connsiteY169" fmla="*/ 1392611 h 2018589"/>
              <a:gd name="connsiteX170" fmla="*/ 1137215 w 1441934"/>
              <a:gd name="connsiteY170" fmla="*/ 1327841 h 2018589"/>
              <a:gd name="connsiteX171" fmla="*/ 1137215 w 1441934"/>
              <a:gd name="connsiteY171" fmla="*/ 1327841 h 2018589"/>
              <a:gd name="connsiteX172" fmla="*/ 1028154 w 1441934"/>
              <a:gd name="connsiteY172" fmla="*/ 1256404 h 2018589"/>
              <a:gd name="connsiteX173" fmla="*/ 1011962 w 1441934"/>
              <a:gd name="connsiteY173" fmla="*/ 1224971 h 2018589"/>
              <a:gd name="connsiteX174" fmla="*/ 1019105 w 1441934"/>
              <a:gd name="connsiteY174" fmla="*/ 1219733 h 2018589"/>
              <a:gd name="connsiteX175" fmla="*/ 1062444 w 1441934"/>
              <a:gd name="connsiteY175" fmla="*/ 1222590 h 2018589"/>
              <a:gd name="connsiteX176" fmla="*/ 1084352 w 1441934"/>
              <a:gd name="connsiteY176" fmla="*/ 1202588 h 2018589"/>
              <a:gd name="connsiteX177" fmla="*/ 1087209 w 1441934"/>
              <a:gd name="connsiteY177" fmla="*/ 1186871 h 2018589"/>
              <a:gd name="connsiteX178" fmla="*/ 1087209 w 1441934"/>
              <a:gd name="connsiteY178" fmla="*/ 1186871 h 2018589"/>
              <a:gd name="connsiteX179" fmla="*/ 1088162 w 1441934"/>
              <a:gd name="connsiteY179" fmla="*/ 1173060 h 2018589"/>
              <a:gd name="connsiteX180" fmla="*/ 1089590 w 1441934"/>
              <a:gd name="connsiteY180" fmla="*/ 1164964 h 2018589"/>
              <a:gd name="connsiteX181" fmla="*/ 1089590 w 1441934"/>
              <a:gd name="connsiteY181" fmla="*/ 1164964 h 2018589"/>
              <a:gd name="connsiteX182" fmla="*/ 1092924 w 1441934"/>
              <a:gd name="connsiteY182" fmla="*/ 1133531 h 2018589"/>
              <a:gd name="connsiteX183" fmla="*/ 1092924 w 1441934"/>
              <a:gd name="connsiteY183" fmla="*/ 1133531 h 2018589"/>
              <a:gd name="connsiteX184" fmla="*/ 1112927 w 1441934"/>
              <a:gd name="connsiteY184" fmla="*/ 955890 h 2018589"/>
              <a:gd name="connsiteX185" fmla="*/ 1116260 w 1441934"/>
              <a:gd name="connsiteY185" fmla="*/ 937792 h 2018589"/>
              <a:gd name="connsiteX186" fmla="*/ 1147217 w 1441934"/>
              <a:gd name="connsiteY186" fmla="*/ 912075 h 2018589"/>
              <a:gd name="connsiteX187" fmla="*/ 1310570 w 1441934"/>
              <a:gd name="connsiteY187" fmla="*/ 902550 h 2018589"/>
              <a:gd name="connsiteX188" fmla="*/ 1343432 w 1441934"/>
              <a:gd name="connsiteY188" fmla="*/ 907789 h 2018589"/>
              <a:gd name="connsiteX189" fmla="*/ 1369626 w 1441934"/>
              <a:gd name="connsiteY189" fmla="*/ 938745 h 2018589"/>
              <a:gd name="connsiteX190" fmla="*/ 1390580 w 1441934"/>
              <a:gd name="connsiteY190" fmla="*/ 1045901 h 2018589"/>
              <a:gd name="connsiteX191" fmla="*/ 1379151 w 1441934"/>
              <a:gd name="connsiteY191" fmla="*/ 1059236 h 2018589"/>
              <a:gd name="connsiteX192" fmla="*/ 1308189 w 1441934"/>
              <a:gd name="connsiteY192" fmla="*/ 1058760 h 2018589"/>
              <a:gd name="connsiteX193" fmla="*/ 1308189 w 1441934"/>
              <a:gd name="connsiteY193" fmla="*/ 1058760 h 2018589"/>
              <a:gd name="connsiteX194" fmla="*/ 1288663 w 1441934"/>
              <a:gd name="connsiteY194" fmla="*/ 1058760 h 2018589"/>
              <a:gd name="connsiteX195" fmla="*/ 1288663 w 1441934"/>
              <a:gd name="connsiteY195" fmla="*/ 1058760 h 2018589"/>
              <a:gd name="connsiteX196" fmla="*/ 1201033 w 1441934"/>
              <a:gd name="connsiteY196" fmla="*/ 1059236 h 2018589"/>
              <a:gd name="connsiteX197" fmla="*/ 1188174 w 1441934"/>
              <a:gd name="connsiteY197" fmla="*/ 1066380 h 2018589"/>
              <a:gd name="connsiteX198" fmla="*/ 1199604 w 1441934"/>
              <a:gd name="connsiteY198" fmla="*/ 1074476 h 2018589"/>
              <a:gd name="connsiteX199" fmla="*/ 1230084 w 1441934"/>
              <a:gd name="connsiteY199" fmla="*/ 1077810 h 2018589"/>
              <a:gd name="connsiteX200" fmla="*/ 1233894 w 1441934"/>
              <a:gd name="connsiteY200" fmla="*/ 1078763 h 2018589"/>
              <a:gd name="connsiteX201" fmla="*/ 1305808 w 1441934"/>
              <a:gd name="connsiteY201" fmla="*/ 1084001 h 2018589"/>
              <a:gd name="connsiteX202" fmla="*/ 1361529 w 1441934"/>
              <a:gd name="connsiteY202" fmla="*/ 1086383 h 2018589"/>
              <a:gd name="connsiteX203" fmla="*/ 1393914 w 1441934"/>
              <a:gd name="connsiteY203" fmla="*/ 1123054 h 2018589"/>
              <a:gd name="connsiteX0" fmla="*/ 1432967 w 1441934"/>
              <a:gd name="connsiteY0" fmla="*/ 970177 h 2017379"/>
              <a:gd name="connsiteX1" fmla="*/ 1423918 w 1441934"/>
              <a:gd name="connsiteY1" fmla="*/ 956842 h 2017379"/>
              <a:gd name="connsiteX2" fmla="*/ 1406297 w 1441934"/>
              <a:gd name="connsiteY2" fmla="*/ 888262 h 2017379"/>
              <a:gd name="connsiteX3" fmla="*/ 1372483 w 1441934"/>
              <a:gd name="connsiteY3" fmla="*/ 820159 h 2017379"/>
              <a:gd name="connsiteX4" fmla="*/ 1365815 w 1441934"/>
              <a:gd name="connsiteY4" fmla="*/ 787774 h 2017379"/>
              <a:gd name="connsiteX5" fmla="*/ 1364387 w 1441934"/>
              <a:gd name="connsiteY5" fmla="*/ 715384 h 2017379"/>
              <a:gd name="connsiteX6" fmla="*/ 1370578 w 1441934"/>
              <a:gd name="connsiteY6" fmla="*/ 659662 h 2017379"/>
              <a:gd name="connsiteX7" fmla="*/ 1359148 w 1441934"/>
              <a:gd name="connsiteY7" fmla="*/ 612990 h 2017379"/>
              <a:gd name="connsiteX8" fmla="*/ 1356290 w 1441934"/>
              <a:gd name="connsiteY8" fmla="*/ 563936 h 2017379"/>
              <a:gd name="connsiteX9" fmla="*/ 1372007 w 1441934"/>
              <a:gd name="connsiteY9" fmla="*/ 424871 h 2017379"/>
              <a:gd name="connsiteX10" fmla="*/ 1359624 w 1441934"/>
              <a:gd name="connsiteY10" fmla="*/ 342956 h 2017379"/>
              <a:gd name="connsiteX11" fmla="*/ 1355338 w 1441934"/>
              <a:gd name="connsiteY11" fmla="*/ 255326 h 2017379"/>
              <a:gd name="connsiteX12" fmla="*/ 1287711 w 1441934"/>
              <a:gd name="connsiteY12" fmla="*/ 191508 h 2017379"/>
              <a:gd name="connsiteX13" fmla="*/ 1252468 w 1441934"/>
              <a:gd name="connsiteY13" fmla="*/ 176268 h 2017379"/>
              <a:gd name="connsiteX14" fmla="*/ 1228179 w 1441934"/>
              <a:gd name="connsiteY14" fmla="*/ 161505 h 2017379"/>
              <a:gd name="connsiteX15" fmla="*/ 1185793 w 1441934"/>
              <a:gd name="connsiteY15" fmla="*/ 127215 h 2017379"/>
              <a:gd name="connsiteX16" fmla="*/ 1174363 w 1441934"/>
              <a:gd name="connsiteY16" fmla="*/ 111022 h 2017379"/>
              <a:gd name="connsiteX17" fmla="*/ 1122452 w 1441934"/>
              <a:gd name="connsiteY17" fmla="*/ 91020 h 2017379"/>
              <a:gd name="connsiteX18" fmla="*/ 1011485 w 1441934"/>
              <a:gd name="connsiteY18" fmla="*/ 52920 h 2017379"/>
              <a:gd name="connsiteX19" fmla="*/ 948620 w 1441934"/>
              <a:gd name="connsiteY19" fmla="*/ 31965 h 2017379"/>
              <a:gd name="connsiteX20" fmla="*/ 887660 w 1441934"/>
              <a:gd name="connsiteY20" fmla="*/ 26726 h 2017379"/>
              <a:gd name="connsiteX21" fmla="*/ 813365 w 1441934"/>
              <a:gd name="connsiteY21" fmla="*/ 17677 h 2017379"/>
              <a:gd name="connsiteX22" fmla="*/ 708590 w 1441934"/>
              <a:gd name="connsiteY22" fmla="*/ 56 h 2017379"/>
              <a:gd name="connsiteX23" fmla="*/ 615245 w 1441934"/>
              <a:gd name="connsiteY23" fmla="*/ 11010 h 2017379"/>
              <a:gd name="connsiteX24" fmla="*/ 405219 w 1441934"/>
              <a:gd name="connsiteY24" fmla="*/ 83876 h 2017379"/>
              <a:gd name="connsiteX25" fmla="*/ 307111 w 1441934"/>
              <a:gd name="connsiteY25" fmla="*/ 158171 h 2017379"/>
              <a:gd name="connsiteX26" fmla="*/ 244723 w 1441934"/>
              <a:gd name="connsiteY26" fmla="*/ 228180 h 2017379"/>
              <a:gd name="connsiteX27" fmla="*/ 191859 w 1441934"/>
              <a:gd name="connsiteY27" fmla="*/ 292474 h 2017379"/>
              <a:gd name="connsiteX28" fmla="*/ 149473 w 1441934"/>
              <a:gd name="connsiteY28" fmla="*/ 380580 h 2017379"/>
              <a:gd name="connsiteX29" fmla="*/ 112801 w 1441934"/>
              <a:gd name="connsiteY29" fmla="*/ 577271 h 2017379"/>
              <a:gd name="connsiteX30" fmla="*/ 121850 w 1441934"/>
              <a:gd name="connsiteY30" fmla="*/ 680617 h 2017379"/>
              <a:gd name="connsiteX31" fmla="*/ 178524 w 1441934"/>
              <a:gd name="connsiteY31" fmla="*/ 825874 h 2017379"/>
              <a:gd name="connsiteX32" fmla="*/ 221386 w 1441934"/>
              <a:gd name="connsiteY32" fmla="*/ 892072 h 2017379"/>
              <a:gd name="connsiteX33" fmla="*/ 244247 w 1441934"/>
              <a:gd name="connsiteY33" fmla="*/ 921600 h 2017379"/>
              <a:gd name="connsiteX34" fmla="*/ 295681 w 1441934"/>
              <a:gd name="connsiteY34" fmla="*/ 1016374 h 2017379"/>
              <a:gd name="connsiteX35" fmla="*/ 319970 w 1441934"/>
              <a:gd name="connsiteY35" fmla="*/ 1153058 h 2017379"/>
              <a:gd name="connsiteX36" fmla="*/ 311874 w 1441934"/>
              <a:gd name="connsiteY36" fmla="*/ 1322603 h 2017379"/>
              <a:gd name="connsiteX37" fmla="*/ 277584 w 1441934"/>
              <a:gd name="connsiteY37" fmla="*/ 1397850 h 2017379"/>
              <a:gd name="connsiteX38" fmla="*/ 248533 w 1441934"/>
              <a:gd name="connsiteY38" fmla="*/ 1431664 h 2017379"/>
              <a:gd name="connsiteX39" fmla="*/ 7949 w 1441934"/>
              <a:gd name="connsiteY39" fmla="*/ 1611103 h 2017379"/>
              <a:gd name="connsiteX40" fmla="*/ 1635 w 1441934"/>
              <a:gd name="connsiteY40" fmla="*/ 1697549 h 2017379"/>
              <a:gd name="connsiteX41" fmla="*/ 321875 w 1441934"/>
              <a:gd name="connsiteY41" fmla="*/ 1465954 h 2017379"/>
              <a:gd name="connsiteX42" fmla="*/ 326638 w 1441934"/>
              <a:gd name="connsiteY42" fmla="*/ 1462620 h 2017379"/>
              <a:gd name="connsiteX43" fmla="*/ 390932 w 1441934"/>
              <a:gd name="connsiteY43" fmla="*/ 1330699 h 2017379"/>
              <a:gd name="connsiteX44" fmla="*/ 413792 w 1441934"/>
              <a:gd name="connsiteY44" fmla="*/ 1234020 h 2017379"/>
              <a:gd name="connsiteX45" fmla="*/ 437128 w 1441934"/>
              <a:gd name="connsiteY45" fmla="*/ 1156391 h 2017379"/>
              <a:gd name="connsiteX46" fmla="*/ 480943 w 1441934"/>
              <a:gd name="connsiteY46" fmla="*/ 1052569 h 2017379"/>
              <a:gd name="connsiteX47" fmla="*/ 472847 w 1441934"/>
              <a:gd name="connsiteY47" fmla="*/ 962081 h 2017379"/>
              <a:gd name="connsiteX48" fmla="*/ 475704 w 1441934"/>
              <a:gd name="connsiteY48" fmla="*/ 770152 h 2017379"/>
              <a:gd name="connsiteX49" fmla="*/ 486182 w 1441934"/>
              <a:gd name="connsiteY49" fmla="*/ 738720 h 2017379"/>
              <a:gd name="connsiteX50" fmla="*/ 545237 w 1441934"/>
              <a:gd name="connsiteY50" fmla="*/ 699191 h 2017379"/>
              <a:gd name="connsiteX51" fmla="*/ 619055 w 1441934"/>
              <a:gd name="connsiteY51" fmla="*/ 681570 h 2017379"/>
              <a:gd name="connsiteX52" fmla="*/ 756692 w 1441934"/>
              <a:gd name="connsiteY52" fmla="*/ 742054 h 2017379"/>
              <a:gd name="connsiteX53" fmla="*/ 842417 w 1441934"/>
              <a:gd name="connsiteY53" fmla="*/ 908265 h 2017379"/>
              <a:gd name="connsiteX54" fmla="*/ 835273 w 1441934"/>
              <a:gd name="connsiteY54" fmla="*/ 918742 h 2017379"/>
              <a:gd name="connsiteX55" fmla="*/ 737642 w 1441934"/>
              <a:gd name="connsiteY55" fmla="*/ 921600 h 2017379"/>
              <a:gd name="connsiteX56" fmla="*/ 658584 w 1441934"/>
              <a:gd name="connsiteY56" fmla="*/ 932554 h 2017379"/>
              <a:gd name="connsiteX57" fmla="*/ 688112 w 1441934"/>
              <a:gd name="connsiteY57" fmla="*/ 946841 h 2017379"/>
              <a:gd name="connsiteX58" fmla="*/ 1049585 w 1441934"/>
              <a:gd name="connsiteY58" fmla="*/ 946841 h 2017379"/>
              <a:gd name="connsiteX59" fmla="*/ 1071493 w 1441934"/>
              <a:gd name="connsiteY59" fmla="*/ 949222 h 2017379"/>
              <a:gd name="connsiteX60" fmla="*/ 1056253 w 1441934"/>
              <a:gd name="connsiteY60" fmla="*/ 1015421 h 2017379"/>
              <a:gd name="connsiteX61" fmla="*/ 1042918 w 1441934"/>
              <a:gd name="connsiteY61" fmla="*/ 1156867 h 2017379"/>
              <a:gd name="connsiteX62" fmla="*/ 1026726 w 1441934"/>
              <a:gd name="connsiteY62" fmla="*/ 1170679 h 2017379"/>
              <a:gd name="connsiteX63" fmla="*/ 982434 w 1441934"/>
              <a:gd name="connsiteY63" fmla="*/ 1173536 h 2017379"/>
              <a:gd name="connsiteX64" fmla="*/ 936714 w 1441934"/>
              <a:gd name="connsiteY64" fmla="*/ 1188776 h 2017379"/>
              <a:gd name="connsiteX65" fmla="*/ 793363 w 1441934"/>
              <a:gd name="connsiteY65" fmla="*/ 1164011 h 2017379"/>
              <a:gd name="connsiteX66" fmla="*/ 723354 w 1441934"/>
              <a:gd name="connsiteY66" fmla="*/ 1152105 h 2017379"/>
              <a:gd name="connsiteX67" fmla="*/ 664775 w 1441934"/>
              <a:gd name="connsiteY67" fmla="*/ 1140675 h 2017379"/>
              <a:gd name="connsiteX68" fmla="*/ 746690 w 1441934"/>
              <a:gd name="connsiteY68" fmla="*/ 1182109 h 2017379"/>
              <a:gd name="connsiteX69" fmla="*/ 930999 w 1441934"/>
              <a:gd name="connsiteY69" fmla="*/ 1240211 h 2017379"/>
              <a:gd name="connsiteX70" fmla="*/ 951954 w 1441934"/>
              <a:gd name="connsiteY70" fmla="*/ 1253070 h 2017379"/>
              <a:gd name="connsiteX71" fmla="*/ 989102 w 1441934"/>
              <a:gd name="connsiteY71" fmla="*/ 1286408 h 2017379"/>
              <a:gd name="connsiteX72" fmla="*/ 1101497 w 1441934"/>
              <a:gd name="connsiteY72" fmla="*/ 1374990 h 2017379"/>
              <a:gd name="connsiteX73" fmla="*/ 983387 w 1441934"/>
              <a:gd name="connsiteY73" fmla="*/ 1376895 h 2017379"/>
              <a:gd name="connsiteX74" fmla="*/ 894328 w 1441934"/>
              <a:gd name="connsiteY74" fmla="*/ 1400708 h 2017379"/>
              <a:gd name="connsiteX75" fmla="*/ 866229 w 1441934"/>
              <a:gd name="connsiteY75" fmla="*/ 1481194 h 2017379"/>
              <a:gd name="connsiteX76" fmla="*/ 843845 w 1441934"/>
              <a:gd name="connsiteY76" fmla="*/ 1585969 h 2017379"/>
              <a:gd name="connsiteX77" fmla="*/ 837654 w 1441934"/>
              <a:gd name="connsiteY77" fmla="*/ 1707889 h 2017379"/>
              <a:gd name="connsiteX78" fmla="*/ 931952 w 1441934"/>
              <a:gd name="connsiteY78" fmla="*/ 1961730 h 2017379"/>
              <a:gd name="connsiteX79" fmla="*/ 962908 w 1441934"/>
              <a:gd name="connsiteY79" fmla="*/ 2007927 h 2017379"/>
              <a:gd name="connsiteX80" fmla="*/ 1014286 w 1441934"/>
              <a:gd name="connsiteY80" fmla="*/ 2005545 h 2017379"/>
              <a:gd name="connsiteX81" fmla="*/ 950049 w 1441934"/>
              <a:gd name="connsiteY81" fmla="*/ 1863623 h 2017379"/>
              <a:gd name="connsiteX82" fmla="*/ 915283 w 1441934"/>
              <a:gd name="connsiteY82" fmla="*/ 1739321 h 2017379"/>
              <a:gd name="connsiteX83" fmla="*/ 918140 w 1441934"/>
              <a:gd name="connsiteY83" fmla="*/ 1626450 h 2017379"/>
              <a:gd name="connsiteX84" fmla="*/ 932904 w 1441934"/>
              <a:gd name="connsiteY84" fmla="*/ 1547869 h 2017379"/>
              <a:gd name="connsiteX85" fmla="*/ 940048 w 1441934"/>
              <a:gd name="connsiteY85" fmla="*/ 1509293 h 2017379"/>
              <a:gd name="connsiteX86" fmla="*/ 949097 w 1441934"/>
              <a:gd name="connsiteY86" fmla="*/ 1485956 h 2017379"/>
              <a:gd name="connsiteX87" fmla="*/ 972909 w 1441934"/>
              <a:gd name="connsiteY87" fmla="*/ 1463096 h 2017379"/>
              <a:gd name="connsiteX88" fmla="*/ 1112927 w 1441934"/>
              <a:gd name="connsiteY88" fmla="*/ 1449761 h 2017379"/>
              <a:gd name="connsiteX89" fmla="*/ 1243895 w 1441934"/>
              <a:gd name="connsiteY89" fmla="*/ 1462144 h 2017379"/>
              <a:gd name="connsiteX90" fmla="*/ 1301998 w 1441934"/>
              <a:gd name="connsiteY90" fmla="*/ 1442141 h 2017379"/>
              <a:gd name="connsiteX91" fmla="*/ 1321524 w 1441934"/>
              <a:gd name="connsiteY91" fmla="*/ 1404994 h 2017379"/>
              <a:gd name="connsiteX92" fmla="*/ 1414393 w 1441934"/>
              <a:gd name="connsiteY92" fmla="*/ 1216399 h 2017379"/>
              <a:gd name="connsiteX93" fmla="*/ 1438682 w 1441934"/>
              <a:gd name="connsiteY93" fmla="*/ 1015897 h 2017379"/>
              <a:gd name="connsiteX94" fmla="*/ 1430586 w 1441934"/>
              <a:gd name="connsiteY94" fmla="*/ 975416 h 2017379"/>
              <a:gd name="connsiteX95" fmla="*/ 1432967 w 1441934"/>
              <a:gd name="connsiteY95" fmla="*/ 970177 h 2017379"/>
              <a:gd name="connsiteX96" fmla="*/ 511423 w 1441934"/>
              <a:gd name="connsiteY96" fmla="*/ 447255 h 2017379"/>
              <a:gd name="connsiteX97" fmla="*/ 548570 w 1441934"/>
              <a:gd name="connsiteY97" fmla="*/ 449160 h 2017379"/>
              <a:gd name="connsiteX98" fmla="*/ 442843 w 1441934"/>
              <a:gd name="connsiteY98" fmla="*/ 509167 h 2017379"/>
              <a:gd name="connsiteX99" fmla="*/ 367119 w 1441934"/>
              <a:gd name="connsiteY99" fmla="*/ 512025 h 2017379"/>
              <a:gd name="connsiteX100" fmla="*/ 403314 w 1441934"/>
              <a:gd name="connsiteY100" fmla="*/ 423442 h 2017379"/>
              <a:gd name="connsiteX101" fmla="*/ 379502 w 1441934"/>
              <a:gd name="connsiteY101" fmla="*/ 436777 h 2017379"/>
              <a:gd name="connsiteX102" fmla="*/ 317589 w 1441934"/>
              <a:gd name="connsiteY102" fmla="*/ 490594 h 2017379"/>
              <a:gd name="connsiteX103" fmla="*/ 279013 w 1441934"/>
              <a:gd name="connsiteY103" fmla="*/ 516787 h 2017379"/>
              <a:gd name="connsiteX104" fmla="*/ 512375 w 1441934"/>
              <a:gd name="connsiteY104" fmla="*/ 316762 h 2017379"/>
              <a:gd name="connsiteX105" fmla="*/ 515233 w 1441934"/>
              <a:gd name="connsiteY105" fmla="*/ 319620 h 2017379"/>
              <a:gd name="connsiteX106" fmla="*/ 484277 w 1441934"/>
              <a:gd name="connsiteY106" fmla="*/ 363911 h 2017379"/>
              <a:gd name="connsiteX107" fmla="*/ 480943 w 1441934"/>
              <a:gd name="connsiteY107" fmla="*/ 372484 h 2017379"/>
              <a:gd name="connsiteX108" fmla="*/ 489992 w 1441934"/>
              <a:gd name="connsiteY108" fmla="*/ 373912 h 2017379"/>
              <a:gd name="connsiteX109" fmla="*/ 557143 w 1441934"/>
              <a:gd name="connsiteY109" fmla="*/ 362482 h 2017379"/>
              <a:gd name="connsiteX110" fmla="*/ 570002 w 1441934"/>
              <a:gd name="connsiteY110" fmla="*/ 362006 h 2017379"/>
              <a:gd name="connsiteX111" fmla="*/ 510470 w 1441934"/>
              <a:gd name="connsiteY111" fmla="*/ 416775 h 2017379"/>
              <a:gd name="connsiteX112" fmla="*/ 510470 w 1441934"/>
              <a:gd name="connsiteY112" fmla="*/ 416775 h 2017379"/>
              <a:gd name="connsiteX113" fmla="*/ 502374 w 1441934"/>
              <a:gd name="connsiteY113" fmla="*/ 432015 h 2017379"/>
              <a:gd name="connsiteX114" fmla="*/ 511423 w 1441934"/>
              <a:gd name="connsiteY114" fmla="*/ 447255 h 2017379"/>
              <a:gd name="connsiteX115" fmla="*/ 1073398 w 1441934"/>
              <a:gd name="connsiteY115" fmla="*/ 859211 h 2017379"/>
              <a:gd name="connsiteX116" fmla="*/ 1057682 w 1441934"/>
              <a:gd name="connsiteY116" fmla="*/ 861116 h 2017379"/>
              <a:gd name="connsiteX117" fmla="*/ 1064826 w 1441934"/>
              <a:gd name="connsiteY117" fmla="*/ 879214 h 2017379"/>
              <a:gd name="connsiteX118" fmla="*/ 1044347 w 1441934"/>
              <a:gd name="connsiteY118" fmla="*/ 906360 h 2017379"/>
              <a:gd name="connsiteX119" fmla="*/ 886708 w 1441934"/>
              <a:gd name="connsiteY119" fmla="*/ 907789 h 2017379"/>
              <a:gd name="connsiteX120" fmla="*/ 878612 w 1441934"/>
              <a:gd name="connsiteY120" fmla="*/ 895882 h 2017379"/>
              <a:gd name="connsiteX121" fmla="*/ 886232 w 1441934"/>
              <a:gd name="connsiteY121" fmla="*/ 835399 h 2017379"/>
              <a:gd name="connsiteX122" fmla="*/ 886232 w 1441934"/>
              <a:gd name="connsiteY122" fmla="*/ 835399 h 2017379"/>
              <a:gd name="connsiteX123" fmla="*/ 887660 w 1441934"/>
              <a:gd name="connsiteY123" fmla="*/ 827302 h 2017379"/>
              <a:gd name="connsiteX124" fmla="*/ 898614 w 1441934"/>
              <a:gd name="connsiteY124" fmla="*/ 730624 h 2017379"/>
              <a:gd name="connsiteX125" fmla="*/ 915759 w 1441934"/>
              <a:gd name="connsiteY125" fmla="*/ 665854 h 2017379"/>
              <a:gd name="connsiteX126" fmla="*/ 945287 w 1441934"/>
              <a:gd name="connsiteY126" fmla="*/ 645375 h 2017379"/>
              <a:gd name="connsiteX127" fmla="*/ 1135787 w 1441934"/>
              <a:gd name="connsiteY127" fmla="*/ 546315 h 2017379"/>
              <a:gd name="connsiteX128" fmla="*/ 1146740 w 1441934"/>
              <a:gd name="connsiteY128" fmla="*/ 545839 h 2017379"/>
              <a:gd name="connsiteX129" fmla="*/ 1143407 w 1441934"/>
              <a:gd name="connsiteY129" fmla="*/ 556792 h 2017379"/>
              <a:gd name="connsiteX130" fmla="*/ 1015295 w 1441934"/>
              <a:gd name="connsiteY130" fmla="*/ 718241 h 2017379"/>
              <a:gd name="connsiteX131" fmla="*/ 1020058 w 1441934"/>
              <a:gd name="connsiteY131" fmla="*/ 731100 h 2017379"/>
              <a:gd name="connsiteX132" fmla="*/ 1020058 w 1441934"/>
              <a:gd name="connsiteY132" fmla="*/ 731100 h 2017379"/>
              <a:gd name="connsiteX133" fmla="*/ 1095782 w 1441934"/>
              <a:gd name="connsiteY133" fmla="*/ 686809 h 2017379"/>
              <a:gd name="connsiteX134" fmla="*/ 1129595 w 1441934"/>
              <a:gd name="connsiteY134" fmla="*/ 666330 h 2017379"/>
              <a:gd name="connsiteX135" fmla="*/ 1135310 w 1441934"/>
              <a:gd name="connsiteY135" fmla="*/ 664425 h 2017379"/>
              <a:gd name="connsiteX136" fmla="*/ 1129595 w 1441934"/>
              <a:gd name="connsiteY136" fmla="*/ 666330 h 2017379"/>
              <a:gd name="connsiteX137" fmla="*/ 1163886 w 1441934"/>
              <a:gd name="connsiteY137" fmla="*/ 645851 h 2017379"/>
              <a:gd name="connsiteX138" fmla="*/ 1256278 w 1441934"/>
              <a:gd name="connsiteY138" fmla="*/ 589177 h 2017379"/>
              <a:gd name="connsiteX139" fmla="*/ 1271042 w 1441934"/>
              <a:gd name="connsiteY139" fmla="*/ 580129 h 2017379"/>
              <a:gd name="connsiteX140" fmla="*/ 1299140 w 1441934"/>
              <a:gd name="connsiteY140" fmla="*/ 590130 h 2017379"/>
              <a:gd name="connsiteX141" fmla="*/ 1310570 w 1441934"/>
              <a:gd name="connsiteY141" fmla="*/ 727766 h 2017379"/>
              <a:gd name="connsiteX142" fmla="*/ 1301522 w 1441934"/>
              <a:gd name="connsiteY142" fmla="*/ 768247 h 2017379"/>
              <a:gd name="connsiteX143" fmla="*/ 1301522 w 1441934"/>
              <a:gd name="connsiteY143" fmla="*/ 768247 h 2017379"/>
              <a:gd name="connsiteX144" fmla="*/ 1289615 w 1441934"/>
              <a:gd name="connsiteY144" fmla="*/ 850162 h 2017379"/>
              <a:gd name="connsiteX145" fmla="*/ 1276280 w 1441934"/>
              <a:gd name="connsiteY145" fmla="*/ 858735 h 2017379"/>
              <a:gd name="connsiteX146" fmla="*/ 1187222 w 1441934"/>
              <a:gd name="connsiteY146" fmla="*/ 858735 h 2017379"/>
              <a:gd name="connsiteX147" fmla="*/ 1073398 w 1441934"/>
              <a:gd name="connsiteY147" fmla="*/ 859211 h 2017379"/>
              <a:gd name="connsiteX148" fmla="*/ 1393914 w 1441934"/>
              <a:gd name="connsiteY148" fmla="*/ 1123054 h 2017379"/>
              <a:gd name="connsiteX149" fmla="*/ 1391057 w 1441934"/>
              <a:gd name="connsiteY149" fmla="*/ 1141151 h 2017379"/>
              <a:gd name="connsiteX150" fmla="*/ 1391057 w 1441934"/>
              <a:gd name="connsiteY150" fmla="*/ 1141151 h 2017379"/>
              <a:gd name="connsiteX151" fmla="*/ 1390580 w 1441934"/>
              <a:gd name="connsiteY151" fmla="*/ 1151153 h 2017379"/>
              <a:gd name="connsiteX152" fmla="*/ 1342955 w 1441934"/>
              <a:gd name="connsiteY152" fmla="*/ 1181633 h 2017379"/>
              <a:gd name="connsiteX153" fmla="*/ 1254849 w 1441934"/>
              <a:gd name="connsiteY153" fmla="*/ 1157820 h 2017379"/>
              <a:gd name="connsiteX154" fmla="*/ 1194842 w 1441934"/>
              <a:gd name="connsiteY154" fmla="*/ 1147342 h 2017379"/>
              <a:gd name="connsiteX155" fmla="*/ 1180554 w 1441934"/>
              <a:gd name="connsiteY155" fmla="*/ 1150676 h 2017379"/>
              <a:gd name="connsiteX156" fmla="*/ 1197223 w 1441934"/>
              <a:gd name="connsiteY156" fmla="*/ 1163535 h 2017379"/>
              <a:gd name="connsiteX157" fmla="*/ 1197223 w 1441934"/>
              <a:gd name="connsiteY157" fmla="*/ 1163535 h 2017379"/>
              <a:gd name="connsiteX158" fmla="*/ 1269613 w 1441934"/>
              <a:gd name="connsiteY158" fmla="*/ 1190205 h 2017379"/>
              <a:gd name="connsiteX159" fmla="*/ 1269613 w 1441934"/>
              <a:gd name="connsiteY159" fmla="*/ 1190205 h 2017379"/>
              <a:gd name="connsiteX160" fmla="*/ 1289615 w 1441934"/>
              <a:gd name="connsiteY160" fmla="*/ 1197349 h 2017379"/>
              <a:gd name="connsiteX161" fmla="*/ 1289615 w 1441934"/>
              <a:gd name="connsiteY161" fmla="*/ 1197349 h 2017379"/>
              <a:gd name="connsiteX162" fmla="*/ 1362958 w 1441934"/>
              <a:gd name="connsiteY162" fmla="*/ 1223543 h 2017379"/>
              <a:gd name="connsiteX163" fmla="*/ 1368673 w 1441934"/>
              <a:gd name="connsiteY163" fmla="*/ 1237354 h 2017379"/>
              <a:gd name="connsiteX164" fmla="*/ 1345337 w 1441934"/>
              <a:gd name="connsiteY164" fmla="*/ 1279740 h 2017379"/>
              <a:gd name="connsiteX165" fmla="*/ 1345337 w 1441934"/>
              <a:gd name="connsiteY165" fmla="*/ 1279740 h 2017379"/>
              <a:gd name="connsiteX166" fmla="*/ 1334383 w 1441934"/>
              <a:gd name="connsiteY166" fmla="*/ 1300219 h 2017379"/>
              <a:gd name="connsiteX167" fmla="*/ 1334383 w 1441934"/>
              <a:gd name="connsiteY167" fmla="*/ 1300219 h 2017379"/>
              <a:gd name="connsiteX168" fmla="*/ 1291520 w 1441934"/>
              <a:gd name="connsiteY168" fmla="*/ 1381181 h 2017379"/>
              <a:gd name="connsiteX169" fmla="*/ 1237228 w 1441934"/>
              <a:gd name="connsiteY169" fmla="*/ 1392611 h 2017379"/>
              <a:gd name="connsiteX170" fmla="*/ 1137215 w 1441934"/>
              <a:gd name="connsiteY170" fmla="*/ 1327841 h 2017379"/>
              <a:gd name="connsiteX171" fmla="*/ 1137215 w 1441934"/>
              <a:gd name="connsiteY171" fmla="*/ 1327841 h 2017379"/>
              <a:gd name="connsiteX172" fmla="*/ 1028154 w 1441934"/>
              <a:gd name="connsiteY172" fmla="*/ 1256404 h 2017379"/>
              <a:gd name="connsiteX173" fmla="*/ 1011962 w 1441934"/>
              <a:gd name="connsiteY173" fmla="*/ 1224971 h 2017379"/>
              <a:gd name="connsiteX174" fmla="*/ 1019105 w 1441934"/>
              <a:gd name="connsiteY174" fmla="*/ 1219733 h 2017379"/>
              <a:gd name="connsiteX175" fmla="*/ 1062444 w 1441934"/>
              <a:gd name="connsiteY175" fmla="*/ 1222590 h 2017379"/>
              <a:gd name="connsiteX176" fmla="*/ 1084352 w 1441934"/>
              <a:gd name="connsiteY176" fmla="*/ 1202588 h 2017379"/>
              <a:gd name="connsiteX177" fmla="*/ 1087209 w 1441934"/>
              <a:gd name="connsiteY177" fmla="*/ 1186871 h 2017379"/>
              <a:gd name="connsiteX178" fmla="*/ 1087209 w 1441934"/>
              <a:gd name="connsiteY178" fmla="*/ 1186871 h 2017379"/>
              <a:gd name="connsiteX179" fmla="*/ 1088162 w 1441934"/>
              <a:gd name="connsiteY179" fmla="*/ 1173060 h 2017379"/>
              <a:gd name="connsiteX180" fmla="*/ 1089590 w 1441934"/>
              <a:gd name="connsiteY180" fmla="*/ 1164964 h 2017379"/>
              <a:gd name="connsiteX181" fmla="*/ 1089590 w 1441934"/>
              <a:gd name="connsiteY181" fmla="*/ 1164964 h 2017379"/>
              <a:gd name="connsiteX182" fmla="*/ 1092924 w 1441934"/>
              <a:gd name="connsiteY182" fmla="*/ 1133531 h 2017379"/>
              <a:gd name="connsiteX183" fmla="*/ 1092924 w 1441934"/>
              <a:gd name="connsiteY183" fmla="*/ 1133531 h 2017379"/>
              <a:gd name="connsiteX184" fmla="*/ 1112927 w 1441934"/>
              <a:gd name="connsiteY184" fmla="*/ 955890 h 2017379"/>
              <a:gd name="connsiteX185" fmla="*/ 1116260 w 1441934"/>
              <a:gd name="connsiteY185" fmla="*/ 937792 h 2017379"/>
              <a:gd name="connsiteX186" fmla="*/ 1147217 w 1441934"/>
              <a:gd name="connsiteY186" fmla="*/ 912075 h 2017379"/>
              <a:gd name="connsiteX187" fmla="*/ 1310570 w 1441934"/>
              <a:gd name="connsiteY187" fmla="*/ 902550 h 2017379"/>
              <a:gd name="connsiteX188" fmla="*/ 1343432 w 1441934"/>
              <a:gd name="connsiteY188" fmla="*/ 907789 h 2017379"/>
              <a:gd name="connsiteX189" fmla="*/ 1369626 w 1441934"/>
              <a:gd name="connsiteY189" fmla="*/ 938745 h 2017379"/>
              <a:gd name="connsiteX190" fmla="*/ 1390580 w 1441934"/>
              <a:gd name="connsiteY190" fmla="*/ 1045901 h 2017379"/>
              <a:gd name="connsiteX191" fmla="*/ 1379151 w 1441934"/>
              <a:gd name="connsiteY191" fmla="*/ 1059236 h 2017379"/>
              <a:gd name="connsiteX192" fmla="*/ 1308189 w 1441934"/>
              <a:gd name="connsiteY192" fmla="*/ 1058760 h 2017379"/>
              <a:gd name="connsiteX193" fmla="*/ 1308189 w 1441934"/>
              <a:gd name="connsiteY193" fmla="*/ 1058760 h 2017379"/>
              <a:gd name="connsiteX194" fmla="*/ 1288663 w 1441934"/>
              <a:gd name="connsiteY194" fmla="*/ 1058760 h 2017379"/>
              <a:gd name="connsiteX195" fmla="*/ 1288663 w 1441934"/>
              <a:gd name="connsiteY195" fmla="*/ 1058760 h 2017379"/>
              <a:gd name="connsiteX196" fmla="*/ 1201033 w 1441934"/>
              <a:gd name="connsiteY196" fmla="*/ 1059236 h 2017379"/>
              <a:gd name="connsiteX197" fmla="*/ 1188174 w 1441934"/>
              <a:gd name="connsiteY197" fmla="*/ 1066380 h 2017379"/>
              <a:gd name="connsiteX198" fmla="*/ 1199604 w 1441934"/>
              <a:gd name="connsiteY198" fmla="*/ 1074476 h 2017379"/>
              <a:gd name="connsiteX199" fmla="*/ 1230084 w 1441934"/>
              <a:gd name="connsiteY199" fmla="*/ 1077810 h 2017379"/>
              <a:gd name="connsiteX200" fmla="*/ 1233894 w 1441934"/>
              <a:gd name="connsiteY200" fmla="*/ 1078763 h 2017379"/>
              <a:gd name="connsiteX201" fmla="*/ 1305808 w 1441934"/>
              <a:gd name="connsiteY201" fmla="*/ 1084001 h 2017379"/>
              <a:gd name="connsiteX202" fmla="*/ 1361529 w 1441934"/>
              <a:gd name="connsiteY202" fmla="*/ 1086383 h 2017379"/>
              <a:gd name="connsiteX203" fmla="*/ 1393914 w 1441934"/>
              <a:gd name="connsiteY203" fmla="*/ 1123054 h 2017379"/>
              <a:gd name="connsiteX0" fmla="*/ 1432967 w 1441934"/>
              <a:gd name="connsiteY0" fmla="*/ 970177 h 2017379"/>
              <a:gd name="connsiteX1" fmla="*/ 1423918 w 1441934"/>
              <a:gd name="connsiteY1" fmla="*/ 956842 h 2017379"/>
              <a:gd name="connsiteX2" fmla="*/ 1406297 w 1441934"/>
              <a:gd name="connsiteY2" fmla="*/ 888262 h 2017379"/>
              <a:gd name="connsiteX3" fmla="*/ 1372483 w 1441934"/>
              <a:gd name="connsiteY3" fmla="*/ 820159 h 2017379"/>
              <a:gd name="connsiteX4" fmla="*/ 1365815 w 1441934"/>
              <a:gd name="connsiteY4" fmla="*/ 787774 h 2017379"/>
              <a:gd name="connsiteX5" fmla="*/ 1364387 w 1441934"/>
              <a:gd name="connsiteY5" fmla="*/ 715384 h 2017379"/>
              <a:gd name="connsiteX6" fmla="*/ 1370578 w 1441934"/>
              <a:gd name="connsiteY6" fmla="*/ 659662 h 2017379"/>
              <a:gd name="connsiteX7" fmla="*/ 1359148 w 1441934"/>
              <a:gd name="connsiteY7" fmla="*/ 612990 h 2017379"/>
              <a:gd name="connsiteX8" fmla="*/ 1356290 w 1441934"/>
              <a:gd name="connsiteY8" fmla="*/ 563936 h 2017379"/>
              <a:gd name="connsiteX9" fmla="*/ 1372007 w 1441934"/>
              <a:gd name="connsiteY9" fmla="*/ 424871 h 2017379"/>
              <a:gd name="connsiteX10" fmla="*/ 1359624 w 1441934"/>
              <a:gd name="connsiteY10" fmla="*/ 342956 h 2017379"/>
              <a:gd name="connsiteX11" fmla="*/ 1355338 w 1441934"/>
              <a:gd name="connsiteY11" fmla="*/ 255326 h 2017379"/>
              <a:gd name="connsiteX12" fmla="*/ 1287711 w 1441934"/>
              <a:gd name="connsiteY12" fmla="*/ 191508 h 2017379"/>
              <a:gd name="connsiteX13" fmla="*/ 1252468 w 1441934"/>
              <a:gd name="connsiteY13" fmla="*/ 176268 h 2017379"/>
              <a:gd name="connsiteX14" fmla="*/ 1228179 w 1441934"/>
              <a:gd name="connsiteY14" fmla="*/ 161505 h 2017379"/>
              <a:gd name="connsiteX15" fmla="*/ 1185793 w 1441934"/>
              <a:gd name="connsiteY15" fmla="*/ 127215 h 2017379"/>
              <a:gd name="connsiteX16" fmla="*/ 1174363 w 1441934"/>
              <a:gd name="connsiteY16" fmla="*/ 111022 h 2017379"/>
              <a:gd name="connsiteX17" fmla="*/ 1122452 w 1441934"/>
              <a:gd name="connsiteY17" fmla="*/ 91020 h 2017379"/>
              <a:gd name="connsiteX18" fmla="*/ 1011485 w 1441934"/>
              <a:gd name="connsiteY18" fmla="*/ 52920 h 2017379"/>
              <a:gd name="connsiteX19" fmla="*/ 948620 w 1441934"/>
              <a:gd name="connsiteY19" fmla="*/ 31965 h 2017379"/>
              <a:gd name="connsiteX20" fmla="*/ 887660 w 1441934"/>
              <a:gd name="connsiteY20" fmla="*/ 26726 h 2017379"/>
              <a:gd name="connsiteX21" fmla="*/ 813365 w 1441934"/>
              <a:gd name="connsiteY21" fmla="*/ 17677 h 2017379"/>
              <a:gd name="connsiteX22" fmla="*/ 708590 w 1441934"/>
              <a:gd name="connsiteY22" fmla="*/ 56 h 2017379"/>
              <a:gd name="connsiteX23" fmla="*/ 615245 w 1441934"/>
              <a:gd name="connsiteY23" fmla="*/ 11010 h 2017379"/>
              <a:gd name="connsiteX24" fmla="*/ 405219 w 1441934"/>
              <a:gd name="connsiteY24" fmla="*/ 83876 h 2017379"/>
              <a:gd name="connsiteX25" fmla="*/ 307111 w 1441934"/>
              <a:gd name="connsiteY25" fmla="*/ 158171 h 2017379"/>
              <a:gd name="connsiteX26" fmla="*/ 244723 w 1441934"/>
              <a:gd name="connsiteY26" fmla="*/ 228180 h 2017379"/>
              <a:gd name="connsiteX27" fmla="*/ 191859 w 1441934"/>
              <a:gd name="connsiteY27" fmla="*/ 292474 h 2017379"/>
              <a:gd name="connsiteX28" fmla="*/ 149473 w 1441934"/>
              <a:gd name="connsiteY28" fmla="*/ 380580 h 2017379"/>
              <a:gd name="connsiteX29" fmla="*/ 112801 w 1441934"/>
              <a:gd name="connsiteY29" fmla="*/ 577271 h 2017379"/>
              <a:gd name="connsiteX30" fmla="*/ 121850 w 1441934"/>
              <a:gd name="connsiteY30" fmla="*/ 680617 h 2017379"/>
              <a:gd name="connsiteX31" fmla="*/ 178524 w 1441934"/>
              <a:gd name="connsiteY31" fmla="*/ 825874 h 2017379"/>
              <a:gd name="connsiteX32" fmla="*/ 221386 w 1441934"/>
              <a:gd name="connsiteY32" fmla="*/ 892072 h 2017379"/>
              <a:gd name="connsiteX33" fmla="*/ 244247 w 1441934"/>
              <a:gd name="connsiteY33" fmla="*/ 921600 h 2017379"/>
              <a:gd name="connsiteX34" fmla="*/ 295681 w 1441934"/>
              <a:gd name="connsiteY34" fmla="*/ 1016374 h 2017379"/>
              <a:gd name="connsiteX35" fmla="*/ 319970 w 1441934"/>
              <a:gd name="connsiteY35" fmla="*/ 1153058 h 2017379"/>
              <a:gd name="connsiteX36" fmla="*/ 311874 w 1441934"/>
              <a:gd name="connsiteY36" fmla="*/ 1322603 h 2017379"/>
              <a:gd name="connsiteX37" fmla="*/ 277584 w 1441934"/>
              <a:gd name="connsiteY37" fmla="*/ 1397850 h 2017379"/>
              <a:gd name="connsiteX38" fmla="*/ 248533 w 1441934"/>
              <a:gd name="connsiteY38" fmla="*/ 1431664 h 2017379"/>
              <a:gd name="connsiteX39" fmla="*/ 7949 w 1441934"/>
              <a:gd name="connsiteY39" fmla="*/ 1611103 h 2017379"/>
              <a:gd name="connsiteX40" fmla="*/ 1635 w 1441934"/>
              <a:gd name="connsiteY40" fmla="*/ 1697549 h 2017379"/>
              <a:gd name="connsiteX41" fmla="*/ 321875 w 1441934"/>
              <a:gd name="connsiteY41" fmla="*/ 1465954 h 2017379"/>
              <a:gd name="connsiteX42" fmla="*/ 326638 w 1441934"/>
              <a:gd name="connsiteY42" fmla="*/ 1462620 h 2017379"/>
              <a:gd name="connsiteX43" fmla="*/ 390932 w 1441934"/>
              <a:gd name="connsiteY43" fmla="*/ 1330699 h 2017379"/>
              <a:gd name="connsiteX44" fmla="*/ 413792 w 1441934"/>
              <a:gd name="connsiteY44" fmla="*/ 1234020 h 2017379"/>
              <a:gd name="connsiteX45" fmla="*/ 437128 w 1441934"/>
              <a:gd name="connsiteY45" fmla="*/ 1156391 h 2017379"/>
              <a:gd name="connsiteX46" fmla="*/ 480943 w 1441934"/>
              <a:gd name="connsiteY46" fmla="*/ 1052569 h 2017379"/>
              <a:gd name="connsiteX47" fmla="*/ 472847 w 1441934"/>
              <a:gd name="connsiteY47" fmla="*/ 962081 h 2017379"/>
              <a:gd name="connsiteX48" fmla="*/ 475704 w 1441934"/>
              <a:gd name="connsiteY48" fmla="*/ 770152 h 2017379"/>
              <a:gd name="connsiteX49" fmla="*/ 486182 w 1441934"/>
              <a:gd name="connsiteY49" fmla="*/ 738720 h 2017379"/>
              <a:gd name="connsiteX50" fmla="*/ 545237 w 1441934"/>
              <a:gd name="connsiteY50" fmla="*/ 699191 h 2017379"/>
              <a:gd name="connsiteX51" fmla="*/ 619055 w 1441934"/>
              <a:gd name="connsiteY51" fmla="*/ 681570 h 2017379"/>
              <a:gd name="connsiteX52" fmla="*/ 756692 w 1441934"/>
              <a:gd name="connsiteY52" fmla="*/ 742054 h 2017379"/>
              <a:gd name="connsiteX53" fmla="*/ 842417 w 1441934"/>
              <a:gd name="connsiteY53" fmla="*/ 908265 h 2017379"/>
              <a:gd name="connsiteX54" fmla="*/ 835273 w 1441934"/>
              <a:gd name="connsiteY54" fmla="*/ 918742 h 2017379"/>
              <a:gd name="connsiteX55" fmla="*/ 737642 w 1441934"/>
              <a:gd name="connsiteY55" fmla="*/ 921600 h 2017379"/>
              <a:gd name="connsiteX56" fmla="*/ 658584 w 1441934"/>
              <a:gd name="connsiteY56" fmla="*/ 932554 h 2017379"/>
              <a:gd name="connsiteX57" fmla="*/ 688112 w 1441934"/>
              <a:gd name="connsiteY57" fmla="*/ 946841 h 2017379"/>
              <a:gd name="connsiteX58" fmla="*/ 1049585 w 1441934"/>
              <a:gd name="connsiteY58" fmla="*/ 946841 h 2017379"/>
              <a:gd name="connsiteX59" fmla="*/ 1071493 w 1441934"/>
              <a:gd name="connsiteY59" fmla="*/ 949222 h 2017379"/>
              <a:gd name="connsiteX60" fmla="*/ 1056253 w 1441934"/>
              <a:gd name="connsiteY60" fmla="*/ 1015421 h 2017379"/>
              <a:gd name="connsiteX61" fmla="*/ 1042918 w 1441934"/>
              <a:gd name="connsiteY61" fmla="*/ 1156867 h 2017379"/>
              <a:gd name="connsiteX62" fmla="*/ 1026726 w 1441934"/>
              <a:gd name="connsiteY62" fmla="*/ 1170679 h 2017379"/>
              <a:gd name="connsiteX63" fmla="*/ 982434 w 1441934"/>
              <a:gd name="connsiteY63" fmla="*/ 1173536 h 2017379"/>
              <a:gd name="connsiteX64" fmla="*/ 936714 w 1441934"/>
              <a:gd name="connsiteY64" fmla="*/ 1188776 h 2017379"/>
              <a:gd name="connsiteX65" fmla="*/ 793363 w 1441934"/>
              <a:gd name="connsiteY65" fmla="*/ 1164011 h 2017379"/>
              <a:gd name="connsiteX66" fmla="*/ 723354 w 1441934"/>
              <a:gd name="connsiteY66" fmla="*/ 1152105 h 2017379"/>
              <a:gd name="connsiteX67" fmla="*/ 664775 w 1441934"/>
              <a:gd name="connsiteY67" fmla="*/ 1140675 h 2017379"/>
              <a:gd name="connsiteX68" fmla="*/ 746690 w 1441934"/>
              <a:gd name="connsiteY68" fmla="*/ 1182109 h 2017379"/>
              <a:gd name="connsiteX69" fmla="*/ 930999 w 1441934"/>
              <a:gd name="connsiteY69" fmla="*/ 1240211 h 2017379"/>
              <a:gd name="connsiteX70" fmla="*/ 951954 w 1441934"/>
              <a:gd name="connsiteY70" fmla="*/ 1253070 h 2017379"/>
              <a:gd name="connsiteX71" fmla="*/ 989102 w 1441934"/>
              <a:gd name="connsiteY71" fmla="*/ 1286408 h 2017379"/>
              <a:gd name="connsiteX72" fmla="*/ 1101497 w 1441934"/>
              <a:gd name="connsiteY72" fmla="*/ 1374990 h 2017379"/>
              <a:gd name="connsiteX73" fmla="*/ 983387 w 1441934"/>
              <a:gd name="connsiteY73" fmla="*/ 1376895 h 2017379"/>
              <a:gd name="connsiteX74" fmla="*/ 894328 w 1441934"/>
              <a:gd name="connsiteY74" fmla="*/ 1400708 h 2017379"/>
              <a:gd name="connsiteX75" fmla="*/ 866229 w 1441934"/>
              <a:gd name="connsiteY75" fmla="*/ 1481194 h 2017379"/>
              <a:gd name="connsiteX76" fmla="*/ 843845 w 1441934"/>
              <a:gd name="connsiteY76" fmla="*/ 1585969 h 2017379"/>
              <a:gd name="connsiteX77" fmla="*/ 837654 w 1441934"/>
              <a:gd name="connsiteY77" fmla="*/ 1707889 h 2017379"/>
              <a:gd name="connsiteX78" fmla="*/ 931952 w 1441934"/>
              <a:gd name="connsiteY78" fmla="*/ 1961730 h 2017379"/>
              <a:gd name="connsiteX79" fmla="*/ 962908 w 1441934"/>
              <a:gd name="connsiteY79" fmla="*/ 2007927 h 2017379"/>
              <a:gd name="connsiteX80" fmla="*/ 1014286 w 1441934"/>
              <a:gd name="connsiteY80" fmla="*/ 2005545 h 2017379"/>
              <a:gd name="connsiteX81" fmla="*/ 950049 w 1441934"/>
              <a:gd name="connsiteY81" fmla="*/ 1863623 h 2017379"/>
              <a:gd name="connsiteX82" fmla="*/ 915283 w 1441934"/>
              <a:gd name="connsiteY82" fmla="*/ 1739321 h 2017379"/>
              <a:gd name="connsiteX83" fmla="*/ 918140 w 1441934"/>
              <a:gd name="connsiteY83" fmla="*/ 1626450 h 2017379"/>
              <a:gd name="connsiteX84" fmla="*/ 932904 w 1441934"/>
              <a:gd name="connsiteY84" fmla="*/ 1547869 h 2017379"/>
              <a:gd name="connsiteX85" fmla="*/ 940048 w 1441934"/>
              <a:gd name="connsiteY85" fmla="*/ 1509293 h 2017379"/>
              <a:gd name="connsiteX86" fmla="*/ 949097 w 1441934"/>
              <a:gd name="connsiteY86" fmla="*/ 1485956 h 2017379"/>
              <a:gd name="connsiteX87" fmla="*/ 972909 w 1441934"/>
              <a:gd name="connsiteY87" fmla="*/ 1463096 h 2017379"/>
              <a:gd name="connsiteX88" fmla="*/ 1112927 w 1441934"/>
              <a:gd name="connsiteY88" fmla="*/ 1449761 h 2017379"/>
              <a:gd name="connsiteX89" fmla="*/ 1243895 w 1441934"/>
              <a:gd name="connsiteY89" fmla="*/ 1462144 h 2017379"/>
              <a:gd name="connsiteX90" fmla="*/ 1301998 w 1441934"/>
              <a:gd name="connsiteY90" fmla="*/ 1442141 h 2017379"/>
              <a:gd name="connsiteX91" fmla="*/ 1321524 w 1441934"/>
              <a:gd name="connsiteY91" fmla="*/ 1404994 h 2017379"/>
              <a:gd name="connsiteX92" fmla="*/ 1414393 w 1441934"/>
              <a:gd name="connsiteY92" fmla="*/ 1216399 h 2017379"/>
              <a:gd name="connsiteX93" fmla="*/ 1438682 w 1441934"/>
              <a:gd name="connsiteY93" fmla="*/ 1015897 h 2017379"/>
              <a:gd name="connsiteX94" fmla="*/ 1430586 w 1441934"/>
              <a:gd name="connsiteY94" fmla="*/ 975416 h 2017379"/>
              <a:gd name="connsiteX95" fmla="*/ 1432967 w 1441934"/>
              <a:gd name="connsiteY95" fmla="*/ 970177 h 2017379"/>
              <a:gd name="connsiteX96" fmla="*/ 511423 w 1441934"/>
              <a:gd name="connsiteY96" fmla="*/ 447255 h 2017379"/>
              <a:gd name="connsiteX97" fmla="*/ 548570 w 1441934"/>
              <a:gd name="connsiteY97" fmla="*/ 449160 h 2017379"/>
              <a:gd name="connsiteX98" fmla="*/ 442843 w 1441934"/>
              <a:gd name="connsiteY98" fmla="*/ 509167 h 2017379"/>
              <a:gd name="connsiteX99" fmla="*/ 367119 w 1441934"/>
              <a:gd name="connsiteY99" fmla="*/ 512025 h 2017379"/>
              <a:gd name="connsiteX100" fmla="*/ 403314 w 1441934"/>
              <a:gd name="connsiteY100" fmla="*/ 423442 h 2017379"/>
              <a:gd name="connsiteX101" fmla="*/ 379502 w 1441934"/>
              <a:gd name="connsiteY101" fmla="*/ 436777 h 2017379"/>
              <a:gd name="connsiteX102" fmla="*/ 317589 w 1441934"/>
              <a:gd name="connsiteY102" fmla="*/ 490594 h 2017379"/>
              <a:gd name="connsiteX103" fmla="*/ 279013 w 1441934"/>
              <a:gd name="connsiteY103" fmla="*/ 516787 h 2017379"/>
              <a:gd name="connsiteX104" fmla="*/ 512375 w 1441934"/>
              <a:gd name="connsiteY104" fmla="*/ 316762 h 2017379"/>
              <a:gd name="connsiteX105" fmla="*/ 515233 w 1441934"/>
              <a:gd name="connsiteY105" fmla="*/ 319620 h 2017379"/>
              <a:gd name="connsiteX106" fmla="*/ 484277 w 1441934"/>
              <a:gd name="connsiteY106" fmla="*/ 363911 h 2017379"/>
              <a:gd name="connsiteX107" fmla="*/ 480943 w 1441934"/>
              <a:gd name="connsiteY107" fmla="*/ 372484 h 2017379"/>
              <a:gd name="connsiteX108" fmla="*/ 489992 w 1441934"/>
              <a:gd name="connsiteY108" fmla="*/ 373912 h 2017379"/>
              <a:gd name="connsiteX109" fmla="*/ 557143 w 1441934"/>
              <a:gd name="connsiteY109" fmla="*/ 362482 h 2017379"/>
              <a:gd name="connsiteX110" fmla="*/ 570002 w 1441934"/>
              <a:gd name="connsiteY110" fmla="*/ 362006 h 2017379"/>
              <a:gd name="connsiteX111" fmla="*/ 510470 w 1441934"/>
              <a:gd name="connsiteY111" fmla="*/ 416775 h 2017379"/>
              <a:gd name="connsiteX112" fmla="*/ 510470 w 1441934"/>
              <a:gd name="connsiteY112" fmla="*/ 416775 h 2017379"/>
              <a:gd name="connsiteX113" fmla="*/ 502374 w 1441934"/>
              <a:gd name="connsiteY113" fmla="*/ 432015 h 2017379"/>
              <a:gd name="connsiteX114" fmla="*/ 511423 w 1441934"/>
              <a:gd name="connsiteY114" fmla="*/ 447255 h 2017379"/>
              <a:gd name="connsiteX115" fmla="*/ 1073398 w 1441934"/>
              <a:gd name="connsiteY115" fmla="*/ 859211 h 2017379"/>
              <a:gd name="connsiteX116" fmla="*/ 1057682 w 1441934"/>
              <a:gd name="connsiteY116" fmla="*/ 861116 h 2017379"/>
              <a:gd name="connsiteX117" fmla="*/ 1064826 w 1441934"/>
              <a:gd name="connsiteY117" fmla="*/ 879214 h 2017379"/>
              <a:gd name="connsiteX118" fmla="*/ 1044347 w 1441934"/>
              <a:gd name="connsiteY118" fmla="*/ 906360 h 2017379"/>
              <a:gd name="connsiteX119" fmla="*/ 886708 w 1441934"/>
              <a:gd name="connsiteY119" fmla="*/ 907789 h 2017379"/>
              <a:gd name="connsiteX120" fmla="*/ 878612 w 1441934"/>
              <a:gd name="connsiteY120" fmla="*/ 895882 h 2017379"/>
              <a:gd name="connsiteX121" fmla="*/ 886232 w 1441934"/>
              <a:gd name="connsiteY121" fmla="*/ 835399 h 2017379"/>
              <a:gd name="connsiteX122" fmla="*/ 886232 w 1441934"/>
              <a:gd name="connsiteY122" fmla="*/ 835399 h 2017379"/>
              <a:gd name="connsiteX123" fmla="*/ 887660 w 1441934"/>
              <a:gd name="connsiteY123" fmla="*/ 827302 h 2017379"/>
              <a:gd name="connsiteX124" fmla="*/ 898614 w 1441934"/>
              <a:gd name="connsiteY124" fmla="*/ 730624 h 2017379"/>
              <a:gd name="connsiteX125" fmla="*/ 915759 w 1441934"/>
              <a:gd name="connsiteY125" fmla="*/ 665854 h 2017379"/>
              <a:gd name="connsiteX126" fmla="*/ 945287 w 1441934"/>
              <a:gd name="connsiteY126" fmla="*/ 645375 h 2017379"/>
              <a:gd name="connsiteX127" fmla="*/ 1135787 w 1441934"/>
              <a:gd name="connsiteY127" fmla="*/ 546315 h 2017379"/>
              <a:gd name="connsiteX128" fmla="*/ 1146740 w 1441934"/>
              <a:gd name="connsiteY128" fmla="*/ 545839 h 2017379"/>
              <a:gd name="connsiteX129" fmla="*/ 1143407 w 1441934"/>
              <a:gd name="connsiteY129" fmla="*/ 556792 h 2017379"/>
              <a:gd name="connsiteX130" fmla="*/ 1015295 w 1441934"/>
              <a:gd name="connsiteY130" fmla="*/ 718241 h 2017379"/>
              <a:gd name="connsiteX131" fmla="*/ 1020058 w 1441934"/>
              <a:gd name="connsiteY131" fmla="*/ 731100 h 2017379"/>
              <a:gd name="connsiteX132" fmla="*/ 1020058 w 1441934"/>
              <a:gd name="connsiteY132" fmla="*/ 731100 h 2017379"/>
              <a:gd name="connsiteX133" fmla="*/ 1095782 w 1441934"/>
              <a:gd name="connsiteY133" fmla="*/ 686809 h 2017379"/>
              <a:gd name="connsiteX134" fmla="*/ 1129595 w 1441934"/>
              <a:gd name="connsiteY134" fmla="*/ 666330 h 2017379"/>
              <a:gd name="connsiteX135" fmla="*/ 1135310 w 1441934"/>
              <a:gd name="connsiteY135" fmla="*/ 664425 h 2017379"/>
              <a:gd name="connsiteX136" fmla="*/ 1129595 w 1441934"/>
              <a:gd name="connsiteY136" fmla="*/ 666330 h 2017379"/>
              <a:gd name="connsiteX137" fmla="*/ 1163886 w 1441934"/>
              <a:gd name="connsiteY137" fmla="*/ 645851 h 2017379"/>
              <a:gd name="connsiteX138" fmla="*/ 1256278 w 1441934"/>
              <a:gd name="connsiteY138" fmla="*/ 589177 h 2017379"/>
              <a:gd name="connsiteX139" fmla="*/ 1271042 w 1441934"/>
              <a:gd name="connsiteY139" fmla="*/ 580129 h 2017379"/>
              <a:gd name="connsiteX140" fmla="*/ 1299140 w 1441934"/>
              <a:gd name="connsiteY140" fmla="*/ 590130 h 2017379"/>
              <a:gd name="connsiteX141" fmla="*/ 1310570 w 1441934"/>
              <a:gd name="connsiteY141" fmla="*/ 727766 h 2017379"/>
              <a:gd name="connsiteX142" fmla="*/ 1301522 w 1441934"/>
              <a:gd name="connsiteY142" fmla="*/ 768247 h 2017379"/>
              <a:gd name="connsiteX143" fmla="*/ 1301522 w 1441934"/>
              <a:gd name="connsiteY143" fmla="*/ 768247 h 2017379"/>
              <a:gd name="connsiteX144" fmla="*/ 1289615 w 1441934"/>
              <a:gd name="connsiteY144" fmla="*/ 850162 h 2017379"/>
              <a:gd name="connsiteX145" fmla="*/ 1276280 w 1441934"/>
              <a:gd name="connsiteY145" fmla="*/ 858735 h 2017379"/>
              <a:gd name="connsiteX146" fmla="*/ 1187222 w 1441934"/>
              <a:gd name="connsiteY146" fmla="*/ 858735 h 2017379"/>
              <a:gd name="connsiteX147" fmla="*/ 1073398 w 1441934"/>
              <a:gd name="connsiteY147" fmla="*/ 859211 h 2017379"/>
              <a:gd name="connsiteX148" fmla="*/ 1393914 w 1441934"/>
              <a:gd name="connsiteY148" fmla="*/ 1123054 h 2017379"/>
              <a:gd name="connsiteX149" fmla="*/ 1391057 w 1441934"/>
              <a:gd name="connsiteY149" fmla="*/ 1141151 h 2017379"/>
              <a:gd name="connsiteX150" fmla="*/ 1391057 w 1441934"/>
              <a:gd name="connsiteY150" fmla="*/ 1141151 h 2017379"/>
              <a:gd name="connsiteX151" fmla="*/ 1390580 w 1441934"/>
              <a:gd name="connsiteY151" fmla="*/ 1151153 h 2017379"/>
              <a:gd name="connsiteX152" fmla="*/ 1342955 w 1441934"/>
              <a:gd name="connsiteY152" fmla="*/ 1181633 h 2017379"/>
              <a:gd name="connsiteX153" fmla="*/ 1254849 w 1441934"/>
              <a:gd name="connsiteY153" fmla="*/ 1157820 h 2017379"/>
              <a:gd name="connsiteX154" fmla="*/ 1194842 w 1441934"/>
              <a:gd name="connsiteY154" fmla="*/ 1147342 h 2017379"/>
              <a:gd name="connsiteX155" fmla="*/ 1180554 w 1441934"/>
              <a:gd name="connsiteY155" fmla="*/ 1150676 h 2017379"/>
              <a:gd name="connsiteX156" fmla="*/ 1197223 w 1441934"/>
              <a:gd name="connsiteY156" fmla="*/ 1163535 h 2017379"/>
              <a:gd name="connsiteX157" fmla="*/ 1197223 w 1441934"/>
              <a:gd name="connsiteY157" fmla="*/ 1163535 h 2017379"/>
              <a:gd name="connsiteX158" fmla="*/ 1269613 w 1441934"/>
              <a:gd name="connsiteY158" fmla="*/ 1190205 h 2017379"/>
              <a:gd name="connsiteX159" fmla="*/ 1269613 w 1441934"/>
              <a:gd name="connsiteY159" fmla="*/ 1190205 h 2017379"/>
              <a:gd name="connsiteX160" fmla="*/ 1289615 w 1441934"/>
              <a:gd name="connsiteY160" fmla="*/ 1197349 h 2017379"/>
              <a:gd name="connsiteX161" fmla="*/ 1289615 w 1441934"/>
              <a:gd name="connsiteY161" fmla="*/ 1197349 h 2017379"/>
              <a:gd name="connsiteX162" fmla="*/ 1362958 w 1441934"/>
              <a:gd name="connsiteY162" fmla="*/ 1223543 h 2017379"/>
              <a:gd name="connsiteX163" fmla="*/ 1368673 w 1441934"/>
              <a:gd name="connsiteY163" fmla="*/ 1237354 h 2017379"/>
              <a:gd name="connsiteX164" fmla="*/ 1345337 w 1441934"/>
              <a:gd name="connsiteY164" fmla="*/ 1279740 h 2017379"/>
              <a:gd name="connsiteX165" fmla="*/ 1345337 w 1441934"/>
              <a:gd name="connsiteY165" fmla="*/ 1279740 h 2017379"/>
              <a:gd name="connsiteX166" fmla="*/ 1334383 w 1441934"/>
              <a:gd name="connsiteY166" fmla="*/ 1300219 h 2017379"/>
              <a:gd name="connsiteX167" fmla="*/ 1334383 w 1441934"/>
              <a:gd name="connsiteY167" fmla="*/ 1300219 h 2017379"/>
              <a:gd name="connsiteX168" fmla="*/ 1291520 w 1441934"/>
              <a:gd name="connsiteY168" fmla="*/ 1381181 h 2017379"/>
              <a:gd name="connsiteX169" fmla="*/ 1237228 w 1441934"/>
              <a:gd name="connsiteY169" fmla="*/ 1392611 h 2017379"/>
              <a:gd name="connsiteX170" fmla="*/ 1137215 w 1441934"/>
              <a:gd name="connsiteY170" fmla="*/ 1327841 h 2017379"/>
              <a:gd name="connsiteX171" fmla="*/ 1137215 w 1441934"/>
              <a:gd name="connsiteY171" fmla="*/ 1327841 h 2017379"/>
              <a:gd name="connsiteX172" fmla="*/ 1028154 w 1441934"/>
              <a:gd name="connsiteY172" fmla="*/ 1256404 h 2017379"/>
              <a:gd name="connsiteX173" fmla="*/ 1011962 w 1441934"/>
              <a:gd name="connsiteY173" fmla="*/ 1224971 h 2017379"/>
              <a:gd name="connsiteX174" fmla="*/ 1019105 w 1441934"/>
              <a:gd name="connsiteY174" fmla="*/ 1219733 h 2017379"/>
              <a:gd name="connsiteX175" fmla="*/ 1062444 w 1441934"/>
              <a:gd name="connsiteY175" fmla="*/ 1222590 h 2017379"/>
              <a:gd name="connsiteX176" fmla="*/ 1084352 w 1441934"/>
              <a:gd name="connsiteY176" fmla="*/ 1202588 h 2017379"/>
              <a:gd name="connsiteX177" fmla="*/ 1087209 w 1441934"/>
              <a:gd name="connsiteY177" fmla="*/ 1186871 h 2017379"/>
              <a:gd name="connsiteX178" fmla="*/ 1087209 w 1441934"/>
              <a:gd name="connsiteY178" fmla="*/ 1186871 h 2017379"/>
              <a:gd name="connsiteX179" fmla="*/ 1088162 w 1441934"/>
              <a:gd name="connsiteY179" fmla="*/ 1173060 h 2017379"/>
              <a:gd name="connsiteX180" fmla="*/ 1089590 w 1441934"/>
              <a:gd name="connsiteY180" fmla="*/ 1164964 h 2017379"/>
              <a:gd name="connsiteX181" fmla="*/ 1089590 w 1441934"/>
              <a:gd name="connsiteY181" fmla="*/ 1164964 h 2017379"/>
              <a:gd name="connsiteX182" fmla="*/ 1092924 w 1441934"/>
              <a:gd name="connsiteY182" fmla="*/ 1133531 h 2017379"/>
              <a:gd name="connsiteX183" fmla="*/ 1092924 w 1441934"/>
              <a:gd name="connsiteY183" fmla="*/ 1133531 h 2017379"/>
              <a:gd name="connsiteX184" fmla="*/ 1112927 w 1441934"/>
              <a:gd name="connsiteY184" fmla="*/ 955890 h 2017379"/>
              <a:gd name="connsiteX185" fmla="*/ 1116260 w 1441934"/>
              <a:gd name="connsiteY185" fmla="*/ 937792 h 2017379"/>
              <a:gd name="connsiteX186" fmla="*/ 1147217 w 1441934"/>
              <a:gd name="connsiteY186" fmla="*/ 912075 h 2017379"/>
              <a:gd name="connsiteX187" fmla="*/ 1310570 w 1441934"/>
              <a:gd name="connsiteY187" fmla="*/ 902550 h 2017379"/>
              <a:gd name="connsiteX188" fmla="*/ 1343432 w 1441934"/>
              <a:gd name="connsiteY188" fmla="*/ 907789 h 2017379"/>
              <a:gd name="connsiteX189" fmla="*/ 1369626 w 1441934"/>
              <a:gd name="connsiteY189" fmla="*/ 938745 h 2017379"/>
              <a:gd name="connsiteX190" fmla="*/ 1390580 w 1441934"/>
              <a:gd name="connsiteY190" fmla="*/ 1045901 h 2017379"/>
              <a:gd name="connsiteX191" fmla="*/ 1379151 w 1441934"/>
              <a:gd name="connsiteY191" fmla="*/ 1059236 h 2017379"/>
              <a:gd name="connsiteX192" fmla="*/ 1308189 w 1441934"/>
              <a:gd name="connsiteY192" fmla="*/ 1058760 h 2017379"/>
              <a:gd name="connsiteX193" fmla="*/ 1308189 w 1441934"/>
              <a:gd name="connsiteY193" fmla="*/ 1058760 h 2017379"/>
              <a:gd name="connsiteX194" fmla="*/ 1288663 w 1441934"/>
              <a:gd name="connsiteY194" fmla="*/ 1058760 h 2017379"/>
              <a:gd name="connsiteX195" fmla="*/ 1288663 w 1441934"/>
              <a:gd name="connsiteY195" fmla="*/ 1058760 h 2017379"/>
              <a:gd name="connsiteX196" fmla="*/ 1201033 w 1441934"/>
              <a:gd name="connsiteY196" fmla="*/ 1059236 h 2017379"/>
              <a:gd name="connsiteX197" fmla="*/ 1188174 w 1441934"/>
              <a:gd name="connsiteY197" fmla="*/ 1066380 h 2017379"/>
              <a:gd name="connsiteX198" fmla="*/ 1199604 w 1441934"/>
              <a:gd name="connsiteY198" fmla="*/ 1074476 h 2017379"/>
              <a:gd name="connsiteX199" fmla="*/ 1230084 w 1441934"/>
              <a:gd name="connsiteY199" fmla="*/ 1077810 h 2017379"/>
              <a:gd name="connsiteX200" fmla="*/ 1233894 w 1441934"/>
              <a:gd name="connsiteY200" fmla="*/ 1078763 h 2017379"/>
              <a:gd name="connsiteX201" fmla="*/ 1305808 w 1441934"/>
              <a:gd name="connsiteY201" fmla="*/ 1084001 h 2017379"/>
              <a:gd name="connsiteX202" fmla="*/ 1361529 w 1441934"/>
              <a:gd name="connsiteY202" fmla="*/ 1086383 h 2017379"/>
              <a:gd name="connsiteX203" fmla="*/ 1393914 w 1441934"/>
              <a:gd name="connsiteY203" fmla="*/ 1123054 h 2017379"/>
              <a:gd name="connsiteX0" fmla="*/ 1432967 w 1441934"/>
              <a:gd name="connsiteY0" fmla="*/ 970177 h 2011827"/>
              <a:gd name="connsiteX1" fmla="*/ 1423918 w 1441934"/>
              <a:gd name="connsiteY1" fmla="*/ 956842 h 2011827"/>
              <a:gd name="connsiteX2" fmla="*/ 1406297 w 1441934"/>
              <a:gd name="connsiteY2" fmla="*/ 888262 h 2011827"/>
              <a:gd name="connsiteX3" fmla="*/ 1372483 w 1441934"/>
              <a:gd name="connsiteY3" fmla="*/ 820159 h 2011827"/>
              <a:gd name="connsiteX4" fmla="*/ 1365815 w 1441934"/>
              <a:gd name="connsiteY4" fmla="*/ 787774 h 2011827"/>
              <a:gd name="connsiteX5" fmla="*/ 1364387 w 1441934"/>
              <a:gd name="connsiteY5" fmla="*/ 715384 h 2011827"/>
              <a:gd name="connsiteX6" fmla="*/ 1370578 w 1441934"/>
              <a:gd name="connsiteY6" fmla="*/ 659662 h 2011827"/>
              <a:gd name="connsiteX7" fmla="*/ 1359148 w 1441934"/>
              <a:gd name="connsiteY7" fmla="*/ 612990 h 2011827"/>
              <a:gd name="connsiteX8" fmla="*/ 1356290 w 1441934"/>
              <a:gd name="connsiteY8" fmla="*/ 563936 h 2011827"/>
              <a:gd name="connsiteX9" fmla="*/ 1372007 w 1441934"/>
              <a:gd name="connsiteY9" fmla="*/ 424871 h 2011827"/>
              <a:gd name="connsiteX10" fmla="*/ 1359624 w 1441934"/>
              <a:gd name="connsiteY10" fmla="*/ 342956 h 2011827"/>
              <a:gd name="connsiteX11" fmla="*/ 1355338 w 1441934"/>
              <a:gd name="connsiteY11" fmla="*/ 255326 h 2011827"/>
              <a:gd name="connsiteX12" fmla="*/ 1287711 w 1441934"/>
              <a:gd name="connsiteY12" fmla="*/ 191508 h 2011827"/>
              <a:gd name="connsiteX13" fmla="*/ 1252468 w 1441934"/>
              <a:gd name="connsiteY13" fmla="*/ 176268 h 2011827"/>
              <a:gd name="connsiteX14" fmla="*/ 1228179 w 1441934"/>
              <a:gd name="connsiteY14" fmla="*/ 161505 h 2011827"/>
              <a:gd name="connsiteX15" fmla="*/ 1185793 w 1441934"/>
              <a:gd name="connsiteY15" fmla="*/ 127215 h 2011827"/>
              <a:gd name="connsiteX16" fmla="*/ 1174363 w 1441934"/>
              <a:gd name="connsiteY16" fmla="*/ 111022 h 2011827"/>
              <a:gd name="connsiteX17" fmla="*/ 1122452 w 1441934"/>
              <a:gd name="connsiteY17" fmla="*/ 91020 h 2011827"/>
              <a:gd name="connsiteX18" fmla="*/ 1011485 w 1441934"/>
              <a:gd name="connsiteY18" fmla="*/ 52920 h 2011827"/>
              <a:gd name="connsiteX19" fmla="*/ 948620 w 1441934"/>
              <a:gd name="connsiteY19" fmla="*/ 31965 h 2011827"/>
              <a:gd name="connsiteX20" fmla="*/ 887660 w 1441934"/>
              <a:gd name="connsiteY20" fmla="*/ 26726 h 2011827"/>
              <a:gd name="connsiteX21" fmla="*/ 813365 w 1441934"/>
              <a:gd name="connsiteY21" fmla="*/ 17677 h 2011827"/>
              <a:gd name="connsiteX22" fmla="*/ 708590 w 1441934"/>
              <a:gd name="connsiteY22" fmla="*/ 56 h 2011827"/>
              <a:gd name="connsiteX23" fmla="*/ 615245 w 1441934"/>
              <a:gd name="connsiteY23" fmla="*/ 11010 h 2011827"/>
              <a:gd name="connsiteX24" fmla="*/ 405219 w 1441934"/>
              <a:gd name="connsiteY24" fmla="*/ 83876 h 2011827"/>
              <a:gd name="connsiteX25" fmla="*/ 307111 w 1441934"/>
              <a:gd name="connsiteY25" fmla="*/ 158171 h 2011827"/>
              <a:gd name="connsiteX26" fmla="*/ 244723 w 1441934"/>
              <a:gd name="connsiteY26" fmla="*/ 228180 h 2011827"/>
              <a:gd name="connsiteX27" fmla="*/ 191859 w 1441934"/>
              <a:gd name="connsiteY27" fmla="*/ 292474 h 2011827"/>
              <a:gd name="connsiteX28" fmla="*/ 149473 w 1441934"/>
              <a:gd name="connsiteY28" fmla="*/ 380580 h 2011827"/>
              <a:gd name="connsiteX29" fmla="*/ 112801 w 1441934"/>
              <a:gd name="connsiteY29" fmla="*/ 577271 h 2011827"/>
              <a:gd name="connsiteX30" fmla="*/ 121850 w 1441934"/>
              <a:gd name="connsiteY30" fmla="*/ 680617 h 2011827"/>
              <a:gd name="connsiteX31" fmla="*/ 178524 w 1441934"/>
              <a:gd name="connsiteY31" fmla="*/ 825874 h 2011827"/>
              <a:gd name="connsiteX32" fmla="*/ 221386 w 1441934"/>
              <a:gd name="connsiteY32" fmla="*/ 892072 h 2011827"/>
              <a:gd name="connsiteX33" fmla="*/ 244247 w 1441934"/>
              <a:gd name="connsiteY33" fmla="*/ 921600 h 2011827"/>
              <a:gd name="connsiteX34" fmla="*/ 295681 w 1441934"/>
              <a:gd name="connsiteY34" fmla="*/ 1016374 h 2011827"/>
              <a:gd name="connsiteX35" fmla="*/ 319970 w 1441934"/>
              <a:gd name="connsiteY35" fmla="*/ 1153058 h 2011827"/>
              <a:gd name="connsiteX36" fmla="*/ 311874 w 1441934"/>
              <a:gd name="connsiteY36" fmla="*/ 1322603 h 2011827"/>
              <a:gd name="connsiteX37" fmla="*/ 277584 w 1441934"/>
              <a:gd name="connsiteY37" fmla="*/ 1397850 h 2011827"/>
              <a:gd name="connsiteX38" fmla="*/ 248533 w 1441934"/>
              <a:gd name="connsiteY38" fmla="*/ 1431664 h 2011827"/>
              <a:gd name="connsiteX39" fmla="*/ 7949 w 1441934"/>
              <a:gd name="connsiteY39" fmla="*/ 1611103 h 2011827"/>
              <a:gd name="connsiteX40" fmla="*/ 1635 w 1441934"/>
              <a:gd name="connsiteY40" fmla="*/ 1697549 h 2011827"/>
              <a:gd name="connsiteX41" fmla="*/ 321875 w 1441934"/>
              <a:gd name="connsiteY41" fmla="*/ 1465954 h 2011827"/>
              <a:gd name="connsiteX42" fmla="*/ 326638 w 1441934"/>
              <a:gd name="connsiteY42" fmla="*/ 1462620 h 2011827"/>
              <a:gd name="connsiteX43" fmla="*/ 390932 w 1441934"/>
              <a:gd name="connsiteY43" fmla="*/ 1330699 h 2011827"/>
              <a:gd name="connsiteX44" fmla="*/ 413792 w 1441934"/>
              <a:gd name="connsiteY44" fmla="*/ 1234020 h 2011827"/>
              <a:gd name="connsiteX45" fmla="*/ 437128 w 1441934"/>
              <a:gd name="connsiteY45" fmla="*/ 1156391 h 2011827"/>
              <a:gd name="connsiteX46" fmla="*/ 480943 w 1441934"/>
              <a:gd name="connsiteY46" fmla="*/ 1052569 h 2011827"/>
              <a:gd name="connsiteX47" fmla="*/ 472847 w 1441934"/>
              <a:gd name="connsiteY47" fmla="*/ 962081 h 2011827"/>
              <a:gd name="connsiteX48" fmla="*/ 475704 w 1441934"/>
              <a:gd name="connsiteY48" fmla="*/ 770152 h 2011827"/>
              <a:gd name="connsiteX49" fmla="*/ 486182 w 1441934"/>
              <a:gd name="connsiteY49" fmla="*/ 738720 h 2011827"/>
              <a:gd name="connsiteX50" fmla="*/ 545237 w 1441934"/>
              <a:gd name="connsiteY50" fmla="*/ 699191 h 2011827"/>
              <a:gd name="connsiteX51" fmla="*/ 619055 w 1441934"/>
              <a:gd name="connsiteY51" fmla="*/ 681570 h 2011827"/>
              <a:gd name="connsiteX52" fmla="*/ 756692 w 1441934"/>
              <a:gd name="connsiteY52" fmla="*/ 742054 h 2011827"/>
              <a:gd name="connsiteX53" fmla="*/ 842417 w 1441934"/>
              <a:gd name="connsiteY53" fmla="*/ 908265 h 2011827"/>
              <a:gd name="connsiteX54" fmla="*/ 835273 w 1441934"/>
              <a:gd name="connsiteY54" fmla="*/ 918742 h 2011827"/>
              <a:gd name="connsiteX55" fmla="*/ 737642 w 1441934"/>
              <a:gd name="connsiteY55" fmla="*/ 921600 h 2011827"/>
              <a:gd name="connsiteX56" fmla="*/ 658584 w 1441934"/>
              <a:gd name="connsiteY56" fmla="*/ 932554 h 2011827"/>
              <a:gd name="connsiteX57" fmla="*/ 688112 w 1441934"/>
              <a:gd name="connsiteY57" fmla="*/ 946841 h 2011827"/>
              <a:gd name="connsiteX58" fmla="*/ 1049585 w 1441934"/>
              <a:gd name="connsiteY58" fmla="*/ 946841 h 2011827"/>
              <a:gd name="connsiteX59" fmla="*/ 1071493 w 1441934"/>
              <a:gd name="connsiteY59" fmla="*/ 949222 h 2011827"/>
              <a:gd name="connsiteX60" fmla="*/ 1056253 w 1441934"/>
              <a:gd name="connsiteY60" fmla="*/ 1015421 h 2011827"/>
              <a:gd name="connsiteX61" fmla="*/ 1042918 w 1441934"/>
              <a:gd name="connsiteY61" fmla="*/ 1156867 h 2011827"/>
              <a:gd name="connsiteX62" fmla="*/ 1026726 w 1441934"/>
              <a:gd name="connsiteY62" fmla="*/ 1170679 h 2011827"/>
              <a:gd name="connsiteX63" fmla="*/ 982434 w 1441934"/>
              <a:gd name="connsiteY63" fmla="*/ 1173536 h 2011827"/>
              <a:gd name="connsiteX64" fmla="*/ 936714 w 1441934"/>
              <a:gd name="connsiteY64" fmla="*/ 1188776 h 2011827"/>
              <a:gd name="connsiteX65" fmla="*/ 793363 w 1441934"/>
              <a:gd name="connsiteY65" fmla="*/ 1164011 h 2011827"/>
              <a:gd name="connsiteX66" fmla="*/ 723354 w 1441934"/>
              <a:gd name="connsiteY66" fmla="*/ 1152105 h 2011827"/>
              <a:gd name="connsiteX67" fmla="*/ 664775 w 1441934"/>
              <a:gd name="connsiteY67" fmla="*/ 1140675 h 2011827"/>
              <a:gd name="connsiteX68" fmla="*/ 746690 w 1441934"/>
              <a:gd name="connsiteY68" fmla="*/ 1182109 h 2011827"/>
              <a:gd name="connsiteX69" fmla="*/ 930999 w 1441934"/>
              <a:gd name="connsiteY69" fmla="*/ 1240211 h 2011827"/>
              <a:gd name="connsiteX70" fmla="*/ 951954 w 1441934"/>
              <a:gd name="connsiteY70" fmla="*/ 1253070 h 2011827"/>
              <a:gd name="connsiteX71" fmla="*/ 989102 w 1441934"/>
              <a:gd name="connsiteY71" fmla="*/ 1286408 h 2011827"/>
              <a:gd name="connsiteX72" fmla="*/ 1101497 w 1441934"/>
              <a:gd name="connsiteY72" fmla="*/ 1374990 h 2011827"/>
              <a:gd name="connsiteX73" fmla="*/ 983387 w 1441934"/>
              <a:gd name="connsiteY73" fmla="*/ 1376895 h 2011827"/>
              <a:gd name="connsiteX74" fmla="*/ 894328 w 1441934"/>
              <a:gd name="connsiteY74" fmla="*/ 1400708 h 2011827"/>
              <a:gd name="connsiteX75" fmla="*/ 866229 w 1441934"/>
              <a:gd name="connsiteY75" fmla="*/ 1481194 h 2011827"/>
              <a:gd name="connsiteX76" fmla="*/ 843845 w 1441934"/>
              <a:gd name="connsiteY76" fmla="*/ 1585969 h 2011827"/>
              <a:gd name="connsiteX77" fmla="*/ 837654 w 1441934"/>
              <a:gd name="connsiteY77" fmla="*/ 1707889 h 2011827"/>
              <a:gd name="connsiteX78" fmla="*/ 931952 w 1441934"/>
              <a:gd name="connsiteY78" fmla="*/ 1961730 h 2011827"/>
              <a:gd name="connsiteX79" fmla="*/ 962908 w 1441934"/>
              <a:gd name="connsiteY79" fmla="*/ 2007927 h 2011827"/>
              <a:gd name="connsiteX80" fmla="*/ 1014286 w 1441934"/>
              <a:gd name="connsiteY80" fmla="*/ 2005545 h 2011827"/>
              <a:gd name="connsiteX81" fmla="*/ 950049 w 1441934"/>
              <a:gd name="connsiteY81" fmla="*/ 1863623 h 2011827"/>
              <a:gd name="connsiteX82" fmla="*/ 915283 w 1441934"/>
              <a:gd name="connsiteY82" fmla="*/ 1739321 h 2011827"/>
              <a:gd name="connsiteX83" fmla="*/ 918140 w 1441934"/>
              <a:gd name="connsiteY83" fmla="*/ 1626450 h 2011827"/>
              <a:gd name="connsiteX84" fmla="*/ 932904 w 1441934"/>
              <a:gd name="connsiteY84" fmla="*/ 1547869 h 2011827"/>
              <a:gd name="connsiteX85" fmla="*/ 940048 w 1441934"/>
              <a:gd name="connsiteY85" fmla="*/ 1509293 h 2011827"/>
              <a:gd name="connsiteX86" fmla="*/ 949097 w 1441934"/>
              <a:gd name="connsiteY86" fmla="*/ 1485956 h 2011827"/>
              <a:gd name="connsiteX87" fmla="*/ 972909 w 1441934"/>
              <a:gd name="connsiteY87" fmla="*/ 1463096 h 2011827"/>
              <a:gd name="connsiteX88" fmla="*/ 1112927 w 1441934"/>
              <a:gd name="connsiteY88" fmla="*/ 1449761 h 2011827"/>
              <a:gd name="connsiteX89" fmla="*/ 1243895 w 1441934"/>
              <a:gd name="connsiteY89" fmla="*/ 1462144 h 2011827"/>
              <a:gd name="connsiteX90" fmla="*/ 1301998 w 1441934"/>
              <a:gd name="connsiteY90" fmla="*/ 1442141 h 2011827"/>
              <a:gd name="connsiteX91" fmla="*/ 1321524 w 1441934"/>
              <a:gd name="connsiteY91" fmla="*/ 1404994 h 2011827"/>
              <a:gd name="connsiteX92" fmla="*/ 1414393 w 1441934"/>
              <a:gd name="connsiteY92" fmla="*/ 1216399 h 2011827"/>
              <a:gd name="connsiteX93" fmla="*/ 1438682 w 1441934"/>
              <a:gd name="connsiteY93" fmla="*/ 1015897 h 2011827"/>
              <a:gd name="connsiteX94" fmla="*/ 1430586 w 1441934"/>
              <a:gd name="connsiteY94" fmla="*/ 975416 h 2011827"/>
              <a:gd name="connsiteX95" fmla="*/ 1432967 w 1441934"/>
              <a:gd name="connsiteY95" fmla="*/ 970177 h 2011827"/>
              <a:gd name="connsiteX96" fmla="*/ 511423 w 1441934"/>
              <a:gd name="connsiteY96" fmla="*/ 447255 h 2011827"/>
              <a:gd name="connsiteX97" fmla="*/ 548570 w 1441934"/>
              <a:gd name="connsiteY97" fmla="*/ 449160 h 2011827"/>
              <a:gd name="connsiteX98" fmla="*/ 442843 w 1441934"/>
              <a:gd name="connsiteY98" fmla="*/ 509167 h 2011827"/>
              <a:gd name="connsiteX99" fmla="*/ 367119 w 1441934"/>
              <a:gd name="connsiteY99" fmla="*/ 512025 h 2011827"/>
              <a:gd name="connsiteX100" fmla="*/ 403314 w 1441934"/>
              <a:gd name="connsiteY100" fmla="*/ 423442 h 2011827"/>
              <a:gd name="connsiteX101" fmla="*/ 379502 w 1441934"/>
              <a:gd name="connsiteY101" fmla="*/ 436777 h 2011827"/>
              <a:gd name="connsiteX102" fmla="*/ 317589 w 1441934"/>
              <a:gd name="connsiteY102" fmla="*/ 490594 h 2011827"/>
              <a:gd name="connsiteX103" fmla="*/ 279013 w 1441934"/>
              <a:gd name="connsiteY103" fmla="*/ 516787 h 2011827"/>
              <a:gd name="connsiteX104" fmla="*/ 512375 w 1441934"/>
              <a:gd name="connsiteY104" fmla="*/ 316762 h 2011827"/>
              <a:gd name="connsiteX105" fmla="*/ 515233 w 1441934"/>
              <a:gd name="connsiteY105" fmla="*/ 319620 h 2011827"/>
              <a:gd name="connsiteX106" fmla="*/ 484277 w 1441934"/>
              <a:gd name="connsiteY106" fmla="*/ 363911 h 2011827"/>
              <a:gd name="connsiteX107" fmla="*/ 480943 w 1441934"/>
              <a:gd name="connsiteY107" fmla="*/ 372484 h 2011827"/>
              <a:gd name="connsiteX108" fmla="*/ 489992 w 1441934"/>
              <a:gd name="connsiteY108" fmla="*/ 373912 h 2011827"/>
              <a:gd name="connsiteX109" fmla="*/ 557143 w 1441934"/>
              <a:gd name="connsiteY109" fmla="*/ 362482 h 2011827"/>
              <a:gd name="connsiteX110" fmla="*/ 570002 w 1441934"/>
              <a:gd name="connsiteY110" fmla="*/ 362006 h 2011827"/>
              <a:gd name="connsiteX111" fmla="*/ 510470 w 1441934"/>
              <a:gd name="connsiteY111" fmla="*/ 416775 h 2011827"/>
              <a:gd name="connsiteX112" fmla="*/ 510470 w 1441934"/>
              <a:gd name="connsiteY112" fmla="*/ 416775 h 2011827"/>
              <a:gd name="connsiteX113" fmla="*/ 502374 w 1441934"/>
              <a:gd name="connsiteY113" fmla="*/ 432015 h 2011827"/>
              <a:gd name="connsiteX114" fmla="*/ 511423 w 1441934"/>
              <a:gd name="connsiteY114" fmla="*/ 447255 h 2011827"/>
              <a:gd name="connsiteX115" fmla="*/ 1073398 w 1441934"/>
              <a:gd name="connsiteY115" fmla="*/ 859211 h 2011827"/>
              <a:gd name="connsiteX116" fmla="*/ 1057682 w 1441934"/>
              <a:gd name="connsiteY116" fmla="*/ 861116 h 2011827"/>
              <a:gd name="connsiteX117" fmla="*/ 1064826 w 1441934"/>
              <a:gd name="connsiteY117" fmla="*/ 879214 h 2011827"/>
              <a:gd name="connsiteX118" fmla="*/ 1044347 w 1441934"/>
              <a:gd name="connsiteY118" fmla="*/ 906360 h 2011827"/>
              <a:gd name="connsiteX119" fmla="*/ 886708 w 1441934"/>
              <a:gd name="connsiteY119" fmla="*/ 907789 h 2011827"/>
              <a:gd name="connsiteX120" fmla="*/ 878612 w 1441934"/>
              <a:gd name="connsiteY120" fmla="*/ 895882 h 2011827"/>
              <a:gd name="connsiteX121" fmla="*/ 886232 w 1441934"/>
              <a:gd name="connsiteY121" fmla="*/ 835399 h 2011827"/>
              <a:gd name="connsiteX122" fmla="*/ 886232 w 1441934"/>
              <a:gd name="connsiteY122" fmla="*/ 835399 h 2011827"/>
              <a:gd name="connsiteX123" fmla="*/ 887660 w 1441934"/>
              <a:gd name="connsiteY123" fmla="*/ 827302 h 2011827"/>
              <a:gd name="connsiteX124" fmla="*/ 898614 w 1441934"/>
              <a:gd name="connsiteY124" fmla="*/ 730624 h 2011827"/>
              <a:gd name="connsiteX125" fmla="*/ 915759 w 1441934"/>
              <a:gd name="connsiteY125" fmla="*/ 665854 h 2011827"/>
              <a:gd name="connsiteX126" fmla="*/ 945287 w 1441934"/>
              <a:gd name="connsiteY126" fmla="*/ 645375 h 2011827"/>
              <a:gd name="connsiteX127" fmla="*/ 1135787 w 1441934"/>
              <a:gd name="connsiteY127" fmla="*/ 546315 h 2011827"/>
              <a:gd name="connsiteX128" fmla="*/ 1146740 w 1441934"/>
              <a:gd name="connsiteY128" fmla="*/ 545839 h 2011827"/>
              <a:gd name="connsiteX129" fmla="*/ 1143407 w 1441934"/>
              <a:gd name="connsiteY129" fmla="*/ 556792 h 2011827"/>
              <a:gd name="connsiteX130" fmla="*/ 1015295 w 1441934"/>
              <a:gd name="connsiteY130" fmla="*/ 718241 h 2011827"/>
              <a:gd name="connsiteX131" fmla="*/ 1020058 w 1441934"/>
              <a:gd name="connsiteY131" fmla="*/ 731100 h 2011827"/>
              <a:gd name="connsiteX132" fmla="*/ 1020058 w 1441934"/>
              <a:gd name="connsiteY132" fmla="*/ 731100 h 2011827"/>
              <a:gd name="connsiteX133" fmla="*/ 1095782 w 1441934"/>
              <a:gd name="connsiteY133" fmla="*/ 686809 h 2011827"/>
              <a:gd name="connsiteX134" fmla="*/ 1129595 w 1441934"/>
              <a:gd name="connsiteY134" fmla="*/ 666330 h 2011827"/>
              <a:gd name="connsiteX135" fmla="*/ 1135310 w 1441934"/>
              <a:gd name="connsiteY135" fmla="*/ 664425 h 2011827"/>
              <a:gd name="connsiteX136" fmla="*/ 1129595 w 1441934"/>
              <a:gd name="connsiteY136" fmla="*/ 666330 h 2011827"/>
              <a:gd name="connsiteX137" fmla="*/ 1163886 w 1441934"/>
              <a:gd name="connsiteY137" fmla="*/ 645851 h 2011827"/>
              <a:gd name="connsiteX138" fmla="*/ 1256278 w 1441934"/>
              <a:gd name="connsiteY138" fmla="*/ 589177 h 2011827"/>
              <a:gd name="connsiteX139" fmla="*/ 1271042 w 1441934"/>
              <a:gd name="connsiteY139" fmla="*/ 580129 h 2011827"/>
              <a:gd name="connsiteX140" fmla="*/ 1299140 w 1441934"/>
              <a:gd name="connsiteY140" fmla="*/ 590130 h 2011827"/>
              <a:gd name="connsiteX141" fmla="*/ 1310570 w 1441934"/>
              <a:gd name="connsiteY141" fmla="*/ 727766 h 2011827"/>
              <a:gd name="connsiteX142" fmla="*/ 1301522 w 1441934"/>
              <a:gd name="connsiteY142" fmla="*/ 768247 h 2011827"/>
              <a:gd name="connsiteX143" fmla="*/ 1301522 w 1441934"/>
              <a:gd name="connsiteY143" fmla="*/ 768247 h 2011827"/>
              <a:gd name="connsiteX144" fmla="*/ 1289615 w 1441934"/>
              <a:gd name="connsiteY144" fmla="*/ 850162 h 2011827"/>
              <a:gd name="connsiteX145" fmla="*/ 1276280 w 1441934"/>
              <a:gd name="connsiteY145" fmla="*/ 858735 h 2011827"/>
              <a:gd name="connsiteX146" fmla="*/ 1187222 w 1441934"/>
              <a:gd name="connsiteY146" fmla="*/ 858735 h 2011827"/>
              <a:gd name="connsiteX147" fmla="*/ 1073398 w 1441934"/>
              <a:gd name="connsiteY147" fmla="*/ 859211 h 2011827"/>
              <a:gd name="connsiteX148" fmla="*/ 1393914 w 1441934"/>
              <a:gd name="connsiteY148" fmla="*/ 1123054 h 2011827"/>
              <a:gd name="connsiteX149" fmla="*/ 1391057 w 1441934"/>
              <a:gd name="connsiteY149" fmla="*/ 1141151 h 2011827"/>
              <a:gd name="connsiteX150" fmla="*/ 1391057 w 1441934"/>
              <a:gd name="connsiteY150" fmla="*/ 1141151 h 2011827"/>
              <a:gd name="connsiteX151" fmla="*/ 1390580 w 1441934"/>
              <a:gd name="connsiteY151" fmla="*/ 1151153 h 2011827"/>
              <a:gd name="connsiteX152" fmla="*/ 1342955 w 1441934"/>
              <a:gd name="connsiteY152" fmla="*/ 1181633 h 2011827"/>
              <a:gd name="connsiteX153" fmla="*/ 1254849 w 1441934"/>
              <a:gd name="connsiteY153" fmla="*/ 1157820 h 2011827"/>
              <a:gd name="connsiteX154" fmla="*/ 1194842 w 1441934"/>
              <a:gd name="connsiteY154" fmla="*/ 1147342 h 2011827"/>
              <a:gd name="connsiteX155" fmla="*/ 1180554 w 1441934"/>
              <a:gd name="connsiteY155" fmla="*/ 1150676 h 2011827"/>
              <a:gd name="connsiteX156" fmla="*/ 1197223 w 1441934"/>
              <a:gd name="connsiteY156" fmla="*/ 1163535 h 2011827"/>
              <a:gd name="connsiteX157" fmla="*/ 1197223 w 1441934"/>
              <a:gd name="connsiteY157" fmla="*/ 1163535 h 2011827"/>
              <a:gd name="connsiteX158" fmla="*/ 1269613 w 1441934"/>
              <a:gd name="connsiteY158" fmla="*/ 1190205 h 2011827"/>
              <a:gd name="connsiteX159" fmla="*/ 1269613 w 1441934"/>
              <a:gd name="connsiteY159" fmla="*/ 1190205 h 2011827"/>
              <a:gd name="connsiteX160" fmla="*/ 1289615 w 1441934"/>
              <a:gd name="connsiteY160" fmla="*/ 1197349 h 2011827"/>
              <a:gd name="connsiteX161" fmla="*/ 1289615 w 1441934"/>
              <a:gd name="connsiteY161" fmla="*/ 1197349 h 2011827"/>
              <a:gd name="connsiteX162" fmla="*/ 1362958 w 1441934"/>
              <a:gd name="connsiteY162" fmla="*/ 1223543 h 2011827"/>
              <a:gd name="connsiteX163" fmla="*/ 1368673 w 1441934"/>
              <a:gd name="connsiteY163" fmla="*/ 1237354 h 2011827"/>
              <a:gd name="connsiteX164" fmla="*/ 1345337 w 1441934"/>
              <a:gd name="connsiteY164" fmla="*/ 1279740 h 2011827"/>
              <a:gd name="connsiteX165" fmla="*/ 1345337 w 1441934"/>
              <a:gd name="connsiteY165" fmla="*/ 1279740 h 2011827"/>
              <a:gd name="connsiteX166" fmla="*/ 1334383 w 1441934"/>
              <a:gd name="connsiteY166" fmla="*/ 1300219 h 2011827"/>
              <a:gd name="connsiteX167" fmla="*/ 1334383 w 1441934"/>
              <a:gd name="connsiteY167" fmla="*/ 1300219 h 2011827"/>
              <a:gd name="connsiteX168" fmla="*/ 1291520 w 1441934"/>
              <a:gd name="connsiteY168" fmla="*/ 1381181 h 2011827"/>
              <a:gd name="connsiteX169" fmla="*/ 1237228 w 1441934"/>
              <a:gd name="connsiteY169" fmla="*/ 1392611 h 2011827"/>
              <a:gd name="connsiteX170" fmla="*/ 1137215 w 1441934"/>
              <a:gd name="connsiteY170" fmla="*/ 1327841 h 2011827"/>
              <a:gd name="connsiteX171" fmla="*/ 1137215 w 1441934"/>
              <a:gd name="connsiteY171" fmla="*/ 1327841 h 2011827"/>
              <a:gd name="connsiteX172" fmla="*/ 1028154 w 1441934"/>
              <a:gd name="connsiteY172" fmla="*/ 1256404 h 2011827"/>
              <a:gd name="connsiteX173" fmla="*/ 1011962 w 1441934"/>
              <a:gd name="connsiteY173" fmla="*/ 1224971 h 2011827"/>
              <a:gd name="connsiteX174" fmla="*/ 1019105 w 1441934"/>
              <a:gd name="connsiteY174" fmla="*/ 1219733 h 2011827"/>
              <a:gd name="connsiteX175" fmla="*/ 1062444 w 1441934"/>
              <a:gd name="connsiteY175" fmla="*/ 1222590 h 2011827"/>
              <a:gd name="connsiteX176" fmla="*/ 1084352 w 1441934"/>
              <a:gd name="connsiteY176" fmla="*/ 1202588 h 2011827"/>
              <a:gd name="connsiteX177" fmla="*/ 1087209 w 1441934"/>
              <a:gd name="connsiteY177" fmla="*/ 1186871 h 2011827"/>
              <a:gd name="connsiteX178" fmla="*/ 1087209 w 1441934"/>
              <a:gd name="connsiteY178" fmla="*/ 1186871 h 2011827"/>
              <a:gd name="connsiteX179" fmla="*/ 1088162 w 1441934"/>
              <a:gd name="connsiteY179" fmla="*/ 1173060 h 2011827"/>
              <a:gd name="connsiteX180" fmla="*/ 1089590 w 1441934"/>
              <a:gd name="connsiteY180" fmla="*/ 1164964 h 2011827"/>
              <a:gd name="connsiteX181" fmla="*/ 1089590 w 1441934"/>
              <a:gd name="connsiteY181" fmla="*/ 1164964 h 2011827"/>
              <a:gd name="connsiteX182" fmla="*/ 1092924 w 1441934"/>
              <a:gd name="connsiteY182" fmla="*/ 1133531 h 2011827"/>
              <a:gd name="connsiteX183" fmla="*/ 1092924 w 1441934"/>
              <a:gd name="connsiteY183" fmla="*/ 1133531 h 2011827"/>
              <a:gd name="connsiteX184" fmla="*/ 1112927 w 1441934"/>
              <a:gd name="connsiteY184" fmla="*/ 955890 h 2011827"/>
              <a:gd name="connsiteX185" fmla="*/ 1116260 w 1441934"/>
              <a:gd name="connsiteY185" fmla="*/ 937792 h 2011827"/>
              <a:gd name="connsiteX186" fmla="*/ 1147217 w 1441934"/>
              <a:gd name="connsiteY186" fmla="*/ 912075 h 2011827"/>
              <a:gd name="connsiteX187" fmla="*/ 1310570 w 1441934"/>
              <a:gd name="connsiteY187" fmla="*/ 902550 h 2011827"/>
              <a:gd name="connsiteX188" fmla="*/ 1343432 w 1441934"/>
              <a:gd name="connsiteY188" fmla="*/ 907789 h 2011827"/>
              <a:gd name="connsiteX189" fmla="*/ 1369626 w 1441934"/>
              <a:gd name="connsiteY189" fmla="*/ 938745 h 2011827"/>
              <a:gd name="connsiteX190" fmla="*/ 1390580 w 1441934"/>
              <a:gd name="connsiteY190" fmla="*/ 1045901 h 2011827"/>
              <a:gd name="connsiteX191" fmla="*/ 1379151 w 1441934"/>
              <a:gd name="connsiteY191" fmla="*/ 1059236 h 2011827"/>
              <a:gd name="connsiteX192" fmla="*/ 1308189 w 1441934"/>
              <a:gd name="connsiteY192" fmla="*/ 1058760 h 2011827"/>
              <a:gd name="connsiteX193" fmla="*/ 1308189 w 1441934"/>
              <a:gd name="connsiteY193" fmla="*/ 1058760 h 2011827"/>
              <a:gd name="connsiteX194" fmla="*/ 1288663 w 1441934"/>
              <a:gd name="connsiteY194" fmla="*/ 1058760 h 2011827"/>
              <a:gd name="connsiteX195" fmla="*/ 1288663 w 1441934"/>
              <a:gd name="connsiteY195" fmla="*/ 1058760 h 2011827"/>
              <a:gd name="connsiteX196" fmla="*/ 1201033 w 1441934"/>
              <a:gd name="connsiteY196" fmla="*/ 1059236 h 2011827"/>
              <a:gd name="connsiteX197" fmla="*/ 1188174 w 1441934"/>
              <a:gd name="connsiteY197" fmla="*/ 1066380 h 2011827"/>
              <a:gd name="connsiteX198" fmla="*/ 1199604 w 1441934"/>
              <a:gd name="connsiteY198" fmla="*/ 1074476 h 2011827"/>
              <a:gd name="connsiteX199" fmla="*/ 1230084 w 1441934"/>
              <a:gd name="connsiteY199" fmla="*/ 1077810 h 2011827"/>
              <a:gd name="connsiteX200" fmla="*/ 1233894 w 1441934"/>
              <a:gd name="connsiteY200" fmla="*/ 1078763 h 2011827"/>
              <a:gd name="connsiteX201" fmla="*/ 1305808 w 1441934"/>
              <a:gd name="connsiteY201" fmla="*/ 1084001 h 2011827"/>
              <a:gd name="connsiteX202" fmla="*/ 1361529 w 1441934"/>
              <a:gd name="connsiteY202" fmla="*/ 1086383 h 2011827"/>
              <a:gd name="connsiteX203" fmla="*/ 1393914 w 1441934"/>
              <a:gd name="connsiteY203" fmla="*/ 1123054 h 2011827"/>
              <a:gd name="connsiteX0" fmla="*/ 1432967 w 1441934"/>
              <a:gd name="connsiteY0" fmla="*/ 970177 h 2029242"/>
              <a:gd name="connsiteX1" fmla="*/ 1423918 w 1441934"/>
              <a:gd name="connsiteY1" fmla="*/ 956842 h 2029242"/>
              <a:gd name="connsiteX2" fmla="*/ 1406297 w 1441934"/>
              <a:gd name="connsiteY2" fmla="*/ 888262 h 2029242"/>
              <a:gd name="connsiteX3" fmla="*/ 1372483 w 1441934"/>
              <a:gd name="connsiteY3" fmla="*/ 820159 h 2029242"/>
              <a:gd name="connsiteX4" fmla="*/ 1365815 w 1441934"/>
              <a:gd name="connsiteY4" fmla="*/ 787774 h 2029242"/>
              <a:gd name="connsiteX5" fmla="*/ 1364387 w 1441934"/>
              <a:gd name="connsiteY5" fmla="*/ 715384 h 2029242"/>
              <a:gd name="connsiteX6" fmla="*/ 1370578 w 1441934"/>
              <a:gd name="connsiteY6" fmla="*/ 659662 h 2029242"/>
              <a:gd name="connsiteX7" fmla="*/ 1359148 w 1441934"/>
              <a:gd name="connsiteY7" fmla="*/ 612990 h 2029242"/>
              <a:gd name="connsiteX8" fmla="*/ 1356290 w 1441934"/>
              <a:gd name="connsiteY8" fmla="*/ 563936 h 2029242"/>
              <a:gd name="connsiteX9" fmla="*/ 1372007 w 1441934"/>
              <a:gd name="connsiteY9" fmla="*/ 424871 h 2029242"/>
              <a:gd name="connsiteX10" fmla="*/ 1359624 w 1441934"/>
              <a:gd name="connsiteY10" fmla="*/ 342956 h 2029242"/>
              <a:gd name="connsiteX11" fmla="*/ 1355338 w 1441934"/>
              <a:gd name="connsiteY11" fmla="*/ 255326 h 2029242"/>
              <a:gd name="connsiteX12" fmla="*/ 1287711 w 1441934"/>
              <a:gd name="connsiteY12" fmla="*/ 191508 h 2029242"/>
              <a:gd name="connsiteX13" fmla="*/ 1252468 w 1441934"/>
              <a:gd name="connsiteY13" fmla="*/ 176268 h 2029242"/>
              <a:gd name="connsiteX14" fmla="*/ 1228179 w 1441934"/>
              <a:gd name="connsiteY14" fmla="*/ 161505 h 2029242"/>
              <a:gd name="connsiteX15" fmla="*/ 1185793 w 1441934"/>
              <a:gd name="connsiteY15" fmla="*/ 127215 h 2029242"/>
              <a:gd name="connsiteX16" fmla="*/ 1174363 w 1441934"/>
              <a:gd name="connsiteY16" fmla="*/ 111022 h 2029242"/>
              <a:gd name="connsiteX17" fmla="*/ 1122452 w 1441934"/>
              <a:gd name="connsiteY17" fmla="*/ 91020 h 2029242"/>
              <a:gd name="connsiteX18" fmla="*/ 1011485 w 1441934"/>
              <a:gd name="connsiteY18" fmla="*/ 52920 h 2029242"/>
              <a:gd name="connsiteX19" fmla="*/ 948620 w 1441934"/>
              <a:gd name="connsiteY19" fmla="*/ 31965 h 2029242"/>
              <a:gd name="connsiteX20" fmla="*/ 887660 w 1441934"/>
              <a:gd name="connsiteY20" fmla="*/ 26726 h 2029242"/>
              <a:gd name="connsiteX21" fmla="*/ 813365 w 1441934"/>
              <a:gd name="connsiteY21" fmla="*/ 17677 h 2029242"/>
              <a:gd name="connsiteX22" fmla="*/ 708590 w 1441934"/>
              <a:gd name="connsiteY22" fmla="*/ 56 h 2029242"/>
              <a:gd name="connsiteX23" fmla="*/ 615245 w 1441934"/>
              <a:gd name="connsiteY23" fmla="*/ 11010 h 2029242"/>
              <a:gd name="connsiteX24" fmla="*/ 405219 w 1441934"/>
              <a:gd name="connsiteY24" fmla="*/ 83876 h 2029242"/>
              <a:gd name="connsiteX25" fmla="*/ 307111 w 1441934"/>
              <a:gd name="connsiteY25" fmla="*/ 158171 h 2029242"/>
              <a:gd name="connsiteX26" fmla="*/ 244723 w 1441934"/>
              <a:gd name="connsiteY26" fmla="*/ 228180 h 2029242"/>
              <a:gd name="connsiteX27" fmla="*/ 191859 w 1441934"/>
              <a:gd name="connsiteY27" fmla="*/ 292474 h 2029242"/>
              <a:gd name="connsiteX28" fmla="*/ 149473 w 1441934"/>
              <a:gd name="connsiteY28" fmla="*/ 380580 h 2029242"/>
              <a:gd name="connsiteX29" fmla="*/ 112801 w 1441934"/>
              <a:gd name="connsiteY29" fmla="*/ 577271 h 2029242"/>
              <a:gd name="connsiteX30" fmla="*/ 121850 w 1441934"/>
              <a:gd name="connsiteY30" fmla="*/ 680617 h 2029242"/>
              <a:gd name="connsiteX31" fmla="*/ 178524 w 1441934"/>
              <a:gd name="connsiteY31" fmla="*/ 825874 h 2029242"/>
              <a:gd name="connsiteX32" fmla="*/ 221386 w 1441934"/>
              <a:gd name="connsiteY32" fmla="*/ 892072 h 2029242"/>
              <a:gd name="connsiteX33" fmla="*/ 244247 w 1441934"/>
              <a:gd name="connsiteY33" fmla="*/ 921600 h 2029242"/>
              <a:gd name="connsiteX34" fmla="*/ 295681 w 1441934"/>
              <a:gd name="connsiteY34" fmla="*/ 1016374 h 2029242"/>
              <a:gd name="connsiteX35" fmla="*/ 319970 w 1441934"/>
              <a:gd name="connsiteY35" fmla="*/ 1153058 h 2029242"/>
              <a:gd name="connsiteX36" fmla="*/ 311874 w 1441934"/>
              <a:gd name="connsiteY36" fmla="*/ 1322603 h 2029242"/>
              <a:gd name="connsiteX37" fmla="*/ 277584 w 1441934"/>
              <a:gd name="connsiteY37" fmla="*/ 1397850 h 2029242"/>
              <a:gd name="connsiteX38" fmla="*/ 248533 w 1441934"/>
              <a:gd name="connsiteY38" fmla="*/ 1431664 h 2029242"/>
              <a:gd name="connsiteX39" fmla="*/ 7949 w 1441934"/>
              <a:gd name="connsiteY39" fmla="*/ 1611103 h 2029242"/>
              <a:gd name="connsiteX40" fmla="*/ 1635 w 1441934"/>
              <a:gd name="connsiteY40" fmla="*/ 1697549 h 2029242"/>
              <a:gd name="connsiteX41" fmla="*/ 321875 w 1441934"/>
              <a:gd name="connsiteY41" fmla="*/ 1465954 h 2029242"/>
              <a:gd name="connsiteX42" fmla="*/ 326638 w 1441934"/>
              <a:gd name="connsiteY42" fmla="*/ 1462620 h 2029242"/>
              <a:gd name="connsiteX43" fmla="*/ 390932 w 1441934"/>
              <a:gd name="connsiteY43" fmla="*/ 1330699 h 2029242"/>
              <a:gd name="connsiteX44" fmla="*/ 413792 w 1441934"/>
              <a:gd name="connsiteY44" fmla="*/ 1234020 h 2029242"/>
              <a:gd name="connsiteX45" fmla="*/ 437128 w 1441934"/>
              <a:gd name="connsiteY45" fmla="*/ 1156391 h 2029242"/>
              <a:gd name="connsiteX46" fmla="*/ 480943 w 1441934"/>
              <a:gd name="connsiteY46" fmla="*/ 1052569 h 2029242"/>
              <a:gd name="connsiteX47" fmla="*/ 472847 w 1441934"/>
              <a:gd name="connsiteY47" fmla="*/ 962081 h 2029242"/>
              <a:gd name="connsiteX48" fmla="*/ 475704 w 1441934"/>
              <a:gd name="connsiteY48" fmla="*/ 770152 h 2029242"/>
              <a:gd name="connsiteX49" fmla="*/ 486182 w 1441934"/>
              <a:gd name="connsiteY49" fmla="*/ 738720 h 2029242"/>
              <a:gd name="connsiteX50" fmla="*/ 545237 w 1441934"/>
              <a:gd name="connsiteY50" fmla="*/ 699191 h 2029242"/>
              <a:gd name="connsiteX51" fmla="*/ 619055 w 1441934"/>
              <a:gd name="connsiteY51" fmla="*/ 681570 h 2029242"/>
              <a:gd name="connsiteX52" fmla="*/ 756692 w 1441934"/>
              <a:gd name="connsiteY52" fmla="*/ 742054 h 2029242"/>
              <a:gd name="connsiteX53" fmla="*/ 842417 w 1441934"/>
              <a:gd name="connsiteY53" fmla="*/ 908265 h 2029242"/>
              <a:gd name="connsiteX54" fmla="*/ 835273 w 1441934"/>
              <a:gd name="connsiteY54" fmla="*/ 918742 h 2029242"/>
              <a:gd name="connsiteX55" fmla="*/ 737642 w 1441934"/>
              <a:gd name="connsiteY55" fmla="*/ 921600 h 2029242"/>
              <a:gd name="connsiteX56" fmla="*/ 658584 w 1441934"/>
              <a:gd name="connsiteY56" fmla="*/ 932554 h 2029242"/>
              <a:gd name="connsiteX57" fmla="*/ 688112 w 1441934"/>
              <a:gd name="connsiteY57" fmla="*/ 946841 h 2029242"/>
              <a:gd name="connsiteX58" fmla="*/ 1049585 w 1441934"/>
              <a:gd name="connsiteY58" fmla="*/ 946841 h 2029242"/>
              <a:gd name="connsiteX59" fmla="*/ 1071493 w 1441934"/>
              <a:gd name="connsiteY59" fmla="*/ 949222 h 2029242"/>
              <a:gd name="connsiteX60" fmla="*/ 1056253 w 1441934"/>
              <a:gd name="connsiteY60" fmla="*/ 1015421 h 2029242"/>
              <a:gd name="connsiteX61" fmla="*/ 1042918 w 1441934"/>
              <a:gd name="connsiteY61" fmla="*/ 1156867 h 2029242"/>
              <a:gd name="connsiteX62" fmla="*/ 1026726 w 1441934"/>
              <a:gd name="connsiteY62" fmla="*/ 1170679 h 2029242"/>
              <a:gd name="connsiteX63" fmla="*/ 982434 w 1441934"/>
              <a:gd name="connsiteY63" fmla="*/ 1173536 h 2029242"/>
              <a:gd name="connsiteX64" fmla="*/ 936714 w 1441934"/>
              <a:gd name="connsiteY64" fmla="*/ 1188776 h 2029242"/>
              <a:gd name="connsiteX65" fmla="*/ 793363 w 1441934"/>
              <a:gd name="connsiteY65" fmla="*/ 1164011 h 2029242"/>
              <a:gd name="connsiteX66" fmla="*/ 723354 w 1441934"/>
              <a:gd name="connsiteY66" fmla="*/ 1152105 h 2029242"/>
              <a:gd name="connsiteX67" fmla="*/ 664775 w 1441934"/>
              <a:gd name="connsiteY67" fmla="*/ 1140675 h 2029242"/>
              <a:gd name="connsiteX68" fmla="*/ 746690 w 1441934"/>
              <a:gd name="connsiteY68" fmla="*/ 1182109 h 2029242"/>
              <a:gd name="connsiteX69" fmla="*/ 930999 w 1441934"/>
              <a:gd name="connsiteY69" fmla="*/ 1240211 h 2029242"/>
              <a:gd name="connsiteX70" fmla="*/ 951954 w 1441934"/>
              <a:gd name="connsiteY70" fmla="*/ 1253070 h 2029242"/>
              <a:gd name="connsiteX71" fmla="*/ 989102 w 1441934"/>
              <a:gd name="connsiteY71" fmla="*/ 1286408 h 2029242"/>
              <a:gd name="connsiteX72" fmla="*/ 1101497 w 1441934"/>
              <a:gd name="connsiteY72" fmla="*/ 1374990 h 2029242"/>
              <a:gd name="connsiteX73" fmla="*/ 983387 w 1441934"/>
              <a:gd name="connsiteY73" fmla="*/ 1376895 h 2029242"/>
              <a:gd name="connsiteX74" fmla="*/ 894328 w 1441934"/>
              <a:gd name="connsiteY74" fmla="*/ 1400708 h 2029242"/>
              <a:gd name="connsiteX75" fmla="*/ 866229 w 1441934"/>
              <a:gd name="connsiteY75" fmla="*/ 1481194 h 2029242"/>
              <a:gd name="connsiteX76" fmla="*/ 843845 w 1441934"/>
              <a:gd name="connsiteY76" fmla="*/ 1585969 h 2029242"/>
              <a:gd name="connsiteX77" fmla="*/ 837654 w 1441934"/>
              <a:gd name="connsiteY77" fmla="*/ 1707889 h 2029242"/>
              <a:gd name="connsiteX78" fmla="*/ 931952 w 1441934"/>
              <a:gd name="connsiteY78" fmla="*/ 1961730 h 2029242"/>
              <a:gd name="connsiteX79" fmla="*/ 962908 w 1441934"/>
              <a:gd name="connsiteY79" fmla="*/ 2007927 h 2029242"/>
              <a:gd name="connsiteX80" fmla="*/ 1029289 w 1441934"/>
              <a:gd name="connsiteY80" fmla="*/ 2028050 h 2029242"/>
              <a:gd name="connsiteX81" fmla="*/ 950049 w 1441934"/>
              <a:gd name="connsiteY81" fmla="*/ 1863623 h 2029242"/>
              <a:gd name="connsiteX82" fmla="*/ 915283 w 1441934"/>
              <a:gd name="connsiteY82" fmla="*/ 1739321 h 2029242"/>
              <a:gd name="connsiteX83" fmla="*/ 918140 w 1441934"/>
              <a:gd name="connsiteY83" fmla="*/ 1626450 h 2029242"/>
              <a:gd name="connsiteX84" fmla="*/ 932904 w 1441934"/>
              <a:gd name="connsiteY84" fmla="*/ 1547869 h 2029242"/>
              <a:gd name="connsiteX85" fmla="*/ 940048 w 1441934"/>
              <a:gd name="connsiteY85" fmla="*/ 1509293 h 2029242"/>
              <a:gd name="connsiteX86" fmla="*/ 949097 w 1441934"/>
              <a:gd name="connsiteY86" fmla="*/ 1485956 h 2029242"/>
              <a:gd name="connsiteX87" fmla="*/ 972909 w 1441934"/>
              <a:gd name="connsiteY87" fmla="*/ 1463096 h 2029242"/>
              <a:gd name="connsiteX88" fmla="*/ 1112927 w 1441934"/>
              <a:gd name="connsiteY88" fmla="*/ 1449761 h 2029242"/>
              <a:gd name="connsiteX89" fmla="*/ 1243895 w 1441934"/>
              <a:gd name="connsiteY89" fmla="*/ 1462144 h 2029242"/>
              <a:gd name="connsiteX90" fmla="*/ 1301998 w 1441934"/>
              <a:gd name="connsiteY90" fmla="*/ 1442141 h 2029242"/>
              <a:gd name="connsiteX91" fmla="*/ 1321524 w 1441934"/>
              <a:gd name="connsiteY91" fmla="*/ 1404994 h 2029242"/>
              <a:gd name="connsiteX92" fmla="*/ 1414393 w 1441934"/>
              <a:gd name="connsiteY92" fmla="*/ 1216399 h 2029242"/>
              <a:gd name="connsiteX93" fmla="*/ 1438682 w 1441934"/>
              <a:gd name="connsiteY93" fmla="*/ 1015897 h 2029242"/>
              <a:gd name="connsiteX94" fmla="*/ 1430586 w 1441934"/>
              <a:gd name="connsiteY94" fmla="*/ 975416 h 2029242"/>
              <a:gd name="connsiteX95" fmla="*/ 1432967 w 1441934"/>
              <a:gd name="connsiteY95" fmla="*/ 970177 h 2029242"/>
              <a:gd name="connsiteX96" fmla="*/ 511423 w 1441934"/>
              <a:gd name="connsiteY96" fmla="*/ 447255 h 2029242"/>
              <a:gd name="connsiteX97" fmla="*/ 548570 w 1441934"/>
              <a:gd name="connsiteY97" fmla="*/ 449160 h 2029242"/>
              <a:gd name="connsiteX98" fmla="*/ 442843 w 1441934"/>
              <a:gd name="connsiteY98" fmla="*/ 509167 h 2029242"/>
              <a:gd name="connsiteX99" fmla="*/ 367119 w 1441934"/>
              <a:gd name="connsiteY99" fmla="*/ 512025 h 2029242"/>
              <a:gd name="connsiteX100" fmla="*/ 403314 w 1441934"/>
              <a:gd name="connsiteY100" fmla="*/ 423442 h 2029242"/>
              <a:gd name="connsiteX101" fmla="*/ 379502 w 1441934"/>
              <a:gd name="connsiteY101" fmla="*/ 436777 h 2029242"/>
              <a:gd name="connsiteX102" fmla="*/ 317589 w 1441934"/>
              <a:gd name="connsiteY102" fmla="*/ 490594 h 2029242"/>
              <a:gd name="connsiteX103" fmla="*/ 279013 w 1441934"/>
              <a:gd name="connsiteY103" fmla="*/ 516787 h 2029242"/>
              <a:gd name="connsiteX104" fmla="*/ 512375 w 1441934"/>
              <a:gd name="connsiteY104" fmla="*/ 316762 h 2029242"/>
              <a:gd name="connsiteX105" fmla="*/ 515233 w 1441934"/>
              <a:gd name="connsiteY105" fmla="*/ 319620 h 2029242"/>
              <a:gd name="connsiteX106" fmla="*/ 484277 w 1441934"/>
              <a:gd name="connsiteY106" fmla="*/ 363911 h 2029242"/>
              <a:gd name="connsiteX107" fmla="*/ 480943 w 1441934"/>
              <a:gd name="connsiteY107" fmla="*/ 372484 h 2029242"/>
              <a:gd name="connsiteX108" fmla="*/ 489992 w 1441934"/>
              <a:gd name="connsiteY108" fmla="*/ 373912 h 2029242"/>
              <a:gd name="connsiteX109" fmla="*/ 557143 w 1441934"/>
              <a:gd name="connsiteY109" fmla="*/ 362482 h 2029242"/>
              <a:gd name="connsiteX110" fmla="*/ 570002 w 1441934"/>
              <a:gd name="connsiteY110" fmla="*/ 362006 h 2029242"/>
              <a:gd name="connsiteX111" fmla="*/ 510470 w 1441934"/>
              <a:gd name="connsiteY111" fmla="*/ 416775 h 2029242"/>
              <a:gd name="connsiteX112" fmla="*/ 510470 w 1441934"/>
              <a:gd name="connsiteY112" fmla="*/ 416775 h 2029242"/>
              <a:gd name="connsiteX113" fmla="*/ 502374 w 1441934"/>
              <a:gd name="connsiteY113" fmla="*/ 432015 h 2029242"/>
              <a:gd name="connsiteX114" fmla="*/ 511423 w 1441934"/>
              <a:gd name="connsiteY114" fmla="*/ 447255 h 2029242"/>
              <a:gd name="connsiteX115" fmla="*/ 1073398 w 1441934"/>
              <a:gd name="connsiteY115" fmla="*/ 859211 h 2029242"/>
              <a:gd name="connsiteX116" fmla="*/ 1057682 w 1441934"/>
              <a:gd name="connsiteY116" fmla="*/ 861116 h 2029242"/>
              <a:gd name="connsiteX117" fmla="*/ 1064826 w 1441934"/>
              <a:gd name="connsiteY117" fmla="*/ 879214 h 2029242"/>
              <a:gd name="connsiteX118" fmla="*/ 1044347 w 1441934"/>
              <a:gd name="connsiteY118" fmla="*/ 906360 h 2029242"/>
              <a:gd name="connsiteX119" fmla="*/ 886708 w 1441934"/>
              <a:gd name="connsiteY119" fmla="*/ 907789 h 2029242"/>
              <a:gd name="connsiteX120" fmla="*/ 878612 w 1441934"/>
              <a:gd name="connsiteY120" fmla="*/ 895882 h 2029242"/>
              <a:gd name="connsiteX121" fmla="*/ 886232 w 1441934"/>
              <a:gd name="connsiteY121" fmla="*/ 835399 h 2029242"/>
              <a:gd name="connsiteX122" fmla="*/ 886232 w 1441934"/>
              <a:gd name="connsiteY122" fmla="*/ 835399 h 2029242"/>
              <a:gd name="connsiteX123" fmla="*/ 887660 w 1441934"/>
              <a:gd name="connsiteY123" fmla="*/ 827302 h 2029242"/>
              <a:gd name="connsiteX124" fmla="*/ 898614 w 1441934"/>
              <a:gd name="connsiteY124" fmla="*/ 730624 h 2029242"/>
              <a:gd name="connsiteX125" fmla="*/ 915759 w 1441934"/>
              <a:gd name="connsiteY125" fmla="*/ 665854 h 2029242"/>
              <a:gd name="connsiteX126" fmla="*/ 945287 w 1441934"/>
              <a:gd name="connsiteY126" fmla="*/ 645375 h 2029242"/>
              <a:gd name="connsiteX127" fmla="*/ 1135787 w 1441934"/>
              <a:gd name="connsiteY127" fmla="*/ 546315 h 2029242"/>
              <a:gd name="connsiteX128" fmla="*/ 1146740 w 1441934"/>
              <a:gd name="connsiteY128" fmla="*/ 545839 h 2029242"/>
              <a:gd name="connsiteX129" fmla="*/ 1143407 w 1441934"/>
              <a:gd name="connsiteY129" fmla="*/ 556792 h 2029242"/>
              <a:gd name="connsiteX130" fmla="*/ 1015295 w 1441934"/>
              <a:gd name="connsiteY130" fmla="*/ 718241 h 2029242"/>
              <a:gd name="connsiteX131" fmla="*/ 1020058 w 1441934"/>
              <a:gd name="connsiteY131" fmla="*/ 731100 h 2029242"/>
              <a:gd name="connsiteX132" fmla="*/ 1020058 w 1441934"/>
              <a:gd name="connsiteY132" fmla="*/ 731100 h 2029242"/>
              <a:gd name="connsiteX133" fmla="*/ 1095782 w 1441934"/>
              <a:gd name="connsiteY133" fmla="*/ 686809 h 2029242"/>
              <a:gd name="connsiteX134" fmla="*/ 1129595 w 1441934"/>
              <a:gd name="connsiteY134" fmla="*/ 666330 h 2029242"/>
              <a:gd name="connsiteX135" fmla="*/ 1135310 w 1441934"/>
              <a:gd name="connsiteY135" fmla="*/ 664425 h 2029242"/>
              <a:gd name="connsiteX136" fmla="*/ 1129595 w 1441934"/>
              <a:gd name="connsiteY136" fmla="*/ 666330 h 2029242"/>
              <a:gd name="connsiteX137" fmla="*/ 1163886 w 1441934"/>
              <a:gd name="connsiteY137" fmla="*/ 645851 h 2029242"/>
              <a:gd name="connsiteX138" fmla="*/ 1256278 w 1441934"/>
              <a:gd name="connsiteY138" fmla="*/ 589177 h 2029242"/>
              <a:gd name="connsiteX139" fmla="*/ 1271042 w 1441934"/>
              <a:gd name="connsiteY139" fmla="*/ 580129 h 2029242"/>
              <a:gd name="connsiteX140" fmla="*/ 1299140 w 1441934"/>
              <a:gd name="connsiteY140" fmla="*/ 590130 h 2029242"/>
              <a:gd name="connsiteX141" fmla="*/ 1310570 w 1441934"/>
              <a:gd name="connsiteY141" fmla="*/ 727766 h 2029242"/>
              <a:gd name="connsiteX142" fmla="*/ 1301522 w 1441934"/>
              <a:gd name="connsiteY142" fmla="*/ 768247 h 2029242"/>
              <a:gd name="connsiteX143" fmla="*/ 1301522 w 1441934"/>
              <a:gd name="connsiteY143" fmla="*/ 768247 h 2029242"/>
              <a:gd name="connsiteX144" fmla="*/ 1289615 w 1441934"/>
              <a:gd name="connsiteY144" fmla="*/ 850162 h 2029242"/>
              <a:gd name="connsiteX145" fmla="*/ 1276280 w 1441934"/>
              <a:gd name="connsiteY145" fmla="*/ 858735 h 2029242"/>
              <a:gd name="connsiteX146" fmla="*/ 1187222 w 1441934"/>
              <a:gd name="connsiteY146" fmla="*/ 858735 h 2029242"/>
              <a:gd name="connsiteX147" fmla="*/ 1073398 w 1441934"/>
              <a:gd name="connsiteY147" fmla="*/ 859211 h 2029242"/>
              <a:gd name="connsiteX148" fmla="*/ 1393914 w 1441934"/>
              <a:gd name="connsiteY148" fmla="*/ 1123054 h 2029242"/>
              <a:gd name="connsiteX149" fmla="*/ 1391057 w 1441934"/>
              <a:gd name="connsiteY149" fmla="*/ 1141151 h 2029242"/>
              <a:gd name="connsiteX150" fmla="*/ 1391057 w 1441934"/>
              <a:gd name="connsiteY150" fmla="*/ 1141151 h 2029242"/>
              <a:gd name="connsiteX151" fmla="*/ 1390580 w 1441934"/>
              <a:gd name="connsiteY151" fmla="*/ 1151153 h 2029242"/>
              <a:gd name="connsiteX152" fmla="*/ 1342955 w 1441934"/>
              <a:gd name="connsiteY152" fmla="*/ 1181633 h 2029242"/>
              <a:gd name="connsiteX153" fmla="*/ 1254849 w 1441934"/>
              <a:gd name="connsiteY153" fmla="*/ 1157820 h 2029242"/>
              <a:gd name="connsiteX154" fmla="*/ 1194842 w 1441934"/>
              <a:gd name="connsiteY154" fmla="*/ 1147342 h 2029242"/>
              <a:gd name="connsiteX155" fmla="*/ 1180554 w 1441934"/>
              <a:gd name="connsiteY155" fmla="*/ 1150676 h 2029242"/>
              <a:gd name="connsiteX156" fmla="*/ 1197223 w 1441934"/>
              <a:gd name="connsiteY156" fmla="*/ 1163535 h 2029242"/>
              <a:gd name="connsiteX157" fmla="*/ 1197223 w 1441934"/>
              <a:gd name="connsiteY157" fmla="*/ 1163535 h 2029242"/>
              <a:gd name="connsiteX158" fmla="*/ 1269613 w 1441934"/>
              <a:gd name="connsiteY158" fmla="*/ 1190205 h 2029242"/>
              <a:gd name="connsiteX159" fmla="*/ 1269613 w 1441934"/>
              <a:gd name="connsiteY159" fmla="*/ 1190205 h 2029242"/>
              <a:gd name="connsiteX160" fmla="*/ 1289615 w 1441934"/>
              <a:gd name="connsiteY160" fmla="*/ 1197349 h 2029242"/>
              <a:gd name="connsiteX161" fmla="*/ 1289615 w 1441934"/>
              <a:gd name="connsiteY161" fmla="*/ 1197349 h 2029242"/>
              <a:gd name="connsiteX162" fmla="*/ 1362958 w 1441934"/>
              <a:gd name="connsiteY162" fmla="*/ 1223543 h 2029242"/>
              <a:gd name="connsiteX163" fmla="*/ 1368673 w 1441934"/>
              <a:gd name="connsiteY163" fmla="*/ 1237354 h 2029242"/>
              <a:gd name="connsiteX164" fmla="*/ 1345337 w 1441934"/>
              <a:gd name="connsiteY164" fmla="*/ 1279740 h 2029242"/>
              <a:gd name="connsiteX165" fmla="*/ 1345337 w 1441934"/>
              <a:gd name="connsiteY165" fmla="*/ 1279740 h 2029242"/>
              <a:gd name="connsiteX166" fmla="*/ 1334383 w 1441934"/>
              <a:gd name="connsiteY166" fmla="*/ 1300219 h 2029242"/>
              <a:gd name="connsiteX167" fmla="*/ 1334383 w 1441934"/>
              <a:gd name="connsiteY167" fmla="*/ 1300219 h 2029242"/>
              <a:gd name="connsiteX168" fmla="*/ 1291520 w 1441934"/>
              <a:gd name="connsiteY168" fmla="*/ 1381181 h 2029242"/>
              <a:gd name="connsiteX169" fmla="*/ 1237228 w 1441934"/>
              <a:gd name="connsiteY169" fmla="*/ 1392611 h 2029242"/>
              <a:gd name="connsiteX170" fmla="*/ 1137215 w 1441934"/>
              <a:gd name="connsiteY170" fmla="*/ 1327841 h 2029242"/>
              <a:gd name="connsiteX171" fmla="*/ 1137215 w 1441934"/>
              <a:gd name="connsiteY171" fmla="*/ 1327841 h 2029242"/>
              <a:gd name="connsiteX172" fmla="*/ 1028154 w 1441934"/>
              <a:gd name="connsiteY172" fmla="*/ 1256404 h 2029242"/>
              <a:gd name="connsiteX173" fmla="*/ 1011962 w 1441934"/>
              <a:gd name="connsiteY173" fmla="*/ 1224971 h 2029242"/>
              <a:gd name="connsiteX174" fmla="*/ 1019105 w 1441934"/>
              <a:gd name="connsiteY174" fmla="*/ 1219733 h 2029242"/>
              <a:gd name="connsiteX175" fmla="*/ 1062444 w 1441934"/>
              <a:gd name="connsiteY175" fmla="*/ 1222590 h 2029242"/>
              <a:gd name="connsiteX176" fmla="*/ 1084352 w 1441934"/>
              <a:gd name="connsiteY176" fmla="*/ 1202588 h 2029242"/>
              <a:gd name="connsiteX177" fmla="*/ 1087209 w 1441934"/>
              <a:gd name="connsiteY177" fmla="*/ 1186871 h 2029242"/>
              <a:gd name="connsiteX178" fmla="*/ 1087209 w 1441934"/>
              <a:gd name="connsiteY178" fmla="*/ 1186871 h 2029242"/>
              <a:gd name="connsiteX179" fmla="*/ 1088162 w 1441934"/>
              <a:gd name="connsiteY179" fmla="*/ 1173060 h 2029242"/>
              <a:gd name="connsiteX180" fmla="*/ 1089590 w 1441934"/>
              <a:gd name="connsiteY180" fmla="*/ 1164964 h 2029242"/>
              <a:gd name="connsiteX181" fmla="*/ 1089590 w 1441934"/>
              <a:gd name="connsiteY181" fmla="*/ 1164964 h 2029242"/>
              <a:gd name="connsiteX182" fmla="*/ 1092924 w 1441934"/>
              <a:gd name="connsiteY182" fmla="*/ 1133531 h 2029242"/>
              <a:gd name="connsiteX183" fmla="*/ 1092924 w 1441934"/>
              <a:gd name="connsiteY183" fmla="*/ 1133531 h 2029242"/>
              <a:gd name="connsiteX184" fmla="*/ 1112927 w 1441934"/>
              <a:gd name="connsiteY184" fmla="*/ 955890 h 2029242"/>
              <a:gd name="connsiteX185" fmla="*/ 1116260 w 1441934"/>
              <a:gd name="connsiteY185" fmla="*/ 937792 h 2029242"/>
              <a:gd name="connsiteX186" fmla="*/ 1147217 w 1441934"/>
              <a:gd name="connsiteY186" fmla="*/ 912075 h 2029242"/>
              <a:gd name="connsiteX187" fmla="*/ 1310570 w 1441934"/>
              <a:gd name="connsiteY187" fmla="*/ 902550 h 2029242"/>
              <a:gd name="connsiteX188" fmla="*/ 1343432 w 1441934"/>
              <a:gd name="connsiteY188" fmla="*/ 907789 h 2029242"/>
              <a:gd name="connsiteX189" fmla="*/ 1369626 w 1441934"/>
              <a:gd name="connsiteY189" fmla="*/ 938745 h 2029242"/>
              <a:gd name="connsiteX190" fmla="*/ 1390580 w 1441934"/>
              <a:gd name="connsiteY190" fmla="*/ 1045901 h 2029242"/>
              <a:gd name="connsiteX191" fmla="*/ 1379151 w 1441934"/>
              <a:gd name="connsiteY191" fmla="*/ 1059236 h 2029242"/>
              <a:gd name="connsiteX192" fmla="*/ 1308189 w 1441934"/>
              <a:gd name="connsiteY192" fmla="*/ 1058760 h 2029242"/>
              <a:gd name="connsiteX193" fmla="*/ 1308189 w 1441934"/>
              <a:gd name="connsiteY193" fmla="*/ 1058760 h 2029242"/>
              <a:gd name="connsiteX194" fmla="*/ 1288663 w 1441934"/>
              <a:gd name="connsiteY194" fmla="*/ 1058760 h 2029242"/>
              <a:gd name="connsiteX195" fmla="*/ 1288663 w 1441934"/>
              <a:gd name="connsiteY195" fmla="*/ 1058760 h 2029242"/>
              <a:gd name="connsiteX196" fmla="*/ 1201033 w 1441934"/>
              <a:gd name="connsiteY196" fmla="*/ 1059236 h 2029242"/>
              <a:gd name="connsiteX197" fmla="*/ 1188174 w 1441934"/>
              <a:gd name="connsiteY197" fmla="*/ 1066380 h 2029242"/>
              <a:gd name="connsiteX198" fmla="*/ 1199604 w 1441934"/>
              <a:gd name="connsiteY198" fmla="*/ 1074476 h 2029242"/>
              <a:gd name="connsiteX199" fmla="*/ 1230084 w 1441934"/>
              <a:gd name="connsiteY199" fmla="*/ 1077810 h 2029242"/>
              <a:gd name="connsiteX200" fmla="*/ 1233894 w 1441934"/>
              <a:gd name="connsiteY200" fmla="*/ 1078763 h 2029242"/>
              <a:gd name="connsiteX201" fmla="*/ 1305808 w 1441934"/>
              <a:gd name="connsiteY201" fmla="*/ 1084001 h 2029242"/>
              <a:gd name="connsiteX202" fmla="*/ 1361529 w 1441934"/>
              <a:gd name="connsiteY202" fmla="*/ 1086383 h 2029242"/>
              <a:gd name="connsiteX203" fmla="*/ 1393914 w 1441934"/>
              <a:gd name="connsiteY203" fmla="*/ 1123054 h 2029242"/>
              <a:gd name="connsiteX0" fmla="*/ 1432967 w 1441934"/>
              <a:gd name="connsiteY0" fmla="*/ 970177 h 2035981"/>
              <a:gd name="connsiteX1" fmla="*/ 1423918 w 1441934"/>
              <a:gd name="connsiteY1" fmla="*/ 956842 h 2035981"/>
              <a:gd name="connsiteX2" fmla="*/ 1406297 w 1441934"/>
              <a:gd name="connsiteY2" fmla="*/ 888262 h 2035981"/>
              <a:gd name="connsiteX3" fmla="*/ 1372483 w 1441934"/>
              <a:gd name="connsiteY3" fmla="*/ 820159 h 2035981"/>
              <a:gd name="connsiteX4" fmla="*/ 1365815 w 1441934"/>
              <a:gd name="connsiteY4" fmla="*/ 787774 h 2035981"/>
              <a:gd name="connsiteX5" fmla="*/ 1364387 w 1441934"/>
              <a:gd name="connsiteY5" fmla="*/ 715384 h 2035981"/>
              <a:gd name="connsiteX6" fmla="*/ 1370578 w 1441934"/>
              <a:gd name="connsiteY6" fmla="*/ 659662 h 2035981"/>
              <a:gd name="connsiteX7" fmla="*/ 1359148 w 1441934"/>
              <a:gd name="connsiteY7" fmla="*/ 612990 h 2035981"/>
              <a:gd name="connsiteX8" fmla="*/ 1356290 w 1441934"/>
              <a:gd name="connsiteY8" fmla="*/ 563936 h 2035981"/>
              <a:gd name="connsiteX9" fmla="*/ 1372007 w 1441934"/>
              <a:gd name="connsiteY9" fmla="*/ 424871 h 2035981"/>
              <a:gd name="connsiteX10" fmla="*/ 1359624 w 1441934"/>
              <a:gd name="connsiteY10" fmla="*/ 342956 h 2035981"/>
              <a:gd name="connsiteX11" fmla="*/ 1355338 w 1441934"/>
              <a:gd name="connsiteY11" fmla="*/ 255326 h 2035981"/>
              <a:gd name="connsiteX12" fmla="*/ 1287711 w 1441934"/>
              <a:gd name="connsiteY12" fmla="*/ 191508 h 2035981"/>
              <a:gd name="connsiteX13" fmla="*/ 1252468 w 1441934"/>
              <a:gd name="connsiteY13" fmla="*/ 176268 h 2035981"/>
              <a:gd name="connsiteX14" fmla="*/ 1228179 w 1441934"/>
              <a:gd name="connsiteY14" fmla="*/ 161505 h 2035981"/>
              <a:gd name="connsiteX15" fmla="*/ 1185793 w 1441934"/>
              <a:gd name="connsiteY15" fmla="*/ 127215 h 2035981"/>
              <a:gd name="connsiteX16" fmla="*/ 1174363 w 1441934"/>
              <a:gd name="connsiteY16" fmla="*/ 111022 h 2035981"/>
              <a:gd name="connsiteX17" fmla="*/ 1122452 w 1441934"/>
              <a:gd name="connsiteY17" fmla="*/ 91020 h 2035981"/>
              <a:gd name="connsiteX18" fmla="*/ 1011485 w 1441934"/>
              <a:gd name="connsiteY18" fmla="*/ 52920 h 2035981"/>
              <a:gd name="connsiteX19" fmla="*/ 948620 w 1441934"/>
              <a:gd name="connsiteY19" fmla="*/ 31965 h 2035981"/>
              <a:gd name="connsiteX20" fmla="*/ 887660 w 1441934"/>
              <a:gd name="connsiteY20" fmla="*/ 26726 h 2035981"/>
              <a:gd name="connsiteX21" fmla="*/ 813365 w 1441934"/>
              <a:gd name="connsiteY21" fmla="*/ 17677 h 2035981"/>
              <a:gd name="connsiteX22" fmla="*/ 708590 w 1441934"/>
              <a:gd name="connsiteY22" fmla="*/ 56 h 2035981"/>
              <a:gd name="connsiteX23" fmla="*/ 615245 w 1441934"/>
              <a:gd name="connsiteY23" fmla="*/ 11010 h 2035981"/>
              <a:gd name="connsiteX24" fmla="*/ 405219 w 1441934"/>
              <a:gd name="connsiteY24" fmla="*/ 83876 h 2035981"/>
              <a:gd name="connsiteX25" fmla="*/ 307111 w 1441934"/>
              <a:gd name="connsiteY25" fmla="*/ 158171 h 2035981"/>
              <a:gd name="connsiteX26" fmla="*/ 244723 w 1441934"/>
              <a:gd name="connsiteY26" fmla="*/ 228180 h 2035981"/>
              <a:gd name="connsiteX27" fmla="*/ 191859 w 1441934"/>
              <a:gd name="connsiteY27" fmla="*/ 292474 h 2035981"/>
              <a:gd name="connsiteX28" fmla="*/ 149473 w 1441934"/>
              <a:gd name="connsiteY28" fmla="*/ 380580 h 2035981"/>
              <a:gd name="connsiteX29" fmla="*/ 112801 w 1441934"/>
              <a:gd name="connsiteY29" fmla="*/ 577271 h 2035981"/>
              <a:gd name="connsiteX30" fmla="*/ 121850 w 1441934"/>
              <a:gd name="connsiteY30" fmla="*/ 680617 h 2035981"/>
              <a:gd name="connsiteX31" fmla="*/ 178524 w 1441934"/>
              <a:gd name="connsiteY31" fmla="*/ 825874 h 2035981"/>
              <a:gd name="connsiteX32" fmla="*/ 221386 w 1441934"/>
              <a:gd name="connsiteY32" fmla="*/ 892072 h 2035981"/>
              <a:gd name="connsiteX33" fmla="*/ 244247 w 1441934"/>
              <a:gd name="connsiteY33" fmla="*/ 921600 h 2035981"/>
              <a:gd name="connsiteX34" fmla="*/ 295681 w 1441934"/>
              <a:gd name="connsiteY34" fmla="*/ 1016374 h 2035981"/>
              <a:gd name="connsiteX35" fmla="*/ 319970 w 1441934"/>
              <a:gd name="connsiteY35" fmla="*/ 1153058 h 2035981"/>
              <a:gd name="connsiteX36" fmla="*/ 311874 w 1441934"/>
              <a:gd name="connsiteY36" fmla="*/ 1322603 h 2035981"/>
              <a:gd name="connsiteX37" fmla="*/ 277584 w 1441934"/>
              <a:gd name="connsiteY37" fmla="*/ 1397850 h 2035981"/>
              <a:gd name="connsiteX38" fmla="*/ 248533 w 1441934"/>
              <a:gd name="connsiteY38" fmla="*/ 1431664 h 2035981"/>
              <a:gd name="connsiteX39" fmla="*/ 7949 w 1441934"/>
              <a:gd name="connsiteY39" fmla="*/ 1611103 h 2035981"/>
              <a:gd name="connsiteX40" fmla="*/ 1635 w 1441934"/>
              <a:gd name="connsiteY40" fmla="*/ 1697549 h 2035981"/>
              <a:gd name="connsiteX41" fmla="*/ 321875 w 1441934"/>
              <a:gd name="connsiteY41" fmla="*/ 1465954 h 2035981"/>
              <a:gd name="connsiteX42" fmla="*/ 326638 w 1441934"/>
              <a:gd name="connsiteY42" fmla="*/ 1462620 h 2035981"/>
              <a:gd name="connsiteX43" fmla="*/ 390932 w 1441934"/>
              <a:gd name="connsiteY43" fmla="*/ 1330699 h 2035981"/>
              <a:gd name="connsiteX44" fmla="*/ 413792 w 1441934"/>
              <a:gd name="connsiteY44" fmla="*/ 1234020 h 2035981"/>
              <a:gd name="connsiteX45" fmla="*/ 437128 w 1441934"/>
              <a:gd name="connsiteY45" fmla="*/ 1156391 h 2035981"/>
              <a:gd name="connsiteX46" fmla="*/ 480943 w 1441934"/>
              <a:gd name="connsiteY46" fmla="*/ 1052569 h 2035981"/>
              <a:gd name="connsiteX47" fmla="*/ 472847 w 1441934"/>
              <a:gd name="connsiteY47" fmla="*/ 962081 h 2035981"/>
              <a:gd name="connsiteX48" fmla="*/ 475704 w 1441934"/>
              <a:gd name="connsiteY48" fmla="*/ 770152 h 2035981"/>
              <a:gd name="connsiteX49" fmla="*/ 486182 w 1441934"/>
              <a:gd name="connsiteY49" fmla="*/ 738720 h 2035981"/>
              <a:gd name="connsiteX50" fmla="*/ 545237 w 1441934"/>
              <a:gd name="connsiteY50" fmla="*/ 699191 h 2035981"/>
              <a:gd name="connsiteX51" fmla="*/ 619055 w 1441934"/>
              <a:gd name="connsiteY51" fmla="*/ 681570 h 2035981"/>
              <a:gd name="connsiteX52" fmla="*/ 756692 w 1441934"/>
              <a:gd name="connsiteY52" fmla="*/ 742054 h 2035981"/>
              <a:gd name="connsiteX53" fmla="*/ 842417 w 1441934"/>
              <a:gd name="connsiteY53" fmla="*/ 908265 h 2035981"/>
              <a:gd name="connsiteX54" fmla="*/ 835273 w 1441934"/>
              <a:gd name="connsiteY54" fmla="*/ 918742 h 2035981"/>
              <a:gd name="connsiteX55" fmla="*/ 737642 w 1441934"/>
              <a:gd name="connsiteY55" fmla="*/ 921600 h 2035981"/>
              <a:gd name="connsiteX56" fmla="*/ 658584 w 1441934"/>
              <a:gd name="connsiteY56" fmla="*/ 932554 h 2035981"/>
              <a:gd name="connsiteX57" fmla="*/ 688112 w 1441934"/>
              <a:gd name="connsiteY57" fmla="*/ 946841 h 2035981"/>
              <a:gd name="connsiteX58" fmla="*/ 1049585 w 1441934"/>
              <a:gd name="connsiteY58" fmla="*/ 946841 h 2035981"/>
              <a:gd name="connsiteX59" fmla="*/ 1071493 w 1441934"/>
              <a:gd name="connsiteY59" fmla="*/ 949222 h 2035981"/>
              <a:gd name="connsiteX60" fmla="*/ 1056253 w 1441934"/>
              <a:gd name="connsiteY60" fmla="*/ 1015421 h 2035981"/>
              <a:gd name="connsiteX61" fmla="*/ 1042918 w 1441934"/>
              <a:gd name="connsiteY61" fmla="*/ 1156867 h 2035981"/>
              <a:gd name="connsiteX62" fmla="*/ 1026726 w 1441934"/>
              <a:gd name="connsiteY62" fmla="*/ 1170679 h 2035981"/>
              <a:gd name="connsiteX63" fmla="*/ 982434 w 1441934"/>
              <a:gd name="connsiteY63" fmla="*/ 1173536 h 2035981"/>
              <a:gd name="connsiteX64" fmla="*/ 936714 w 1441934"/>
              <a:gd name="connsiteY64" fmla="*/ 1188776 h 2035981"/>
              <a:gd name="connsiteX65" fmla="*/ 793363 w 1441934"/>
              <a:gd name="connsiteY65" fmla="*/ 1164011 h 2035981"/>
              <a:gd name="connsiteX66" fmla="*/ 723354 w 1441934"/>
              <a:gd name="connsiteY66" fmla="*/ 1152105 h 2035981"/>
              <a:gd name="connsiteX67" fmla="*/ 664775 w 1441934"/>
              <a:gd name="connsiteY67" fmla="*/ 1140675 h 2035981"/>
              <a:gd name="connsiteX68" fmla="*/ 746690 w 1441934"/>
              <a:gd name="connsiteY68" fmla="*/ 1182109 h 2035981"/>
              <a:gd name="connsiteX69" fmla="*/ 930999 w 1441934"/>
              <a:gd name="connsiteY69" fmla="*/ 1240211 h 2035981"/>
              <a:gd name="connsiteX70" fmla="*/ 951954 w 1441934"/>
              <a:gd name="connsiteY70" fmla="*/ 1253070 h 2035981"/>
              <a:gd name="connsiteX71" fmla="*/ 989102 w 1441934"/>
              <a:gd name="connsiteY71" fmla="*/ 1286408 h 2035981"/>
              <a:gd name="connsiteX72" fmla="*/ 1101497 w 1441934"/>
              <a:gd name="connsiteY72" fmla="*/ 1374990 h 2035981"/>
              <a:gd name="connsiteX73" fmla="*/ 983387 w 1441934"/>
              <a:gd name="connsiteY73" fmla="*/ 1376895 h 2035981"/>
              <a:gd name="connsiteX74" fmla="*/ 894328 w 1441934"/>
              <a:gd name="connsiteY74" fmla="*/ 1400708 h 2035981"/>
              <a:gd name="connsiteX75" fmla="*/ 866229 w 1441934"/>
              <a:gd name="connsiteY75" fmla="*/ 1481194 h 2035981"/>
              <a:gd name="connsiteX76" fmla="*/ 843845 w 1441934"/>
              <a:gd name="connsiteY76" fmla="*/ 1585969 h 2035981"/>
              <a:gd name="connsiteX77" fmla="*/ 837654 w 1441934"/>
              <a:gd name="connsiteY77" fmla="*/ 1707889 h 2035981"/>
              <a:gd name="connsiteX78" fmla="*/ 931952 w 1441934"/>
              <a:gd name="connsiteY78" fmla="*/ 1961730 h 2035981"/>
              <a:gd name="connsiteX79" fmla="*/ 966659 w 1441934"/>
              <a:gd name="connsiteY79" fmla="*/ 2030432 h 2035981"/>
              <a:gd name="connsiteX80" fmla="*/ 1029289 w 1441934"/>
              <a:gd name="connsiteY80" fmla="*/ 2028050 h 2035981"/>
              <a:gd name="connsiteX81" fmla="*/ 950049 w 1441934"/>
              <a:gd name="connsiteY81" fmla="*/ 1863623 h 2035981"/>
              <a:gd name="connsiteX82" fmla="*/ 915283 w 1441934"/>
              <a:gd name="connsiteY82" fmla="*/ 1739321 h 2035981"/>
              <a:gd name="connsiteX83" fmla="*/ 918140 w 1441934"/>
              <a:gd name="connsiteY83" fmla="*/ 1626450 h 2035981"/>
              <a:gd name="connsiteX84" fmla="*/ 932904 w 1441934"/>
              <a:gd name="connsiteY84" fmla="*/ 1547869 h 2035981"/>
              <a:gd name="connsiteX85" fmla="*/ 940048 w 1441934"/>
              <a:gd name="connsiteY85" fmla="*/ 1509293 h 2035981"/>
              <a:gd name="connsiteX86" fmla="*/ 949097 w 1441934"/>
              <a:gd name="connsiteY86" fmla="*/ 1485956 h 2035981"/>
              <a:gd name="connsiteX87" fmla="*/ 972909 w 1441934"/>
              <a:gd name="connsiteY87" fmla="*/ 1463096 h 2035981"/>
              <a:gd name="connsiteX88" fmla="*/ 1112927 w 1441934"/>
              <a:gd name="connsiteY88" fmla="*/ 1449761 h 2035981"/>
              <a:gd name="connsiteX89" fmla="*/ 1243895 w 1441934"/>
              <a:gd name="connsiteY89" fmla="*/ 1462144 h 2035981"/>
              <a:gd name="connsiteX90" fmla="*/ 1301998 w 1441934"/>
              <a:gd name="connsiteY90" fmla="*/ 1442141 h 2035981"/>
              <a:gd name="connsiteX91" fmla="*/ 1321524 w 1441934"/>
              <a:gd name="connsiteY91" fmla="*/ 1404994 h 2035981"/>
              <a:gd name="connsiteX92" fmla="*/ 1414393 w 1441934"/>
              <a:gd name="connsiteY92" fmla="*/ 1216399 h 2035981"/>
              <a:gd name="connsiteX93" fmla="*/ 1438682 w 1441934"/>
              <a:gd name="connsiteY93" fmla="*/ 1015897 h 2035981"/>
              <a:gd name="connsiteX94" fmla="*/ 1430586 w 1441934"/>
              <a:gd name="connsiteY94" fmla="*/ 975416 h 2035981"/>
              <a:gd name="connsiteX95" fmla="*/ 1432967 w 1441934"/>
              <a:gd name="connsiteY95" fmla="*/ 970177 h 2035981"/>
              <a:gd name="connsiteX96" fmla="*/ 511423 w 1441934"/>
              <a:gd name="connsiteY96" fmla="*/ 447255 h 2035981"/>
              <a:gd name="connsiteX97" fmla="*/ 548570 w 1441934"/>
              <a:gd name="connsiteY97" fmla="*/ 449160 h 2035981"/>
              <a:gd name="connsiteX98" fmla="*/ 442843 w 1441934"/>
              <a:gd name="connsiteY98" fmla="*/ 509167 h 2035981"/>
              <a:gd name="connsiteX99" fmla="*/ 367119 w 1441934"/>
              <a:gd name="connsiteY99" fmla="*/ 512025 h 2035981"/>
              <a:gd name="connsiteX100" fmla="*/ 403314 w 1441934"/>
              <a:gd name="connsiteY100" fmla="*/ 423442 h 2035981"/>
              <a:gd name="connsiteX101" fmla="*/ 379502 w 1441934"/>
              <a:gd name="connsiteY101" fmla="*/ 436777 h 2035981"/>
              <a:gd name="connsiteX102" fmla="*/ 317589 w 1441934"/>
              <a:gd name="connsiteY102" fmla="*/ 490594 h 2035981"/>
              <a:gd name="connsiteX103" fmla="*/ 279013 w 1441934"/>
              <a:gd name="connsiteY103" fmla="*/ 516787 h 2035981"/>
              <a:gd name="connsiteX104" fmla="*/ 512375 w 1441934"/>
              <a:gd name="connsiteY104" fmla="*/ 316762 h 2035981"/>
              <a:gd name="connsiteX105" fmla="*/ 515233 w 1441934"/>
              <a:gd name="connsiteY105" fmla="*/ 319620 h 2035981"/>
              <a:gd name="connsiteX106" fmla="*/ 484277 w 1441934"/>
              <a:gd name="connsiteY106" fmla="*/ 363911 h 2035981"/>
              <a:gd name="connsiteX107" fmla="*/ 480943 w 1441934"/>
              <a:gd name="connsiteY107" fmla="*/ 372484 h 2035981"/>
              <a:gd name="connsiteX108" fmla="*/ 489992 w 1441934"/>
              <a:gd name="connsiteY108" fmla="*/ 373912 h 2035981"/>
              <a:gd name="connsiteX109" fmla="*/ 557143 w 1441934"/>
              <a:gd name="connsiteY109" fmla="*/ 362482 h 2035981"/>
              <a:gd name="connsiteX110" fmla="*/ 570002 w 1441934"/>
              <a:gd name="connsiteY110" fmla="*/ 362006 h 2035981"/>
              <a:gd name="connsiteX111" fmla="*/ 510470 w 1441934"/>
              <a:gd name="connsiteY111" fmla="*/ 416775 h 2035981"/>
              <a:gd name="connsiteX112" fmla="*/ 510470 w 1441934"/>
              <a:gd name="connsiteY112" fmla="*/ 416775 h 2035981"/>
              <a:gd name="connsiteX113" fmla="*/ 502374 w 1441934"/>
              <a:gd name="connsiteY113" fmla="*/ 432015 h 2035981"/>
              <a:gd name="connsiteX114" fmla="*/ 511423 w 1441934"/>
              <a:gd name="connsiteY114" fmla="*/ 447255 h 2035981"/>
              <a:gd name="connsiteX115" fmla="*/ 1073398 w 1441934"/>
              <a:gd name="connsiteY115" fmla="*/ 859211 h 2035981"/>
              <a:gd name="connsiteX116" fmla="*/ 1057682 w 1441934"/>
              <a:gd name="connsiteY116" fmla="*/ 861116 h 2035981"/>
              <a:gd name="connsiteX117" fmla="*/ 1064826 w 1441934"/>
              <a:gd name="connsiteY117" fmla="*/ 879214 h 2035981"/>
              <a:gd name="connsiteX118" fmla="*/ 1044347 w 1441934"/>
              <a:gd name="connsiteY118" fmla="*/ 906360 h 2035981"/>
              <a:gd name="connsiteX119" fmla="*/ 886708 w 1441934"/>
              <a:gd name="connsiteY119" fmla="*/ 907789 h 2035981"/>
              <a:gd name="connsiteX120" fmla="*/ 878612 w 1441934"/>
              <a:gd name="connsiteY120" fmla="*/ 895882 h 2035981"/>
              <a:gd name="connsiteX121" fmla="*/ 886232 w 1441934"/>
              <a:gd name="connsiteY121" fmla="*/ 835399 h 2035981"/>
              <a:gd name="connsiteX122" fmla="*/ 886232 w 1441934"/>
              <a:gd name="connsiteY122" fmla="*/ 835399 h 2035981"/>
              <a:gd name="connsiteX123" fmla="*/ 887660 w 1441934"/>
              <a:gd name="connsiteY123" fmla="*/ 827302 h 2035981"/>
              <a:gd name="connsiteX124" fmla="*/ 898614 w 1441934"/>
              <a:gd name="connsiteY124" fmla="*/ 730624 h 2035981"/>
              <a:gd name="connsiteX125" fmla="*/ 915759 w 1441934"/>
              <a:gd name="connsiteY125" fmla="*/ 665854 h 2035981"/>
              <a:gd name="connsiteX126" fmla="*/ 945287 w 1441934"/>
              <a:gd name="connsiteY126" fmla="*/ 645375 h 2035981"/>
              <a:gd name="connsiteX127" fmla="*/ 1135787 w 1441934"/>
              <a:gd name="connsiteY127" fmla="*/ 546315 h 2035981"/>
              <a:gd name="connsiteX128" fmla="*/ 1146740 w 1441934"/>
              <a:gd name="connsiteY128" fmla="*/ 545839 h 2035981"/>
              <a:gd name="connsiteX129" fmla="*/ 1143407 w 1441934"/>
              <a:gd name="connsiteY129" fmla="*/ 556792 h 2035981"/>
              <a:gd name="connsiteX130" fmla="*/ 1015295 w 1441934"/>
              <a:gd name="connsiteY130" fmla="*/ 718241 h 2035981"/>
              <a:gd name="connsiteX131" fmla="*/ 1020058 w 1441934"/>
              <a:gd name="connsiteY131" fmla="*/ 731100 h 2035981"/>
              <a:gd name="connsiteX132" fmla="*/ 1020058 w 1441934"/>
              <a:gd name="connsiteY132" fmla="*/ 731100 h 2035981"/>
              <a:gd name="connsiteX133" fmla="*/ 1095782 w 1441934"/>
              <a:gd name="connsiteY133" fmla="*/ 686809 h 2035981"/>
              <a:gd name="connsiteX134" fmla="*/ 1129595 w 1441934"/>
              <a:gd name="connsiteY134" fmla="*/ 666330 h 2035981"/>
              <a:gd name="connsiteX135" fmla="*/ 1135310 w 1441934"/>
              <a:gd name="connsiteY135" fmla="*/ 664425 h 2035981"/>
              <a:gd name="connsiteX136" fmla="*/ 1129595 w 1441934"/>
              <a:gd name="connsiteY136" fmla="*/ 666330 h 2035981"/>
              <a:gd name="connsiteX137" fmla="*/ 1163886 w 1441934"/>
              <a:gd name="connsiteY137" fmla="*/ 645851 h 2035981"/>
              <a:gd name="connsiteX138" fmla="*/ 1256278 w 1441934"/>
              <a:gd name="connsiteY138" fmla="*/ 589177 h 2035981"/>
              <a:gd name="connsiteX139" fmla="*/ 1271042 w 1441934"/>
              <a:gd name="connsiteY139" fmla="*/ 580129 h 2035981"/>
              <a:gd name="connsiteX140" fmla="*/ 1299140 w 1441934"/>
              <a:gd name="connsiteY140" fmla="*/ 590130 h 2035981"/>
              <a:gd name="connsiteX141" fmla="*/ 1310570 w 1441934"/>
              <a:gd name="connsiteY141" fmla="*/ 727766 h 2035981"/>
              <a:gd name="connsiteX142" fmla="*/ 1301522 w 1441934"/>
              <a:gd name="connsiteY142" fmla="*/ 768247 h 2035981"/>
              <a:gd name="connsiteX143" fmla="*/ 1301522 w 1441934"/>
              <a:gd name="connsiteY143" fmla="*/ 768247 h 2035981"/>
              <a:gd name="connsiteX144" fmla="*/ 1289615 w 1441934"/>
              <a:gd name="connsiteY144" fmla="*/ 850162 h 2035981"/>
              <a:gd name="connsiteX145" fmla="*/ 1276280 w 1441934"/>
              <a:gd name="connsiteY145" fmla="*/ 858735 h 2035981"/>
              <a:gd name="connsiteX146" fmla="*/ 1187222 w 1441934"/>
              <a:gd name="connsiteY146" fmla="*/ 858735 h 2035981"/>
              <a:gd name="connsiteX147" fmla="*/ 1073398 w 1441934"/>
              <a:gd name="connsiteY147" fmla="*/ 859211 h 2035981"/>
              <a:gd name="connsiteX148" fmla="*/ 1393914 w 1441934"/>
              <a:gd name="connsiteY148" fmla="*/ 1123054 h 2035981"/>
              <a:gd name="connsiteX149" fmla="*/ 1391057 w 1441934"/>
              <a:gd name="connsiteY149" fmla="*/ 1141151 h 2035981"/>
              <a:gd name="connsiteX150" fmla="*/ 1391057 w 1441934"/>
              <a:gd name="connsiteY150" fmla="*/ 1141151 h 2035981"/>
              <a:gd name="connsiteX151" fmla="*/ 1390580 w 1441934"/>
              <a:gd name="connsiteY151" fmla="*/ 1151153 h 2035981"/>
              <a:gd name="connsiteX152" fmla="*/ 1342955 w 1441934"/>
              <a:gd name="connsiteY152" fmla="*/ 1181633 h 2035981"/>
              <a:gd name="connsiteX153" fmla="*/ 1254849 w 1441934"/>
              <a:gd name="connsiteY153" fmla="*/ 1157820 h 2035981"/>
              <a:gd name="connsiteX154" fmla="*/ 1194842 w 1441934"/>
              <a:gd name="connsiteY154" fmla="*/ 1147342 h 2035981"/>
              <a:gd name="connsiteX155" fmla="*/ 1180554 w 1441934"/>
              <a:gd name="connsiteY155" fmla="*/ 1150676 h 2035981"/>
              <a:gd name="connsiteX156" fmla="*/ 1197223 w 1441934"/>
              <a:gd name="connsiteY156" fmla="*/ 1163535 h 2035981"/>
              <a:gd name="connsiteX157" fmla="*/ 1197223 w 1441934"/>
              <a:gd name="connsiteY157" fmla="*/ 1163535 h 2035981"/>
              <a:gd name="connsiteX158" fmla="*/ 1269613 w 1441934"/>
              <a:gd name="connsiteY158" fmla="*/ 1190205 h 2035981"/>
              <a:gd name="connsiteX159" fmla="*/ 1269613 w 1441934"/>
              <a:gd name="connsiteY159" fmla="*/ 1190205 h 2035981"/>
              <a:gd name="connsiteX160" fmla="*/ 1289615 w 1441934"/>
              <a:gd name="connsiteY160" fmla="*/ 1197349 h 2035981"/>
              <a:gd name="connsiteX161" fmla="*/ 1289615 w 1441934"/>
              <a:gd name="connsiteY161" fmla="*/ 1197349 h 2035981"/>
              <a:gd name="connsiteX162" fmla="*/ 1362958 w 1441934"/>
              <a:gd name="connsiteY162" fmla="*/ 1223543 h 2035981"/>
              <a:gd name="connsiteX163" fmla="*/ 1368673 w 1441934"/>
              <a:gd name="connsiteY163" fmla="*/ 1237354 h 2035981"/>
              <a:gd name="connsiteX164" fmla="*/ 1345337 w 1441934"/>
              <a:gd name="connsiteY164" fmla="*/ 1279740 h 2035981"/>
              <a:gd name="connsiteX165" fmla="*/ 1345337 w 1441934"/>
              <a:gd name="connsiteY165" fmla="*/ 1279740 h 2035981"/>
              <a:gd name="connsiteX166" fmla="*/ 1334383 w 1441934"/>
              <a:gd name="connsiteY166" fmla="*/ 1300219 h 2035981"/>
              <a:gd name="connsiteX167" fmla="*/ 1334383 w 1441934"/>
              <a:gd name="connsiteY167" fmla="*/ 1300219 h 2035981"/>
              <a:gd name="connsiteX168" fmla="*/ 1291520 w 1441934"/>
              <a:gd name="connsiteY168" fmla="*/ 1381181 h 2035981"/>
              <a:gd name="connsiteX169" fmla="*/ 1237228 w 1441934"/>
              <a:gd name="connsiteY169" fmla="*/ 1392611 h 2035981"/>
              <a:gd name="connsiteX170" fmla="*/ 1137215 w 1441934"/>
              <a:gd name="connsiteY170" fmla="*/ 1327841 h 2035981"/>
              <a:gd name="connsiteX171" fmla="*/ 1137215 w 1441934"/>
              <a:gd name="connsiteY171" fmla="*/ 1327841 h 2035981"/>
              <a:gd name="connsiteX172" fmla="*/ 1028154 w 1441934"/>
              <a:gd name="connsiteY172" fmla="*/ 1256404 h 2035981"/>
              <a:gd name="connsiteX173" fmla="*/ 1011962 w 1441934"/>
              <a:gd name="connsiteY173" fmla="*/ 1224971 h 2035981"/>
              <a:gd name="connsiteX174" fmla="*/ 1019105 w 1441934"/>
              <a:gd name="connsiteY174" fmla="*/ 1219733 h 2035981"/>
              <a:gd name="connsiteX175" fmla="*/ 1062444 w 1441934"/>
              <a:gd name="connsiteY175" fmla="*/ 1222590 h 2035981"/>
              <a:gd name="connsiteX176" fmla="*/ 1084352 w 1441934"/>
              <a:gd name="connsiteY176" fmla="*/ 1202588 h 2035981"/>
              <a:gd name="connsiteX177" fmla="*/ 1087209 w 1441934"/>
              <a:gd name="connsiteY177" fmla="*/ 1186871 h 2035981"/>
              <a:gd name="connsiteX178" fmla="*/ 1087209 w 1441934"/>
              <a:gd name="connsiteY178" fmla="*/ 1186871 h 2035981"/>
              <a:gd name="connsiteX179" fmla="*/ 1088162 w 1441934"/>
              <a:gd name="connsiteY179" fmla="*/ 1173060 h 2035981"/>
              <a:gd name="connsiteX180" fmla="*/ 1089590 w 1441934"/>
              <a:gd name="connsiteY180" fmla="*/ 1164964 h 2035981"/>
              <a:gd name="connsiteX181" fmla="*/ 1089590 w 1441934"/>
              <a:gd name="connsiteY181" fmla="*/ 1164964 h 2035981"/>
              <a:gd name="connsiteX182" fmla="*/ 1092924 w 1441934"/>
              <a:gd name="connsiteY182" fmla="*/ 1133531 h 2035981"/>
              <a:gd name="connsiteX183" fmla="*/ 1092924 w 1441934"/>
              <a:gd name="connsiteY183" fmla="*/ 1133531 h 2035981"/>
              <a:gd name="connsiteX184" fmla="*/ 1112927 w 1441934"/>
              <a:gd name="connsiteY184" fmla="*/ 955890 h 2035981"/>
              <a:gd name="connsiteX185" fmla="*/ 1116260 w 1441934"/>
              <a:gd name="connsiteY185" fmla="*/ 937792 h 2035981"/>
              <a:gd name="connsiteX186" fmla="*/ 1147217 w 1441934"/>
              <a:gd name="connsiteY186" fmla="*/ 912075 h 2035981"/>
              <a:gd name="connsiteX187" fmla="*/ 1310570 w 1441934"/>
              <a:gd name="connsiteY187" fmla="*/ 902550 h 2035981"/>
              <a:gd name="connsiteX188" fmla="*/ 1343432 w 1441934"/>
              <a:gd name="connsiteY188" fmla="*/ 907789 h 2035981"/>
              <a:gd name="connsiteX189" fmla="*/ 1369626 w 1441934"/>
              <a:gd name="connsiteY189" fmla="*/ 938745 h 2035981"/>
              <a:gd name="connsiteX190" fmla="*/ 1390580 w 1441934"/>
              <a:gd name="connsiteY190" fmla="*/ 1045901 h 2035981"/>
              <a:gd name="connsiteX191" fmla="*/ 1379151 w 1441934"/>
              <a:gd name="connsiteY191" fmla="*/ 1059236 h 2035981"/>
              <a:gd name="connsiteX192" fmla="*/ 1308189 w 1441934"/>
              <a:gd name="connsiteY192" fmla="*/ 1058760 h 2035981"/>
              <a:gd name="connsiteX193" fmla="*/ 1308189 w 1441934"/>
              <a:gd name="connsiteY193" fmla="*/ 1058760 h 2035981"/>
              <a:gd name="connsiteX194" fmla="*/ 1288663 w 1441934"/>
              <a:gd name="connsiteY194" fmla="*/ 1058760 h 2035981"/>
              <a:gd name="connsiteX195" fmla="*/ 1288663 w 1441934"/>
              <a:gd name="connsiteY195" fmla="*/ 1058760 h 2035981"/>
              <a:gd name="connsiteX196" fmla="*/ 1201033 w 1441934"/>
              <a:gd name="connsiteY196" fmla="*/ 1059236 h 2035981"/>
              <a:gd name="connsiteX197" fmla="*/ 1188174 w 1441934"/>
              <a:gd name="connsiteY197" fmla="*/ 1066380 h 2035981"/>
              <a:gd name="connsiteX198" fmla="*/ 1199604 w 1441934"/>
              <a:gd name="connsiteY198" fmla="*/ 1074476 h 2035981"/>
              <a:gd name="connsiteX199" fmla="*/ 1230084 w 1441934"/>
              <a:gd name="connsiteY199" fmla="*/ 1077810 h 2035981"/>
              <a:gd name="connsiteX200" fmla="*/ 1233894 w 1441934"/>
              <a:gd name="connsiteY200" fmla="*/ 1078763 h 2035981"/>
              <a:gd name="connsiteX201" fmla="*/ 1305808 w 1441934"/>
              <a:gd name="connsiteY201" fmla="*/ 1084001 h 2035981"/>
              <a:gd name="connsiteX202" fmla="*/ 1361529 w 1441934"/>
              <a:gd name="connsiteY202" fmla="*/ 1086383 h 2035981"/>
              <a:gd name="connsiteX203" fmla="*/ 1393914 w 1441934"/>
              <a:gd name="connsiteY203" fmla="*/ 1123054 h 20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441934" h="2035981">
                <a:moveTo>
                  <a:pt x="1432967" y="970177"/>
                </a:moveTo>
                <a:cubicBezTo>
                  <a:pt x="1430109" y="964462"/>
                  <a:pt x="1426299" y="961129"/>
                  <a:pt x="1423918" y="956842"/>
                </a:cubicBezTo>
                <a:cubicBezTo>
                  <a:pt x="1413440" y="935411"/>
                  <a:pt x="1414393" y="910646"/>
                  <a:pt x="1406297" y="888262"/>
                </a:cubicBezTo>
                <a:cubicBezTo>
                  <a:pt x="1397724" y="864450"/>
                  <a:pt x="1383913" y="843019"/>
                  <a:pt x="1372483" y="820159"/>
                </a:cubicBezTo>
                <a:cubicBezTo>
                  <a:pt x="1367721" y="809681"/>
                  <a:pt x="1364387" y="799204"/>
                  <a:pt x="1365815" y="787774"/>
                </a:cubicBezTo>
                <a:cubicBezTo>
                  <a:pt x="1362482" y="763961"/>
                  <a:pt x="1362482" y="739672"/>
                  <a:pt x="1364387" y="715384"/>
                </a:cubicBezTo>
                <a:cubicBezTo>
                  <a:pt x="1365815" y="696334"/>
                  <a:pt x="1372959" y="679189"/>
                  <a:pt x="1370578" y="659662"/>
                </a:cubicBezTo>
                <a:cubicBezTo>
                  <a:pt x="1368673" y="643470"/>
                  <a:pt x="1361053" y="628706"/>
                  <a:pt x="1359148" y="612990"/>
                </a:cubicBezTo>
                <a:cubicBezTo>
                  <a:pt x="1356767" y="596797"/>
                  <a:pt x="1358196" y="580129"/>
                  <a:pt x="1356290" y="563936"/>
                </a:cubicBezTo>
                <a:cubicBezTo>
                  <a:pt x="1351528" y="517264"/>
                  <a:pt x="1362005" y="471544"/>
                  <a:pt x="1372007" y="424871"/>
                </a:cubicBezTo>
                <a:cubicBezTo>
                  <a:pt x="1378198" y="395344"/>
                  <a:pt x="1360101" y="370579"/>
                  <a:pt x="1359624" y="342956"/>
                </a:cubicBezTo>
                <a:cubicBezTo>
                  <a:pt x="1359148" y="313429"/>
                  <a:pt x="1357243" y="284377"/>
                  <a:pt x="1355338" y="255326"/>
                </a:cubicBezTo>
                <a:cubicBezTo>
                  <a:pt x="1353433" y="224846"/>
                  <a:pt x="1314380" y="204367"/>
                  <a:pt x="1287711" y="191508"/>
                </a:cubicBezTo>
                <a:cubicBezTo>
                  <a:pt x="1276280" y="185793"/>
                  <a:pt x="1264374" y="181031"/>
                  <a:pt x="1252468" y="176268"/>
                </a:cubicBezTo>
                <a:cubicBezTo>
                  <a:pt x="1243419" y="172458"/>
                  <a:pt x="1235323" y="168172"/>
                  <a:pt x="1228179" y="161505"/>
                </a:cubicBezTo>
                <a:cubicBezTo>
                  <a:pt x="1214844" y="149122"/>
                  <a:pt x="1200557" y="137692"/>
                  <a:pt x="1185793" y="127215"/>
                </a:cubicBezTo>
                <a:cubicBezTo>
                  <a:pt x="1186269" y="118642"/>
                  <a:pt x="1177697" y="116737"/>
                  <a:pt x="1174363" y="111022"/>
                </a:cubicBezTo>
                <a:cubicBezTo>
                  <a:pt x="1158170" y="101973"/>
                  <a:pt x="1141026" y="93877"/>
                  <a:pt x="1122452" y="91020"/>
                </a:cubicBezTo>
                <a:cubicBezTo>
                  <a:pt x="1086733" y="85305"/>
                  <a:pt x="1047204" y="64826"/>
                  <a:pt x="1011485" y="52920"/>
                </a:cubicBezTo>
                <a:cubicBezTo>
                  <a:pt x="991007" y="46252"/>
                  <a:pt x="969576" y="35775"/>
                  <a:pt x="948620" y="31965"/>
                </a:cubicBezTo>
                <a:cubicBezTo>
                  <a:pt x="929094" y="28155"/>
                  <a:pt x="907663" y="29107"/>
                  <a:pt x="887660" y="26726"/>
                </a:cubicBezTo>
                <a:cubicBezTo>
                  <a:pt x="862895" y="23392"/>
                  <a:pt x="838607" y="13867"/>
                  <a:pt x="813365" y="17677"/>
                </a:cubicBezTo>
                <a:cubicBezTo>
                  <a:pt x="778599" y="10533"/>
                  <a:pt x="745262" y="-897"/>
                  <a:pt x="708590" y="56"/>
                </a:cubicBezTo>
                <a:cubicBezTo>
                  <a:pt x="677158" y="1008"/>
                  <a:pt x="645725" y="2913"/>
                  <a:pt x="615245" y="11010"/>
                </a:cubicBezTo>
                <a:cubicBezTo>
                  <a:pt x="541903" y="30536"/>
                  <a:pt x="467132" y="34346"/>
                  <a:pt x="405219" y="83876"/>
                </a:cubicBezTo>
                <a:cubicBezTo>
                  <a:pt x="373310" y="109117"/>
                  <a:pt x="335686" y="129120"/>
                  <a:pt x="307111" y="158171"/>
                </a:cubicBezTo>
                <a:cubicBezTo>
                  <a:pt x="285204" y="180555"/>
                  <a:pt x="264249" y="203891"/>
                  <a:pt x="244723" y="228180"/>
                </a:cubicBezTo>
                <a:cubicBezTo>
                  <a:pt x="227102" y="250087"/>
                  <a:pt x="205670" y="267232"/>
                  <a:pt x="191859" y="292474"/>
                </a:cubicBezTo>
                <a:cubicBezTo>
                  <a:pt x="176619" y="320096"/>
                  <a:pt x="159950" y="350576"/>
                  <a:pt x="149473" y="380580"/>
                </a:cubicBezTo>
                <a:cubicBezTo>
                  <a:pt x="128042" y="443921"/>
                  <a:pt x="113754" y="510120"/>
                  <a:pt x="112801" y="577271"/>
                </a:cubicBezTo>
                <a:cubicBezTo>
                  <a:pt x="112325" y="612037"/>
                  <a:pt x="114706" y="646327"/>
                  <a:pt x="121850" y="680617"/>
                </a:cubicBezTo>
                <a:cubicBezTo>
                  <a:pt x="132804" y="731576"/>
                  <a:pt x="152806" y="780630"/>
                  <a:pt x="178524" y="825874"/>
                </a:cubicBezTo>
                <a:cubicBezTo>
                  <a:pt x="191383" y="848734"/>
                  <a:pt x="205670" y="870641"/>
                  <a:pt x="221386" y="892072"/>
                </a:cubicBezTo>
                <a:cubicBezTo>
                  <a:pt x="228530" y="902074"/>
                  <a:pt x="236627" y="911599"/>
                  <a:pt x="244247" y="921600"/>
                </a:cubicBezTo>
                <a:cubicBezTo>
                  <a:pt x="268059" y="951604"/>
                  <a:pt x="287585" y="978750"/>
                  <a:pt x="295681" y="1016374"/>
                </a:cubicBezTo>
                <a:cubicBezTo>
                  <a:pt x="305683" y="1061617"/>
                  <a:pt x="315208" y="1106861"/>
                  <a:pt x="319970" y="1153058"/>
                </a:cubicBezTo>
                <a:cubicBezTo>
                  <a:pt x="325685" y="1209255"/>
                  <a:pt x="327114" y="1267358"/>
                  <a:pt x="311874" y="1322603"/>
                </a:cubicBezTo>
                <a:cubicBezTo>
                  <a:pt x="304730" y="1349273"/>
                  <a:pt x="293300" y="1374990"/>
                  <a:pt x="277584" y="1397850"/>
                </a:cubicBezTo>
                <a:cubicBezTo>
                  <a:pt x="269011" y="1410233"/>
                  <a:pt x="259010" y="1421186"/>
                  <a:pt x="248533" y="1431664"/>
                </a:cubicBezTo>
                <a:cubicBezTo>
                  <a:pt x="239484" y="1440236"/>
                  <a:pt x="73345" y="1560584"/>
                  <a:pt x="7949" y="1611103"/>
                </a:cubicBezTo>
                <a:cubicBezTo>
                  <a:pt x="283" y="1669359"/>
                  <a:pt x="-1877" y="1650100"/>
                  <a:pt x="1635" y="1697549"/>
                </a:cubicBezTo>
                <a:cubicBezTo>
                  <a:pt x="97962" y="1622712"/>
                  <a:pt x="306635" y="1476431"/>
                  <a:pt x="321875" y="1465954"/>
                </a:cubicBezTo>
                <a:cubicBezTo>
                  <a:pt x="323304" y="1465001"/>
                  <a:pt x="325685" y="1464049"/>
                  <a:pt x="326638" y="1462620"/>
                </a:cubicBezTo>
                <a:cubicBezTo>
                  <a:pt x="353308" y="1418805"/>
                  <a:pt x="376168" y="1380229"/>
                  <a:pt x="390932" y="1330699"/>
                </a:cubicBezTo>
                <a:cubicBezTo>
                  <a:pt x="400457" y="1299266"/>
                  <a:pt x="408553" y="1266881"/>
                  <a:pt x="413792" y="1234020"/>
                </a:cubicBezTo>
                <a:cubicBezTo>
                  <a:pt x="418554" y="1206874"/>
                  <a:pt x="414268" y="1174489"/>
                  <a:pt x="437128" y="1156391"/>
                </a:cubicBezTo>
                <a:cubicBezTo>
                  <a:pt x="467608" y="1132103"/>
                  <a:pt x="473799" y="1088764"/>
                  <a:pt x="480943" y="1052569"/>
                </a:cubicBezTo>
                <a:cubicBezTo>
                  <a:pt x="487134" y="1022565"/>
                  <a:pt x="476657" y="993990"/>
                  <a:pt x="472847" y="962081"/>
                </a:cubicBezTo>
                <a:cubicBezTo>
                  <a:pt x="466179" y="901121"/>
                  <a:pt x="461893" y="830160"/>
                  <a:pt x="475704" y="770152"/>
                </a:cubicBezTo>
                <a:cubicBezTo>
                  <a:pt x="478085" y="759199"/>
                  <a:pt x="480943" y="748245"/>
                  <a:pt x="486182" y="738720"/>
                </a:cubicBezTo>
                <a:cubicBezTo>
                  <a:pt x="496659" y="721099"/>
                  <a:pt x="527139" y="707764"/>
                  <a:pt x="545237" y="699191"/>
                </a:cubicBezTo>
                <a:cubicBezTo>
                  <a:pt x="568573" y="688237"/>
                  <a:pt x="593814" y="682046"/>
                  <a:pt x="619055" y="681570"/>
                </a:cubicBezTo>
                <a:cubicBezTo>
                  <a:pt x="671443" y="680141"/>
                  <a:pt x="721925" y="702525"/>
                  <a:pt x="756692" y="742054"/>
                </a:cubicBezTo>
                <a:cubicBezTo>
                  <a:pt x="799078" y="790155"/>
                  <a:pt x="822414" y="848257"/>
                  <a:pt x="842417" y="908265"/>
                </a:cubicBezTo>
                <a:cubicBezTo>
                  <a:pt x="844798" y="915409"/>
                  <a:pt x="842417" y="918266"/>
                  <a:pt x="835273" y="918742"/>
                </a:cubicBezTo>
                <a:cubicBezTo>
                  <a:pt x="802888" y="920647"/>
                  <a:pt x="770027" y="921124"/>
                  <a:pt x="737642" y="921600"/>
                </a:cubicBezTo>
                <a:cubicBezTo>
                  <a:pt x="722402" y="922076"/>
                  <a:pt x="669062" y="915885"/>
                  <a:pt x="658584" y="932554"/>
                </a:cubicBezTo>
                <a:cubicBezTo>
                  <a:pt x="648583" y="948270"/>
                  <a:pt x="679063" y="946841"/>
                  <a:pt x="688112" y="946841"/>
                </a:cubicBezTo>
                <a:lnTo>
                  <a:pt x="1049585" y="946841"/>
                </a:lnTo>
                <a:cubicBezTo>
                  <a:pt x="1056729" y="946841"/>
                  <a:pt x="1064349" y="945412"/>
                  <a:pt x="1071493" y="949222"/>
                </a:cubicBezTo>
                <a:cubicBezTo>
                  <a:pt x="1056729" y="957795"/>
                  <a:pt x="1058158" y="1000657"/>
                  <a:pt x="1056253" y="1015421"/>
                </a:cubicBezTo>
                <a:cubicBezTo>
                  <a:pt x="1049109" y="1064475"/>
                  <a:pt x="1047680" y="1108766"/>
                  <a:pt x="1042918" y="1156867"/>
                </a:cubicBezTo>
                <a:cubicBezTo>
                  <a:pt x="1041965" y="1167345"/>
                  <a:pt x="1036251" y="1170679"/>
                  <a:pt x="1026726" y="1170679"/>
                </a:cubicBezTo>
                <a:cubicBezTo>
                  <a:pt x="1012914" y="1170679"/>
                  <a:pt x="996722" y="1170203"/>
                  <a:pt x="982434" y="1173536"/>
                </a:cubicBezTo>
                <a:cubicBezTo>
                  <a:pt x="967670" y="1176870"/>
                  <a:pt x="951478" y="1191158"/>
                  <a:pt x="936714" y="1188776"/>
                </a:cubicBezTo>
                <a:lnTo>
                  <a:pt x="793363" y="1164011"/>
                </a:lnTo>
                <a:lnTo>
                  <a:pt x="723354" y="1152105"/>
                </a:lnTo>
                <a:cubicBezTo>
                  <a:pt x="712877" y="1150200"/>
                  <a:pt x="672872" y="1133055"/>
                  <a:pt x="664775" y="1140675"/>
                </a:cubicBezTo>
                <a:cubicBezTo>
                  <a:pt x="648107" y="1155915"/>
                  <a:pt x="738118" y="1180204"/>
                  <a:pt x="746690" y="1182109"/>
                </a:cubicBezTo>
                <a:cubicBezTo>
                  <a:pt x="810032" y="1197349"/>
                  <a:pt x="869087" y="1221161"/>
                  <a:pt x="930999" y="1240211"/>
                </a:cubicBezTo>
                <a:cubicBezTo>
                  <a:pt x="939095" y="1242593"/>
                  <a:pt x="945763" y="1246879"/>
                  <a:pt x="951954" y="1253070"/>
                </a:cubicBezTo>
                <a:cubicBezTo>
                  <a:pt x="966242" y="1257833"/>
                  <a:pt x="978624" y="1276406"/>
                  <a:pt x="989102" y="1286408"/>
                </a:cubicBezTo>
                <a:cubicBezTo>
                  <a:pt x="1024820" y="1321174"/>
                  <a:pt x="1060539" y="1346891"/>
                  <a:pt x="1101497" y="1374990"/>
                </a:cubicBezTo>
                <a:cubicBezTo>
                  <a:pt x="1061968" y="1379753"/>
                  <a:pt x="1022439" y="1378324"/>
                  <a:pt x="983387" y="1376895"/>
                </a:cubicBezTo>
                <a:cubicBezTo>
                  <a:pt x="951478" y="1375466"/>
                  <a:pt x="917664" y="1375466"/>
                  <a:pt x="894328" y="1400708"/>
                </a:cubicBezTo>
                <a:cubicBezTo>
                  <a:pt x="873849" y="1423091"/>
                  <a:pt x="872897" y="1453571"/>
                  <a:pt x="866229" y="1481194"/>
                </a:cubicBezTo>
                <a:cubicBezTo>
                  <a:pt x="857657" y="1515960"/>
                  <a:pt x="849084" y="1550250"/>
                  <a:pt x="843845" y="1585969"/>
                </a:cubicBezTo>
                <a:cubicBezTo>
                  <a:pt x="838607" y="1626450"/>
                  <a:pt x="836225" y="1666931"/>
                  <a:pt x="837654" y="1707889"/>
                </a:cubicBezTo>
                <a:cubicBezTo>
                  <a:pt x="840988" y="1801710"/>
                  <a:pt x="910451" y="1907973"/>
                  <a:pt x="931952" y="1961730"/>
                </a:cubicBezTo>
                <a:cubicBezTo>
                  <a:pt x="953453" y="2015487"/>
                  <a:pt x="950436" y="2019379"/>
                  <a:pt x="966659" y="2030432"/>
                </a:cubicBezTo>
                <a:cubicBezTo>
                  <a:pt x="982882" y="2041485"/>
                  <a:pt x="1002975" y="2033526"/>
                  <a:pt x="1029289" y="2028050"/>
                </a:cubicBezTo>
                <a:cubicBezTo>
                  <a:pt x="1019108" y="1987510"/>
                  <a:pt x="961955" y="1906485"/>
                  <a:pt x="950049" y="1863623"/>
                </a:cubicBezTo>
                <a:cubicBezTo>
                  <a:pt x="938619" y="1822189"/>
                  <a:pt x="926713" y="1780755"/>
                  <a:pt x="915283" y="1739321"/>
                </a:cubicBezTo>
                <a:cubicBezTo>
                  <a:pt x="905282" y="1703603"/>
                  <a:pt x="912425" y="1662645"/>
                  <a:pt x="918140" y="1626450"/>
                </a:cubicBezTo>
                <a:cubicBezTo>
                  <a:pt x="922427" y="1600256"/>
                  <a:pt x="927665" y="1574063"/>
                  <a:pt x="932904" y="1547869"/>
                </a:cubicBezTo>
                <a:cubicBezTo>
                  <a:pt x="935285" y="1535010"/>
                  <a:pt x="936714" y="1521675"/>
                  <a:pt x="940048" y="1509293"/>
                </a:cubicBezTo>
                <a:cubicBezTo>
                  <a:pt x="942429" y="1501196"/>
                  <a:pt x="947668" y="1494053"/>
                  <a:pt x="949097" y="1485956"/>
                </a:cubicBezTo>
                <a:cubicBezTo>
                  <a:pt x="951954" y="1472621"/>
                  <a:pt x="960527" y="1465478"/>
                  <a:pt x="972909" y="1463096"/>
                </a:cubicBezTo>
                <a:cubicBezTo>
                  <a:pt x="1019105" y="1454524"/>
                  <a:pt x="1065778" y="1450238"/>
                  <a:pt x="1112927" y="1449761"/>
                </a:cubicBezTo>
                <a:cubicBezTo>
                  <a:pt x="1155313" y="1449285"/>
                  <a:pt x="1203890" y="1446428"/>
                  <a:pt x="1243895" y="1462144"/>
                </a:cubicBezTo>
                <a:cubicBezTo>
                  <a:pt x="1269137" y="1472145"/>
                  <a:pt x="1286758" y="1470240"/>
                  <a:pt x="1301998" y="1442141"/>
                </a:cubicBezTo>
                <a:cubicBezTo>
                  <a:pt x="1309618" y="1430235"/>
                  <a:pt x="1315809" y="1417376"/>
                  <a:pt x="1321524" y="1404994"/>
                </a:cubicBezTo>
                <a:cubicBezTo>
                  <a:pt x="1351528" y="1342129"/>
                  <a:pt x="1392009" y="1282121"/>
                  <a:pt x="1414393" y="1216399"/>
                </a:cubicBezTo>
                <a:cubicBezTo>
                  <a:pt x="1435824" y="1152581"/>
                  <a:pt x="1448207" y="1083049"/>
                  <a:pt x="1438682" y="1015897"/>
                </a:cubicBezTo>
                <a:cubicBezTo>
                  <a:pt x="1436777" y="1002562"/>
                  <a:pt x="1434872" y="988275"/>
                  <a:pt x="1430586" y="975416"/>
                </a:cubicBezTo>
                <a:cubicBezTo>
                  <a:pt x="1433919" y="972559"/>
                  <a:pt x="1433443" y="971130"/>
                  <a:pt x="1432967" y="970177"/>
                </a:cubicBezTo>
                <a:close/>
                <a:moveTo>
                  <a:pt x="511423" y="447255"/>
                </a:moveTo>
                <a:cubicBezTo>
                  <a:pt x="523805" y="447255"/>
                  <a:pt x="536188" y="447255"/>
                  <a:pt x="548570" y="449160"/>
                </a:cubicBezTo>
                <a:cubicBezTo>
                  <a:pt x="516662" y="475354"/>
                  <a:pt x="483324" y="498214"/>
                  <a:pt x="442843" y="509167"/>
                </a:cubicBezTo>
                <a:cubicBezTo>
                  <a:pt x="418554" y="516787"/>
                  <a:pt x="393789" y="516311"/>
                  <a:pt x="367119" y="512025"/>
                </a:cubicBezTo>
                <a:cubicBezTo>
                  <a:pt x="403314" y="492022"/>
                  <a:pt x="404743" y="458685"/>
                  <a:pt x="403314" y="423442"/>
                </a:cubicBezTo>
                <a:cubicBezTo>
                  <a:pt x="393789" y="423442"/>
                  <a:pt x="386645" y="431062"/>
                  <a:pt x="379502" y="436777"/>
                </a:cubicBezTo>
                <a:cubicBezTo>
                  <a:pt x="358547" y="454399"/>
                  <a:pt x="338068" y="472496"/>
                  <a:pt x="317589" y="490594"/>
                </a:cubicBezTo>
                <a:cubicBezTo>
                  <a:pt x="305683" y="500595"/>
                  <a:pt x="294253" y="511549"/>
                  <a:pt x="279013" y="516787"/>
                </a:cubicBezTo>
                <a:cubicBezTo>
                  <a:pt x="342354" y="432491"/>
                  <a:pt x="413792" y="358672"/>
                  <a:pt x="512375" y="316762"/>
                </a:cubicBezTo>
                <a:lnTo>
                  <a:pt x="515233" y="319620"/>
                </a:lnTo>
                <a:cubicBezTo>
                  <a:pt x="504755" y="334384"/>
                  <a:pt x="494754" y="349147"/>
                  <a:pt x="484277" y="363911"/>
                </a:cubicBezTo>
                <a:cubicBezTo>
                  <a:pt x="482372" y="366292"/>
                  <a:pt x="479038" y="369150"/>
                  <a:pt x="480943" y="372484"/>
                </a:cubicBezTo>
                <a:cubicBezTo>
                  <a:pt x="482848" y="375817"/>
                  <a:pt x="487134" y="374389"/>
                  <a:pt x="489992" y="373912"/>
                </a:cubicBezTo>
                <a:lnTo>
                  <a:pt x="557143" y="362482"/>
                </a:lnTo>
                <a:cubicBezTo>
                  <a:pt x="560953" y="362006"/>
                  <a:pt x="565239" y="361530"/>
                  <a:pt x="570002" y="362006"/>
                </a:cubicBezTo>
                <a:cubicBezTo>
                  <a:pt x="545713" y="375817"/>
                  <a:pt x="527615" y="395344"/>
                  <a:pt x="510470" y="416775"/>
                </a:cubicBezTo>
                <a:lnTo>
                  <a:pt x="510470" y="416775"/>
                </a:lnTo>
                <a:cubicBezTo>
                  <a:pt x="507613" y="422014"/>
                  <a:pt x="505232" y="426776"/>
                  <a:pt x="502374" y="432015"/>
                </a:cubicBezTo>
                <a:cubicBezTo>
                  <a:pt x="495230" y="445826"/>
                  <a:pt x="496183" y="447255"/>
                  <a:pt x="511423" y="447255"/>
                </a:cubicBezTo>
                <a:close/>
                <a:moveTo>
                  <a:pt x="1073398" y="859211"/>
                </a:moveTo>
                <a:cubicBezTo>
                  <a:pt x="1068159" y="859211"/>
                  <a:pt x="1062444" y="858735"/>
                  <a:pt x="1057682" y="861116"/>
                </a:cubicBezTo>
                <a:cubicBezTo>
                  <a:pt x="1062444" y="866355"/>
                  <a:pt x="1063873" y="873022"/>
                  <a:pt x="1064826" y="879214"/>
                </a:cubicBezTo>
                <a:cubicBezTo>
                  <a:pt x="1067683" y="895882"/>
                  <a:pt x="1061492" y="905407"/>
                  <a:pt x="1044347" y="906360"/>
                </a:cubicBezTo>
                <a:cubicBezTo>
                  <a:pt x="991959" y="909694"/>
                  <a:pt x="939095" y="909217"/>
                  <a:pt x="886708" y="907789"/>
                </a:cubicBezTo>
                <a:cubicBezTo>
                  <a:pt x="877659" y="907789"/>
                  <a:pt x="878135" y="901597"/>
                  <a:pt x="878612" y="895882"/>
                </a:cubicBezTo>
                <a:cubicBezTo>
                  <a:pt x="880993" y="875880"/>
                  <a:pt x="883850" y="855877"/>
                  <a:pt x="886232" y="835399"/>
                </a:cubicBezTo>
                <a:lnTo>
                  <a:pt x="886232" y="835399"/>
                </a:lnTo>
                <a:cubicBezTo>
                  <a:pt x="886708" y="832541"/>
                  <a:pt x="887184" y="830160"/>
                  <a:pt x="887660" y="827302"/>
                </a:cubicBezTo>
                <a:cubicBezTo>
                  <a:pt x="888613" y="794917"/>
                  <a:pt x="894328" y="762532"/>
                  <a:pt x="898614" y="730624"/>
                </a:cubicBezTo>
                <a:cubicBezTo>
                  <a:pt x="902424" y="708716"/>
                  <a:pt x="899567" y="684904"/>
                  <a:pt x="915759" y="665854"/>
                </a:cubicBezTo>
                <a:cubicBezTo>
                  <a:pt x="922903" y="654900"/>
                  <a:pt x="934333" y="651090"/>
                  <a:pt x="945287" y="645375"/>
                </a:cubicBezTo>
                <a:cubicBezTo>
                  <a:pt x="1007676" y="610609"/>
                  <a:pt x="1072445" y="579176"/>
                  <a:pt x="1135787" y="546315"/>
                </a:cubicBezTo>
                <a:cubicBezTo>
                  <a:pt x="1139120" y="544410"/>
                  <a:pt x="1143407" y="541076"/>
                  <a:pt x="1146740" y="545839"/>
                </a:cubicBezTo>
                <a:cubicBezTo>
                  <a:pt x="1150074" y="550125"/>
                  <a:pt x="1145788" y="553459"/>
                  <a:pt x="1143407" y="556792"/>
                </a:cubicBezTo>
                <a:lnTo>
                  <a:pt x="1015295" y="718241"/>
                </a:lnTo>
                <a:cubicBezTo>
                  <a:pt x="1013390" y="723956"/>
                  <a:pt x="1018153" y="726814"/>
                  <a:pt x="1020058" y="731100"/>
                </a:cubicBezTo>
                <a:lnTo>
                  <a:pt x="1020058" y="731100"/>
                </a:lnTo>
                <a:cubicBezTo>
                  <a:pt x="1046728" y="718717"/>
                  <a:pt x="1070540" y="701096"/>
                  <a:pt x="1095782" y="686809"/>
                </a:cubicBezTo>
                <a:cubicBezTo>
                  <a:pt x="1107212" y="680141"/>
                  <a:pt x="1118642" y="673474"/>
                  <a:pt x="1129595" y="666330"/>
                </a:cubicBezTo>
                <a:cubicBezTo>
                  <a:pt x="1131501" y="666330"/>
                  <a:pt x="1133405" y="665377"/>
                  <a:pt x="1135310" y="664425"/>
                </a:cubicBezTo>
                <a:cubicBezTo>
                  <a:pt x="1133405" y="664901"/>
                  <a:pt x="1131501" y="665377"/>
                  <a:pt x="1129595" y="666330"/>
                </a:cubicBezTo>
                <a:cubicBezTo>
                  <a:pt x="1141026" y="659662"/>
                  <a:pt x="1152455" y="652519"/>
                  <a:pt x="1163886" y="645851"/>
                </a:cubicBezTo>
                <a:lnTo>
                  <a:pt x="1256278" y="589177"/>
                </a:lnTo>
                <a:cubicBezTo>
                  <a:pt x="1261040" y="586320"/>
                  <a:pt x="1265803" y="582986"/>
                  <a:pt x="1271042" y="580129"/>
                </a:cubicBezTo>
                <a:cubicBezTo>
                  <a:pt x="1291997" y="567746"/>
                  <a:pt x="1289615" y="565841"/>
                  <a:pt x="1299140" y="590130"/>
                </a:cubicBezTo>
                <a:cubicBezTo>
                  <a:pt x="1316762" y="634897"/>
                  <a:pt x="1320572" y="680617"/>
                  <a:pt x="1310570" y="727766"/>
                </a:cubicBezTo>
                <a:cubicBezTo>
                  <a:pt x="1308665" y="741577"/>
                  <a:pt x="1306284" y="755389"/>
                  <a:pt x="1301522" y="768247"/>
                </a:cubicBezTo>
                <a:lnTo>
                  <a:pt x="1301522" y="768247"/>
                </a:lnTo>
                <a:cubicBezTo>
                  <a:pt x="1297236" y="795394"/>
                  <a:pt x="1290092" y="822540"/>
                  <a:pt x="1289615" y="850162"/>
                </a:cubicBezTo>
                <a:cubicBezTo>
                  <a:pt x="1289615" y="859211"/>
                  <a:pt x="1282472" y="858735"/>
                  <a:pt x="1276280" y="858735"/>
                </a:cubicBezTo>
                <a:lnTo>
                  <a:pt x="1187222" y="858735"/>
                </a:lnTo>
                <a:lnTo>
                  <a:pt x="1073398" y="859211"/>
                </a:lnTo>
                <a:close/>
                <a:moveTo>
                  <a:pt x="1393914" y="1123054"/>
                </a:moveTo>
                <a:cubicBezTo>
                  <a:pt x="1393438" y="1129245"/>
                  <a:pt x="1392009" y="1135436"/>
                  <a:pt x="1391057" y="1141151"/>
                </a:cubicBezTo>
                <a:lnTo>
                  <a:pt x="1391057" y="1141151"/>
                </a:lnTo>
                <a:cubicBezTo>
                  <a:pt x="1391057" y="1144485"/>
                  <a:pt x="1391057" y="1147819"/>
                  <a:pt x="1390580" y="1151153"/>
                </a:cubicBezTo>
                <a:cubicBezTo>
                  <a:pt x="1385818" y="1180680"/>
                  <a:pt x="1370578" y="1191634"/>
                  <a:pt x="1342955" y="1181633"/>
                </a:cubicBezTo>
                <a:cubicBezTo>
                  <a:pt x="1313904" y="1171155"/>
                  <a:pt x="1283901" y="1165916"/>
                  <a:pt x="1254849" y="1157820"/>
                </a:cubicBezTo>
                <a:lnTo>
                  <a:pt x="1194842" y="1147342"/>
                </a:lnTo>
                <a:cubicBezTo>
                  <a:pt x="1189603" y="1146390"/>
                  <a:pt x="1184364" y="1145438"/>
                  <a:pt x="1180554" y="1150676"/>
                </a:cubicBezTo>
                <a:cubicBezTo>
                  <a:pt x="1181507" y="1161154"/>
                  <a:pt x="1191508" y="1159249"/>
                  <a:pt x="1197223" y="1163535"/>
                </a:cubicBezTo>
                <a:lnTo>
                  <a:pt x="1197223" y="1163535"/>
                </a:lnTo>
                <a:cubicBezTo>
                  <a:pt x="1221512" y="1172108"/>
                  <a:pt x="1245801" y="1180204"/>
                  <a:pt x="1269613" y="1190205"/>
                </a:cubicBezTo>
                <a:lnTo>
                  <a:pt x="1269613" y="1190205"/>
                </a:lnTo>
                <a:cubicBezTo>
                  <a:pt x="1276757" y="1191634"/>
                  <a:pt x="1283424" y="1194015"/>
                  <a:pt x="1289615" y="1197349"/>
                </a:cubicBezTo>
                <a:lnTo>
                  <a:pt x="1289615" y="1197349"/>
                </a:lnTo>
                <a:lnTo>
                  <a:pt x="1362958" y="1223543"/>
                </a:lnTo>
                <a:cubicBezTo>
                  <a:pt x="1370578" y="1226400"/>
                  <a:pt x="1372483" y="1229734"/>
                  <a:pt x="1368673" y="1237354"/>
                </a:cubicBezTo>
                <a:cubicBezTo>
                  <a:pt x="1360577" y="1251165"/>
                  <a:pt x="1352957" y="1265453"/>
                  <a:pt x="1345337" y="1279740"/>
                </a:cubicBezTo>
                <a:lnTo>
                  <a:pt x="1345337" y="1279740"/>
                </a:lnTo>
                <a:cubicBezTo>
                  <a:pt x="1342479" y="1286884"/>
                  <a:pt x="1339146" y="1294028"/>
                  <a:pt x="1334383" y="1300219"/>
                </a:cubicBezTo>
                <a:lnTo>
                  <a:pt x="1334383" y="1300219"/>
                </a:lnTo>
                <a:cubicBezTo>
                  <a:pt x="1322001" y="1328318"/>
                  <a:pt x="1306761" y="1354988"/>
                  <a:pt x="1291520" y="1381181"/>
                </a:cubicBezTo>
                <a:cubicBezTo>
                  <a:pt x="1279138" y="1402613"/>
                  <a:pt x="1259612" y="1406899"/>
                  <a:pt x="1237228" y="1392611"/>
                </a:cubicBezTo>
                <a:cubicBezTo>
                  <a:pt x="1203414" y="1371656"/>
                  <a:pt x="1170553" y="1349273"/>
                  <a:pt x="1137215" y="1327841"/>
                </a:cubicBezTo>
                <a:lnTo>
                  <a:pt x="1137215" y="1327841"/>
                </a:lnTo>
                <a:lnTo>
                  <a:pt x="1028154" y="1256404"/>
                </a:lnTo>
                <a:cubicBezTo>
                  <a:pt x="1017201" y="1249260"/>
                  <a:pt x="1015295" y="1236401"/>
                  <a:pt x="1011962" y="1224971"/>
                </a:cubicBezTo>
                <a:cubicBezTo>
                  <a:pt x="1010057" y="1219256"/>
                  <a:pt x="1015772" y="1219733"/>
                  <a:pt x="1019105" y="1219733"/>
                </a:cubicBezTo>
                <a:cubicBezTo>
                  <a:pt x="1033393" y="1220209"/>
                  <a:pt x="1048157" y="1221638"/>
                  <a:pt x="1062444" y="1222590"/>
                </a:cubicBezTo>
                <a:cubicBezTo>
                  <a:pt x="1081018" y="1221638"/>
                  <a:pt x="1081018" y="1221638"/>
                  <a:pt x="1084352" y="1202588"/>
                </a:cubicBezTo>
                <a:lnTo>
                  <a:pt x="1087209" y="1186871"/>
                </a:lnTo>
                <a:lnTo>
                  <a:pt x="1087209" y="1186871"/>
                </a:lnTo>
                <a:cubicBezTo>
                  <a:pt x="1087685" y="1182109"/>
                  <a:pt x="1087685" y="1177346"/>
                  <a:pt x="1088162" y="1173060"/>
                </a:cubicBezTo>
                <a:cubicBezTo>
                  <a:pt x="1088638" y="1170203"/>
                  <a:pt x="1089114" y="1167821"/>
                  <a:pt x="1089590" y="1164964"/>
                </a:cubicBezTo>
                <a:lnTo>
                  <a:pt x="1089590" y="1164964"/>
                </a:lnTo>
                <a:cubicBezTo>
                  <a:pt x="1090543" y="1154486"/>
                  <a:pt x="1091972" y="1144009"/>
                  <a:pt x="1092924" y="1133531"/>
                </a:cubicBezTo>
                <a:lnTo>
                  <a:pt x="1092924" y="1133531"/>
                </a:lnTo>
                <a:cubicBezTo>
                  <a:pt x="1099592" y="1074476"/>
                  <a:pt x="1106259" y="1014945"/>
                  <a:pt x="1112927" y="955890"/>
                </a:cubicBezTo>
                <a:cubicBezTo>
                  <a:pt x="1113403" y="949699"/>
                  <a:pt x="1114832" y="943507"/>
                  <a:pt x="1116260" y="937792"/>
                </a:cubicBezTo>
                <a:cubicBezTo>
                  <a:pt x="1120547" y="921600"/>
                  <a:pt x="1130548" y="913504"/>
                  <a:pt x="1147217" y="912075"/>
                </a:cubicBezTo>
                <a:cubicBezTo>
                  <a:pt x="1201509" y="907789"/>
                  <a:pt x="1256278" y="903979"/>
                  <a:pt x="1310570" y="902550"/>
                </a:cubicBezTo>
                <a:cubicBezTo>
                  <a:pt x="1322001" y="902074"/>
                  <a:pt x="1332954" y="903026"/>
                  <a:pt x="1343432" y="907789"/>
                </a:cubicBezTo>
                <a:cubicBezTo>
                  <a:pt x="1357243" y="913980"/>
                  <a:pt x="1365815" y="923981"/>
                  <a:pt x="1369626" y="938745"/>
                </a:cubicBezTo>
                <a:cubicBezTo>
                  <a:pt x="1378674" y="973987"/>
                  <a:pt x="1383913" y="1010182"/>
                  <a:pt x="1390580" y="1045901"/>
                </a:cubicBezTo>
                <a:cubicBezTo>
                  <a:pt x="1392486" y="1055902"/>
                  <a:pt x="1389152" y="1059236"/>
                  <a:pt x="1379151" y="1059236"/>
                </a:cubicBezTo>
                <a:cubicBezTo>
                  <a:pt x="1355338" y="1058760"/>
                  <a:pt x="1332002" y="1058760"/>
                  <a:pt x="1308189" y="1058760"/>
                </a:cubicBezTo>
                <a:lnTo>
                  <a:pt x="1308189" y="1058760"/>
                </a:lnTo>
                <a:lnTo>
                  <a:pt x="1288663" y="1058760"/>
                </a:lnTo>
                <a:lnTo>
                  <a:pt x="1288663" y="1058760"/>
                </a:lnTo>
                <a:lnTo>
                  <a:pt x="1201033" y="1059236"/>
                </a:lnTo>
                <a:cubicBezTo>
                  <a:pt x="1195794" y="1059236"/>
                  <a:pt x="1188651" y="1057331"/>
                  <a:pt x="1188174" y="1066380"/>
                </a:cubicBezTo>
                <a:cubicBezTo>
                  <a:pt x="1188174" y="1074476"/>
                  <a:pt x="1194365" y="1073524"/>
                  <a:pt x="1199604" y="1074476"/>
                </a:cubicBezTo>
                <a:cubicBezTo>
                  <a:pt x="1209605" y="1076381"/>
                  <a:pt x="1220083" y="1075429"/>
                  <a:pt x="1230084" y="1077810"/>
                </a:cubicBezTo>
                <a:cubicBezTo>
                  <a:pt x="1231037" y="1077810"/>
                  <a:pt x="1232465" y="1078286"/>
                  <a:pt x="1233894" y="1078763"/>
                </a:cubicBezTo>
                <a:lnTo>
                  <a:pt x="1305808" y="1084001"/>
                </a:lnTo>
                <a:lnTo>
                  <a:pt x="1361529" y="1086383"/>
                </a:lnTo>
                <a:cubicBezTo>
                  <a:pt x="1386294" y="1087811"/>
                  <a:pt x="1395343" y="1098289"/>
                  <a:pt x="1393914" y="1123054"/>
                </a:cubicBezTo>
                <a:close/>
              </a:path>
            </a:pathLst>
          </a:custGeom>
          <a:solidFill>
            <a:schemeClr val="bg1">
              <a:alpha val="10000"/>
            </a:schemeClr>
          </a:solidFill>
          <a:ln w="475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EE58CE38-0247-4FD5-9A72-6F218F09D19C}"/>
              </a:ext>
            </a:extLst>
          </p:cNvPr>
          <p:cNvSpPr/>
          <p:nvPr userDrawn="1"/>
        </p:nvSpPr>
        <p:spPr>
          <a:xfrm flipH="1">
            <a:off x="3137855" y="2765870"/>
            <a:ext cx="1778351" cy="4190740"/>
          </a:xfrm>
          <a:custGeom>
            <a:avLst/>
            <a:gdLst>
              <a:gd name="connsiteX0" fmla="*/ 414589 w 1778351"/>
              <a:gd name="connsiteY0" fmla="*/ 1574214 h 4190740"/>
              <a:gd name="connsiteX1" fmla="*/ 595186 w 1778351"/>
              <a:gd name="connsiteY1" fmla="*/ 1581267 h 4190740"/>
              <a:gd name="connsiteX2" fmla="*/ 667611 w 1778351"/>
              <a:gd name="connsiteY2" fmla="*/ 1641466 h 4190740"/>
              <a:gd name="connsiteX3" fmla="*/ 693948 w 1778351"/>
              <a:gd name="connsiteY3" fmla="*/ 1971616 h 4190740"/>
              <a:gd name="connsiteX4" fmla="*/ 752264 w 1778351"/>
              <a:gd name="connsiteY4" fmla="*/ 2217112 h 4190740"/>
              <a:gd name="connsiteX5" fmla="*/ 847266 w 1778351"/>
              <a:gd name="connsiteY5" fmla="*/ 2211470 h 4190740"/>
              <a:gd name="connsiteX6" fmla="*/ 857611 w 1778351"/>
              <a:gd name="connsiteY6" fmla="*/ 2229342 h 4190740"/>
              <a:gd name="connsiteX7" fmla="*/ 679839 w 1778351"/>
              <a:gd name="connsiteY7" fmla="*/ 2378895 h 4190740"/>
              <a:gd name="connsiteX8" fmla="*/ 543452 w 1778351"/>
              <a:gd name="connsiteY8" fmla="*/ 2469195 h 4190740"/>
              <a:gd name="connsiteX9" fmla="*/ 412708 w 1778351"/>
              <a:gd name="connsiteY9" fmla="*/ 2553848 h 4190740"/>
              <a:gd name="connsiteX10" fmla="*/ 325233 w 1778351"/>
              <a:gd name="connsiteY10" fmla="*/ 2554788 h 4190740"/>
              <a:gd name="connsiteX11" fmla="*/ 292312 w 1778351"/>
              <a:gd name="connsiteY11" fmla="*/ 2507759 h 4190740"/>
              <a:gd name="connsiteX12" fmla="*/ 154043 w 1778351"/>
              <a:gd name="connsiteY12" fmla="*/ 2247211 h 4190740"/>
              <a:gd name="connsiteX13" fmla="*/ 165330 w 1778351"/>
              <a:gd name="connsiteY13" fmla="*/ 2218054 h 4190740"/>
              <a:gd name="connsiteX14" fmla="*/ 314886 w 1778351"/>
              <a:gd name="connsiteY14" fmla="*/ 2163499 h 4190740"/>
              <a:gd name="connsiteX15" fmla="*/ 348748 w 1778351"/>
              <a:gd name="connsiteY15" fmla="*/ 2152211 h 4190740"/>
              <a:gd name="connsiteX16" fmla="*/ 477609 w 1778351"/>
              <a:gd name="connsiteY16" fmla="*/ 2104240 h 4190740"/>
              <a:gd name="connsiteX17" fmla="*/ 511471 w 1778351"/>
              <a:gd name="connsiteY17" fmla="*/ 2091073 h 4190740"/>
              <a:gd name="connsiteX18" fmla="*/ 521818 w 1778351"/>
              <a:gd name="connsiteY18" fmla="*/ 2074141 h 4190740"/>
              <a:gd name="connsiteX19" fmla="*/ 186024 w 1778351"/>
              <a:gd name="connsiteY19" fmla="*/ 2130577 h 4190740"/>
              <a:gd name="connsiteX20" fmla="*/ 110776 w 1778351"/>
              <a:gd name="connsiteY20" fmla="*/ 2066616 h 4190740"/>
              <a:gd name="connsiteX21" fmla="*/ 127706 w 1778351"/>
              <a:gd name="connsiteY21" fmla="*/ 1947162 h 4190740"/>
              <a:gd name="connsiteX22" fmla="*/ 317708 w 1778351"/>
              <a:gd name="connsiteY22" fmla="*/ 1931170 h 4190740"/>
              <a:gd name="connsiteX23" fmla="*/ 506768 w 1778351"/>
              <a:gd name="connsiteY23" fmla="*/ 1921765 h 4190740"/>
              <a:gd name="connsiteX24" fmla="*/ 478551 w 1778351"/>
              <a:gd name="connsiteY24" fmla="*/ 1891666 h 4190740"/>
              <a:gd name="connsiteX25" fmla="*/ 115479 w 1778351"/>
              <a:gd name="connsiteY25" fmla="*/ 1890726 h 4190740"/>
              <a:gd name="connsiteX26" fmla="*/ 106072 w 1778351"/>
              <a:gd name="connsiteY26" fmla="*/ 1872854 h 4190740"/>
              <a:gd name="connsiteX27" fmla="*/ 145578 w 1778351"/>
              <a:gd name="connsiteY27" fmla="*/ 1680032 h 4190740"/>
              <a:gd name="connsiteX28" fmla="*/ 233993 w 1778351"/>
              <a:gd name="connsiteY28" fmla="*/ 1584090 h 4190740"/>
              <a:gd name="connsiteX29" fmla="*/ 414589 w 1778351"/>
              <a:gd name="connsiteY29" fmla="*/ 1574214 h 4190740"/>
              <a:gd name="connsiteX30" fmla="*/ 696064 w 1778351"/>
              <a:gd name="connsiteY30" fmla="*/ 522270 h 4190740"/>
              <a:gd name="connsiteX31" fmla="*/ 762611 w 1778351"/>
              <a:gd name="connsiteY31" fmla="*/ 557895 h 4190740"/>
              <a:gd name="connsiteX32" fmla="*/ 860434 w 1778351"/>
              <a:gd name="connsiteY32" fmla="*/ 714036 h 4190740"/>
              <a:gd name="connsiteX33" fmla="*/ 933801 w 1778351"/>
              <a:gd name="connsiteY33" fmla="*/ 904978 h 4190740"/>
              <a:gd name="connsiteX34" fmla="*/ 1098405 w 1778351"/>
              <a:gd name="connsiteY34" fmla="*/ 1093098 h 4190740"/>
              <a:gd name="connsiteX35" fmla="*/ 1172713 w 1778351"/>
              <a:gd name="connsiteY35" fmla="*/ 1309435 h 4190740"/>
              <a:gd name="connsiteX36" fmla="*/ 1199990 w 1778351"/>
              <a:gd name="connsiteY36" fmla="*/ 1499437 h 4190740"/>
              <a:gd name="connsiteX37" fmla="*/ 1189645 w 1778351"/>
              <a:gd name="connsiteY37" fmla="*/ 1613249 h 4190740"/>
              <a:gd name="connsiteX38" fmla="*/ 891473 w 1778351"/>
              <a:gd name="connsiteY38" fmla="*/ 1613249 h 4190740"/>
              <a:gd name="connsiteX39" fmla="*/ 791770 w 1778351"/>
              <a:gd name="connsiteY39" fmla="*/ 1581267 h 4190740"/>
              <a:gd name="connsiteX40" fmla="*/ 661027 w 1778351"/>
              <a:gd name="connsiteY40" fmla="*/ 1501317 h 4190740"/>
              <a:gd name="connsiteX41" fmla="*/ 410828 w 1778351"/>
              <a:gd name="connsiteY41" fmla="*/ 1500377 h 4190740"/>
              <a:gd name="connsiteX42" fmla="*/ 316768 w 1778351"/>
              <a:gd name="connsiteY42" fmla="*/ 1495674 h 4190740"/>
              <a:gd name="connsiteX43" fmla="*/ 316768 w 1778351"/>
              <a:gd name="connsiteY43" fmla="*/ 1468395 h 4190740"/>
              <a:gd name="connsiteX44" fmla="*/ 334638 w 1778351"/>
              <a:gd name="connsiteY44" fmla="*/ 1445821 h 4190740"/>
              <a:gd name="connsiteX45" fmla="*/ 426818 w 1778351"/>
              <a:gd name="connsiteY45" fmla="*/ 1176811 h 4190740"/>
              <a:gd name="connsiteX46" fmla="*/ 628105 w 1778351"/>
              <a:gd name="connsiteY46" fmla="*/ 557895 h 4190740"/>
              <a:gd name="connsiteX47" fmla="*/ 696064 w 1778351"/>
              <a:gd name="connsiteY47" fmla="*/ 522270 h 4190740"/>
              <a:gd name="connsiteX48" fmla="*/ 1551304 w 1778351"/>
              <a:gd name="connsiteY48" fmla="*/ 238 h 4190740"/>
              <a:gd name="connsiteX49" fmla="*/ 1449250 w 1778351"/>
              <a:gd name="connsiteY49" fmla="*/ 2001 h 4190740"/>
              <a:gd name="connsiteX50" fmla="*/ 1218802 w 1778351"/>
              <a:gd name="connsiteY50" fmla="*/ 29280 h 4190740"/>
              <a:gd name="connsiteX51" fmla="*/ 1023157 w 1778351"/>
              <a:gd name="connsiteY51" fmla="*/ 94180 h 4190740"/>
              <a:gd name="connsiteX52" fmla="*/ 791770 w 1778351"/>
              <a:gd name="connsiteY52" fmla="*/ 176013 h 4190740"/>
              <a:gd name="connsiteX53" fmla="*/ 518996 w 1778351"/>
              <a:gd name="connsiteY53" fmla="*/ 407400 h 4190740"/>
              <a:gd name="connsiteX54" fmla="*/ 501126 w 1778351"/>
              <a:gd name="connsiteY54" fmla="*/ 489232 h 4190740"/>
              <a:gd name="connsiteX55" fmla="*/ 458797 w 1778351"/>
              <a:gd name="connsiteY55" fmla="*/ 549431 h 4190740"/>
              <a:gd name="connsiteX56" fmla="*/ 304539 w 1778351"/>
              <a:gd name="connsiteY56" fmla="*/ 867354 h 4190740"/>
              <a:gd name="connsiteX57" fmla="*/ 284787 w 1778351"/>
              <a:gd name="connsiteY57" fmla="*/ 1196563 h 4190740"/>
              <a:gd name="connsiteX58" fmla="*/ 195429 w 1778351"/>
              <a:gd name="connsiteY58" fmla="*/ 1411959 h 4190740"/>
              <a:gd name="connsiteX59" fmla="*/ 51518 w 1778351"/>
              <a:gd name="connsiteY59" fmla="*/ 1636763 h 4190740"/>
              <a:gd name="connsiteX60" fmla="*/ 2607 w 1778351"/>
              <a:gd name="connsiteY60" fmla="*/ 1895428 h 4190740"/>
              <a:gd name="connsiteX61" fmla="*/ 62805 w 1778351"/>
              <a:gd name="connsiteY61" fmla="*/ 2251916 h 4190740"/>
              <a:gd name="connsiteX62" fmla="*/ 231173 w 1778351"/>
              <a:gd name="connsiteY62" fmla="*/ 2573600 h 4190740"/>
              <a:gd name="connsiteX63" fmla="*/ 380729 w 1778351"/>
              <a:gd name="connsiteY63" fmla="*/ 2713751 h 4190740"/>
              <a:gd name="connsiteX64" fmla="*/ 1002465 w 1778351"/>
              <a:gd name="connsiteY64" fmla="*/ 2685532 h 4190740"/>
              <a:gd name="connsiteX65" fmla="*/ 1248901 w 1778351"/>
              <a:gd name="connsiteY65" fmla="*/ 2798404 h 4190740"/>
              <a:gd name="connsiteX66" fmla="*/ 1348605 w 1778351"/>
              <a:gd name="connsiteY66" fmla="*/ 3000633 h 4190740"/>
              <a:gd name="connsiteX67" fmla="*/ 1362715 w 1778351"/>
              <a:gd name="connsiteY67" fmla="*/ 3234842 h 4190740"/>
              <a:gd name="connsiteX68" fmla="*/ 1304397 w 1778351"/>
              <a:gd name="connsiteY68" fmla="*/ 3528308 h 4190740"/>
              <a:gd name="connsiteX69" fmla="*/ 1153901 w 1778351"/>
              <a:gd name="connsiteY69" fmla="*/ 3927123 h 4190740"/>
              <a:gd name="connsiteX70" fmla="*/ 1114397 w 1778351"/>
              <a:gd name="connsiteY70" fmla="*/ 4069153 h 4190740"/>
              <a:gd name="connsiteX71" fmla="*/ 1210337 w 1778351"/>
              <a:gd name="connsiteY71" fmla="*/ 4173560 h 4190740"/>
              <a:gd name="connsiteX72" fmla="*/ 1275237 w 1778351"/>
              <a:gd name="connsiteY72" fmla="*/ 4034352 h 4190740"/>
              <a:gd name="connsiteX73" fmla="*/ 1418209 w 1778351"/>
              <a:gd name="connsiteY73" fmla="*/ 3667517 h 4190740"/>
              <a:gd name="connsiteX74" fmla="*/ 1440783 w 1778351"/>
              <a:gd name="connsiteY74" fmla="*/ 3606379 h 4190740"/>
              <a:gd name="connsiteX75" fmla="*/ 1485932 w 1778351"/>
              <a:gd name="connsiteY75" fmla="*/ 3414496 h 4190740"/>
              <a:gd name="connsiteX76" fmla="*/ 1515091 w 1778351"/>
              <a:gd name="connsiteY76" fmla="*/ 3260238 h 4190740"/>
              <a:gd name="connsiteX77" fmla="*/ 1479349 w 1778351"/>
              <a:gd name="connsiteY77" fmla="*/ 2926325 h 4190740"/>
              <a:gd name="connsiteX78" fmla="*/ 1269595 w 1778351"/>
              <a:gd name="connsiteY78" fmla="*/ 2621571 h 4190740"/>
              <a:gd name="connsiteX79" fmla="*/ 1017514 w 1778351"/>
              <a:gd name="connsiteY79" fmla="*/ 2553848 h 4190740"/>
              <a:gd name="connsiteX80" fmla="*/ 788008 w 1778351"/>
              <a:gd name="connsiteY80" fmla="*/ 2583007 h 4190740"/>
              <a:gd name="connsiteX81" fmla="*/ 539690 w 1778351"/>
              <a:gd name="connsiteY81" fmla="*/ 2611224 h 4190740"/>
              <a:gd name="connsiteX82" fmla="*/ 676076 w 1778351"/>
              <a:gd name="connsiteY82" fmla="*/ 2514342 h 4190740"/>
              <a:gd name="connsiteX83" fmla="*/ 835979 w 1778351"/>
              <a:gd name="connsiteY83" fmla="*/ 2399590 h 4190740"/>
              <a:gd name="connsiteX84" fmla="*/ 910285 w 1778351"/>
              <a:gd name="connsiteY84" fmla="*/ 2334689 h 4190740"/>
              <a:gd name="connsiteX85" fmla="*/ 968603 w 1778351"/>
              <a:gd name="connsiteY85" fmla="*/ 2268846 h 4190740"/>
              <a:gd name="connsiteX86" fmla="*/ 1240436 w 1778351"/>
              <a:gd name="connsiteY86" fmla="*/ 2177608 h 4190740"/>
              <a:gd name="connsiteX87" fmla="*/ 1374002 w 1778351"/>
              <a:gd name="connsiteY87" fmla="*/ 2136222 h 4190740"/>
              <a:gd name="connsiteX88" fmla="*/ 1515091 w 1778351"/>
              <a:gd name="connsiteY88" fmla="*/ 2092013 h 4190740"/>
              <a:gd name="connsiteX89" fmla="*/ 1523556 w 1778351"/>
              <a:gd name="connsiteY89" fmla="*/ 2044042 h 4190740"/>
              <a:gd name="connsiteX90" fmla="*/ 1452070 w 1778351"/>
              <a:gd name="connsiteY90" fmla="*/ 2054389 h 4190740"/>
              <a:gd name="connsiteX91" fmla="*/ 1238556 w 1778351"/>
              <a:gd name="connsiteY91" fmla="*/ 2108005 h 4190740"/>
              <a:gd name="connsiteX92" fmla="*/ 998702 w 1778351"/>
              <a:gd name="connsiteY92" fmla="*/ 2146569 h 4190740"/>
              <a:gd name="connsiteX93" fmla="*/ 955434 w 1778351"/>
              <a:gd name="connsiteY93" fmla="*/ 2136222 h 4190740"/>
              <a:gd name="connsiteX94" fmla="*/ 828454 w 1778351"/>
              <a:gd name="connsiteY94" fmla="*/ 2113647 h 4190740"/>
              <a:gd name="connsiteX95" fmla="*/ 778601 w 1778351"/>
              <a:gd name="connsiteY95" fmla="*/ 1983844 h 4190740"/>
              <a:gd name="connsiteX96" fmla="*/ 760731 w 1778351"/>
              <a:gd name="connsiteY96" fmla="*/ 1787259 h 4190740"/>
              <a:gd name="connsiteX97" fmla="*/ 761671 w 1778351"/>
              <a:gd name="connsiteY97" fmla="*/ 1704486 h 4190740"/>
              <a:gd name="connsiteX98" fmla="*/ 839741 w 1778351"/>
              <a:gd name="connsiteY98" fmla="*/ 1686614 h 4190740"/>
              <a:gd name="connsiteX99" fmla="*/ 1009989 w 1778351"/>
              <a:gd name="connsiteY99" fmla="*/ 1680032 h 4190740"/>
              <a:gd name="connsiteX100" fmla="*/ 1162366 w 1778351"/>
              <a:gd name="connsiteY100" fmla="*/ 1684734 h 4190740"/>
              <a:gd name="connsiteX101" fmla="*/ 1306279 w 1778351"/>
              <a:gd name="connsiteY101" fmla="*/ 1690377 h 4190740"/>
              <a:gd name="connsiteX102" fmla="*/ 1542368 w 1778351"/>
              <a:gd name="connsiteY102" fmla="*/ 1650873 h 4190740"/>
              <a:gd name="connsiteX103" fmla="*/ 1389992 w 1778351"/>
              <a:gd name="connsiteY103" fmla="*/ 1630178 h 4190740"/>
              <a:gd name="connsiteX104" fmla="*/ 1383407 w 1778351"/>
              <a:gd name="connsiteY104" fmla="*/ 1587852 h 4190740"/>
              <a:gd name="connsiteX105" fmla="*/ 1662765 w 1778351"/>
              <a:gd name="connsiteY105" fmla="*/ 1257701 h 4190740"/>
              <a:gd name="connsiteX106" fmla="*/ 1726976 w 1778351"/>
              <a:gd name="connsiteY106" fmla="*/ 1227456 h 4190740"/>
              <a:gd name="connsiteX107" fmla="*/ 1754231 w 1778351"/>
              <a:gd name="connsiteY107" fmla="*/ 1221764 h 4190740"/>
              <a:gd name="connsiteX108" fmla="*/ 1757645 w 1778351"/>
              <a:gd name="connsiteY108" fmla="*/ 1175845 h 4190740"/>
              <a:gd name="connsiteX109" fmla="*/ 1754763 w 1778351"/>
              <a:gd name="connsiteY109" fmla="*/ 1091969 h 4190740"/>
              <a:gd name="connsiteX110" fmla="*/ 1740486 w 1778351"/>
              <a:gd name="connsiteY110" fmla="*/ 963475 h 4190740"/>
              <a:gd name="connsiteX111" fmla="*/ 1766844 w 1778351"/>
              <a:gd name="connsiteY111" fmla="*/ 855851 h 4190740"/>
              <a:gd name="connsiteX112" fmla="*/ 1773434 w 1778351"/>
              <a:gd name="connsiteY112" fmla="*/ 742733 h 4190740"/>
              <a:gd name="connsiteX113" fmla="*/ 1737191 w 1778351"/>
              <a:gd name="connsiteY113" fmla="*/ 422052 h 4190740"/>
              <a:gd name="connsiteX114" fmla="*/ 1765746 w 1778351"/>
              <a:gd name="connsiteY114" fmla="*/ 233158 h 4190740"/>
              <a:gd name="connsiteX115" fmla="*/ 1775629 w 1778351"/>
              <a:gd name="connsiteY115" fmla="*/ 31085 h 4190740"/>
              <a:gd name="connsiteX116" fmla="*/ 1778351 w 1778351"/>
              <a:gd name="connsiteY116" fmla="*/ 18432 h 4190740"/>
              <a:gd name="connsiteX117" fmla="*/ 1653359 w 1778351"/>
              <a:gd name="connsiteY117" fmla="*/ 4823 h 4190740"/>
              <a:gd name="connsiteX118" fmla="*/ 1551304 w 1778351"/>
              <a:gd name="connsiteY118" fmla="*/ 238 h 419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778351" h="4190740">
                <a:moveTo>
                  <a:pt x="414589" y="1574214"/>
                </a:moveTo>
                <a:cubicBezTo>
                  <a:pt x="475494" y="1572803"/>
                  <a:pt x="536397" y="1574213"/>
                  <a:pt x="595186" y="1581267"/>
                </a:cubicBezTo>
                <a:cubicBezTo>
                  <a:pt x="627165" y="1585030"/>
                  <a:pt x="661027" y="1610426"/>
                  <a:pt x="667611" y="1641466"/>
                </a:cubicBezTo>
                <a:cubicBezTo>
                  <a:pt x="689246" y="1744933"/>
                  <a:pt x="684541" y="1866269"/>
                  <a:pt x="693948" y="1971616"/>
                </a:cubicBezTo>
                <a:cubicBezTo>
                  <a:pt x="695828" y="2019588"/>
                  <a:pt x="684541" y="2228399"/>
                  <a:pt x="752264" y="2217112"/>
                </a:cubicBezTo>
                <a:cubicBezTo>
                  <a:pt x="784246" y="2212410"/>
                  <a:pt x="816225" y="2212410"/>
                  <a:pt x="847266" y="2211470"/>
                </a:cubicBezTo>
                <a:cubicBezTo>
                  <a:pt x="861374" y="2210530"/>
                  <a:pt x="864196" y="2216172"/>
                  <a:pt x="857611" y="2229342"/>
                </a:cubicBezTo>
                <a:cubicBezTo>
                  <a:pt x="824692" y="2301767"/>
                  <a:pt x="743799" y="2336569"/>
                  <a:pt x="679839" y="2378895"/>
                </a:cubicBezTo>
                <a:cubicBezTo>
                  <a:pt x="644097" y="2414639"/>
                  <a:pt x="585779" y="2440976"/>
                  <a:pt x="543452" y="2469195"/>
                </a:cubicBezTo>
                <a:cubicBezTo>
                  <a:pt x="500184" y="2497412"/>
                  <a:pt x="456917" y="2527511"/>
                  <a:pt x="412708" y="2553848"/>
                </a:cubicBezTo>
                <a:cubicBezTo>
                  <a:pt x="385431" y="2569837"/>
                  <a:pt x="351570" y="2578304"/>
                  <a:pt x="325233" y="2554788"/>
                </a:cubicBezTo>
                <a:cubicBezTo>
                  <a:pt x="311124" y="2542561"/>
                  <a:pt x="301719" y="2524689"/>
                  <a:pt x="292312" y="2507759"/>
                </a:cubicBezTo>
                <a:cubicBezTo>
                  <a:pt x="246223" y="2421224"/>
                  <a:pt x="203896" y="2331866"/>
                  <a:pt x="154043" y="2247211"/>
                </a:cubicBezTo>
                <a:cubicBezTo>
                  <a:pt x="144638" y="2231222"/>
                  <a:pt x="149341" y="2223697"/>
                  <a:pt x="165330" y="2218054"/>
                </a:cubicBezTo>
                <a:cubicBezTo>
                  <a:pt x="215181" y="2200182"/>
                  <a:pt x="265035" y="2182311"/>
                  <a:pt x="314886" y="2163499"/>
                </a:cubicBezTo>
                <a:cubicBezTo>
                  <a:pt x="326173" y="2159736"/>
                  <a:pt x="337460" y="2155974"/>
                  <a:pt x="348748" y="2152211"/>
                </a:cubicBezTo>
                <a:cubicBezTo>
                  <a:pt x="392016" y="2136222"/>
                  <a:pt x="434343" y="2120232"/>
                  <a:pt x="477609" y="2104240"/>
                </a:cubicBezTo>
                <a:cubicBezTo>
                  <a:pt x="488896" y="2099538"/>
                  <a:pt x="500184" y="2094835"/>
                  <a:pt x="511471" y="2091073"/>
                </a:cubicBezTo>
                <a:cubicBezTo>
                  <a:pt x="518996" y="2088251"/>
                  <a:pt x="523700" y="2083548"/>
                  <a:pt x="521818" y="2074141"/>
                </a:cubicBezTo>
                <a:cubicBezTo>
                  <a:pt x="514293" y="2043102"/>
                  <a:pt x="224588" y="2125875"/>
                  <a:pt x="186024" y="2130577"/>
                </a:cubicBezTo>
                <a:cubicBezTo>
                  <a:pt x="138053" y="2136222"/>
                  <a:pt x="118301" y="2109885"/>
                  <a:pt x="110776" y="2066616"/>
                </a:cubicBezTo>
                <a:cubicBezTo>
                  <a:pt x="105132" y="2032755"/>
                  <a:pt x="89142" y="1961269"/>
                  <a:pt x="127706" y="1947162"/>
                </a:cubicBezTo>
                <a:cubicBezTo>
                  <a:pt x="187905" y="1923645"/>
                  <a:pt x="237758" y="1931170"/>
                  <a:pt x="317708" y="1931170"/>
                </a:cubicBezTo>
                <a:cubicBezTo>
                  <a:pt x="333698" y="1931170"/>
                  <a:pt x="503946" y="1933052"/>
                  <a:pt x="506768" y="1921765"/>
                </a:cubicBezTo>
                <a:cubicBezTo>
                  <a:pt x="511471" y="1898251"/>
                  <a:pt x="499243" y="1891666"/>
                  <a:pt x="478551" y="1891666"/>
                </a:cubicBezTo>
                <a:cubicBezTo>
                  <a:pt x="357213" y="1891666"/>
                  <a:pt x="236816" y="1891666"/>
                  <a:pt x="115479" y="1890726"/>
                </a:cubicBezTo>
                <a:cubicBezTo>
                  <a:pt x="102310" y="1889784"/>
                  <a:pt x="105132" y="1880379"/>
                  <a:pt x="106072" y="1872854"/>
                </a:cubicBezTo>
                <a:cubicBezTo>
                  <a:pt x="118301" y="1807953"/>
                  <a:pt x="131469" y="1743992"/>
                  <a:pt x="145578" y="1680032"/>
                </a:cubicBezTo>
                <a:cubicBezTo>
                  <a:pt x="156865" y="1629238"/>
                  <a:pt x="175677" y="1587852"/>
                  <a:pt x="233993" y="1584090"/>
                </a:cubicBezTo>
                <a:cubicBezTo>
                  <a:pt x="292782" y="1579857"/>
                  <a:pt x="353686" y="1575625"/>
                  <a:pt x="414589" y="1574214"/>
                </a:cubicBezTo>
                <a:close/>
                <a:moveTo>
                  <a:pt x="696064" y="522270"/>
                </a:moveTo>
                <a:cubicBezTo>
                  <a:pt x="719109" y="522153"/>
                  <a:pt x="741918" y="533910"/>
                  <a:pt x="762611" y="557895"/>
                </a:cubicBezTo>
                <a:cubicBezTo>
                  <a:pt x="803058" y="604926"/>
                  <a:pt x="837859" y="655718"/>
                  <a:pt x="860434" y="714036"/>
                </a:cubicBezTo>
                <a:cubicBezTo>
                  <a:pt x="883948" y="777997"/>
                  <a:pt x="905582" y="842897"/>
                  <a:pt x="933801" y="904978"/>
                </a:cubicBezTo>
                <a:cubicBezTo>
                  <a:pt x="976128" y="977404"/>
                  <a:pt x="1039149" y="1034780"/>
                  <a:pt x="1098405" y="1093098"/>
                </a:cubicBezTo>
                <a:cubicBezTo>
                  <a:pt x="1160485" y="1154236"/>
                  <a:pt x="1161425" y="1227602"/>
                  <a:pt x="1172713" y="1309435"/>
                </a:cubicBezTo>
                <a:cubicBezTo>
                  <a:pt x="1182120" y="1372455"/>
                  <a:pt x="1190585" y="1435476"/>
                  <a:pt x="1199990" y="1499437"/>
                </a:cubicBezTo>
                <a:cubicBezTo>
                  <a:pt x="1203752" y="1526714"/>
                  <a:pt x="1237613" y="1616071"/>
                  <a:pt x="1189645" y="1613249"/>
                </a:cubicBezTo>
                <a:cubicBezTo>
                  <a:pt x="1137911" y="1610426"/>
                  <a:pt x="943206" y="1608546"/>
                  <a:pt x="891473" y="1613249"/>
                </a:cubicBezTo>
                <a:cubicBezTo>
                  <a:pt x="856671" y="1617011"/>
                  <a:pt x="822810" y="1607604"/>
                  <a:pt x="791770" y="1581267"/>
                </a:cubicBezTo>
                <a:cubicBezTo>
                  <a:pt x="740037" y="1538001"/>
                  <a:pt x="735334" y="1505079"/>
                  <a:pt x="661027" y="1501317"/>
                </a:cubicBezTo>
                <a:cubicBezTo>
                  <a:pt x="577314" y="1496614"/>
                  <a:pt x="494541" y="1500377"/>
                  <a:pt x="410828" y="1500377"/>
                </a:cubicBezTo>
                <a:cubicBezTo>
                  <a:pt x="392956" y="1500377"/>
                  <a:pt x="327113" y="1511664"/>
                  <a:pt x="316768" y="1495674"/>
                </a:cubicBezTo>
                <a:cubicBezTo>
                  <a:pt x="311124" y="1487207"/>
                  <a:pt x="313006" y="1476862"/>
                  <a:pt x="316768" y="1468395"/>
                </a:cubicBezTo>
                <a:cubicBezTo>
                  <a:pt x="321471" y="1459931"/>
                  <a:pt x="328055" y="1453346"/>
                  <a:pt x="334638" y="1445821"/>
                </a:cubicBezTo>
                <a:cubicBezTo>
                  <a:pt x="408946" y="1369633"/>
                  <a:pt x="426818" y="1278395"/>
                  <a:pt x="426818" y="1176811"/>
                </a:cubicBezTo>
                <a:cubicBezTo>
                  <a:pt x="377907" y="950127"/>
                  <a:pt x="475729" y="722501"/>
                  <a:pt x="628105" y="557895"/>
                </a:cubicBezTo>
                <a:cubicBezTo>
                  <a:pt x="649739" y="534381"/>
                  <a:pt x="673019" y="522388"/>
                  <a:pt x="696064" y="522270"/>
                </a:cubicBezTo>
                <a:close/>
                <a:moveTo>
                  <a:pt x="1551304" y="238"/>
                </a:moveTo>
                <a:cubicBezTo>
                  <a:pt x="1517208" y="-351"/>
                  <a:pt x="1483112" y="120"/>
                  <a:pt x="1449250" y="2001"/>
                </a:cubicBezTo>
                <a:cubicBezTo>
                  <a:pt x="1372120" y="5763"/>
                  <a:pt x="1294992" y="14230"/>
                  <a:pt x="1218802" y="29280"/>
                </a:cubicBezTo>
                <a:cubicBezTo>
                  <a:pt x="1189645" y="34922"/>
                  <a:pt x="1021277" y="56557"/>
                  <a:pt x="1023157" y="94180"/>
                </a:cubicBezTo>
                <a:cubicBezTo>
                  <a:pt x="1024099" y="109230"/>
                  <a:pt x="815285" y="165666"/>
                  <a:pt x="791770" y="176013"/>
                </a:cubicBezTo>
                <a:cubicBezTo>
                  <a:pt x="688303" y="222102"/>
                  <a:pt x="556620" y="293587"/>
                  <a:pt x="518996" y="407400"/>
                </a:cubicBezTo>
                <a:cubicBezTo>
                  <a:pt x="510531" y="433736"/>
                  <a:pt x="510531" y="464776"/>
                  <a:pt x="501126" y="489232"/>
                </a:cubicBezTo>
                <a:cubicBezTo>
                  <a:pt x="492659" y="510866"/>
                  <a:pt x="471967" y="530619"/>
                  <a:pt x="458797" y="549431"/>
                </a:cubicBezTo>
                <a:cubicBezTo>
                  <a:pt x="392016" y="639728"/>
                  <a:pt x="341223" y="728145"/>
                  <a:pt x="304539" y="867354"/>
                </a:cubicBezTo>
                <a:cubicBezTo>
                  <a:pt x="279144" y="976464"/>
                  <a:pt x="269737" y="1085573"/>
                  <a:pt x="284787" y="1196563"/>
                </a:cubicBezTo>
                <a:cubicBezTo>
                  <a:pt x="296074" y="1279335"/>
                  <a:pt x="243400" y="1353643"/>
                  <a:pt x="195429" y="1411959"/>
                </a:cubicBezTo>
                <a:cubicBezTo>
                  <a:pt x="135231" y="1485327"/>
                  <a:pt x="82557" y="1547406"/>
                  <a:pt x="51518" y="1636763"/>
                </a:cubicBezTo>
                <a:cubicBezTo>
                  <a:pt x="22359" y="1723298"/>
                  <a:pt x="11072" y="1805131"/>
                  <a:pt x="2607" y="1895428"/>
                </a:cubicBezTo>
                <a:cubicBezTo>
                  <a:pt x="-8680" y="2016765"/>
                  <a:pt x="17657" y="2139984"/>
                  <a:pt x="62805" y="2251916"/>
                </a:cubicBezTo>
                <a:cubicBezTo>
                  <a:pt x="107954" y="2365728"/>
                  <a:pt x="182262" y="2462610"/>
                  <a:pt x="231173" y="2573600"/>
                </a:cubicBezTo>
                <a:cubicBezTo>
                  <a:pt x="261272" y="2640383"/>
                  <a:pt x="312064" y="2686472"/>
                  <a:pt x="380729" y="2713751"/>
                </a:cubicBezTo>
                <a:cubicBezTo>
                  <a:pt x="570729" y="2789939"/>
                  <a:pt x="806820" y="2709988"/>
                  <a:pt x="1002465" y="2685532"/>
                </a:cubicBezTo>
                <a:cubicBezTo>
                  <a:pt x="1100287" y="2673304"/>
                  <a:pt x="1187762" y="2715631"/>
                  <a:pt x="1248901" y="2798404"/>
                </a:cubicBezTo>
                <a:cubicBezTo>
                  <a:pt x="1294049" y="2859542"/>
                  <a:pt x="1326971" y="2928207"/>
                  <a:pt x="1348605" y="3000633"/>
                </a:cubicBezTo>
                <a:cubicBezTo>
                  <a:pt x="1371180" y="3078703"/>
                  <a:pt x="1369297" y="3153951"/>
                  <a:pt x="1362715" y="3234842"/>
                </a:cubicBezTo>
                <a:cubicBezTo>
                  <a:pt x="1354248" y="3334546"/>
                  <a:pt x="1334496" y="3432368"/>
                  <a:pt x="1304397" y="3528308"/>
                </a:cubicBezTo>
                <a:cubicBezTo>
                  <a:pt x="1262070" y="3663755"/>
                  <a:pt x="1193407" y="3790736"/>
                  <a:pt x="1153901" y="3927123"/>
                </a:cubicBezTo>
                <a:cubicBezTo>
                  <a:pt x="1141673" y="3969449"/>
                  <a:pt x="1114397" y="4024945"/>
                  <a:pt x="1114397" y="4069153"/>
                </a:cubicBezTo>
                <a:cubicBezTo>
                  <a:pt x="1113454" y="4104895"/>
                  <a:pt x="1163308" y="4237521"/>
                  <a:pt x="1210337" y="4173560"/>
                </a:cubicBezTo>
                <a:cubicBezTo>
                  <a:pt x="1239496" y="4134054"/>
                  <a:pt x="1256425" y="4078558"/>
                  <a:pt x="1275237" y="4034352"/>
                </a:cubicBezTo>
                <a:cubicBezTo>
                  <a:pt x="1326031" y="3913013"/>
                  <a:pt x="1372120" y="3790736"/>
                  <a:pt x="1418209" y="3667517"/>
                </a:cubicBezTo>
                <a:cubicBezTo>
                  <a:pt x="1425733" y="3646825"/>
                  <a:pt x="1433258" y="3627071"/>
                  <a:pt x="1440783" y="3606379"/>
                </a:cubicBezTo>
                <a:cubicBezTo>
                  <a:pt x="1463357" y="3544298"/>
                  <a:pt x="1467120" y="3478457"/>
                  <a:pt x="1485932" y="3414496"/>
                </a:cubicBezTo>
                <a:cubicBezTo>
                  <a:pt x="1500981" y="3364645"/>
                  <a:pt x="1510388" y="3312912"/>
                  <a:pt x="1515091" y="3260238"/>
                </a:cubicBezTo>
                <a:cubicBezTo>
                  <a:pt x="1526378" y="3148306"/>
                  <a:pt x="1517913" y="3031672"/>
                  <a:pt x="1479349" y="2926325"/>
                </a:cubicBezTo>
                <a:cubicBezTo>
                  <a:pt x="1438903" y="2814393"/>
                  <a:pt x="1370239" y="2689294"/>
                  <a:pt x="1269595" y="2621571"/>
                </a:cubicBezTo>
                <a:cubicBezTo>
                  <a:pt x="1196227" y="2571720"/>
                  <a:pt x="1105930" y="2552908"/>
                  <a:pt x="1017514" y="2553848"/>
                </a:cubicBezTo>
                <a:cubicBezTo>
                  <a:pt x="939444" y="2553848"/>
                  <a:pt x="865136" y="2571720"/>
                  <a:pt x="788008" y="2583007"/>
                </a:cubicBezTo>
                <a:cubicBezTo>
                  <a:pt x="746622" y="2589590"/>
                  <a:pt x="577314" y="2632858"/>
                  <a:pt x="539690" y="2611224"/>
                </a:cubicBezTo>
                <a:cubicBezTo>
                  <a:pt x="490779" y="2582067"/>
                  <a:pt x="657264" y="2527511"/>
                  <a:pt x="676076" y="2514342"/>
                </a:cubicBezTo>
                <a:cubicBezTo>
                  <a:pt x="730632" y="2477660"/>
                  <a:pt x="785186" y="2440976"/>
                  <a:pt x="835979" y="2399590"/>
                </a:cubicBezTo>
                <a:cubicBezTo>
                  <a:pt x="861374" y="2378895"/>
                  <a:pt x="886771" y="2357263"/>
                  <a:pt x="910285" y="2334689"/>
                </a:cubicBezTo>
                <a:cubicBezTo>
                  <a:pt x="930039" y="2315877"/>
                  <a:pt x="946029" y="2283895"/>
                  <a:pt x="968603" y="2268846"/>
                </a:cubicBezTo>
                <a:cubicBezTo>
                  <a:pt x="1048554" y="2222757"/>
                  <a:pt x="1152021" y="2204885"/>
                  <a:pt x="1240436" y="2177608"/>
                </a:cubicBezTo>
                <a:cubicBezTo>
                  <a:pt x="1285585" y="2166321"/>
                  <a:pt x="1329793" y="2149389"/>
                  <a:pt x="1374002" y="2136222"/>
                </a:cubicBezTo>
                <a:cubicBezTo>
                  <a:pt x="1419151" y="2122112"/>
                  <a:pt x="1473705" y="2113647"/>
                  <a:pt x="1515091" y="2092013"/>
                </a:cubicBezTo>
                <a:cubicBezTo>
                  <a:pt x="1538605" y="2079786"/>
                  <a:pt x="1557417" y="2058152"/>
                  <a:pt x="1523556" y="2044042"/>
                </a:cubicBezTo>
                <a:cubicBezTo>
                  <a:pt x="1503804" y="2035577"/>
                  <a:pt x="1470882" y="2049687"/>
                  <a:pt x="1452070" y="2054389"/>
                </a:cubicBezTo>
                <a:cubicBezTo>
                  <a:pt x="1381527" y="2071321"/>
                  <a:pt x="1310041" y="2099538"/>
                  <a:pt x="1238556" y="2108005"/>
                </a:cubicBezTo>
                <a:cubicBezTo>
                  <a:pt x="1155783" y="2116470"/>
                  <a:pt x="1079593" y="2126817"/>
                  <a:pt x="998702" y="2146569"/>
                </a:cubicBezTo>
                <a:cubicBezTo>
                  <a:pt x="982713" y="2150331"/>
                  <a:pt x="967663" y="2147509"/>
                  <a:pt x="955434" y="2136222"/>
                </a:cubicBezTo>
                <a:cubicBezTo>
                  <a:pt x="913107" y="2099538"/>
                  <a:pt x="880186" y="2124935"/>
                  <a:pt x="828454" y="2113647"/>
                </a:cubicBezTo>
                <a:cubicBezTo>
                  <a:pt x="768256" y="2100478"/>
                  <a:pt x="782363" y="2031815"/>
                  <a:pt x="778601" y="1983844"/>
                </a:cubicBezTo>
                <a:cubicBezTo>
                  <a:pt x="773899" y="1918003"/>
                  <a:pt x="770136" y="1852160"/>
                  <a:pt x="760731" y="1787259"/>
                </a:cubicBezTo>
                <a:cubicBezTo>
                  <a:pt x="756969" y="1761862"/>
                  <a:pt x="740977" y="1724238"/>
                  <a:pt x="761671" y="1704486"/>
                </a:cubicBezTo>
                <a:cubicBezTo>
                  <a:pt x="778601" y="1687557"/>
                  <a:pt x="817167" y="1690377"/>
                  <a:pt x="839741" y="1686614"/>
                </a:cubicBezTo>
                <a:cubicBezTo>
                  <a:pt x="892415" y="1676269"/>
                  <a:pt x="955434" y="1675327"/>
                  <a:pt x="1009989" y="1680032"/>
                </a:cubicBezTo>
                <a:cubicBezTo>
                  <a:pt x="1066425" y="1684734"/>
                  <a:pt x="1105930" y="1680972"/>
                  <a:pt x="1162366" y="1684734"/>
                </a:cubicBezTo>
                <a:cubicBezTo>
                  <a:pt x="1210337" y="1688497"/>
                  <a:pt x="1258308" y="1691319"/>
                  <a:pt x="1306279" y="1690377"/>
                </a:cubicBezTo>
                <a:cubicBezTo>
                  <a:pt x="1376822" y="1689437"/>
                  <a:pt x="1480289" y="1684734"/>
                  <a:pt x="1542368" y="1650873"/>
                </a:cubicBezTo>
                <a:cubicBezTo>
                  <a:pt x="1602566" y="1616071"/>
                  <a:pt x="1430438" y="1633941"/>
                  <a:pt x="1389992" y="1630178"/>
                </a:cubicBezTo>
                <a:cubicBezTo>
                  <a:pt x="1376822" y="1628298"/>
                  <a:pt x="1377764" y="1603842"/>
                  <a:pt x="1383407" y="1587852"/>
                </a:cubicBezTo>
                <a:cubicBezTo>
                  <a:pt x="1431378" y="1454288"/>
                  <a:pt x="1543310" y="1332009"/>
                  <a:pt x="1662765" y="1257701"/>
                </a:cubicBezTo>
                <a:cubicBezTo>
                  <a:pt x="1682048" y="1245709"/>
                  <a:pt x="1703916" y="1235304"/>
                  <a:pt x="1726976" y="1227456"/>
                </a:cubicBezTo>
                <a:lnTo>
                  <a:pt x="1754231" y="1221764"/>
                </a:lnTo>
                <a:lnTo>
                  <a:pt x="1757645" y="1175845"/>
                </a:lnTo>
                <a:cubicBezTo>
                  <a:pt x="1758057" y="1147977"/>
                  <a:pt x="1756959" y="1119973"/>
                  <a:pt x="1754763" y="1091969"/>
                </a:cubicBezTo>
                <a:cubicBezTo>
                  <a:pt x="1751470" y="1048040"/>
                  <a:pt x="1734996" y="1008504"/>
                  <a:pt x="1740486" y="963475"/>
                </a:cubicBezTo>
                <a:cubicBezTo>
                  <a:pt x="1744879" y="926137"/>
                  <a:pt x="1762451" y="892092"/>
                  <a:pt x="1766844" y="855851"/>
                </a:cubicBezTo>
                <a:cubicBezTo>
                  <a:pt x="1772334" y="818510"/>
                  <a:pt x="1769039" y="780074"/>
                  <a:pt x="1773434" y="742733"/>
                </a:cubicBezTo>
                <a:cubicBezTo>
                  <a:pt x="1784415" y="635109"/>
                  <a:pt x="1760255" y="529679"/>
                  <a:pt x="1737191" y="422052"/>
                </a:cubicBezTo>
                <a:cubicBezTo>
                  <a:pt x="1722915" y="353964"/>
                  <a:pt x="1764646" y="296856"/>
                  <a:pt x="1765746" y="233158"/>
                </a:cubicBezTo>
                <a:cubicBezTo>
                  <a:pt x="1766844" y="165070"/>
                  <a:pt x="1771237" y="98076"/>
                  <a:pt x="1775629" y="31085"/>
                </a:cubicBezTo>
                <a:lnTo>
                  <a:pt x="1778351" y="18432"/>
                </a:lnTo>
                <a:lnTo>
                  <a:pt x="1653359" y="4823"/>
                </a:lnTo>
                <a:cubicBezTo>
                  <a:pt x="1619498" y="2472"/>
                  <a:pt x="1585401" y="826"/>
                  <a:pt x="1551304" y="238"/>
                </a:cubicBezTo>
                <a:close/>
              </a:path>
            </a:pathLst>
          </a:custGeom>
          <a:solidFill>
            <a:schemeClr val="bg1">
              <a:alpha val="10000"/>
            </a:schemeClr>
          </a:solidFill>
          <a:ln w="4755" cap="flat">
            <a:noFill/>
            <a:prstDash val="solid"/>
            <a:miter/>
          </a:ln>
        </p:spPr>
        <p:txBody>
          <a:bodyPr rtlCol="0" anchor="ctr"/>
          <a:lstStyle/>
          <a:p>
            <a:pPr lvl="0"/>
            <a:endParaRPr lang="en-US"/>
          </a:p>
        </p:txBody>
      </p:sp>
    </p:spTree>
    <p:extLst>
      <p:ext uri="{BB962C8B-B14F-4D97-AF65-F5344CB8AC3E}">
        <p14:creationId xmlns:p14="http://schemas.microsoft.com/office/powerpoint/2010/main" val="44621692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3_Basic Layout">
    <p:bg>
      <p:bgPr>
        <a:solidFill>
          <a:schemeClr val="bg1"/>
        </a:solidFill>
        <a:effectLst/>
      </p:bgPr>
    </p:bg>
    <p:spTree>
      <p:nvGrpSpPr>
        <p:cNvPr id="1" name=""/>
        <p:cNvGrpSpPr/>
        <p:nvPr/>
      </p:nvGrpSpPr>
      <p:grpSpPr>
        <a:xfrm>
          <a:off x="0" y="0"/>
          <a:ext cx="0" cy="0"/>
          <a:chOff x="0" y="0"/>
          <a:chExt cx="0" cy="0"/>
        </a:xfrm>
      </p:grpSpPr>
      <p:sp>
        <p:nvSpPr>
          <p:cNvPr id="10" name="Rectangle 14">
            <a:extLst>
              <a:ext uri="{FF2B5EF4-FFF2-40B4-BE49-F238E27FC236}">
                <a16:creationId xmlns:a16="http://schemas.microsoft.com/office/drawing/2014/main" id="{C3CDBC2D-C9C0-4D36-A0F9-7EDE3B294276}"/>
              </a:ext>
            </a:extLst>
          </p:cNvPr>
          <p:cNvSpPr/>
          <p:nvPr userDrawn="1"/>
        </p:nvSpPr>
        <p:spPr>
          <a:xfrm>
            <a:off x="3546532" y="605216"/>
            <a:ext cx="7739777" cy="5654186"/>
          </a:xfrm>
          <a:prstGeom prst="rect">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Picture Placeholder 2"/>
          <p:cNvSpPr>
            <a:spLocks noGrp="1"/>
          </p:cNvSpPr>
          <p:nvPr>
            <p:ph type="pic" idx="12" hasCustomPrompt="1"/>
          </p:nvPr>
        </p:nvSpPr>
        <p:spPr>
          <a:xfrm>
            <a:off x="8925665" y="786795"/>
            <a:ext cx="2160000" cy="26647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3" hasCustomPrompt="1"/>
          </p:nvPr>
        </p:nvSpPr>
        <p:spPr>
          <a:xfrm>
            <a:off x="6351534" y="786795"/>
            <a:ext cx="2160000" cy="26647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4" hasCustomPrompt="1"/>
          </p:nvPr>
        </p:nvSpPr>
        <p:spPr>
          <a:xfrm>
            <a:off x="3777404" y="786795"/>
            <a:ext cx="2160000" cy="26647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Rectangle 48">
            <a:extLst>
              <a:ext uri="{FF2B5EF4-FFF2-40B4-BE49-F238E27FC236}">
                <a16:creationId xmlns:a16="http://schemas.microsoft.com/office/drawing/2014/main" id="{7877AA66-AAFD-429C-B217-380BEF1ADDE2}"/>
              </a:ext>
            </a:extLst>
          </p:cNvPr>
          <p:cNvSpPr/>
          <p:nvPr userDrawn="1"/>
        </p:nvSpPr>
        <p:spPr>
          <a:xfrm>
            <a:off x="3777404" y="3657674"/>
            <a:ext cx="2160000" cy="648000"/>
          </a:xfrm>
          <a:prstGeom prst="rect">
            <a:avLst/>
          </a:prstGeom>
          <a:solidFill>
            <a:schemeClr val="accent2"/>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solidFill>
                <a:schemeClr val="bg1"/>
              </a:solidFill>
            </a:endParaRPr>
          </a:p>
        </p:txBody>
      </p:sp>
      <p:sp>
        <p:nvSpPr>
          <p:cNvPr id="8" name="Rectangle 17">
            <a:extLst>
              <a:ext uri="{FF2B5EF4-FFF2-40B4-BE49-F238E27FC236}">
                <a16:creationId xmlns:a16="http://schemas.microsoft.com/office/drawing/2014/main" id="{852C85C1-7D9E-4F23-85EA-6A451FF0BEF6}"/>
              </a:ext>
            </a:extLst>
          </p:cNvPr>
          <p:cNvSpPr/>
          <p:nvPr userDrawn="1"/>
        </p:nvSpPr>
        <p:spPr>
          <a:xfrm>
            <a:off x="6351534" y="3647370"/>
            <a:ext cx="2160000" cy="648000"/>
          </a:xfrm>
          <a:prstGeom prst="rect">
            <a:avLst/>
          </a:prstGeom>
          <a:solidFill>
            <a:schemeClr val="accent3"/>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solidFill>
                <a:schemeClr val="bg1"/>
              </a:solidFill>
            </a:endParaRPr>
          </a:p>
        </p:txBody>
      </p:sp>
      <p:sp>
        <p:nvSpPr>
          <p:cNvPr id="9" name="Rectangle 20">
            <a:extLst>
              <a:ext uri="{FF2B5EF4-FFF2-40B4-BE49-F238E27FC236}">
                <a16:creationId xmlns:a16="http://schemas.microsoft.com/office/drawing/2014/main" id="{E05C1512-E9F1-4355-8FF9-6A6F0DFFCB7B}"/>
              </a:ext>
            </a:extLst>
          </p:cNvPr>
          <p:cNvSpPr/>
          <p:nvPr userDrawn="1"/>
        </p:nvSpPr>
        <p:spPr>
          <a:xfrm>
            <a:off x="8925665" y="3657674"/>
            <a:ext cx="2160000" cy="648000"/>
          </a:xfrm>
          <a:prstGeom prst="rect">
            <a:avLst/>
          </a:prstGeom>
          <a:solidFill>
            <a:schemeClr val="accent4"/>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solidFill>
                <a:schemeClr val="bg1"/>
              </a:solidFill>
            </a:endParaRPr>
          </a:p>
        </p:txBody>
      </p:sp>
    </p:spTree>
    <p:extLst>
      <p:ext uri="{BB962C8B-B14F-4D97-AF65-F5344CB8AC3E}">
        <p14:creationId xmlns:p14="http://schemas.microsoft.com/office/powerpoint/2010/main" val="8194056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518367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6_Images and Contents Layout">
    <p:spTree>
      <p:nvGrpSpPr>
        <p:cNvPr id="1" name=""/>
        <p:cNvGrpSpPr/>
        <p:nvPr/>
      </p:nvGrpSpPr>
      <p:grpSpPr>
        <a:xfrm>
          <a:off x="0" y="0"/>
          <a:ext cx="0" cy="0"/>
          <a:chOff x="0" y="0"/>
          <a:chExt cx="0" cy="0"/>
        </a:xfrm>
      </p:grpSpPr>
      <p:sp>
        <p:nvSpPr>
          <p:cNvPr id="4" name="Picture Placeholder 2"/>
          <p:cNvSpPr>
            <a:spLocks noGrp="1"/>
          </p:cNvSpPr>
          <p:nvPr>
            <p:ph type="pic" idx="15" hasCustomPrompt="1"/>
          </p:nvPr>
        </p:nvSpPr>
        <p:spPr>
          <a:xfrm>
            <a:off x="3370218" y="0"/>
            <a:ext cx="2735671" cy="4941168"/>
          </a:xfrm>
          <a:prstGeom prst="rect">
            <a:avLst/>
          </a:prstGeom>
          <a:solidFill>
            <a:schemeClr val="bg1">
              <a:lumMod val="95000"/>
            </a:schemeClr>
          </a:solidFill>
          <a:ln w="1270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098601" y="1916832"/>
            <a:ext cx="2736000" cy="4941168"/>
          </a:xfrm>
          <a:prstGeom prst="rect">
            <a:avLst/>
          </a:prstGeom>
          <a:solidFill>
            <a:schemeClr val="bg1">
              <a:lumMod val="95000"/>
            </a:schemeClr>
          </a:solidFill>
          <a:ln w="1270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14">
            <a:extLst>
              <a:ext uri="{FF2B5EF4-FFF2-40B4-BE49-F238E27FC236}">
                <a16:creationId xmlns:a16="http://schemas.microsoft.com/office/drawing/2014/main" id="{286D091B-56D3-40E1-B273-0DF70D0E84AB}"/>
              </a:ext>
            </a:extLst>
          </p:cNvPr>
          <p:cNvSpPr/>
          <p:nvPr userDrawn="1"/>
        </p:nvSpPr>
        <p:spPr>
          <a:xfrm>
            <a:off x="0" y="5080596"/>
            <a:ext cx="5903979" cy="16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7" name="Rectangle 1">
            <a:extLst>
              <a:ext uri="{FF2B5EF4-FFF2-40B4-BE49-F238E27FC236}">
                <a16:creationId xmlns:a16="http://schemas.microsoft.com/office/drawing/2014/main" id="{2A0266B7-2095-45B9-A0DF-267DCB879C0E}"/>
              </a:ext>
            </a:extLst>
          </p:cNvPr>
          <p:cNvSpPr/>
          <p:nvPr userDrawn="1"/>
        </p:nvSpPr>
        <p:spPr>
          <a:xfrm>
            <a:off x="6288021" y="130903"/>
            <a:ext cx="5903979" cy="165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Tree>
    <p:extLst>
      <p:ext uri="{BB962C8B-B14F-4D97-AF65-F5344CB8AC3E}">
        <p14:creationId xmlns:p14="http://schemas.microsoft.com/office/powerpoint/2010/main" val="26412960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966918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 name="그림 개체 틀 2"/>
          <p:cNvSpPr>
            <a:spLocks noGrp="1"/>
          </p:cNvSpPr>
          <p:nvPr>
            <p:ph type="pic" sz="quarter" idx="42" hasCustomPrompt="1"/>
          </p:nvPr>
        </p:nvSpPr>
        <p:spPr>
          <a:xfrm>
            <a:off x="724117" y="15651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40515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grpSp>
        <p:nvGrpSpPr>
          <p:cNvPr id="7" name="Graphic 182">
            <a:extLst>
              <a:ext uri="{FF2B5EF4-FFF2-40B4-BE49-F238E27FC236}">
                <a16:creationId xmlns:a16="http://schemas.microsoft.com/office/drawing/2014/main" id="{5C0F8F04-EC3C-4360-8539-3ACFB7115A12}"/>
              </a:ext>
            </a:extLst>
          </p:cNvPr>
          <p:cNvGrpSpPr/>
          <p:nvPr userDrawn="1"/>
        </p:nvGrpSpPr>
        <p:grpSpPr>
          <a:xfrm>
            <a:off x="10336284" y="130241"/>
            <a:ext cx="1753147" cy="1774479"/>
            <a:chOff x="6152501" y="2521949"/>
            <a:chExt cx="2444813" cy="2474562"/>
          </a:xfrm>
          <a:solidFill>
            <a:schemeClr val="bg1">
              <a:alpha val="10000"/>
            </a:schemeClr>
          </a:solidFill>
        </p:grpSpPr>
        <p:sp>
          <p:nvSpPr>
            <p:cNvPr id="8" name="Freeform: Shape 7">
              <a:extLst>
                <a:ext uri="{FF2B5EF4-FFF2-40B4-BE49-F238E27FC236}">
                  <a16:creationId xmlns:a16="http://schemas.microsoft.com/office/drawing/2014/main" id="{82E70FAF-C682-4E3E-97DD-648D1AB2E56F}"/>
                </a:ext>
              </a:extLst>
            </p:cNvPr>
            <p:cNvSpPr/>
            <p:nvPr/>
          </p:nvSpPr>
          <p:spPr>
            <a:xfrm>
              <a:off x="6151959" y="2521949"/>
              <a:ext cx="2444235" cy="2472838"/>
            </a:xfrm>
            <a:custGeom>
              <a:avLst/>
              <a:gdLst>
                <a:gd name="connsiteX0" fmla="*/ 1200231 w 2444235"/>
                <a:gd name="connsiteY0" fmla="*/ 2430209 h 2472838"/>
                <a:gd name="connsiteX1" fmla="*/ 1200231 w 2444235"/>
                <a:gd name="connsiteY1" fmla="*/ 2087557 h 2472838"/>
                <a:gd name="connsiteX2" fmla="*/ 1026065 w 2444235"/>
                <a:gd name="connsiteY2" fmla="*/ 2065110 h 2472838"/>
                <a:gd name="connsiteX3" fmla="*/ 991719 w 2444235"/>
                <a:gd name="connsiteY3" fmla="*/ 2194923 h 2472838"/>
                <a:gd name="connsiteX4" fmla="*/ 1021738 w 2444235"/>
                <a:gd name="connsiteY4" fmla="*/ 2211150 h 2472838"/>
                <a:gd name="connsiteX5" fmla="*/ 1061764 w 2444235"/>
                <a:gd name="connsiteY5" fmla="*/ 2250364 h 2472838"/>
                <a:gd name="connsiteX6" fmla="*/ 1046348 w 2444235"/>
                <a:gd name="connsiteY6" fmla="*/ 2306346 h 2472838"/>
                <a:gd name="connsiteX7" fmla="*/ 993612 w 2444235"/>
                <a:gd name="connsiteY7" fmla="*/ 2320139 h 2472838"/>
                <a:gd name="connsiteX8" fmla="*/ 875428 w 2444235"/>
                <a:gd name="connsiteY8" fmla="*/ 2284981 h 2472838"/>
                <a:gd name="connsiteX9" fmla="*/ 850547 w 2444235"/>
                <a:gd name="connsiteY9" fmla="*/ 2260641 h 2472838"/>
                <a:gd name="connsiteX10" fmla="*/ 868126 w 2444235"/>
                <a:gd name="connsiteY10" fmla="*/ 2193030 h 2472838"/>
                <a:gd name="connsiteX11" fmla="*/ 907070 w 2444235"/>
                <a:gd name="connsiteY11" fmla="*/ 2183565 h 2472838"/>
                <a:gd name="connsiteX12" fmla="*/ 949259 w 2444235"/>
                <a:gd name="connsiteY12" fmla="*/ 2183294 h 2472838"/>
                <a:gd name="connsiteX13" fmla="*/ 983605 w 2444235"/>
                <a:gd name="connsiteY13" fmla="*/ 2054292 h 2472838"/>
                <a:gd name="connsiteX14" fmla="*/ 815930 w 2444235"/>
                <a:gd name="connsiteY14" fmla="*/ 1985059 h 2472838"/>
                <a:gd name="connsiteX15" fmla="*/ 645010 w 2444235"/>
                <a:gd name="connsiteY15" fmla="*/ 2281195 h 2472838"/>
                <a:gd name="connsiteX16" fmla="*/ 673947 w 2444235"/>
                <a:gd name="connsiteY16" fmla="*/ 2312025 h 2472838"/>
                <a:gd name="connsiteX17" fmla="*/ 676652 w 2444235"/>
                <a:gd name="connsiteY17" fmla="*/ 2325277 h 2472838"/>
                <a:gd name="connsiteX18" fmla="*/ 663941 w 2444235"/>
                <a:gd name="connsiteY18" fmla="*/ 2329875 h 2472838"/>
                <a:gd name="connsiteX19" fmla="*/ 635274 w 2444235"/>
                <a:gd name="connsiteY19" fmla="*/ 2323384 h 2472838"/>
                <a:gd name="connsiteX20" fmla="*/ 559549 w 2444235"/>
                <a:gd name="connsiteY20" fmla="*/ 2273081 h 2472838"/>
                <a:gd name="connsiteX21" fmla="*/ 552518 w 2444235"/>
                <a:gd name="connsiteY21" fmla="*/ 2253880 h 2472838"/>
                <a:gd name="connsiteX22" fmla="*/ 572260 w 2444235"/>
                <a:gd name="connsiteY22" fmla="*/ 2250364 h 2472838"/>
                <a:gd name="connsiteX23" fmla="*/ 606607 w 2444235"/>
                <a:gd name="connsiteY23" fmla="*/ 2259559 h 2472838"/>
                <a:gd name="connsiteX24" fmla="*/ 778609 w 2444235"/>
                <a:gd name="connsiteY24" fmla="*/ 1961800 h 2472838"/>
                <a:gd name="connsiteX25" fmla="*/ 664752 w 2444235"/>
                <a:gd name="connsiteY25" fmla="*/ 1878233 h 2472838"/>
                <a:gd name="connsiteX26" fmla="*/ 573612 w 2444235"/>
                <a:gd name="connsiteY26" fmla="*/ 1977486 h 2472838"/>
                <a:gd name="connsiteX27" fmla="*/ 600927 w 2444235"/>
                <a:gd name="connsiteY27" fmla="*/ 2024814 h 2472838"/>
                <a:gd name="connsiteX28" fmla="*/ 608500 w 2444235"/>
                <a:gd name="connsiteY28" fmla="*/ 2067814 h 2472838"/>
                <a:gd name="connsiteX29" fmla="*/ 574694 w 2444235"/>
                <a:gd name="connsiteY29" fmla="*/ 2101890 h 2472838"/>
                <a:gd name="connsiteX30" fmla="*/ 540077 w 2444235"/>
                <a:gd name="connsiteY30" fmla="*/ 2098915 h 2472838"/>
                <a:gd name="connsiteX31" fmla="*/ 418648 w 2444235"/>
                <a:gd name="connsiteY31" fmla="*/ 1977216 h 2472838"/>
                <a:gd name="connsiteX32" fmla="*/ 472196 w 2444235"/>
                <a:gd name="connsiteY32" fmla="*/ 1920422 h 2472838"/>
                <a:gd name="connsiteX33" fmla="*/ 542782 w 2444235"/>
                <a:gd name="connsiteY33" fmla="*/ 1945844 h 2472838"/>
                <a:gd name="connsiteX34" fmla="*/ 632028 w 2444235"/>
                <a:gd name="connsiteY34" fmla="*/ 1848484 h 2472838"/>
                <a:gd name="connsiteX35" fmla="*/ 538725 w 2444235"/>
                <a:gd name="connsiteY35" fmla="*/ 1742200 h 2472838"/>
                <a:gd name="connsiteX36" fmla="*/ 257193 w 2444235"/>
                <a:gd name="connsiteY36" fmla="*/ 1939353 h 2472838"/>
                <a:gd name="connsiteX37" fmla="*/ 269904 w 2444235"/>
                <a:gd name="connsiteY37" fmla="*/ 1976404 h 2472838"/>
                <a:gd name="connsiteX38" fmla="*/ 267470 w 2444235"/>
                <a:gd name="connsiteY38" fmla="*/ 1992901 h 2472838"/>
                <a:gd name="connsiteX39" fmla="*/ 250162 w 2444235"/>
                <a:gd name="connsiteY39" fmla="*/ 1989386 h 2472838"/>
                <a:gd name="connsiteX40" fmla="*/ 181739 w 2444235"/>
                <a:gd name="connsiteY40" fmla="*/ 1890403 h 2472838"/>
                <a:gd name="connsiteX41" fmla="*/ 184985 w 2444235"/>
                <a:gd name="connsiteY41" fmla="*/ 1876070 h 2472838"/>
                <a:gd name="connsiteX42" fmla="*/ 199589 w 2444235"/>
                <a:gd name="connsiteY42" fmla="*/ 1877692 h 2472838"/>
                <a:gd name="connsiteX43" fmla="*/ 231771 w 2444235"/>
                <a:gd name="connsiteY43" fmla="*/ 1903384 h 2472838"/>
                <a:gd name="connsiteX44" fmla="*/ 513303 w 2444235"/>
                <a:gd name="connsiteY44" fmla="*/ 1706231 h 2472838"/>
                <a:gd name="connsiteX45" fmla="*/ 445422 w 2444235"/>
                <a:gd name="connsiteY45" fmla="*/ 1582638 h 2472838"/>
                <a:gd name="connsiteX46" fmla="*/ 323181 w 2444235"/>
                <a:gd name="connsiteY46" fmla="*/ 1633211 h 2472838"/>
                <a:gd name="connsiteX47" fmla="*/ 323993 w 2444235"/>
                <a:gd name="connsiteY47" fmla="*/ 1705690 h 2472838"/>
                <a:gd name="connsiteX48" fmla="*/ 249080 w 2444235"/>
                <a:gd name="connsiteY48" fmla="*/ 1737873 h 2472838"/>
                <a:gd name="connsiteX49" fmla="*/ 181469 w 2444235"/>
                <a:gd name="connsiteY49" fmla="*/ 1625098 h 2472838"/>
                <a:gd name="connsiteX50" fmla="*/ 181739 w 2444235"/>
                <a:gd name="connsiteY50" fmla="*/ 1565059 h 2472838"/>
                <a:gd name="connsiteX51" fmla="*/ 248539 w 2444235"/>
                <a:gd name="connsiteY51" fmla="*/ 1536933 h 2472838"/>
                <a:gd name="connsiteX52" fmla="*/ 293703 w 2444235"/>
                <a:gd name="connsiteY52" fmla="*/ 1580745 h 2472838"/>
                <a:gd name="connsiteX53" fmla="*/ 302628 w 2444235"/>
                <a:gd name="connsiteY53" fmla="*/ 1594537 h 2472838"/>
                <a:gd name="connsiteX54" fmla="*/ 428655 w 2444235"/>
                <a:gd name="connsiteY54" fmla="*/ 1542342 h 2472838"/>
                <a:gd name="connsiteX55" fmla="*/ 388899 w 2444235"/>
                <a:gd name="connsiteY55" fmla="*/ 1406579 h 2472838"/>
                <a:gd name="connsiteX56" fmla="*/ 50303 w 2444235"/>
                <a:gd name="connsiteY56" fmla="*/ 1466347 h 2472838"/>
                <a:gd name="connsiteX57" fmla="*/ 45706 w 2444235"/>
                <a:gd name="connsiteY57" fmla="*/ 1507995 h 2472838"/>
                <a:gd name="connsiteX58" fmla="*/ 37322 w 2444235"/>
                <a:gd name="connsiteY58" fmla="*/ 1518543 h 2472838"/>
                <a:gd name="connsiteX59" fmla="*/ 24341 w 2444235"/>
                <a:gd name="connsiteY59" fmla="*/ 1511241 h 2472838"/>
                <a:gd name="connsiteX60" fmla="*/ 2976 w 2444235"/>
                <a:gd name="connsiteY60" fmla="*/ 1389000 h 2472838"/>
                <a:gd name="connsiteX61" fmla="*/ 11630 w 2444235"/>
                <a:gd name="connsiteY61" fmla="*/ 1378453 h 2472838"/>
                <a:gd name="connsiteX62" fmla="*/ 24341 w 2444235"/>
                <a:gd name="connsiteY62" fmla="*/ 1385755 h 2472838"/>
                <a:gd name="connsiteX63" fmla="*/ 42731 w 2444235"/>
                <a:gd name="connsiteY63" fmla="*/ 1422806 h 2472838"/>
                <a:gd name="connsiteX64" fmla="*/ 381056 w 2444235"/>
                <a:gd name="connsiteY64" fmla="*/ 1363308 h 2472838"/>
                <a:gd name="connsiteX65" fmla="*/ 371861 w 2444235"/>
                <a:gd name="connsiteY65" fmla="*/ 1222407 h 2472838"/>
                <a:gd name="connsiteX66" fmla="*/ 235828 w 2444235"/>
                <a:gd name="connsiteY66" fmla="*/ 1216457 h 2472838"/>
                <a:gd name="connsiteX67" fmla="*/ 229067 w 2444235"/>
                <a:gd name="connsiteY67" fmla="*/ 1241608 h 2472838"/>
                <a:gd name="connsiteX68" fmla="*/ 207431 w 2444235"/>
                <a:gd name="connsiteY68" fmla="*/ 1285961 h 2472838"/>
                <a:gd name="connsiteX69" fmla="*/ 130084 w 2444235"/>
                <a:gd name="connsiteY69" fmla="*/ 1283257 h 2472838"/>
                <a:gd name="connsiteX70" fmla="*/ 108449 w 2444235"/>
                <a:gd name="connsiteY70" fmla="*/ 1207532 h 2472838"/>
                <a:gd name="connsiteX71" fmla="*/ 123594 w 2444235"/>
                <a:gd name="connsiteY71" fmla="*/ 1122072 h 2472838"/>
                <a:gd name="connsiteX72" fmla="*/ 141173 w 2444235"/>
                <a:gd name="connsiteY72" fmla="*/ 1093405 h 2472838"/>
                <a:gd name="connsiteX73" fmla="*/ 213111 w 2444235"/>
                <a:gd name="connsiteY73" fmla="*/ 1097462 h 2472838"/>
                <a:gd name="connsiteX74" fmla="*/ 234746 w 2444235"/>
                <a:gd name="connsiteY74" fmla="*/ 1153443 h 2472838"/>
                <a:gd name="connsiteX75" fmla="*/ 237721 w 2444235"/>
                <a:gd name="connsiteY75" fmla="*/ 1172104 h 2472838"/>
                <a:gd name="connsiteX76" fmla="*/ 373754 w 2444235"/>
                <a:gd name="connsiteY76" fmla="*/ 1178324 h 2472838"/>
                <a:gd name="connsiteX77" fmla="*/ 395390 w 2444235"/>
                <a:gd name="connsiteY77" fmla="*/ 1038505 h 2472838"/>
                <a:gd name="connsiteX78" fmla="*/ 63555 w 2444235"/>
                <a:gd name="connsiteY78" fmla="*/ 949529 h 2472838"/>
                <a:gd name="connsiteX79" fmla="*/ 42461 w 2444235"/>
                <a:gd name="connsiteY79" fmla="*/ 984416 h 2472838"/>
                <a:gd name="connsiteX80" fmla="*/ 29479 w 2444235"/>
                <a:gd name="connsiteY80" fmla="*/ 991448 h 2472838"/>
                <a:gd name="connsiteX81" fmla="*/ 21366 w 2444235"/>
                <a:gd name="connsiteY81" fmla="*/ 979548 h 2472838"/>
                <a:gd name="connsiteX82" fmla="*/ 52467 w 2444235"/>
                <a:gd name="connsiteY82" fmla="*/ 861094 h 2472838"/>
                <a:gd name="connsiteX83" fmla="*/ 66801 w 2444235"/>
                <a:gd name="connsiteY83" fmla="*/ 854332 h 2472838"/>
                <a:gd name="connsiteX84" fmla="*/ 74373 w 2444235"/>
                <a:gd name="connsiteY84" fmla="*/ 867043 h 2472838"/>
                <a:gd name="connsiteX85" fmla="*/ 74643 w 2444235"/>
                <a:gd name="connsiteY85" fmla="*/ 907069 h 2472838"/>
                <a:gd name="connsiteX86" fmla="*/ 407019 w 2444235"/>
                <a:gd name="connsiteY86" fmla="*/ 995234 h 2472838"/>
                <a:gd name="connsiteX87" fmla="*/ 458133 w 2444235"/>
                <a:gd name="connsiteY87" fmla="*/ 863527 h 2472838"/>
                <a:gd name="connsiteX88" fmla="*/ 339949 w 2444235"/>
                <a:gd name="connsiteY88" fmla="*/ 801866 h 2472838"/>
                <a:gd name="connsiteX89" fmla="*/ 292892 w 2444235"/>
                <a:gd name="connsiteY89" fmla="*/ 845678 h 2472838"/>
                <a:gd name="connsiteX90" fmla="*/ 255570 w 2444235"/>
                <a:gd name="connsiteY90" fmla="*/ 859471 h 2472838"/>
                <a:gd name="connsiteX91" fmla="*/ 213652 w 2444235"/>
                <a:gd name="connsiteY91" fmla="*/ 815659 h 2472838"/>
                <a:gd name="connsiteX92" fmla="*/ 287212 w 2444235"/>
                <a:gd name="connsiteY92" fmla="*/ 658801 h 2472838"/>
                <a:gd name="connsiteX93" fmla="*/ 346169 w 2444235"/>
                <a:gd name="connsiteY93" fmla="*/ 649065 h 2472838"/>
                <a:gd name="connsiteX94" fmla="*/ 369157 w 2444235"/>
                <a:gd name="connsiteY94" fmla="*/ 706129 h 2472838"/>
                <a:gd name="connsiteX95" fmla="*/ 359421 w 2444235"/>
                <a:gd name="connsiteY95" fmla="*/ 762381 h 2472838"/>
                <a:gd name="connsiteX96" fmla="*/ 478416 w 2444235"/>
                <a:gd name="connsiteY96" fmla="*/ 824584 h 2472838"/>
                <a:gd name="connsiteX97" fmla="*/ 557115 w 2444235"/>
                <a:gd name="connsiteY97" fmla="*/ 706940 h 2472838"/>
                <a:gd name="connsiteX98" fmla="*/ 293703 w 2444235"/>
                <a:gd name="connsiteY98" fmla="*/ 485988 h 2472838"/>
                <a:gd name="connsiteX99" fmla="*/ 263143 w 2444235"/>
                <a:gd name="connsiteY99" fmla="*/ 507353 h 2472838"/>
                <a:gd name="connsiteX100" fmla="*/ 244212 w 2444235"/>
                <a:gd name="connsiteY100" fmla="*/ 509787 h 2472838"/>
                <a:gd name="connsiteX101" fmla="*/ 243671 w 2444235"/>
                <a:gd name="connsiteY101" fmla="*/ 491938 h 2472838"/>
                <a:gd name="connsiteX102" fmla="*/ 319666 w 2444235"/>
                <a:gd name="connsiteY102" fmla="*/ 401880 h 2472838"/>
                <a:gd name="connsiteX103" fmla="*/ 337244 w 2444235"/>
                <a:gd name="connsiteY103" fmla="*/ 399987 h 2472838"/>
                <a:gd name="connsiteX104" fmla="*/ 337515 w 2444235"/>
                <a:gd name="connsiteY104" fmla="*/ 417565 h 2472838"/>
                <a:gd name="connsiteX105" fmla="*/ 321829 w 2444235"/>
                <a:gd name="connsiteY105" fmla="*/ 452182 h 2472838"/>
                <a:gd name="connsiteX106" fmla="*/ 585242 w 2444235"/>
                <a:gd name="connsiteY106" fmla="*/ 673135 h 2472838"/>
                <a:gd name="connsiteX107" fmla="*/ 687199 w 2444235"/>
                <a:gd name="connsiteY107" fmla="*/ 575505 h 2472838"/>
                <a:gd name="connsiteX108" fmla="*/ 605525 w 2444235"/>
                <a:gd name="connsiteY108" fmla="*/ 468950 h 2472838"/>
                <a:gd name="connsiteX109" fmla="*/ 552788 w 2444235"/>
                <a:gd name="connsiteY109" fmla="*/ 487881 h 2472838"/>
                <a:gd name="connsiteX110" fmla="*/ 516549 w 2444235"/>
                <a:gd name="connsiteY110" fmla="*/ 489504 h 2472838"/>
                <a:gd name="connsiteX111" fmla="*/ 482202 w 2444235"/>
                <a:gd name="connsiteY111" fmla="*/ 444069 h 2472838"/>
                <a:gd name="connsiteX112" fmla="*/ 506542 w 2444235"/>
                <a:gd name="connsiteY112" fmla="*/ 389169 h 2472838"/>
                <a:gd name="connsiteX113" fmla="*/ 629594 w 2444235"/>
                <a:gd name="connsiteY113" fmla="*/ 316419 h 2472838"/>
                <a:gd name="connsiteX114" fmla="*/ 678274 w 2444235"/>
                <a:gd name="connsiteY114" fmla="*/ 381326 h 2472838"/>
                <a:gd name="connsiteX115" fmla="*/ 641494 w 2444235"/>
                <a:gd name="connsiteY115" fmla="*/ 443528 h 2472838"/>
                <a:gd name="connsiteX116" fmla="*/ 721816 w 2444235"/>
                <a:gd name="connsiteY116" fmla="*/ 548460 h 2472838"/>
                <a:gd name="connsiteX117" fmla="*/ 842434 w 2444235"/>
                <a:gd name="connsiteY117" fmla="*/ 474900 h 2472838"/>
                <a:gd name="connsiteX118" fmla="*/ 697205 w 2444235"/>
                <a:gd name="connsiteY118" fmla="*/ 163619 h 2472838"/>
                <a:gd name="connsiteX119" fmla="*/ 657991 w 2444235"/>
                <a:gd name="connsiteY119" fmla="*/ 170380 h 2472838"/>
                <a:gd name="connsiteX120" fmla="*/ 643387 w 2444235"/>
                <a:gd name="connsiteY120" fmla="*/ 164430 h 2472838"/>
                <a:gd name="connsiteX121" fmla="*/ 648255 w 2444235"/>
                <a:gd name="connsiteY121" fmla="*/ 149285 h 2472838"/>
                <a:gd name="connsiteX122" fmla="*/ 739935 w 2444235"/>
                <a:gd name="connsiteY122" fmla="*/ 100605 h 2472838"/>
                <a:gd name="connsiteX123" fmla="*/ 761301 w 2444235"/>
                <a:gd name="connsiteY123" fmla="*/ 98171 h 2472838"/>
                <a:gd name="connsiteX124" fmla="*/ 769414 w 2444235"/>
                <a:gd name="connsiteY124" fmla="*/ 116020 h 2472838"/>
                <a:gd name="connsiteX125" fmla="*/ 737231 w 2444235"/>
                <a:gd name="connsiteY125" fmla="*/ 145499 h 2472838"/>
                <a:gd name="connsiteX126" fmla="*/ 882189 w 2444235"/>
                <a:gd name="connsiteY126" fmla="*/ 456239 h 2472838"/>
                <a:gd name="connsiteX127" fmla="*/ 1016059 w 2444235"/>
                <a:gd name="connsiteY127" fmla="*/ 410804 h 2472838"/>
                <a:gd name="connsiteX128" fmla="*/ 987121 w 2444235"/>
                <a:gd name="connsiteY128" fmla="*/ 280721 h 2472838"/>
                <a:gd name="connsiteX129" fmla="*/ 926271 w 2444235"/>
                <a:gd name="connsiteY129" fmla="*/ 273960 h 2472838"/>
                <a:gd name="connsiteX130" fmla="*/ 914642 w 2444235"/>
                <a:gd name="connsiteY130" fmla="*/ 270444 h 2472838"/>
                <a:gd name="connsiteX131" fmla="*/ 897063 w 2444235"/>
                <a:gd name="connsiteY131" fmla="*/ 190933 h 2472838"/>
                <a:gd name="connsiteX132" fmla="*/ 990367 w 2444235"/>
                <a:gd name="connsiteY132" fmla="*/ 146310 h 2472838"/>
                <a:gd name="connsiteX133" fmla="*/ 1071770 w 2444235"/>
                <a:gd name="connsiteY133" fmla="*/ 150908 h 2472838"/>
                <a:gd name="connsiteX134" fmla="*/ 1089620 w 2444235"/>
                <a:gd name="connsiteY134" fmla="*/ 232041 h 2472838"/>
                <a:gd name="connsiteX135" fmla="*/ 1030392 w 2444235"/>
                <a:gd name="connsiteY135" fmla="*/ 272067 h 2472838"/>
                <a:gd name="connsiteX136" fmla="*/ 1059059 w 2444235"/>
                <a:gd name="connsiteY136" fmla="*/ 401068 h 2472838"/>
                <a:gd name="connsiteX137" fmla="*/ 1199149 w 2444235"/>
                <a:gd name="connsiteY137" fmla="*/ 385924 h 2472838"/>
                <a:gd name="connsiteX138" fmla="*/ 1199149 w 2444235"/>
                <a:gd name="connsiteY138" fmla="*/ 42189 h 2472838"/>
                <a:gd name="connsiteX139" fmla="*/ 1160746 w 2444235"/>
                <a:gd name="connsiteY139" fmla="*/ 31371 h 2472838"/>
                <a:gd name="connsiteX140" fmla="*/ 1149928 w 2444235"/>
                <a:gd name="connsiteY140" fmla="*/ 19472 h 2472838"/>
                <a:gd name="connsiteX141" fmla="*/ 1160476 w 2444235"/>
                <a:gd name="connsiteY141" fmla="*/ 9195 h 2472838"/>
                <a:gd name="connsiteX142" fmla="*/ 1216728 w 2444235"/>
                <a:gd name="connsiteY142" fmla="*/ 0 h 2472838"/>
                <a:gd name="connsiteX143" fmla="*/ 1281635 w 2444235"/>
                <a:gd name="connsiteY143" fmla="*/ 8925 h 2472838"/>
                <a:gd name="connsiteX144" fmla="*/ 1294886 w 2444235"/>
                <a:gd name="connsiteY144" fmla="*/ 20554 h 2472838"/>
                <a:gd name="connsiteX145" fmla="*/ 1281635 w 2444235"/>
                <a:gd name="connsiteY145" fmla="*/ 32724 h 2472838"/>
                <a:gd name="connsiteX146" fmla="*/ 1245666 w 2444235"/>
                <a:gd name="connsiteY146" fmla="*/ 42730 h 2472838"/>
                <a:gd name="connsiteX147" fmla="*/ 1245666 w 2444235"/>
                <a:gd name="connsiteY147" fmla="*/ 385653 h 2472838"/>
                <a:gd name="connsiteX148" fmla="*/ 1417938 w 2444235"/>
                <a:gd name="connsiteY148" fmla="*/ 407829 h 2472838"/>
                <a:gd name="connsiteX149" fmla="*/ 1452555 w 2444235"/>
                <a:gd name="connsiteY149" fmla="*/ 277475 h 2472838"/>
                <a:gd name="connsiteX150" fmla="*/ 1440926 w 2444235"/>
                <a:gd name="connsiteY150" fmla="*/ 271526 h 2472838"/>
                <a:gd name="connsiteX151" fmla="*/ 1389001 w 2444235"/>
                <a:gd name="connsiteY151" fmla="*/ 232041 h 2472838"/>
                <a:gd name="connsiteX152" fmla="*/ 1408202 w 2444235"/>
                <a:gd name="connsiteY152" fmla="*/ 161455 h 2472838"/>
                <a:gd name="connsiteX153" fmla="*/ 1471757 w 2444235"/>
                <a:gd name="connsiteY153" fmla="*/ 153342 h 2472838"/>
                <a:gd name="connsiteX154" fmla="*/ 1558299 w 2444235"/>
                <a:gd name="connsiteY154" fmla="*/ 180657 h 2472838"/>
                <a:gd name="connsiteX155" fmla="*/ 1585614 w 2444235"/>
                <a:gd name="connsiteY155" fmla="*/ 202292 h 2472838"/>
                <a:gd name="connsiteX156" fmla="*/ 1563167 w 2444235"/>
                <a:gd name="connsiteY156" fmla="*/ 284507 h 2472838"/>
                <a:gd name="connsiteX157" fmla="*/ 1494474 w 2444235"/>
                <a:gd name="connsiteY157" fmla="*/ 292079 h 2472838"/>
                <a:gd name="connsiteX158" fmla="*/ 1460128 w 2444235"/>
                <a:gd name="connsiteY158" fmla="*/ 420811 h 2472838"/>
                <a:gd name="connsiteX159" fmla="*/ 1544236 w 2444235"/>
                <a:gd name="connsiteY159" fmla="*/ 451912 h 2472838"/>
                <a:gd name="connsiteX160" fmla="*/ 1627803 w 2444235"/>
                <a:gd name="connsiteY160" fmla="*/ 489774 h 2472838"/>
                <a:gd name="connsiteX161" fmla="*/ 1798453 w 2444235"/>
                <a:gd name="connsiteY161" fmla="*/ 194449 h 2472838"/>
                <a:gd name="connsiteX162" fmla="*/ 1772490 w 2444235"/>
                <a:gd name="connsiteY162" fmla="*/ 164159 h 2472838"/>
                <a:gd name="connsiteX163" fmla="*/ 1767352 w 2444235"/>
                <a:gd name="connsiteY163" fmla="*/ 148474 h 2472838"/>
                <a:gd name="connsiteX164" fmla="*/ 1783038 w 2444235"/>
                <a:gd name="connsiteY164" fmla="*/ 143876 h 2472838"/>
                <a:gd name="connsiteX165" fmla="*/ 1889322 w 2444235"/>
                <a:gd name="connsiteY165" fmla="*/ 205267 h 2472838"/>
                <a:gd name="connsiteX166" fmla="*/ 1891756 w 2444235"/>
                <a:gd name="connsiteY166" fmla="*/ 219871 h 2472838"/>
                <a:gd name="connsiteX167" fmla="*/ 1877423 w 2444235"/>
                <a:gd name="connsiteY167" fmla="*/ 224198 h 2472838"/>
                <a:gd name="connsiteX168" fmla="*/ 1838208 w 2444235"/>
                <a:gd name="connsiteY168" fmla="*/ 213921 h 2472838"/>
                <a:gd name="connsiteX169" fmla="*/ 1666476 w 2444235"/>
                <a:gd name="connsiteY169" fmla="*/ 511139 h 2472838"/>
                <a:gd name="connsiteX170" fmla="*/ 1780604 w 2444235"/>
                <a:gd name="connsiteY170" fmla="*/ 594706 h 2472838"/>
                <a:gd name="connsiteX171" fmla="*/ 1871202 w 2444235"/>
                <a:gd name="connsiteY171" fmla="*/ 495994 h 2472838"/>
                <a:gd name="connsiteX172" fmla="*/ 1844158 w 2444235"/>
                <a:gd name="connsiteY172" fmla="*/ 448396 h 2472838"/>
                <a:gd name="connsiteX173" fmla="*/ 1836315 w 2444235"/>
                <a:gd name="connsiteY173" fmla="*/ 407829 h 2472838"/>
                <a:gd name="connsiteX174" fmla="*/ 1871743 w 2444235"/>
                <a:gd name="connsiteY174" fmla="*/ 371049 h 2472838"/>
                <a:gd name="connsiteX175" fmla="*/ 1903656 w 2444235"/>
                <a:gd name="connsiteY175" fmla="*/ 373754 h 2472838"/>
                <a:gd name="connsiteX176" fmla="*/ 2026167 w 2444235"/>
                <a:gd name="connsiteY176" fmla="*/ 495994 h 2472838"/>
                <a:gd name="connsiteX177" fmla="*/ 1970996 w 2444235"/>
                <a:gd name="connsiteY177" fmla="*/ 553328 h 2472838"/>
                <a:gd name="connsiteX178" fmla="*/ 1936379 w 2444235"/>
                <a:gd name="connsiteY178" fmla="*/ 542240 h 2472838"/>
                <a:gd name="connsiteX179" fmla="*/ 1904467 w 2444235"/>
                <a:gd name="connsiteY179" fmla="*/ 524391 h 2472838"/>
                <a:gd name="connsiteX180" fmla="*/ 1813057 w 2444235"/>
                <a:gd name="connsiteY180" fmla="*/ 624185 h 2472838"/>
                <a:gd name="connsiteX181" fmla="*/ 1906360 w 2444235"/>
                <a:gd name="connsiteY181" fmla="*/ 730199 h 2472838"/>
                <a:gd name="connsiteX182" fmla="*/ 2187892 w 2444235"/>
                <a:gd name="connsiteY182" fmla="*/ 533045 h 2472838"/>
                <a:gd name="connsiteX183" fmla="*/ 2175452 w 2444235"/>
                <a:gd name="connsiteY183" fmla="*/ 500592 h 2472838"/>
                <a:gd name="connsiteX184" fmla="*/ 2176804 w 2444235"/>
                <a:gd name="connsiteY184" fmla="*/ 480038 h 2472838"/>
                <a:gd name="connsiteX185" fmla="*/ 2197628 w 2444235"/>
                <a:gd name="connsiteY185" fmla="*/ 485447 h 2472838"/>
                <a:gd name="connsiteX186" fmla="*/ 2261723 w 2444235"/>
                <a:gd name="connsiteY186" fmla="*/ 578209 h 2472838"/>
                <a:gd name="connsiteX187" fmla="*/ 2260371 w 2444235"/>
                <a:gd name="connsiteY187" fmla="*/ 597140 h 2472838"/>
                <a:gd name="connsiteX188" fmla="*/ 2240629 w 2444235"/>
                <a:gd name="connsiteY188" fmla="*/ 592272 h 2472838"/>
                <a:gd name="connsiteX189" fmla="*/ 2213314 w 2444235"/>
                <a:gd name="connsiteY189" fmla="*/ 569014 h 2472838"/>
                <a:gd name="connsiteX190" fmla="*/ 1931782 w 2444235"/>
                <a:gd name="connsiteY190" fmla="*/ 766168 h 2472838"/>
                <a:gd name="connsiteX191" fmla="*/ 1999934 w 2444235"/>
                <a:gd name="connsiteY191" fmla="*/ 890031 h 2472838"/>
                <a:gd name="connsiteX192" fmla="*/ 2121634 w 2444235"/>
                <a:gd name="connsiteY192" fmla="*/ 839728 h 2472838"/>
                <a:gd name="connsiteX193" fmla="*/ 2120822 w 2444235"/>
                <a:gd name="connsiteY193" fmla="*/ 766979 h 2472838"/>
                <a:gd name="connsiteX194" fmla="*/ 2193842 w 2444235"/>
                <a:gd name="connsiteY194" fmla="*/ 734255 h 2472838"/>
                <a:gd name="connsiteX195" fmla="*/ 2263076 w 2444235"/>
                <a:gd name="connsiteY195" fmla="*/ 847571 h 2472838"/>
                <a:gd name="connsiteX196" fmla="*/ 2262805 w 2444235"/>
                <a:gd name="connsiteY196" fmla="*/ 908962 h 2472838"/>
                <a:gd name="connsiteX197" fmla="*/ 2196276 w 2444235"/>
                <a:gd name="connsiteY197" fmla="*/ 937900 h 2472838"/>
                <a:gd name="connsiteX198" fmla="*/ 2141917 w 2444235"/>
                <a:gd name="connsiteY198" fmla="*/ 879213 h 2472838"/>
                <a:gd name="connsiteX199" fmla="*/ 2016701 w 2444235"/>
                <a:gd name="connsiteY199" fmla="*/ 931138 h 2472838"/>
                <a:gd name="connsiteX200" fmla="*/ 2056186 w 2444235"/>
                <a:gd name="connsiteY200" fmla="*/ 1066901 h 2472838"/>
                <a:gd name="connsiteX201" fmla="*/ 2394782 w 2444235"/>
                <a:gd name="connsiteY201" fmla="*/ 1007133 h 2472838"/>
                <a:gd name="connsiteX202" fmla="*/ 2397216 w 2444235"/>
                <a:gd name="connsiteY202" fmla="*/ 970353 h 2472838"/>
                <a:gd name="connsiteX203" fmla="*/ 2407222 w 2444235"/>
                <a:gd name="connsiteY203" fmla="*/ 954397 h 2472838"/>
                <a:gd name="connsiteX204" fmla="*/ 2422097 w 2444235"/>
                <a:gd name="connsiteY204" fmla="*/ 966296 h 2472838"/>
                <a:gd name="connsiteX205" fmla="*/ 2441839 w 2444235"/>
                <a:gd name="connsiteY205" fmla="*/ 1081235 h 2472838"/>
                <a:gd name="connsiteX206" fmla="*/ 2432374 w 2444235"/>
                <a:gd name="connsiteY206" fmla="*/ 1096109 h 2472838"/>
                <a:gd name="connsiteX207" fmla="*/ 2418040 w 2444235"/>
                <a:gd name="connsiteY207" fmla="*/ 1085562 h 2472838"/>
                <a:gd name="connsiteX208" fmla="*/ 2401814 w 2444235"/>
                <a:gd name="connsiteY208" fmla="*/ 1050945 h 2472838"/>
                <a:gd name="connsiteX209" fmla="*/ 2063759 w 2444235"/>
                <a:gd name="connsiteY209" fmla="*/ 1110443 h 2472838"/>
                <a:gd name="connsiteX210" fmla="*/ 2072954 w 2444235"/>
                <a:gd name="connsiteY210" fmla="*/ 1251615 h 2472838"/>
                <a:gd name="connsiteX211" fmla="*/ 2207905 w 2444235"/>
                <a:gd name="connsiteY211" fmla="*/ 1257564 h 2472838"/>
                <a:gd name="connsiteX212" fmla="*/ 2217641 w 2444235"/>
                <a:gd name="connsiteY212" fmla="*/ 1224570 h 2472838"/>
                <a:gd name="connsiteX213" fmla="*/ 2240358 w 2444235"/>
                <a:gd name="connsiteY213" fmla="*/ 1183733 h 2472838"/>
                <a:gd name="connsiteX214" fmla="*/ 2310944 w 2444235"/>
                <a:gd name="connsiteY214" fmla="*/ 1186708 h 2472838"/>
                <a:gd name="connsiteX215" fmla="*/ 2335555 w 2444235"/>
                <a:gd name="connsiteY215" fmla="*/ 1274873 h 2472838"/>
                <a:gd name="connsiteX216" fmla="*/ 2317435 w 2444235"/>
                <a:gd name="connsiteY216" fmla="*/ 1358440 h 2472838"/>
                <a:gd name="connsiteX217" fmla="*/ 2302561 w 2444235"/>
                <a:gd name="connsiteY217" fmla="*/ 1380887 h 2472838"/>
                <a:gd name="connsiteX218" fmla="*/ 2231434 w 2444235"/>
                <a:gd name="connsiteY218" fmla="*/ 1377371 h 2472838"/>
                <a:gd name="connsiteX219" fmla="*/ 2209257 w 2444235"/>
                <a:gd name="connsiteY219" fmla="*/ 1320307 h 2472838"/>
                <a:gd name="connsiteX220" fmla="*/ 2206282 w 2444235"/>
                <a:gd name="connsiteY220" fmla="*/ 1301647 h 2472838"/>
                <a:gd name="connsiteX221" fmla="*/ 2070520 w 2444235"/>
                <a:gd name="connsiteY221" fmla="*/ 1295427 h 2472838"/>
                <a:gd name="connsiteX222" fmla="*/ 2049155 w 2444235"/>
                <a:gd name="connsiteY222" fmla="*/ 1434976 h 2472838"/>
                <a:gd name="connsiteX223" fmla="*/ 2121093 w 2444235"/>
                <a:gd name="connsiteY223" fmla="*/ 1454448 h 2472838"/>
                <a:gd name="connsiteX224" fmla="*/ 2368549 w 2444235"/>
                <a:gd name="connsiteY224" fmla="*/ 1520706 h 2472838"/>
                <a:gd name="connsiteX225" fmla="*/ 2387750 w 2444235"/>
                <a:gd name="connsiteY225" fmla="*/ 1512052 h 2472838"/>
                <a:gd name="connsiteX226" fmla="*/ 2402354 w 2444235"/>
                <a:gd name="connsiteY226" fmla="*/ 1487983 h 2472838"/>
                <a:gd name="connsiteX227" fmla="*/ 2415876 w 2444235"/>
                <a:gd name="connsiteY227" fmla="*/ 1482033 h 2472838"/>
                <a:gd name="connsiteX228" fmla="*/ 2422908 w 2444235"/>
                <a:gd name="connsiteY228" fmla="*/ 1493392 h 2472838"/>
                <a:gd name="connsiteX229" fmla="*/ 2417770 w 2444235"/>
                <a:gd name="connsiteY229" fmla="*/ 1552078 h 2472838"/>
                <a:gd name="connsiteX230" fmla="*/ 2394511 w 2444235"/>
                <a:gd name="connsiteY230" fmla="*/ 1608871 h 2472838"/>
                <a:gd name="connsiteX231" fmla="*/ 2377744 w 2444235"/>
                <a:gd name="connsiteY231" fmla="*/ 1619959 h 2472838"/>
                <a:gd name="connsiteX232" fmla="*/ 2369631 w 2444235"/>
                <a:gd name="connsiteY232" fmla="*/ 1601299 h 2472838"/>
                <a:gd name="connsiteX233" fmla="*/ 2369360 w 2444235"/>
                <a:gd name="connsiteY233" fmla="*/ 1566141 h 2472838"/>
                <a:gd name="connsiteX234" fmla="*/ 2038607 w 2444235"/>
                <a:gd name="connsiteY234" fmla="*/ 1477435 h 2472838"/>
                <a:gd name="connsiteX235" fmla="*/ 1987223 w 2444235"/>
                <a:gd name="connsiteY235" fmla="*/ 1609141 h 2472838"/>
                <a:gd name="connsiteX236" fmla="*/ 2106218 w 2444235"/>
                <a:gd name="connsiteY236" fmla="*/ 1671073 h 2472838"/>
                <a:gd name="connsiteX237" fmla="*/ 2143810 w 2444235"/>
                <a:gd name="connsiteY237" fmla="*/ 1632941 h 2472838"/>
                <a:gd name="connsiteX238" fmla="*/ 2167880 w 2444235"/>
                <a:gd name="connsiteY238" fmla="*/ 1618066 h 2472838"/>
                <a:gd name="connsiteX239" fmla="*/ 2231434 w 2444235"/>
                <a:gd name="connsiteY239" fmla="*/ 1653494 h 2472838"/>
                <a:gd name="connsiteX240" fmla="*/ 2148408 w 2444235"/>
                <a:gd name="connsiteY240" fmla="*/ 1820088 h 2472838"/>
                <a:gd name="connsiteX241" fmla="*/ 2076740 w 2444235"/>
                <a:gd name="connsiteY241" fmla="*/ 1783578 h 2472838"/>
                <a:gd name="connsiteX242" fmla="*/ 2077822 w 2444235"/>
                <a:gd name="connsiteY242" fmla="*/ 1747338 h 2472838"/>
                <a:gd name="connsiteX243" fmla="*/ 2087017 w 2444235"/>
                <a:gd name="connsiteY243" fmla="*/ 1710828 h 2472838"/>
                <a:gd name="connsiteX244" fmla="*/ 1966669 w 2444235"/>
                <a:gd name="connsiteY244" fmla="*/ 1648085 h 2472838"/>
                <a:gd name="connsiteX245" fmla="*/ 1888240 w 2444235"/>
                <a:gd name="connsiteY245" fmla="*/ 1765458 h 2472838"/>
                <a:gd name="connsiteX246" fmla="*/ 2151112 w 2444235"/>
                <a:gd name="connsiteY246" fmla="*/ 1986140 h 2472838"/>
                <a:gd name="connsiteX247" fmla="*/ 2184106 w 2444235"/>
                <a:gd name="connsiteY247" fmla="*/ 1963693 h 2472838"/>
                <a:gd name="connsiteX248" fmla="*/ 2200062 w 2444235"/>
                <a:gd name="connsiteY248" fmla="*/ 1963153 h 2472838"/>
                <a:gd name="connsiteX249" fmla="*/ 2201414 w 2444235"/>
                <a:gd name="connsiteY249" fmla="*/ 1977757 h 2472838"/>
                <a:gd name="connsiteX250" fmla="*/ 2122445 w 2444235"/>
                <a:gd name="connsiteY250" fmla="*/ 2071601 h 2472838"/>
                <a:gd name="connsiteX251" fmla="*/ 2107841 w 2444235"/>
                <a:gd name="connsiteY251" fmla="*/ 2071871 h 2472838"/>
                <a:gd name="connsiteX252" fmla="*/ 2105948 w 2444235"/>
                <a:gd name="connsiteY252" fmla="*/ 2057267 h 2472838"/>
                <a:gd name="connsiteX253" fmla="*/ 2122445 w 2444235"/>
                <a:gd name="connsiteY253" fmla="*/ 2019675 h 2472838"/>
                <a:gd name="connsiteX254" fmla="*/ 1859573 w 2444235"/>
                <a:gd name="connsiteY254" fmla="*/ 1798993 h 2472838"/>
                <a:gd name="connsiteX255" fmla="*/ 1757616 w 2444235"/>
                <a:gd name="connsiteY255" fmla="*/ 1896623 h 2472838"/>
                <a:gd name="connsiteX256" fmla="*/ 1839831 w 2444235"/>
                <a:gd name="connsiteY256" fmla="*/ 2003719 h 2472838"/>
                <a:gd name="connsiteX257" fmla="*/ 1881750 w 2444235"/>
                <a:gd name="connsiteY257" fmla="*/ 1986952 h 2472838"/>
                <a:gd name="connsiteX258" fmla="*/ 1924209 w 2444235"/>
                <a:gd name="connsiteY258" fmla="*/ 1982084 h 2472838"/>
                <a:gd name="connsiteX259" fmla="*/ 1962072 w 2444235"/>
                <a:gd name="connsiteY259" fmla="*/ 2029141 h 2472838"/>
                <a:gd name="connsiteX260" fmla="*/ 1956663 w 2444235"/>
                <a:gd name="connsiteY260" fmla="*/ 2049965 h 2472838"/>
                <a:gd name="connsiteX261" fmla="*/ 1816032 w 2444235"/>
                <a:gd name="connsiteY261" fmla="*/ 2155168 h 2472838"/>
                <a:gd name="connsiteX262" fmla="*/ 1766000 w 2444235"/>
                <a:gd name="connsiteY262" fmla="*/ 2090261 h 2472838"/>
                <a:gd name="connsiteX263" fmla="*/ 1802780 w 2444235"/>
                <a:gd name="connsiteY263" fmla="*/ 2028059 h 2472838"/>
                <a:gd name="connsiteX264" fmla="*/ 1722458 w 2444235"/>
                <a:gd name="connsiteY264" fmla="*/ 1923127 h 2472838"/>
                <a:gd name="connsiteX265" fmla="*/ 1601840 w 2444235"/>
                <a:gd name="connsiteY265" fmla="*/ 1996417 h 2472838"/>
                <a:gd name="connsiteX266" fmla="*/ 1747069 w 2444235"/>
                <a:gd name="connsiteY266" fmla="*/ 2307698 h 2472838"/>
                <a:gd name="connsiteX267" fmla="*/ 1786013 w 2444235"/>
                <a:gd name="connsiteY267" fmla="*/ 2300937 h 2472838"/>
                <a:gd name="connsiteX268" fmla="*/ 1800616 w 2444235"/>
                <a:gd name="connsiteY268" fmla="*/ 2306887 h 2472838"/>
                <a:gd name="connsiteX269" fmla="*/ 1795749 w 2444235"/>
                <a:gd name="connsiteY269" fmla="*/ 2322032 h 2472838"/>
                <a:gd name="connsiteX270" fmla="*/ 1704068 w 2444235"/>
                <a:gd name="connsiteY270" fmla="*/ 2370712 h 2472838"/>
                <a:gd name="connsiteX271" fmla="*/ 1682703 w 2444235"/>
                <a:gd name="connsiteY271" fmla="*/ 2373146 h 2472838"/>
                <a:gd name="connsiteX272" fmla="*/ 1674319 w 2444235"/>
                <a:gd name="connsiteY272" fmla="*/ 2355296 h 2472838"/>
                <a:gd name="connsiteX273" fmla="*/ 1706773 w 2444235"/>
                <a:gd name="connsiteY273" fmla="*/ 2325548 h 2472838"/>
                <a:gd name="connsiteX274" fmla="*/ 1561815 w 2444235"/>
                <a:gd name="connsiteY274" fmla="*/ 2014807 h 2472838"/>
                <a:gd name="connsiteX275" fmla="*/ 1427945 w 2444235"/>
                <a:gd name="connsiteY275" fmla="*/ 2060242 h 2472838"/>
                <a:gd name="connsiteX276" fmla="*/ 1456612 w 2444235"/>
                <a:gd name="connsiteY276" fmla="*/ 2190326 h 2472838"/>
                <a:gd name="connsiteX277" fmla="*/ 1518003 w 2444235"/>
                <a:gd name="connsiteY277" fmla="*/ 2197627 h 2472838"/>
                <a:gd name="connsiteX278" fmla="*/ 1530713 w 2444235"/>
                <a:gd name="connsiteY278" fmla="*/ 2201684 h 2472838"/>
                <a:gd name="connsiteX279" fmla="*/ 1547751 w 2444235"/>
                <a:gd name="connsiteY279" fmla="*/ 2278761 h 2472838"/>
                <a:gd name="connsiteX280" fmla="*/ 1433624 w 2444235"/>
                <a:gd name="connsiteY280" fmla="*/ 2326900 h 2472838"/>
                <a:gd name="connsiteX281" fmla="*/ 1370070 w 2444235"/>
                <a:gd name="connsiteY281" fmla="*/ 2319057 h 2472838"/>
                <a:gd name="connsiteX282" fmla="*/ 1352491 w 2444235"/>
                <a:gd name="connsiteY282" fmla="*/ 2240628 h 2472838"/>
                <a:gd name="connsiteX283" fmla="*/ 1413070 w 2444235"/>
                <a:gd name="connsiteY283" fmla="*/ 2198980 h 2472838"/>
                <a:gd name="connsiteX284" fmla="*/ 1384403 w 2444235"/>
                <a:gd name="connsiteY284" fmla="*/ 2069978 h 2472838"/>
                <a:gd name="connsiteX285" fmla="*/ 1245395 w 2444235"/>
                <a:gd name="connsiteY285" fmla="*/ 2084852 h 2472838"/>
                <a:gd name="connsiteX286" fmla="*/ 1245395 w 2444235"/>
                <a:gd name="connsiteY286" fmla="*/ 2428857 h 2472838"/>
                <a:gd name="connsiteX287" fmla="*/ 1282716 w 2444235"/>
                <a:gd name="connsiteY287" fmla="*/ 2439404 h 2472838"/>
                <a:gd name="connsiteX288" fmla="*/ 1294886 w 2444235"/>
                <a:gd name="connsiteY288" fmla="*/ 2450763 h 2472838"/>
                <a:gd name="connsiteX289" fmla="*/ 1282987 w 2444235"/>
                <a:gd name="connsiteY289" fmla="*/ 2462392 h 2472838"/>
                <a:gd name="connsiteX290" fmla="*/ 1161287 w 2444235"/>
                <a:gd name="connsiteY290" fmla="*/ 2462392 h 2472838"/>
                <a:gd name="connsiteX291" fmla="*/ 1150469 w 2444235"/>
                <a:gd name="connsiteY291" fmla="*/ 2450493 h 2472838"/>
                <a:gd name="connsiteX292" fmla="*/ 1161017 w 2444235"/>
                <a:gd name="connsiteY292" fmla="*/ 2439945 h 2472838"/>
                <a:gd name="connsiteX293" fmla="*/ 1200231 w 2444235"/>
                <a:gd name="connsiteY293" fmla="*/ 2430209 h 2472838"/>
                <a:gd name="connsiteX294" fmla="*/ 2028871 w 2444235"/>
                <a:gd name="connsiteY294" fmla="*/ 1236740 h 2472838"/>
                <a:gd name="connsiteX295" fmla="*/ 1224301 w 2444235"/>
                <a:gd name="connsiteY295" fmla="*/ 430006 h 2472838"/>
                <a:gd name="connsiteX296" fmla="*/ 415944 w 2444235"/>
                <a:gd name="connsiteY296" fmla="*/ 1236199 h 2472838"/>
                <a:gd name="connsiteX297" fmla="*/ 1220785 w 2444235"/>
                <a:gd name="connsiteY297" fmla="*/ 2042934 h 2472838"/>
                <a:gd name="connsiteX298" fmla="*/ 2028871 w 2444235"/>
                <a:gd name="connsiteY298" fmla="*/ 1236740 h 247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2444235" h="2472838">
                  <a:moveTo>
                    <a:pt x="1200231" y="2430209"/>
                  </a:moveTo>
                  <a:cubicBezTo>
                    <a:pt x="1200231" y="2315541"/>
                    <a:pt x="1200231" y="2200873"/>
                    <a:pt x="1200231" y="2087557"/>
                  </a:cubicBezTo>
                  <a:cubicBezTo>
                    <a:pt x="1142086" y="2079984"/>
                    <a:pt x="1084751" y="2072682"/>
                    <a:pt x="1026065" y="2065110"/>
                  </a:cubicBezTo>
                  <a:cubicBezTo>
                    <a:pt x="1014977" y="2107029"/>
                    <a:pt x="1003348" y="2150841"/>
                    <a:pt x="991719" y="2194923"/>
                  </a:cubicBezTo>
                  <a:cubicBezTo>
                    <a:pt x="1002266" y="2200332"/>
                    <a:pt x="1013354" y="2204118"/>
                    <a:pt x="1021738" y="2211150"/>
                  </a:cubicBezTo>
                  <a:cubicBezTo>
                    <a:pt x="1036072" y="2223049"/>
                    <a:pt x="1051216" y="2235219"/>
                    <a:pt x="1061764" y="2250364"/>
                  </a:cubicBezTo>
                  <a:cubicBezTo>
                    <a:pt x="1075827" y="2270918"/>
                    <a:pt x="1069066" y="2295528"/>
                    <a:pt x="1046348" y="2306346"/>
                  </a:cubicBezTo>
                  <a:cubicBezTo>
                    <a:pt x="1030122" y="2314189"/>
                    <a:pt x="1011461" y="2319327"/>
                    <a:pt x="993612" y="2320139"/>
                  </a:cubicBezTo>
                  <a:cubicBezTo>
                    <a:pt x="950611" y="2322032"/>
                    <a:pt x="910586" y="2310132"/>
                    <a:pt x="875428" y="2284981"/>
                  </a:cubicBezTo>
                  <a:cubicBezTo>
                    <a:pt x="865962" y="2278220"/>
                    <a:pt x="857308" y="2269836"/>
                    <a:pt x="850547" y="2260641"/>
                  </a:cubicBezTo>
                  <a:cubicBezTo>
                    <a:pt x="830805" y="2233867"/>
                    <a:pt x="837836" y="2206282"/>
                    <a:pt x="868126" y="2193030"/>
                  </a:cubicBezTo>
                  <a:cubicBezTo>
                    <a:pt x="880296" y="2187621"/>
                    <a:pt x="893818" y="2185187"/>
                    <a:pt x="907070" y="2183565"/>
                  </a:cubicBezTo>
                  <a:cubicBezTo>
                    <a:pt x="920322" y="2181942"/>
                    <a:pt x="933844" y="2183294"/>
                    <a:pt x="949259" y="2183294"/>
                  </a:cubicBezTo>
                  <a:cubicBezTo>
                    <a:pt x="960618" y="2140293"/>
                    <a:pt x="972247" y="2096481"/>
                    <a:pt x="983605" y="2054292"/>
                  </a:cubicBezTo>
                  <a:cubicBezTo>
                    <a:pt x="928164" y="2031304"/>
                    <a:pt x="872994" y="2008858"/>
                    <a:pt x="815930" y="1985059"/>
                  </a:cubicBezTo>
                  <a:cubicBezTo>
                    <a:pt x="759678" y="2082418"/>
                    <a:pt x="702073" y="2182212"/>
                    <a:pt x="645010" y="2281195"/>
                  </a:cubicBezTo>
                  <a:cubicBezTo>
                    <a:pt x="655016" y="2291742"/>
                    <a:pt x="665023" y="2301478"/>
                    <a:pt x="673947" y="2312025"/>
                  </a:cubicBezTo>
                  <a:cubicBezTo>
                    <a:pt x="676652" y="2315271"/>
                    <a:pt x="678274" y="2322032"/>
                    <a:pt x="676652" y="2325277"/>
                  </a:cubicBezTo>
                  <a:cubicBezTo>
                    <a:pt x="675029" y="2328252"/>
                    <a:pt x="668268" y="2330416"/>
                    <a:pt x="663941" y="2329875"/>
                  </a:cubicBezTo>
                  <a:cubicBezTo>
                    <a:pt x="654205" y="2328793"/>
                    <a:pt x="644198" y="2326900"/>
                    <a:pt x="635274" y="2323384"/>
                  </a:cubicBezTo>
                  <a:cubicBezTo>
                    <a:pt x="606607" y="2312025"/>
                    <a:pt x="579833" y="2296880"/>
                    <a:pt x="559549" y="2273081"/>
                  </a:cubicBezTo>
                  <a:cubicBezTo>
                    <a:pt x="555493" y="2268213"/>
                    <a:pt x="554681" y="2260370"/>
                    <a:pt x="552518" y="2253880"/>
                  </a:cubicBezTo>
                  <a:cubicBezTo>
                    <a:pt x="559009" y="2252528"/>
                    <a:pt x="566040" y="2249553"/>
                    <a:pt x="572260" y="2250364"/>
                  </a:cubicBezTo>
                  <a:cubicBezTo>
                    <a:pt x="583348" y="2251987"/>
                    <a:pt x="593896" y="2256043"/>
                    <a:pt x="606607" y="2259559"/>
                  </a:cubicBezTo>
                  <a:cubicBezTo>
                    <a:pt x="663670" y="2160577"/>
                    <a:pt x="721545" y="2060783"/>
                    <a:pt x="778609" y="1961800"/>
                  </a:cubicBezTo>
                  <a:cubicBezTo>
                    <a:pt x="740747" y="1933945"/>
                    <a:pt x="703426" y="1906630"/>
                    <a:pt x="664752" y="1878233"/>
                  </a:cubicBezTo>
                  <a:cubicBezTo>
                    <a:pt x="634733" y="1910957"/>
                    <a:pt x="603902" y="1944492"/>
                    <a:pt x="573612" y="1977486"/>
                  </a:cubicBezTo>
                  <a:cubicBezTo>
                    <a:pt x="583348" y="1993983"/>
                    <a:pt x="594166" y="2008587"/>
                    <a:pt x="600927" y="2024814"/>
                  </a:cubicBezTo>
                  <a:cubicBezTo>
                    <a:pt x="606336" y="2038065"/>
                    <a:pt x="608500" y="2053481"/>
                    <a:pt x="608500" y="2067814"/>
                  </a:cubicBezTo>
                  <a:cubicBezTo>
                    <a:pt x="608229" y="2086745"/>
                    <a:pt x="593625" y="2100538"/>
                    <a:pt x="574694" y="2101890"/>
                  </a:cubicBezTo>
                  <a:cubicBezTo>
                    <a:pt x="563336" y="2102702"/>
                    <a:pt x="550625" y="2102702"/>
                    <a:pt x="540077" y="2098915"/>
                  </a:cubicBezTo>
                  <a:cubicBezTo>
                    <a:pt x="479768" y="2078362"/>
                    <a:pt x="436497" y="2039688"/>
                    <a:pt x="418648" y="1977216"/>
                  </a:cubicBezTo>
                  <a:cubicBezTo>
                    <a:pt x="407830" y="1938813"/>
                    <a:pt x="433523" y="1911498"/>
                    <a:pt x="472196" y="1920422"/>
                  </a:cubicBezTo>
                  <a:cubicBezTo>
                    <a:pt x="495454" y="1925561"/>
                    <a:pt x="517360" y="1936379"/>
                    <a:pt x="542782" y="1945844"/>
                  </a:cubicBezTo>
                  <a:cubicBezTo>
                    <a:pt x="570638" y="1915284"/>
                    <a:pt x="601739" y="1881749"/>
                    <a:pt x="632028" y="1848484"/>
                  </a:cubicBezTo>
                  <a:cubicBezTo>
                    <a:pt x="600927" y="1813056"/>
                    <a:pt x="570367" y="1778439"/>
                    <a:pt x="538725" y="1742200"/>
                  </a:cubicBezTo>
                  <a:cubicBezTo>
                    <a:pt x="445693" y="1807377"/>
                    <a:pt x="351308" y="1873365"/>
                    <a:pt x="257193" y="1939353"/>
                  </a:cubicBezTo>
                  <a:cubicBezTo>
                    <a:pt x="261791" y="1952064"/>
                    <a:pt x="266929" y="1963964"/>
                    <a:pt x="269904" y="1976404"/>
                  </a:cubicBezTo>
                  <a:cubicBezTo>
                    <a:pt x="271256" y="1981272"/>
                    <a:pt x="268552" y="1987493"/>
                    <a:pt x="267470" y="1992901"/>
                  </a:cubicBezTo>
                  <a:cubicBezTo>
                    <a:pt x="261520" y="1991820"/>
                    <a:pt x="254489" y="1992631"/>
                    <a:pt x="250162" y="1989386"/>
                  </a:cubicBezTo>
                  <a:cubicBezTo>
                    <a:pt x="216086" y="1964234"/>
                    <a:pt x="193098" y="1930970"/>
                    <a:pt x="181739" y="1890403"/>
                  </a:cubicBezTo>
                  <a:cubicBezTo>
                    <a:pt x="180387" y="1886076"/>
                    <a:pt x="182010" y="1878233"/>
                    <a:pt x="184985" y="1876070"/>
                  </a:cubicBezTo>
                  <a:cubicBezTo>
                    <a:pt x="187959" y="1873906"/>
                    <a:pt x="195802" y="1874988"/>
                    <a:pt x="199589" y="1877692"/>
                  </a:cubicBezTo>
                  <a:cubicBezTo>
                    <a:pt x="210677" y="1885265"/>
                    <a:pt x="220683" y="1894460"/>
                    <a:pt x="231771" y="1903384"/>
                  </a:cubicBezTo>
                  <a:cubicBezTo>
                    <a:pt x="325345" y="1837937"/>
                    <a:pt x="419730" y="1771949"/>
                    <a:pt x="513303" y="1706231"/>
                  </a:cubicBezTo>
                  <a:cubicBezTo>
                    <a:pt x="490586" y="1664853"/>
                    <a:pt x="468410" y="1624286"/>
                    <a:pt x="445422" y="1582638"/>
                  </a:cubicBezTo>
                  <a:cubicBezTo>
                    <a:pt x="404585" y="1599676"/>
                    <a:pt x="362396" y="1616984"/>
                    <a:pt x="323181" y="1633211"/>
                  </a:cubicBezTo>
                  <a:cubicBezTo>
                    <a:pt x="323722" y="1658633"/>
                    <a:pt x="326968" y="1682432"/>
                    <a:pt x="323993" y="1705690"/>
                  </a:cubicBezTo>
                  <a:cubicBezTo>
                    <a:pt x="318854" y="1748150"/>
                    <a:pt x="284237" y="1762483"/>
                    <a:pt x="249080" y="1737873"/>
                  </a:cubicBezTo>
                  <a:cubicBezTo>
                    <a:pt x="210136" y="1710558"/>
                    <a:pt x="189853" y="1670532"/>
                    <a:pt x="181469" y="1625098"/>
                  </a:cubicBezTo>
                  <a:cubicBezTo>
                    <a:pt x="177953" y="1605626"/>
                    <a:pt x="177953" y="1584531"/>
                    <a:pt x="181739" y="1565059"/>
                  </a:cubicBezTo>
                  <a:cubicBezTo>
                    <a:pt x="188500" y="1530442"/>
                    <a:pt x="218790" y="1517461"/>
                    <a:pt x="248539" y="1536933"/>
                  </a:cubicBezTo>
                  <a:cubicBezTo>
                    <a:pt x="265847" y="1548292"/>
                    <a:pt x="278829" y="1565600"/>
                    <a:pt x="293703" y="1580745"/>
                  </a:cubicBezTo>
                  <a:cubicBezTo>
                    <a:pt x="297219" y="1584531"/>
                    <a:pt x="299653" y="1589669"/>
                    <a:pt x="302628" y="1594537"/>
                  </a:cubicBezTo>
                  <a:cubicBezTo>
                    <a:pt x="345358" y="1576688"/>
                    <a:pt x="387547" y="1559380"/>
                    <a:pt x="428655" y="1542342"/>
                  </a:cubicBezTo>
                  <a:cubicBezTo>
                    <a:pt x="415403" y="1496907"/>
                    <a:pt x="402421" y="1452554"/>
                    <a:pt x="388899" y="1406579"/>
                  </a:cubicBezTo>
                  <a:cubicBezTo>
                    <a:pt x="276395" y="1426321"/>
                    <a:pt x="162808" y="1446334"/>
                    <a:pt x="50303" y="1466347"/>
                  </a:cubicBezTo>
                  <a:cubicBezTo>
                    <a:pt x="48681" y="1481222"/>
                    <a:pt x="48140" y="1494744"/>
                    <a:pt x="45706" y="1507995"/>
                  </a:cubicBezTo>
                  <a:cubicBezTo>
                    <a:pt x="44895" y="1512052"/>
                    <a:pt x="40297" y="1518272"/>
                    <a:pt x="37322" y="1518543"/>
                  </a:cubicBezTo>
                  <a:cubicBezTo>
                    <a:pt x="32995" y="1518813"/>
                    <a:pt x="26504" y="1515297"/>
                    <a:pt x="24341" y="1511241"/>
                  </a:cubicBezTo>
                  <a:cubicBezTo>
                    <a:pt x="2976" y="1473108"/>
                    <a:pt x="-4867" y="1432271"/>
                    <a:pt x="2976" y="1389000"/>
                  </a:cubicBezTo>
                  <a:cubicBezTo>
                    <a:pt x="3787" y="1384943"/>
                    <a:pt x="8385" y="1378723"/>
                    <a:pt x="11630" y="1378453"/>
                  </a:cubicBezTo>
                  <a:cubicBezTo>
                    <a:pt x="15957" y="1378182"/>
                    <a:pt x="22177" y="1381969"/>
                    <a:pt x="24341" y="1385755"/>
                  </a:cubicBezTo>
                  <a:cubicBezTo>
                    <a:pt x="31102" y="1397113"/>
                    <a:pt x="36240" y="1409554"/>
                    <a:pt x="42731" y="1422806"/>
                  </a:cubicBezTo>
                  <a:cubicBezTo>
                    <a:pt x="155236" y="1403063"/>
                    <a:pt x="268281" y="1383050"/>
                    <a:pt x="381056" y="1363308"/>
                  </a:cubicBezTo>
                  <a:cubicBezTo>
                    <a:pt x="378082" y="1316521"/>
                    <a:pt x="375107" y="1270546"/>
                    <a:pt x="371861" y="1222407"/>
                  </a:cubicBezTo>
                  <a:cubicBezTo>
                    <a:pt x="327779" y="1220514"/>
                    <a:pt x="282615" y="1218620"/>
                    <a:pt x="235828" y="1216457"/>
                  </a:cubicBezTo>
                  <a:cubicBezTo>
                    <a:pt x="233664" y="1224841"/>
                    <a:pt x="232583" y="1233765"/>
                    <a:pt x="229067" y="1241608"/>
                  </a:cubicBezTo>
                  <a:cubicBezTo>
                    <a:pt x="222576" y="1256753"/>
                    <a:pt x="216897" y="1272980"/>
                    <a:pt x="207431" y="1285961"/>
                  </a:cubicBezTo>
                  <a:cubicBezTo>
                    <a:pt x="184714" y="1317332"/>
                    <a:pt x="151179" y="1315439"/>
                    <a:pt x="130084" y="1283257"/>
                  </a:cubicBezTo>
                  <a:cubicBezTo>
                    <a:pt x="114940" y="1260269"/>
                    <a:pt x="109801" y="1234306"/>
                    <a:pt x="108449" y="1207532"/>
                  </a:cubicBezTo>
                  <a:cubicBezTo>
                    <a:pt x="106826" y="1178054"/>
                    <a:pt x="110883" y="1149116"/>
                    <a:pt x="123594" y="1122072"/>
                  </a:cubicBezTo>
                  <a:cubicBezTo>
                    <a:pt x="128191" y="1112066"/>
                    <a:pt x="134141" y="1102059"/>
                    <a:pt x="141173" y="1093405"/>
                  </a:cubicBezTo>
                  <a:cubicBezTo>
                    <a:pt x="163619" y="1066901"/>
                    <a:pt x="194721" y="1067713"/>
                    <a:pt x="213111" y="1097462"/>
                  </a:cubicBezTo>
                  <a:cubicBezTo>
                    <a:pt x="223388" y="1114229"/>
                    <a:pt x="228256" y="1134512"/>
                    <a:pt x="234746" y="1153443"/>
                  </a:cubicBezTo>
                  <a:cubicBezTo>
                    <a:pt x="236639" y="1158852"/>
                    <a:pt x="236639" y="1165072"/>
                    <a:pt x="237721" y="1172104"/>
                  </a:cubicBezTo>
                  <a:cubicBezTo>
                    <a:pt x="283426" y="1174268"/>
                    <a:pt x="328861" y="1176161"/>
                    <a:pt x="373754" y="1178324"/>
                  </a:cubicBezTo>
                  <a:cubicBezTo>
                    <a:pt x="381056" y="1130997"/>
                    <a:pt x="388088" y="1085562"/>
                    <a:pt x="395390" y="1038505"/>
                  </a:cubicBezTo>
                  <a:cubicBezTo>
                    <a:pt x="285319" y="1009026"/>
                    <a:pt x="173896" y="979278"/>
                    <a:pt x="63555" y="949529"/>
                  </a:cubicBezTo>
                  <a:cubicBezTo>
                    <a:pt x="55983" y="962240"/>
                    <a:pt x="50033" y="973869"/>
                    <a:pt x="42461" y="984416"/>
                  </a:cubicBezTo>
                  <a:cubicBezTo>
                    <a:pt x="39756" y="988202"/>
                    <a:pt x="33266" y="992259"/>
                    <a:pt x="29479" y="991448"/>
                  </a:cubicBezTo>
                  <a:cubicBezTo>
                    <a:pt x="25964" y="990636"/>
                    <a:pt x="21907" y="983875"/>
                    <a:pt x="21366" y="979548"/>
                  </a:cubicBezTo>
                  <a:cubicBezTo>
                    <a:pt x="17039" y="936277"/>
                    <a:pt x="28127" y="896792"/>
                    <a:pt x="52467" y="861094"/>
                  </a:cubicBezTo>
                  <a:cubicBezTo>
                    <a:pt x="55171" y="857037"/>
                    <a:pt x="62203" y="853792"/>
                    <a:pt x="66801" y="854332"/>
                  </a:cubicBezTo>
                  <a:cubicBezTo>
                    <a:pt x="70046" y="854873"/>
                    <a:pt x="73832" y="862446"/>
                    <a:pt x="74373" y="867043"/>
                  </a:cubicBezTo>
                  <a:cubicBezTo>
                    <a:pt x="75455" y="879484"/>
                    <a:pt x="74643" y="892195"/>
                    <a:pt x="74643" y="907069"/>
                  </a:cubicBezTo>
                  <a:cubicBezTo>
                    <a:pt x="184714" y="935736"/>
                    <a:pt x="295867" y="965485"/>
                    <a:pt x="407019" y="995234"/>
                  </a:cubicBezTo>
                  <a:cubicBezTo>
                    <a:pt x="424057" y="951422"/>
                    <a:pt x="440825" y="908151"/>
                    <a:pt x="458133" y="863527"/>
                  </a:cubicBezTo>
                  <a:cubicBezTo>
                    <a:pt x="418919" y="843244"/>
                    <a:pt x="378352" y="821879"/>
                    <a:pt x="339949" y="801866"/>
                  </a:cubicBezTo>
                  <a:cubicBezTo>
                    <a:pt x="323722" y="817282"/>
                    <a:pt x="309659" y="833238"/>
                    <a:pt x="292892" y="845678"/>
                  </a:cubicBezTo>
                  <a:cubicBezTo>
                    <a:pt x="282615" y="853251"/>
                    <a:pt x="268552" y="858119"/>
                    <a:pt x="255570" y="859471"/>
                  </a:cubicBezTo>
                  <a:cubicBezTo>
                    <a:pt x="233664" y="861905"/>
                    <a:pt x="215274" y="842433"/>
                    <a:pt x="213652" y="815659"/>
                  </a:cubicBezTo>
                  <a:cubicBezTo>
                    <a:pt x="209865" y="750211"/>
                    <a:pt x="236639" y="698557"/>
                    <a:pt x="287212" y="658801"/>
                  </a:cubicBezTo>
                  <a:cubicBezTo>
                    <a:pt x="304250" y="645279"/>
                    <a:pt x="324804" y="636895"/>
                    <a:pt x="346169" y="649065"/>
                  </a:cubicBezTo>
                  <a:cubicBezTo>
                    <a:pt x="367805" y="661506"/>
                    <a:pt x="370239" y="684223"/>
                    <a:pt x="369157" y="706129"/>
                  </a:cubicBezTo>
                  <a:cubicBezTo>
                    <a:pt x="368075" y="724249"/>
                    <a:pt x="363207" y="742369"/>
                    <a:pt x="359421" y="762381"/>
                  </a:cubicBezTo>
                  <a:cubicBezTo>
                    <a:pt x="397824" y="782394"/>
                    <a:pt x="438390" y="803759"/>
                    <a:pt x="478416" y="824584"/>
                  </a:cubicBezTo>
                  <a:cubicBezTo>
                    <a:pt x="504649" y="785369"/>
                    <a:pt x="530341" y="746696"/>
                    <a:pt x="557115" y="706940"/>
                  </a:cubicBezTo>
                  <a:cubicBezTo>
                    <a:pt x="470032" y="633650"/>
                    <a:pt x="382138" y="560089"/>
                    <a:pt x="293703" y="485988"/>
                  </a:cubicBezTo>
                  <a:cubicBezTo>
                    <a:pt x="283426" y="493290"/>
                    <a:pt x="273690" y="501403"/>
                    <a:pt x="263143" y="507353"/>
                  </a:cubicBezTo>
                  <a:cubicBezTo>
                    <a:pt x="258004" y="510328"/>
                    <a:pt x="250702" y="508975"/>
                    <a:pt x="244212" y="509787"/>
                  </a:cubicBezTo>
                  <a:cubicBezTo>
                    <a:pt x="243941" y="503837"/>
                    <a:pt x="241778" y="497076"/>
                    <a:pt x="243671" y="491938"/>
                  </a:cubicBezTo>
                  <a:cubicBezTo>
                    <a:pt x="259086" y="453534"/>
                    <a:pt x="284508" y="423245"/>
                    <a:pt x="319666" y="401880"/>
                  </a:cubicBezTo>
                  <a:cubicBezTo>
                    <a:pt x="324263" y="399175"/>
                    <a:pt x="331295" y="400527"/>
                    <a:pt x="337244" y="399987"/>
                  </a:cubicBezTo>
                  <a:cubicBezTo>
                    <a:pt x="337515" y="405936"/>
                    <a:pt x="339408" y="412427"/>
                    <a:pt x="337515" y="417565"/>
                  </a:cubicBezTo>
                  <a:cubicBezTo>
                    <a:pt x="333458" y="428924"/>
                    <a:pt x="327779" y="439471"/>
                    <a:pt x="321829" y="452182"/>
                  </a:cubicBezTo>
                  <a:cubicBezTo>
                    <a:pt x="409183" y="525473"/>
                    <a:pt x="497347" y="599574"/>
                    <a:pt x="585242" y="673135"/>
                  </a:cubicBezTo>
                  <a:cubicBezTo>
                    <a:pt x="618777" y="640952"/>
                    <a:pt x="652312" y="608769"/>
                    <a:pt x="687199" y="575505"/>
                  </a:cubicBezTo>
                  <a:cubicBezTo>
                    <a:pt x="660425" y="540617"/>
                    <a:pt x="632569" y="504107"/>
                    <a:pt x="605525" y="468950"/>
                  </a:cubicBezTo>
                  <a:cubicBezTo>
                    <a:pt x="587135" y="475711"/>
                    <a:pt x="570367" y="483283"/>
                    <a:pt x="552788" y="487881"/>
                  </a:cubicBezTo>
                  <a:cubicBezTo>
                    <a:pt x="541430" y="490856"/>
                    <a:pt x="528448" y="490856"/>
                    <a:pt x="516549" y="489504"/>
                  </a:cubicBezTo>
                  <a:cubicBezTo>
                    <a:pt x="493561" y="486799"/>
                    <a:pt x="479768" y="467327"/>
                    <a:pt x="482202" y="444069"/>
                  </a:cubicBezTo>
                  <a:cubicBezTo>
                    <a:pt x="484636" y="423245"/>
                    <a:pt x="493561" y="405125"/>
                    <a:pt x="506542" y="389169"/>
                  </a:cubicBezTo>
                  <a:cubicBezTo>
                    <a:pt x="538455" y="349684"/>
                    <a:pt x="577399" y="321017"/>
                    <a:pt x="629594" y="316419"/>
                  </a:cubicBezTo>
                  <a:cubicBezTo>
                    <a:pt x="673136" y="312633"/>
                    <a:pt x="694771" y="340759"/>
                    <a:pt x="678274" y="381326"/>
                  </a:cubicBezTo>
                  <a:cubicBezTo>
                    <a:pt x="669620" y="402421"/>
                    <a:pt x="655016" y="421352"/>
                    <a:pt x="641494" y="443528"/>
                  </a:cubicBezTo>
                  <a:cubicBezTo>
                    <a:pt x="666916" y="476793"/>
                    <a:pt x="694771" y="513032"/>
                    <a:pt x="721816" y="548460"/>
                  </a:cubicBezTo>
                  <a:cubicBezTo>
                    <a:pt x="762112" y="523850"/>
                    <a:pt x="801597" y="499780"/>
                    <a:pt x="842434" y="474900"/>
                  </a:cubicBezTo>
                  <a:cubicBezTo>
                    <a:pt x="794295" y="371860"/>
                    <a:pt x="745615" y="267469"/>
                    <a:pt x="697205" y="163619"/>
                  </a:cubicBezTo>
                  <a:cubicBezTo>
                    <a:pt x="683413" y="166053"/>
                    <a:pt x="670972" y="169298"/>
                    <a:pt x="657991" y="170380"/>
                  </a:cubicBezTo>
                  <a:cubicBezTo>
                    <a:pt x="653123" y="170921"/>
                    <a:pt x="645010" y="167946"/>
                    <a:pt x="643387" y="164430"/>
                  </a:cubicBezTo>
                  <a:cubicBezTo>
                    <a:pt x="641764" y="160644"/>
                    <a:pt x="644739" y="152801"/>
                    <a:pt x="648255" y="149285"/>
                  </a:cubicBezTo>
                  <a:cubicBezTo>
                    <a:pt x="673677" y="123322"/>
                    <a:pt x="705319" y="109259"/>
                    <a:pt x="739935" y="100605"/>
                  </a:cubicBezTo>
                  <a:cubicBezTo>
                    <a:pt x="746967" y="98982"/>
                    <a:pt x="754269" y="97901"/>
                    <a:pt x="761301" y="98171"/>
                  </a:cubicBezTo>
                  <a:cubicBezTo>
                    <a:pt x="773741" y="98982"/>
                    <a:pt x="777798" y="106825"/>
                    <a:pt x="769414" y="116020"/>
                  </a:cubicBezTo>
                  <a:cubicBezTo>
                    <a:pt x="760219" y="126297"/>
                    <a:pt x="749131" y="134952"/>
                    <a:pt x="737231" y="145499"/>
                  </a:cubicBezTo>
                  <a:cubicBezTo>
                    <a:pt x="785100" y="248268"/>
                    <a:pt x="833780" y="352659"/>
                    <a:pt x="882189" y="456239"/>
                  </a:cubicBezTo>
                  <a:cubicBezTo>
                    <a:pt x="927083" y="441094"/>
                    <a:pt x="970624" y="426220"/>
                    <a:pt x="1016059" y="410804"/>
                  </a:cubicBezTo>
                  <a:cubicBezTo>
                    <a:pt x="1006593" y="367804"/>
                    <a:pt x="996587" y="323181"/>
                    <a:pt x="987121" y="280721"/>
                  </a:cubicBezTo>
                  <a:cubicBezTo>
                    <a:pt x="965486" y="278287"/>
                    <a:pt x="945743" y="276394"/>
                    <a:pt x="926271" y="273960"/>
                  </a:cubicBezTo>
                  <a:cubicBezTo>
                    <a:pt x="922215" y="273419"/>
                    <a:pt x="918428" y="272067"/>
                    <a:pt x="914642" y="270444"/>
                  </a:cubicBezTo>
                  <a:cubicBezTo>
                    <a:pt x="875157" y="255029"/>
                    <a:pt x="867315" y="221223"/>
                    <a:pt x="897063" y="190933"/>
                  </a:cubicBezTo>
                  <a:cubicBezTo>
                    <a:pt x="922485" y="164700"/>
                    <a:pt x="955209" y="152530"/>
                    <a:pt x="990367" y="146310"/>
                  </a:cubicBezTo>
                  <a:cubicBezTo>
                    <a:pt x="1017681" y="141442"/>
                    <a:pt x="1044996" y="141442"/>
                    <a:pt x="1071770" y="150908"/>
                  </a:cubicBezTo>
                  <a:cubicBezTo>
                    <a:pt x="1113689" y="166323"/>
                    <a:pt x="1122614" y="201751"/>
                    <a:pt x="1089620" y="232041"/>
                  </a:cubicBezTo>
                  <a:cubicBezTo>
                    <a:pt x="1072852" y="247456"/>
                    <a:pt x="1051487" y="258004"/>
                    <a:pt x="1030392" y="272067"/>
                  </a:cubicBezTo>
                  <a:cubicBezTo>
                    <a:pt x="1039587" y="313445"/>
                    <a:pt x="1049323" y="357797"/>
                    <a:pt x="1059059" y="401068"/>
                  </a:cubicBezTo>
                  <a:cubicBezTo>
                    <a:pt x="1106387" y="395930"/>
                    <a:pt x="1152362" y="391062"/>
                    <a:pt x="1199149" y="385924"/>
                  </a:cubicBezTo>
                  <a:cubicBezTo>
                    <a:pt x="1199149" y="272067"/>
                    <a:pt x="1199149" y="157128"/>
                    <a:pt x="1199149" y="42189"/>
                  </a:cubicBezTo>
                  <a:cubicBezTo>
                    <a:pt x="1186438" y="38673"/>
                    <a:pt x="1173187" y="35969"/>
                    <a:pt x="1160746" y="31371"/>
                  </a:cubicBezTo>
                  <a:cubicBezTo>
                    <a:pt x="1156149" y="29749"/>
                    <a:pt x="1150740" y="24070"/>
                    <a:pt x="1149928" y="19472"/>
                  </a:cubicBezTo>
                  <a:cubicBezTo>
                    <a:pt x="1149388" y="16497"/>
                    <a:pt x="1156149" y="10006"/>
                    <a:pt x="1160476" y="9195"/>
                  </a:cubicBezTo>
                  <a:cubicBezTo>
                    <a:pt x="1179677" y="5409"/>
                    <a:pt x="1198338" y="0"/>
                    <a:pt x="1216728" y="0"/>
                  </a:cubicBezTo>
                  <a:cubicBezTo>
                    <a:pt x="1238364" y="0"/>
                    <a:pt x="1260270" y="4868"/>
                    <a:pt x="1281635" y="8925"/>
                  </a:cubicBezTo>
                  <a:cubicBezTo>
                    <a:pt x="1286773" y="10006"/>
                    <a:pt x="1290559" y="16497"/>
                    <a:pt x="1294886" y="20554"/>
                  </a:cubicBezTo>
                  <a:cubicBezTo>
                    <a:pt x="1290559" y="24610"/>
                    <a:pt x="1287044" y="30560"/>
                    <a:pt x="1281635" y="32724"/>
                  </a:cubicBezTo>
                  <a:cubicBezTo>
                    <a:pt x="1270276" y="37051"/>
                    <a:pt x="1258377" y="39485"/>
                    <a:pt x="1245666" y="42730"/>
                  </a:cubicBezTo>
                  <a:cubicBezTo>
                    <a:pt x="1245666" y="156587"/>
                    <a:pt x="1245666" y="271255"/>
                    <a:pt x="1245666" y="385653"/>
                  </a:cubicBezTo>
                  <a:cubicBezTo>
                    <a:pt x="1302188" y="392955"/>
                    <a:pt x="1358982" y="400257"/>
                    <a:pt x="1417938" y="407829"/>
                  </a:cubicBezTo>
                  <a:cubicBezTo>
                    <a:pt x="1429027" y="365911"/>
                    <a:pt x="1440656" y="322369"/>
                    <a:pt x="1452555" y="277475"/>
                  </a:cubicBezTo>
                  <a:cubicBezTo>
                    <a:pt x="1448499" y="275582"/>
                    <a:pt x="1444171" y="274230"/>
                    <a:pt x="1440926" y="271526"/>
                  </a:cubicBezTo>
                  <a:cubicBezTo>
                    <a:pt x="1423347" y="258544"/>
                    <a:pt x="1403064" y="247997"/>
                    <a:pt x="1389001" y="232041"/>
                  </a:cubicBezTo>
                  <a:cubicBezTo>
                    <a:pt x="1364931" y="204997"/>
                    <a:pt x="1373856" y="172814"/>
                    <a:pt x="1408202" y="161455"/>
                  </a:cubicBezTo>
                  <a:cubicBezTo>
                    <a:pt x="1428215" y="154964"/>
                    <a:pt x="1450662" y="152530"/>
                    <a:pt x="1471757" y="153342"/>
                  </a:cubicBezTo>
                  <a:cubicBezTo>
                    <a:pt x="1502587" y="154423"/>
                    <a:pt x="1531795" y="164159"/>
                    <a:pt x="1558299" y="180657"/>
                  </a:cubicBezTo>
                  <a:cubicBezTo>
                    <a:pt x="1568035" y="186877"/>
                    <a:pt x="1577771" y="194179"/>
                    <a:pt x="1585614" y="202292"/>
                  </a:cubicBezTo>
                  <a:cubicBezTo>
                    <a:pt x="1618067" y="235827"/>
                    <a:pt x="1608601" y="272878"/>
                    <a:pt x="1563167" y="284507"/>
                  </a:cubicBezTo>
                  <a:cubicBezTo>
                    <a:pt x="1542343" y="289916"/>
                    <a:pt x="1519896" y="289375"/>
                    <a:pt x="1494474" y="292079"/>
                  </a:cubicBezTo>
                  <a:cubicBezTo>
                    <a:pt x="1483927" y="331835"/>
                    <a:pt x="1472298" y="375917"/>
                    <a:pt x="1460128" y="420811"/>
                  </a:cubicBezTo>
                  <a:cubicBezTo>
                    <a:pt x="1488254" y="431088"/>
                    <a:pt x="1516650" y="440553"/>
                    <a:pt x="1544236" y="451912"/>
                  </a:cubicBezTo>
                  <a:cubicBezTo>
                    <a:pt x="1572091" y="463270"/>
                    <a:pt x="1599136" y="476793"/>
                    <a:pt x="1627803" y="489774"/>
                  </a:cubicBezTo>
                  <a:cubicBezTo>
                    <a:pt x="1684867" y="391062"/>
                    <a:pt x="1742471" y="291539"/>
                    <a:pt x="1798453" y="194449"/>
                  </a:cubicBezTo>
                  <a:cubicBezTo>
                    <a:pt x="1789258" y="183902"/>
                    <a:pt x="1780333" y="174707"/>
                    <a:pt x="1772490" y="164159"/>
                  </a:cubicBezTo>
                  <a:cubicBezTo>
                    <a:pt x="1769245" y="159832"/>
                    <a:pt x="1768975" y="153612"/>
                    <a:pt x="1767352" y="148474"/>
                  </a:cubicBezTo>
                  <a:cubicBezTo>
                    <a:pt x="1772490" y="146851"/>
                    <a:pt x="1778170" y="143065"/>
                    <a:pt x="1783038" y="143876"/>
                  </a:cubicBezTo>
                  <a:cubicBezTo>
                    <a:pt x="1825768" y="151178"/>
                    <a:pt x="1861196" y="172273"/>
                    <a:pt x="1889322" y="205267"/>
                  </a:cubicBezTo>
                  <a:cubicBezTo>
                    <a:pt x="1892297" y="208783"/>
                    <a:pt x="1893649" y="216626"/>
                    <a:pt x="1891756" y="219871"/>
                  </a:cubicBezTo>
                  <a:cubicBezTo>
                    <a:pt x="1889593" y="223116"/>
                    <a:pt x="1882020" y="225009"/>
                    <a:pt x="1877423" y="224198"/>
                  </a:cubicBezTo>
                  <a:cubicBezTo>
                    <a:pt x="1864712" y="221764"/>
                    <a:pt x="1852271" y="217707"/>
                    <a:pt x="1838208" y="213921"/>
                  </a:cubicBezTo>
                  <a:cubicBezTo>
                    <a:pt x="1781145" y="312904"/>
                    <a:pt x="1723540" y="412427"/>
                    <a:pt x="1666476" y="511139"/>
                  </a:cubicBezTo>
                  <a:cubicBezTo>
                    <a:pt x="1704339" y="538995"/>
                    <a:pt x="1741660" y="566310"/>
                    <a:pt x="1780604" y="594706"/>
                  </a:cubicBezTo>
                  <a:cubicBezTo>
                    <a:pt x="1810353" y="562523"/>
                    <a:pt x="1841183" y="528718"/>
                    <a:pt x="1871202" y="495994"/>
                  </a:cubicBezTo>
                  <a:cubicBezTo>
                    <a:pt x="1861466" y="479497"/>
                    <a:pt x="1850919" y="464893"/>
                    <a:pt x="1844158" y="448396"/>
                  </a:cubicBezTo>
                  <a:cubicBezTo>
                    <a:pt x="1839020" y="435956"/>
                    <a:pt x="1836586" y="421622"/>
                    <a:pt x="1836315" y="407829"/>
                  </a:cubicBezTo>
                  <a:cubicBezTo>
                    <a:pt x="1836045" y="387005"/>
                    <a:pt x="1850919" y="372131"/>
                    <a:pt x="1871743" y="371049"/>
                  </a:cubicBezTo>
                  <a:cubicBezTo>
                    <a:pt x="1882291" y="370508"/>
                    <a:pt x="1893920" y="370508"/>
                    <a:pt x="1903656" y="373754"/>
                  </a:cubicBezTo>
                  <a:cubicBezTo>
                    <a:pt x="1964506" y="394037"/>
                    <a:pt x="2008318" y="432981"/>
                    <a:pt x="2026167" y="495994"/>
                  </a:cubicBezTo>
                  <a:cubicBezTo>
                    <a:pt x="2036985" y="534668"/>
                    <a:pt x="2010751" y="561171"/>
                    <a:pt x="1970996" y="553328"/>
                  </a:cubicBezTo>
                  <a:cubicBezTo>
                    <a:pt x="1959097" y="550894"/>
                    <a:pt x="1947468" y="547108"/>
                    <a:pt x="1936379" y="542240"/>
                  </a:cubicBezTo>
                  <a:cubicBezTo>
                    <a:pt x="1925832" y="537643"/>
                    <a:pt x="1915826" y="531152"/>
                    <a:pt x="1904467" y="524391"/>
                  </a:cubicBezTo>
                  <a:cubicBezTo>
                    <a:pt x="1873907" y="557655"/>
                    <a:pt x="1843076" y="591461"/>
                    <a:pt x="1813057" y="624185"/>
                  </a:cubicBezTo>
                  <a:cubicBezTo>
                    <a:pt x="1844428" y="659883"/>
                    <a:pt x="1874989" y="694500"/>
                    <a:pt x="1906360" y="730199"/>
                  </a:cubicBezTo>
                  <a:cubicBezTo>
                    <a:pt x="1999393" y="665022"/>
                    <a:pt x="2093237" y="599304"/>
                    <a:pt x="2187892" y="533045"/>
                  </a:cubicBezTo>
                  <a:cubicBezTo>
                    <a:pt x="2183565" y="521957"/>
                    <a:pt x="2178156" y="511680"/>
                    <a:pt x="2175452" y="500592"/>
                  </a:cubicBezTo>
                  <a:cubicBezTo>
                    <a:pt x="2173829" y="494372"/>
                    <a:pt x="2176263" y="486799"/>
                    <a:pt x="2176804" y="480038"/>
                  </a:cubicBezTo>
                  <a:cubicBezTo>
                    <a:pt x="2183836" y="481661"/>
                    <a:pt x="2192490" y="481390"/>
                    <a:pt x="2197628" y="485447"/>
                  </a:cubicBezTo>
                  <a:cubicBezTo>
                    <a:pt x="2228459" y="509787"/>
                    <a:pt x="2250365" y="540617"/>
                    <a:pt x="2261723" y="578209"/>
                  </a:cubicBezTo>
                  <a:cubicBezTo>
                    <a:pt x="2263346" y="583888"/>
                    <a:pt x="2260912" y="590920"/>
                    <a:pt x="2260371" y="597140"/>
                  </a:cubicBezTo>
                  <a:cubicBezTo>
                    <a:pt x="2253881" y="595788"/>
                    <a:pt x="2246038" y="595788"/>
                    <a:pt x="2240629" y="592272"/>
                  </a:cubicBezTo>
                  <a:cubicBezTo>
                    <a:pt x="2230893" y="585782"/>
                    <a:pt x="2222780" y="577398"/>
                    <a:pt x="2213314" y="569014"/>
                  </a:cubicBezTo>
                  <a:cubicBezTo>
                    <a:pt x="2119470" y="634732"/>
                    <a:pt x="2025085" y="700720"/>
                    <a:pt x="1931782" y="766168"/>
                  </a:cubicBezTo>
                  <a:cubicBezTo>
                    <a:pt x="1954499" y="807546"/>
                    <a:pt x="1976676" y="848112"/>
                    <a:pt x="1999934" y="890031"/>
                  </a:cubicBezTo>
                  <a:cubicBezTo>
                    <a:pt x="2040771" y="873263"/>
                    <a:pt x="2082960" y="855685"/>
                    <a:pt x="2121634" y="839728"/>
                  </a:cubicBezTo>
                  <a:cubicBezTo>
                    <a:pt x="2121093" y="814036"/>
                    <a:pt x="2118118" y="789967"/>
                    <a:pt x="2120822" y="766979"/>
                  </a:cubicBezTo>
                  <a:cubicBezTo>
                    <a:pt x="2125690" y="725872"/>
                    <a:pt x="2159496" y="710997"/>
                    <a:pt x="2193842" y="734255"/>
                  </a:cubicBezTo>
                  <a:cubicBezTo>
                    <a:pt x="2233868" y="761300"/>
                    <a:pt x="2254422" y="801596"/>
                    <a:pt x="2263076" y="847571"/>
                  </a:cubicBezTo>
                  <a:cubicBezTo>
                    <a:pt x="2266862" y="867314"/>
                    <a:pt x="2266592" y="889220"/>
                    <a:pt x="2262805" y="908962"/>
                  </a:cubicBezTo>
                  <a:cubicBezTo>
                    <a:pt x="2256044" y="942768"/>
                    <a:pt x="2227107" y="954126"/>
                    <a:pt x="2196276" y="937900"/>
                  </a:cubicBezTo>
                  <a:cubicBezTo>
                    <a:pt x="2178697" y="928434"/>
                    <a:pt x="2164905" y="913830"/>
                    <a:pt x="2141917" y="879213"/>
                  </a:cubicBezTo>
                  <a:cubicBezTo>
                    <a:pt x="2099998" y="896522"/>
                    <a:pt x="2057809" y="914101"/>
                    <a:pt x="2016701" y="931138"/>
                  </a:cubicBezTo>
                  <a:cubicBezTo>
                    <a:pt x="2029953" y="976303"/>
                    <a:pt x="2042664" y="1020655"/>
                    <a:pt x="2056186" y="1066901"/>
                  </a:cubicBezTo>
                  <a:cubicBezTo>
                    <a:pt x="2168150" y="1047159"/>
                    <a:pt x="2281466" y="1027146"/>
                    <a:pt x="2394782" y="1007133"/>
                  </a:cubicBezTo>
                  <a:cubicBezTo>
                    <a:pt x="2395593" y="994422"/>
                    <a:pt x="2395052" y="982252"/>
                    <a:pt x="2397216" y="970353"/>
                  </a:cubicBezTo>
                  <a:cubicBezTo>
                    <a:pt x="2398298" y="964674"/>
                    <a:pt x="2403706" y="959535"/>
                    <a:pt x="2407222" y="954397"/>
                  </a:cubicBezTo>
                  <a:cubicBezTo>
                    <a:pt x="2412361" y="958183"/>
                    <a:pt x="2419392" y="961158"/>
                    <a:pt x="2422097" y="966296"/>
                  </a:cubicBezTo>
                  <a:cubicBezTo>
                    <a:pt x="2440757" y="1002265"/>
                    <a:pt x="2448600" y="1040668"/>
                    <a:pt x="2441839" y="1081235"/>
                  </a:cubicBezTo>
                  <a:cubicBezTo>
                    <a:pt x="2441028" y="1086644"/>
                    <a:pt x="2435619" y="1091241"/>
                    <a:pt x="2432374" y="1096109"/>
                  </a:cubicBezTo>
                  <a:cubicBezTo>
                    <a:pt x="2427506" y="1092594"/>
                    <a:pt x="2421015" y="1090160"/>
                    <a:pt x="2418040" y="1085562"/>
                  </a:cubicBezTo>
                  <a:cubicBezTo>
                    <a:pt x="2411820" y="1074744"/>
                    <a:pt x="2407222" y="1063115"/>
                    <a:pt x="2401814" y="1050945"/>
                  </a:cubicBezTo>
                  <a:cubicBezTo>
                    <a:pt x="2289309" y="1070688"/>
                    <a:pt x="2176534" y="1090700"/>
                    <a:pt x="2063759" y="1110443"/>
                  </a:cubicBezTo>
                  <a:cubicBezTo>
                    <a:pt x="2066733" y="1157500"/>
                    <a:pt x="2069979" y="1204016"/>
                    <a:pt x="2072954" y="1251615"/>
                  </a:cubicBezTo>
                  <a:cubicBezTo>
                    <a:pt x="2117306" y="1253508"/>
                    <a:pt x="2162200" y="1255671"/>
                    <a:pt x="2207905" y="1257564"/>
                  </a:cubicBezTo>
                  <a:cubicBezTo>
                    <a:pt x="2211151" y="1246476"/>
                    <a:pt x="2213044" y="1234847"/>
                    <a:pt x="2217641" y="1224570"/>
                  </a:cubicBezTo>
                  <a:cubicBezTo>
                    <a:pt x="2224132" y="1210237"/>
                    <a:pt x="2230622" y="1195633"/>
                    <a:pt x="2240358" y="1183733"/>
                  </a:cubicBezTo>
                  <a:cubicBezTo>
                    <a:pt x="2261453" y="1158041"/>
                    <a:pt x="2291472" y="1159934"/>
                    <a:pt x="2310944" y="1186708"/>
                  </a:cubicBezTo>
                  <a:cubicBezTo>
                    <a:pt x="2330146" y="1212941"/>
                    <a:pt x="2335284" y="1243501"/>
                    <a:pt x="2335555" y="1274873"/>
                  </a:cubicBezTo>
                  <a:cubicBezTo>
                    <a:pt x="2335825" y="1303810"/>
                    <a:pt x="2330957" y="1332207"/>
                    <a:pt x="2317435" y="1358440"/>
                  </a:cubicBezTo>
                  <a:cubicBezTo>
                    <a:pt x="2313378" y="1366283"/>
                    <a:pt x="2308510" y="1374126"/>
                    <a:pt x="2302561" y="1380887"/>
                  </a:cubicBezTo>
                  <a:cubicBezTo>
                    <a:pt x="2280384" y="1406579"/>
                    <a:pt x="2249283" y="1406309"/>
                    <a:pt x="2231434" y="1377371"/>
                  </a:cubicBezTo>
                  <a:cubicBezTo>
                    <a:pt x="2220886" y="1360333"/>
                    <a:pt x="2216019" y="1339509"/>
                    <a:pt x="2209257" y="1320307"/>
                  </a:cubicBezTo>
                  <a:cubicBezTo>
                    <a:pt x="2207364" y="1314899"/>
                    <a:pt x="2207364" y="1308678"/>
                    <a:pt x="2206282" y="1301647"/>
                  </a:cubicBezTo>
                  <a:cubicBezTo>
                    <a:pt x="2160848" y="1299483"/>
                    <a:pt x="2115684" y="1297590"/>
                    <a:pt x="2070520" y="1295427"/>
                  </a:cubicBezTo>
                  <a:cubicBezTo>
                    <a:pt x="2063488" y="1341943"/>
                    <a:pt x="2056457" y="1387648"/>
                    <a:pt x="2049155" y="1434976"/>
                  </a:cubicBezTo>
                  <a:cubicBezTo>
                    <a:pt x="2072142" y="1441196"/>
                    <a:pt x="2096482" y="1447957"/>
                    <a:pt x="2121093" y="1454448"/>
                  </a:cubicBezTo>
                  <a:cubicBezTo>
                    <a:pt x="2203578" y="1476624"/>
                    <a:pt x="2286063" y="1498259"/>
                    <a:pt x="2368549" y="1520706"/>
                  </a:cubicBezTo>
                  <a:cubicBezTo>
                    <a:pt x="2378826" y="1523411"/>
                    <a:pt x="2383694" y="1522870"/>
                    <a:pt x="2387750" y="1512052"/>
                  </a:cubicBezTo>
                  <a:cubicBezTo>
                    <a:pt x="2390996" y="1503398"/>
                    <a:pt x="2396405" y="1495285"/>
                    <a:pt x="2402354" y="1487983"/>
                  </a:cubicBezTo>
                  <a:cubicBezTo>
                    <a:pt x="2405329" y="1484467"/>
                    <a:pt x="2411549" y="1481492"/>
                    <a:pt x="2415876" y="1482033"/>
                  </a:cubicBezTo>
                  <a:cubicBezTo>
                    <a:pt x="2418851" y="1482574"/>
                    <a:pt x="2422908" y="1489605"/>
                    <a:pt x="2422908" y="1493392"/>
                  </a:cubicBezTo>
                  <a:cubicBezTo>
                    <a:pt x="2422097" y="1512863"/>
                    <a:pt x="2422367" y="1533147"/>
                    <a:pt x="2417770" y="1552078"/>
                  </a:cubicBezTo>
                  <a:cubicBezTo>
                    <a:pt x="2412902" y="1571820"/>
                    <a:pt x="2403436" y="1590481"/>
                    <a:pt x="2394511" y="1608871"/>
                  </a:cubicBezTo>
                  <a:cubicBezTo>
                    <a:pt x="2392077" y="1614009"/>
                    <a:pt x="2383423" y="1616173"/>
                    <a:pt x="2377744" y="1619959"/>
                  </a:cubicBezTo>
                  <a:cubicBezTo>
                    <a:pt x="2375040" y="1613739"/>
                    <a:pt x="2370442" y="1607789"/>
                    <a:pt x="2369631" y="1601299"/>
                  </a:cubicBezTo>
                  <a:cubicBezTo>
                    <a:pt x="2368278" y="1590210"/>
                    <a:pt x="2369360" y="1579122"/>
                    <a:pt x="2369360" y="1566141"/>
                  </a:cubicBezTo>
                  <a:cubicBezTo>
                    <a:pt x="2260101" y="1536933"/>
                    <a:pt x="2149219" y="1507184"/>
                    <a:pt x="2038607" y="1477435"/>
                  </a:cubicBezTo>
                  <a:cubicBezTo>
                    <a:pt x="2021569" y="1521247"/>
                    <a:pt x="2004531" y="1564789"/>
                    <a:pt x="1987223" y="1609141"/>
                  </a:cubicBezTo>
                  <a:cubicBezTo>
                    <a:pt x="2026437" y="1629425"/>
                    <a:pt x="2067004" y="1650790"/>
                    <a:pt x="2106218" y="1671073"/>
                  </a:cubicBezTo>
                  <a:cubicBezTo>
                    <a:pt x="2119200" y="1657821"/>
                    <a:pt x="2130829" y="1644570"/>
                    <a:pt x="2143810" y="1632941"/>
                  </a:cubicBezTo>
                  <a:cubicBezTo>
                    <a:pt x="2150571" y="1626720"/>
                    <a:pt x="2159225" y="1621852"/>
                    <a:pt x="2167880" y="1618066"/>
                  </a:cubicBezTo>
                  <a:cubicBezTo>
                    <a:pt x="2199521" y="1604274"/>
                    <a:pt x="2226025" y="1619418"/>
                    <a:pt x="2231434" y="1653494"/>
                  </a:cubicBezTo>
                  <a:cubicBezTo>
                    <a:pt x="2240358" y="1711369"/>
                    <a:pt x="2200062" y="1792232"/>
                    <a:pt x="2148408" y="1820088"/>
                  </a:cubicBezTo>
                  <a:cubicBezTo>
                    <a:pt x="2111357" y="1840101"/>
                    <a:pt x="2082149" y="1825497"/>
                    <a:pt x="2076740" y="1783578"/>
                  </a:cubicBezTo>
                  <a:cubicBezTo>
                    <a:pt x="2075117" y="1771678"/>
                    <a:pt x="2075929" y="1759238"/>
                    <a:pt x="2077822" y="1747338"/>
                  </a:cubicBezTo>
                  <a:cubicBezTo>
                    <a:pt x="2079444" y="1735439"/>
                    <a:pt x="2083771" y="1723810"/>
                    <a:pt x="2087017" y="1710828"/>
                  </a:cubicBezTo>
                  <a:cubicBezTo>
                    <a:pt x="2046991" y="1690004"/>
                    <a:pt x="2006424" y="1668910"/>
                    <a:pt x="1966669" y="1648085"/>
                  </a:cubicBezTo>
                  <a:cubicBezTo>
                    <a:pt x="1940436" y="1687300"/>
                    <a:pt x="1914744" y="1725703"/>
                    <a:pt x="1888240" y="1765458"/>
                  </a:cubicBezTo>
                  <a:cubicBezTo>
                    <a:pt x="1975323" y="1838748"/>
                    <a:pt x="2063488" y="1912580"/>
                    <a:pt x="2151112" y="1986140"/>
                  </a:cubicBezTo>
                  <a:cubicBezTo>
                    <a:pt x="2162741" y="1978027"/>
                    <a:pt x="2173018" y="1970184"/>
                    <a:pt x="2184106" y="1963693"/>
                  </a:cubicBezTo>
                  <a:cubicBezTo>
                    <a:pt x="2188433" y="1961260"/>
                    <a:pt x="2196006" y="1960989"/>
                    <a:pt x="2200062" y="1963153"/>
                  </a:cubicBezTo>
                  <a:cubicBezTo>
                    <a:pt x="2202496" y="1964505"/>
                    <a:pt x="2203037" y="1973429"/>
                    <a:pt x="2201414" y="1977757"/>
                  </a:cubicBezTo>
                  <a:cubicBezTo>
                    <a:pt x="2186540" y="2018594"/>
                    <a:pt x="2160037" y="2049965"/>
                    <a:pt x="2122445" y="2071601"/>
                  </a:cubicBezTo>
                  <a:cubicBezTo>
                    <a:pt x="2118388" y="2073764"/>
                    <a:pt x="2110545" y="2074305"/>
                    <a:pt x="2107841" y="2071871"/>
                  </a:cubicBezTo>
                  <a:cubicBezTo>
                    <a:pt x="2105137" y="2069437"/>
                    <a:pt x="2104596" y="2061594"/>
                    <a:pt x="2105948" y="2057267"/>
                  </a:cubicBezTo>
                  <a:cubicBezTo>
                    <a:pt x="2110275" y="2045097"/>
                    <a:pt x="2116225" y="2033468"/>
                    <a:pt x="2122445" y="2019675"/>
                  </a:cubicBezTo>
                  <a:cubicBezTo>
                    <a:pt x="2035362" y="1946655"/>
                    <a:pt x="1947197" y="1872554"/>
                    <a:pt x="1859573" y="1798993"/>
                  </a:cubicBezTo>
                  <a:cubicBezTo>
                    <a:pt x="1825768" y="1831176"/>
                    <a:pt x="1792503" y="1863359"/>
                    <a:pt x="1757616" y="1896623"/>
                  </a:cubicBezTo>
                  <a:cubicBezTo>
                    <a:pt x="1784390" y="1931511"/>
                    <a:pt x="1812246" y="1967750"/>
                    <a:pt x="1839831" y="2003719"/>
                  </a:cubicBezTo>
                  <a:cubicBezTo>
                    <a:pt x="1854435" y="1997769"/>
                    <a:pt x="1867687" y="1990738"/>
                    <a:pt x="1881750" y="1986952"/>
                  </a:cubicBezTo>
                  <a:cubicBezTo>
                    <a:pt x="1895542" y="1983436"/>
                    <a:pt x="1910146" y="1981543"/>
                    <a:pt x="1924209" y="1982084"/>
                  </a:cubicBezTo>
                  <a:cubicBezTo>
                    <a:pt x="1949902" y="1983165"/>
                    <a:pt x="1965858" y="2003719"/>
                    <a:pt x="1962072" y="2029141"/>
                  </a:cubicBezTo>
                  <a:cubicBezTo>
                    <a:pt x="1960990" y="2036173"/>
                    <a:pt x="1959908" y="2043745"/>
                    <a:pt x="1956663" y="2049965"/>
                  </a:cubicBezTo>
                  <a:cubicBezTo>
                    <a:pt x="1927725" y="2108922"/>
                    <a:pt x="1881750" y="2146243"/>
                    <a:pt x="1816032" y="2155168"/>
                  </a:cubicBezTo>
                  <a:cubicBezTo>
                    <a:pt x="1772761" y="2161118"/>
                    <a:pt x="1749503" y="2131098"/>
                    <a:pt x="1766000" y="2090261"/>
                  </a:cubicBezTo>
                  <a:cubicBezTo>
                    <a:pt x="1774654" y="2069167"/>
                    <a:pt x="1789258" y="2050235"/>
                    <a:pt x="1802780" y="2028059"/>
                  </a:cubicBezTo>
                  <a:cubicBezTo>
                    <a:pt x="1777358" y="1994794"/>
                    <a:pt x="1749503" y="1958555"/>
                    <a:pt x="1722458" y="1923127"/>
                  </a:cubicBezTo>
                  <a:cubicBezTo>
                    <a:pt x="1681892" y="1947737"/>
                    <a:pt x="1642136" y="1972077"/>
                    <a:pt x="1601840" y="1996417"/>
                  </a:cubicBezTo>
                  <a:cubicBezTo>
                    <a:pt x="1649979" y="2099997"/>
                    <a:pt x="1698659" y="2204118"/>
                    <a:pt x="1747069" y="2307698"/>
                  </a:cubicBezTo>
                  <a:cubicBezTo>
                    <a:pt x="1760591" y="2305264"/>
                    <a:pt x="1773302" y="2302019"/>
                    <a:pt x="1786013" y="2300937"/>
                  </a:cubicBezTo>
                  <a:cubicBezTo>
                    <a:pt x="1790881" y="2300396"/>
                    <a:pt x="1798994" y="2303371"/>
                    <a:pt x="1800616" y="2306887"/>
                  </a:cubicBezTo>
                  <a:cubicBezTo>
                    <a:pt x="1802239" y="2310673"/>
                    <a:pt x="1799264" y="2318516"/>
                    <a:pt x="1795749" y="2322032"/>
                  </a:cubicBezTo>
                  <a:cubicBezTo>
                    <a:pt x="1770327" y="2347994"/>
                    <a:pt x="1738685" y="2362058"/>
                    <a:pt x="1704068" y="2370712"/>
                  </a:cubicBezTo>
                  <a:cubicBezTo>
                    <a:pt x="1697037" y="2372334"/>
                    <a:pt x="1689734" y="2373416"/>
                    <a:pt x="1682703" y="2373146"/>
                  </a:cubicBezTo>
                  <a:cubicBezTo>
                    <a:pt x="1670263" y="2372334"/>
                    <a:pt x="1666206" y="2364491"/>
                    <a:pt x="1674319" y="2355296"/>
                  </a:cubicBezTo>
                  <a:cubicBezTo>
                    <a:pt x="1683514" y="2345019"/>
                    <a:pt x="1694603" y="2336365"/>
                    <a:pt x="1706773" y="2325548"/>
                  </a:cubicBezTo>
                  <a:cubicBezTo>
                    <a:pt x="1658904" y="2222779"/>
                    <a:pt x="1610224" y="2118387"/>
                    <a:pt x="1561815" y="2014807"/>
                  </a:cubicBezTo>
                  <a:cubicBezTo>
                    <a:pt x="1516921" y="2029952"/>
                    <a:pt x="1473379" y="2044827"/>
                    <a:pt x="1427945" y="2060242"/>
                  </a:cubicBezTo>
                  <a:cubicBezTo>
                    <a:pt x="1437410" y="2103243"/>
                    <a:pt x="1447417" y="2147866"/>
                    <a:pt x="1456612" y="2190326"/>
                  </a:cubicBezTo>
                  <a:cubicBezTo>
                    <a:pt x="1478247" y="2192760"/>
                    <a:pt x="1498260" y="2194923"/>
                    <a:pt x="1518003" y="2197627"/>
                  </a:cubicBezTo>
                  <a:cubicBezTo>
                    <a:pt x="1522330" y="2198168"/>
                    <a:pt x="1526657" y="2200062"/>
                    <a:pt x="1530713" y="2201684"/>
                  </a:cubicBezTo>
                  <a:cubicBezTo>
                    <a:pt x="1568035" y="2217099"/>
                    <a:pt x="1575607" y="2249553"/>
                    <a:pt x="1547751" y="2278761"/>
                  </a:cubicBezTo>
                  <a:cubicBezTo>
                    <a:pt x="1516921" y="2311214"/>
                    <a:pt x="1476625" y="2324466"/>
                    <a:pt x="1433624" y="2326900"/>
                  </a:cubicBezTo>
                  <a:cubicBezTo>
                    <a:pt x="1412529" y="2327981"/>
                    <a:pt x="1390083" y="2325548"/>
                    <a:pt x="1370070" y="2319057"/>
                  </a:cubicBezTo>
                  <a:cubicBezTo>
                    <a:pt x="1329774" y="2305805"/>
                    <a:pt x="1321660" y="2269566"/>
                    <a:pt x="1352491" y="2240628"/>
                  </a:cubicBezTo>
                  <a:cubicBezTo>
                    <a:pt x="1369529" y="2224672"/>
                    <a:pt x="1391165" y="2213854"/>
                    <a:pt x="1413070" y="2198980"/>
                  </a:cubicBezTo>
                  <a:cubicBezTo>
                    <a:pt x="1404146" y="2158413"/>
                    <a:pt x="1394139" y="2113790"/>
                    <a:pt x="1384403" y="2069978"/>
                  </a:cubicBezTo>
                  <a:cubicBezTo>
                    <a:pt x="1337617" y="2075116"/>
                    <a:pt x="1291912" y="2079984"/>
                    <a:pt x="1245395" y="2084852"/>
                  </a:cubicBezTo>
                  <a:cubicBezTo>
                    <a:pt x="1245395" y="2199250"/>
                    <a:pt x="1245395" y="2313918"/>
                    <a:pt x="1245395" y="2428857"/>
                  </a:cubicBezTo>
                  <a:cubicBezTo>
                    <a:pt x="1257836" y="2432373"/>
                    <a:pt x="1270547" y="2435077"/>
                    <a:pt x="1282716" y="2439404"/>
                  </a:cubicBezTo>
                  <a:cubicBezTo>
                    <a:pt x="1287584" y="2441298"/>
                    <a:pt x="1290830" y="2446977"/>
                    <a:pt x="1294886" y="2450763"/>
                  </a:cubicBezTo>
                  <a:cubicBezTo>
                    <a:pt x="1290830" y="2454820"/>
                    <a:pt x="1287855" y="2460770"/>
                    <a:pt x="1282987" y="2462392"/>
                  </a:cubicBezTo>
                  <a:cubicBezTo>
                    <a:pt x="1242420" y="2476185"/>
                    <a:pt x="1201854" y="2476455"/>
                    <a:pt x="1161287" y="2462392"/>
                  </a:cubicBezTo>
                  <a:cubicBezTo>
                    <a:pt x="1156690" y="2460770"/>
                    <a:pt x="1151281" y="2455090"/>
                    <a:pt x="1150469" y="2450493"/>
                  </a:cubicBezTo>
                  <a:cubicBezTo>
                    <a:pt x="1149928" y="2447788"/>
                    <a:pt x="1156419" y="2441568"/>
                    <a:pt x="1161017" y="2439945"/>
                  </a:cubicBezTo>
                  <a:cubicBezTo>
                    <a:pt x="1173457" y="2436970"/>
                    <a:pt x="1186438" y="2433996"/>
                    <a:pt x="1200231" y="2430209"/>
                  </a:cubicBezTo>
                  <a:close/>
                  <a:moveTo>
                    <a:pt x="2028871" y="1236740"/>
                  </a:moveTo>
                  <a:cubicBezTo>
                    <a:pt x="2028871" y="791049"/>
                    <a:pt x="1669181" y="430276"/>
                    <a:pt x="1224301" y="430006"/>
                  </a:cubicBezTo>
                  <a:cubicBezTo>
                    <a:pt x="777257" y="429735"/>
                    <a:pt x="415944" y="790237"/>
                    <a:pt x="415944" y="1236199"/>
                  </a:cubicBezTo>
                  <a:cubicBezTo>
                    <a:pt x="416214" y="1681891"/>
                    <a:pt x="776175" y="2042934"/>
                    <a:pt x="1220785" y="2042934"/>
                  </a:cubicBezTo>
                  <a:cubicBezTo>
                    <a:pt x="1668640" y="2042934"/>
                    <a:pt x="2028871" y="1683514"/>
                    <a:pt x="2028871" y="1236740"/>
                  </a:cubicBezTo>
                  <a:close/>
                </a:path>
              </a:pathLst>
            </a:custGeom>
            <a:grpFill/>
            <a:ln w="2697"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2674761E-DE3C-43D3-A67A-C542B060EA40}"/>
                </a:ext>
              </a:extLst>
            </p:cNvPr>
            <p:cNvSpPr/>
            <p:nvPr/>
          </p:nvSpPr>
          <p:spPr>
            <a:xfrm>
              <a:off x="7509318" y="3706222"/>
              <a:ext cx="292079" cy="291810"/>
            </a:xfrm>
            <a:custGeom>
              <a:avLst/>
              <a:gdLst>
                <a:gd name="connsiteX0" fmla="*/ 146040 w 292079"/>
                <a:gd name="connsiteY0" fmla="*/ 1 h 291810"/>
                <a:gd name="connsiteX1" fmla="*/ 292079 w 292079"/>
                <a:gd name="connsiteY1" fmla="*/ 146311 h 291810"/>
                <a:gd name="connsiteX2" fmla="*/ 145499 w 292079"/>
                <a:gd name="connsiteY2" fmla="*/ 291810 h 291810"/>
                <a:gd name="connsiteX3" fmla="*/ 0 w 292079"/>
                <a:gd name="connsiteY3" fmla="*/ 145500 h 291810"/>
                <a:gd name="connsiteX4" fmla="*/ 146040 w 292079"/>
                <a:gd name="connsiteY4" fmla="*/ 1 h 291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9" h="291810">
                  <a:moveTo>
                    <a:pt x="146040" y="1"/>
                  </a:moveTo>
                  <a:cubicBezTo>
                    <a:pt x="226902" y="271"/>
                    <a:pt x="292079" y="65719"/>
                    <a:pt x="292079" y="146311"/>
                  </a:cubicBezTo>
                  <a:cubicBezTo>
                    <a:pt x="291809" y="226633"/>
                    <a:pt x="225821" y="292080"/>
                    <a:pt x="145499" y="291810"/>
                  </a:cubicBezTo>
                  <a:cubicBezTo>
                    <a:pt x="64636" y="291539"/>
                    <a:pt x="0" y="226633"/>
                    <a:pt x="0" y="145500"/>
                  </a:cubicBezTo>
                  <a:cubicBezTo>
                    <a:pt x="0" y="64367"/>
                    <a:pt x="64907" y="-270"/>
                    <a:pt x="146040" y="1"/>
                  </a:cubicBezTo>
                  <a:close/>
                </a:path>
              </a:pathLst>
            </a:custGeom>
            <a:grpFill/>
            <a:ln w="2697"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2D6BEB21-3446-42EB-9102-C088C1276B30}"/>
                </a:ext>
              </a:extLst>
            </p:cNvPr>
            <p:cNvSpPr/>
            <p:nvPr/>
          </p:nvSpPr>
          <p:spPr>
            <a:xfrm>
              <a:off x="6920800" y="3231852"/>
              <a:ext cx="187798" cy="187461"/>
            </a:xfrm>
            <a:custGeom>
              <a:avLst/>
              <a:gdLst>
                <a:gd name="connsiteX0" fmla="*/ 92253 w 187798"/>
                <a:gd name="connsiteY0" fmla="*/ 187429 h 187461"/>
                <a:gd name="connsiteX1" fmla="*/ 32 w 187798"/>
                <a:gd name="connsiteY1" fmla="*/ 92504 h 187461"/>
                <a:gd name="connsiteX2" fmla="*/ 94958 w 187798"/>
                <a:gd name="connsiteY2" fmla="*/ 12 h 187461"/>
                <a:gd name="connsiteX3" fmla="*/ 187720 w 187798"/>
                <a:gd name="connsiteY3" fmla="*/ 96019 h 187461"/>
                <a:gd name="connsiteX4" fmla="*/ 92253 w 187798"/>
                <a:gd name="connsiteY4" fmla="*/ 187429 h 187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98" h="187461">
                  <a:moveTo>
                    <a:pt x="92253" y="187429"/>
                  </a:moveTo>
                  <a:cubicBezTo>
                    <a:pt x="40328" y="186077"/>
                    <a:pt x="-1320" y="142806"/>
                    <a:pt x="32" y="92504"/>
                  </a:cubicBezTo>
                  <a:cubicBezTo>
                    <a:pt x="1655" y="40578"/>
                    <a:pt x="44114" y="-800"/>
                    <a:pt x="94958" y="12"/>
                  </a:cubicBezTo>
                  <a:cubicBezTo>
                    <a:pt x="146883" y="823"/>
                    <a:pt x="189884" y="45446"/>
                    <a:pt x="187720" y="96019"/>
                  </a:cubicBezTo>
                  <a:cubicBezTo>
                    <a:pt x="185827" y="147945"/>
                    <a:pt x="143097" y="188782"/>
                    <a:pt x="92253" y="187429"/>
                  </a:cubicBezTo>
                  <a:close/>
                </a:path>
              </a:pathLst>
            </a:custGeom>
            <a:grpFill/>
            <a:ln w="2697"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AEC6268F-827A-4B92-AB99-A208D65C005D}"/>
                </a:ext>
              </a:extLst>
            </p:cNvPr>
            <p:cNvSpPr/>
            <p:nvPr/>
          </p:nvSpPr>
          <p:spPr>
            <a:xfrm>
              <a:off x="7152867" y="3851720"/>
              <a:ext cx="187693" cy="187690"/>
            </a:xfrm>
            <a:custGeom>
              <a:avLst/>
              <a:gdLst>
                <a:gd name="connsiteX0" fmla="*/ 187693 w 187693"/>
                <a:gd name="connsiteY0" fmla="*/ 93845 h 187690"/>
                <a:gd name="connsiteX1" fmla="*/ 94390 w 187693"/>
                <a:gd name="connsiteY1" fmla="*/ 187689 h 187690"/>
                <a:gd name="connsiteX2" fmla="*/ 5 w 187693"/>
                <a:gd name="connsiteY2" fmla="*/ 94386 h 187690"/>
                <a:gd name="connsiteX3" fmla="*/ 94390 w 187693"/>
                <a:gd name="connsiteY3" fmla="*/ 1 h 187690"/>
                <a:gd name="connsiteX4" fmla="*/ 187693 w 187693"/>
                <a:gd name="connsiteY4" fmla="*/ 93845 h 187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93" h="187690">
                  <a:moveTo>
                    <a:pt x="187693" y="93845"/>
                  </a:moveTo>
                  <a:cubicBezTo>
                    <a:pt x="187693" y="145230"/>
                    <a:pt x="145774" y="187419"/>
                    <a:pt x="94390" y="187689"/>
                  </a:cubicBezTo>
                  <a:cubicBezTo>
                    <a:pt x="43547" y="187960"/>
                    <a:pt x="546" y="145500"/>
                    <a:pt x="5" y="94386"/>
                  </a:cubicBezTo>
                  <a:cubicBezTo>
                    <a:pt x="-536" y="42731"/>
                    <a:pt x="42465" y="-269"/>
                    <a:pt x="94390" y="1"/>
                  </a:cubicBezTo>
                  <a:cubicBezTo>
                    <a:pt x="146045" y="272"/>
                    <a:pt x="187423" y="42190"/>
                    <a:pt x="187693" y="93845"/>
                  </a:cubicBezTo>
                  <a:close/>
                </a:path>
              </a:pathLst>
            </a:custGeom>
            <a:grpFill/>
            <a:ln w="2697"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7853B539-B8C3-455F-AADC-C44370F22810}"/>
                </a:ext>
              </a:extLst>
            </p:cNvPr>
            <p:cNvSpPr/>
            <p:nvPr/>
          </p:nvSpPr>
          <p:spPr>
            <a:xfrm>
              <a:off x="7851147" y="3481733"/>
              <a:ext cx="182583" cy="182051"/>
            </a:xfrm>
            <a:custGeom>
              <a:avLst/>
              <a:gdLst>
                <a:gd name="connsiteX0" fmla="*/ 93315 w 182583"/>
                <a:gd name="connsiteY0" fmla="*/ 21 h 182051"/>
                <a:gd name="connsiteX1" fmla="*/ 182562 w 182583"/>
                <a:gd name="connsiteY1" fmla="*/ 92513 h 182051"/>
                <a:gd name="connsiteX2" fmla="*/ 88718 w 182583"/>
                <a:gd name="connsiteY2" fmla="*/ 182030 h 182051"/>
                <a:gd name="connsiteX3" fmla="*/ 12 w 182583"/>
                <a:gd name="connsiteY3" fmla="*/ 89809 h 182051"/>
                <a:gd name="connsiteX4" fmla="*/ 93315 w 182583"/>
                <a:gd name="connsiteY4" fmla="*/ 21 h 182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583" h="182051">
                  <a:moveTo>
                    <a:pt x="93315" y="21"/>
                  </a:moveTo>
                  <a:cubicBezTo>
                    <a:pt x="143888" y="1103"/>
                    <a:pt x="183643" y="42481"/>
                    <a:pt x="182562" y="92513"/>
                  </a:cubicBezTo>
                  <a:cubicBezTo>
                    <a:pt x="181750" y="143086"/>
                    <a:pt x="139561" y="183112"/>
                    <a:pt x="88718" y="182030"/>
                  </a:cubicBezTo>
                  <a:cubicBezTo>
                    <a:pt x="39767" y="180948"/>
                    <a:pt x="-799" y="139030"/>
                    <a:pt x="12" y="89809"/>
                  </a:cubicBezTo>
                  <a:cubicBezTo>
                    <a:pt x="1094" y="38965"/>
                    <a:pt x="42472" y="-1060"/>
                    <a:pt x="93315" y="21"/>
                  </a:cubicBezTo>
                  <a:close/>
                </a:path>
              </a:pathLst>
            </a:custGeom>
            <a:grpFill/>
            <a:ln w="2697"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EFCD8D21-099E-4C8C-879B-0DC118C6385C}"/>
                </a:ext>
              </a:extLst>
            </p:cNvPr>
            <p:cNvSpPr/>
            <p:nvPr/>
          </p:nvSpPr>
          <p:spPr>
            <a:xfrm>
              <a:off x="7339207" y="3011722"/>
              <a:ext cx="181741" cy="181739"/>
            </a:xfrm>
            <a:custGeom>
              <a:avLst/>
              <a:gdLst>
                <a:gd name="connsiteX0" fmla="*/ 181740 w 181741"/>
                <a:gd name="connsiteY0" fmla="*/ 90599 h 181739"/>
                <a:gd name="connsiteX1" fmla="*/ 91682 w 181741"/>
                <a:gd name="connsiteY1" fmla="*/ 181738 h 181739"/>
                <a:gd name="connsiteX2" fmla="*/ 1 w 181741"/>
                <a:gd name="connsiteY2" fmla="*/ 91951 h 181739"/>
                <a:gd name="connsiteX3" fmla="*/ 90871 w 181741"/>
                <a:gd name="connsiteY3" fmla="*/ 0 h 181739"/>
                <a:gd name="connsiteX4" fmla="*/ 181740 w 181741"/>
                <a:gd name="connsiteY4" fmla="*/ 90599 h 181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741" h="181739">
                  <a:moveTo>
                    <a:pt x="181740" y="90599"/>
                  </a:moveTo>
                  <a:cubicBezTo>
                    <a:pt x="182010" y="141442"/>
                    <a:pt x="142255" y="181738"/>
                    <a:pt x="91682" y="181738"/>
                  </a:cubicBezTo>
                  <a:cubicBezTo>
                    <a:pt x="40838" y="182009"/>
                    <a:pt x="272" y="142253"/>
                    <a:pt x="1" y="91951"/>
                  </a:cubicBezTo>
                  <a:cubicBezTo>
                    <a:pt x="-269" y="40296"/>
                    <a:pt x="39757" y="0"/>
                    <a:pt x="90871" y="0"/>
                  </a:cubicBezTo>
                  <a:cubicBezTo>
                    <a:pt x="141444" y="270"/>
                    <a:pt x="181469" y="40026"/>
                    <a:pt x="181740" y="90599"/>
                  </a:cubicBezTo>
                  <a:close/>
                </a:path>
              </a:pathLst>
            </a:custGeom>
            <a:grpFill/>
            <a:ln w="2697"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130A26BB-C3F3-4FEC-BEFE-9E42EC08D5A1}"/>
                </a:ext>
              </a:extLst>
            </p:cNvPr>
            <p:cNvSpPr/>
            <p:nvPr/>
          </p:nvSpPr>
          <p:spPr>
            <a:xfrm>
              <a:off x="6952744" y="4243054"/>
              <a:ext cx="130083" cy="130083"/>
            </a:xfrm>
            <a:custGeom>
              <a:avLst/>
              <a:gdLst>
                <a:gd name="connsiteX0" fmla="*/ 130084 w 130083"/>
                <a:gd name="connsiteY0" fmla="*/ 65177 h 130083"/>
                <a:gd name="connsiteX1" fmla="*/ 65447 w 130083"/>
                <a:gd name="connsiteY1" fmla="*/ 130083 h 130083"/>
                <a:gd name="connsiteX2" fmla="*/ 0 w 130083"/>
                <a:gd name="connsiteY2" fmla="*/ 65447 h 130083"/>
                <a:gd name="connsiteX3" fmla="*/ 65177 w 130083"/>
                <a:gd name="connsiteY3" fmla="*/ 0 h 130083"/>
                <a:gd name="connsiteX4" fmla="*/ 130084 w 130083"/>
                <a:gd name="connsiteY4" fmla="*/ 65177 h 130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083" h="130083">
                  <a:moveTo>
                    <a:pt x="130084" y="65177"/>
                  </a:moveTo>
                  <a:cubicBezTo>
                    <a:pt x="130084" y="101957"/>
                    <a:pt x="101957" y="130083"/>
                    <a:pt x="65447" y="130083"/>
                  </a:cubicBezTo>
                  <a:cubicBezTo>
                    <a:pt x="29208" y="130083"/>
                    <a:pt x="0" y="101416"/>
                    <a:pt x="0" y="65447"/>
                  </a:cubicBezTo>
                  <a:cubicBezTo>
                    <a:pt x="0" y="30019"/>
                    <a:pt x="29478" y="0"/>
                    <a:pt x="65177" y="0"/>
                  </a:cubicBezTo>
                  <a:cubicBezTo>
                    <a:pt x="100605" y="0"/>
                    <a:pt x="129813" y="29208"/>
                    <a:pt x="130084" y="65177"/>
                  </a:cubicBezTo>
                  <a:close/>
                </a:path>
              </a:pathLst>
            </a:custGeom>
            <a:grpFill/>
            <a:ln w="2697"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749ECD3B-8A63-49FC-A3AC-446BE7AD9F9C}"/>
                </a:ext>
              </a:extLst>
            </p:cNvPr>
            <p:cNvSpPr/>
            <p:nvPr/>
          </p:nvSpPr>
          <p:spPr>
            <a:xfrm>
              <a:off x="7503638" y="3416034"/>
              <a:ext cx="113859" cy="114942"/>
            </a:xfrm>
            <a:custGeom>
              <a:avLst/>
              <a:gdLst>
                <a:gd name="connsiteX0" fmla="*/ 0 w 113859"/>
                <a:gd name="connsiteY0" fmla="*/ 57336 h 114942"/>
                <a:gd name="connsiteX1" fmla="*/ 57064 w 113859"/>
                <a:gd name="connsiteY1" fmla="*/ 2 h 114942"/>
                <a:gd name="connsiteX2" fmla="*/ 113857 w 113859"/>
                <a:gd name="connsiteY2" fmla="*/ 58148 h 114942"/>
                <a:gd name="connsiteX3" fmla="*/ 57064 w 113859"/>
                <a:gd name="connsiteY3" fmla="*/ 114941 h 114942"/>
                <a:gd name="connsiteX4" fmla="*/ 0 w 113859"/>
                <a:gd name="connsiteY4" fmla="*/ 57336 h 11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59" h="114942">
                  <a:moveTo>
                    <a:pt x="0" y="57336"/>
                  </a:moveTo>
                  <a:cubicBezTo>
                    <a:pt x="0" y="25424"/>
                    <a:pt x="25692" y="-268"/>
                    <a:pt x="57064" y="2"/>
                  </a:cubicBezTo>
                  <a:cubicBezTo>
                    <a:pt x="88706" y="273"/>
                    <a:pt x="114127" y="26235"/>
                    <a:pt x="113857" y="58148"/>
                  </a:cubicBezTo>
                  <a:cubicBezTo>
                    <a:pt x="113586" y="88978"/>
                    <a:pt x="88165" y="114670"/>
                    <a:pt x="57064" y="114941"/>
                  </a:cubicBezTo>
                  <a:cubicBezTo>
                    <a:pt x="25963" y="115211"/>
                    <a:pt x="0" y="89249"/>
                    <a:pt x="0" y="57336"/>
                  </a:cubicBezTo>
                  <a:close/>
                </a:path>
              </a:pathLst>
            </a:custGeom>
            <a:grpFill/>
            <a:ln w="2697"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EFCD2A05-6835-446E-B0F9-D09D5E34F019}"/>
                </a:ext>
              </a:extLst>
            </p:cNvPr>
            <p:cNvSpPr/>
            <p:nvPr/>
          </p:nvSpPr>
          <p:spPr>
            <a:xfrm>
              <a:off x="7706742" y="4277941"/>
              <a:ext cx="113859" cy="114129"/>
            </a:xfrm>
            <a:custGeom>
              <a:avLst/>
              <a:gdLst>
                <a:gd name="connsiteX0" fmla="*/ 57334 w 113859"/>
                <a:gd name="connsiteY0" fmla="*/ 114127 h 114129"/>
                <a:gd name="connsiteX1" fmla="*/ 0 w 113859"/>
                <a:gd name="connsiteY1" fmla="*/ 57334 h 114129"/>
                <a:gd name="connsiteX2" fmla="*/ 57064 w 113859"/>
                <a:gd name="connsiteY2" fmla="*/ 0 h 114129"/>
                <a:gd name="connsiteX3" fmla="*/ 113857 w 113859"/>
                <a:gd name="connsiteY3" fmla="*/ 56523 h 114129"/>
                <a:gd name="connsiteX4" fmla="*/ 57334 w 113859"/>
                <a:gd name="connsiteY4" fmla="*/ 114127 h 114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59" h="114129">
                  <a:moveTo>
                    <a:pt x="57334" y="114127"/>
                  </a:moveTo>
                  <a:cubicBezTo>
                    <a:pt x="24881" y="114398"/>
                    <a:pt x="0" y="89787"/>
                    <a:pt x="0" y="57334"/>
                  </a:cubicBezTo>
                  <a:cubicBezTo>
                    <a:pt x="0" y="25151"/>
                    <a:pt x="25151" y="0"/>
                    <a:pt x="57064" y="0"/>
                  </a:cubicBezTo>
                  <a:cubicBezTo>
                    <a:pt x="88165" y="0"/>
                    <a:pt x="113586" y="25151"/>
                    <a:pt x="113857" y="56523"/>
                  </a:cubicBezTo>
                  <a:cubicBezTo>
                    <a:pt x="114127" y="88706"/>
                    <a:pt x="89246" y="113857"/>
                    <a:pt x="57334" y="114127"/>
                  </a:cubicBezTo>
                  <a:close/>
                </a:path>
              </a:pathLst>
            </a:custGeom>
            <a:grpFill/>
            <a:ln w="2697"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84BF474E-E394-470A-86FF-2EB3215D4BFA}"/>
                </a:ext>
              </a:extLst>
            </p:cNvPr>
            <p:cNvSpPr/>
            <p:nvPr/>
          </p:nvSpPr>
          <p:spPr>
            <a:xfrm>
              <a:off x="6870529" y="3831436"/>
              <a:ext cx="114129" cy="113858"/>
            </a:xfrm>
            <a:custGeom>
              <a:avLst/>
              <a:gdLst>
                <a:gd name="connsiteX0" fmla="*/ 57064 w 114129"/>
                <a:gd name="connsiteY0" fmla="*/ 113859 h 113858"/>
                <a:gd name="connsiteX1" fmla="*/ 0 w 114129"/>
                <a:gd name="connsiteY1" fmla="*/ 56795 h 113858"/>
                <a:gd name="connsiteX2" fmla="*/ 55982 w 114129"/>
                <a:gd name="connsiteY2" fmla="*/ 2 h 113858"/>
                <a:gd name="connsiteX3" fmla="*/ 114127 w 114129"/>
                <a:gd name="connsiteY3" fmla="*/ 56525 h 113858"/>
                <a:gd name="connsiteX4" fmla="*/ 57064 w 114129"/>
                <a:gd name="connsiteY4" fmla="*/ 113859 h 11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29" h="113858">
                  <a:moveTo>
                    <a:pt x="57064" y="113859"/>
                  </a:moveTo>
                  <a:cubicBezTo>
                    <a:pt x="24610" y="113859"/>
                    <a:pt x="0" y="89249"/>
                    <a:pt x="0" y="56795"/>
                  </a:cubicBezTo>
                  <a:cubicBezTo>
                    <a:pt x="0" y="25153"/>
                    <a:pt x="24610" y="273"/>
                    <a:pt x="55982" y="2"/>
                  </a:cubicBezTo>
                  <a:cubicBezTo>
                    <a:pt x="88165" y="-268"/>
                    <a:pt x="113857" y="24883"/>
                    <a:pt x="114127" y="56525"/>
                  </a:cubicBezTo>
                  <a:cubicBezTo>
                    <a:pt x="114398" y="88437"/>
                    <a:pt x="88976" y="113859"/>
                    <a:pt x="57064" y="113859"/>
                  </a:cubicBezTo>
                  <a:close/>
                </a:path>
              </a:pathLst>
            </a:custGeom>
            <a:grpFill/>
            <a:ln w="2697"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089591A1-FDFB-48E8-807B-7C0AC4EE62A0}"/>
                </a:ext>
              </a:extLst>
            </p:cNvPr>
            <p:cNvSpPr/>
            <p:nvPr/>
          </p:nvSpPr>
          <p:spPr>
            <a:xfrm>
              <a:off x="7885232" y="3982067"/>
              <a:ext cx="114131" cy="114406"/>
            </a:xfrm>
            <a:custGeom>
              <a:avLst/>
              <a:gdLst>
                <a:gd name="connsiteX0" fmla="*/ 114130 w 114131"/>
                <a:gd name="connsiteY0" fmla="*/ 56531 h 114406"/>
                <a:gd name="connsiteX1" fmla="*/ 57336 w 114131"/>
                <a:gd name="connsiteY1" fmla="*/ 114406 h 114406"/>
                <a:gd name="connsiteX2" fmla="*/ 2 w 114131"/>
                <a:gd name="connsiteY2" fmla="*/ 58154 h 114406"/>
                <a:gd name="connsiteX3" fmla="*/ 56255 w 114131"/>
                <a:gd name="connsiteY3" fmla="*/ 9 h 114406"/>
                <a:gd name="connsiteX4" fmla="*/ 114130 w 114131"/>
                <a:gd name="connsiteY4" fmla="*/ 56531 h 11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31" h="114406">
                  <a:moveTo>
                    <a:pt x="114130" y="56531"/>
                  </a:moveTo>
                  <a:cubicBezTo>
                    <a:pt x="114400" y="88444"/>
                    <a:pt x="88978" y="114406"/>
                    <a:pt x="57336" y="114406"/>
                  </a:cubicBezTo>
                  <a:cubicBezTo>
                    <a:pt x="26506" y="114406"/>
                    <a:pt x="543" y="88985"/>
                    <a:pt x="2" y="58154"/>
                  </a:cubicBezTo>
                  <a:cubicBezTo>
                    <a:pt x="-268" y="25971"/>
                    <a:pt x="24072" y="549"/>
                    <a:pt x="56255" y="9"/>
                  </a:cubicBezTo>
                  <a:cubicBezTo>
                    <a:pt x="88708" y="-532"/>
                    <a:pt x="114130" y="24349"/>
                    <a:pt x="114130" y="56531"/>
                  </a:cubicBezTo>
                  <a:close/>
                </a:path>
              </a:pathLst>
            </a:custGeom>
            <a:grpFill/>
            <a:ln w="2697"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F582100E-4461-496A-B2B9-D76675A13A81}"/>
                </a:ext>
              </a:extLst>
            </p:cNvPr>
            <p:cNvSpPr/>
            <p:nvPr/>
          </p:nvSpPr>
          <p:spPr>
            <a:xfrm>
              <a:off x="7173967" y="3473357"/>
              <a:ext cx="73023" cy="73303"/>
            </a:xfrm>
            <a:custGeom>
              <a:avLst/>
              <a:gdLst>
                <a:gd name="connsiteX0" fmla="*/ 0 w 73023"/>
                <a:gd name="connsiteY0" fmla="*/ 36253 h 73303"/>
                <a:gd name="connsiteX1" fmla="*/ 37051 w 73023"/>
                <a:gd name="connsiteY1" fmla="*/ 13 h 73303"/>
                <a:gd name="connsiteX2" fmla="*/ 73020 w 73023"/>
                <a:gd name="connsiteY2" fmla="*/ 36253 h 73303"/>
                <a:gd name="connsiteX3" fmla="*/ 36510 w 73023"/>
                <a:gd name="connsiteY3" fmla="*/ 73303 h 73303"/>
                <a:gd name="connsiteX4" fmla="*/ 0 w 73023"/>
                <a:gd name="connsiteY4" fmla="*/ 36253 h 73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23" h="73303">
                  <a:moveTo>
                    <a:pt x="0" y="36253"/>
                  </a:moveTo>
                  <a:cubicBezTo>
                    <a:pt x="0" y="15699"/>
                    <a:pt x="16497" y="-528"/>
                    <a:pt x="37051" y="13"/>
                  </a:cubicBezTo>
                  <a:cubicBezTo>
                    <a:pt x="56793" y="284"/>
                    <a:pt x="73020" y="16510"/>
                    <a:pt x="73020" y="36253"/>
                  </a:cubicBezTo>
                  <a:cubicBezTo>
                    <a:pt x="73290" y="56266"/>
                    <a:pt x="56523" y="73303"/>
                    <a:pt x="36510" y="73303"/>
                  </a:cubicBezTo>
                  <a:cubicBezTo>
                    <a:pt x="16497" y="73303"/>
                    <a:pt x="0" y="56806"/>
                    <a:pt x="0" y="36253"/>
                  </a:cubicBezTo>
                  <a:close/>
                </a:path>
              </a:pathLst>
            </a:custGeom>
            <a:grpFill/>
            <a:ln w="2697"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DDCF4040-E87F-4C71-B880-C9ED70BEE984}"/>
                </a:ext>
              </a:extLst>
            </p:cNvPr>
            <p:cNvSpPr/>
            <p:nvPr/>
          </p:nvSpPr>
          <p:spPr>
            <a:xfrm>
              <a:off x="7484974" y="4150288"/>
              <a:ext cx="73026" cy="73023"/>
            </a:xfrm>
            <a:custGeom>
              <a:avLst/>
              <a:gdLst>
                <a:gd name="connsiteX0" fmla="*/ 3 w 73026"/>
                <a:gd name="connsiteY0" fmla="*/ 35973 h 73023"/>
                <a:gd name="connsiteX1" fmla="*/ 37054 w 73026"/>
                <a:gd name="connsiteY1" fmla="*/ 4 h 73023"/>
                <a:gd name="connsiteX2" fmla="*/ 73023 w 73026"/>
                <a:gd name="connsiteY2" fmla="*/ 35973 h 73023"/>
                <a:gd name="connsiteX3" fmla="*/ 36243 w 73026"/>
                <a:gd name="connsiteY3" fmla="*/ 73023 h 73023"/>
                <a:gd name="connsiteX4" fmla="*/ 3 w 73026"/>
                <a:gd name="connsiteY4" fmla="*/ 35973 h 730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26" h="73023">
                  <a:moveTo>
                    <a:pt x="3" y="35973"/>
                  </a:moveTo>
                  <a:cubicBezTo>
                    <a:pt x="3" y="15148"/>
                    <a:pt x="15960" y="-267"/>
                    <a:pt x="37054" y="4"/>
                  </a:cubicBezTo>
                  <a:cubicBezTo>
                    <a:pt x="57067" y="274"/>
                    <a:pt x="73023" y="16230"/>
                    <a:pt x="73023" y="35973"/>
                  </a:cubicBezTo>
                  <a:cubicBezTo>
                    <a:pt x="73294" y="55985"/>
                    <a:pt x="56256" y="73023"/>
                    <a:pt x="36243" y="73023"/>
                  </a:cubicBezTo>
                  <a:cubicBezTo>
                    <a:pt x="15689" y="73023"/>
                    <a:pt x="-267" y="56526"/>
                    <a:pt x="3" y="35973"/>
                  </a:cubicBezTo>
                  <a:close/>
                </a:path>
              </a:pathLst>
            </a:custGeom>
            <a:grpFill/>
            <a:ln w="2697"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5CD361B5-EEE7-4B3D-8594-A10958E3C64A}"/>
                </a:ext>
              </a:extLst>
            </p:cNvPr>
            <p:cNvSpPr/>
            <p:nvPr/>
          </p:nvSpPr>
          <p:spPr>
            <a:xfrm>
              <a:off x="6658768" y="3549352"/>
              <a:ext cx="72752" cy="73303"/>
            </a:xfrm>
            <a:custGeom>
              <a:avLst/>
              <a:gdLst>
                <a:gd name="connsiteX0" fmla="*/ 72753 w 72752"/>
                <a:gd name="connsiteY0" fmla="*/ 36253 h 73303"/>
                <a:gd name="connsiteX1" fmla="*/ 36513 w 72752"/>
                <a:gd name="connsiteY1" fmla="*/ 73304 h 73303"/>
                <a:gd name="connsiteX2" fmla="*/ 3 w 72752"/>
                <a:gd name="connsiteY2" fmla="*/ 35982 h 73303"/>
                <a:gd name="connsiteX3" fmla="*/ 35972 w 72752"/>
                <a:gd name="connsiteY3" fmla="*/ 13 h 73303"/>
                <a:gd name="connsiteX4" fmla="*/ 72753 w 72752"/>
                <a:gd name="connsiteY4" fmla="*/ 36253 h 73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52" h="73303">
                  <a:moveTo>
                    <a:pt x="72753" y="36253"/>
                  </a:moveTo>
                  <a:cubicBezTo>
                    <a:pt x="72753" y="56807"/>
                    <a:pt x="56796" y="73304"/>
                    <a:pt x="36513" y="73304"/>
                  </a:cubicBezTo>
                  <a:cubicBezTo>
                    <a:pt x="16500" y="73304"/>
                    <a:pt x="-267" y="55995"/>
                    <a:pt x="3" y="35982"/>
                  </a:cubicBezTo>
                  <a:cubicBezTo>
                    <a:pt x="274" y="16240"/>
                    <a:pt x="16230" y="284"/>
                    <a:pt x="35972" y="13"/>
                  </a:cubicBezTo>
                  <a:cubicBezTo>
                    <a:pt x="56526" y="-527"/>
                    <a:pt x="72753" y="15429"/>
                    <a:pt x="72753" y="36253"/>
                  </a:cubicBezTo>
                  <a:close/>
                </a:path>
              </a:pathLst>
            </a:custGeom>
            <a:grpFill/>
            <a:ln w="2697"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ECE7DB07-DC67-47B8-86CB-515BC6FD0ED0}"/>
                </a:ext>
              </a:extLst>
            </p:cNvPr>
            <p:cNvSpPr/>
            <p:nvPr/>
          </p:nvSpPr>
          <p:spPr>
            <a:xfrm>
              <a:off x="8048289" y="3740022"/>
              <a:ext cx="37097" cy="37057"/>
            </a:xfrm>
            <a:custGeom>
              <a:avLst/>
              <a:gdLst>
                <a:gd name="connsiteX0" fmla="*/ 18684 w 37097"/>
                <a:gd name="connsiteY0" fmla="*/ 6 h 37057"/>
                <a:gd name="connsiteX1" fmla="*/ 37074 w 37097"/>
                <a:gd name="connsiteY1" fmla="*/ 19208 h 37057"/>
                <a:gd name="connsiteX2" fmla="*/ 18414 w 37097"/>
                <a:gd name="connsiteY2" fmla="*/ 37057 h 37057"/>
                <a:gd name="connsiteX3" fmla="*/ 23 w 37097"/>
                <a:gd name="connsiteY3" fmla="*/ 17856 h 37057"/>
                <a:gd name="connsiteX4" fmla="*/ 18684 w 37097"/>
                <a:gd name="connsiteY4" fmla="*/ 6 h 3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97" h="37057">
                  <a:moveTo>
                    <a:pt x="18684" y="6"/>
                  </a:moveTo>
                  <a:cubicBezTo>
                    <a:pt x="28690" y="6"/>
                    <a:pt x="37615" y="9472"/>
                    <a:pt x="37074" y="19208"/>
                  </a:cubicBezTo>
                  <a:cubicBezTo>
                    <a:pt x="36533" y="28673"/>
                    <a:pt x="27879" y="37057"/>
                    <a:pt x="18414" y="37057"/>
                  </a:cubicBezTo>
                  <a:cubicBezTo>
                    <a:pt x="8407" y="37057"/>
                    <a:pt x="-518" y="27592"/>
                    <a:pt x="23" y="17856"/>
                  </a:cubicBezTo>
                  <a:cubicBezTo>
                    <a:pt x="564" y="8120"/>
                    <a:pt x="9489" y="-264"/>
                    <a:pt x="18684" y="6"/>
                  </a:cubicBezTo>
                  <a:close/>
                </a:path>
              </a:pathLst>
            </a:custGeom>
            <a:grpFill/>
            <a:ln w="2697"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E7A6C6E2-1855-4C2C-A5CC-185AA0279814}"/>
                </a:ext>
              </a:extLst>
            </p:cNvPr>
            <p:cNvSpPr/>
            <p:nvPr/>
          </p:nvSpPr>
          <p:spPr>
            <a:xfrm>
              <a:off x="7726484" y="3289414"/>
              <a:ext cx="37057" cy="36588"/>
            </a:xfrm>
            <a:custGeom>
              <a:avLst/>
              <a:gdLst>
                <a:gd name="connsiteX0" fmla="*/ 37051 w 37057"/>
                <a:gd name="connsiteY0" fmla="*/ 18445 h 36588"/>
                <a:gd name="connsiteX1" fmla="*/ 17579 w 37057"/>
                <a:gd name="connsiteY1" fmla="*/ 36564 h 36588"/>
                <a:gd name="connsiteX2" fmla="*/ 0 w 37057"/>
                <a:gd name="connsiteY2" fmla="*/ 17904 h 36588"/>
                <a:gd name="connsiteX3" fmla="*/ 19472 w 37057"/>
                <a:gd name="connsiteY3" fmla="*/ 54 h 36588"/>
                <a:gd name="connsiteX4" fmla="*/ 37051 w 37057"/>
                <a:gd name="connsiteY4" fmla="*/ 18445 h 3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7" h="36588">
                  <a:moveTo>
                    <a:pt x="37051" y="18445"/>
                  </a:moveTo>
                  <a:cubicBezTo>
                    <a:pt x="36780" y="28451"/>
                    <a:pt x="27585" y="37105"/>
                    <a:pt x="17579" y="36564"/>
                  </a:cubicBezTo>
                  <a:cubicBezTo>
                    <a:pt x="8113" y="36023"/>
                    <a:pt x="0" y="27369"/>
                    <a:pt x="0" y="17904"/>
                  </a:cubicBezTo>
                  <a:cubicBezTo>
                    <a:pt x="270" y="7627"/>
                    <a:pt x="9466" y="-757"/>
                    <a:pt x="19472" y="54"/>
                  </a:cubicBezTo>
                  <a:cubicBezTo>
                    <a:pt x="29478" y="325"/>
                    <a:pt x="37321" y="8709"/>
                    <a:pt x="37051" y="18445"/>
                  </a:cubicBezTo>
                  <a:close/>
                </a:path>
              </a:pathLst>
            </a:custGeom>
            <a:grpFill/>
            <a:ln w="2697"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8CF0DAD1-93BA-4D63-9CFC-2958881BF9E2}"/>
                </a:ext>
              </a:extLst>
            </p:cNvPr>
            <p:cNvSpPr/>
            <p:nvPr/>
          </p:nvSpPr>
          <p:spPr>
            <a:xfrm>
              <a:off x="6947606" y="3473615"/>
              <a:ext cx="37050" cy="36271"/>
            </a:xfrm>
            <a:custGeom>
              <a:avLst/>
              <a:gdLst>
                <a:gd name="connsiteX0" fmla="*/ 37051 w 37050"/>
                <a:gd name="connsiteY0" fmla="*/ 17875 h 36271"/>
                <a:gd name="connsiteX1" fmla="*/ 18120 w 37050"/>
                <a:gd name="connsiteY1" fmla="*/ 36265 h 36271"/>
                <a:gd name="connsiteX2" fmla="*/ 0 w 37050"/>
                <a:gd name="connsiteY2" fmla="*/ 18416 h 36271"/>
                <a:gd name="connsiteX3" fmla="*/ 17579 w 37050"/>
                <a:gd name="connsiteY3" fmla="*/ 26 h 36271"/>
                <a:gd name="connsiteX4" fmla="*/ 37051 w 37050"/>
                <a:gd name="connsiteY4" fmla="*/ 17875 h 36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0" h="36271">
                  <a:moveTo>
                    <a:pt x="37051" y="17875"/>
                  </a:moveTo>
                  <a:cubicBezTo>
                    <a:pt x="37051" y="28152"/>
                    <a:pt x="28397" y="36535"/>
                    <a:pt x="18120" y="36265"/>
                  </a:cubicBezTo>
                  <a:cubicBezTo>
                    <a:pt x="8384" y="35995"/>
                    <a:pt x="270" y="27881"/>
                    <a:pt x="0" y="18416"/>
                  </a:cubicBezTo>
                  <a:cubicBezTo>
                    <a:pt x="0" y="8950"/>
                    <a:pt x="7843" y="566"/>
                    <a:pt x="17579" y="26"/>
                  </a:cubicBezTo>
                  <a:cubicBezTo>
                    <a:pt x="28397" y="-515"/>
                    <a:pt x="37051" y="7598"/>
                    <a:pt x="37051" y="17875"/>
                  </a:cubicBezTo>
                  <a:close/>
                </a:path>
              </a:pathLst>
            </a:custGeom>
            <a:grpFill/>
            <a:ln w="2697"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53C56E95-957D-467D-AAAE-83BA4EE3DE51}"/>
                </a:ext>
              </a:extLst>
            </p:cNvPr>
            <p:cNvSpPr/>
            <p:nvPr/>
          </p:nvSpPr>
          <p:spPr>
            <a:xfrm>
              <a:off x="6776144" y="4074026"/>
              <a:ext cx="35976" cy="36266"/>
            </a:xfrm>
            <a:custGeom>
              <a:avLst/>
              <a:gdLst>
                <a:gd name="connsiteX0" fmla="*/ 35969 w 35976"/>
                <a:gd name="connsiteY0" fmla="*/ 17579 h 36266"/>
                <a:gd name="connsiteX1" fmla="*/ 18931 w 35976"/>
                <a:gd name="connsiteY1" fmla="*/ 36239 h 36266"/>
                <a:gd name="connsiteX2" fmla="*/ 0 w 35976"/>
                <a:gd name="connsiteY2" fmla="*/ 18120 h 36266"/>
                <a:gd name="connsiteX3" fmla="*/ 17579 w 35976"/>
                <a:gd name="connsiteY3" fmla="*/ 0 h 36266"/>
                <a:gd name="connsiteX4" fmla="*/ 35969 w 35976"/>
                <a:gd name="connsiteY4" fmla="*/ 17579 h 3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76" h="36266">
                  <a:moveTo>
                    <a:pt x="35969" y="17579"/>
                  </a:moveTo>
                  <a:cubicBezTo>
                    <a:pt x="36239" y="28126"/>
                    <a:pt x="29208" y="35698"/>
                    <a:pt x="18931" y="36239"/>
                  </a:cubicBezTo>
                  <a:cubicBezTo>
                    <a:pt x="8113" y="36780"/>
                    <a:pt x="0" y="29208"/>
                    <a:pt x="0" y="18120"/>
                  </a:cubicBezTo>
                  <a:cubicBezTo>
                    <a:pt x="0" y="7843"/>
                    <a:pt x="7572" y="270"/>
                    <a:pt x="17579" y="0"/>
                  </a:cubicBezTo>
                  <a:cubicBezTo>
                    <a:pt x="27856" y="0"/>
                    <a:pt x="35699" y="7302"/>
                    <a:pt x="35969" y="17579"/>
                  </a:cubicBezTo>
                  <a:close/>
                </a:path>
              </a:pathLst>
            </a:custGeom>
            <a:grpFill/>
            <a:ln w="2697"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D03DE213-7814-4C4C-8EC5-DBD4123A288A}"/>
                </a:ext>
              </a:extLst>
            </p:cNvPr>
            <p:cNvSpPr/>
            <p:nvPr/>
          </p:nvSpPr>
          <p:spPr>
            <a:xfrm>
              <a:off x="7322434" y="4373949"/>
              <a:ext cx="35975" cy="36246"/>
            </a:xfrm>
            <a:custGeom>
              <a:avLst/>
              <a:gdLst>
                <a:gd name="connsiteX0" fmla="*/ 35976 w 35975"/>
                <a:gd name="connsiteY0" fmla="*/ 17849 h 36246"/>
                <a:gd name="connsiteX1" fmla="*/ 18667 w 35975"/>
                <a:gd name="connsiteY1" fmla="*/ 36240 h 36246"/>
                <a:gd name="connsiteX2" fmla="*/ 7 w 35975"/>
                <a:gd name="connsiteY2" fmla="*/ 17849 h 36246"/>
                <a:gd name="connsiteX3" fmla="*/ 18126 w 35975"/>
                <a:gd name="connsiteY3" fmla="*/ 0 h 36246"/>
                <a:gd name="connsiteX4" fmla="*/ 35976 w 35975"/>
                <a:gd name="connsiteY4" fmla="*/ 17849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75" h="36246">
                  <a:moveTo>
                    <a:pt x="35976" y="17849"/>
                  </a:moveTo>
                  <a:cubicBezTo>
                    <a:pt x="35976" y="28126"/>
                    <a:pt x="28944" y="35969"/>
                    <a:pt x="18667" y="36240"/>
                  </a:cubicBezTo>
                  <a:cubicBezTo>
                    <a:pt x="7849" y="36510"/>
                    <a:pt x="-264" y="28667"/>
                    <a:pt x="7" y="17849"/>
                  </a:cubicBezTo>
                  <a:cubicBezTo>
                    <a:pt x="277" y="7572"/>
                    <a:pt x="7849" y="0"/>
                    <a:pt x="18126" y="0"/>
                  </a:cubicBezTo>
                  <a:cubicBezTo>
                    <a:pt x="28133" y="0"/>
                    <a:pt x="35705" y="7843"/>
                    <a:pt x="35976" y="17849"/>
                  </a:cubicBezTo>
                  <a:close/>
                </a:path>
              </a:pathLst>
            </a:custGeom>
            <a:grpFill/>
            <a:ln w="2697" cap="flat">
              <a:noFill/>
              <a:prstDash val="solid"/>
              <a:miter/>
            </a:ln>
          </p:spPr>
          <p:txBody>
            <a:bodyPr rtlCol="0" anchor="ctr"/>
            <a:lstStyle/>
            <a:p>
              <a:endParaRPr lang="en-US"/>
            </a:p>
          </p:txBody>
        </p:sp>
      </p:grpSp>
      <p:grpSp>
        <p:nvGrpSpPr>
          <p:cNvPr id="29" name="Graphic 182">
            <a:extLst>
              <a:ext uri="{FF2B5EF4-FFF2-40B4-BE49-F238E27FC236}">
                <a16:creationId xmlns:a16="http://schemas.microsoft.com/office/drawing/2014/main" id="{12E97F53-4D66-4DFE-8741-ACAFB895DF83}"/>
              </a:ext>
            </a:extLst>
          </p:cNvPr>
          <p:cNvGrpSpPr/>
          <p:nvPr userDrawn="1"/>
        </p:nvGrpSpPr>
        <p:grpSpPr>
          <a:xfrm>
            <a:off x="9449088" y="1044598"/>
            <a:ext cx="712948" cy="721623"/>
            <a:chOff x="6152501" y="2521949"/>
            <a:chExt cx="2444813" cy="2474562"/>
          </a:xfrm>
          <a:solidFill>
            <a:schemeClr val="bg1">
              <a:alpha val="10000"/>
            </a:schemeClr>
          </a:solidFill>
        </p:grpSpPr>
        <p:sp>
          <p:nvSpPr>
            <p:cNvPr id="30" name="Freeform: Shape 29">
              <a:extLst>
                <a:ext uri="{FF2B5EF4-FFF2-40B4-BE49-F238E27FC236}">
                  <a16:creationId xmlns:a16="http://schemas.microsoft.com/office/drawing/2014/main" id="{CC3132F7-A8B2-45BF-8D22-0B45E4596106}"/>
                </a:ext>
              </a:extLst>
            </p:cNvPr>
            <p:cNvSpPr/>
            <p:nvPr/>
          </p:nvSpPr>
          <p:spPr>
            <a:xfrm>
              <a:off x="6151959" y="2521949"/>
              <a:ext cx="2444235" cy="2472838"/>
            </a:xfrm>
            <a:custGeom>
              <a:avLst/>
              <a:gdLst>
                <a:gd name="connsiteX0" fmla="*/ 1200231 w 2444235"/>
                <a:gd name="connsiteY0" fmla="*/ 2430209 h 2472838"/>
                <a:gd name="connsiteX1" fmla="*/ 1200231 w 2444235"/>
                <a:gd name="connsiteY1" fmla="*/ 2087557 h 2472838"/>
                <a:gd name="connsiteX2" fmla="*/ 1026065 w 2444235"/>
                <a:gd name="connsiteY2" fmla="*/ 2065110 h 2472838"/>
                <a:gd name="connsiteX3" fmla="*/ 991719 w 2444235"/>
                <a:gd name="connsiteY3" fmla="*/ 2194923 h 2472838"/>
                <a:gd name="connsiteX4" fmla="*/ 1021738 w 2444235"/>
                <a:gd name="connsiteY4" fmla="*/ 2211150 h 2472838"/>
                <a:gd name="connsiteX5" fmla="*/ 1061764 w 2444235"/>
                <a:gd name="connsiteY5" fmla="*/ 2250364 h 2472838"/>
                <a:gd name="connsiteX6" fmla="*/ 1046348 w 2444235"/>
                <a:gd name="connsiteY6" fmla="*/ 2306346 h 2472838"/>
                <a:gd name="connsiteX7" fmla="*/ 993612 w 2444235"/>
                <a:gd name="connsiteY7" fmla="*/ 2320139 h 2472838"/>
                <a:gd name="connsiteX8" fmla="*/ 875428 w 2444235"/>
                <a:gd name="connsiteY8" fmla="*/ 2284981 h 2472838"/>
                <a:gd name="connsiteX9" fmla="*/ 850547 w 2444235"/>
                <a:gd name="connsiteY9" fmla="*/ 2260641 h 2472838"/>
                <a:gd name="connsiteX10" fmla="*/ 868126 w 2444235"/>
                <a:gd name="connsiteY10" fmla="*/ 2193030 h 2472838"/>
                <a:gd name="connsiteX11" fmla="*/ 907070 w 2444235"/>
                <a:gd name="connsiteY11" fmla="*/ 2183565 h 2472838"/>
                <a:gd name="connsiteX12" fmla="*/ 949259 w 2444235"/>
                <a:gd name="connsiteY12" fmla="*/ 2183294 h 2472838"/>
                <a:gd name="connsiteX13" fmla="*/ 983605 w 2444235"/>
                <a:gd name="connsiteY13" fmla="*/ 2054292 h 2472838"/>
                <a:gd name="connsiteX14" fmla="*/ 815930 w 2444235"/>
                <a:gd name="connsiteY14" fmla="*/ 1985059 h 2472838"/>
                <a:gd name="connsiteX15" fmla="*/ 645010 w 2444235"/>
                <a:gd name="connsiteY15" fmla="*/ 2281195 h 2472838"/>
                <a:gd name="connsiteX16" fmla="*/ 673947 w 2444235"/>
                <a:gd name="connsiteY16" fmla="*/ 2312025 h 2472838"/>
                <a:gd name="connsiteX17" fmla="*/ 676652 w 2444235"/>
                <a:gd name="connsiteY17" fmla="*/ 2325277 h 2472838"/>
                <a:gd name="connsiteX18" fmla="*/ 663941 w 2444235"/>
                <a:gd name="connsiteY18" fmla="*/ 2329875 h 2472838"/>
                <a:gd name="connsiteX19" fmla="*/ 635274 w 2444235"/>
                <a:gd name="connsiteY19" fmla="*/ 2323384 h 2472838"/>
                <a:gd name="connsiteX20" fmla="*/ 559549 w 2444235"/>
                <a:gd name="connsiteY20" fmla="*/ 2273081 h 2472838"/>
                <a:gd name="connsiteX21" fmla="*/ 552518 w 2444235"/>
                <a:gd name="connsiteY21" fmla="*/ 2253880 h 2472838"/>
                <a:gd name="connsiteX22" fmla="*/ 572260 w 2444235"/>
                <a:gd name="connsiteY22" fmla="*/ 2250364 h 2472838"/>
                <a:gd name="connsiteX23" fmla="*/ 606607 w 2444235"/>
                <a:gd name="connsiteY23" fmla="*/ 2259559 h 2472838"/>
                <a:gd name="connsiteX24" fmla="*/ 778609 w 2444235"/>
                <a:gd name="connsiteY24" fmla="*/ 1961800 h 2472838"/>
                <a:gd name="connsiteX25" fmla="*/ 664752 w 2444235"/>
                <a:gd name="connsiteY25" fmla="*/ 1878233 h 2472838"/>
                <a:gd name="connsiteX26" fmla="*/ 573612 w 2444235"/>
                <a:gd name="connsiteY26" fmla="*/ 1977486 h 2472838"/>
                <a:gd name="connsiteX27" fmla="*/ 600927 w 2444235"/>
                <a:gd name="connsiteY27" fmla="*/ 2024814 h 2472838"/>
                <a:gd name="connsiteX28" fmla="*/ 608500 w 2444235"/>
                <a:gd name="connsiteY28" fmla="*/ 2067814 h 2472838"/>
                <a:gd name="connsiteX29" fmla="*/ 574694 w 2444235"/>
                <a:gd name="connsiteY29" fmla="*/ 2101890 h 2472838"/>
                <a:gd name="connsiteX30" fmla="*/ 540077 w 2444235"/>
                <a:gd name="connsiteY30" fmla="*/ 2098915 h 2472838"/>
                <a:gd name="connsiteX31" fmla="*/ 418648 w 2444235"/>
                <a:gd name="connsiteY31" fmla="*/ 1977216 h 2472838"/>
                <a:gd name="connsiteX32" fmla="*/ 472196 w 2444235"/>
                <a:gd name="connsiteY32" fmla="*/ 1920422 h 2472838"/>
                <a:gd name="connsiteX33" fmla="*/ 542782 w 2444235"/>
                <a:gd name="connsiteY33" fmla="*/ 1945844 h 2472838"/>
                <a:gd name="connsiteX34" fmla="*/ 632028 w 2444235"/>
                <a:gd name="connsiteY34" fmla="*/ 1848484 h 2472838"/>
                <a:gd name="connsiteX35" fmla="*/ 538725 w 2444235"/>
                <a:gd name="connsiteY35" fmla="*/ 1742200 h 2472838"/>
                <a:gd name="connsiteX36" fmla="*/ 257193 w 2444235"/>
                <a:gd name="connsiteY36" fmla="*/ 1939353 h 2472838"/>
                <a:gd name="connsiteX37" fmla="*/ 269904 w 2444235"/>
                <a:gd name="connsiteY37" fmla="*/ 1976404 h 2472838"/>
                <a:gd name="connsiteX38" fmla="*/ 267470 w 2444235"/>
                <a:gd name="connsiteY38" fmla="*/ 1992901 h 2472838"/>
                <a:gd name="connsiteX39" fmla="*/ 250162 w 2444235"/>
                <a:gd name="connsiteY39" fmla="*/ 1989386 h 2472838"/>
                <a:gd name="connsiteX40" fmla="*/ 181739 w 2444235"/>
                <a:gd name="connsiteY40" fmla="*/ 1890403 h 2472838"/>
                <a:gd name="connsiteX41" fmla="*/ 184985 w 2444235"/>
                <a:gd name="connsiteY41" fmla="*/ 1876070 h 2472838"/>
                <a:gd name="connsiteX42" fmla="*/ 199589 w 2444235"/>
                <a:gd name="connsiteY42" fmla="*/ 1877692 h 2472838"/>
                <a:gd name="connsiteX43" fmla="*/ 231771 w 2444235"/>
                <a:gd name="connsiteY43" fmla="*/ 1903384 h 2472838"/>
                <a:gd name="connsiteX44" fmla="*/ 513303 w 2444235"/>
                <a:gd name="connsiteY44" fmla="*/ 1706231 h 2472838"/>
                <a:gd name="connsiteX45" fmla="*/ 445422 w 2444235"/>
                <a:gd name="connsiteY45" fmla="*/ 1582638 h 2472838"/>
                <a:gd name="connsiteX46" fmla="*/ 323181 w 2444235"/>
                <a:gd name="connsiteY46" fmla="*/ 1633211 h 2472838"/>
                <a:gd name="connsiteX47" fmla="*/ 323993 w 2444235"/>
                <a:gd name="connsiteY47" fmla="*/ 1705690 h 2472838"/>
                <a:gd name="connsiteX48" fmla="*/ 249080 w 2444235"/>
                <a:gd name="connsiteY48" fmla="*/ 1737873 h 2472838"/>
                <a:gd name="connsiteX49" fmla="*/ 181469 w 2444235"/>
                <a:gd name="connsiteY49" fmla="*/ 1625098 h 2472838"/>
                <a:gd name="connsiteX50" fmla="*/ 181739 w 2444235"/>
                <a:gd name="connsiteY50" fmla="*/ 1565059 h 2472838"/>
                <a:gd name="connsiteX51" fmla="*/ 248539 w 2444235"/>
                <a:gd name="connsiteY51" fmla="*/ 1536933 h 2472838"/>
                <a:gd name="connsiteX52" fmla="*/ 293703 w 2444235"/>
                <a:gd name="connsiteY52" fmla="*/ 1580745 h 2472838"/>
                <a:gd name="connsiteX53" fmla="*/ 302628 w 2444235"/>
                <a:gd name="connsiteY53" fmla="*/ 1594537 h 2472838"/>
                <a:gd name="connsiteX54" fmla="*/ 428655 w 2444235"/>
                <a:gd name="connsiteY54" fmla="*/ 1542342 h 2472838"/>
                <a:gd name="connsiteX55" fmla="*/ 388899 w 2444235"/>
                <a:gd name="connsiteY55" fmla="*/ 1406579 h 2472838"/>
                <a:gd name="connsiteX56" fmla="*/ 50303 w 2444235"/>
                <a:gd name="connsiteY56" fmla="*/ 1466347 h 2472838"/>
                <a:gd name="connsiteX57" fmla="*/ 45706 w 2444235"/>
                <a:gd name="connsiteY57" fmla="*/ 1507995 h 2472838"/>
                <a:gd name="connsiteX58" fmla="*/ 37322 w 2444235"/>
                <a:gd name="connsiteY58" fmla="*/ 1518543 h 2472838"/>
                <a:gd name="connsiteX59" fmla="*/ 24341 w 2444235"/>
                <a:gd name="connsiteY59" fmla="*/ 1511241 h 2472838"/>
                <a:gd name="connsiteX60" fmla="*/ 2976 w 2444235"/>
                <a:gd name="connsiteY60" fmla="*/ 1389000 h 2472838"/>
                <a:gd name="connsiteX61" fmla="*/ 11630 w 2444235"/>
                <a:gd name="connsiteY61" fmla="*/ 1378453 h 2472838"/>
                <a:gd name="connsiteX62" fmla="*/ 24341 w 2444235"/>
                <a:gd name="connsiteY62" fmla="*/ 1385755 h 2472838"/>
                <a:gd name="connsiteX63" fmla="*/ 42731 w 2444235"/>
                <a:gd name="connsiteY63" fmla="*/ 1422806 h 2472838"/>
                <a:gd name="connsiteX64" fmla="*/ 381056 w 2444235"/>
                <a:gd name="connsiteY64" fmla="*/ 1363308 h 2472838"/>
                <a:gd name="connsiteX65" fmla="*/ 371861 w 2444235"/>
                <a:gd name="connsiteY65" fmla="*/ 1222407 h 2472838"/>
                <a:gd name="connsiteX66" fmla="*/ 235828 w 2444235"/>
                <a:gd name="connsiteY66" fmla="*/ 1216457 h 2472838"/>
                <a:gd name="connsiteX67" fmla="*/ 229067 w 2444235"/>
                <a:gd name="connsiteY67" fmla="*/ 1241608 h 2472838"/>
                <a:gd name="connsiteX68" fmla="*/ 207431 w 2444235"/>
                <a:gd name="connsiteY68" fmla="*/ 1285961 h 2472838"/>
                <a:gd name="connsiteX69" fmla="*/ 130084 w 2444235"/>
                <a:gd name="connsiteY69" fmla="*/ 1283257 h 2472838"/>
                <a:gd name="connsiteX70" fmla="*/ 108449 w 2444235"/>
                <a:gd name="connsiteY70" fmla="*/ 1207532 h 2472838"/>
                <a:gd name="connsiteX71" fmla="*/ 123594 w 2444235"/>
                <a:gd name="connsiteY71" fmla="*/ 1122072 h 2472838"/>
                <a:gd name="connsiteX72" fmla="*/ 141173 w 2444235"/>
                <a:gd name="connsiteY72" fmla="*/ 1093405 h 2472838"/>
                <a:gd name="connsiteX73" fmla="*/ 213111 w 2444235"/>
                <a:gd name="connsiteY73" fmla="*/ 1097462 h 2472838"/>
                <a:gd name="connsiteX74" fmla="*/ 234746 w 2444235"/>
                <a:gd name="connsiteY74" fmla="*/ 1153443 h 2472838"/>
                <a:gd name="connsiteX75" fmla="*/ 237721 w 2444235"/>
                <a:gd name="connsiteY75" fmla="*/ 1172104 h 2472838"/>
                <a:gd name="connsiteX76" fmla="*/ 373754 w 2444235"/>
                <a:gd name="connsiteY76" fmla="*/ 1178324 h 2472838"/>
                <a:gd name="connsiteX77" fmla="*/ 395390 w 2444235"/>
                <a:gd name="connsiteY77" fmla="*/ 1038505 h 2472838"/>
                <a:gd name="connsiteX78" fmla="*/ 63555 w 2444235"/>
                <a:gd name="connsiteY78" fmla="*/ 949529 h 2472838"/>
                <a:gd name="connsiteX79" fmla="*/ 42461 w 2444235"/>
                <a:gd name="connsiteY79" fmla="*/ 984416 h 2472838"/>
                <a:gd name="connsiteX80" fmla="*/ 29479 w 2444235"/>
                <a:gd name="connsiteY80" fmla="*/ 991448 h 2472838"/>
                <a:gd name="connsiteX81" fmla="*/ 21366 w 2444235"/>
                <a:gd name="connsiteY81" fmla="*/ 979548 h 2472838"/>
                <a:gd name="connsiteX82" fmla="*/ 52467 w 2444235"/>
                <a:gd name="connsiteY82" fmla="*/ 861094 h 2472838"/>
                <a:gd name="connsiteX83" fmla="*/ 66801 w 2444235"/>
                <a:gd name="connsiteY83" fmla="*/ 854332 h 2472838"/>
                <a:gd name="connsiteX84" fmla="*/ 74373 w 2444235"/>
                <a:gd name="connsiteY84" fmla="*/ 867043 h 2472838"/>
                <a:gd name="connsiteX85" fmla="*/ 74643 w 2444235"/>
                <a:gd name="connsiteY85" fmla="*/ 907069 h 2472838"/>
                <a:gd name="connsiteX86" fmla="*/ 407019 w 2444235"/>
                <a:gd name="connsiteY86" fmla="*/ 995234 h 2472838"/>
                <a:gd name="connsiteX87" fmla="*/ 458133 w 2444235"/>
                <a:gd name="connsiteY87" fmla="*/ 863527 h 2472838"/>
                <a:gd name="connsiteX88" fmla="*/ 339949 w 2444235"/>
                <a:gd name="connsiteY88" fmla="*/ 801866 h 2472838"/>
                <a:gd name="connsiteX89" fmla="*/ 292892 w 2444235"/>
                <a:gd name="connsiteY89" fmla="*/ 845678 h 2472838"/>
                <a:gd name="connsiteX90" fmla="*/ 255570 w 2444235"/>
                <a:gd name="connsiteY90" fmla="*/ 859471 h 2472838"/>
                <a:gd name="connsiteX91" fmla="*/ 213652 w 2444235"/>
                <a:gd name="connsiteY91" fmla="*/ 815659 h 2472838"/>
                <a:gd name="connsiteX92" fmla="*/ 287212 w 2444235"/>
                <a:gd name="connsiteY92" fmla="*/ 658801 h 2472838"/>
                <a:gd name="connsiteX93" fmla="*/ 346169 w 2444235"/>
                <a:gd name="connsiteY93" fmla="*/ 649065 h 2472838"/>
                <a:gd name="connsiteX94" fmla="*/ 369157 w 2444235"/>
                <a:gd name="connsiteY94" fmla="*/ 706129 h 2472838"/>
                <a:gd name="connsiteX95" fmla="*/ 359421 w 2444235"/>
                <a:gd name="connsiteY95" fmla="*/ 762381 h 2472838"/>
                <a:gd name="connsiteX96" fmla="*/ 478416 w 2444235"/>
                <a:gd name="connsiteY96" fmla="*/ 824584 h 2472838"/>
                <a:gd name="connsiteX97" fmla="*/ 557115 w 2444235"/>
                <a:gd name="connsiteY97" fmla="*/ 706940 h 2472838"/>
                <a:gd name="connsiteX98" fmla="*/ 293703 w 2444235"/>
                <a:gd name="connsiteY98" fmla="*/ 485988 h 2472838"/>
                <a:gd name="connsiteX99" fmla="*/ 263143 w 2444235"/>
                <a:gd name="connsiteY99" fmla="*/ 507353 h 2472838"/>
                <a:gd name="connsiteX100" fmla="*/ 244212 w 2444235"/>
                <a:gd name="connsiteY100" fmla="*/ 509787 h 2472838"/>
                <a:gd name="connsiteX101" fmla="*/ 243671 w 2444235"/>
                <a:gd name="connsiteY101" fmla="*/ 491938 h 2472838"/>
                <a:gd name="connsiteX102" fmla="*/ 319666 w 2444235"/>
                <a:gd name="connsiteY102" fmla="*/ 401880 h 2472838"/>
                <a:gd name="connsiteX103" fmla="*/ 337244 w 2444235"/>
                <a:gd name="connsiteY103" fmla="*/ 399987 h 2472838"/>
                <a:gd name="connsiteX104" fmla="*/ 337515 w 2444235"/>
                <a:gd name="connsiteY104" fmla="*/ 417565 h 2472838"/>
                <a:gd name="connsiteX105" fmla="*/ 321829 w 2444235"/>
                <a:gd name="connsiteY105" fmla="*/ 452182 h 2472838"/>
                <a:gd name="connsiteX106" fmla="*/ 585242 w 2444235"/>
                <a:gd name="connsiteY106" fmla="*/ 673135 h 2472838"/>
                <a:gd name="connsiteX107" fmla="*/ 687199 w 2444235"/>
                <a:gd name="connsiteY107" fmla="*/ 575505 h 2472838"/>
                <a:gd name="connsiteX108" fmla="*/ 605525 w 2444235"/>
                <a:gd name="connsiteY108" fmla="*/ 468950 h 2472838"/>
                <a:gd name="connsiteX109" fmla="*/ 552788 w 2444235"/>
                <a:gd name="connsiteY109" fmla="*/ 487881 h 2472838"/>
                <a:gd name="connsiteX110" fmla="*/ 516549 w 2444235"/>
                <a:gd name="connsiteY110" fmla="*/ 489504 h 2472838"/>
                <a:gd name="connsiteX111" fmla="*/ 482202 w 2444235"/>
                <a:gd name="connsiteY111" fmla="*/ 444069 h 2472838"/>
                <a:gd name="connsiteX112" fmla="*/ 506542 w 2444235"/>
                <a:gd name="connsiteY112" fmla="*/ 389169 h 2472838"/>
                <a:gd name="connsiteX113" fmla="*/ 629594 w 2444235"/>
                <a:gd name="connsiteY113" fmla="*/ 316419 h 2472838"/>
                <a:gd name="connsiteX114" fmla="*/ 678274 w 2444235"/>
                <a:gd name="connsiteY114" fmla="*/ 381326 h 2472838"/>
                <a:gd name="connsiteX115" fmla="*/ 641494 w 2444235"/>
                <a:gd name="connsiteY115" fmla="*/ 443528 h 2472838"/>
                <a:gd name="connsiteX116" fmla="*/ 721816 w 2444235"/>
                <a:gd name="connsiteY116" fmla="*/ 548460 h 2472838"/>
                <a:gd name="connsiteX117" fmla="*/ 842434 w 2444235"/>
                <a:gd name="connsiteY117" fmla="*/ 474900 h 2472838"/>
                <a:gd name="connsiteX118" fmla="*/ 697205 w 2444235"/>
                <a:gd name="connsiteY118" fmla="*/ 163619 h 2472838"/>
                <a:gd name="connsiteX119" fmla="*/ 657991 w 2444235"/>
                <a:gd name="connsiteY119" fmla="*/ 170380 h 2472838"/>
                <a:gd name="connsiteX120" fmla="*/ 643387 w 2444235"/>
                <a:gd name="connsiteY120" fmla="*/ 164430 h 2472838"/>
                <a:gd name="connsiteX121" fmla="*/ 648255 w 2444235"/>
                <a:gd name="connsiteY121" fmla="*/ 149285 h 2472838"/>
                <a:gd name="connsiteX122" fmla="*/ 739935 w 2444235"/>
                <a:gd name="connsiteY122" fmla="*/ 100605 h 2472838"/>
                <a:gd name="connsiteX123" fmla="*/ 761301 w 2444235"/>
                <a:gd name="connsiteY123" fmla="*/ 98171 h 2472838"/>
                <a:gd name="connsiteX124" fmla="*/ 769414 w 2444235"/>
                <a:gd name="connsiteY124" fmla="*/ 116020 h 2472838"/>
                <a:gd name="connsiteX125" fmla="*/ 737231 w 2444235"/>
                <a:gd name="connsiteY125" fmla="*/ 145499 h 2472838"/>
                <a:gd name="connsiteX126" fmla="*/ 882189 w 2444235"/>
                <a:gd name="connsiteY126" fmla="*/ 456239 h 2472838"/>
                <a:gd name="connsiteX127" fmla="*/ 1016059 w 2444235"/>
                <a:gd name="connsiteY127" fmla="*/ 410804 h 2472838"/>
                <a:gd name="connsiteX128" fmla="*/ 987121 w 2444235"/>
                <a:gd name="connsiteY128" fmla="*/ 280721 h 2472838"/>
                <a:gd name="connsiteX129" fmla="*/ 926271 w 2444235"/>
                <a:gd name="connsiteY129" fmla="*/ 273960 h 2472838"/>
                <a:gd name="connsiteX130" fmla="*/ 914642 w 2444235"/>
                <a:gd name="connsiteY130" fmla="*/ 270444 h 2472838"/>
                <a:gd name="connsiteX131" fmla="*/ 897063 w 2444235"/>
                <a:gd name="connsiteY131" fmla="*/ 190933 h 2472838"/>
                <a:gd name="connsiteX132" fmla="*/ 990367 w 2444235"/>
                <a:gd name="connsiteY132" fmla="*/ 146310 h 2472838"/>
                <a:gd name="connsiteX133" fmla="*/ 1071770 w 2444235"/>
                <a:gd name="connsiteY133" fmla="*/ 150908 h 2472838"/>
                <a:gd name="connsiteX134" fmla="*/ 1089620 w 2444235"/>
                <a:gd name="connsiteY134" fmla="*/ 232041 h 2472838"/>
                <a:gd name="connsiteX135" fmla="*/ 1030392 w 2444235"/>
                <a:gd name="connsiteY135" fmla="*/ 272067 h 2472838"/>
                <a:gd name="connsiteX136" fmla="*/ 1059059 w 2444235"/>
                <a:gd name="connsiteY136" fmla="*/ 401068 h 2472838"/>
                <a:gd name="connsiteX137" fmla="*/ 1199149 w 2444235"/>
                <a:gd name="connsiteY137" fmla="*/ 385924 h 2472838"/>
                <a:gd name="connsiteX138" fmla="*/ 1199149 w 2444235"/>
                <a:gd name="connsiteY138" fmla="*/ 42189 h 2472838"/>
                <a:gd name="connsiteX139" fmla="*/ 1160746 w 2444235"/>
                <a:gd name="connsiteY139" fmla="*/ 31371 h 2472838"/>
                <a:gd name="connsiteX140" fmla="*/ 1149928 w 2444235"/>
                <a:gd name="connsiteY140" fmla="*/ 19472 h 2472838"/>
                <a:gd name="connsiteX141" fmla="*/ 1160476 w 2444235"/>
                <a:gd name="connsiteY141" fmla="*/ 9195 h 2472838"/>
                <a:gd name="connsiteX142" fmla="*/ 1216728 w 2444235"/>
                <a:gd name="connsiteY142" fmla="*/ 0 h 2472838"/>
                <a:gd name="connsiteX143" fmla="*/ 1281635 w 2444235"/>
                <a:gd name="connsiteY143" fmla="*/ 8925 h 2472838"/>
                <a:gd name="connsiteX144" fmla="*/ 1294886 w 2444235"/>
                <a:gd name="connsiteY144" fmla="*/ 20554 h 2472838"/>
                <a:gd name="connsiteX145" fmla="*/ 1281635 w 2444235"/>
                <a:gd name="connsiteY145" fmla="*/ 32724 h 2472838"/>
                <a:gd name="connsiteX146" fmla="*/ 1245666 w 2444235"/>
                <a:gd name="connsiteY146" fmla="*/ 42730 h 2472838"/>
                <a:gd name="connsiteX147" fmla="*/ 1245666 w 2444235"/>
                <a:gd name="connsiteY147" fmla="*/ 385653 h 2472838"/>
                <a:gd name="connsiteX148" fmla="*/ 1417938 w 2444235"/>
                <a:gd name="connsiteY148" fmla="*/ 407829 h 2472838"/>
                <a:gd name="connsiteX149" fmla="*/ 1452555 w 2444235"/>
                <a:gd name="connsiteY149" fmla="*/ 277475 h 2472838"/>
                <a:gd name="connsiteX150" fmla="*/ 1440926 w 2444235"/>
                <a:gd name="connsiteY150" fmla="*/ 271526 h 2472838"/>
                <a:gd name="connsiteX151" fmla="*/ 1389001 w 2444235"/>
                <a:gd name="connsiteY151" fmla="*/ 232041 h 2472838"/>
                <a:gd name="connsiteX152" fmla="*/ 1408202 w 2444235"/>
                <a:gd name="connsiteY152" fmla="*/ 161455 h 2472838"/>
                <a:gd name="connsiteX153" fmla="*/ 1471757 w 2444235"/>
                <a:gd name="connsiteY153" fmla="*/ 153342 h 2472838"/>
                <a:gd name="connsiteX154" fmla="*/ 1558299 w 2444235"/>
                <a:gd name="connsiteY154" fmla="*/ 180657 h 2472838"/>
                <a:gd name="connsiteX155" fmla="*/ 1585614 w 2444235"/>
                <a:gd name="connsiteY155" fmla="*/ 202292 h 2472838"/>
                <a:gd name="connsiteX156" fmla="*/ 1563167 w 2444235"/>
                <a:gd name="connsiteY156" fmla="*/ 284507 h 2472838"/>
                <a:gd name="connsiteX157" fmla="*/ 1494474 w 2444235"/>
                <a:gd name="connsiteY157" fmla="*/ 292079 h 2472838"/>
                <a:gd name="connsiteX158" fmla="*/ 1460128 w 2444235"/>
                <a:gd name="connsiteY158" fmla="*/ 420811 h 2472838"/>
                <a:gd name="connsiteX159" fmla="*/ 1544236 w 2444235"/>
                <a:gd name="connsiteY159" fmla="*/ 451912 h 2472838"/>
                <a:gd name="connsiteX160" fmla="*/ 1627803 w 2444235"/>
                <a:gd name="connsiteY160" fmla="*/ 489774 h 2472838"/>
                <a:gd name="connsiteX161" fmla="*/ 1798453 w 2444235"/>
                <a:gd name="connsiteY161" fmla="*/ 194449 h 2472838"/>
                <a:gd name="connsiteX162" fmla="*/ 1772490 w 2444235"/>
                <a:gd name="connsiteY162" fmla="*/ 164159 h 2472838"/>
                <a:gd name="connsiteX163" fmla="*/ 1767352 w 2444235"/>
                <a:gd name="connsiteY163" fmla="*/ 148474 h 2472838"/>
                <a:gd name="connsiteX164" fmla="*/ 1783038 w 2444235"/>
                <a:gd name="connsiteY164" fmla="*/ 143876 h 2472838"/>
                <a:gd name="connsiteX165" fmla="*/ 1889322 w 2444235"/>
                <a:gd name="connsiteY165" fmla="*/ 205267 h 2472838"/>
                <a:gd name="connsiteX166" fmla="*/ 1891756 w 2444235"/>
                <a:gd name="connsiteY166" fmla="*/ 219871 h 2472838"/>
                <a:gd name="connsiteX167" fmla="*/ 1877423 w 2444235"/>
                <a:gd name="connsiteY167" fmla="*/ 224198 h 2472838"/>
                <a:gd name="connsiteX168" fmla="*/ 1838208 w 2444235"/>
                <a:gd name="connsiteY168" fmla="*/ 213921 h 2472838"/>
                <a:gd name="connsiteX169" fmla="*/ 1666476 w 2444235"/>
                <a:gd name="connsiteY169" fmla="*/ 511139 h 2472838"/>
                <a:gd name="connsiteX170" fmla="*/ 1780604 w 2444235"/>
                <a:gd name="connsiteY170" fmla="*/ 594706 h 2472838"/>
                <a:gd name="connsiteX171" fmla="*/ 1871202 w 2444235"/>
                <a:gd name="connsiteY171" fmla="*/ 495994 h 2472838"/>
                <a:gd name="connsiteX172" fmla="*/ 1844158 w 2444235"/>
                <a:gd name="connsiteY172" fmla="*/ 448396 h 2472838"/>
                <a:gd name="connsiteX173" fmla="*/ 1836315 w 2444235"/>
                <a:gd name="connsiteY173" fmla="*/ 407829 h 2472838"/>
                <a:gd name="connsiteX174" fmla="*/ 1871743 w 2444235"/>
                <a:gd name="connsiteY174" fmla="*/ 371049 h 2472838"/>
                <a:gd name="connsiteX175" fmla="*/ 1903656 w 2444235"/>
                <a:gd name="connsiteY175" fmla="*/ 373754 h 2472838"/>
                <a:gd name="connsiteX176" fmla="*/ 2026167 w 2444235"/>
                <a:gd name="connsiteY176" fmla="*/ 495994 h 2472838"/>
                <a:gd name="connsiteX177" fmla="*/ 1970996 w 2444235"/>
                <a:gd name="connsiteY177" fmla="*/ 553328 h 2472838"/>
                <a:gd name="connsiteX178" fmla="*/ 1936379 w 2444235"/>
                <a:gd name="connsiteY178" fmla="*/ 542240 h 2472838"/>
                <a:gd name="connsiteX179" fmla="*/ 1904467 w 2444235"/>
                <a:gd name="connsiteY179" fmla="*/ 524391 h 2472838"/>
                <a:gd name="connsiteX180" fmla="*/ 1813057 w 2444235"/>
                <a:gd name="connsiteY180" fmla="*/ 624185 h 2472838"/>
                <a:gd name="connsiteX181" fmla="*/ 1906360 w 2444235"/>
                <a:gd name="connsiteY181" fmla="*/ 730199 h 2472838"/>
                <a:gd name="connsiteX182" fmla="*/ 2187892 w 2444235"/>
                <a:gd name="connsiteY182" fmla="*/ 533045 h 2472838"/>
                <a:gd name="connsiteX183" fmla="*/ 2175452 w 2444235"/>
                <a:gd name="connsiteY183" fmla="*/ 500592 h 2472838"/>
                <a:gd name="connsiteX184" fmla="*/ 2176804 w 2444235"/>
                <a:gd name="connsiteY184" fmla="*/ 480038 h 2472838"/>
                <a:gd name="connsiteX185" fmla="*/ 2197628 w 2444235"/>
                <a:gd name="connsiteY185" fmla="*/ 485447 h 2472838"/>
                <a:gd name="connsiteX186" fmla="*/ 2261723 w 2444235"/>
                <a:gd name="connsiteY186" fmla="*/ 578209 h 2472838"/>
                <a:gd name="connsiteX187" fmla="*/ 2260371 w 2444235"/>
                <a:gd name="connsiteY187" fmla="*/ 597140 h 2472838"/>
                <a:gd name="connsiteX188" fmla="*/ 2240629 w 2444235"/>
                <a:gd name="connsiteY188" fmla="*/ 592272 h 2472838"/>
                <a:gd name="connsiteX189" fmla="*/ 2213314 w 2444235"/>
                <a:gd name="connsiteY189" fmla="*/ 569014 h 2472838"/>
                <a:gd name="connsiteX190" fmla="*/ 1931782 w 2444235"/>
                <a:gd name="connsiteY190" fmla="*/ 766168 h 2472838"/>
                <a:gd name="connsiteX191" fmla="*/ 1999934 w 2444235"/>
                <a:gd name="connsiteY191" fmla="*/ 890031 h 2472838"/>
                <a:gd name="connsiteX192" fmla="*/ 2121634 w 2444235"/>
                <a:gd name="connsiteY192" fmla="*/ 839728 h 2472838"/>
                <a:gd name="connsiteX193" fmla="*/ 2120822 w 2444235"/>
                <a:gd name="connsiteY193" fmla="*/ 766979 h 2472838"/>
                <a:gd name="connsiteX194" fmla="*/ 2193842 w 2444235"/>
                <a:gd name="connsiteY194" fmla="*/ 734255 h 2472838"/>
                <a:gd name="connsiteX195" fmla="*/ 2263076 w 2444235"/>
                <a:gd name="connsiteY195" fmla="*/ 847571 h 2472838"/>
                <a:gd name="connsiteX196" fmla="*/ 2262805 w 2444235"/>
                <a:gd name="connsiteY196" fmla="*/ 908962 h 2472838"/>
                <a:gd name="connsiteX197" fmla="*/ 2196276 w 2444235"/>
                <a:gd name="connsiteY197" fmla="*/ 937900 h 2472838"/>
                <a:gd name="connsiteX198" fmla="*/ 2141917 w 2444235"/>
                <a:gd name="connsiteY198" fmla="*/ 879213 h 2472838"/>
                <a:gd name="connsiteX199" fmla="*/ 2016701 w 2444235"/>
                <a:gd name="connsiteY199" fmla="*/ 931138 h 2472838"/>
                <a:gd name="connsiteX200" fmla="*/ 2056186 w 2444235"/>
                <a:gd name="connsiteY200" fmla="*/ 1066901 h 2472838"/>
                <a:gd name="connsiteX201" fmla="*/ 2394782 w 2444235"/>
                <a:gd name="connsiteY201" fmla="*/ 1007133 h 2472838"/>
                <a:gd name="connsiteX202" fmla="*/ 2397216 w 2444235"/>
                <a:gd name="connsiteY202" fmla="*/ 970353 h 2472838"/>
                <a:gd name="connsiteX203" fmla="*/ 2407222 w 2444235"/>
                <a:gd name="connsiteY203" fmla="*/ 954397 h 2472838"/>
                <a:gd name="connsiteX204" fmla="*/ 2422097 w 2444235"/>
                <a:gd name="connsiteY204" fmla="*/ 966296 h 2472838"/>
                <a:gd name="connsiteX205" fmla="*/ 2441839 w 2444235"/>
                <a:gd name="connsiteY205" fmla="*/ 1081235 h 2472838"/>
                <a:gd name="connsiteX206" fmla="*/ 2432374 w 2444235"/>
                <a:gd name="connsiteY206" fmla="*/ 1096109 h 2472838"/>
                <a:gd name="connsiteX207" fmla="*/ 2418040 w 2444235"/>
                <a:gd name="connsiteY207" fmla="*/ 1085562 h 2472838"/>
                <a:gd name="connsiteX208" fmla="*/ 2401814 w 2444235"/>
                <a:gd name="connsiteY208" fmla="*/ 1050945 h 2472838"/>
                <a:gd name="connsiteX209" fmla="*/ 2063759 w 2444235"/>
                <a:gd name="connsiteY209" fmla="*/ 1110443 h 2472838"/>
                <a:gd name="connsiteX210" fmla="*/ 2072954 w 2444235"/>
                <a:gd name="connsiteY210" fmla="*/ 1251615 h 2472838"/>
                <a:gd name="connsiteX211" fmla="*/ 2207905 w 2444235"/>
                <a:gd name="connsiteY211" fmla="*/ 1257564 h 2472838"/>
                <a:gd name="connsiteX212" fmla="*/ 2217641 w 2444235"/>
                <a:gd name="connsiteY212" fmla="*/ 1224570 h 2472838"/>
                <a:gd name="connsiteX213" fmla="*/ 2240358 w 2444235"/>
                <a:gd name="connsiteY213" fmla="*/ 1183733 h 2472838"/>
                <a:gd name="connsiteX214" fmla="*/ 2310944 w 2444235"/>
                <a:gd name="connsiteY214" fmla="*/ 1186708 h 2472838"/>
                <a:gd name="connsiteX215" fmla="*/ 2335555 w 2444235"/>
                <a:gd name="connsiteY215" fmla="*/ 1274873 h 2472838"/>
                <a:gd name="connsiteX216" fmla="*/ 2317435 w 2444235"/>
                <a:gd name="connsiteY216" fmla="*/ 1358440 h 2472838"/>
                <a:gd name="connsiteX217" fmla="*/ 2302561 w 2444235"/>
                <a:gd name="connsiteY217" fmla="*/ 1380887 h 2472838"/>
                <a:gd name="connsiteX218" fmla="*/ 2231434 w 2444235"/>
                <a:gd name="connsiteY218" fmla="*/ 1377371 h 2472838"/>
                <a:gd name="connsiteX219" fmla="*/ 2209257 w 2444235"/>
                <a:gd name="connsiteY219" fmla="*/ 1320307 h 2472838"/>
                <a:gd name="connsiteX220" fmla="*/ 2206282 w 2444235"/>
                <a:gd name="connsiteY220" fmla="*/ 1301647 h 2472838"/>
                <a:gd name="connsiteX221" fmla="*/ 2070520 w 2444235"/>
                <a:gd name="connsiteY221" fmla="*/ 1295427 h 2472838"/>
                <a:gd name="connsiteX222" fmla="*/ 2049155 w 2444235"/>
                <a:gd name="connsiteY222" fmla="*/ 1434976 h 2472838"/>
                <a:gd name="connsiteX223" fmla="*/ 2121093 w 2444235"/>
                <a:gd name="connsiteY223" fmla="*/ 1454448 h 2472838"/>
                <a:gd name="connsiteX224" fmla="*/ 2368549 w 2444235"/>
                <a:gd name="connsiteY224" fmla="*/ 1520706 h 2472838"/>
                <a:gd name="connsiteX225" fmla="*/ 2387750 w 2444235"/>
                <a:gd name="connsiteY225" fmla="*/ 1512052 h 2472838"/>
                <a:gd name="connsiteX226" fmla="*/ 2402354 w 2444235"/>
                <a:gd name="connsiteY226" fmla="*/ 1487983 h 2472838"/>
                <a:gd name="connsiteX227" fmla="*/ 2415876 w 2444235"/>
                <a:gd name="connsiteY227" fmla="*/ 1482033 h 2472838"/>
                <a:gd name="connsiteX228" fmla="*/ 2422908 w 2444235"/>
                <a:gd name="connsiteY228" fmla="*/ 1493392 h 2472838"/>
                <a:gd name="connsiteX229" fmla="*/ 2417770 w 2444235"/>
                <a:gd name="connsiteY229" fmla="*/ 1552078 h 2472838"/>
                <a:gd name="connsiteX230" fmla="*/ 2394511 w 2444235"/>
                <a:gd name="connsiteY230" fmla="*/ 1608871 h 2472838"/>
                <a:gd name="connsiteX231" fmla="*/ 2377744 w 2444235"/>
                <a:gd name="connsiteY231" fmla="*/ 1619959 h 2472838"/>
                <a:gd name="connsiteX232" fmla="*/ 2369631 w 2444235"/>
                <a:gd name="connsiteY232" fmla="*/ 1601299 h 2472838"/>
                <a:gd name="connsiteX233" fmla="*/ 2369360 w 2444235"/>
                <a:gd name="connsiteY233" fmla="*/ 1566141 h 2472838"/>
                <a:gd name="connsiteX234" fmla="*/ 2038607 w 2444235"/>
                <a:gd name="connsiteY234" fmla="*/ 1477435 h 2472838"/>
                <a:gd name="connsiteX235" fmla="*/ 1987223 w 2444235"/>
                <a:gd name="connsiteY235" fmla="*/ 1609141 h 2472838"/>
                <a:gd name="connsiteX236" fmla="*/ 2106218 w 2444235"/>
                <a:gd name="connsiteY236" fmla="*/ 1671073 h 2472838"/>
                <a:gd name="connsiteX237" fmla="*/ 2143810 w 2444235"/>
                <a:gd name="connsiteY237" fmla="*/ 1632941 h 2472838"/>
                <a:gd name="connsiteX238" fmla="*/ 2167880 w 2444235"/>
                <a:gd name="connsiteY238" fmla="*/ 1618066 h 2472838"/>
                <a:gd name="connsiteX239" fmla="*/ 2231434 w 2444235"/>
                <a:gd name="connsiteY239" fmla="*/ 1653494 h 2472838"/>
                <a:gd name="connsiteX240" fmla="*/ 2148408 w 2444235"/>
                <a:gd name="connsiteY240" fmla="*/ 1820088 h 2472838"/>
                <a:gd name="connsiteX241" fmla="*/ 2076740 w 2444235"/>
                <a:gd name="connsiteY241" fmla="*/ 1783578 h 2472838"/>
                <a:gd name="connsiteX242" fmla="*/ 2077822 w 2444235"/>
                <a:gd name="connsiteY242" fmla="*/ 1747338 h 2472838"/>
                <a:gd name="connsiteX243" fmla="*/ 2087017 w 2444235"/>
                <a:gd name="connsiteY243" fmla="*/ 1710828 h 2472838"/>
                <a:gd name="connsiteX244" fmla="*/ 1966669 w 2444235"/>
                <a:gd name="connsiteY244" fmla="*/ 1648085 h 2472838"/>
                <a:gd name="connsiteX245" fmla="*/ 1888240 w 2444235"/>
                <a:gd name="connsiteY245" fmla="*/ 1765458 h 2472838"/>
                <a:gd name="connsiteX246" fmla="*/ 2151112 w 2444235"/>
                <a:gd name="connsiteY246" fmla="*/ 1986140 h 2472838"/>
                <a:gd name="connsiteX247" fmla="*/ 2184106 w 2444235"/>
                <a:gd name="connsiteY247" fmla="*/ 1963693 h 2472838"/>
                <a:gd name="connsiteX248" fmla="*/ 2200062 w 2444235"/>
                <a:gd name="connsiteY248" fmla="*/ 1963153 h 2472838"/>
                <a:gd name="connsiteX249" fmla="*/ 2201414 w 2444235"/>
                <a:gd name="connsiteY249" fmla="*/ 1977757 h 2472838"/>
                <a:gd name="connsiteX250" fmla="*/ 2122445 w 2444235"/>
                <a:gd name="connsiteY250" fmla="*/ 2071601 h 2472838"/>
                <a:gd name="connsiteX251" fmla="*/ 2107841 w 2444235"/>
                <a:gd name="connsiteY251" fmla="*/ 2071871 h 2472838"/>
                <a:gd name="connsiteX252" fmla="*/ 2105948 w 2444235"/>
                <a:gd name="connsiteY252" fmla="*/ 2057267 h 2472838"/>
                <a:gd name="connsiteX253" fmla="*/ 2122445 w 2444235"/>
                <a:gd name="connsiteY253" fmla="*/ 2019675 h 2472838"/>
                <a:gd name="connsiteX254" fmla="*/ 1859573 w 2444235"/>
                <a:gd name="connsiteY254" fmla="*/ 1798993 h 2472838"/>
                <a:gd name="connsiteX255" fmla="*/ 1757616 w 2444235"/>
                <a:gd name="connsiteY255" fmla="*/ 1896623 h 2472838"/>
                <a:gd name="connsiteX256" fmla="*/ 1839831 w 2444235"/>
                <a:gd name="connsiteY256" fmla="*/ 2003719 h 2472838"/>
                <a:gd name="connsiteX257" fmla="*/ 1881750 w 2444235"/>
                <a:gd name="connsiteY257" fmla="*/ 1986952 h 2472838"/>
                <a:gd name="connsiteX258" fmla="*/ 1924209 w 2444235"/>
                <a:gd name="connsiteY258" fmla="*/ 1982084 h 2472838"/>
                <a:gd name="connsiteX259" fmla="*/ 1962072 w 2444235"/>
                <a:gd name="connsiteY259" fmla="*/ 2029141 h 2472838"/>
                <a:gd name="connsiteX260" fmla="*/ 1956663 w 2444235"/>
                <a:gd name="connsiteY260" fmla="*/ 2049965 h 2472838"/>
                <a:gd name="connsiteX261" fmla="*/ 1816032 w 2444235"/>
                <a:gd name="connsiteY261" fmla="*/ 2155168 h 2472838"/>
                <a:gd name="connsiteX262" fmla="*/ 1766000 w 2444235"/>
                <a:gd name="connsiteY262" fmla="*/ 2090261 h 2472838"/>
                <a:gd name="connsiteX263" fmla="*/ 1802780 w 2444235"/>
                <a:gd name="connsiteY263" fmla="*/ 2028059 h 2472838"/>
                <a:gd name="connsiteX264" fmla="*/ 1722458 w 2444235"/>
                <a:gd name="connsiteY264" fmla="*/ 1923127 h 2472838"/>
                <a:gd name="connsiteX265" fmla="*/ 1601840 w 2444235"/>
                <a:gd name="connsiteY265" fmla="*/ 1996417 h 2472838"/>
                <a:gd name="connsiteX266" fmla="*/ 1747069 w 2444235"/>
                <a:gd name="connsiteY266" fmla="*/ 2307698 h 2472838"/>
                <a:gd name="connsiteX267" fmla="*/ 1786013 w 2444235"/>
                <a:gd name="connsiteY267" fmla="*/ 2300937 h 2472838"/>
                <a:gd name="connsiteX268" fmla="*/ 1800616 w 2444235"/>
                <a:gd name="connsiteY268" fmla="*/ 2306887 h 2472838"/>
                <a:gd name="connsiteX269" fmla="*/ 1795749 w 2444235"/>
                <a:gd name="connsiteY269" fmla="*/ 2322032 h 2472838"/>
                <a:gd name="connsiteX270" fmla="*/ 1704068 w 2444235"/>
                <a:gd name="connsiteY270" fmla="*/ 2370712 h 2472838"/>
                <a:gd name="connsiteX271" fmla="*/ 1682703 w 2444235"/>
                <a:gd name="connsiteY271" fmla="*/ 2373146 h 2472838"/>
                <a:gd name="connsiteX272" fmla="*/ 1674319 w 2444235"/>
                <a:gd name="connsiteY272" fmla="*/ 2355296 h 2472838"/>
                <a:gd name="connsiteX273" fmla="*/ 1706773 w 2444235"/>
                <a:gd name="connsiteY273" fmla="*/ 2325548 h 2472838"/>
                <a:gd name="connsiteX274" fmla="*/ 1561815 w 2444235"/>
                <a:gd name="connsiteY274" fmla="*/ 2014807 h 2472838"/>
                <a:gd name="connsiteX275" fmla="*/ 1427945 w 2444235"/>
                <a:gd name="connsiteY275" fmla="*/ 2060242 h 2472838"/>
                <a:gd name="connsiteX276" fmla="*/ 1456612 w 2444235"/>
                <a:gd name="connsiteY276" fmla="*/ 2190326 h 2472838"/>
                <a:gd name="connsiteX277" fmla="*/ 1518003 w 2444235"/>
                <a:gd name="connsiteY277" fmla="*/ 2197627 h 2472838"/>
                <a:gd name="connsiteX278" fmla="*/ 1530713 w 2444235"/>
                <a:gd name="connsiteY278" fmla="*/ 2201684 h 2472838"/>
                <a:gd name="connsiteX279" fmla="*/ 1547751 w 2444235"/>
                <a:gd name="connsiteY279" fmla="*/ 2278761 h 2472838"/>
                <a:gd name="connsiteX280" fmla="*/ 1433624 w 2444235"/>
                <a:gd name="connsiteY280" fmla="*/ 2326900 h 2472838"/>
                <a:gd name="connsiteX281" fmla="*/ 1370070 w 2444235"/>
                <a:gd name="connsiteY281" fmla="*/ 2319057 h 2472838"/>
                <a:gd name="connsiteX282" fmla="*/ 1352491 w 2444235"/>
                <a:gd name="connsiteY282" fmla="*/ 2240628 h 2472838"/>
                <a:gd name="connsiteX283" fmla="*/ 1413070 w 2444235"/>
                <a:gd name="connsiteY283" fmla="*/ 2198980 h 2472838"/>
                <a:gd name="connsiteX284" fmla="*/ 1384403 w 2444235"/>
                <a:gd name="connsiteY284" fmla="*/ 2069978 h 2472838"/>
                <a:gd name="connsiteX285" fmla="*/ 1245395 w 2444235"/>
                <a:gd name="connsiteY285" fmla="*/ 2084852 h 2472838"/>
                <a:gd name="connsiteX286" fmla="*/ 1245395 w 2444235"/>
                <a:gd name="connsiteY286" fmla="*/ 2428857 h 2472838"/>
                <a:gd name="connsiteX287" fmla="*/ 1282716 w 2444235"/>
                <a:gd name="connsiteY287" fmla="*/ 2439404 h 2472838"/>
                <a:gd name="connsiteX288" fmla="*/ 1294886 w 2444235"/>
                <a:gd name="connsiteY288" fmla="*/ 2450763 h 2472838"/>
                <a:gd name="connsiteX289" fmla="*/ 1282987 w 2444235"/>
                <a:gd name="connsiteY289" fmla="*/ 2462392 h 2472838"/>
                <a:gd name="connsiteX290" fmla="*/ 1161287 w 2444235"/>
                <a:gd name="connsiteY290" fmla="*/ 2462392 h 2472838"/>
                <a:gd name="connsiteX291" fmla="*/ 1150469 w 2444235"/>
                <a:gd name="connsiteY291" fmla="*/ 2450493 h 2472838"/>
                <a:gd name="connsiteX292" fmla="*/ 1161017 w 2444235"/>
                <a:gd name="connsiteY292" fmla="*/ 2439945 h 2472838"/>
                <a:gd name="connsiteX293" fmla="*/ 1200231 w 2444235"/>
                <a:gd name="connsiteY293" fmla="*/ 2430209 h 2472838"/>
                <a:gd name="connsiteX294" fmla="*/ 2028871 w 2444235"/>
                <a:gd name="connsiteY294" fmla="*/ 1236740 h 2472838"/>
                <a:gd name="connsiteX295" fmla="*/ 1224301 w 2444235"/>
                <a:gd name="connsiteY295" fmla="*/ 430006 h 2472838"/>
                <a:gd name="connsiteX296" fmla="*/ 415944 w 2444235"/>
                <a:gd name="connsiteY296" fmla="*/ 1236199 h 2472838"/>
                <a:gd name="connsiteX297" fmla="*/ 1220785 w 2444235"/>
                <a:gd name="connsiteY297" fmla="*/ 2042934 h 2472838"/>
                <a:gd name="connsiteX298" fmla="*/ 2028871 w 2444235"/>
                <a:gd name="connsiteY298" fmla="*/ 1236740 h 247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2444235" h="2472838">
                  <a:moveTo>
                    <a:pt x="1200231" y="2430209"/>
                  </a:moveTo>
                  <a:cubicBezTo>
                    <a:pt x="1200231" y="2315541"/>
                    <a:pt x="1200231" y="2200873"/>
                    <a:pt x="1200231" y="2087557"/>
                  </a:cubicBezTo>
                  <a:cubicBezTo>
                    <a:pt x="1142086" y="2079984"/>
                    <a:pt x="1084751" y="2072682"/>
                    <a:pt x="1026065" y="2065110"/>
                  </a:cubicBezTo>
                  <a:cubicBezTo>
                    <a:pt x="1014977" y="2107029"/>
                    <a:pt x="1003348" y="2150841"/>
                    <a:pt x="991719" y="2194923"/>
                  </a:cubicBezTo>
                  <a:cubicBezTo>
                    <a:pt x="1002266" y="2200332"/>
                    <a:pt x="1013354" y="2204118"/>
                    <a:pt x="1021738" y="2211150"/>
                  </a:cubicBezTo>
                  <a:cubicBezTo>
                    <a:pt x="1036072" y="2223049"/>
                    <a:pt x="1051216" y="2235219"/>
                    <a:pt x="1061764" y="2250364"/>
                  </a:cubicBezTo>
                  <a:cubicBezTo>
                    <a:pt x="1075827" y="2270918"/>
                    <a:pt x="1069066" y="2295528"/>
                    <a:pt x="1046348" y="2306346"/>
                  </a:cubicBezTo>
                  <a:cubicBezTo>
                    <a:pt x="1030122" y="2314189"/>
                    <a:pt x="1011461" y="2319327"/>
                    <a:pt x="993612" y="2320139"/>
                  </a:cubicBezTo>
                  <a:cubicBezTo>
                    <a:pt x="950611" y="2322032"/>
                    <a:pt x="910586" y="2310132"/>
                    <a:pt x="875428" y="2284981"/>
                  </a:cubicBezTo>
                  <a:cubicBezTo>
                    <a:pt x="865962" y="2278220"/>
                    <a:pt x="857308" y="2269836"/>
                    <a:pt x="850547" y="2260641"/>
                  </a:cubicBezTo>
                  <a:cubicBezTo>
                    <a:pt x="830805" y="2233867"/>
                    <a:pt x="837836" y="2206282"/>
                    <a:pt x="868126" y="2193030"/>
                  </a:cubicBezTo>
                  <a:cubicBezTo>
                    <a:pt x="880296" y="2187621"/>
                    <a:pt x="893818" y="2185187"/>
                    <a:pt x="907070" y="2183565"/>
                  </a:cubicBezTo>
                  <a:cubicBezTo>
                    <a:pt x="920322" y="2181942"/>
                    <a:pt x="933844" y="2183294"/>
                    <a:pt x="949259" y="2183294"/>
                  </a:cubicBezTo>
                  <a:cubicBezTo>
                    <a:pt x="960618" y="2140293"/>
                    <a:pt x="972247" y="2096481"/>
                    <a:pt x="983605" y="2054292"/>
                  </a:cubicBezTo>
                  <a:cubicBezTo>
                    <a:pt x="928164" y="2031304"/>
                    <a:pt x="872994" y="2008858"/>
                    <a:pt x="815930" y="1985059"/>
                  </a:cubicBezTo>
                  <a:cubicBezTo>
                    <a:pt x="759678" y="2082418"/>
                    <a:pt x="702073" y="2182212"/>
                    <a:pt x="645010" y="2281195"/>
                  </a:cubicBezTo>
                  <a:cubicBezTo>
                    <a:pt x="655016" y="2291742"/>
                    <a:pt x="665023" y="2301478"/>
                    <a:pt x="673947" y="2312025"/>
                  </a:cubicBezTo>
                  <a:cubicBezTo>
                    <a:pt x="676652" y="2315271"/>
                    <a:pt x="678274" y="2322032"/>
                    <a:pt x="676652" y="2325277"/>
                  </a:cubicBezTo>
                  <a:cubicBezTo>
                    <a:pt x="675029" y="2328252"/>
                    <a:pt x="668268" y="2330416"/>
                    <a:pt x="663941" y="2329875"/>
                  </a:cubicBezTo>
                  <a:cubicBezTo>
                    <a:pt x="654205" y="2328793"/>
                    <a:pt x="644198" y="2326900"/>
                    <a:pt x="635274" y="2323384"/>
                  </a:cubicBezTo>
                  <a:cubicBezTo>
                    <a:pt x="606607" y="2312025"/>
                    <a:pt x="579833" y="2296880"/>
                    <a:pt x="559549" y="2273081"/>
                  </a:cubicBezTo>
                  <a:cubicBezTo>
                    <a:pt x="555493" y="2268213"/>
                    <a:pt x="554681" y="2260370"/>
                    <a:pt x="552518" y="2253880"/>
                  </a:cubicBezTo>
                  <a:cubicBezTo>
                    <a:pt x="559009" y="2252528"/>
                    <a:pt x="566040" y="2249553"/>
                    <a:pt x="572260" y="2250364"/>
                  </a:cubicBezTo>
                  <a:cubicBezTo>
                    <a:pt x="583348" y="2251987"/>
                    <a:pt x="593896" y="2256043"/>
                    <a:pt x="606607" y="2259559"/>
                  </a:cubicBezTo>
                  <a:cubicBezTo>
                    <a:pt x="663670" y="2160577"/>
                    <a:pt x="721545" y="2060783"/>
                    <a:pt x="778609" y="1961800"/>
                  </a:cubicBezTo>
                  <a:cubicBezTo>
                    <a:pt x="740747" y="1933945"/>
                    <a:pt x="703426" y="1906630"/>
                    <a:pt x="664752" y="1878233"/>
                  </a:cubicBezTo>
                  <a:cubicBezTo>
                    <a:pt x="634733" y="1910957"/>
                    <a:pt x="603902" y="1944492"/>
                    <a:pt x="573612" y="1977486"/>
                  </a:cubicBezTo>
                  <a:cubicBezTo>
                    <a:pt x="583348" y="1993983"/>
                    <a:pt x="594166" y="2008587"/>
                    <a:pt x="600927" y="2024814"/>
                  </a:cubicBezTo>
                  <a:cubicBezTo>
                    <a:pt x="606336" y="2038065"/>
                    <a:pt x="608500" y="2053481"/>
                    <a:pt x="608500" y="2067814"/>
                  </a:cubicBezTo>
                  <a:cubicBezTo>
                    <a:pt x="608229" y="2086745"/>
                    <a:pt x="593625" y="2100538"/>
                    <a:pt x="574694" y="2101890"/>
                  </a:cubicBezTo>
                  <a:cubicBezTo>
                    <a:pt x="563336" y="2102702"/>
                    <a:pt x="550625" y="2102702"/>
                    <a:pt x="540077" y="2098915"/>
                  </a:cubicBezTo>
                  <a:cubicBezTo>
                    <a:pt x="479768" y="2078362"/>
                    <a:pt x="436497" y="2039688"/>
                    <a:pt x="418648" y="1977216"/>
                  </a:cubicBezTo>
                  <a:cubicBezTo>
                    <a:pt x="407830" y="1938813"/>
                    <a:pt x="433523" y="1911498"/>
                    <a:pt x="472196" y="1920422"/>
                  </a:cubicBezTo>
                  <a:cubicBezTo>
                    <a:pt x="495454" y="1925561"/>
                    <a:pt x="517360" y="1936379"/>
                    <a:pt x="542782" y="1945844"/>
                  </a:cubicBezTo>
                  <a:cubicBezTo>
                    <a:pt x="570638" y="1915284"/>
                    <a:pt x="601739" y="1881749"/>
                    <a:pt x="632028" y="1848484"/>
                  </a:cubicBezTo>
                  <a:cubicBezTo>
                    <a:pt x="600927" y="1813056"/>
                    <a:pt x="570367" y="1778439"/>
                    <a:pt x="538725" y="1742200"/>
                  </a:cubicBezTo>
                  <a:cubicBezTo>
                    <a:pt x="445693" y="1807377"/>
                    <a:pt x="351308" y="1873365"/>
                    <a:pt x="257193" y="1939353"/>
                  </a:cubicBezTo>
                  <a:cubicBezTo>
                    <a:pt x="261791" y="1952064"/>
                    <a:pt x="266929" y="1963964"/>
                    <a:pt x="269904" y="1976404"/>
                  </a:cubicBezTo>
                  <a:cubicBezTo>
                    <a:pt x="271256" y="1981272"/>
                    <a:pt x="268552" y="1987493"/>
                    <a:pt x="267470" y="1992901"/>
                  </a:cubicBezTo>
                  <a:cubicBezTo>
                    <a:pt x="261520" y="1991820"/>
                    <a:pt x="254489" y="1992631"/>
                    <a:pt x="250162" y="1989386"/>
                  </a:cubicBezTo>
                  <a:cubicBezTo>
                    <a:pt x="216086" y="1964234"/>
                    <a:pt x="193098" y="1930970"/>
                    <a:pt x="181739" y="1890403"/>
                  </a:cubicBezTo>
                  <a:cubicBezTo>
                    <a:pt x="180387" y="1886076"/>
                    <a:pt x="182010" y="1878233"/>
                    <a:pt x="184985" y="1876070"/>
                  </a:cubicBezTo>
                  <a:cubicBezTo>
                    <a:pt x="187959" y="1873906"/>
                    <a:pt x="195802" y="1874988"/>
                    <a:pt x="199589" y="1877692"/>
                  </a:cubicBezTo>
                  <a:cubicBezTo>
                    <a:pt x="210677" y="1885265"/>
                    <a:pt x="220683" y="1894460"/>
                    <a:pt x="231771" y="1903384"/>
                  </a:cubicBezTo>
                  <a:cubicBezTo>
                    <a:pt x="325345" y="1837937"/>
                    <a:pt x="419730" y="1771949"/>
                    <a:pt x="513303" y="1706231"/>
                  </a:cubicBezTo>
                  <a:cubicBezTo>
                    <a:pt x="490586" y="1664853"/>
                    <a:pt x="468410" y="1624286"/>
                    <a:pt x="445422" y="1582638"/>
                  </a:cubicBezTo>
                  <a:cubicBezTo>
                    <a:pt x="404585" y="1599676"/>
                    <a:pt x="362396" y="1616984"/>
                    <a:pt x="323181" y="1633211"/>
                  </a:cubicBezTo>
                  <a:cubicBezTo>
                    <a:pt x="323722" y="1658633"/>
                    <a:pt x="326968" y="1682432"/>
                    <a:pt x="323993" y="1705690"/>
                  </a:cubicBezTo>
                  <a:cubicBezTo>
                    <a:pt x="318854" y="1748150"/>
                    <a:pt x="284237" y="1762483"/>
                    <a:pt x="249080" y="1737873"/>
                  </a:cubicBezTo>
                  <a:cubicBezTo>
                    <a:pt x="210136" y="1710558"/>
                    <a:pt x="189853" y="1670532"/>
                    <a:pt x="181469" y="1625098"/>
                  </a:cubicBezTo>
                  <a:cubicBezTo>
                    <a:pt x="177953" y="1605626"/>
                    <a:pt x="177953" y="1584531"/>
                    <a:pt x="181739" y="1565059"/>
                  </a:cubicBezTo>
                  <a:cubicBezTo>
                    <a:pt x="188500" y="1530442"/>
                    <a:pt x="218790" y="1517461"/>
                    <a:pt x="248539" y="1536933"/>
                  </a:cubicBezTo>
                  <a:cubicBezTo>
                    <a:pt x="265847" y="1548292"/>
                    <a:pt x="278829" y="1565600"/>
                    <a:pt x="293703" y="1580745"/>
                  </a:cubicBezTo>
                  <a:cubicBezTo>
                    <a:pt x="297219" y="1584531"/>
                    <a:pt x="299653" y="1589669"/>
                    <a:pt x="302628" y="1594537"/>
                  </a:cubicBezTo>
                  <a:cubicBezTo>
                    <a:pt x="345358" y="1576688"/>
                    <a:pt x="387547" y="1559380"/>
                    <a:pt x="428655" y="1542342"/>
                  </a:cubicBezTo>
                  <a:cubicBezTo>
                    <a:pt x="415403" y="1496907"/>
                    <a:pt x="402421" y="1452554"/>
                    <a:pt x="388899" y="1406579"/>
                  </a:cubicBezTo>
                  <a:cubicBezTo>
                    <a:pt x="276395" y="1426321"/>
                    <a:pt x="162808" y="1446334"/>
                    <a:pt x="50303" y="1466347"/>
                  </a:cubicBezTo>
                  <a:cubicBezTo>
                    <a:pt x="48681" y="1481222"/>
                    <a:pt x="48140" y="1494744"/>
                    <a:pt x="45706" y="1507995"/>
                  </a:cubicBezTo>
                  <a:cubicBezTo>
                    <a:pt x="44895" y="1512052"/>
                    <a:pt x="40297" y="1518272"/>
                    <a:pt x="37322" y="1518543"/>
                  </a:cubicBezTo>
                  <a:cubicBezTo>
                    <a:pt x="32995" y="1518813"/>
                    <a:pt x="26504" y="1515297"/>
                    <a:pt x="24341" y="1511241"/>
                  </a:cubicBezTo>
                  <a:cubicBezTo>
                    <a:pt x="2976" y="1473108"/>
                    <a:pt x="-4867" y="1432271"/>
                    <a:pt x="2976" y="1389000"/>
                  </a:cubicBezTo>
                  <a:cubicBezTo>
                    <a:pt x="3787" y="1384943"/>
                    <a:pt x="8385" y="1378723"/>
                    <a:pt x="11630" y="1378453"/>
                  </a:cubicBezTo>
                  <a:cubicBezTo>
                    <a:pt x="15957" y="1378182"/>
                    <a:pt x="22177" y="1381969"/>
                    <a:pt x="24341" y="1385755"/>
                  </a:cubicBezTo>
                  <a:cubicBezTo>
                    <a:pt x="31102" y="1397113"/>
                    <a:pt x="36240" y="1409554"/>
                    <a:pt x="42731" y="1422806"/>
                  </a:cubicBezTo>
                  <a:cubicBezTo>
                    <a:pt x="155236" y="1403063"/>
                    <a:pt x="268281" y="1383050"/>
                    <a:pt x="381056" y="1363308"/>
                  </a:cubicBezTo>
                  <a:cubicBezTo>
                    <a:pt x="378082" y="1316521"/>
                    <a:pt x="375107" y="1270546"/>
                    <a:pt x="371861" y="1222407"/>
                  </a:cubicBezTo>
                  <a:cubicBezTo>
                    <a:pt x="327779" y="1220514"/>
                    <a:pt x="282615" y="1218620"/>
                    <a:pt x="235828" y="1216457"/>
                  </a:cubicBezTo>
                  <a:cubicBezTo>
                    <a:pt x="233664" y="1224841"/>
                    <a:pt x="232583" y="1233765"/>
                    <a:pt x="229067" y="1241608"/>
                  </a:cubicBezTo>
                  <a:cubicBezTo>
                    <a:pt x="222576" y="1256753"/>
                    <a:pt x="216897" y="1272980"/>
                    <a:pt x="207431" y="1285961"/>
                  </a:cubicBezTo>
                  <a:cubicBezTo>
                    <a:pt x="184714" y="1317332"/>
                    <a:pt x="151179" y="1315439"/>
                    <a:pt x="130084" y="1283257"/>
                  </a:cubicBezTo>
                  <a:cubicBezTo>
                    <a:pt x="114940" y="1260269"/>
                    <a:pt x="109801" y="1234306"/>
                    <a:pt x="108449" y="1207532"/>
                  </a:cubicBezTo>
                  <a:cubicBezTo>
                    <a:pt x="106826" y="1178054"/>
                    <a:pt x="110883" y="1149116"/>
                    <a:pt x="123594" y="1122072"/>
                  </a:cubicBezTo>
                  <a:cubicBezTo>
                    <a:pt x="128191" y="1112066"/>
                    <a:pt x="134141" y="1102059"/>
                    <a:pt x="141173" y="1093405"/>
                  </a:cubicBezTo>
                  <a:cubicBezTo>
                    <a:pt x="163619" y="1066901"/>
                    <a:pt x="194721" y="1067713"/>
                    <a:pt x="213111" y="1097462"/>
                  </a:cubicBezTo>
                  <a:cubicBezTo>
                    <a:pt x="223388" y="1114229"/>
                    <a:pt x="228256" y="1134512"/>
                    <a:pt x="234746" y="1153443"/>
                  </a:cubicBezTo>
                  <a:cubicBezTo>
                    <a:pt x="236639" y="1158852"/>
                    <a:pt x="236639" y="1165072"/>
                    <a:pt x="237721" y="1172104"/>
                  </a:cubicBezTo>
                  <a:cubicBezTo>
                    <a:pt x="283426" y="1174268"/>
                    <a:pt x="328861" y="1176161"/>
                    <a:pt x="373754" y="1178324"/>
                  </a:cubicBezTo>
                  <a:cubicBezTo>
                    <a:pt x="381056" y="1130997"/>
                    <a:pt x="388088" y="1085562"/>
                    <a:pt x="395390" y="1038505"/>
                  </a:cubicBezTo>
                  <a:cubicBezTo>
                    <a:pt x="285319" y="1009026"/>
                    <a:pt x="173896" y="979278"/>
                    <a:pt x="63555" y="949529"/>
                  </a:cubicBezTo>
                  <a:cubicBezTo>
                    <a:pt x="55983" y="962240"/>
                    <a:pt x="50033" y="973869"/>
                    <a:pt x="42461" y="984416"/>
                  </a:cubicBezTo>
                  <a:cubicBezTo>
                    <a:pt x="39756" y="988202"/>
                    <a:pt x="33266" y="992259"/>
                    <a:pt x="29479" y="991448"/>
                  </a:cubicBezTo>
                  <a:cubicBezTo>
                    <a:pt x="25964" y="990636"/>
                    <a:pt x="21907" y="983875"/>
                    <a:pt x="21366" y="979548"/>
                  </a:cubicBezTo>
                  <a:cubicBezTo>
                    <a:pt x="17039" y="936277"/>
                    <a:pt x="28127" y="896792"/>
                    <a:pt x="52467" y="861094"/>
                  </a:cubicBezTo>
                  <a:cubicBezTo>
                    <a:pt x="55171" y="857037"/>
                    <a:pt x="62203" y="853792"/>
                    <a:pt x="66801" y="854332"/>
                  </a:cubicBezTo>
                  <a:cubicBezTo>
                    <a:pt x="70046" y="854873"/>
                    <a:pt x="73832" y="862446"/>
                    <a:pt x="74373" y="867043"/>
                  </a:cubicBezTo>
                  <a:cubicBezTo>
                    <a:pt x="75455" y="879484"/>
                    <a:pt x="74643" y="892195"/>
                    <a:pt x="74643" y="907069"/>
                  </a:cubicBezTo>
                  <a:cubicBezTo>
                    <a:pt x="184714" y="935736"/>
                    <a:pt x="295867" y="965485"/>
                    <a:pt x="407019" y="995234"/>
                  </a:cubicBezTo>
                  <a:cubicBezTo>
                    <a:pt x="424057" y="951422"/>
                    <a:pt x="440825" y="908151"/>
                    <a:pt x="458133" y="863527"/>
                  </a:cubicBezTo>
                  <a:cubicBezTo>
                    <a:pt x="418919" y="843244"/>
                    <a:pt x="378352" y="821879"/>
                    <a:pt x="339949" y="801866"/>
                  </a:cubicBezTo>
                  <a:cubicBezTo>
                    <a:pt x="323722" y="817282"/>
                    <a:pt x="309659" y="833238"/>
                    <a:pt x="292892" y="845678"/>
                  </a:cubicBezTo>
                  <a:cubicBezTo>
                    <a:pt x="282615" y="853251"/>
                    <a:pt x="268552" y="858119"/>
                    <a:pt x="255570" y="859471"/>
                  </a:cubicBezTo>
                  <a:cubicBezTo>
                    <a:pt x="233664" y="861905"/>
                    <a:pt x="215274" y="842433"/>
                    <a:pt x="213652" y="815659"/>
                  </a:cubicBezTo>
                  <a:cubicBezTo>
                    <a:pt x="209865" y="750211"/>
                    <a:pt x="236639" y="698557"/>
                    <a:pt x="287212" y="658801"/>
                  </a:cubicBezTo>
                  <a:cubicBezTo>
                    <a:pt x="304250" y="645279"/>
                    <a:pt x="324804" y="636895"/>
                    <a:pt x="346169" y="649065"/>
                  </a:cubicBezTo>
                  <a:cubicBezTo>
                    <a:pt x="367805" y="661506"/>
                    <a:pt x="370239" y="684223"/>
                    <a:pt x="369157" y="706129"/>
                  </a:cubicBezTo>
                  <a:cubicBezTo>
                    <a:pt x="368075" y="724249"/>
                    <a:pt x="363207" y="742369"/>
                    <a:pt x="359421" y="762381"/>
                  </a:cubicBezTo>
                  <a:cubicBezTo>
                    <a:pt x="397824" y="782394"/>
                    <a:pt x="438390" y="803759"/>
                    <a:pt x="478416" y="824584"/>
                  </a:cubicBezTo>
                  <a:cubicBezTo>
                    <a:pt x="504649" y="785369"/>
                    <a:pt x="530341" y="746696"/>
                    <a:pt x="557115" y="706940"/>
                  </a:cubicBezTo>
                  <a:cubicBezTo>
                    <a:pt x="470032" y="633650"/>
                    <a:pt x="382138" y="560089"/>
                    <a:pt x="293703" y="485988"/>
                  </a:cubicBezTo>
                  <a:cubicBezTo>
                    <a:pt x="283426" y="493290"/>
                    <a:pt x="273690" y="501403"/>
                    <a:pt x="263143" y="507353"/>
                  </a:cubicBezTo>
                  <a:cubicBezTo>
                    <a:pt x="258004" y="510328"/>
                    <a:pt x="250702" y="508975"/>
                    <a:pt x="244212" y="509787"/>
                  </a:cubicBezTo>
                  <a:cubicBezTo>
                    <a:pt x="243941" y="503837"/>
                    <a:pt x="241778" y="497076"/>
                    <a:pt x="243671" y="491938"/>
                  </a:cubicBezTo>
                  <a:cubicBezTo>
                    <a:pt x="259086" y="453534"/>
                    <a:pt x="284508" y="423245"/>
                    <a:pt x="319666" y="401880"/>
                  </a:cubicBezTo>
                  <a:cubicBezTo>
                    <a:pt x="324263" y="399175"/>
                    <a:pt x="331295" y="400527"/>
                    <a:pt x="337244" y="399987"/>
                  </a:cubicBezTo>
                  <a:cubicBezTo>
                    <a:pt x="337515" y="405936"/>
                    <a:pt x="339408" y="412427"/>
                    <a:pt x="337515" y="417565"/>
                  </a:cubicBezTo>
                  <a:cubicBezTo>
                    <a:pt x="333458" y="428924"/>
                    <a:pt x="327779" y="439471"/>
                    <a:pt x="321829" y="452182"/>
                  </a:cubicBezTo>
                  <a:cubicBezTo>
                    <a:pt x="409183" y="525473"/>
                    <a:pt x="497347" y="599574"/>
                    <a:pt x="585242" y="673135"/>
                  </a:cubicBezTo>
                  <a:cubicBezTo>
                    <a:pt x="618777" y="640952"/>
                    <a:pt x="652312" y="608769"/>
                    <a:pt x="687199" y="575505"/>
                  </a:cubicBezTo>
                  <a:cubicBezTo>
                    <a:pt x="660425" y="540617"/>
                    <a:pt x="632569" y="504107"/>
                    <a:pt x="605525" y="468950"/>
                  </a:cubicBezTo>
                  <a:cubicBezTo>
                    <a:pt x="587135" y="475711"/>
                    <a:pt x="570367" y="483283"/>
                    <a:pt x="552788" y="487881"/>
                  </a:cubicBezTo>
                  <a:cubicBezTo>
                    <a:pt x="541430" y="490856"/>
                    <a:pt x="528448" y="490856"/>
                    <a:pt x="516549" y="489504"/>
                  </a:cubicBezTo>
                  <a:cubicBezTo>
                    <a:pt x="493561" y="486799"/>
                    <a:pt x="479768" y="467327"/>
                    <a:pt x="482202" y="444069"/>
                  </a:cubicBezTo>
                  <a:cubicBezTo>
                    <a:pt x="484636" y="423245"/>
                    <a:pt x="493561" y="405125"/>
                    <a:pt x="506542" y="389169"/>
                  </a:cubicBezTo>
                  <a:cubicBezTo>
                    <a:pt x="538455" y="349684"/>
                    <a:pt x="577399" y="321017"/>
                    <a:pt x="629594" y="316419"/>
                  </a:cubicBezTo>
                  <a:cubicBezTo>
                    <a:pt x="673136" y="312633"/>
                    <a:pt x="694771" y="340759"/>
                    <a:pt x="678274" y="381326"/>
                  </a:cubicBezTo>
                  <a:cubicBezTo>
                    <a:pt x="669620" y="402421"/>
                    <a:pt x="655016" y="421352"/>
                    <a:pt x="641494" y="443528"/>
                  </a:cubicBezTo>
                  <a:cubicBezTo>
                    <a:pt x="666916" y="476793"/>
                    <a:pt x="694771" y="513032"/>
                    <a:pt x="721816" y="548460"/>
                  </a:cubicBezTo>
                  <a:cubicBezTo>
                    <a:pt x="762112" y="523850"/>
                    <a:pt x="801597" y="499780"/>
                    <a:pt x="842434" y="474900"/>
                  </a:cubicBezTo>
                  <a:cubicBezTo>
                    <a:pt x="794295" y="371860"/>
                    <a:pt x="745615" y="267469"/>
                    <a:pt x="697205" y="163619"/>
                  </a:cubicBezTo>
                  <a:cubicBezTo>
                    <a:pt x="683413" y="166053"/>
                    <a:pt x="670972" y="169298"/>
                    <a:pt x="657991" y="170380"/>
                  </a:cubicBezTo>
                  <a:cubicBezTo>
                    <a:pt x="653123" y="170921"/>
                    <a:pt x="645010" y="167946"/>
                    <a:pt x="643387" y="164430"/>
                  </a:cubicBezTo>
                  <a:cubicBezTo>
                    <a:pt x="641764" y="160644"/>
                    <a:pt x="644739" y="152801"/>
                    <a:pt x="648255" y="149285"/>
                  </a:cubicBezTo>
                  <a:cubicBezTo>
                    <a:pt x="673677" y="123322"/>
                    <a:pt x="705319" y="109259"/>
                    <a:pt x="739935" y="100605"/>
                  </a:cubicBezTo>
                  <a:cubicBezTo>
                    <a:pt x="746967" y="98982"/>
                    <a:pt x="754269" y="97901"/>
                    <a:pt x="761301" y="98171"/>
                  </a:cubicBezTo>
                  <a:cubicBezTo>
                    <a:pt x="773741" y="98982"/>
                    <a:pt x="777798" y="106825"/>
                    <a:pt x="769414" y="116020"/>
                  </a:cubicBezTo>
                  <a:cubicBezTo>
                    <a:pt x="760219" y="126297"/>
                    <a:pt x="749131" y="134952"/>
                    <a:pt x="737231" y="145499"/>
                  </a:cubicBezTo>
                  <a:cubicBezTo>
                    <a:pt x="785100" y="248268"/>
                    <a:pt x="833780" y="352659"/>
                    <a:pt x="882189" y="456239"/>
                  </a:cubicBezTo>
                  <a:cubicBezTo>
                    <a:pt x="927083" y="441094"/>
                    <a:pt x="970624" y="426220"/>
                    <a:pt x="1016059" y="410804"/>
                  </a:cubicBezTo>
                  <a:cubicBezTo>
                    <a:pt x="1006593" y="367804"/>
                    <a:pt x="996587" y="323181"/>
                    <a:pt x="987121" y="280721"/>
                  </a:cubicBezTo>
                  <a:cubicBezTo>
                    <a:pt x="965486" y="278287"/>
                    <a:pt x="945743" y="276394"/>
                    <a:pt x="926271" y="273960"/>
                  </a:cubicBezTo>
                  <a:cubicBezTo>
                    <a:pt x="922215" y="273419"/>
                    <a:pt x="918428" y="272067"/>
                    <a:pt x="914642" y="270444"/>
                  </a:cubicBezTo>
                  <a:cubicBezTo>
                    <a:pt x="875157" y="255029"/>
                    <a:pt x="867315" y="221223"/>
                    <a:pt x="897063" y="190933"/>
                  </a:cubicBezTo>
                  <a:cubicBezTo>
                    <a:pt x="922485" y="164700"/>
                    <a:pt x="955209" y="152530"/>
                    <a:pt x="990367" y="146310"/>
                  </a:cubicBezTo>
                  <a:cubicBezTo>
                    <a:pt x="1017681" y="141442"/>
                    <a:pt x="1044996" y="141442"/>
                    <a:pt x="1071770" y="150908"/>
                  </a:cubicBezTo>
                  <a:cubicBezTo>
                    <a:pt x="1113689" y="166323"/>
                    <a:pt x="1122614" y="201751"/>
                    <a:pt x="1089620" y="232041"/>
                  </a:cubicBezTo>
                  <a:cubicBezTo>
                    <a:pt x="1072852" y="247456"/>
                    <a:pt x="1051487" y="258004"/>
                    <a:pt x="1030392" y="272067"/>
                  </a:cubicBezTo>
                  <a:cubicBezTo>
                    <a:pt x="1039587" y="313445"/>
                    <a:pt x="1049323" y="357797"/>
                    <a:pt x="1059059" y="401068"/>
                  </a:cubicBezTo>
                  <a:cubicBezTo>
                    <a:pt x="1106387" y="395930"/>
                    <a:pt x="1152362" y="391062"/>
                    <a:pt x="1199149" y="385924"/>
                  </a:cubicBezTo>
                  <a:cubicBezTo>
                    <a:pt x="1199149" y="272067"/>
                    <a:pt x="1199149" y="157128"/>
                    <a:pt x="1199149" y="42189"/>
                  </a:cubicBezTo>
                  <a:cubicBezTo>
                    <a:pt x="1186438" y="38673"/>
                    <a:pt x="1173187" y="35969"/>
                    <a:pt x="1160746" y="31371"/>
                  </a:cubicBezTo>
                  <a:cubicBezTo>
                    <a:pt x="1156149" y="29749"/>
                    <a:pt x="1150740" y="24070"/>
                    <a:pt x="1149928" y="19472"/>
                  </a:cubicBezTo>
                  <a:cubicBezTo>
                    <a:pt x="1149388" y="16497"/>
                    <a:pt x="1156149" y="10006"/>
                    <a:pt x="1160476" y="9195"/>
                  </a:cubicBezTo>
                  <a:cubicBezTo>
                    <a:pt x="1179677" y="5409"/>
                    <a:pt x="1198338" y="0"/>
                    <a:pt x="1216728" y="0"/>
                  </a:cubicBezTo>
                  <a:cubicBezTo>
                    <a:pt x="1238364" y="0"/>
                    <a:pt x="1260270" y="4868"/>
                    <a:pt x="1281635" y="8925"/>
                  </a:cubicBezTo>
                  <a:cubicBezTo>
                    <a:pt x="1286773" y="10006"/>
                    <a:pt x="1290559" y="16497"/>
                    <a:pt x="1294886" y="20554"/>
                  </a:cubicBezTo>
                  <a:cubicBezTo>
                    <a:pt x="1290559" y="24610"/>
                    <a:pt x="1287044" y="30560"/>
                    <a:pt x="1281635" y="32724"/>
                  </a:cubicBezTo>
                  <a:cubicBezTo>
                    <a:pt x="1270276" y="37051"/>
                    <a:pt x="1258377" y="39485"/>
                    <a:pt x="1245666" y="42730"/>
                  </a:cubicBezTo>
                  <a:cubicBezTo>
                    <a:pt x="1245666" y="156587"/>
                    <a:pt x="1245666" y="271255"/>
                    <a:pt x="1245666" y="385653"/>
                  </a:cubicBezTo>
                  <a:cubicBezTo>
                    <a:pt x="1302188" y="392955"/>
                    <a:pt x="1358982" y="400257"/>
                    <a:pt x="1417938" y="407829"/>
                  </a:cubicBezTo>
                  <a:cubicBezTo>
                    <a:pt x="1429027" y="365911"/>
                    <a:pt x="1440656" y="322369"/>
                    <a:pt x="1452555" y="277475"/>
                  </a:cubicBezTo>
                  <a:cubicBezTo>
                    <a:pt x="1448499" y="275582"/>
                    <a:pt x="1444171" y="274230"/>
                    <a:pt x="1440926" y="271526"/>
                  </a:cubicBezTo>
                  <a:cubicBezTo>
                    <a:pt x="1423347" y="258544"/>
                    <a:pt x="1403064" y="247997"/>
                    <a:pt x="1389001" y="232041"/>
                  </a:cubicBezTo>
                  <a:cubicBezTo>
                    <a:pt x="1364931" y="204997"/>
                    <a:pt x="1373856" y="172814"/>
                    <a:pt x="1408202" y="161455"/>
                  </a:cubicBezTo>
                  <a:cubicBezTo>
                    <a:pt x="1428215" y="154964"/>
                    <a:pt x="1450662" y="152530"/>
                    <a:pt x="1471757" y="153342"/>
                  </a:cubicBezTo>
                  <a:cubicBezTo>
                    <a:pt x="1502587" y="154423"/>
                    <a:pt x="1531795" y="164159"/>
                    <a:pt x="1558299" y="180657"/>
                  </a:cubicBezTo>
                  <a:cubicBezTo>
                    <a:pt x="1568035" y="186877"/>
                    <a:pt x="1577771" y="194179"/>
                    <a:pt x="1585614" y="202292"/>
                  </a:cubicBezTo>
                  <a:cubicBezTo>
                    <a:pt x="1618067" y="235827"/>
                    <a:pt x="1608601" y="272878"/>
                    <a:pt x="1563167" y="284507"/>
                  </a:cubicBezTo>
                  <a:cubicBezTo>
                    <a:pt x="1542343" y="289916"/>
                    <a:pt x="1519896" y="289375"/>
                    <a:pt x="1494474" y="292079"/>
                  </a:cubicBezTo>
                  <a:cubicBezTo>
                    <a:pt x="1483927" y="331835"/>
                    <a:pt x="1472298" y="375917"/>
                    <a:pt x="1460128" y="420811"/>
                  </a:cubicBezTo>
                  <a:cubicBezTo>
                    <a:pt x="1488254" y="431088"/>
                    <a:pt x="1516650" y="440553"/>
                    <a:pt x="1544236" y="451912"/>
                  </a:cubicBezTo>
                  <a:cubicBezTo>
                    <a:pt x="1572091" y="463270"/>
                    <a:pt x="1599136" y="476793"/>
                    <a:pt x="1627803" y="489774"/>
                  </a:cubicBezTo>
                  <a:cubicBezTo>
                    <a:pt x="1684867" y="391062"/>
                    <a:pt x="1742471" y="291539"/>
                    <a:pt x="1798453" y="194449"/>
                  </a:cubicBezTo>
                  <a:cubicBezTo>
                    <a:pt x="1789258" y="183902"/>
                    <a:pt x="1780333" y="174707"/>
                    <a:pt x="1772490" y="164159"/>
                  </a:cubicBezTo>
                  <a:cubicBezTo>
                    <a:pt x="1769245" y="159832"/>
                    <a:pt x="1768975" y="153612"/>
                    <a:pt x="1767352" y="148474"/>
                  </a:cubicBezTo>
                  <a:cubicBezTo>
                    <a:pt x="1772490" y="146851"/>
                    <a:pt x="1778170" y="143065"/>
                    <a:pt x="1783038" y="143876"/>
                  </a:cubicBezTo>
                  <a:cubicBezTo>
                    <a:pt x="1825768" y="151178"/>
                    <a:pt x="1861196" y="172273"/>
                    <a:pt x="1889322" y="205267"/>
                  </a:cubicBezTo>
                  <a:cubicBezTo>
                    <a:pt x="1892297" y="208783"/>
                    <a:pt x="1893649" y="216626"/>
                    <a:pt x="1891756" y="219871"/>
                  </a:cubicBezTo>
                  <a:cubicBezTo>
                    <a:pt x="1889593" y="223116"/>
                    <a:pt x="1882020" y="225009"/>
                    <a:pt x="1877423" y="224198"/>
                  </a:cubicBezTo>
                  <a:cubicBezTo>
                    <a:pt x="1864712" y="221764"/>
                    <a:pt x="1852271" y="217707"/>
                    <a:pt x="1838208" y="213921"/>
                  </a:cubicBezTo>
                  <a:cubicBezTo>
                    <a:pt x="1781145" y="312904"/>
                    <a:pt x="1723540" y="412427"/>
                    <a:pt x="1666476" y="511139"/>
                  </a:cubicBezTo>
                  <a:cubicBezTo>
                    <a:pt x="1704339" y="538995"/>
                    <a:pt x="1741660" y="566310"/>
                    <a:pt x="1780604" y="594706"/>
                  </a:cubicBezTo>
                  <a:cubicBezTo>
                    <a:pt x="1810353" y="562523"/>
                    <a:pt x="1841183" y="528718"/>
                    <a:pt x="1871202" y="495994"/>
                  </a:cubicBezTo>
                  <a:cubicBezTo>
                    <a:pt x="1861466" y="479497"/>
                    <a:pt x="1850919" y="464893"/>
                    <a:pt x="1844158" y="448396"/>
                  </a:cubicBezTo>
                  <a:cubicBezTo>
                    <a:pt x="1839020" y="435956"/>
                    <a:pt x="1836586" y="421622"/>
                    <a:pt x="1836315" y="407829"/>
                  </a:cubicBezTo>
                  <a:cubicBezTo>
                    <a:pt x="1836045" y="387005"/>
                    <a:pt x="1850919" y="372131"/>
                    <a:pt x="1871743" y="371049"/>
                  </a:cubicBezTo>
                  <a:cubicBezTo>
                    <a:pt x="1882291" y="370508"/>
                    <a:pt x="1893920" y="370508"/>
                    <a:pt x="1903656" y="373754"/>
                  </a:cubicBezTo>
                  <a:cubicBezTo>
                    <a:pt x="1964506" y="394037"/>
                    <a:pt x="2008318" y="432981"/>
                    <a:pt x="2026167" y="495994"/>
                  </a:cubicBezTo>
                  <a:cubicBezTo>
                    <a:pt x="2036985" y="534668"/>
                    <a:pt x="2010751" y="561171"/>
                    <a:pt x="1970996" y="553328"/>
                  </a:cubicBezTo>
                  <a:cubicBezTo>
                    <a:pt x="1959097" y="550894"/>
                    <a:pt x="1947468" y="547108"/>
                    <a:pt x="1936379" y="542240"/>
                  </a:cubicBezTo>
                  <a:cubicBezTo>
                    <a:pt x="1925832" y="537643"/>
                    <a:pt x="1915826" y="531152"/>
                    <a:pt x="1904467" y="524391"/>
                  </a:cubicBezTo>
                  <a:cubicBezTo>
                    <a:pt x="1873907" y="557655"/>
                    <a:pt x="1843076" y="591461"/>
                    <a:pt x="1813057" y="624185"/>
                  </a:cubicBezTo>
                  <a:cubicBezTo>
                    <a:pt x="1844428" y="659883"/>
                    <a:pt x="1874989" y="694500"/>
                    <a:pt x="1906360" y="730199"/>
                  </a:cubicBezTo>
                  <a:cubicBezTo>
                    <a:pt x="1999393" y="665022"/>
                    <a:pt x="2093237" y="599304"/>
                    <a:pt x="2187892" y="533045"/>
                  </a:cubicBezTo>
                  <a:cubicBezTo>
                    <a:pt x="2183565" y="521957"/>
                    <a:pt x="2178156" y="511680"/>
                    <a:pt x="2175452" y="500592"/>
                  </a:cubicBezTo>
                  <a:cubicBezTo>
                    <a:pt x="2173829" y="494372"/>
                    <a:pt x="2176263" y="486799"/>
                    <a:pt x="2176804" y="480038"/>
                  </a:cubicBezTo>
                  <a:cubicBezTo>
                    <a:pt x="2183836" y="481661"/>
                    <a:pt x="2192490" y="481390"/>
                    <a:pt x="2197628" y="485447"/>
                  </a:cubicBezTo>
                  <a:cubicBezTo>
                    <a:pt x="2228459" y="509787"/>
                    <a:pt x="2250365" y="540617"/>
                    <a:pt x="2261723" y="578209"/>
                  </a:cubicBezTo>
                  <a:cubicBezTo>
                    <a:pt x="2263346" y="583888"/>
                    <a:pt x="2260912" y="590920"/>
                    <a:pt x="2260371" y="597140"/>
                  </a:cubicBezTo>
                  <a:cubicBezTo>
                    <a:pt x="2253881" y="595788"/>
                    <a:pt x="2246038" y="595788"/>
                    <a:pt x="2240629" y="592272"/>
                  </a:cubicBezTo>
                  <a:cubicBezTo>
                    <a:pt x="2230893" y="585782"/>
                    <a:pt x="2222780" y="577398"/>
                    <a:pt x="2213314" y="569014"/>
                  </a:cubicBezTo>
                  <a:cubicBezTo>
                    <a:pt x="2119470" y="634732"/>
                    <a:pt x="2025085" y="700720"/>
                    <a:pt x="1931782" y="766168"/>
                  </a:cubicBezTo>
                  <a:cubicBezTo>
                    <a:pt x="1954499" y="807546"/>
                    <a:pt x="1976676" y="848112"/>
                    <a:pt x="1999934" y="890031"/>
                  </a:cubicBezTo>
                  <a:cubicBezTo>
                    <a:pt x="2040771" y="873263"/>
                    <a:pt x="2082960" y="855685"/>
                    <a:pt x="2121634" y="839728"/>
                  </a:cubicBezTo>
                  <a:cubicBezTo>
                    <a:pt x="2121093" y="814036"/>
                    <a:pt x="2118118" y="789967"/>
                    <a:pt x="2120822" y="766979"/>
                  </a:cubicBezTo>
                  <a:cubicBezTo>
                    <a:pt x="2125690" y="725872"/>
                    <a:pt x="2159496" y="710997"/>
                    <a:pt x="2193842" y="734255"/>
                  </a:cubicBezTo>
                  <a:cubicBezTo>
                    <a:pt x="2233868" y="761300"/>
                    <a:pt x="2254422" y="801596"/>
                    <a:pt x="2263076" y="847571"/>
                  </a:cubicBezTo>
                  <a:cubicBezTo>
                    <a:pt x="2266862" y="867314"/>
                    <a:pt x="2266592" y="889220"/>
                    <a:pt x="2262805" y="908962"/>
                  </a:cubicBezTo>
                  <a:cubicBezTo>
                    <a:pt x="2256044" y="942768"/>
                    <a:pt x="2227107" y="954126"/>
                    <a:pt x="2196276" y="937900"/>
                  </a:cubicBezTo>
                  <a:cubicBezTo>
                    <a:pt x="2178697" y="928434"/>
                    <a:pt x="2164905" y="913830"/>
                    <a:pt x="2141917" y="879213"/>
                  </a:cubicBezTo>
                  <a:cubicBezTo>
                    <a:pt x="2099998" y="896522"/>
                    <a:pt x="2057809" y="914101"/>
                    <a:pt x="2016701" y="931138"/>
                  </a:cubicBezTo>
                  <a:cubicBezTo>
                    <a:pt x="2029953" y="976303"/>
                    <a:pt x="2042664" y="1020655"/>
                    <a:pt x="2056186" y="1066901"/>
                  </a:cubicBezTo>
                  <a:cubicBezTo>
                    <a:pt x="2168150" y="1047159"/>
                    <a:pt x="2281466" y="1027146"/>
                    <a:pt x="2394782" y="1007133"/>
                  </a:cubicBezTo>
                  <a:cubicBezTo>
                    <a:pt x="2395593" y="994422"/>
                    <a:pt x="2395052" y="982252"/>
                    <a:pt x="2397216" y="970353"/>
                  </a:cubicBezTo>
                  <a:cubicBezTo>
                    <a:pt x="2398298" y="964674"/>
                    <a:pt x="2403706" y="959535"/>
                    <a:pt x="2407222" y="954397"/>
                  </a:cubicBezTo>
                  <a:cubicBezTo>
                    <a:pt x="2412361" y="958183"/>
                    <a:pt x="2419392" y="961158"/>
                    <a:pt x="2422097" y="966296"/>
                  </a:cubicBezTo>
                  <a:cubicBezTo>
                    <a:pt x="2440757" y="1002265"/>
                    <a:pt x="2448600" y="1040668"/>
                    <a:pt x="2441839" y="1081235"/>
                  </a:cubicBezTo>
                  <a:cubicBezTo>
                    <a:pt x="2441028" y="1086644"/>
                    <a:pt x="2435619" y="1091241"/>
                    <a:pt x="2432374" y="1096109"/>
                  </a:cubicBezTo>
                  <a:cubicBezTo>
                    <a:pt x="2427506" y="1092594"/>
                    <a:pt x="2421015" y="1090160"/>
                    <a:pt x="2418040" y="1085562"/>
                  </a:cubicBezTo>
                  <a:cubicBezTo>
                    <a:pt x="2411820" y="1074744"/>
                    <a:pt x="2407222" y="1063115"/>
                    <a:pt x="2401814" y="1050945"/>
                  </a:cubicBezTo>
                  <a:cubicBezTo>
                    <a:pt x="2289309" y="1070688"/>
                    <a:pt x="2176534" y="1090700"/>
                    <a:pt x="2063759" y="1110443"/>
                  </a:cubicBezTo>
                  <a:cubicBezTo>
                    <a:pt x="2066733" y="1157500"/>
                    <a:pt x="2069979" y="1204016"/>
                    <a:pt x="2072954" y="1251615"/>
                  </a:cubicBezTo>
                  <a:cubicBezTo>
                    <a:pt x="2117306" y="1253508"/>
                    <a:pt x="2162200" y="1255671"/>
                    <a:pt x="2207905" y="1257564"/>
                  </a:cubicBezTo>
                  <a:cubicBezTo>
                    <a:pt x="2211151" y="1246476"/>
                    <a:pt x="2213044" y="1234847"/>
                    <a:pt x="2217641" y="1224570"/>
                  </a:cubicBezTo>
                  <a:cubicBezTo>
                    <a:pt x="2224132" y="1210237"/>
                    <a:pt x="2230622" y="1195633"/>
                    <a:pt x="2240358" y="1183733"/>
                  </a:cubicBezTo>
                  <a:cubicBezTo>
                    <a:pt x="2261453" y="1158041"/>
                    <a:pt x="2291472" y="1159934"/>
                    <a:pt x="2310944" y="1186708"/>
                  </a:cubicBezTo>
                  <a:cubicBezTo>
                    <a:pt x="2330146" y="1212941"/>
                    <a:pt x="2335284" y="1243501"/>
                    <a:pt x="2335555" y="1274873"/>
                  </a:cubicBezTo>
                  <a:cubicBezTo>
                    <a:pt x="2335825" y="1303810"/>
                    <a:pt x="2330957" y="1332207"/>
                    <a:pt x="2317435" y="1358440"/>
                  </a:cubicBezTo>
                  <a:cubicBezTo>
                    <a:pt x="2313378" y="1366283"/>
                    <a:pt x="2308510" y="1374126"/>
                    <a:pt x="2302561" y="1380887"/>
                  </a:cubicBezTo>
                  <a:cubicBezTo>
                    <a:pt x="2280384" y="1406579"/>
                    <a:pt x="2249283" y="1406309"/>
                    <a:pt x="2231434" y="1377371"/>
                  </a:cubicBezTo>
                  <a:cubicBezTo>
                    <a:pt x="2220886" y="1360333"/>
                    <a:pt x="2216019" y="1339509"/>
                    <a:pt x="2209257" y="1320307"/>
                  </a:cubicBezTo>
                  <a:cubicBezTo>
                    <a:pt x="2207364" y="1314899"/>
                    <a:pt x="2207364" y="1308678"/>
                    <a:pt x="2206282" y="1301647"/>
                  </a:cubicBezTo>
                  <a:cubicBezTo>
                    <a:pt x="2160848" y="1299483"/>
                    <a:pt x="2115684" y="1297590"/>
                    <a:pt x="2070520" y="1295427"/>
                  </a:cubicBezTo>
                  <a:cubicBezTo>
                    <a:pt x="2063488" y="1341943"/>
                    <a:pt x="2056457" y="1387648"/>
                    <a:pt x="2049155" y="1434976"/>
                  </a:cubicBezTo>
                  <a:cubicBezTo>
                    <a:pt x="2072142" y="1441196"/>
                    <a:pt x="2096482" y="1447957"/>
                    <a:pt x="2121093" y="1454448"/>
                  </a:cubicBezTo>
                  <a:cubicBezTo>
                    <a:pt x="2203578" y="1476624"/>
                    <a:pt x="2286063" y="1498259"/>
                    <a:pt x="2368549" y="1520706"/>
                  </a:cubicBezTo>
                  <a:cubicBezTo>
                    <a:pt x="2378826" y="1523411"/>
                    <a:pt x="2383694" y="1522870"/>
                    <a:pt x="2387750" y="1512052"/>
                  </a:cubicBezTo>
                  <a:cubicBezTo>
                    <a:pt x="2390996" y="1503398"/>
                    <a:pt x="2396405" y="1495285"/>
                    <a:pt x="2402354" y="1487983"/>
                  </a:cubicBezTo>
                  <a:cubicBezTo>
                    <a:pt x="2405329" y="1484467"/>
                    <a:pt x="2411549" y="1481492"/>
                    <a:pt x="2415876" y="1482033"/>
                  </a:cubicBezTo>
                  <a:cubicBezTo>
                    <a:pt x="2418851" y="1482574"/>
                    <a:pt x="2422908" y="1489605"/>
                    <a:pt x="2422908" y="1493392"/>
                  </a:cubicBezTo>
                  <a:cubicBezTo>
                    <a:pt x="2422097" y="1512863"/>
                    <a:pt x="2422367" y="1533147"/>
                    <a:pt x="2417770" y="1552078"/>
                  </a:cubicBezTo>
                  <a:cubicBezTo>
                    <a:pt x="2412902" y="1571820"/>
                    <a:pt x="2403436" y="1590481"/>
                    <a:pt x="2394511" y="1608871"/>
                  </a:cubicBezTo>
                  <a:cubicBezTo>
                    <a:pt x="2392077" y="1614009"/>
                    <a:pt x="2383423" y="1616173"/>
                    <a:pt x="2377744" y="1619959"/>
                  </a:cubicBezTo>
                  <a:cubicBezTo>
                    <a:pt x="2375040" y="1613739"/>
                    <a:pt x="2370442" y="1607789"/>
                    <a:pt x="2369631" y="1601299"/>
                  </a:cubicBezTo>
                  <a:cubicBezTo>
                    <a:pt x="2368278" y="1590210"/>
                    <a:pt x="2369360" y="1579122"/>
                    <a:pt x="2369360" y="1566141"/>
                  </a:cubicBezTo>
                  <a:cubicBezTo>
                    <a:pt x="2260101" y="1536933"/>
                    <a:pt x="2149219" y="1507184"/>
                    <a:pt x="2038607" y="1477435"/>
                  </a:cubicBezTo>
                  <a:cubicBezTo>
                    <a:pt x="2021569" y="1521247"/>
                    <a:pt x="2004531" y="1564789"/>
                    <a:pt x="1987223" y="1609141"/>
                  </a:cubicBezTo>
                  <a:cubicBezTo>
                    <a:pt x="2026437" y="1629425"/>
                    <a:pt x="2067004" y="1650790"/>
                    <a:pt x="2106218" y="1671073"/>
                  </a:cubicBezTo>
                  <a:cubicBezTo>
                    <a:pt x="2119200" y="1657821"/>
                    <a:pt x="2130829" y="1644570"/>
                    <a:pt x="2143810" y="1632941"/>
                  </a:cubicBezTo>
                  <a:cubicBezTo>
                    <a:pt x="2150571" y="1626720"/>
                    <a:pt x="2159225" y="1621852"/>
                    <a:pt x="2167880" y="1618066"/>
                  </a:cubicBezTo>
                  <a:cubicBezTo>
                    <a:pt x="2199521" y="1604274"/>
                    <a:pt x="2226025" y="1619418"/>
                    <a:pt x="2231434" y="1653494"/>
                  </a:cubicBezTo>
                  <a:cubicBezTo>
                    <a:pt x="2240358" y="1711369"/>
                    <a:pt x="2200062" y="1792232"/>
                    <a:pt x="2148408" y="1820088"/>
                  </a:cubicBezTo>
                  <a:cubicBezTo>
                    <a:pt x="2111357" y="1840101"/>
                    <a:pt x="2082149" y="1825497"/>
                    <a:pt x="2076740" y="1783578"/>
                  </a:cubicBezTo>
                  <a:cubicBezTo>
                    <a:pt x="2075117" y="1771678"/>
                    <a:pt x="2075929" y="1759238"/>
                    <a:pt x="2077822" y="1747338"/>
                  </a:cubicBezTo>
                  <a:cubicBezTo>
                    <a:pt x="2079444" y="1735439"/>
                    <a:pt x="2083771" y="1723810"/>
                    <a:pt x="2087017" y="1710828"/>
                  </a:cubicBezTo>
                  <a:cubicBezTo>
                    <a:pt x="2046991" y="1690004"/>
                    <a:pt x="2006424" y="1668910"/>
                    <a:pt x="1966669" y="1648085"/>
                  </a:cubicBezTo>
                  <a:cubicBezTo>
                    <a:pt x="1940436" y="1687300"/>
                    <a:pt x="1914744" y="1725703"/>
                    <a:pt x="1888240" y="1765458"/>
                  </a:cubicBezTo>
                  <a:cubicBezTo>
                    <a:pt x="1975323" y="1838748"/>
                    <a:pt x="2063488" y="1912580"/>
                    <a:pt x="2151112" y="1986140"/>
                  </a:cubicBezTo>
                  <a:cubicBezTo>
                    <a:pt x="2162741" y="1978027"/>
                    <a:pt x="2173018" y="1970184"/>
                    <a:pt x="2184106" y="1963693"/>
                  </a:cubicBezTo>
                  <a:cubicBezTo>
                    <a:pt x="2188433" y="1961260"/>
                    <a:pt x="2196006" y="1960989"/>
                    <a:pt x="2200062" y="1963153"/>
                  </a:cubicBezTo>
                  <a:cubicBezTo>
                    <a:pt x="2202496" y="1964505"/>
                    <a:pt x="2203037" y="1973429"/>
                    <a:pt x="2201414" y="1977757"/>
                  </a:cubicBezTo>
                  <a:cubicBezTo>
                    <a:pt x="2186540" y="2018594"/>
                    <a:pt x="2160037" y="2049965"/>
                    <a:pt x="2122445" y="2071601"/>
                  </a:cubicBezTo>
                  <a:cubicBezTo>
                    <a:pt x="2118388" y="2073764"/>
                    <a:pt x="2110545" y="2074305"/>
                    <a:pt x="2107841" y="2071871"/>
                  </a:cubicBezTo>
                  <a:cubicBezTo>
                    <a:pt x="2105137" y="2069437"/>
                    <a:pt x="2104596" y="2061594"/>
                    <a:pt x="2105948" y="2057267"/>
                  </a:cubicBezTo>
                  <a:cubicBezTo>
                    <a:pt x="2110275" y="2045097"/>
                    <a:pt x="2116225" y="2033468"/>
                    <a:pt x="2122445" y="2019675"/>
                  </a:cubicBezTo>
                  <a:cubicBezTo>
                    <a:pt x="2035362" y="1946655"/>
                    <a:pt x="1947197" y="1872554"/>
                    <a:pt x="1859573" y="1798993"/>
                  </a:cubicBezTo>
                  <a:cubicBezTo>
                    <a:pt x="1825768" y="1831176"/>
                    <a:pt x="1792503" y="1863359"/>
                    <a:pt x="1757616" y="1896623"/>
                  </a:cubicBezTo>
                  <a:cubicBezTo>
                    <a:pt x="1784390" y="1931511"/>
                    <a:pt x="1812246" y="1967750"/>
                    <a:pt x="1839831" y="2003719"/>
                  </a:cubicBezTo>
                  <a:cubicBezTo>
                    <a:pt x="1854435" y="1997769"/>
                    <a:pt x="1867687" y="1990738"/>
                    <a:pt x="1881750" y="1986952"/>
                  </a:cubicBezTo>
                  <a:cubicBezTo>
                    <a:pt x="1895542" y="1983436"/>
                    <a:pt x="1910146" y="1981543"/>
                    <a:pt x="1924209" y="1982084"/>
                  </a:cubicBezTo>
                  <a:cubicBezTo>
                    <a:pt x="1949902" y="1983165"/>
                    <a:pt x="1965858" y="2003719"/>
                    <a:pt x="1962072" y="2029141"/>
                  </a:cubicBezTo>
                  <a:cubicBezTo>
                    <a:pt x="1960990" y="2036173"/>
                    <a:pt x="1959908" y="2043745"/>
                    <a:pt x="1956663" y="2049965"/>
                  </a:cubicBezTo>
                  <a:cubicBezTo>
                    <a:pt x="1927725" y="2108922"/>
                    <a:pt x="1881750" y="2146243"/>
                    <a:pt x="1816032" y="2155168"/>
                  </a:cubicBezTo>
                  <a:cubicBezTo>
                    <a:pt x="1772761" y="2161118"/>
                    <a:pt x="1749503" y="2131098"/>
                    <a:pt x="1766000" y="2090261"/>
                  </a:cubicBezTo>
                  <a:cubicBezTo>
                    <a:pt x="1774654" y="2069167"/>
                    <a:pt x="1789258" y="2050235"/>
                    <a:pt x="1802780" y="2028059"/>
                  </a:cubicBezTo>
                  <a:cubicBezTo>
                    <a:pt x="1777358" y="1994794"/>
                    <a:pt x="1749503" y="1958555"/>
                    <a:pt x="1722458" y="1923127"/>
                  </a:cubicBezTo>
                  <a:cubicBezTo>
                    <a:pt x="1681892" y="1947737"/>
                    <a:pt x="1642136" y="1972077"/>
                    <a:pt x="1601840" y="1996417"/>
                  </a:cubicBezTo>
                  <a:cubicBezTo>
                    <a:pt x="1649979" y="2099997"/>
                    <a:pt x="1698659" y="2204118"/>
                    <a:pt x="1747069" y="2307698"/>
                  </a:cubicBezTo>
                  <a:cubicBezTo>
                    <a:pt x="1760591" y="2305264"/>
                    <a:pt x="1773302" y="2302019"/>
                    <a:pt x="1786013" y="2300937"/>
                  </a:cubicBezTo>
                  <a:cubicBezTo>
                    <a:pt x="1790881" y="2300396"/>
                    <a:pt x="1798994" y="2303371"/>
                    <a:pt x="1800616" y="2306887"/>
                  </a:cubicBezTo>
                  <a:cubicBezTo>
                    <a:pt x="1802239" y="2310673"/>
                    <a:pt x="1799264" y="2318516"/>
                    <a:pt x="1795749" y="2322032"/>
                  </a:cubicBezTo>
                  <a:cubicBezTo>
                    <a:pt x="1770327" y="2347994"/>
                    <a:pt x="1738685" y="2362058"/>
                    <a:pt x="1704068" y="2370712"/>
                  </a:cubicBezTo>
                  <a:cubicBezTo>
                    <a:pt x="1697037" y="2372334"/>
                    <a:pt x="1689734" y="2373416"/>
                    <a:pt x="1682703" y="2373146"/>
                  </a:cubicBezTo>
                  <a:cubicBezTo>
                    <a:pt x="1670263" y="2372334"/>
                    <a:pt x="1666206" y="2364491"/>
                    <a:pt x="1674319" y="2355296"/>
                  </a:cubicBezTo>
                  <a:cubicBezTo>
                    <a:pt x="1683514" y="2345019"/>
                    <a:pt x="1694603" y="2336365"/>
                    <a:pt x="1706773" y="2325548"/>
                  </a:cubicBezTo>
                  <a:cubicBezTo>
                    <a:pt x="1658904" y="2222779"/>
                    <a:pt x="1610224" y="2118387"/>
                    <a:pt x="1561815" y="2014807"/>
                  </a:cubicBezTo>
                  <a:cubicBezTo>
                    <a:pt x="1516921" y="2029952"/>
                    <a:pt x="1473379" y="2044827"/>
                    <a:pt x="1427945" y="2060242"/>
                  </a:cubicBezTo>
                  <a:cubicBezTo>
                    <a:pt x="1437410" y="2103243"/>
                    <a:pt x="1447417" y="2147866"/>
                    <a:pt x="1456612" y="2190326"/>
                  </a:cubicBezTo>
                  <a:cubicBezTo>
                    <a:pt x="1478247" y="2192760"/>
                    <a:pt x="1498260" y="2194923"/>
                    <a:pt x="1518003" y="2197627"/>
                  </a:cubicBezTo>
                  <a:cubicBezTo>
                    <a:pt x="1522330" y="2198168"/>
                    <a:pt x="1526657" y="2200062"/>
                    <a:pt x="1530713" y="2201684"/>
                  </a:cubicBezTo>
                  <a:cubicBezTo>
                    <a:pt x="1568035" y="2217099"/>
                    <a:pt x="1575607" y="2249553"/>
                    <a:pt x="1547751" y="2278761"/>
                  </a:cubicBezTo>
                  <a:cubicBezTo>
                    <a:pt x="1516921" y="2311214"/>
                    <a:pt x="1476625" y="2324466"/>
                    <a:pt x="1433624" y="2326900"/>
                  </a:cubicBezTo>
                  <a:cubicBezTo>
                    <a:pt x="1412529" y="2327981"/>
                    <a:pt x="1390083" y="2325548"/>
                    <a:pt x="1370070" y="2319057"/>
                  </a:cubicBezTo>
                  <a:cubicBezTo>
                    <a:pt x="1329774" y="2305805"/>
                    <a:pt x="1321660" y="2269566"/>
                    <a:pt x="1352491" y="2240628"/>
                  </a:cubicBezTo>
                  <a:cubicBezTo>
                    <a:pt x="1369529" y="2224672"/>
                    <a:pt x="1391165" y="2213854"/>
                    <a:pt x="1413070" y="2198980"/>
                  </a:cubicBezTo>
                  <a:cubicBezTo>
                    <a:pt x="1404146" y="2158413"/>
                    <a:pt x="1394139" y="2113790"/>
                    <a:pt x="1384403" y="2069978"/>
                  </a:cubicBezTo>
                  <a:cubicBezTo>
                    <a:pt x="1337617" y="2075116"/>
                    <a:pt x="1291912" y="2079984"/>
                    <a:pt x="1245395" y="2084852"/>
                  </a:cubicBezTo>
                  <a:cubicBezTo>
                    <a:pt x="1245395" y="2199250"/>
                    <a:pt x="1245395" y="2313918"/>
                    <a:pt x="1245395" y="2428857"/>
                  </a:cubicBezTo>
                  <a:cubicBezTo>
                    <a:pt x="1257836" y="2432373"/>
                    <a:pt x="1270547" y="2435077"/>
                    <a:pt x="1282716" y="2439404"/>
                  </a:cubicBezTo>
                  <a:cubicBezTo>
                    <a:pt x="1287584" y="2441298"/>
                    <a:pt x="1290830" y="2446977"/>
                    <a:pt x="1294886" y="2450763"/>
                  </a:cubicBezTo>
                  <a:cubicBezTo>
                    <a:pt x="1290830" y="2454820"/>
                    <a:pt x="1287855" y="2460770"/>
                    <a:pt x="1282987" y="2462392"/>
                  </a:cubicBezTo>
                  <a:cubicBezTo>
                    <a:pt x="1242420" y="2476185"/>
                    <a:pt x="1201854" y="2476455"/>
                    <a:pt x="1161287" y="2462392"/>
                  </a:cubicBezTo>
                  <a:cubicBezTo>
                    <a:pt x="1156690" y="2460770"/>
                    <a:pt x="1151281" y="2455090"/>
                    <a:pt x="1150469" y="2450493"/>
                  </a:cubicBezTo>
                  <a:cubicBezTo>
                    <a:pt x="1149928" y="2447788"/>
                    <a:pt x="1156419" y="2441568"/>
                    <a:pt x="1161017" y="2439945"/>
                  </a:cubicBezTo>
                  <a:cubicBezTo>
                    <a:pt x="1173457" y="2436970"/>
                    <a:pt x="1186438" y="2433996"/>
                    <a:pt x="1200231" y="2430209"/>
                  </a:cubicBezTo>
                  <a:close/>
                  <a:moveTo>
                    <a:pt x="2028871" y="1236740"/>
                  </a:moveTo>
                  <a:cubicBezTo>
                    <a:pt x="2028871" y="791049"/>
                    <a:pt x="1669181" y="430276"/>
                    <a:pt x="1224301" y="430006"/>
                  </a:cubicBezTo>
                  <a:cubicBezTo>
                    <a:pt x="777257" y="429735"/>
                    <a:pt x="415944" y="790237"/>
                    <a:pt x="415944" y="1236199"/>
                  </a:cubicBezTo>
                  <a:cubicBezTo>
                    <a:pt x="416214" y="1681891"/>
                    <a:pt x="776175" y="2042934"/>
                    <a:pt x="1220785" y="2042934"/>
                  </a:cubicBezTo>
                  <a:cubicBezTo>
                    <a:pt x="1668640" y="2042934"/>
                    <a:pt x="2028871" y="1683514"/>
                    <a:pt x="2028871" y="1236740"/>
                  </a:cubicBezTo>
                  <a:close/>
                </a:path>
              </a:pathLst>
            </a:custGeom>
            <a:grpFill/>
            <a:ln w="2697"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8CA180E-8483-449D-8516-92C929B66C92}"/>
                </a:ext>
              </a:extLst>
            </p:cNvPr>
            <p:cNvSpPr/>
            <p:nvPr/>
          </p:nvSpPr>
          <p:spPr>
            <a:xfrm>
              <a:off x="7509318" y="3706222"/>
              <a:ext cx="292079" cy="291810"/>
            </a:xfrm>
            <a:custGeom>
              <a:avLst/>
              <a:gdLst>
                <a:gd name="connsiteX0" fmla="*/ 146040 w 292079"/>
                <a:gd name="connsiteY0" fmla="*/ 1 h 291810"/>
                <a:gd name="connsiteX1" fmla="*/ 292079 w 292079"/>
                <a:gd name="connsiteY1" fmla="*/ 146311 h 291810"/>
                <a:gd name="connsiteX2" fmla="*/ 145499 w 292079"/>
                <a:gd name="connsiteY2" fmla="*/ 291810 h 291810"/>
                <a:gd name="connsiteX3" fmla="*/ 0 w 292079"/>
                <a:gd name="connsiteY3" fmla="*/ 145500 h 291810"/>
                <a:gd name="connsiteX4" fmla="*/ 146040 w 292079"/>
                <a:gd name="connsiteY4" fmla="*/ 1 h 291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9" h="291810">
                  <a:moveTo>
                    <a:pt x="146040" y="1"/>
                  </a:moveTo>
                  <a:cubicBezTo>
                    <a:pt x="226902" y="271"/>
                    <a:pt x="292079" y="65719"/>
                    <a:pt x="292079" y="146311"/>
                  </a:cubicBezTo>
                  <a:cubicBezTo>
                    <a:pt x="291809" y="226633"/>
                    <a:pt x="225821" y="292080"/>
                    <a:pt x="145499" y="291810"/>
                  </a:cubicBezTo>
                  <a:cubicBezTo>
                    <a:pt x="64636" y="291539"/>
                    <a:pt x="0" y="226633"/>
                    <a:pt x="0" y="145500"/>
                  </a:cubicBezTo>
                  <a:cubicBezTo>
                    <a:pt x="0" y="64367"/>
                    <a:pt x="64907" y="-270"/>
                    <a:pt x="146040" y="1"/>
                  </a:cubicBezTo>
                  <a:close/>
                </a:path>
              </a:pathLst>
            </a:custGeom>
            <a:grpFill/>
            <a:ln w="2697"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2019DBD6-C42D-4D2E-8D8A-1A13882DC43C}"/>
                </a:ext>
              </a:extLst>
            </p:cNvPr>
            <p:cNvSpPr/>
            <p:nvPr/>
          </p:nvSpPr>
          <p:spPr>
            <a:xfrm>
              <a:off x="6920800" y="3231852"/>
              <a:ext cx="187798" cy="187461"/>
            </a:xfrm>
            <a:custGeom>
              <a:avLst/>
              <a:gdLst>
                <a:gd name="connsiteX0" fmla="*/ 92253 w 187798"/>
                <a:gd name="connsiteY0" fmla="*/ 187429 h 187461"/>
                <a:gd name="connsiteX1" fmla="*/ 32 w 187798"/>
                <a:gd name="connsiteY1" fmla="*/ 92504 h 187461"/>
                <a:gd name="connsiteX2" fmla="*/ 94958 w 187798"/>
                <a:gd name="connsiteY2" fmla="*/ 12 h 187461"/>
                <a:gd name="connsiteX3" fmla="*/ 187720 w 187798"/>
                <a:gd name="connsiteY3" fmla="*/ 96019 h 187461"/>
                <a:gd name="connsiteX4" fmla="*/ 92253 w 187798"/>
                <a:gd name="connsiteY4" fmla="*/ 187429 h 187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98" h="187461">
                  <a:moveTo>
                    <a:pt x="92253" y="187429"/>
                  </a:moveTo>
                  <a:cubicBezTo>
                    <a:pt x="40328" y="186077"/>
                    <a:pt x="-1320" y="142806"/>
                    <a:pt x="32" y="92504"/>
                  </a:cubicBezTo>
                  <a:cubicBezTo>
                    <a:pt x="1655" y="40578"/>
                    <a:pt x="44114" y="-800"/>
                    <a:pt x="94958" y="12"/>
                  </a:cubicBezTo>
                  <a:cubicBezTo>
                    <a:pt x="146883" y="823"/>
                    <a:pt x="189884" y="45446"/>
                    <a:pt x="187720" y="96019"/>
                  </a:cubicBezTo>
                  <a:cubicBezTo>
                    <a:pt x="185827" y="147945"/>
                    <a:pt x="143097" y="188782"/>
                    <a:pt x="92253" y="187429"/>
                  </a:cubicBezTo>
                  <a:close/>
                </a:path>
              </a:pathLst>
            </a:custGeom>
            <a:grpFill/>
            <a:ln w="2697"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099A6FF8-1400-4D31-9769-379F52FFABD0}"/>
                </a:ext>
              </a:extLst>
            </p:cNvPr>
            <p:cNvSpPr/>
            <p:nvPr/>
          </p:nvSpPr>
          <p:spPr>
            <a:xfrm>
              <a:off x="7152867" y="3851720"/>
              <a:ext cx="187693" cy="187690"/>
            </a:xfrm>
            <a:custGeom>
              <a:avLst/>
              <a:gdLst>
                <a:gd name="connsiteX0" fmla="*/ 187693 w 187693"/>
                <a:gd name="connsiteY0" fmla="*/ 93845 h 187690"/>
                <a:gd name="connsiteX1" fmla="*/ 94390 w 187693"/>
                <a:gd name="connsiteY1" fmla="*/ 187689 h 187690"/>
                <a:gd name="connsiteX2" fmla="*/ 5 w 187693"/>
                <a:gd name="connsiteY2" fmla="*/ 94386 h 187690"/>
                <a:gd name="connsiteX3" fmla="*/ 94390 w 187693"/>
                <a:gd name="connsiteY3" fmla="*/ 1 h 187690"/>
                <a:gd name="connsiteX4" fmla="*/ 187693 w 187693"/>
                <a:gd name="connsiteY4" fmla="*/ 93845 h 187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93" h="187690">
                  <a:moveTo>
                    <a:pt x="187693" y="93845"/>
                  </a:moveTo>
                  <a:cubicBezTo>
                    <a:pt x="187693" y="145230"/>
                    <a:pt x="145774" y="187419"/>
                    <a:pt x="94390" y="187689"/>
                  </a:cubicBezTo>
                  <a:cubicBezTo>
                    <a:pt x="43547" y="187960"/>
                    <a:pt x="546" y="145500"/>
                    <a:pt x="5" y="94386"/>
                  </a:cubicBezTo>
                  <a:cubicBezTo>
                    <a:pt x="-536" y="42731"/>
                    <a:pt x="42465" y="-269"/>
                    <a:pt x="94390" y="1"/>
                  </a:cubicBezTo>
                  <a:cubicBezTo>
                    <a:pt x="146045" y="272"/>
                    <a:pt x="187423" y="42190"/>
                    <a:pt x="187693" y="93845"/>
                  </a:cubicBezTo>
                  <a:close/>
                </a:path>
              </a:pathLst>
            </a:custGeom>
            <a:grpFill/>
            <a:ln w="2697"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64EC0A74-7635-4E22-BC26-C9FE3A1D7FBE}"/>
                </a:ext>
              </a:extLst>
            </p:cNvPr>
            <p:cNvSpPr/>
            <p:nvPr/>
          </p:nvSpPr>
          <p:spPr>
            <a:xfrm>
              <a:off x="7851147" y="3481733"/>
              <a:ext cx="182583" cy="182051"/>
            </a:xfrm>
            <a:custGeom>
              <a:avLst/>
              <a:gdLst>
                <a:gd name="connsiteX0" fmla="*/ 93315 w 182583"/>
                <a:gd name="connsiteY0" fmla="*/ 21 h 182051"/>
                <a:gd name="connsiteX1" fmla="*/ 182562 w 182583"/>
                <a:gd name="connsiteY1" fmla="*/ 92513 h 182051"/>
                <a:gd name="connsiteX2" fmla="*/ 88718 w 182583"/>
                <a:gd name="connsiteY2" fmla="*/ 182030 h 182051"/>
                <a:gd name="connsiteX3" fmla="*/ 12 w 182583"/>
                <a:gd name="connsiteY3" fmla="*/ 89809 h 182051"/>
                <a:gd name="connsiteX4" fmla="*/ 93315 w 182583"/>
                <a:gd name="connsiteY4" fmla="*/ 21 h 182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583" h="182051">
                  <a:moveTo>
                    <a:pt x="93315" y="21"/>
                  </a:moveTo>
                  <a:cubicBezTo>
                    <a:pt x="143888" y="1103"/>
                    <a:pt x="183643" y="42481"/>
                    <a:pt x="182562" y="92513"/>
                  </a:cubicBezTo>
                  <a:cubicBezTo>
                    <a:pt x="181750" y="143086"/>
                    <a:pt x="139561" y="183112"/>
                    <a:pt x="88718" y="182030"/>
                  </a:cubicBezTo>
                  <a:cubicBezTo>
                    <a:pt x="39767" y="180948"/>
                    <a:pt x="-799" y="139030"/>
                    <a:pt x="12" y="89809"/>
                  </a:cubicBezTo>
                  <a:cubicBezTo>
                    <a:pt x="1094" y="38965"/>
                    <a:pt x="42472" y="-1060"/>
                    <a:pt x="93315" y="21"/>
                  </a:cubicBezTo>
                  <a:close/>
                </a:path>
              </a:pathLst>
            </a:custGeom>
            <a:grpFill/>
            <a:ln w="269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8F4A9D4B-1961-474B-91E8-7DFBFFDD86C8}"/>
                </a:ext>
              </a:extLst>
            </p:cNvPr>
            <p:cNvSpPr/>
            <p:nvPr/>
          </p:nvSpPr>
          <p:spPr>
            <a:xfrm>
              <a:off x="7339207" y="3011722"/>
              <a:ext cx="181741" cy="181739"/>
            </a:xfrm>
            <a:custGeom>
              <a:avLst/>
              <a:gdLst>
                <a:gd name="connsiteX0" fmla="*/ 181740 w 181741"/>
                <a:gd name="connsiteY0" fmla="*/ 90599 h 181739"/>
                <a:gd name="connsiteX1" fmla="*/ 91682 w 181741"/>
                <a:gd name="connsiteY1" fmla="*/ 181738 h 181739"/>
                <a:gd name="connsiteX2" fmla="*/ 1 w 181741"/>
                <a:gd name="connsiteY2" fmla="*/ 91951 h 181739"/>
                <a:gd name="connsiteX3" fmla="*/ 90871 w 181741"/>
                <a:gd name="connsiteY3" fmla="*/ 0 h 181739"/>
                <a:gd name="connsiteX4" fmla="*/ 181740 w 181741"/>
                <a:gd name="connsiteY4" fmla="*/ 90599 h 181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741" h="181739">
                  <a:moveTo>
                    <a:pt x="181740" y="90599"/>
                  </a:moveTo>
                  <a:cubicBezTo>
                    <a:pt x="182010" y="141442"/>
                    <a:pt x="142255" y="181738"/>
                    <a:pt x="91682" y="181738"/>
                  </a:cubicBezTo>
                  <a:cubicBezTo>
                    <a:pt x="40838" y="182009"/>
                    <a:pt x="272" y="142253"/>
                    <a:pt x="1" y="91951"/>
                  </a:cubicBezTo>
                  <a:cubicBezTo>
                    <a:pt x="-269" y="40296"/>
                    <a:pt x="39757" y="0"/>
                    <a:pt x="90871" y="0"/>
                  </a:cubicBezTo>
                  <a:cubicBezTo>
                    <a:pt x="141444" y="270"/>
                    <a:pt x="181469" y="40026"/>
                    <a:pt x="181740" y="90599"/>
                  </a:cubicBezTo>
                  <a:close/>
                </a:path>
              </a:pathLst>
            </a:custGeom>
            <a:grpFill/>
            <a:ln w="269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C5BBC62-9527-4693-A2FF-296079F7CA89}"/>
                </a:ext>
              </a:extLst>
            </p:cNvPr>
            <p:cNvSpPr/>
            <p:nvPr/>
          </p:nvSpPr>
          <p:spPr>
            <a:xfrm>
              <a:off x="6952744" y="4243054"/>
              <a:ext cx="130083" cy="130083"/>
            </a:xfrm>
            <a:custGeom>
              <a:avLst/>
              <a:gdLst>
                <a:gd name="connsiteX0" fmla="*/ 130084 w 130083"/>
                <a:gd name="connsiteY0" fmla="*/ 65177 h 130083"/>
                <a:gd name="connsiteX1" fmla="*/ 65447 w 130083"/>
                <a:gd name="connsiteY1" fmla="*/ 130083 h 130083"/>
                <a:gd name="connsiteX2" fmla="*/ 0 w 130083"/>
                <a:gd name="connsiteY2" fmla="*/ 65447 h 130083"/>
                <a:gd name="connsiteX3" fmla="*/ 65177 w 130083"/>
                <a:gd name="connsiteY3" fmla="*/ 0 h 130083"/>
                <a:gd name="connsiteX4" fmla="*/ 130084 w 130083"/>
                <a:gd name="connsiteY4" fmla="*/ 65177 h 130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083" h="130083">
                  <a:moveTo>
                    <a:pt x="130084" y="65177"/>
                  </a:moveTo>
                  <a:cubicBezTo>
                    <a:pt x="130084" y="101957"/>
                    <a:pt x="101957" y="130083"/>
                    <a:pt x="65447" y="130083"/>
                  </a:cubicBezTo>
                  <a:cubicBezTo>
                    <a:pt x="29208" y="130083"/>
                    <a:pt x="0" y="101416"/>
                    <a:pt x="0" y="65447"/>
                  </a:cubicBezTo>
                  <a:cubicBezTo>
                    <a:pt x="0" y="30019"/>
                    <a:pt x="29478" y="0"/>
                    <a:pt x="65177" y="0"/>
                  </a:cubicBezTo>
                  <a:cubicBezTo>
                    <a:pt x="100605" y="0"/>
                    <a:pt x="129813" y="29208"/>
                    <a:pt x="130084" y="65177"/>
                  </a:cubicBezTo>
                  <a:close/>
                </a:path>
              </a:pathLst>
            </a:custGeom>
            <a:grpFill/>
            <a:ln w="2697"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40C44990-7B47-4052-A5DB-FCDCF8A57D2D}"/>
                </a:ext>
              </a:extLst>
            </p:cNvPr>
            <p:cNvSpPr/>
            <p:nvPr/>
          </p:nvSpPr>
          <p:spPr>
            <a:xfrm>
              <a:off x="7503638" y="3416034"/>
              <a:ext cx="113859" cy="114942"/>
            </a:xfrm>
            <a:custGeom>
              <a:avLst/>
              <a:gdLst>
                <a:gd name="connsiteX0" fmla="*/ 0 w 113859"/>
                <a:gd name="connsiteY0" fmla="*/ 57336 h 114942"/>
                <a:gd name="connsiteX1" fmla="*/ 57064 w 113859"/>
                <a:gd name="connsiteY1" fmla="*/ 2 h 114942"/>
                <a:gd name="connsiteX2" fmla="*/ 113857 w 113859"/>
                <a:gd name="connsiteY2" fmla="*/ 58148 h 114942"/>
                <a:gd name="connsiteX3" fmla="*/ 57064 w 113859"/>
                <a:gd name="connsiteY3" fmla="*/ 114941 h 114942"/>
                <a:gd name="connsiteX4" fmla="*/ 0 w 113859"/>
                <a:gd name="connsiteY4" fmla="*/ 57336 h 11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59" h="114942">
                  <a:moveTo>
                    <a:pt x="0" y="57336"/>
                  </a:moveTo>
                  <a:cubicBezTo>
                    <a:pt x="0" y="25424"/>
                    <a:pt x="25692" y="-268"/>
                    <a:pt x="57064" y="2"/>
                  </a:cubicBezTo>
                  <a:cubicBezTo>
                    <a:pt x="88706" y="273"/>
                    <a:pt x="114127" y="26235"/>
                    <a:pt x="113857" y="58148"/>
                  </a:cubicBezTo>
                  <a:cubicBezTo>
                    <a:pt x="113586" y="88978"/>
                    <a:pt x="88165" y="114670"/>
                    <a:pt x="57064" y="114941"/>
                  </a:cubicBezTo>
                  <a:cubicBezTo>
                    <a:pt x="25963" y="115211"/>
                    <a:pt x="0" y="89249"/>
                    <a:pt x="0" y="57336"/>
                  </a:cubicBezTo>
                  <a:close/>
                </a:path>
              </a:pathLst>
            </a:custGeom>
            <a:grpFill/>
            <a:ln w="2697"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EDDD26A-C8E4-4650-AF00-BE74132E7CB6}"/>
                </a:ext>
              </a:extLst>
            </p:cNvPr>
            <p:cNvSpPr/>
            <p:nvPr/>
          </p:nvSpPr>
          <p:spPr>
            <a:xfrm>
              <a:off x="7706742" y="4277941"/>
              <a:ext cx="113859" cy="114129"/>
            </a:xfrm>
            <a:custGeom>
              <a:avLst/>
              <a:gdLst>
                <a:gd name="connsiteX0" fmla="*/ 57334 w 113859"/>
                <a:gd name="connsiteY0" fmla="*/ 114127 h 114129"/>
                <a:gd name="connsiteX1" fmla="*/ 0 w 113859"/>
                <a:gd name="connsiteY1" fmla="*/ 57334 h 114129"/>
                <a:gd name="connsiteX2" fmla="*/ 57064 w 113859"/>
                <a:gd name="connsiteY2" fmla="*/ 0 h 114129"/>
                <a:gd name="connsiteX3" fmla="*/ 113857 w 113859"/>
                <a:gd name="connsiteY3" fmla="*/ 56523 h 114129"/>
                <a:gd name="connsiteX4" fmla="*/ 57334 w 113859"/>
                <a:gd name="connsiteY4" fmla="*/ 114127 h 114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59" h="114129">
                  <a:moveTo>
                    <a:pt x="57334" y="114127"/>
                  </a:moveTo>
                  <a:cubicBezTo>
                    <a:pt x="24881" y="114398"/>
                    <a:pt x="0" y="89787"/>
                    <a:pt x="0" y="57334"/>
                  </a:cubicBezTo>
                  <a:cubicBezTo>
                    <a:pt x="0" y="25151"/>
                    <a:pt x="25151" y="0"/>
                    <a:pt x="57064" y="0"/>
                  </a:cubicBezTo>
                  <a:cubicBezTo>
                    <a:pt x="88165" y="0"/>
                    <a:pt x="113586" y="25151"/>
                    <a:pt x="113857" y="56523"/>
                  </a:cubicBezTo>
                  <a:cubicBezTo>
                    <a:pt x="114127" y="88706"/>
                    <a:pt x="89246" y="113857"/>
                    <a:pt x="57334" y="114127"/>
                  </a:cubicBezTo>
                  <a:close/>
                </a:path>
              </a:pathLst>
            </a:custGeom>
            <a:grpFill/>
            <a:ln w="2697"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57D9390A-FB1F-44D2-A02E-1451898ED931}"/>
                </a:ext>
              </a:extLst>
            </p:cNvPr>
            <p:cNvSpPr/>
            <p:nvPr/>
          </p:nvSpPr>
          <p:spPr>
            <a:xfrm>
              <a:off x="6870529" y="3831436"/>
              <a:ext cx="114129" cy="113858"/>
            </a:xfrm>
            <a:custGeom>
              <a:avLst/>
              <a:gdLst>
                <a:gd name="connsiteX0" fmla="*/ 57064 w 114129"/>
                <a:gd name="connsiteY0" fmla="*/ 113859 h 113858"/>
                <a:gd name="connsiteX1" fmla="*/ 0 w 114129"/>
                <a:gd name="connsiteY1" fmla="*/ 56795 h 113858"/>
                <a:gd name="connsiteX2" fmla="*/ 55982 w 114129"/>
                <a:gd name="connsiteY2" fmla="*/ 2 h 113858"/>
                <a:gd name="connsiteX3" fmla="*/ 114127 w 114129"/>
                <a:gd name="connsiteY3" fmla="*/ 56525 h 113858"/>
                <a:gd name="connsiteX4" fmla="*/ 57064 w 114129"/>
                <a:gd name="connsiteY4" fmla="*/ 113859 h 11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29" h="113858">
                  <a:moveTo>
                    <a:pt x="57064" y="113859"/>
                  </a:moveTo>
                  <a:cubicBezTo>
                    <a:pt x="24610" y="113859"/>
                    <a:pt x="0" y="89249"/>
                    <a:pt x="0" y="56795"/>
                  </a:cubicBezTo>
                  <a:cubicBezTo>
                    <a:pt x="0" y="25153"/>
                    <a:pt x="24610" y="273"/>
                    <a:pt x="55982" y="2"/>
                  </a:cubicBezTo>
                  <a:cubicBezTo>
                    <a:pt x="88165" y="-268"/>
                    <a:pt x="113857" y="24883"/>
                    <a:pt x="114127" y="56525"/>
                  </a:cubicBezTo>
                  <a:cubicBezTo>
                    <a:pt x="114398" y="88437"/>
                    <a:pt x="88976" y="113859"/>
                    <a:pt x="57064" y="113859"/>
                  </a:cubicBezTo>
                  <a:close/>
                </a:path>
              </a:pathLst>
            </a:custGeom>
            <a:grpFill/>
            <a:ln w="2697"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765BA77C-DF6B-42C3-9FFC-D9510C81BD77}"/>
                </a:ext>
              </a:extLst>
            </p:cNvPr>
            <p:cNvSpPr/>
            <p:nvPr/>
          </p:nvSpPr>
          <p:spPr>
            <a:xfrm>
              <a:off x="7885232" y="3982067"/>
              <a:ext cx="114131" cy="114406"/>
            </a:xfrm>
            <a:custGeom>
              <a:avLst/>
              <a:gdLst>
                <a:gd name="connsiteX0" fmla="*/ 114130 w 114131"/>
                <a:gd name="connsiteY0" fmla="*/ 56531 h 114406"/>
                <a:gd name="connsiteX1" fmla="*/ 57336 w 114131"/>
                <a:gd name="connsiteY1" fmla="*/ 114406 h 114406"/>
                <a:gd name="connsiteX2" fmla="*/ 2 w 114131"/>
                <a:gd name="connsiteY2" fmla="*/ 58154 h 114406"/>
                <a:gd name="connsiteX3" fmla="*/ 56255 w 114131"/>
                <a:gd name="connsiteY3" fmla="*/ 9 h 114406"/>
                <a:gd name="connsiteX4" fmla="*/ 114130 w 114131"/>
                <a:gd name="connsiteY4" fmla="*/ 56531 h 11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31" h="114406">
                  <a:moveTo>
                    <a:pt x="114130" y="56531"/>
                  </a:moveTo>
                  <a:cubicBezTo>
                    <a:pt x="114400" y="88444"/>
                    <a:pt x="88978" y="114406"/>
                    <a:pt x="57336" y="114406"/>
                  </a:cubicBezTo>
                  <a:cubicBezTo>
                    <a:pt x="26506" y="114406"/>
                    <a:pt x="543" y="88985"/>
                    <a:pt x="2" y="58154"/>
                  </a:cubicBezTo>
                  <a:cubicBezTo>
                    <a:pt x="-268" y="25971"/>
                    <a:pt x="24072" y="549"/>
                    <a:pt x="56255" y="9"/>
                  </a:cubicBezTo>
                  <a:cubicBezTo>
                    <a:pt x="88708" y="-532"/>
                    <a:pt x="114130" y="24349"/>
                    <a:pt x="114130" y="56531"/>
                  </a:cubicBezTo>
                  <a:close/>
                </a:path>
              </a:pathLst>
            </a:custGeom>
            <a:grpFill/>
            <a:ln w="2697"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543FA48-A5F1-4F30-B107-8966FF47DB97}"/>
                </a:ext>
              </a:extLst>
            </p:cNvPr>
            <p:cNvSpPr/>
            <p:nvPr/>
          </p:nvSpPr>
          <p:spPr>
            <a:xfrm>
              <a:off x="7173967" y="3473357"/>
              <a:ext cx="73023" cy="73303"/>
            </a:xfrm>
            <a:custGeom>
              <a:avLst/>
              <a:gdLst>
                <a:gd name="connsiteX0" fmla="*/ 0 w 73023"/>
                <a:gd name="connsiteY0" fmla="*/ 36253 h 73303"/>
                <a:gd name="connsiteX1" fmla="*/ 37051 w 73023"/>
                <a:gd name="connsiteY1" fmla="*/ 13 h 73303"/>
                <a:gd name="connsiteX2" fmla="*/ 73020 w 73023"/>
                <a:gd name="connsiteY2" fmla="*/ 36253 h 73303"/>
                <a:gd name="connsiteX3" fmla="*/ 36510 w 73023"/>
                <a:gd name="connsiteY3" fmla="*/ 73303 h 73303"/>
                <a:gd name="connsiteX4" fmla="*/ 0 w 73023"/>
                <a:gd name="connsiteY4" fmla="*/ 36253 h 73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23" h="73303">
                  <a:moveTo>
                    <a:pt x="0" y="36253"/>
                  </a:moveTo>
                  <a:cubicBezTo>
                    <a:pt x="0" y="15699"/>
                    <a:pt x="16497" y="-528"/>
                    <a:pt x="37051" y="13"/>
                  </a:cubicBezTo>
                  <a:cubicBezTo>
                    <a:pt x="56793" y="284"/>
                    <a:pt x="73020" y="16510"/>
                    <a:pt x="73020" y="36253"/>
                  </a:cubicBezTo>
                  <a:cubicBezTo>
                    <a:pt x="73290" y="56266"/>
                    <a:pt x="56523" y="73303"/>
                    <a:pt x="36510" y="73303"/>
                  </a:cubicBezTo>
                  <a:cubicBezTo>
                    <a:pt x="16497" y="73303"/>
                    <a:pt x="0" y="56806"/>
                    <a:pt x="0" y="36253"/>
                  </a:cubicBezTo>
                  <a:close/>
                </a:path>
              </a:pathLst>
            </a:custGeom>
            <a:grpFill/>
            <a:ln w="2697"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4491B60A-5954-468B-B17F-E9476B42934D}"/>
                </a:ext>
              </a:extLst>
            </p:cNvPr>
            <p:cNvSpPr/>
            <p:nvPr/>
          </p:nvSpPr>
          <p:spPr>
            <a:xfrm>
              <a:off x="7484974" y="4150288"/>
              <a:ext cx="73026" cy="73023"/>
            </a:xfrm>
            <a:custGeom>
              <a:avLst/>
              <a:gdLst>
                <a:gd name="connsiteX0" fmla="*/ 3 w 73026"/>
                <a:gd name="connsiteY0" fmla="*/ 35973 h 73023"/>
                <a:gd name="connsiteX1" fmla="*/ 37054 w 73026"/>
                <a:gd name="connsiteY1" fmla="*/ 4 h 73023"/>
                <a:gd name="connsiteX2" fmla="*/ 73023 w 73026"/>
                <a:gd name="connsiteY2" fmla="*/ 35973 h 73023"/>
                <a:gd name="connsiteX3" fmla="*/ 36243 w 73026"/>
                <a:gd name="connsiteY3" fmla="*/ 73023 h 73023"/>
                <a:gd name="connsiteX4" fmla="*/ 3 w 73026"/>
                <a:gd name="connsiteY4" fmla="*/ 35973 h 730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26" h="73023">
                  <a:moveTo>
                    <a:pt x="3" y="35973"/>
                  </a:moveTo>
                  <a:cubicBezTo>
                    <a:pt x="3" y="15148"/>
                    <a:pt x="15960" y="-267"/>
                    <a:pt x="37054" y="4"/>
                  </a:cubicBezTo>
                  <a:cubicBezTo>
                    <a:pt x="57067" y="274"/>
                    <a:pt x="73023" y="16230"/>
                    <a:pt x="73023" y="35973"/>
                  </a:cubicBezTo>
                  <a:cubicBezTo>
                    <a:pt x="73294" y="55985"/>
                    <a:pt x="56256" y="73023"/>
                    <a:pt x="36243" y="73023"/>
                  </a:cubicBezTo>
                  <a:cubicBezTo>
                    <a:pt x="15689" y="73023"/>
                    <a:pt x="-267" y="56526"/>
                    <a:pt x="3" y="35973"/>
                  </a:cubicBezTo>
                  <a:close/>
                </a:path>
              </a:pathLst>
            </a:custGeom>
            <a:grpFill/>
            <a:ln w="2697"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FE066E19-7666-4E2B-8FEE-06F7B76C9346}"/>
                </a:ext>
              </a:extLst>
            </p:cNvPr>
            <p:cNvSpPr/>
            <p:nvPr/>
          </p:nvSpPr>
          <p:spPr>
            <a:xfrm>
              <a:off x="6658768" y="3549352"/>
              <a:ext cx="72752" cy="73303"/>
            </a:xfrm>
            <a:custGeom>
              <a:avLst/>
              <a:gdLst>
                <a:gd name="connsiteX0" fmla="*/ 72753 w 72752"/>
                <a:gd name="connsiteY0" fmla="*/ 36253 h 73303"/>
                <a:gd name="connsiteX1" fmla="*/ 36513 w 72752"/>
                <a:gd name="connsiteY1" fmla="*/ 73304 h 73303"/>
                <a:gd name="connsiteX2" fmla="*/ 3 w 72752"/>
                <a:gd name="connsiteY2" fmla="*/ 35982 h 73303"/>
                <a:gd name="connsiteX3" fmla="*/ 35972 w 72752"/>
                <a:gd name="connsiteY3" fmla="*/ 13 h 73303"/>
                <a:gd name="connsiteX4" fmla="*/ 72753 w 72752"/>
                <a:gd name="connsiteY4" fmla="*/ 36253 h 73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52" h="73303">
                  <a:moveTo>
                    <a:pt x="72753" y="36253"/>
                  </a:moveTo>
                  <a:cubicBezTo>
                    <a:pt x="72753" y="56807"/>
                    <a:pt x="56796" y="73304"/>
                    <a:pt x="36513" y="73304"/>
                  </a:cubicBezTo>
                  <a:cubicBezTo>
                    <a:pt x="16500" y="73304"/>
                    <a:pt x="-267" y="55995"/>
                    <a:pt x="3" y="35982"/>
                  </a:cubicBezTo>
                  <a:cubicBezTo>
                    <a:pt x="274" y="16240"/>
                    <a:pt x="16230" y="284"/>
                    <a:pt x="35972" y="13"/>
                  </a:cubicBezTo>
                  <a:cubicBezTo>
                    <a:pt x="56526" y="-527"/>
                    <a:pt x="72753" y="15429"/>
                    <a:pt x="72753" y="36253"/>
                  </a:cubicBezTo>
                  <a:close/>
                </a:path>
              </a:pathLst>
            </a:custGeom>
            <a:grpFill/>
            <a:ln w="2697"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6A749EC5-5853-4A01-9C0F-ECE05569D157}"/>
                </a:ext>
              </a:extLst>
            </p:cNvPr>
            <p:cNvSpPr/>
            <p:nvPr/>
          </p:nvSpPr>
          <p:spPr>
            <a:xfrm>
              <a:off x="8048289" y="3740022"/>
              <a:ext cx="37097" cy="37057"/>
            </a:xfrm>
            <a:custGeom>
              <a:avLst/>
              <a:gdLst>
                <a:gd name="connsiteX0" fmla="*/ 18684 w 37097"/>
                <a:gd name="connsiteY0" fmla="*/ 6 h 37057"/>
                <a:gd name="connsiteX1" fmla="*/ 37074 w 37097"/>
                <a:gd name="connsiteY1" fmla="*/ 19208 h 37057"/>
                <a:gd name="connsiteX2" fmla="*/ 18414 w 37097"/>
                <a:gd name="connsiteY2" fmla="*/ 37057 h 37057"/>
                <a:gd name="connsiteX3" fmla="*/ 23 w 37097"/>
                <a:gd name="connsiteY3" fmla="*/ 17856 h 37057"/>
                <a:gd name="connsiteX4" fmla="*/ 18684 w 37097"/>
                <a:gd name="connsiteY4" fmla="*/ 6 h 3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97" h="37057">
                  <a:moveTo>
                    <a:pt x="18684" y="6"/>
                  </a:moveTo>
                  <a:cubicBezTo>
                    <a:pt x="28690" y="6"/>
                    <a:pt x="37615" y="9472"/>
                    <a:pt x="37074" y="19208"/>
                  </a:cubicBezTo>
                  <a:cubicBezTo>
                    <a:pt x="36533" y="28673"/>
                    <a:pt x="27879" y="37057"/>
                    <a:pt x="18414" y="37057"/>
                  </a:cubicBezTo>
                  <a:cubicBezTo>
                    <a:pt x="8407" y="37057"/>
                    <a:pt x="-518" y="27592"/>
                    <a:pt x="23" y="17856"/>
                  </a:cubicBezTo>
                  <a:cubicBezTo>
                    <a:pt x="564" y="8120"/>
                    <a:pt x="9489" y="-264"/>
                    <a:pt x="18684" y="6"/>
                  </a:cubicBezTo>
                  <a:close/>
                </a:path>
              </a:pathLst>
            </a:custGeom>
            <a:grpFill/>
            <a:ln w="2697"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2835F12E-9909-4C52-9249-D2D5B7E1E10C}"/>
                </a:ext>
              </a:extLst>
            </p:cNvPr>
            <p:cNvSpPr/>
            <p:nvPr/>
          </p:nvSpPr>
          <p:spPr>
            <a:xfrm>
              <a:off x="7726484" y="3289414"/>
              <a:ext cx="37057" cy="36588"/>
            </a:xfrm>
            <a:custGeom>
              <a:avLst/>
              <a:gdLst>
                <a:gd name="connsiteX0" fmla="*/ 37051 w 37057"/>
                <a:gd name="connsiteY0" fmla="*/ 18445 h 36588"/>
                <a:gd name="connsiteX1" fmla="*/ 17579 w 37057"/>
                <a:gd name="connsiteY1" fmla="*/ 36564 h 36588"/>
                <a:gd name="connsiteX2" fmla="*/ 0 w 37057"/>
                <a:gd name="connsiteY2" fmla="*/ 17904 h 36588"/>
                <a:gd name="connsiteX3" fmla="*/ 19472 w 37057"/>
                <a:gd name="connsiteY3" fmla="*/ 54 h 36588"/>
                <a:gd name="connsiteX4" fmla="*/ 37051 w 37057"/>
                <a:gd name="connsiteY4" fmla="*/ 18445 h 3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7" h="36588">
                  <a:moveTo>
                    <a:pt x="37051" y="18445"/>
                  </a:moveTo>
                  <a:cubicBezTo>
                    <a:pt x="36780" y="28451"/>
                    <a:pt x="27585" y="37105"/>
                    <a:pt x="17579" y="36564"/>
                  </a:cubicBezTo>
                  <a:cubicBezTo>
                    <a:pt x="8113" y="36023"/>
                    <a:pt x="0" y="27369"/>
                    <a:pt x="0" y="17904"/>
                  </a:cubicBezTo>
                  <a:cubicBezTo>
                    <a:pt x="270" y="7627"/>
                    <a:pt x="9466" y="-757"/>
                    <a:pt x="19472" y="54"/>
                  </a:cubicBezTo>
                  <a:cubicBezTo>
                    <a:pt x="29478" y="325"/>
                    <a:pt x="37321" y="8709"/>
                    <a:pt x="37051" y="18445"/>
                  </a:cubicBezTo>
                  <a:close/>
                </a:path>
              </a:pathLst>
            </a:custGeom>
            <a:grpFill/>
            <a:ln w="2697"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73E280FA-C6F3-4644-A933-FFF963BA8BF0}"/>
                </a:ext>
              </a:extLst>
            </p:cNvPr>
            <p:cNvSpPr/>
            <p:nvPr/>
          </p:nvSpPr>
          <p:spPr>
            <a:xfrm>
              <a:off x="6947606" y="3473615"/>
              <a:ext cx="37050" cy="36271"/>
            </a:xfrm>
            <a:custGeom>
              <a:avLst/>
              <a:gdLst>
                <a:gd name="connsiteX0" fmla="*/ 37051 w 37050"/>
                <a:gd name="connsiteY0" fmla="*/ 17875 h 36271"/>
                <a:gd name="connsiteX1" fmla="*/ 18120 w 37050"/>
                <a:gd name="connsiteY1" fmla="*/ 36265 h 36271"/>
                <a:gd name="connsiteX2" fmla="*/ 0 w 37050"/>
                <a:gd name="connsiteY2" fmla="*/ 18416 h 36271"/>
                <a:gd name="connsiteX3" fmla="*/ 17579 w 37050"/>
                <a:gd name="connsiteY3" fmla="*/ 26 h 36271"/>
                <a:gd name="connsiteX4" fmla="*/ 37051 w 37050"/>
                <a:gd name="connsiteY4" fmla="*/ 17875 h 36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0" h="36271">
                  <a:moveTo>
                    <a:pt x="37051" y="17875"/>
                  </a:moveTo>
                  <a:cubicBezTo>
                    <a:pt x="37051" y="28152"/>
                    <a:pt x="28397" y="36535"/>
                    <a:pt x="18120" y="36265"/>
                  </a:cubicBezTo>
                  <a:cubicBezTo>
                    <a:pt x="8384" y="35995"/>
                    <a:pt x="270" y="27881"/>
                    <a:pt x="0" y="18416"/>
                  </a:cubicBezTo>
                  <a:cubicBezTo>
                    <a:pt x="0" y="8950"/>
                    <a:pt x="7843" y="566"/>
                    <a:pt x="17579" y="26"/>
                  </a:cubicBezTo>
                  <a:cubicBezTo>
                    <a:pt x="28397" y="-515"/>
                    <a:pt x="37051" y="7598"/>
                    <a:pt x="37051" y="17875"/>
                  </a:cubicBezTo>
                  <a:close/>
                </a:path>
              </a:pathLst>
            </a:custGeom>
            <a:grpFill/>
            <a:ln w="2697"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928E1CCB-1F73-49BA-A48B-E544684CD798}"/>
                </a:ext>
              </a:extLst>
            </p:cNvPr>
            <p:cNvSpPr/>
            <p:nvPr/>
          </p:nvSpPr>
          <p:spPr>
            <a:xfrm>
              <a:off x="6776144" y="4074026"/>
              <a:ext cx="35976" cy="36266"/>
            </a:xfrm>
            <a:custGeom>
              <a:avLst/>
              <a:gdLst>
                <a:gd name="connsiteX0" fmla="*/ 35969 w 35976"/>
                <a:gd name="connsiteY0" fmla="*/ 17579 h 36266"/>
                <a:gd name="connsiteX1" fmla="*/ 18931 w 35976"/>
                <a:gd name="connsiteY1" fmla="*/ 36239 h 36266"/>
                <a:gd name="connsiteX2" fmla="*/ 0 w 35976"/>
                <a:gd name="connsiteY2" fmla="*/ 18120 h 36266"/>
                <a:gd name="connsiteX3" fmla="*/ 17579 w 35976"/>
                <a:gd name="connsiteY3" fmla="*/ 0 h 36266"/>
                <a:gd name="connsiteX4" fmla="*/ 35969 w 35976"/>
                <a:gd name="connsiteY4" fmla="*/ 17579 h 3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76" h="36266">
                  <a:moveTo>
                    <a:pt x="35969" y="17579"/>
                  </a:moveTo>
                  <a:cubicBezTo>
                    <a:pt x="36239" y="28126"/>
                    <a:pt x="29208" y="35698"/>
                    <a:pt x="18931" y="36239"/>
                  </a:cubicBezTo>
                  <a:cubicBezTo>
                    <a:pt x="8113" y="36780"/>
                    <a:pt x="0" y="29208"/>
                    <a:pt x="0" y="18120"/>
                  </a:cubicBezTo>
                  <a:cubicBezTo>
                    <a:pt x="0" y="7843"/>
                    <a:pt x="7572" y="270"/>
                    <a:pt x="17579" y="0"/>
                  </a:cubicBezTo>
                  <a:cubicBezTo>
                    <a:pt x="27856" y="0"/>
                    <a:pt x="35699" y="7302"/>
                    <a:pt x="35969" y="17579"/>
                  </a:cubicBezTo>
                  <a:close/>
                </a:path>
              </a:pathLst>
            </a:custGeom>
            <a:grpFill/>
            <a:ln w="269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611ED59E-988E-4CB1-88CB-8B4AD6F99ED9}"/>
                </a:ext>
              </a:extLst>
            </p:cNvPr>
            <p:cNvSpPr/>
            <p:nvPr/>
          </p:nvSpPr>
          <p:spPr>
            <a:xfrm>
              <a:off x="7322434" y="4373949"/>
              <a:ext cx="35975" cy="36246"/>
            </a:xfrm>
            <a:custGeom>
              <a:avLst/>
              <a:gdLst>
                <a:gd name="connsiteX0" fmla="*/ 35976 w 35975"/>
                <a:gd name="connsiteY0" fmla="*/ 17849 h 36246"/>
                <a:gd name="connsiteX1" fmla="*/ 18667 w 35975"/>
                <a:gd name="connsiteY1" fmla="*/ 36240 h 36246"/>
                <a:gd name="connsiteX2" fmla="*/ 7 w 35975"/>
                <a:gd name="connsiteY2" fmla="*/ 17849 h 36246"/>
                <a:gd name="connsiteX3" fmla="*/ 18126 w 35975"/>
                <a:gd name="connsiteY3" fmla="*/ 0 h 36246"/>
                <a:gd name="connsiteX4" fmla="*/ 35976 w 35975"/>
                <a:gd name="connsiteY4" fmla="*/ 17849 h 3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75" h="36246">
                  <a:moveTo>
                    <a:pt x="35976" y="17849"/>
                  </a:moveTo>
                  <a:cubicBezTo>
                    <a:pt x="35976" y="28126"/>
                    <a:pt x="28944" y="35969"/>
                    <a:pt x="18667" y="36240"/>
                  </a:cubicBezTo>
                  <a:cubicBezTo>
                    <a:pt x="7849" y="36510"/>
                    <a:pt x="-264" y="28667"/>
                    <a:pt x="7" y="17849"/>
                  </a:cubicBezTo>
                  <a:cubicBezTo>
                    <a:pt x="277" y="7572"/>
                    <a:pt x="7849" y="0"/>
                    <a:pt x="18126" y="0"/>
                  </a:cubicBezTo>
                  <a:cubicBezTo>
                    <a:pt x="28133" y="0"/>
                    <a:pt x="35705" y="7843"/>
                    <a:pt x="35976" y="17849"/>
                  </a:cubicBezTo>
                  <a:close/>
                </a:path>
              </a:pathLst>
            </a:custGeom>
            <a:grpFill/>
            <a:ln w="2697" cap="flat">
              <a:noFill/>
              <a:prstDash val="solid"/>
              <a:miter/>
            </a:ln>
          </p:spPr>
          <p:txBody>
            <a:bodyPr rtlCol="0" anchor="ctr"/>
            <a:lstStyle/>
            <a:p>
              <a:endParaRPr lang="en-US"/>
            </a:p>
          </p:txBody>
        </p:sp>
      </p:grpSp>
      <p:sp>
        <p:nvSpPr>
          <p:cNvPr id="49" name="Freeform: Shape 48">
            <a:extLst>
              <a:ext uri="{FF2B5EF4-FFF2-40B4-BE49-F238E27FC236}">
                <a16:creationId xmlns:a16="http://schemas.microsoft.com/office/drawing/2014/main" id="{8BB4F036-2032-4E6C-BF43-BD34142A39C8}"/>
              </a:ext>
            </a:extLst>
          </p:cNvPr>
          <p:cNvSpPr/>
          <p:nvPr userDrawn="1"/>
        </p:nvSpPr>
        <p:spPr>
          <a:xfrm rot="3963644">
            <a:off x="10083774" y="3995841"/>
            <a:ext cx="1317649" cy="3606942"/>
          </a:xfrm>
          <a:custGeom>
            <a:avLst/>
            <a:gdLst>
              <a:gd name="connsiteX0" fmla="*/ 488293 w 489702"/>
              <a:gd name="connsiteY0" fmla="*/ 1294624 h 1340514"/>
              <a:gd name="connsiteX1" fmla="*/ 451980 w 489702"/>
              <a:gd name="connsiteY1" fmla="*/ 1202961 h 1340514"/>
              <a:gd name="connsiteX2" fmla="*/ 353971 w 489702"/>
              <a:gd name="connsiteY2" fmla="*/ 1119759 h 1340514"/>
              <a:gd name="connsiteX3" fmla="*/ 227053 w 489702"/>
              <a:gd name="connsiteY3" fmla="*/ 1050659 h 1340514"/>
              <a:gd name="connsiteX4" fmla="*/ 105423 w 489702"/>
              <a:gd name="connsiteY4" fmla="*/ 969572 h 1340514"/>
              <a:gd name="connsiteX5" fmla="*/ 101192 w 489702"/>
              <a:gd name="connsiteY5" fmla="*/ 961816 h 1340514"/>
              <a:gd name="connsiteX6" fmla="*/ 368778 w 489702"/>
              <a:gd name="connsiteY6" fmla="*/ 962169 h 1340514"/>
              <a:gd name="connsiteX7" fmla="*/ 410379 w 489702"/>
              <a:gd name="connsiteY7" fmla="*/ 960406 h 1340514"/>
              <a:gd name="connsiteX8" fmla="*/ 411437 w 489702"/>
              <a:gd name="connsiteY8" fmla="*/ 925856 h 1340514"/>
              <a:gd name="connsiteX9" fmla="*/ 410026 w 489702"/>
              <a:gd name="connsiteY9" fmla="*/ 915280 h 1340514"/>
              <a:gd name="connsiteX10" fmla="*/ 70168 w 489702"/>
              <a:gd name="connsiteY10" fmla="*/ 910344 h 1340514"/>
              <a:gd name="connsiteX11" fmla="*/ 67347 w 489702"/>
              <a:gd name="connsiteY11" fmla="*/ 889543 h 1340514"/>
              <a:gd name="connsiteX12" fmla="*/ 70520 w 489702"/>
              <a:gd name="connsiteY12" fmla="*/ 887076 h 1340514"/>
              <a:gd name="connsiteX13" fmla="*/ 372656 w 489702"/>
              <a:gd name="connsiteY13" fmla="*/ 886370 h 1340514"/>
              <a:gd name="connsiteX14" fmla="*/ 408264 w 489702"/>
              <a:gd name="connsiteY14" fmla="*/ 884608 h 1340514"/>
              <a:gd name="connsiteX15" fmla="*/ 408969 w 489702"/>
              <a:gd name="connsiteY15" fmla="*/ 850058 h 1340514"/>
              <a:gd name="connsiteX16" fmla="*/ 407911 w 489702"/>
              <a:gd name="connsiteY16" fmla="*/ 839481 h 1340514"/>
              <a:gd name="connsiteX17" fmla="*/ 81802 w 489702"/>
              <a:gd name="connsiteY17" fmla="*/ 833841 h 1340514"/>
              <a:gd name="connsiteX18" fmla="*/ 97314 w 489702"/>
              <a:gd name="connsiteY18" fmla="*/ 808104 h 1340514"/>
              <a:gd name="connsiteX19" fmla="*/ 103660 w 489702"/>
              <a:gd name="connsiteY19" fmla="*/ 805284 h 1340514"/>
              <a:gd name="connsiteX20" fmla="*/ 334933 w 489702"/>
              <a:gd name="connsiteY20" fmla="*/ 805284 h 1340514"/>
              <a:gd name="connsiteX21" fmla="*/ 406501 w 489702"/>
              <a:gd name="connsiteY21" fmla="*/ 803521 h 1340514"/>
              <a:gd name="connsiteX22" fmla="*/ 411789 w 489702"/>
              <a:gd name="connsiteY22" fmla="*/ 772497 h 1340514"/>
              <a:gd name="connsiteX23" fmla="*/ 411437 w 489702"/>
              <a:gd name="connsiteY23" fmla="*/ 757690 h 1340514"/>
              <a:gd name="connsiteX24" fmla="*/ 395924 w 489702"/>
              <a:gd name="connsiteY24" fmla="*/ 755927 h 1340514"/>
              <a:gd name="connsiteX25" fmla="*/ 177343 w 489702"/>
              <a:gd name="connsiteY25" fmla="*/ 755574 h 1340514"/>
              <a:gd name="connsiteX26" fmla="*/ 163946 w 489702"/>
              <a:gd name="connsiteY26" fmla="*/ 750639 h 1340514"/>
              <a:gd name="connsiteX27" fmla="*/ 180868 w 489702"/>
              <a:gd name="connsiteY27" fmla="*/ 739709 h 1340514"/>
              <a:gd name="connsiteX28" fmla="*/ 294390 w 489702"/>
              <a:gd name="connsiteY28" fmla="*/ 678366 h 1340514"/>
              <a:gd name="connsiteX29" fmla="*/ 441756 w 489702"/>
              <a:gd name="connsiteY29" fmla="*/ 574363 h 1340514"/>
              <a:gd name="connsiteX30" fmla="*/ 452332 w 489702"/>
              <a:gd name="connsiteY30" fmla="*/ 352609 h 1340514"/>
              <a:gd name="connsiteX31" fmla="*/ 388168 w 489702"/>
              <a:gd name="connsiteY31" fmla="*/ 292323 h 1340514"/>
              <a:gd name="connsiteX32" fmla="*/ 222822 w 489702"/>
              <a:gd name="connsiteY32" fmla="*/ 196429 h 1340514"/>
              <a:gd name="connsiteX33" fmla="*/ 132217 w 489702"/>
              <a:gd name="connsiteY33" fmla="*/ 139316 h 1340514"/>
              <a:gd name="connsiteX34" fmla="*/ 145261 w 489702"/>
              <a:gd name="connsiteY34" fmla="*/ 134028 h 1340514"/>
              <a:gd name="connsiteX35" fmla="*/ 404386 w 489702"/>
              <a:gd name="connsiteY35" fmla="*/ 132617 h 1340514"/>
              <a:gd name="connsiteX36" fmla="*/ 434705 w 489702"/>
              <a:gd name="connsiteY36" fmla="*/ 108644 h 1340514"/>
              <a:gd name="connsiteX37" fmla="*/ 420250 w 489702"/>
              <a:gd name="connsiteY37" fmla="*/ 87491 h 1340514"/>
              <a:gd name="connsiteX38" fmla="*/ 94141 w 489702"/>
              <a:gd name="connsiteY38" fmla="*/ 86786 h 1340514"/>
              <a:gd name="connsiteX39" fmla="*/ 72636 w 489702"/>
              <a:gd name="connsiteY39" fmla="*/ 72684 h 1340514"/>
              <a:gd name="connsiteX40" fmla="*/ 64174 w 489702"/>
              <a:gd name="connsiteY40" fmla="*/ 31788 h 1340514"/>
              <a:gd name="connsiteX41" fmla="*/ 31740 w 489702"/>
              <a:gd name="connsiteY41" fmla="*/ 58 h 1340514"/>
              <a:gd name="connsiteX42" fmla="*/ 1773 w 489702"/>
              <a:gd name="connsiteY42" fmla="*/ 34608 h 1340514"/>
              <a:gd name="connsiteX43" fmla="*/ 2125 w 489702"/>
              <a:gd name="connsiteY43" fmla="*/ 44832 h 1340514"/>
              <a:gd name="connsiteX44" fmla="*/ 38438 w 489702"/>
              <a:gd name="connsiteY44" fmla="*/ 136495 h 1340514"/>
              <a:gd name="connsiteX45" fmla="*/ 136447 w 489702"/>
              <a:gd name="connsiteY45" fmla="*/ 219697 h 1340514"/>
              <a:gd name="connsiteX46" fmla="*/ 288396 w 489702"/>
              <a:gd name="connsiteY46" fmla="*/ 303957 h 1340514"/>
              <a:gd name="connsiteX47" fmla="*/ 379707 w 489702"/>
              <a:gd name="connsiteY47" fmla="*/ 367416 h 1340514"/>
              <a:gd name="connsiteX48" fmla="*/ 366310 w 489702"/>
              <a:gd name="connsiteY48" fmla="*/ 372352 h 1340514"/>
              <a:gd name="connsiteX49" fmla="*/ 76514 w 489702"/>
              <a:gd name="connsiteY49" fmla="*/ 373409 h 1340514"/>
              <a:gd name="connsiteX50" fmla="*/ 74046 w 489702"/>
              <a:gd name="connsiteY50" fmla="*/ 415716 h 1340514"/>
              <a:gd name="connsiteX51" fmla="*/ 417430 w 489702"/>
              <a:gd name="connsiteY51" fmla="*/ 420651 h 1340514"/>
              <a:gd name="connsiteX52" fmla="*/ 425539 w 489702"/>
              <a:gd name="connsiteY52" fmla="*/ 452381 h 1340514"/>
              <a:gd name="connsiteX53" fmla="*/ 408969 w 489702"/>
              <a:gd name="connsiteY53" fmla="*/ 455201 h 1340514"/>
              <a:gd name="connsiteX54" fmla="*/ 84975 w 489702"/>
              <a:gd name="connsiteY54" fmla="*/ 454144 h 1340514"/>
              <a:gd name="connsiteX55" fmla="*/ 71578 w 489702"/>
              <a:gd name="connsiteY55" fmla="*/ 456611 h 1340514"/>
              <a:gd name="connsiteX56" fmla="*/ 71578 w 489702"/>
              <a:gd name="connsiteY56" fmla="*/ 501033 h 1340514"/>
              <a:gd name="connsiteX57" fmla="*/ 85327 w 489702"/>
              <a:gd name="connsiteY57" fmla="*/ 503148 h 1340514"/>
              <a:gd name="connsiteX58" fmla="*/ 396982 w 489702"/>
              <a:gd name="connsiteY58" fmla="*/ 503501 h 1340514"/>
              <a:gd name="connsiteX59" fmla="*/ 411084 w 489702"/>
              <a:gd name="connsiteY59" fmla="*/ 510552 h 1340514"/>
              <a:gd name="connsiteX60" fmla="*/ 391341 w 489702"/>
              <a:gd name="connsiteY60" fmla="*/ 536288 h 1340514"/>
              <a:gd name="connsiteX61" fmla="*/ 83917 w 489702"/>
              <a:gd name="connsiteY61" fmla="*/ 535583 h 1340514"/>
              <a:gd name="connsiteX62" fmla="*/ 69463 w 489702"/>
              <a:gd name="connsiteY62" fmla="*/ 537346 h 1340514"/>
              <a:gd name="connsiteX63" fmla="*/ 69815 w 489702"/>
              <a:gd name="connsiteY63" fmla="*/ 583177 h 1340514"/>
              <a:gd name="connsiteX64" fmla="*/ 70873 w 489702"/>
              <a:gd name="connsiteY64" fmla="*/ 582824 h 1340514"/>
              <a:gd name="connsiteX65" fmla="*/ 71578 w 489702"/>
              <a:gd name="connsiteY65" fmla="*/ 583530 h 1340514"/>
              <a:gd name="connsiteX66" fmla="*/ 85680 w 489702"/>
              <a:gd name="connsiteY66" fmla="*/ 584587 h 1340514"/>
              <a:gd name="connsiteX67" fmla="*/ 310607 w 489702"/>
              <a:gd name="connsiteY67" fmla="*/ 584940 h 1340514"/>
              <a:gd name="connsiteX68" fmla="*/ 321889 w 489702"/>
              <a:gd name="connsiteY68" fmla="*/ 590581 h 1340514"/>
              <a:gd name="connsiteX69" fmla="*/ 246443 w 489702"/>
              <a:gd name="connsiteY69" fmla="*/ 633592 h 1340514"/>
              <a:gd name="connsiteX70" fmla="*/ 84975 w 489702"/>
              <a:gd name="connsiteY70" fmla="*/ 729838 h 1340514"/>
              <a:gd name="connsiteX71" fmla="*/ 16932 w 489702"/>
              <a:gd name="connsiteY71" fmla="*/ 809867 h 1340514"/>
              <a:gd name="connsiteX72" fmla="*/ 19400 w 489702"/>
              <a:gd name="connsiteY72" fmla="*/ 962169 h 1340514"/>
              <a:gd name="connsiteX73" fmla="*/ 34913 w 489702"/>
              <a:gd name="connsiteY73" fmla="*/ 984732 h 1340514"/>
              <a:gd name="connsiteX74" fmla="*/ 166766 w 489702"/>
              <a:gd name="connsiteY74" fmla="*/ 1089440 h 1340514"/>
              <a:gd name="connsiteX75" fmla="*/ 307787 w 489702"/>
              <a:gd name="connsiteY75" fmla="*/ 1165238 h 1340514"/>
              <a:gd name="connsiteX76" fmla="*/ 359612 w 489702"/>
              <a:gd name="connsiteY76" fmla="*/ 1200846 h 1340514"/>
              <a:gd name="connsiteX77" fmla="*/ 346567 w 489702"/>
              <a:gd name="connsiteY77" fmla="*/ 1206134 h 1340514"/>
              <a:gd name="connsiteX78" fmla="*/ 69463 w 489702"/>
              <a:gd name="connsiteY78" fmla="*/ 1208602 h 1340514"/>
              <a:gd name="connsiteX79" fmla="*/ 56771 w 489702"/>
              <a:gd name="connsiteY79" fmla="*/ 1227992 h 1340514"/>
              <a:gd name="connsiteX80" fmla="*/ 71225 w 489702"/>
              <a:gd name="connsiteY80" fmla="*/ 1253023 h 1340514"/>
              <a:gd name="connsiteX81" fmla="*/ 397335 w 489702"/>
              <a:gd name="connsiteY81" fmla="*/ 1253728 h 1340514"/>
              <a:gd name="connsiteX82" fmla="*/ 418840 w 489702"/>
              <a:gd name="connsiteY82" fmla="*/ 1267830 h 1340514"/>
              <a:gd name="connsiteX83" fmla="*/ 427301 w 489702"/>
              <a:gd name="connsiteY83" fmla="*/ 1308726 h 1340514"/>
              <a:gd name="connsiteX84" fmla="*/ 459736 w 489702"/>
              <a:gd name="connsiteY84" fmla="*/ 1340456 h 1340514"/>
              <a:gd name="connsiteX85" fmla="*/ 489703 w 489702"/>
              <a:gd name="connsiteY85" fmla="*/ 1305906 h 1340514"/>
              <a:gd name="connsiteX86" fmla="*/ 488293 w 489702"/>
              <a:gd name="connsiteY86" fmla="*/ 1294624 h 1340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89702" h="1340514">
                <a:moveTo>
                  <a:pt x="488293" y="1294624"/>
                </a:moveTo>
                <a:cubicBezTo>
                  <a:pt x="485120" y="1260427"/>
                  <a:pt x="472780" y="1230107"/>
                  <a:pt x="451980" y="1202961"/>
                </a:cubicBezTo>
                <a:cubicBezTo>
                  <a:pt x="425186" y="1168058"/>
                  <a:pt x="390636" y="1142675"/>
                  <a:pt x="353971" y="1119759"/>
                </a:cubicBezTo>
                <a:cubicBezTo>
                  <a:pt x="327882" y="1103542"/>
                  <a:pt x="241860" y="1058768"/>
                  <a:pt x="227053" y="1050659"/>
                </a:cubicBezTo>
                <a:cubicBezTo>
                  <a:pt x="184042" y="1027038"/>
                  <a:pt x="141030" y="1004122"/>
                  <a:pt x="105423" y="969572"/>
                </a:cubicBezTo>
                <a:cubicBezTo>
                  <a:pt x="96961" y="964284"/>
                  <a:pt x="95199" y="961464"/>
                  <a:pt x="101192" y="961816"/>
                </a:cubicBezTo>
                <a:cubicBezTo>
                  <a:pt x="149492" y="961464"/>
                  <a:pt x="343394" y="962521"/>
                  <a:pt x="368778" y="962169"/>
                </a:cubicBezTo>
                <a:cubicBezTo>
                  <a:pt x="382527" y="961816"/>
                  <a:pt x="394867" y="962874"/>
                  <a:pt x="410379" y="960406"/>
                </a:cubicBezTo>
                <a:cubicBezTo>
                  <a:pt x="410731" y="948772"/>
                  <a:pt x="411084" y="937138"/>
                  <a:pt x="411437" y="925856"/>
                </a:cubicBezTo>
                <a:cubicBezTo>
                  <a:pt x="412847" y="924093"/>
                  <a:pt x="412494" y="916337"/>
                  <a:pt x="410026" y="915280"/>
                </a:cubicBezTo>
                <a:cubicBezTo>
                  <a:pt x="397687" y="914927"/>
                  <a:pt x="106128" y="910696"/>
                  <a:pt x="70168" y="910344"/>
                </a:cubicBezTo>
                <a:cubicBezTo>
                  <a:pt x="68052" y="903645"/>
                  <a:pt x="65937" y="896947"/>
                  <a:pt x="67347" y="889543"/>
                </a:cubicBezTo>
                <a:cubicBezTo>
                  <a:pt x="68052" y="888486"/>
                  <a:pt x="69463" y="887428"/>
                  <a:pt x="70520" y="887076"/>
                </a:cubicBezTo>
                <a:cubicBezTo>
                  <a:pt x="136095" y="886723"/>
                  <a:pt x="350798" y="887076"/>
                  <a:pt x="372656" y="886370"/>
                </a:cubicBezTo>
                <a:cubicBezTo>
                  <a:pt x="384643" y="886018"/>
                  <a:pt x="408264" y="884608"/>
                  <a:pt x="408264" y="884608"/>
                </a:cubicBezTo>
                <a:cubicBezTo>
                  <a:pt x="408616" y="872974"/>
                  <a:pt x="408616" y="861339"/>
                  <a:pt x="408969" y="850058"/>
                </a:cubicBezTo>
                <a:cubicBezTo>
                  <a:pt x="409321" y="843712"/>
                  <a:pt x="409674" y="840539"/>
                  <a:pt x="407911" y="839481"/>
                </a:cubicBezTo>
                <a:cubicBezTo>
                  <a:pt x="397335" y="839129"/>
                  <a:pt x="124460" y="835603"/>
                  <a:pt x="81802" y="833841"/>
                </a:cubicBezTo>
                <a:cubicBezTo>
                  <a:pt x="81097" y="821854"/>
                  <a:pt x="89910" y="815508"/>
                  <a:pt x="97314" y="808104"/>
                </a:cubicBezTo>
                <a:cubicBezTo>
                  <a:pt x="99077" y="807047"/>
                  <a:pt x="101192" y="805636"/>
                  <a:pt x="103660" y="805284"/>
                </a:cubicBezTo>
                <a:cubicBezTo>
                  <a:pt x="180868" y="804226"/>
                  <a:pt x="258077" y="804931"/>
                  <a:pt x="334933" y="805284"/>
                </a:cubicBezTo>
                <a:cubicBezTo>
                  <a:pt x="349035" y="805284"/>
                  <a:pt x="390284" y="804931"/>
                  <a:pt x="406501" y="803521"/>
                </a:cubicBezTo>
                <a:cubicBezTo>
                  <a:pt x="415315" y="802816"/>
                  <a:pt x="411437" y="783778"/>
                  <a:pt x="411789" y="772497"/>
                </a:cubicBezTo>
                <a:cubicBezTo>
                  <a:pt x="411789" y="769676"/>
                  <a:pt x="411437" y="760510"/>
                  <a:pt x="411437" y="757690"/>
                </a:cubicBezTo>
                <a:cubicBezTo>
                  <a:pt x="406501" y="754164"/>
                  <a:pt x="401213" y="755927"/>
                  <a:pt x="395924" y="755927"/>
                </a:cubicBezTo>
                <a:cubicBezTo>
                  <a:pt x="322946" y="755927"/>
                  <a:pt x="249968" y="755927"/>
                  <a:pt x="177343" y="755574"/>
                </a:cubicBezTo>
                <a:cubicBezTo>
                  <a:pt x="173112" y="755574"/>
                  <a:pt x="154075" y="757690"/>
                  <a:pt x="163946" y="750639"/>
                </a:cubicBezTo>
                <a:cubicBezTo>
                  <a:pt x="169587" y="747113"/>
                  <a:pt x="174875" y="742882"/>
                  <a:pt x="180868" y="739709"/>
                </a:cubicBezTo>
                <a:cubicBezTo>
                  <a:pt x="218591" y="719262"/>
                  <a:pt x="256667" y="698814"/>
                  <a:pt x="294390" y="678366"/>
                </a:cubicBezTo>
                <a:cubicBezTo>
                  <a:pt x="347625" y="649457"/>
                  <a:pt x="400507" y="619842"/>
                  <a:pt x="441756" y="574363"/>
                </a:cubicBezTo>
                <a:cubicBezTo>
                  <a:pt x="500632" y="509494"/>
                  <a:pt x="504863" y="421356"/>
                  <a:pt x="452332" y="352609"/>
                </a:cubicBezTo>
                <a:cubicBezTo>
                  <a:pt x="434352" y="328988"/>
                  <a:pt x="412142" y="309598"/>
                  <a:pt x="388168" y="292323"/>
                </a:cubicBezTo>
                <a:cubicBezTo>
                  <a:pt x="336343" y="254952"/>
                  <a:pt x="278525" y="227454"/>
                  <a:pt x="222822" y="196429"/>
                </a:cubicBezTo>
                <a:cubicBezTo>
                  <a:pt x="191445" y="179154"/>
                  <a:pt x="160068" y="162584"/>
                  <a:pt x="132217" y="139316"/>
                </a:cubicBezTo>
                <a:cubicBezTo>
                  <a:pt x="122698" y="131912"/>
                  <a:pt x="135389" y="133675"/>
                  <a:pt x="145261" y="134028"/>
                </a:cubicBezTo>
                <a:cubicBezTo>
                  <a:pt x="203784" y="135790"/>
                  <a:pt x="402270" y="132617"/>
                  <a:pt x="404386" y="132617"/>
                </a:cubicBezTo>
                <a:cubicBezTo>
                  <a:pt x="439993" y="133675"/>
                  <a:pt x="436468" y="128387"/>
                  <a:pt x="434705" y="108644"/>
                </a:cubicBezTo>
                <a:cubicBezTo>
                  <a:pt x="432942" y="87491"/>
                  <a:pt x="432942" y="87491"/>
                  <a:pt x="420250" y="87491"/>
                </a:cubicBezTo>
                <a:cubicBezTo>
                  <a:pt x="311665" y="87491"/>
                  <a:pt x="202727" y="84318"/>
                  <a:pt x="94141" y="86786"/>
                </a:cubicBezTo>
                <a:cubicBezTo>
                  <a:pt x="71930" y="87138"/>
                  <a:pt x="77571" y="88901"/>
                  <a:pt x="72636" y="72684"/>
                </a:cubicBezTo>
                <a:cubicBezTo>
                  <a:pt x="68757" y="58934"/>
                  <a:pt x="64879" y="45890"/>
                  <a:pt x="64174" y="31788"/>
                </a:cubicBezTo>
                <a:cubicBezTo>
                  <a:pt x="63117" y="12398"/>
                  <a:pt x="48662" y="-999"/>
                  <a:pt x="31740" y="58"/>
                </a:cubicBezTo>
                <a:cubicBezTo>
                  <a:pt x="14465" y="1116"/>
                  <a:pt x="2125" y="15571"/>
                  <a:pt x="1773" y="34608"/>
                </a:cubicBezTo>
                <a:cubicBezTo>
                  <a:pt x="1773" y="38134"/>
                  <a:pt x="1773" y="41307"/>
                  <a:pt x="2125" y="44832"/>
                </a:cubicBezTo>
                <a:cubicBezTo>
                  <a:pt x="5298" y="79030"/>
                  <a:pt x="17638" y="109349"/>
                  <a:pt x="38438" y="136495"/>
                </a:cubicBezTo>
                <a:cubicBezTo>
                  <a:pt x="65232" y="171398"/>
                  <a:pt x="99782" y="196782"/>
                  <a:pt x="136447" y="219697"/>
                </a:cubicBezTo>
                <a:cubicBezTo>
                  <a:pt x="185804" y="250369"/>
                  <a:pt x="237982" y="275400"/>
                  <a:pt x="288396" y="303957"/>
                </a:cubicBezTo>
                <a:cubicBezTo>
                  <a:pt x="320831" y="322290"/>
                  <a:pt x="352913" y="340975"/>
                  <a:pt x="379707" y="367416"/>
                </a:cubicBezTo>
                <a:cubicBezTo>
                  <a:pt x="389931" y="375525"/>
                  <a:pt x="370541" y="372352"/>
                  <a:pt x="366310" y="372352"/>
                </a:cubicBezTo>
                <a:cubicBezTo>
                  <a:pt x="276057" y="372704"/>
                  <a:pt x="96256" y="372704"/>
                  <a:pt x="76514" y="373409"/>
                </a:cubicBezTo>
                <a:cubicBezTo>
                  <a:pt x="74046" y="388569"/>
                  <a:pt x="72283" y="400908"/>
                  <a:pt x="74046" y="415716"/>
                </a:cubicBezTo>
                <a:cubicBezTo>
                  <a:pt x="108596" y="419241"/>
                  <a:pt x="403680" y="421004"/>
                  <a:pt x="417430" y="420651"/>
                </a:cubicBezTo>
                <a:cubicBezTo>
                  <a:pt x="423776" y="433696"/>
                  <a:pt x="425539" y="441099"/>
                  <a:pt x="425539" y="452381"/>
                </a:cubicBezTo>
                <a:cubicBezTo>
                  <a:pt x="426596" y="456964"/>
                  <a:pt x="414609" y="455201"/>
                  <a:pt x="408969" y="455201"/>
                </a:cubicBezTo>
                <a:cubicBezTo>
                  <a:pt x="365958" y="454849"/>
                  <a:pt x="149844" y="453791"/>
                  <a:pt x="84975" y="454144"/>
                </a:cubicBezTo>
                <a:cubicBezTo>
                  <a:pt x="80392" y="454144"/>
                  <a:pt x="75456" y="451676"/>
                  <a:pt x="71578" y="456611"/>
                </a:cubicBezTo>
                <a:cubicBezTo>
                  <a:pt x="71578" y="471418"/>
                  <a:pt x="71578" y="486226"/>
                  <a:pt x="71578" y="501033"/>
                </a:cubicBezTo>
                <a:cubicBezTo>
                  <a:pt x="75456" y="505263"/>
                  <a:pt x="80744" y="503148"/>
                  <a:pt x="85327" y="503148"/>
                </a:cubicBezTo>
                <a:cubicBezTo>
                  <a:pt x="139620" y="503148"/>
                  <a:pt x="347272" y="504911"/>
                  <a:pt x="396982" y="503501"/>
                </a:cubicBezTo>
                <a:cubicBezTo>
                  <a:pt x="405091" y="503148"/>
                  <a:pt x="418135" y="501033"/>
                  <a:pt x="411084" y="510552"/>
                </a:cubicBezTo>
                <a:cubicBezTo>
                  <a:pt x="406148" y="520423"/>
                  <a:pt x="399450" y="528884"/>
                  <a:pt x="391341" y="536288"/>
                </a:cubicBezTo>
                <a:cubicBezTo>
                  <a:pt x="384995" y="536993"/>
                  <a:pt x="180163" y="536640"/>
                  <a:pt x="83917" y="535583"/>
                </a:cubicBezTo>
                <a:cubicBezTo>
                  <a:pt x="79334" y="535583"/>
                  <a:pt x="73693" y="533115"/>
                  <a:pt x="69463" y="537346"/>
                </a:cubicBezTo>
                <a:cubicBezTo>
                  <a:pt x="65937" y="552505"/>
                  <a:pt x="65585" y="568017"/>
                  <a:pt x="69815" y="583177"/>
                </a:cubicBezTo>
                <a:lnTo>
                  <a:pt x="70873" y="582824"/>
                </a:lnTo>
                <a:lnTo>
                  <a:pt x="71578" y="583530"/>
                </a:lnTo>
                <a:cubicBezTo>
                  <a:pt x="76161" y="585997"/>
                  <a:pt x="81097" y="584587"/>
                  <a:pt x="85680" y="584587"/>
                </a:cubicBezTo>
                <a:cubicBezTo>
                  <a:pt x="121993" y="584587"/>
                  <a:pt x="271827" y="584587"/>
                  <a:pt x="310607" y="584940"/>
                </a:cubicBezTo>
                <a:cubicBezTo>
                  <a:pt x="314485" y="584940"/>
                  <a:pt x="336343" y="583882"/>
                  <a:pt x="321889" y="590581"/>
                </a:cubicBezTo>
                <a:cubicBezTo>
                  <a:pt x="297915" y="606798"/>
                  <a:pt x="271827" y="619842"/>
                  <a:pt x="246443" y="633592"/>
                </a:cubicBezTo>
                <a:cubicBezTo>
                  <a:pt x="191093" y="663206"/>
                  <a:pt x="134332" y="690705"/>
                  <a:pt x="84975" y="729838"/>
                </a:cubicBezTo>
                <a:cubicBezTo>
                  <a:pt x="57123" y="752049"/>
                  <a:pt x="32445" y="777080"/>
                  <a:pt x="16932" y="809867"/>
                </a:cubicBezTo>
                <a:cubicBezTo>
                  <a:pt x="-7393" y="860634"/>
                  <a:pt x="-4573" y="911754"/>
                  <a:pt x="19400" y="962169"/>
                </a:cubicBezTo>
                <a:cubicBezTo>
                  <a:pt x="24689" y="969572"/>
                  <a:pt x="29272" y="977681"/>
                  <a:pt x="34913" y="984732"/>
                </a:cubicBezTo>
                <a:cubicBezTo>
                  <a:pt x="69815" y="1030916"/>
                  <a:pt x="117762" y="1061236"/>
                  <a:pt x="166766" y="1089440"/>
                </a:cubicBezTo>
                <a:cubicBezTo>
                  <a:pt x="212246" y="1115528"/>
                  <a:pt x="306729" y="1165238"/>
                  <a:pt x="307787" y="1165238"/>
                </a:cubicBezTo>
                <a:cubicBezTo>
                  <a:pt x="325767" y="1175815"/>
                  <a:pt x="343394" y="1187096"/>
                  <a:pt x="359612" y="1200846"/>
                </a:cubicBezTo>
                <a:cubicBezTo>
                  <a:pt x="366310" y="1206134"/>
                  <a:pt x="350798" y="1206134"/>
                  <a:pt x="346567" y="1206134"/>
                </a:cubicBezTo>
                <a:cubicBezTo>
                  <a:pt x="288044" y="1206487"/>
                  <a:pt x="95199" y="1207544"/>
                  <a:pt x="69463" y="1208602"/>
                </a:cubicBezTo>
                <a:cubicBezTo>
                  <a:pt x="60649" y="1208954"/>
                  <a:pt x="55008" y="1201551"/>
                  <a:pt x="56771" y="1227992"/>
                </a:cubicBezTo>
                <a:cubicBezTo>
                  <a:pt x="58534" y="1253023"/>
                  <a:pt x="58534" y="1253023"/>
                  <a:pt x="71225" y="1253023"/>
                </a:cubicBezTo>
                <a:cubicBezTo>
                  <a:pt x="179811" y="1253023"/>
                  <a:pt x="288749" y="1253728"/>
                  <a:pt x="397335" y="1253728"/>
                </a:cubicBezTo>
                <a:cubicBezTo>
                  <a:pt x="408969" y="1253728"/>
                  <a:pt x="414609" y="1257606"/>
                  <a:pt x="418840" y="1267830"/>
                </a:cubicBezTo>
                <a:cubicBezTo>
                  <a:pt x="424128" y="1281227"/>
                  <a:pt x="426596" y="1294624"/>
                  <a:pt x="427301" y="1308726"/>
                </a:cubicBezTo>
                <a:cubicBezTo>
                  <a:pt x="428359" y="1328116"/>
                  <a:pt x="442813" y="1341513"/>
                  <a:pt x="459736" y="1340456"/>
                </a:cubicBezTo>
                <a:cubicBezTo>
                  <a:pt x="477011" y="1339398"/>
                  <a:pt x="489350" y="1324943"/>
                  <a:pt x="489703" y="1305906"/>
                </a:cubicBezTo>
                <a:cubicBezTo>
                  <a:pt x="488645" y="1301322"/>
                  <a:pt x="488645" y="1297797"/>
                  <a:pt x="488293" y="1294624"/>
                </a:cubicBezTo>
                <a:close/>
              </a:path>
            </a:pathLst>
          </a:custGeom>
          <a:solidFill>
            <a:schemeClr val="bg1">
              <a:alpha val="10000"/>
            </a:schemeClr>
          </a:solidFill>
          <a:ln w="3517" cap="flat">
            <a:noFill/>
            <a:prstDash val="solid"/>
            <a:miter/>
          </a:ln>
        </p:spPr>
        <p:txBody>
          <a:bodyPr rtlCol="0" anchor="ctr"/>
          <a:lstStyle/>
          <a:p>
            <a:endParaRPr lang="en-US"/>
          </a:p>
        </p:txBody>
      </p:sp>
    </p:spTree>
    <p:extLst>
      <p:ext uri="{BB962C8B-B14F-4D97-AF65-F5344CB8AC3E}">
        <p14:creationId xmlns:p14="http://schemas.microsoft.com/office/powerpoint/2010/main" val="178113649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9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118878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7_Images and Contents Layout">
    <p:bg>
      <p:bgPr>
        <a:solidFill>
          <a:schemeClr val="bg1"/>
        </a:solidFill>
        <a:effectLst/>
      </p:bgPr>
    </p:bg>
    <p:spTree>
      <p:nvGrpSpPr>
        <p:cNvPr id="1" name=""/>
        <p:cNvGrpSpPr/>
        <p:nvPr/>
      </p:nvGrpSpPr>
      <p:grpSpPr>
        <a:xfrm>
          <a:off x="0" y="0"/>
          <a:ext cx="0" cy="0"/>
          <a:chOff x="0" y="0"/>
          <a:chExt cx="0" cy="0"/>
        </a:xfrm>
      </p:grpSpPr>
      <p:sp>
        <p:nvSpPr>
          <p:cNvPr id="4" name="Picture Placeholder 2"/>
          <p:cNvSpPr>
            <a:spLocks noGrp="1"/>
          </p:cNvSpPr>
          <p:nvPr>
            <p:ph type="pic" idx="14" hasCustomPrompt="1"/>
          </p:nvPr>
        </p:nvSpPr>
        <p:spPr>
          <a:xfrm>
            <a:off x="211516" y="216000"/>
            <a:ext cx="5228944" cy="642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2" name="직사각형 1">
            <a:extLst>
              <a:ext uri="{FF2B5EF4-FFF2-40B4-BE49-F238E27FC236}">
                <a16:creationId xmlns:a16="http://schemas.microsoft.com/office/drawing/2014/main" id="{2589C8AA-2D4C-4994-980A-55755859B752}"/>
              </a:ext>
            </a:extLst>
          </p:cNvPr>
          <p:cNvSpPr/>
          <p:nvPr userDrawn="1"/>
        </p:nvSpPr>
        <p:spPr>
          <a:xfrm>
            <a:off x="0" y="0"/>
            <a:ext cx="21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직사각형 9">
            <a:extLst>
              <a:ext uri="{FF2B5EF4-FFF2-40B4-BE49-F238E27FC236}">
                <a16:creationId xmlns:a16="http://schemas.microsoft.com/office/drawing/2014/main" id="{A449903D-1884-4F36-ADC7-5E445863E767}"/>
              </a:ext>
            </a:extLst>
          </p:cNvPr>
          <p:cNvSpPr/>
          <p:nvPr userDrawn="1"/>
        </p:nvSpPr>
        <p:spPr>
          <a:xfrm>
            <a:off x="11976000" y="0"/>
            <a:ext cx="21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1" name="직사각형 10">
            <a:extLst>
              <a:ext uri="{FF2B5EF4-FFF2-40B4-BE49-F238E27FC236}">
                <a16:creationId xmlns:a16="http://schemas.microsoft.com/office/drawing/2014/main" id="{43353408-014E-40E6-91DD-CB316B4EA769}"/>
              </a:ext>
            </a:extLst>
          </p:cNvPr>
          <p:cNvSpPr/>
          <p:nvPr userDrawn="1"/>
        </p:nvSpPr>
        <p:spPr>
          <a:xfrm>
            <a:off x="0" y="0"/>
            <a:ext cx="12192000" cy="2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2" name="직사각형 11">
            <a:extLst>
              <a:ext uri="{FF2B5EF4-FFF2-40B4-BE49-F238E27FC236}">
                <a16:creationId xmlns:a16="http://schemas.microsoft.com/office/drawing/2014/main" id="{E3769F56-512B-47D6-9A36-7436DFABFE7B}"/>
              </a:ext>
            </a:extLst>
          </p:cNvPr>
          <p:cNvSpPr/>
          <p:nvPr userDrawn="1"/>
        </p:nvSpPr>
        <p:spPr>
          <a:xfrm>
            <a:off x="0" y="6642000"/>
            <a:ext cx="12192000" cy="2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381091116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144999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2" name="Picture Placeholder 9">
            <a:extLst>
              <a:ext uri="{FF2B5EF4-FFF2-40B4-BE49-F238E27FC236}">
                <a16:creationId xmlns:a16="http://schemas.microsoft.com/office/drawing/2014/main" id="{9711BFE8-7B35-49CA-8783-02B6A4074FC8}"/>
              </a:ext>
            </a:extLst>
          </p:cNvPr>
          <p:cNvSpPr>
            <a:spLocks noGrp="1"/>
          </p:cNvSpPr>
          <p:nvPr>
            <p:ph type="pic" sz="quarter" idx="10" hasCustomPrompt="1"/>
          </p:nvPr>
        </p:nvSpPr>
        <p:spPr>
          <a:xfrm>
            <a:off x="724276" y="1714872"/>
            <a:ext cx="3570781" cy="4314254"/>
          </a:xfrm>
          <a:prstGeom prst="rect">
            <a:avLst/>
          </a:prstGeom>
          <a:solidFill>
            <a:schemeClr val="bg1">
              <a:lumMod val="95000"/>
            </a:schemeClr>
          </a:solidFill>
        </p:spPr>
        <p:txBody>
          <a:bodyPr lIns="0" tIns="108000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a:t>
            </a:r>
            <a:endParaRPr lang="ko-KR" altLang="en-US" dirty="0"/>
          </a:p>
        </p:txBody>
      </p:sp>
      <p:sp>
        <p:nvSpPr>
          <p:cNvPr id="3" name="Rectangle 2">
            <a:extLst>
              <a:ext uri="{FF2B5EF4-FFF2-40B4-BE49-F238E27FC236}">
                <a16:creationId xmlns:a16="http://schemas.microsoft.com/office/drawing/2014/main" id="{63855CF1-6552-4077-8058-C210017E1C51}"/>
              </a:ext>
            </a:extLst>
          </p:cNvPr>
          <p:cNvSpPr/>
          <p:nvPr userDrawn="1"/>
        </p:nvSpPr>
        <p:spPr>
          <a:xfrm>
            <a:off x="0" y="0"/>
            <a:ext cx="12192000" cy="1063756"/>
          </a:xfrm>
          <a:prstGeom prst="rect">
            <a:avLst/>
          </a:prstGeom>
          <a:gradFill>
            <a:gsLst>
              <a:gs pos="38000">
                <a:schemeClr val="accent2">
                  <a:lumMod val="85000"/>
                  <a:lumOff val="15000"/>
                </a:schemeClr>
              </a:gs>
              <a:gs pos="100000">
                <a:schemeClr val="accent2">
                  <a:lumMod val="100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 name="Text Placeholder 9">
            <a:extLst>
              <a:ext uri="{FF2B5EF4-FFF2-40B4-BE49-F238E27FC236}">
                <a16:creationId xmlns:a16="http://schemas.microsoft.com/office/drawing/2014/main" id="{7D89FE69-2981-49E0-980C-38654D860084}"/>
              </a:ext>
            </a:extLst>
          </p:cNvPr>
          <p:cNvSpPr>
            <a:spLocks noGrp="1"/>
          </p:cNvSpPr>
          <p:nvPr>
            <p:ph type="body" sz="quarter" idx="11" hasCustomPrompt="1"/>
          </p:nvPr>
        </p:nvSpPr>
        <p:spPr>
          <a:xfrm>
            <a:off x="309402" y="1697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9189511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716550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8_Images &amp; Contents Layout">
    <p:bg>
      <p:bgPr>
        <a:gradFill>
          <a:gsLst>
            <a:gs pos="38000">
              <a:schemeClr val="accent2">
                <a:lumMod val="85000"/>
                <a:lumOff val="15000"/>
              </a:schemeClr>
            </a:gs>
            <a:gs pos="100000">
              <a:schemeClr val="accent2">
                <a:lumMod val="100000"/>
              </a:schemeClr>
            </a:gs>
          </a:gsLst>
          <a:lin ang="0" scaled="0"/>
        </a:gradFill>
        <a:effectLst/>
      </p:bgPr>
    </p:bg>
    <p:spTree>
      <p:nvGrpSpPr>
        <p:cNvPr id="1" name=""/>
        <p:cNvGrpSpPr/>
        <p:nvPr/>
      </p:nvGrpSpPr>
      <p:grpSpPr>
        <a:xfrm>
          <a:off x="0" y="0"/>
          <a:ext cx="0" cy="0"/>
          <a:chOff x="0" y="0"/>
          <a:chExt cx="0" cy="0"/>
        </a:xfrm>
      </p:grpSpPr>
      <p:sp>
        <p:nvSpPr>
          <p:cNvPr id="11" name="Rectangle 10"/>
          <p:cNvSpPr/>
          <p:nvPr userDrawn="1"/>
        </p:nvSpPr>
        <p:spPr>
          <a:xfrm>
            <a:off x="-6671" y="0"/>
            <a:ext cx="12192000" cy="40770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8" name="Group 7">
            <a:extLst>
              <a:ext uri="{FF2B5EF4-FFF2-40B4-BE49-F238E27FC236}">
                <a16:creationId xmlns:a16="http://schemas.microsoft.com/office/drawing/2014/main" id="{E5AF36F9-5106-4D3F-A52B-E8DC0C164540}"/>
              </a:ext>
            </a:extLst>
          </p:cNvPr>
          <p:cNvGrpSpPr/>
          <p:nvPr userDrawn="1"/>
        </p:nvGrpSpPr>
        <p:grpSpPr>
          <a:xfrm>
            <a:off x="7405924" y="434687"/>
            <a:ext cx="3829033" cy="4683742"/>
            <a:chOff x="6446339" y="1280897"/>
            <a:chExt cx="4320717" cy="5285178"/>
          </a:xfrm>
        </p:grpSpPr>
        <p:sp>
          <p:nvSpPr>
            <p:cNvPr id="9" name="Freeform: Shape 8">
              <a:extLst>
                <a:ext uri="{FF2B5EF4-FFF2-40B4-BE49-F238E27FC236}">
                  <a16:creationId xmlns:a16="http://schemas.microsoft.com/office/drawing/2014/main" id="{412AA5A8-B1E7-4CBC-9098-E4B7658DCD2F}"/>
                </a:ext>
              </a:extLst>
            </p:cNvPr>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4AAABB09-F75C-456F-A7E1-75D90CAAA921}"/>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64DE43C0-02B8-4D9C-B59A-99BD125F6C8F}"/>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6A2C9199-427D-48D2-9153-A68262912E9F}"/>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A614102F-BE77-44F6-A863-05DAF7844326}"/>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2AC8441E-9890-4E69-9EEC-1F8F1A579FDB}"/>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DC1C8B18-D00B-43AA-8F4B-0168588E115D}"/>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sp>
        <p:nvSpPr>
          <p:cNvPr id="2" name="제목 1"/>
          <p:cNvSpPr>
            <a:spLocks noGrp="1"/>
          </p:cNvSpPr>
          <p:nvPr>
            <p:ph type="title" hasCustomPrompt="1"/>
          </p:nvPr>
        </p:nvSpPr>
        <p:spPr>
          <a:xfrm>
            <a:off x="527381" y="243072"/>
            <a:ext cx="8352928" cy="710877"/>
          </a:xfrm>
          <a:prstGeom prst="rect">
            <a:avLst/>
          </a:prstGeom>
        </p:spPr>
        <p:txBody>
          <a:bodyPr anchor="ctr">
            <a:noAutofit/>
          </a:bodyPr>
          <a:lstStyle>
            <a:lvl1pPr algn="l">
              <a:defRPr sz="4400" b="0" baseline="0">
                <a:solidFill>
                  <a:schemeClr val="tx1">
                    <a:lumMod val="75000"/>
                    <a:lumOff val="25000"/>
                  </a:schemeClr>
                </a:solidFill>
                <a:latin typeface="+mj-lt"/>
                <a:cs typeface="Arial" pitchFamily="34" charset="0"/>
              </a:defRPr>
            </a:lvl1pPr>
          </a:lstStyle>
          <a:p>
            <a:r>
              <a:rPr lang="en-US" altLang="ko-KR" dirty="0"/>
              <a:t>Images &amp; Contents</a:t>
            </a:r>
            <a:endParaRPr lang="ko-KR" altLang="en-US" dirty="0"/>
          </a:p>
        </p:txBody>
      </p:sp>
      <p:sp>
        <p:nvSpPr>
          <p:cNvPr id="7" name="그림 개체 틀 2">
            <a:extLst>
              <a:ext uri="{FF2B5EF4-FFF2-40B4-BE49-F238E27FC236}">
                <a16:creationId xmlns:a16="http://schemas.microsoft.com/office/drawing/2014/main" id="{047F23E5-8B4D-418C-B537-E74418615CDE}"/>
              </a:ext>
            </a:extLst>
          </p:cNvPr>
          <p:cNvSpPr>
            <a:spLocks noGrp="1"/>
          </p:cNvSpPr>
          <p:nvPr>
            <p:ph type="pic" sz="quarter" idx="10" hasCustomPrompt="1"/>
          </p:nvPr>
        </p:nvSpPr>
        <p:spPr>
          <a:xfrm>
            <a:off x="7517367" y="650539"/>
            <a:ext cx="3557712" cy="3107963"/>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 fmla="*/ 0 w 4495800"/>
              <a:gd name="connsiteY0" fmla="*/ 656948 h 3250005"/>
              <a:gd name="connsiteX1" fmla="*/ 2951085 w 4495800"/>
              <a:gd name="connsiteY1" fmla="*/ 0 h 3250005"/>
              <a:gd name="connsiteX2" fmla="*/ 4495800 w 4495800"/>
              <a:gd name="connsiteY2" fmla="*/ 3250005 h 3250005"/>
              <a:gd name="connsiteX3" fmla="*/ 0 w 4495800"/>
              <a:gd name="connsiteY3" fmla="*/ 3250005 h 3250005"/>
              <a:gd name="connsiteX4" fmla="*/ 0 w 4495800"/>
              <a:gd name="connsiteY4" fmla="*/ 656948 h 3250005"/>
              <a:gd name="connsiteX0" fmla="*/ 106532 w 4602332"/>
              <a:gd name="connsiteY0" fmla="*/ 656948 h 3250005"/>
              <a:gd name="connsiteX1" fmla="*/ 3057617 w 4602332"/>
              <a:gd name="connsiteY1" fmla="*/ 0 h 3250005"/>
              <a:gd name="connsiteX2" fmla="*/ 4602332 w 4602332"/>
              <a:gd name="connsiteY2" fmla="*/ 3250005 h 3250005"/>
              <a:gd name="connsiteX3" fmla="*/ 0 w 4602332"/>
              <a:gd name="connsiteY3" fmla="*/ 2584180 h 3250005"/>
              <a:gd name="connsiteX4" fmla="*/ 106532 w 4602332"/>
              <a:gd name="connsiteY4" fmla="*/ 656948 h 3250005"/>
              <a:gd name="connsiteX0" fmla="*/ 106532 w 3057617"/>
              <a:gd name="connsiteY0" fmla="*/ 656948 h 2584180"/>
              <a:gd name="connsiteX1" fmla="*/ 3057617 w 3057617"/>
              <a:gd name="connsiteY1" fmla="*/ 0 h 2584180"/>
              <a:gd name="connsiteX2" fmla="*/ 2196483 w 3057617"/>
              <a:gd name="connsiteY2" fmla="*/ 2122541 h 2584180"/>
              <a:gd name="connsiteX3" fmla="*/ 0 w 3057617"/>
              <a:gd name="connsiteY3" fmla="*/ 2584180 h 2584180"/>
              <a:gd name="connsiteX4" fmla="*/ 106532 w 3057617"/>
              <a:gd name="connsiteY4" fmla="*/ 656948 h 2584180"/>
              <a:gd name="connsiteX0" fmla="*/ 106532 w 3057617"/>
              <a:gd name="connsiteY0" fmla="*/ 656948 h 2681834"/>
              <a:gd name="connsiteX1" fmla="*/ 3057617 w 3057617"/>
              <a:gd name="connsiteY1" fmla="*/ 0 h 2681834"/>
              <a:gd name="connsiteX2" fmla="*/ 2897819 w 3057617"/>
              <a:gd name="connsiteY2" fmla="*/ 2681834 h 2681834"/>
              <a:gd name="connsiteX3" fmla="*/ 0 w 3057617"/>
              <a:gd name="connsiteY3" fmla="*/ 2584180 h 2681834"/>
              <a:gd name="connsiteX4" fmla="*/ 106532 w 3057617"/>
              <a:gd name="connsiteY4" fmla="*/ 656948 h 2681834"/>
              <a:gd name="connsiteX0" fmla="*/ 0 w 2951085"/>
              <a:gd name="connsiteY0" fmla="*/ 656948 h 2681834"/>
              <a:gd name="connsiteX1" fmla="*/ 2951085 w 2951085"/>
              <a:gd name="connsiteY1" fmla="*/ 0 h 2681834"/>
              <a:gd name="connsiteX2" fmla="*/ 2791287 w 2951085"/>
              <a:gd name="connsiteY2" fmla="*/ 2681834 h 2681834"/>
              <a:gd name="connsiteX3" fmla="*/ 594804 w 2951085"/>
              <a:gd name="connsiteY3" fmla="*/ 2335605 h 2681834"/>
              <a:gd name="connsiteX4" fmla="*/ 0 w 2951085"/>
              <a:gd name="connsiteY4" fmla="*/ 656948 h 2681834"/>
              <a:gd name="connsiteX0" fmla="*/ 115409 w 3066494"/>
              <a:gd name="connsiteY0" fmla="*/ 656948 h 2681834"/>
              <a:gd name="connsiteX1" fmla="*/ 3066494 w 3066494"/>
              <a:gd name="connsiteY1" fmla="*/ 0 h 2681834"/>
              <a:gd name="connsiteX2" fmla="*/ 2906696 w 3066494"/>
              <a:gd name="connsiteY2" fmla="*/ 2681834 h 2681834"/>
              <a:gd name="connsiteX3" fmla="*/ 0 w 3066494"/>
              <a:gd name="connsiteY3" fmla="*/ 2557547 h 2681834"/>
              <a:gd name="connsiteX4" fmla="*/ 115409 w 3066494"/>
              <a:gd name="connsiteY4" fmla="*/ 656948 h 2681834"/>
              <a:gd name="connsiteX0" fmla="*/ 115409 w 2906696"/>
              <a:gd name="connsiteY0" fmla="*/ 292964 h 2317850"/>
              <a:gd name="connsiteX1" fmla="*/ 2853430 w 2906696"/>
              <a:gd name="connsiteY1" fmla="*/ 0 h 2317850"/>
              <a:gd name="connsiteX2" fmla="*/ 2906696 w 2906696"/>
              <a:gd name="connsiteY2" fmla="*/ 2317850 h 2317850"/>
              <a:gd name="connsiteX3" fmla="*/ 0 w 2906696"/>
              <a:gd name="connsiteY3" fmla="*/ 2193563 h 2317850"/>
              <a:gd name="connsiteX4" fmla="*/ 115409 w 2906696"/>
              <a:gd name="connsiteY4" fmla="*/ 292964 h 2317850"/>
              <a:gd name="connsiteX0" fmla="*/ 115409 w 3057617"/>
              <a:gd name="connsiteY0" fmla="*/ 648071 h 2672957"/>
              <a:gd name="connsiteX1" fmla="*/ 3057617 w 3057617"/>
              <a:gd name="connsiteY1" fmla="*/ 0 h 2672957"/>
              <a:gd name="connsiteX2" fmla="*/ 2906696 w 3057617"/>
              <a:gd name="connsiteY2" fmla="*/ 2672957 h 2672957"/>
              <a:gd name="connsiteX3" fmla="*/ 0 w 3057617"/>
              <a:gd name="connsiteY3" fmla="*/ 2548670 h 2672957"/>
              <a:gd name="connsiteX4" fmla="*/ 115409 w 3057617"/>
              <a:gd name="connsiteY4" fmla="*/ 648071 h 2672957"/>
              <a:gd name="connsiteX0" fmla="*/ 115409 w 2971257"/>
              <a:gd name="connsiteY0" fmla="*/ 510911 h 2535797"/>
              <a:gd name="connsiteX1" fmla="*/ 2971257 w 2971257"/>
              <a:gd name="connsiteY1" fmla="*/ 0 h 2535797"/>
              <a:gd name="connsiteX2" fmla="*/ 2906696 w 2971257"/>
              <a:gd name="connsiteY2" fmla="*/ 2535797 h 2535797"/>
              <a:gd name="connsiteX3" fmla="*/ 0 w 2971257"/>
              <a:gd name="connsiteY3" fmla="*/ 2411510 h 2535797"/>
              <a:gd name="connsiteX4" fmla="*/ 115409 w 2971257"/>
              <a:gd name="connsiteY4" fmla="*/ 510911 h 2535797"/>
              <a:gd name="connsiteX0" fmla="*/ 115409 w 3077937"/>
              <a:gd name="connsiteY0" fmla="*/ 668391 h 2693277"/>
              <a:gd name="connsiteX1" fmla="*/ 3077937 w 3077937"/>
              <a:gd name="connsiteY1" fmla="*/ 0 h 2693277"/>
              <a:gd name="connsiteX2" fmla="*/ 2906696 w 3077937"/>
              <a:gd name="connsiteY2" fmla="*/ 2693277 h 2693277"/>
              <a:gd name="connsiteX3" fmla="*/ 0 w 3077937"/>
              <a:gd name="connsiteY3" fmla="*/ 2568990 h 2693277"/>
              <a:gd name="connsiteX4" fmla="*/ 115409 w 3077937"/>
              <a:gd name="connsiteY4" fmla="*/ 668391 h 2693277"/>
              <a:gd name="connsiteX0" fmla="*/ 115409 w 3077937"/>
              <a:gd name="connsiteY0" fmla="*/ 668391 h 2568990"/>
              <a:gd name="connsiteX1" fmla="*/ 3077937 w 3077937"/>
              <a:gd name="connsiteY1" fmla="*/ 0 h 2568990"/>
              <a:gd name="connsiteX2" fmla="*/ 2769536 w 3077937"/>
              <a:gd name="connsiteY2" fmla="*/ 2535797 h 2568990"/>
              <a:gd name="connsiteX3" fmla="*/ 0 w 3077937"/>
              <a:gd name="connsiteY3" fmla="*/ 2568990 h 2568990"/>
              <a:gd name="connsiteX4" fmla="*/ 115409 w 3077937"/>
              <a:gd name="connsiteY4" fmla="*/ 668391 h 2568990"/>
              <a:gd name="connsiteX0" fmla="*/ 115409 w 3077937"/>
              <a:gd name="connsiteY0" fmla="*/ 668391 h 2693277"/>
              <a:gd name="connsiteX1" fmla="*/ 3077937 w 3077937"/>
              <a:gd name="connsiteY1" fmla="*/ 0 h 2693277"/>
              <a:gd name="connsiteX2" fmla="*/ 2916856 w 3077937"/>
              <a:gd name="connsiteY2" fmla="*/ 2693277 h 2693277"/>
              <a:gd name="connsiteX3" fmla="*/ 0 w 3077937"/>
              <a:gd name="connsiteY3" fmla="*/ 2568990 h 2693277"/>
              <a:gd name="connsiteX4" fmla="*/ 115409 w 3077937"/>
              <a:gd name="connsiteY4" fmla="*/ 668391 h 2693277"/>
              <a:gd name="connsiteX0" fmla="*/ 0 w 2962528"/>
              <a:gd name="connsiteY0" fmla="*/ 668391 h 2693277"/>
              <a:gd name="connsiteX1" fmla="*/ 2962528 w 2962528"/>
              <a:gd name="connsiteY1" fmla="*/ 0 h 2693277"/>
              <a:gd name="connsiteX2" fmla="*/ 2801447 w 2962528"/>
              <a:gd name="connsiteY2" fmla="*/ 2693277 h 2693277"/>
              <a:gd name="connsiteX3" fmla="*/ 331631 w 2962528"/>
              <a:gd name="connsiteY3" fmla="*/ 2289590 h 2693277"/>
              <a:gd name="connsiteX4" fmla="*/ 0 w 2962528"/>
              <a:gd name="connsiteY4" fmla="*/ 668391 h 2693277"/>
              <a:gd name="connsiteX0" fmla="*/ 120489 w 3083017"/>
              <a:gd name="connsiteY0" fmla="*/ 668391 h 2693277"/>
              <a:gd name="connsiteX1" fmla="*/ 3083017 w 3083017"/>
              <a:gd name="connsiteY1" fmla="*/ 0 h 2693277"/>
              <a:gd name="connsiteX2" fmla="*/ 2921936 w 3083017"/>
              <a:gd name="connsiteY2" fmla="*/ 2693277 h 2693277"/>
              <a:gd name="connsiteX3" fmla="*/ 0 w 3083017"/>
              <a:gd name="connsiteY3" fmla="*/ 2574070 h 2693277"/>
              <a:gd name="connsiteX4" fmla="*/ 120489 w 3083017"/>
              <a:gd name="connsiteY4" fmla="*/ 668391 h 2693277"/>
              <a:gd name="connsiteX0" fmla="*/ 262729 w 3083017"/>
              <a:gd name="connsiteY0" fmla="*/ 841111 h 2693277"/>
              <a:gd name="connsiteX1" fmla="*/ 3083017 w 3083017"/>
              <a:gd name="connsiteY1" fmla="*/ 0 h 2693277"/>
              <a:gd name="connsiteX2" fmla="*/ 2921936 w 3083017"/>
              <a:gd name="connsiteY2" fmla="*/ 2693277 h 2693277"/>
              <a:gd name="connsiteX3" fmla="*/ 0 w 3083017"/>
              <a:gd name="connsiteY3" fmla="*/ 2574070 h 2693277"/>
              <a:gd name="connsiteX4" fmla="*/ 262729 w 3083017"/>
              <a:gd name="connsiteY4" fmla="*/ 841111 h 2693277"/>
              <a:gd name="connsiteX0" fmla="*/ 105249 w 3083017"/>
              <a:gd name="connsiteY0" fmla="*/ 709031 h 2693277"/>
              <a:gd name="connsiteX1" fmla="*/ 3083017 w 3083017"/>
              <a:gd name="connsiteY1" fmla="*/ 0 h 2693277"/>
              <a:gd name="connsiteX2" fmla="*/ 2921936 w 3083017"/>
              <a:gd name="connsiteY2" fmla="*/ 2693277 h 2693277"/>
              <a:gd name="connsiteX3" fmla="*/ 0 w 3083017"/>
              <a:gd name="connsiteY3" fmla="*/ 2574070 h 2693277"/>
              <a:gd name="connsiteX4" fmla="*/ 105249 w 3083017"/>
              <a:gd name="connsiteY4" fmla="*/ 709031 h 269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926932103"/>
      </p:ext>
    </p:extLst>
  </p:cSld>
  <p:clrMapOvr>
    <a:overrideClrMapping bg1="lt1" tx1="dk1" bg2="lt2" tx2="dk2" accent1="accent1" accent2="accent2" accent3="accent3" accent4="accent4" accent5="accent5" accent6="accent6" hlink="hlink" folHlink="folHlink"/>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859608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gradFill>
          <a:gsLst>
            <a:gs pos="38000">
              <a:schemeClr val="accent2">
                <a:lumMod val="85000"/>
                <a:lumOff val="15000"/>
              </a:schemeClr>
            </a:gs>
            <a:gs pos="100000">
              <a:schemeClr val="accent2">
                <a:lumMod val="100000"/>
              </a:schemeClr>
            </a:gs>
          </a:gsLst>
          <a:lin ang="0" scaled="0"/>
        </a:gradFill>
        <a:effectLst/>
      </p:bgPr>
    </p:bg>
    <p:spTree>
      <p:nvGrpSpPr>
        <p:cNvPr id="1" name=""/>
        <p:cNvGrpSpPr/>
        <p:nvPr/>
      </p:nvGrpSpPr>
      <p:grpSpPr>
        <a:xfrm>
          <a:off x="0" y="0"/>
          <a:ext cx="0" cy="0"/>
          <a:chOff x="0" y="0"/>
          <a:chExt cx="0" cy="0"/>
        </a:xfrm>
      </p:grpSpPr>
      <p:grpSp>
        <p:nvGrpSpPr>
          <p:cNvPr id="23" name="Graphic 2">
            <a:extLst>
              <a:ext uri="{FF2B5EF4-FFF2-40B4-BE49-F238E27FC236}">
                <a16:creationId xmlns:a16="http://schemas.microsoft.com/office/drawing/2014/main" id="{EF9857A9-EE37-45A5-8CC1-0DE5682310A9}"/>
              </a:ext>
            </a:extLst>
          </p:cNvPr>
          <p:cNvGrpSpPr/>
          <p:nvPr userDrawn="1"/>
        </p:nvGrpSpPr>
        <p:grpSpPr>
          <a:xfrm>
            <a:off x="-571500" y="0"/>
            <a:ext cx="5475613" cy="6984745"/>
            <a:chOff x="5963369" y="2553156"/>
            <a:chExt cx="3093526" cy="3946132"/>
          </a:xfrm>
        </p:grpSpPr>
        <p:grpSp>
          <p:nvGrpSpPr>
            <p:cNvPr id="24" name="Graphic 2">
              <a:extLst>
                <a:ext uri="{FF2B5EF4-FFF2-40B4-BE49-F238E27FC236}">
                  <a16:creationId xmlns:a16="http://schemas.microsoft.com/office/drawing/2014/main" id="{794CBD54-2AF2-476F-A3A8-B9C5B7472208}"/>
                </a:ext>
              </a:extLst>
            </p:cNvPr>
            <p:cNvGrpSpPr/>
            <p:nvPr/>
          </p:nvGrpSpPr>
          <p:grpSpPr>
            <a:xfrm>
              <a:off x="5963610" y="2557954"/>
              <a:ext cx="3093060" cy="3908889"/>
              <a:chOff x="5963610" y="2557954"/>
              <a:chExt cx="3093060" cy="3908889"/>
            </a:xfrm>
            <a:solidFill>
              <a:srgbClr val="CCCCCC"/>
            </a:solidFill>
          </p:grpSpPr>
          <p:sp>
            <p:nvSpPr>
              <p:cNvPr id="33" name="Freeform: Shape 32">
                <a:extLst>
                  <a:ext uri="{FF2B5EF4-FFF2-40B4-BE49-F238E27FC236}">
                    <a16:creationId xmlns:a16="http://schemas.microsoft.com/office/drawing/2014/main" id="{6757B2EB-D61A-418C-B72D-BD1864C1E5A0}"/>
                  </a:ext>
                </a:extLst>
              </p:cNvPr>
              <p:cNvSpPr/>
              <p:nvPr/>
            </p:nvSpPr>
            <p:spPr>
              <a:xfrm>
                <a:off x="5963610" y="2557954"/>
                <a:ext cx="3093060" cy="3878708"/>
              </a:xfrm>
              <a:custGeom>
                <a:avLst/>
                <a:gdLst>
                  <a:gd name="connsiteX0" fmla="*/ 3064613 w 3093060"/>
                  <a:gd name="connsiteY0" fmla="*/ 3739877 h 3878708"/>
                  <a:gd name="connsiteX1" fmla="*/ 3081967 w 3093060"/>
                  <a:gd name="connsiteY1" fmla="*/ 3582183 h 3878708"/>
                  <a:gd name="connsiteX2" fmla="*/ 3053295 w 3093060"/>
                  <a:gd name="connsiteY2" fmla="*/ 3491640 h 3878708"/>
                  <a:gd name="connsiteX3" fmla="*/ 2998970 w 3093060"/>
                  <a:gd name="connsiteY3" fmla="*/ 3355827 h 3878708"/>
                  <a:gd name="connsiteX4" fmla="*/ 2969543 w 3093060"/>
                  <a:gd name="connsiteY4" fmla="*/ 3113626 h 3878708"/>
                  <a:gd name="connsiteX5" fmla="*/ 2934836 w 3093060"/>
                  <a:gd name="connsiteY5" fmla="*/ 2863126 h 3878708"/>
                  <a:gd name="connsiteX6" fmla="*/ 2882019 w 3093060"/>
                  <a:gd name="connsiteY6" fmla="*/ 2657897 h 3878708"/>
                  <a:gd name="connsiteX7" fmla="*/ 2808077 w 3093060"/>
                  <a:gd name="connsiteY7" fmla="*/ 2417960 h 3878708"/>
                  <a:gd name="connsiteX8" fmla="*/ 2673772 w 3093060"/>
                  <a:gd name="connsiteY8" fmla="*/ 1979585 h 3878708"/>
                  <a:gd name="connsiteX9" fmla="*/ 2561349 w 3093060"/>
                  <a:gd name="connsiteY9" fmla="*/ 1855090 h 3878708"/>
                  <a:gd name="connsiteX10" fmla="*/ 1983388 w 3093060"/>
                  <a:gd name="connsiteY10" fmla="*/ 1675514 h 3878708"/>
                  <a:gd name="connsiteX11" fmla="*/ 1983388 w 3093060"/>
                  <a:gd name="connsiteY11" fmla="*/ 1675514 h 3878708"/>
                  <a:gd name="connsiteX12" fmla="*/ 1991687 w 3093060"/>
                  <a:gd name="connsiteY12" fmla="*/ 1418978 h 3878708"/>
                  <a:gd name="connsiteX13" fmla="*/ 2148627 w 3093060"/>
                  <a:gd name="connsiteY13" fmla="*/ 1157160 h 3878708"/>
                  <a:gd name="connsiteX14" fmla="*/ 2209743 w 3093060"/>
                  <a:gd name="connsiteY14" fmla="*/ 1003993 h 3878708"/>
                  <a:gd name="connsiteX15" fmla="*/ 2217288 w 3093060"/>
                  <a:gd name="connsiteY15" fmla="*/ 798764 h 3878708"/>
                  <a:gd name="connsiteX16" fmla="*/ 2176544 w 3093060"/>
                  <a:gd name="connsiteY16" fmla="*/ 582217 h 3878708"/>
                  <a:gd name="connsiteX17" fmla="*/ 2077702 w 3093060"/>
                  <a:gd name="connsiteY17" fmla="*/ 274373 h 3878708"/>
                  <a:gd name="connsiteX18" fmla="*/ 1936608 w 3093060"/>
                  <a:gd name="connsiteY18" fmla="*/ 90271 h 3878708"/>
                  <a:gd name="connsiteX19" fmla="*/ 1649890 w 3093060"/>
                  <a:gd name="connsiteY19" fmla="*/ 6519 h 3878708"/>
                  <a:gd name="connsiteX20" fmla="*/ 1424289 w 3093060"/>
                  <a:gd name="connsiteY20" fmla="*/ 3501 h 3878708"/>
                  <a:gd name="connsiteX21" fmla="*/ 1182843 w 3093060"/>
                  <a:gd name="connsiteY21" fmla="*/ 68390 h 3878708"/>
                  <a:gd name="connsiteX22" fmla="*/ 1009304 w 3093060"/>
                  <a:gd name="connsiteY22" fmla="*/ 216275 h 3878708"/>
                  <a:gd name="connsiteX23" fmla="*/ 879527 w 3093060"/>
                  <a:gd name="connsiteY23" fmla="*/ 676532 h 3878708"/>
                  <a:gd name="connsiteX24" fmla="*/ 867455 w 3093060"/>
                  <a:gd name="connsiteY24" fmla="*/ 1023610 h 3878708"/>
                  <a:gd name="connsiteX25" fmla="*/ 940643 w 3093060"/>
                  <a:gd name="connsiteY25" fmla="*/ 1203186 h 3878708"/>
                  <a:gd name="connsiteX26" fmla="*/ 1081738 w 3093060"/>
                  <a:gd name="connsiteY26" fmla="*/ 1452931 h 3878708"/>
                  <a:gd name="connsiteX27" fmla="*/ 1127764 w 3093060"/>
                  <a:gd name="connsiteY27" fmla="*/ 1626470 h 3878708"/>
                  <a:gd name="connsiteX28" fmla="*/ 1057593 w 3093060"/>
                  <a:gd name="connsiteY28" fmla="*/ 1684568 h 3878708"/>
                  <a:gd name="connsiteX29" fmla="*/ 659208 w 3093060"/>
                  <a:gd name="connsiteY29" fmla="*/ 1791710 h 3878708"/>
                  <a:gd name="connsiteX30" fmla="*/ 524903 w 3093060"/>
                  <a:gd name="connsiteY30" fmla="*/ 1875462 h 3878708"/>
                  <a:gd name="connsiteX31" fmla="*/ 370227 w 3093060"/>
                  <a:gd name="connsiteY31" fmla="*/ 2074654 h 3878708"/>
                  <a:gd name="connsiteX32" fmla="*/ 236677 w 3093060"/>
                  <a:gd name="connsiteY32" fmla="*/ 2436069 h 3878708"/>
                  <a:gd name="connsiteX33" fmla="*/ 147644 w 3093060"/>
                  <a:gd name="connsiteY33" fmla="*/ 2869917 h 3878708"/>
                  <a:gd name="connsiteX34" fmla="*/ 94828 w 3093060"/>
                  <a:gd name="connsiteY34" fmla="*/ 3214732 h 3878708"/>
                  <a:gd name="connsiteX35" fmla="*/ 60120 w 3093060"/>
                  <a:gd name="connsiteY35" fmla="*/ 3400343 h 3878708"/>
                  <a:gd name="connsiteX36" fmla="*/ 18621 w 3093060"/>
                  <a:gd name="connsiteY36" fmla="*/ 3582183 h 3878708"/>
                  <a:gd name="connsiteX37" fmla="*/ 28430 w 3093060"/>
                  <a:gd name="connsiteY37" fmla="*/ 3745159 h 3878708"/>
                  <a:gd name="connsiteX38" fmla="*/ 26166 w 3093060"/>
                  <a:gd name="connsiteY38" fmla="*/ 3797975 h 3878708"/>
                  <a:gd name="connsiteX39" fmla="*/ 21639 w 3093060"/>
                  <a:gd name="connsiteY39" fmla="*/ 3878708 h 3878708"/>
                  <a:gd name="connsiteX40" fmla="*/ 562629 w 3093060"/>
                  <a:gd name="connsiteY40" fmla="*/ 3878708 h 3878708"/>
                  <a:gd name="connsiteX41" fmla="*/ 556593 w 3093060"/>
                  <a:gd name="connsiteY41" fmla="*/ 3563320 h 3878708"/>
                  <a:gd name="connsiteX42" fmla="*/ 599601 w 3093060"/>
                  <a:gd name="connsiteY42" fmla="*/ 3260758 h 3878708"/>
                  <a:gd name="connsiteX43" fmla="*/ 662226 w 3093060"/>
                  <a:gd name="connsiteY43" fmla="*/ 3671970 h 3878708"/>
                  <a:gd name="connsiteX44" fmla="*/ 644117 w 3093060"/>
                  <a:gd name="connsiteY44" fmla="*/ 3878708 h 3878708"/>
                  <a:gd name="connsiteX45" fmla="*/ 2429308 w 3093060"/>
                  <a:gd name="connsiteY45" fmla="*/ 3878708 h 3878708"/>
                  <a:gd name="connsiteX46" fmla="*/ 2420254 w 3093060"/>
                  <a:gd name="connsiteY46" fmla="*/ 3515785 h 3878708"/>
                  <a:gd name="connsiteX47" fmla="*/ 2474579 w 3093060"/>
                  <a:gd name="connsiteY47" fmla="*/ 3232841 h 3878708"/>
                  <a:gd name="connsiteX48" fmla="*/ 2547768 w 3093060"/>
                  <a:gd name="connsiteY48" fmla="*/ 3878708 h 3878708"/>
                  <a:gd name="connsiteX49" fmla="*/ 3026132 w 3093060"/>
                  <a:gd name="connsiteY49" fmla="*/ 3878708 h 3878708"/>
                  <a:gd name="connsiteX50" fmla="*/ 3041977 w 3093060"/>
                  <a:gd name="connsiteY50" fmla="*/ 3858336 h 3878708"/>
                  <a:gd name="connsiteX51" fmla="*/ 3064613 w 3093060"/>
                  <a:gd name="connsiteY51" fmla="*/ 3739877 h 387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093060" h="3878708">
                    <a:moveTo>
                      <a:pt x="3064613" y="3739877"/>
                    </a:moveTo>
                    <a:cubicBezTo>
                      <a:pt x="3088003" y="3690079"/>
                      <a:pt x="3105357" y="3638771"/>
                      <a:pt x="3081967" y="3582183"/>
                    </a:cubicBezTo>
                    <a:cubicBezTo>
                      <a:pt x="3072912" y="3559547"/>
                      <a:pt x="3054049" y="3519558"/>
                      <a:pt x="3053295" y="3491640"/>
                    </a:cubicBezTo>
                    <a:cubicBezTo>
                      <a:pt x="3052540" y="3445615"/>
                      <a:pt x="3010287" y="3399589"/>
                      <a:pt x="2998970" y="3355827"/>
                    </a:cubicBezTo>
                    <a:cubicBezTo>
                      <a:pt x="2974825" y="3260758"/>
                      <a:pt x="2988406" y="3208696"/>
                      <a:pt x="2969543" y="3113626"/>
                    </a:cubicBezTo>
                    <a:cubicBezTo>
                      <a:pt x="2952944" y="3031384"/>
                      <a:pt x="2960489" y="2944614"/>
                      <a:pt x="2934836" y="2863126"/>
                    </a:cubicBezTo>
                    <a:cubicBezTo>
                      <a:pt x="2913709" y="2795220"/>
                      <a:pt x="2903900" y="2725804"/>
                      <a:pt x="2882019" y="2657897"/>
                    </a:cubicBezTo>
                    <a:cubicBezTo>
                      <a:pt x="2856366" y="2578673"/>
                      <a:pt x="2832221" y="2497939"/>
                      <a:pt x="2808077" y="2417960"/>
                    </a:cubicBezTo>
                    <a:cubicBezTo>
                      <a:pt x="2761296" y="2265548"/>
                      <a:pt x="2731870" y="2127471"/>
                      <a:pt x="2673772" y="1979585"/>
                    </a:cubicBezTo>
                    <a:cubicBezTo>
                      <a:pt x="2655664" y="1933559"/>
                      <a:pt x="2599075" y="1886779"/>
                      <a:pt x="2561349" y="1855090"/>
                    </a:cubicBezTo>
                    <a:cubicBezTo>
                      <a:pt x="2438362" y="1752475"/>
                      <a:pt x="2017341" y="1689095"/>
                      <a:pt x="1983388" y="1675514"/>
                    </a:cubicBezTo>
                    <a:lnTo>
                      <a:pt x="1983388" y="1675514"/>
                    </a:lnTo>
                    <a:cubicBezTo>
                      <a:pt x="1923026" y="1643070"/>
                      <a:pt x="1956225" y="1491412"/>
                      <a:pt x="1991687" y="1418978"/>
                    </a:cubicBezTo>
                    <a:cubicBezTo>
                      <a:pt x="2035449" y="1329945"/>
                      <a:pt x="2103356" y="1241666"/>
                      <a:pt x="2148627" y="1157160"/>
                    </a:cubicBezTo>
                    <a:cubicBezTo>
                      <a:pt x="2184844" y="1096798"/>
                      <a:pt x="2202953" y="1036437"/>
                      <a:pt x="2209743" y="1003993"/>
                    </a:cubicBezTo>
                    <a:cubicBezTo>
                      <a:pt x="2226343" y="926277"/>
                      <a:pt x="2233133" y="855352"/>
                      <a:pt x="2217288" y="798764"/>
                    </a:cubicBezTo>
                    <a:cubicBezTo>
                      <a:pt x="2199180" y="702185"/>
                      <a:pt x="2192389" y="649369"/>
                      <a:pt x="2176544" y="582217"/>
                    </a:cubicBezTo>
                    <a:cubicBezTo>
                      <a:pt x="2150891" y="470548"/>
                      <a:pt x="2109392" y="384533"/>
                      <a:pt x="2077702" y="274373"/>
                    </a:cubicBezTo>
                    <a:cubicBezTo>
                      <a:pt x="2055821" y="198921"/>
                      <a:pt x="2012814" y="124978"/>
                      <a:pt x="1936608" y="90271"/>
                    </a:cubicBezTo>
                    <a:cubicBezTo>
                      <a:pt x="1840029" y="45754"/>
                      <a:pt x="1755523" y="17837"/>
                      <a:pt x="1649890" y="6519"/>
                    </a:cubicBezTo>
                    <a:cubicBezTo>
                      <a:pt x="1589529" y="-272"/>
                      <a:pt x="1468051" y="-2535"/>
                      <a:pt x="1424289" y="3501"/>
                    </a:cubicBezTo>
                    <a:cubicBezTo>
                      <a:pt x="1342801" y="14819"/>
                      <a:pt x="1259804" y="38209"/>
                      <a:pt x="1182843" y="68390"/>
                    </a:cubicBezTo>
                    <a:cubicBezTo>
                      <a:pt x="1106637" y="98570"/>
                      <a:pt x="1044767" y="129506"/>
                      <a:pt x="1009304" y="216275"/>
                    </a:cubicBezTo>
                    <a:cubicBezTo>
                      <a:pt x="948943" y="365670"/>
                      <a:pt x="918762" y="521101"/>
                      <a:pt x="879527" y="676532"/>
                    </a:cubicBezTo>
                    <a:cubicBezTo>
                      <a:pt x="850101" y="790464"/>
                      <a:pt x="845574" y="969285"/>
                      <a:pt x="867455" y="1023610"/>
                    </a:cubicBezTo>
                    <a:cubicBezTo>
                      <a:pt x="891599" y="1083217"/>
                      <a:pt x="932343" y="1187341"/>
                      <a:pt x="940643" y="1203186"/>
                    </a:cubicBezTo>
                    <a:cubicBezTo>
                      <a:pt x="984405" y="1286183"/>
                      <a:pt x="1039485" y="1368425"/>
                      <a:pt x="1081738" y="1452931"/>
                    </a:cubicBezTo>
                    <a:cubicBezTo>
                      <a:pt x="1102864" y="1495184"/>
                      <a:pt x="1151154" y="1578936"/>
                      <a:pt x="1127764" y="1626470"/>
                    </a:cubicBezTo>
                    <a:cubicBezTo>
                      <a:pt x="1111164" y="1659669"/>
                      <a:pt x="1082492" y="1674005"/>
                      <a:pt x="1057593" y="1684568"/>
                    </a:cubicBezTo>
                    <a:cubicBezTo>
                      <a:pt x="1029676" y="1696641"/>
                      <a:pt x="742205" y="1749457"/>
                      <a:pt x="659208" y="1791710"/>
                    </a:cubicBezTo>
                    <a:cubicBezTo>
                      <a:pt x="611673" y="1815855"/>
                      <a:pt x="564138" y="1835472"/>
                      <a:pt x="524903" y="1875462"/>
                    </a:cubicBezTo>
                    <a:cubicBezTo>
                      <a:pt x="467560" y="1934314"/>
                      <a:pt x="402671" y="1997694"/>
                      <a:pt x="370227" y="2074654"/>
                    </a:cubicBezTo>
                    <a:cubicBezTo>
                      <a:pt x="316656" y="2202923"/>
                      <a:pt x="284212" y="2305537"/>
                      <a:pt x="236677" y="2436069"/>
                    </a:cubicBezTo>
                    <a:cubicBezTo>
                      <a:pt x="185370" y="2577164"/>
                      <a:pt x="178579" y="2722786"/>
                      <a:pt x="147644" y="2869917"/>
                    </a:cubicBezTo>
                    <a:cubicBezTo>
                      <a:pt x="123499" y="2983849"/>
                      <a:pt x="106900" y="3099291"/>
                      <a:pt x="94828" y="3214732"/>
                    </a:cubicBezTo>
                    <a:cubicBezTo>
                      <a:pt x="88037" y="3277357"/>
                      <a:pt x="78983" y="3343755"/>
                      <a:pt x="60120" y="3400343"/>
                    </a:cubicBezTo>
                    <a:cubicBezTo>
                      <a:pt x="38993" y="3465232"/>
                      <a:pt x="41257" y="3518048"/>
                      <a:pt x="18621" y="3582183"/>
                    </a:cubicBezTo>
                    <a:cubicBezTo>
                      <a:pt x="-242" y="3634244"/>
                      <a:pt x="-15332" y="3693097"/>
                      <a:pt x="28430" y="3745159"/>
                    </a:cubicBezTo>
                    <a:cubicBezTo>
                      <a:pt x="36730" y="3754967"/>
                      <a:pt x="23903" y="3785148"/>
                      <a:pt x="26166" y="3797975"/>
                    </a:cubicBezTo>
                    <a:cubicBezTo>
                      <a:pt x="32957" y="3829665"/>
                      <a:pt x="39748" y="3858336"/>
                      <a:pt x="21639" y="3878708"/>
                    </a:cubicBezTo>
                    <a:lnTo>
                      <a:pt x="562629" y="3878708"/>
                    </a:lnTo>
                    <a:cubicBezTo>
                      <a:pt x="549802" y="3773830"/>
                      <a:pt x="557348" y="3668952"/>
                      <a:pt x="556593" y="3563320"/>
                    </a:cubicBezTo>
                    <a:cubicBezTo>
                      <a:pt x="555838" y="3469759"/>
                      <a:pt x="560366" y="3353563"/>
                      <a:pt x="599601" y="3260758"/>
                    </a:cubicBezTo>
                    <a:cubicBezTo>
                      <a:pt x="628272" y="3392044"/>
                      <a:pt x="650908" y="3546720"/>
                      <a:pt x="662226" y="3671970"/>
                    </a:cubicBezTo>
                    <a:cubicBezTo>
                      <a:pt x="668262" y="3742141"/>
                      <a:pt x="653171" y="3810047"/>
                      <a:pt x="644117" y="3878708"/>
                    </a:cubicBezTo>
                    <a:lnTo>
                      <a:pt x="2429308" y="3878708"/>
                    </a:lnTo>
                    <a:cubicBezTo>
                      <a:pt x="2428554" y="3875690"/>
                      <a:pt x="2403655" y="3631226"/>
                      <a:pt x="2420254" y="3515785"/>
                    </a:cubicBezTo>
                    <a:cubicBezTo>
                      <a:pt x="2430817" y="3439579"/>
                      <a:pt x="2456471" y="3317346"/>
                      <a:pt x="2474579" y="3232841"/>
                    </a:cubicBezTo>
                    <a:cubicBezTo>
                      <a:pt x="2552295" y="3432788"/>
                      <a:pt x="2547768" y="3877199"/>
                      <a:pt x="2547768" y="3878708"/>
                    </a:cubicBezTo>
                    <a:lnTo>
                      <a:pt x="3026132" y="3878708"/>
                    </a:lnTo>
                    <a:cubicBezTo>
                      <a:pt x="3036696" y="3878708"/>
                      <a:pt x="3044995" y="3868900"/>
                      <a:pt x="3041977" y="3858336"/>
                    </a:cubicBezTo>
                    <a:cubicBezTo>
                      <a:pt x="3035186" y="3831928"/>
                      <a:pt x="3048768" y="3775339"/>
                      <a:pt x="3064613" y="3739877"/>
                    </a:cubicBezTo>
                    <a:close/>
                  </a:path>
                </a:pathLst>
              </a:custGeom>
              <a:solidFill>
                <a:schemeClr val="bg1">
                  <a:alpha val="20000"/>
                </a:schemeClr>
              </a:solidFill>
              <a:ln w="7527"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96F8A62B-26FD-41A2-9AEC-7DE217C1136A}"/>
                  </a:ext>
                </a:extLst>
              </p:cNvPr>
              <p:cNvSpPr/>
              <p:nvPr/>
            </p:nvSpPr>
            <p:spPr>
              <a:xfrm>
                <a:off x="8403481" y="6466088"/>
                <a:ext cx="21880" cy="754"/>
              </a:xfrm>
              <a:custGeom>
                <a:avLst/>
                <a:gdLst>
                  <a:gd name="connsiteX0" fmla="*/ 10563 w 21880"/>
                  <a:gd name="connsiteY0" fmla="*/ 755 h 754"/>
                  <a:gd name="connsiteX1" fmla="*/ 21881 w 21880"/>
                  <a:gd name="connsiteY1" fmla="*/ 0 h 754"/>
                  <a:gd name="connsiteX2" fmla="*/ 0 w 21880"/>
                  <a:gd name="connsiteY2" fmla="*/ 0 h 754"/>
                  <a:gd name="connsiteX3" fmla="*/ 10563 w 21880"/>
                  <a:gd name="connsiteY3" fmla="*/ 755 h 754"/>
                </a:gdLst>
                <a:ahLst/>
                <a:cxnLst>
                  <a:cxn ang="0">
                    <a:pos x="connsiteX0" y="connsiteY0"/>
                  </a:cxn>
                  <a:cxn ang="0">
                    <a:pos x="connsiteX1" y="connsiteY1"/>
                  </a:cxn>
                  <a:cxn ang="0">
                    <a:pos x="connsiteX2" y="connsiteY2"/>
                  </a:cxn>
                  <a:cxn ang="0">
                    <a:pos x="connsiteX3" y="connsiteY3"/>
                  </a:cxn>
                </a:cxnLst>
                <a:rect l="l" t="t" r="r" b="b"/>
                <a:pathLst>
                  <a:path w="21880" h="754">
                    <a:moveTo>
                      <a:pt x="10563" y="755"/>
                    </a:moveTo>
                    <a:cubicBezTo>
                      <a:pt x="14336" y="755"/>
                      <a:pt x="18108" y="755"/>
                      <a:pt x="21881" y="0"/>
                    </a:cubicBezTo>
                    <a:cubicBezTo>
                      <a:pt x="14336" y="0"/>
                      <a:pt x="7545" y="0"/>
                      <a:pt x="0" y="0"/>
                    </a:cubicBezTo>
                    <a:cubicBezTo>
                      <a:pt x="3018" y="755"/>
                      <a:pt x="6791" y="755"/>
                      <a:pt x="10563" y="755"/>
                    </a:cubicBezTo>
                    <a:close/>
                  </a:path>
                </a:pathLst>
              </a:custGeom>
              <a:solidFill>
                <a:srgbClr val="CCCCCC"/>
              </a:solidFill>
              <a:ln w="7527" cap="flat">
                <a:noFill/>
                <a:prstDash val="solid"/>
                <a:miter/>
              </a:ln>
            </p:spPr>
            <p:txBody>
              <a:bodyPr rtlCol="0" anchor="ctr"/>
              <a:lstStyle/>
              <a:p>
                <a:endParaRPr lang="en-US"/>
              </a:p>
            </p:txBody>
          </p:sp>
        </p:grpSp>
        <p:sp>
          <p:nvSpPr>
            <p:cNvPr id="25" name="Freeform: Shape 24">
              <a:extLst>
                <a:ext uri="{FF2B5EF4-FFF2-40B4-BE49-F238E27FC236}">
                  <a16:creationId xmlns:a16="http://schemas.microsoft.com/office/drawing/2014/main" id="{7D48CCAE-0F2D-4FEC-ACF8-FD12DCA95D33}"/>
                </a:ext>
              </a:extLst>
            </p:cNvPr>
            <p:cNvSpPr/>
            <p:nvPr/>
          </p:nvSpPr>
          <p:spPr>
            <a:xfrm>
              <a:off x="7048970" y="3337100"/>
              <a:ext cx="928620" cy="958241"/>
            </a:xfrm>
            <a:custGeom>
              <a:avLst/>
              <a:gdLst>
                <a:gd name="connsiteX0" fmla="*/ 15241 w 928620"/>
                <a:gd name="connsiteY0" fmla="*/ 388577 h 958241"/>
                <a:gd name="connsiteX1" fmla="*/ 212925 w 928620"/>
                <a:gd name="connsiteY1" fmla="*/ 33953 h 958241"/>
                <a:gd name="connsiteX2" fmla="*/ 432490 w 928620"/>
                <a:gd name="connsiteY2" fmla="*/ 0 h 958241"/>
                <a:gd name="connsiteX3" fmla="*/ 700344 w 928620"/>
                <a:gd name="connsiteY3" fmla="*/ 31690 h 958241"/>
                <a:gd name="connsiteX4" fmla="*/ 916890 w 928620"/>
                <a:gd name="connsiteY4" fmla="*/ 378014 h 958241"/>
                <a:gd name="connsiteX5" fmla="*/ 817294 w 928620"/>
                <a:gd name="connsiteY5" fmla="*/ 679067 h 958241"/>
                <a:gd name="connsiteX6" fmla="*/ 461916 w 928620"/>
                <a:gd name="connsiteY6" fmla="*/ 958239 h 958241"/>
                <a:gd name="connsiteX7" fmla="*/ 138227 w 928620"/>
                <a:gd name="connsiteY7" fmla="*/ 714529 h 958241"/>
                <a:gd name="connsiteX8" fmla="*/ 15241 w 928620"/>
                <a:gd name="connsiteY8" fmla="*/ 388577 h 95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8620" h="958241">
                  <a:moveTo>
                    <a:pt x="15241" y="388577"/>
                  </a:moveTo>
                  <a:cubicBezTo>
                    <a:pt x="-38330" y="235410"/>
                    <a:pt x="54476" y="69416"/>
                    <a:pt x="212925" y="33953"/>
                  </a:cubicBezTo>
                  <a:cubicBezTo>
                    <a:pt x="297431" y="15090"/>
                    <a:pt x="381182" y="0"/>
                    <a:pt x="432490" y="0"/>
                  </a:cubicBezTo>
                  <a:cubicBezTo>
                    <a:pt x="489078" y="0"/>
                    <a:pt x="594711" y="14336"/>
                    <a:pt x="700344" y="31690"/>
                  </a:cubicBezTo>
                  <a:cubicBezTo>
                    <a:pt x="862565" y="58098"/>
                    <a:pt x="964425" y="221074"/>
                    <a:pt x="916890" y="378014"/>
                  </a:cubicBezTo>
                  <a:cubicBezTo>
                    <a:pt x="879919" y="501000"/>
                    <a:pt x="839930" y="627005"/>
                    <a:pt x="817294" y="679067"/>
                  </a:cubicBezTo>
                  <a:cubicBezTo>
                    <a:pt x="760705" y="810353"/>
                    <a:pt x="579621" y="958993"/>
                    <a:pt x="461916" y="958239"/>
                  </a:cubicBezTo>
                  <a:cubicBezTo>
                    <a:pt x="344211" y="957484"/>
                    <a:pt x="198589" y="848833"/>
                    <a:pt x="138227" y="714529"/>
                  </a:cubicBezTo>
                  <a:cubicBezTo>
                    <a:pt x="107292" y="647377"/>
                    <a:pt x="59003" y="513827"/>
                    <a:pt x="15241" y="388577"/>
                  </a:cubicBezTo>
                  <a:close/>
                </a:path>
              </a:pathLst>
            </a:custGeom>
            <a:solidFill>
              <a:schemeClr val="bg1">
                <a:lumMod val="95000"/>
                <a:alpha val="20000"/>
              </a:schemeClr>
            </a:solidFill>
            <a:ln w="7527"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88BE8FA-1FEC-42B0-8FD2-11D95C267006}"/>
                </a:ext>
              </a:extLst>
            </p:cNvPr>
            <p:cNvSpPr/>
            <p:nvPr/>
          </p:nvSpPr>
          <p:spPr>
            <a:xfrm>
              <a:off x="6918589" y="4231205"/>
              <a:ext cx="1166485" cy="2206212"/>
            </a:xfrm>
            <a:custGeom>
              <a:avLst/>
              <a:gdLst>
                <a:gd name="connsiteX0" fmla="*/ 1069153 w 1166485"/>
                <a:gd name="connsiteY0" fmla="*/ 0 h 2206212"/>
                <a:gd name="connsiteX1" fmla="*/ 691139 w 1166485"/>
                <a:gd name="connsiteY1" fmla="*/ 237673 h 2206212"/>
                <a:gd name="connsiteX2" fmla="*/ 691139 w 1166485"/>
                <a:gd name="connsiteY2" fmla="*/ 237673 h 2206212"/>
                <a:gd name="connsiteX3" fmla="*/ 630778 w 1166485"/>
                <a:gd name="connsiteY3" fmla="*/ 201457 h 2206212"/>
                <a:gd name="connsiteX4" fmla="*/ 631532 w 1166485"/>
                <a:gd name="connsiteY4" fmla="*/ 132795 h 2206212"/>
                <a:gd name="connsiteX5" fmla="*/ 587015 w 1166485"/>
                <a:gd name="connsiteY5" fmla="*/ 87524 h 2206212"/>
                <a:gd name="connsiteX6" fmla="*/ 537972 w 1166485"/>
                <a:gd name="connsiteY6" fmla="*/ 138077 h 2206212"/>
                <a:gd name="connsiteX7" fmla="*/ 537972 w 1166485"/>
                <a:gd name="connsiteY7" fmla="*/ 196929 h 2206212"/>
                <a:gd name="connsiteX8" fmla="*/ 477610 w 1166485"/>
                <a:gd name="connsiteY8" fmla="*/ 237673 h 2206212"/>
                <a:gd name="connsiteX9" fmla="*/ 477610 w 1166485"/>
                <a:gd name="connsiteY9" fmla="*/ 237673 h 2206212"/>
                <a:gd name="connsiteX10" fmla="*/ 129023 w 1166485"/>
                <a:gd name="connsiteY10" fmla="*/ 40744 h 2206212"/>
                <a:gd name="connsiteX11" fmla="*/ 129023 w 1166485"/>
                <a:gd name="connsiteY11" fmla="*/ 40744 h 2206212"/>
                <a:gd name="connsiteX12" fmla="*/ 81488 w 1166485"/>
                <a:gd name="connsiteY12" fmla="*/ 8300 h 2206212"/>
                <a:gd name="connsiteX13" fmla="*/ 0 w 1166485"/>
                <a:gd name="connsiteY13" fmla="*/ 49798 h 2206212"/>
                <a:gd name="connsiteX14" fmla="*/ 0 w 1166485"/>
                <a:gd name="connsiteY14" fmla="*/ 49798 h 2206212"/>
                <a:gd name="connsiteX15" fmla="*/ 36217 w 1166485"/>
                <a:gd name="connsiteY15" fmla="*/ 89788 h 2206212"/>
                <a:gd name="connsiteX16" fmla="*/ 485910 w 1166485"/>
                <a:gd name="connsiteY16" fmla="*/ 338779 h 2206212"/>
                <a:gd name="connsiteX17" fmla="*/ 537217 w 1166485"/>
                <a:gd name="connsiteY17" fmla="*/ 403667 h 2206212"/>
                <a:gd name="connsiteX18" fmla="*/ 536463 w 1166485"/>
                <a:gd name="connsiteY18" fmla="*/ 2189613 h 2206212"/>
                <a:gd name="connsiteX19" fmla="*/ 537217 w 1166485"/>
                <a:gd name="connsiteY19" fmla="*/ 2206212 h 2206212"/>
                <a:gd name="connsiteX20" fmla="*/ 565134 w 1166485"/>
                <a:gd name="connsiteY20" fmla="*/ 2206212 h 2206212"/>
                <a:gd name="connsiteX21" fmla="*/ 603615 w 1166485"/>
                <a:gd name="connsiteY21" fmla="*/ 2206212 h 2206212"/>
                <a:gd name="connsiteX22" fmla="*/ 633041 w 1166485"/>
                <a:gd name="connsiteY22" fmla="*/ 2206212 h 2206212"/>
                <a:gd name="connsiteX23" fmla="*/ 633796 w 1166485"/>
                <a:gd name="connsiteY23" fmla="*/ 2191877 h 2206212"/>
                <a:gd name="connsiteX24" fmla="*/ 635305 w 1166485"/>
                <a:gd name="connsiteY24" fmla="*/ 1921004 h 2206212"/>
                <a:gd name="connsiteX25" fmla="*/ 635305 w 1166485"/>
                <a:gd name="connsiteY25" fmla="*/ 410458 h 2206212"/>
                <a:gd name="connsiteX26" fmla="*/ 703966 w 1166485"/>
                <a:gd name="connsiteY26" fmla="*/ 335761 h 2206212"/>
                <a:gd name="connsiteX27" fmla="*/ 1166486 w 1166485"/>
                <a:gd name="connsiteY27" fmla="*/ 48289 h 2206212"/>
                <a:gd name="connsiteX28" fmla="*/ 1069153 w 1166485"/>
                <a:gd name="connsiteY28" fmla="*/ 0 h 220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66485" h="2206212">
                  <a:moveTo>
                    <a:pt x="1069153" y="0"/>
                  </a:moveTo>
                  <a:cubicBezTo>
                    <a:pt x="978610" y="134304"/>
                    <a:pt x="849588" y="209002"/>
                    <a:pt x="691139" y="237673"/>
                  </a:cubicBezTo>
                  <a:cubicBezTo>
                    <a:pt x="691139" y="237673"/>
                    <a:pt x="691139" y="237673"/>
                    <a:pt x="691139" y="237673"/>
                  </a:cubicBezTo>
                  <a:cubicBezTo>
                    <a:pt x="637568" y="255027"/>
                    <a:pt x="631532" y="252009"/>
                    <a:pt x="630778" y="201457"/>
                  </a:cubicBezTo>
                  <a:cubicBezTo>
                    <a:pt x="630778" y="178821"/>
                    <a:pt x="629269" y="155431"/>
                    <a:pt x="631532" y="132795"/>
                  </a:cubicBezTo>
                  <a:cubicBezTo>
                    <a:pt x="634550" y="98842"/>
                    <a:pt x="621723" y="89033"/>
                    <a:pt x="587015" y="87524"/>
                  </a:cubicBezTo>
                  <a:cubicBezTo>
                    <a:pt x="544762" y="85261"/>
                    <a:pt x="534199" y="100351"/>
                    <a:pt x="537972" y="138077"/>
                  </a:cubicBezTo>
                  <a:cubicBezTo>
                    <a:pt x="540235" y="157694"/>
                    <a:pt x="538726" y="177312"/>
                    <a:pt x="537972" y="196929"/>
                  </a:cubicBezTo>
                  <a:cubicBezTo>
                    <a:pt x="537217" y="252764"/>
                    <a:pt x="533445" y="255782"/>
                    <a:pt x="477610" y="237673"/>
                  </a:cubicBezTo>
                  <a:cubicBezTo>
                    <a:pt x="477610" y="237673"/>
                    <a:pt x="477610" y="237673"/>
                    <a:pt x="477610" y="237673"/>
                  </a:cubicBezTo>
                  <a:cubicBezTo>
                    <a:pt x="335761" y="216547"/>
                    <a:pt x="221828" y="145622"/>
                    <a:pt x="129023" y="40744"/>
                  </a:cubicBezTo>
                  <a:cubicBezTo>
                    <a:pt x="129023" y="40744"/>
                    <a:pt x="129023" y="40744"/>
                    <a:pt x="129023" y="40744"/>
                  </a:cubicBezTo>
                  <a:cubicBezTo>
                    <a:pt x="109405" y="33953"/>
                    <a:pt x="106387" y="-2263"/>
                    <a:pt x="81488" y="8300"/>
                  </a:cubicBezTo>
                  <a:cubicBezTo>
                    <a:pt x="53571" y="20372"/>
                    <a:pt x="19617" y="21881"/>
                    <a:pt x="0" y="49798"/>
                  </a:cubicBezTo>
                  <a:lnTo>
                    <a:pt x="0" y="49798"/>
                  </a:lnTo>
                  <a:cubicBezTo>
                    <a:pt x="12072" y="63380"/>
                    <a:pt x="24145" y="76206"/>
                    <a:pt x="36217" y="89788"/>
                  </a:cubicBezTo>
                  <a:cubicBezTo>
                    <a:pt x="156940" y="224092"/>
                    <a:pt x="300298" y="319161"/>
                    <a:pt x="485910" y="338779"/>
                  </a:cubicBezTo>
                  <a:cubicBezTo>
                    <a:pt x="529672" y="343306"/>
                    <a:pt x="537972" y="363678"/>
                    <a:pt x="537217" y="403667"/>
                  </a:cubicBezTo>
                  <a:cubicBezTo>
                    <a:pt x="536463" y="998983"/>
                    <a:pt x="537217" y="1594298"/>
                    <a:pt x="536463" y="2189613"/>
                  </a:cubicBezTo>
                  <a:cubicBezTo>
                    <a:pt x="536463" y="2195649"/>
                    <a:pt x="537217" y="2200931"/>
                    <a:pt x="537217" y="2206212"/>
                  </a:cubicBezTo>
                  <a:lnTo>
                    <a:pt x="565134" y="2206212"/>
                  </a:lnTo>
                  <a:lnTo>
                    <a:pt x="603615" y="2206212"/>
                  </a:lnTo>
                  <a:lnTo>
                    <a:pt x="633041" y="2206212"/>
                  </a:lnTo>
                  <a:cubicBezTo>
                    <a:pt x="633796" y="2202440"/>
                    <a:pt x="633796" y="2197158"/>
                    <a:pt x="633796" y="2191877"/>
                  </a:cubicBezTo>
                  <a:cubicBezTo>
                    <a:pt x="631532" y="2102089"/>
                    <a:pt x="635305" y="2011547"/>
                    <a:pt x="635305" y="1921004"/>
                  </a:cubicBezTo>
                  <a:cubicBezTo>
                    <a:pt x="636059" y="1417740"/>
                    <a:pt x="636814" y="913722"/>
                    <a:pt x="635305" y="410458"/>
                  </a:cubicBezTo>
                  <a:cubicBezTo>
                    <a:pt x="635305" y="356887"/>
                    <a:pt x="654168" y="343306"/>
                    <a:pt x="703966" y="335761"/>
                  </a:cubicBezTo>
                  <a:cubicBezTo>
                    <a:pt x="900141" y="307089"/>
                    <a:pt x="1050290" y="202966"/>
                    <a:pt x="1166486" y="48289"/>
                  </a:cubicBezTo>
                  <a:cubicBezTo>
                    <a:pt x="1138569" y="21127"/>
                    <a:pt x="1102352" y="13581"/>
                    <a:pt x="1069153" y="0"/>
                  </a:cubicBezTo>
                  <a:close/>
                </a:path>
              </a:pathLst>
            </a:custGeom>
            <a:solidFill>
              <a:schemeClr val="accent4">
                <a:alpha val="20000"/>
              </a:schemeClr>
            </a:solidFill>
            <a:ln w="7527"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44EE43E4-96AC-4BA1-9644-D65493F6A6A2}"/>
                </a:ext>
              </a:extLst>
            </p:cNvPr>
            <p:cNvSpPr/>
            <p:nvPr/>
          </p:nvSpPr>
          <p:spPr>
            <a:xfrm>
              <a:off x="7483723" y="6471370"/>
              <a:ext cx="38480" cy="8396"/>
            </a:xfrm>
            <a:custGeom>
              <a:avLst/>
              <a:gdLst>
                <a:gd name="connsiteX0" fmla="*/ 20372 w 38480"/>
                <a:gd name="connsiteY0" fmla="*/ 8300 h 8396"/>
                <a:gd name="connsiteX1" fmla="*/ 38480 w 38480"/>
                <a:gd name="connsiteY1" fmla="*/ 0 h 8396"/>
                <a:gd name="connsiteX2" fmla="*/ 0 w 38480"/>
                <a:gd name="connsiteY2" fmla="*/ 0 h 8396"/>
                <a:gd name="connsiteX3" fmla="*/ 20372 w 38480"/>
                <a:gd name="connsiteY3" fmla="*/ 8300 h 8396"/>
              </a:gdLst>
              <a:ahLst/>
              <a:cxnLst>
                <a:cxn ang="0">
                  <a:pos x="connsiteX0" y="connsiteY0"/>
                </a:cxn>
                <a:cxn ang="0">
                  <a:pos x="connsiteX1" y="connsiteY1"/>
                </a:cxn>
                <a:cxn ang="0">
                  <a:pos x="connsiteX2" y="connsiteY2"/>
                </a:cxn>
                <a:cxn ang="0">
                  <a:pos x="connsiteX3" y="connsiteY3"/>
                </a:cxn>
              </a:cxnLst>
              <a:rect l="l" t="t" r="r" b="b"/>
              <a:pathLst>
                <a:path w="38480" h="8396">
                  <a:moveTo>
                    <a:pt x="20372" y="8300"/>
                  </a:moveTo>
                  <a:cubicBezTo>
                    <a:pt x="28672" y="8300"/>
                    <a:pt x="34708" y="4527"/>
                    <a:pt x="38480" y="0"/>
                  </a:cubicBezTo>
                  <a:lnTo>
                    <a:pt x="0" y="0"/>
                  </a:lnTo>
                  <a:cubicBezTo>
                    <a:pt x="3773" y="5282"/>
                    <a:pt x="9809" y="9054"/>
                    <a:pt x="20372" y="8300"/>
                  </a:cubicBezTo>
                  <a:close/>
                </a:path>
              </a:pathLst>
            </a:custGeom>
            <a:solidFill>
              <a:srgbClr val="CCCCCC"/>
            </a:solidFill>
            <a:ln w="7527"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059E67FF-0E14-4B17-944B-09479E6D419E}"/>
                </a:ext>
              </a:extLst>
            </p:cNvPr>
            <p:cNvSpPr/>
            <p:nvPr/>
          </p:nvSpPr>
          <p:spPr>
            <a:xfrm>
              <a:off x="6585846" y="6501551"/>
              <a:ext cx="6036" cy="7545"/>
            </a:xfrm>
            <a:custGeom>
              <a:avLst/>
              <a:gdLst>
                <a:gd name="connsiteX0" fmla="*/ 6036 w 6036"/>
                <a:gd name="connsiteY0" fmla="*/ 0 h 7545"/>
                <a:gd name="connsiteX1" fmla="*/ 0 w 6036"/>
                <a:gd name="connsiteY1" fmla="*/ 0 h 7545"/>
                <a:gd name="connsiteX2" fmla="*/ 6036 w 6036"/>
                <a:gd name="connsiteY2" fmla="*/ 0 h 7545"/>
              </a:gdLst>
              <a:ahLst/>
              <a:cxnLst>
                <a:cxn ang="0">
                  <a:pos x="connsiteX0" y="connsiteY0"/>
                </a:cxn>
                <a:cxn ang="0">
                  <a:pos x="connsiteX1" y="connsiteY1"/>
                </a:cxn>
                <a:cxn ang="0">
                  <a:pos x="connsiteX2" y="connsiteY2"/>
                </a:cxn>
              </a:cxnLst>
              <a:rect l="l" t="t" r="r" b="b"/>
              <a:pathLst>
                <a:path w="6036" h="7545">
                  <a:moveTo>
                    <a:pt x="6036" y="0"/>
                  </a:moveTo>
                  <a:cubicBezTo>
                    <a:pt x="3773" y="0"/>
                    <a:pt x="1509" y="0"/>
                    <a:pt x="0" y="0"/>
                  </a:cubicBezTo>
                  <a:cubicBezTo>
                    <a:pt x="2264" y="0"/>
                    <a:pt x="3773" y="0"/>
                    <a:pt x="6036" y="0"/>
                  </a:cubicBezTo>
                  <a:close/>
                </a:path>
              </a:pathLst>
            </a:custGeom>
            <a:solidFill>
              <a:srgbClr val="CCCCCC"/>
            </a:solidFill>
            <a:ln w="7527"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2D62DA49-AEE8-4049-9FDF-3FD84E789405}"/>
                </a:ext>
              </a:extLst>
            </p:cNvPr>
            <p:cNvSpPr/>
            <p:nvPr/>
          </p:nvSpPr>
          <p:spPr>
            <a:xfrm>
              <a:off x="8412536" y="6501551"/>
              <a:ext cx="21880" cy="754"/>
            </a:xfrm>
            <a:custGeom>
              <a:avLst/>
              <a:gdLst>
                <a:gd name="connsiteX0" fmla="*/ 10563 w 21880"/>
                <a:gd name="connsiteY0" fmla="*/ 755 h 754"/>
                <a:gd name="connsiteX1" fmla="*/ 21881 w 21880"/>
                <a:gd name="connsiteY1" fmla="*/ 0 h 754"/>
                <a:gd name="connsiteX2" fmla="*/ 0 w 21880"/>
                <a:gd name="connsiteY2" fmla="*/ 0 h 754"/>
                <a:gd name="connsiteX3" fmla="*/ 10563 w 21880"/>
                <a:gd name="connsiteY3" fmla="*/ 755 h 754"/>
              </a:gdLst>
              <a:ahLst/>
              <a:cxnLst>
                <a:cxn ang="0">
                  <a:pos x="connsiteX0" y="connsiteY0"/>
                </a:cxn>
                <a:cxn ang="0">
                  <a:pos x="connsiteX1" y="connsiteY1"/>
                </a:cxn>
                <a:cxn ang="0">
                  <a:pos x="connsiteX2" y="connsiteY2"/>
                </a:cxn>
                <a:cxn ang="0">
                  <a:pos x="connsiteX3" y="connsiteY3"/>
                </a:cxn>
              </a:cxnLst>
              <a:rect l="l" t="t" r="r" b="b"/>
              <a:pathLst>
                <a:path w="21880" h="754">
                  <a:moveTo>
                    <a:pt x="10563" y="755"/>
                  </a:moveTo>
                  <a:cubicBezTo>
                    <a:pt x="14336" y="755"/>
                    <a:pt x="18108" y="755"/>
                    <a:pt x="21881" y="0"/>
                  </a:cubicBezTo>
                  <a:cubicBezTo>
                    <a:pt x="14336" y="0"/>
                    <a:pt x="7545" y="0"/>
                    <a:pt x="0" y="0"/>
                  </a:cubicBezTo>
                  <a:cubicBezTo>
                    <a:pt x="3018" y="755"/>
                    <a:pt x="6791" y="755"/>
                    <a:pt x="10563" y="755"/>
                  </a:cubicBezTo>
                  <a:close/>
                </a:path>
              </a:pathLst>
            </a:custGeom>
            <a:solidFill>
              <a:srgbClr val="CCCCCC"/>
            </a:solidFill>
            <a:ln w="7527"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D42E8636-8408-44EC-A98D-84BEFFF09217}"/>
                </a:ext>
              </a:extLst>
            </p:cNvPr>
            <p:cNvSpPr/>
            <p:nvPr/>
          </p:nvSpPr>
          <p:spPr>
            <a:xfrm>
              <a:off x="7105710" y="3719624"/>
              <a:ext cx="820916" cy="584014"/>
            </a:xfrm>
            <a:custGeom>
              <a:avLst/>
              <a:gdLst>
                <a:gd name="connsiteX0" fmla="*/ 217301 w 820916"/>
                <a:gd name="connsiteY0" fmla="*/ 111686 h 584014"/>
                <a:gd name="connsiteX1" fmla="*/ 25654 w 820916"/>
                <a:gd name="connsiteY1" fmla="*/ 128285 h 584014"/>
                <a:gd name="connsiteX2" fmla="*/ 0 w 820916"/>
                <a:gd name="connsiteY2" fmla="*/ 122249 h 584014"/>
                <a:gd name="connsiteX3" fmla="*/ 28672 w 820916"/>
                <a:gd name="connsiteY3" fmla="*/ 224109 h 584014"/>
                <a:gd name="connsiteX4" fmla="*/ 181839 w 820916"/>
                <a:gd name="connsiteY4" fmla="*/ 470836 h 584014"/>
                <a:gd name="connsiteX5" fmla="*/ 402913 w 820916"/>
                <a:gd name="connsiteY5" fmla="*/ 584014 h 584014"/>
                <a:gd name="connsiteX6" fmla="*/ 585506 w 820916"/>
                <a:gd name="connsiteY6" fmla="*/ 506299 h 584014"/>
                <a:gd name="connsiteX7" fmla="*/ 786963 w 820916"/>
                <a:gd name="connsiteY7" fmla="*/ 227881 h 584014"/>
                <a:gd name="connsiteX8" fmla="*/ 820916 w 820916"/>
                <a:gd name="connsiteY8" fmla="*/ 123758 h 584014"/>
                <a:gd name="connsiteX9" fmla="*/ 785454 w 820916"/>
                <a:gd name="connsiteY9" fmla="*/ 141112 h 584014"/>
                <a:gd name="connsiteX10" fmla="*/ 596824 w 820916"/>
                <a:gd name="connsiteY10" fmla="*/ 114704 h 584014"/>
                <a:gd name="connsiteX11" fmla="*/ 405177 w 820916"/>
                <a:gd name="connsiteY11" fmla="*/ 17 h 584014"/>
                <a:gd name="connsiteX12" fmla="*/ 217301 w 820916"/>
                <a:gd name="connsiteY12" fmla="*/ 111686 h 58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20916" h="584014">
                  <a:moveTo>
                    <a:pt x="217301" y="111686"/>
                  </a:moveTo>
                  <a:cubicBezTo>
                    <a:pt x="156185" y="162238"/>
                    <a:pt x="95069" y="177329"/>
                    <a:pt x="25654" y="128285"/>
                  </a:cubicBezTo>
                  <a:cubicBezTo>
                    <a:pt x="24899" y="127530"/>
                    <a:pt x="0" y="122249"/>
                    <a:pt x="0" y="122249"/>
                  </a:cubicBezTo>
                  <a:cubicBezTo>
                    <a:pt x="6036" y="160729"/>
                    <a:pt x="13581" y="187892"/>
                    <a:pt x="28672" y="224109"/>
                  </a:cubicBezTo>
                  <a:cubicBezTo>
                    <a:pt x="72434" y="331250"/>
                    <a:pt x="107896" y="398403"/>
                    <a:pt x="181839" y="470836"/>
                  </a:cubicBezTo>
                  <a:cubicBezTo>
                    <a:pt x="216547" y="504790"/>
                    <a:pt x="332743" y="584014"/>
                    <a:pt x="402913" y="584014"/>
                  </a:cubicBezTo>
                  <a:cubicBezTo>
                    <a:pt x="468556" y="584014"/>
                    <a:pt x="543253" y="537989"/>
                    <a:pt x="585506" y="506299"/>
                  </a:cubicBezTo>
                  <a:cubicBezTo>
                    <a:pt x="721320" y="404439"/>
                    <a:pt x="769609" y="289752"/>
                    <a:pt x="786963" y="227881"/>
                  </a:cubicBezTo>
                  <a:cubicBezTo>
                    <a:pt x="797526" y="187892"/>
                    <a:pt x="810353" y="161484"/>
                    <a:pt x="820916" y="123758"/>
                  </a:cubicBezTo>
                  <a:cubicBezTo>
                    <a:pt x="820916" y="123758"/>
                    <a:pt x="785454" y="140357"/>
                    <a:pt x="785454" y="141112"/>
                  </a:cubicBezTo>
                  <a:cubicBezTo>
                    <a:pt x="715284" y="175065"/>
                    <a:pt x="657186" y="168274"/>
                    <a:pt x="596824" y="114704"/>
                  </a:cubicBezTo>
                  <a:cubicBezTo>
                    <a:pt x="565134" y="86032"/>
                    <a:pt x="494210" y="17"/>
                    <a:pt x="405177" y="17"/>
                  </a:cubicBezTo>
                  <a:cubicBezTo>
                    <a:pt x="301807" y="-1492"/>
                    <a:pt x="233146" y="98859"/>
                    <a:pt x="217301" y="111686"/>
                  </a:cubicBezTo>
                  <a:close/>
                </a:path>
              </a:pathLst>
            </a:custGeom>
            <a:solidFill>
              <a:schemeClr val="accent4">
                <a:lumMod val="60000"/>
                <a:lumOff val="40000"/>
                <a:alpha val="20000"/>
              </a:schemeClr>
            </a:solidFill>
            <a:ln w="7527"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7AFDA568-2087-47FB-AC5E-0D2176AC166F}"/>
                </a:ext>
              </a:extLst>
            </p:cNvPr>
            <p:cNvSpPr/>
            <p:nvPr/>
          </p:nvSpPr>
          <p:spPr>
            <a:xfrm>
              <a:off x="7215863" y="2553306"/>
              <a:ext cx="135223" cy="802656"/>
            </a:xfrm>
            <a:custGeom>
              <a:avLst/>
              <a:gdLst>
                <a:gd name="connsiteX0" fmla="*/ 79231 w 135223"/>
                <a:gd name="connsiteY0" fmla="*/ 802657 h 802656"/>
                <a:gd name="connsiteX1" fmla="*/ 65650 w 135223"/>
                <a:gd name="connsiteY1" fmla="*/ 790585 h 802656"/>
                <a:gd name="connsiteX2" fmla="*/ 7 w 135223"/>
                <a:gd name="connsiteY2" fmla="*/ 434452 h 802656"/>
                <a:gd name="connsiteX3" fmla="*/ 107903 w 135223"/>
                <a:gd name="connsiteY3" fmla="*/ 8149 h 802656"/>
                <a:gd name="connsiteX4" fmla="*/ 129029 w 135223"/>
                <a:gd name="connsiteY4" fmla="*/ 3622 h 802656"/>
                <a:gd name="connsiteX5" fmla="*/ 132047 w 135223"/>
                <a:gd name="connsiteY5" fmla="*/ 31539 h 802656"/>
                <a:gd name="connsiteX6" fmla="*/ 30187 w 135223"/>
                <a:gd name="connsiteY6" fmla="*/ 434452 h 802656"/>
                <a:gd name="connsiteX7" fmla="*/ 93567 w 135223"/>
                <a:gd name="connsiteY7" fmla="*/ 774740 h 802656"/>
                <a:gd name="connsiteX8" fmla="*/ 85267 w 135223"/>
                <a:gd name="connsiteY8" fmla="*/ 801148 h 802656"/>
                <a:gd name="connsiteX9" fmla="*/ 79231 w 135223"/>
                <a:gd name="connsiteY9" fmla="*/ 802657 h 80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223" h="802656">
                  <a:moveTo>
                    <a:pt x="79231" y="802657"/>
                  </a:moveTo>
                  <a:cubicBezTo>
                    <a:pt x="73195" y="802657"/>
                    <a:pt x="67913" y="798130"/>
                    <a:pt x="65650" y="790585"/>
                  </a:cubicBezTo>
                  <a:cubicBezTo>
                    <a:pt x="62632" y="782285"/>
                    <a:pt x="-748" y="583092"/>
                    <a:pt x="7" y="434452"/>
                  </a:cubicBezTo>
                  <a:cubicBezTo>
                    <a:pt x="761" y="204324"/>
                    <a:pt x="103376" y="15694"/>
                    <a:pt x="107903" y="8149"/>
                  </a:cubicBezTo>
                  <a:cubicBezTo>
                    <a:pt x="113184" y="-905"/>
                    <a:pt x="122239" y="-2414"/>
                    <a:pt x="129029" y="3622"/>
                  </a:cubicBezTo>
                  <a:cubicBezTo>
                    <a:pt x="135820" y="10412"/>
                    <a:pt x="137329" y="22485"/>
                    <a:pt x="132047" y="31539"/>
                  </a:cubicBezTo>
                  <a:cubicBezTo>
                    <a:pt x="131293" y="33048"/>
                    <a:pt x="30942" y="217905"/>
                    <a:pt x="30187" y="434452"/>
                  </a:cubicBezTo>
                  <a:cubicBezTo>
                    <a:pt x="29433" y="574792"/>
                    <a:pt x="92812" y="772476"/>
                    <a:pt x="93567" y="774740"/>
                  </a:cubicBezTo>
                  <a:cubicBezTo>
                    <a:pt x="96585" y="784548"/>
                    <a:pt x="93567" y="796621"/>
                    <a:pt x="85267" y="801148"/>
                  </a:cubicBezTo>
                  <a:cubicBezTo>
                    <a:pt x="83004" y="801902"/>
                    <a:pt x="81495" y="802657"/>
                    <a:pt x="79231" y="802657"/>
                  </a:cubicBezTo>
                  <a:close/>
                </a:path>
              </a:pathLst>
            </a:custGeom>
            <a:solidFill>
              <a:schemeClr val="accent4">
                <a:alpha val="20000"/>
              </a:schemeClr>
            </a:solidFill>
            <a:ln w="7527"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248F4250-419F-47A6-8F36-E75EEA8A0DD8}"/>
                </a:ext>
              </a:extLst>
            </p:cNvPr>
            <p:cNvSpPr/>
            <p:nvPr/>
          </p:nvSpPr>
          <p:spPr>
            <a:xfrm>
              <a:off x="7620133" y="2552980"/>
              <a:ext cx="135223" cy="802983"/>
            </a:xfrm>
            <a:custGeom>
              <a:avLst/>
              <a:gdLst>
                <a:gd name="connsiteX0" fmla="*/ 55238 w 135223"/>
                <a:gd name="connsiteY0" fmla="*/ 802984 h 802983"/>
                <a:gd name="connsiteX1" fmla="*/ 49202 w 135223"/>
                <a:gd name="connsiteY1" fmla="*/ 801475 h 802983"/>
                <a:gd name="connsiteX2" fmla="*/ 40902 w 135223"/>
                <a:gd name="connsiteY2" fmla="*/ 775066 h 802983"/>
                <a:gd name="connsiteX3" fmla="*/ 104281 w 135223"/>
                <a:gd name="connsiteY3" fmla="*/ 434778 h 802983"/>
                <a:gd name="connsiteX4" fmla="*/ 3176 w 135223"/>
                <a:gd name="connsiteY4" fmla="*/ 31866 h 802983"/>
                <a:gd name="connsiteX5" fmla="*/ 6194 w 135223"/>
                <a:gd name="connsiteY5" fmla="*/ 3948 h 802983"/>
                <a:gd name="connsiteX6" fmla="*/ 27321 w 135223"/>
                <a:gd name="connsiteY6" fmla="*/ 8476 h 802983"/>
                <a:gd name="connsiteX7" fmla="*/ 135217 w 135223"/>
                <a:gd name="connsiteY7" fmla="*/ 434778 h 802983"/>
                <a:gd name="connsiteX8" fmla="*/ 69574 w 135223"/>
                <a:gd name="connsiteY8" fmla="*/ 790911 h 802983"/>
                <a:gd name="connsiteX9" fmla="*/ 55238 w 135223"/>
                <a:gd name="connsiteY9" fmla="*/ 802984 h 802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223" h="802983">
                  <a:moveTo>
                    <a:pt x="55238" y="802984"/>
                  </a:moveTo>
                  <a:cubicBezTo>
                    <a:pt x="52974" y="802984"/>
                    <a:pt x="51465" y="802229"/>
                    <a:pt x="49202" y="801475"/>
                  </a:cubicBezTo>
                  <a:cubicBezTo>
                    <a:pt x="41656" y="796947"/>
                    <a:pt x="37884" y="785630"/>
                    <a:pt x="40902" y="775066"/>
                  </a:cubicBezTo>
                  <a:cubicBezTo>
                    <a:pt x="41656" y="772803"/>
                    <a:pt x="105036" y="575119"/>
                    <a:pt x="104281" y="434778"/>
                  </a:cubicBezTo>
                  <a:cubicBezTo>
                    <a:pt x="104281" y="218232"/>
                    <a:pt x="4685" y="34129"/>
                    <a:pt x="3176" y="31866"/>
                  </a:cubicBezTo>
                  <a:cubicBezTo>
                    <a:pt x="-2106" y="22811"/>
                    <a:pt x="-597" y="10739"/>
                    <a:pt x="6194" y="3948"/>
                  </a:cubicBezTo>
                  <a:cubicBezTo>
                    <a:pt x="12985" y="-2842"/>
                    <a:pt x="22039" y="-579"/>
                    <a:pt x="27321" y="8476"/>
                  </a:cubicBezTo>
                  <a:cubicBezTo>
                    <a:pt x="31848" y="16021"/>
                    <a:pt x="134462" y="204650"/>
                    <a:pt x="135217" y="434778"/>
                  </a:cubicBezTo>
                  <a:cubicBezTo>
                    <a:pt x="135971" y="583419"/>
                    <a:pt x="71837" y="782612"/>
                    <a:pt x="69574" y="790911"/>
                  </a:cubicBezTo>
                  <a:cubicBezTo>
                    <a:pt x="67310" y="798456"/>
                    <a:pt x="61274" y="802984"/>
                    <a:pt x="55238" y="802984"/>
                  </a:cubicBezTo>
                  <a:close/>
                </a:path>
              </a:pathLst>
            </a:custGeom>
            <a:solidFill>
              <a:schemeClr val="accent4">
                <a:alpha val="20000"/>
              </a:schemeClr>
            </a:solidFill>
            <a:ln w="7527" cap="flat">
              <a:noFill/>
              <a:prstDash val="solid"/>
              <a:miter/>
            </a:ln>
          </p:spPr>
          <p:txBody>
            <a:bodyPr rtlCol="0" anchor="ctr"/>
            <a:lstStyle/>
            <a:p>
              <a:endParaRPr lang="en-US"/>
            </a:p>
          </p:txBody>
        </p:sp>
      </p:grpSp>
    </p:spTree>
    <p:extLst>
      <p:ext uri="{BB962C8B-B14F-4D97-AF65-F5344CB8AC3E}">
        <p14:creationId xmlns:p14="http://schemas.microsoft.com/office/powerpoint/2010/main" val="17543425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gradFill>
          <a:gsLst>
            <a:gs pos="38000">
              <a:schemeClr val="accent2">
                <a:lumMod val="85000"/>
                <a:lumOff val="15000"/>
              </a:schemeClr>
            </a:gs>
            <a:gs pos="100000">
              <a:schemeClr val="accent2">
                <a:lumMod val="100000"/>
              </a:schemeClr>
            </a:gs>
          </a:gsLst>
          <a:lin ang="0" scaled="0"/>
        </a:gradFill>
        <a:effectLst/>
      </p:bgPr>
    </p:bg>
    <p:spTree>
      <p:nvGrpSpPr>
        <p:cNvPr id="1" name=""/>
        <p:cNvGrpSpPr/>
        <p:nvPr/>
      </p:nvGrpSpPr>
      <p:grpSpPr>
        <a:xfrm>
          <a:off x="0" y="0"/>
          <a:ext cx="0" cy="0"/>
          <a:chOff x="0" y="0"/>
          <a:chExt cx="0" cy="0"/>
        </a:xfrm>
      </p:grpSpPr>
      <p:grpSp>
        <p:nvGrpSpPr>
          <p:cNvPr id="70" name="Group 69">
            <a:extLst>
              <a:ext uri="{FF2B5EF4-FFF2-40B4-BE49-F238E27FC236}">
                <a16:creationId xmlns:a16="http://schemas.microsoft.com/office/drawing/2014/main" id="{AA1977E1-8EBA-4FB3-BD81-F99F9B436483}"/>
              </a:ext>
            </a:extLst>
          </p:cNvPr>
          <p:cNvGrpSpPr/>
          <p:nvPr userDrawn="1"/>
        </p:nvGrpSpPr>
        <p:grpSpPr>
          <a:xfrm>
            <a:off x="5621646" y="2868700"/>
            <a:ext cx="6563763" cy="3854458"/>
            <a:chOff x="2778815" y="839035"/>
            <a:chExt cx="6634370" cy="3895921"/>
          </a:xfrm>
        </p:grpSpPr>
        <p:sp>
          <p:nvSpPr>
            <p:cNvPr id="3" name="Freeform: Shape 2">
              <a:extLst>
                <a:ext uri="{FF2B5EF4-FFF2-40B4-BE49-F238E27FC236}">
                  <a16:creationId xmlns:a16="http://schemas.microsoft.com/office/drawing/2014/main" id="{417CFA83-917B-495D-82DB-930217515177}"/>
                </a:ext>
              </a:extLst>
            </p:cNvPr>
            <p:cNvSpPr/>
            <p:nvPr userDrawn="1"/>
          </p:nvSpPr>
          <p:spPr>
            <a:xfrm>
              <a:off x="2778815" y="839035"/>
              <a:ext cx="6634370" cy="3895921"/>
            </a:xfrm>
            <a:custGeom>
              <a:avLst/>
              <a:gdLst>
                <a:gd name="connsiteX0" fmla="*/ 2849140 w 10035679"/>
                <a:gd name="connsiteY0" fmla="*/ 5761662 h 5893281"/>
                <a:gd name="connsiteX1" fmla="*/ 2877517 w 10035679"/>
                <a:gd name="connsiteY1" fmla="*/ 5777964 h 5893281"/>
                <a:gd name="connsiteX2" fmla="*/ 2905894 w 10035679"/>
                <a:gd name="connsiteY2" fmla="*/ 5805133 h 5893281"/>
                <a:gd name="connsiteX3" fmla="*/ 2934272 w 10035679"/>
                <a:gd name="connsiteY3" fmla="*/ 5829284 h 5893281"/>
                <a:gd name="connsiteX4" fmla="*/ 2966876 w 10035679"/>
                <a:gd name="connsiteY4" fmla="*/ 5848002 h 5893281"/>
                <a:gd name="connsiteX5" fmla="*/ 2966876 w 10035679"/>
                <a:gd name="connsiteY5" fmla="*/ 5864303 h 5893281"/>
                <a:gd name="connsiteX6" fmla="*/ 2948158 w 10035679"/>
                <a:gd name="connsiteY6" fmla="*/ 5864303 h 5893281"/>
                <a:gd name="connsiteX7" fmla="*/ 2930046 w 10035679"/>
                <a:gd name="connsiteY7" fmla="*/ 5868529 h 5893281"/>
                <a:gd name="connsiteX8" fmla="*/ 2901668 w 10035679"/>
                <a:gd name="connsiteY8" fmla="*/ 5868529 h 5893281"/>
                <a:gd name="connsiteX9" fmla="*/ 2877517 w 10035679"/>
                <a:gd name="connsiteY9" fmla="*/ 5862491 h 5893281"/>
                <a:gd name="connsiteX10" fmla="*/ 2863631 w 10035679"/>
                <a:gd name="connsiteY10" fmla="*/ 5858264 h 5893281"/>
                <a:gd name="connsiteX11" fmla="*/ 2856989 w 10035679"/>
                <a:gd name="connsiteY11" fmla="*/ 5829284 h 5893281"/>
                <a:gd name="connsiteX12" fmla="*/ 2849140 w 10035679"/>
                <a:gd name="connsiteY12" fmla="*/ 5792455 h 5893281"/>
                <a:gd name="connsiteX13" fmla="*/ 3076153 w 10035679"/>
                <a:gd name="connsiteY13" fmla="*/ 5700079 h 5893281"/>
                <a:gd name="connsiteX14" fmla="*/ 3104531 w 10035679"/>
                <a:gd name="connsiteY14" fmla="*/ 5706116 h 5893281"/>
                <a:gd name="connsiteX15" fmla="*/ 3137135 w 10035679"/>
                <a:gd name="connsiteY15" fmla="*/ 5718192 h 5893281"/>
                <a:gd name="connsiteX16" fmla="*/ 3161285 w 10035679"/>
                <a:gd name="connsiteY16" fmla="*/ 5728457 h 5893281"/>
                <a:gd name="connsiteX17" fmla="*/ 3152833 w 10035679"/>
                <a:gd name="connsiteY17" fmla="*/ 5728457 h 5893281"/>
                <a:gd name="connsiteX18" fmla="*/ 3128682 w 10035679"/>
                <a:gd name="connsiteY18" fmla="*/ 5742948 h 5893281"/>
                <a:gd name="connsiteX19" fmla="*/ 3104531 w 10035679"/>
                <a:gd name="connsiteY19" fmla="*/ 5753212 h 5893281"/>
                <a:gd name="connsiteX20" fmla="*/ 3076153 w 10035679"/>
                <a:gd name="connsiteY20" fmla="*/ 5761666 h 5893281"/>
                <a:gd name="connsiteX21" fmla="*/ 3076153 w 10035679"/>
                <a:gd name="connsiteY21" fmla="*/ 5747175 h 5893281"/>
                <a:gd name="connsiteX22" fmla="*/ 3080382 w 10035679"/>
                <a:gd name="connsiteY22" fmla="*/ 5742948 h 5893281"/>
                <a:gd name="connsiteX23" fmla="*/ 3086419 w 10035679"/>
                <a:gd name="connsiteY23" fmla="*/ 5739325 h 5893281"/>
                <a:gd name="connsiteX24" fmla="*/ 3090042 w 10035679"/>
                <a:gd name="connsiteY24" fmla="*/ 5735099 h 5893281"/>
                <a:gd name="connsiteX25" fmla="*/ 3090042 w 10035679"/>
                <a:gd name="connsiteY25" fmla="*/ 5732683 h 5893281"/>
                <a:gd name="connsiteX26" fmla="*/ 3094268 w 10035679"/>
                <a:gd name="connsiteY26" fmla="*/ 5728457 h 5893281"/>
                <a:gd name="connsiteX27" fmla="*/ 3096078 w 10035679"/>
                <a:gd name="connsiteY27" fmla="*/ 5720608 h 5893281"/>
                <a:gd name="connsiteX28" fmla="*/ 3090042 w 10035679"/>
                <a:gd name="connsiteY28" fmla="*/ 5720608 h 5893281"/>
                <a:gd name="connsiteX29" fmla="*/ 3071928 w 10035679"/>
                <a:gd name="connsiteY29" fmla="*/ 5739325 h 5893281"/>
                <a:gd name="connsiteX30" fmla="*/ 3055626 w 10035679"/>
                <a:gd name="connsiteY30" fmla="*/ 5749590 h 5893281"/>
                <a:gd name="connsiteX31" fmla="*/ 3037513 w 10035679"/>
                <a:gd name="connsiteY31" fmla="*/ 5753212 h 5893281"/>
                <a:gd name="connsiteX32" fmla="*/ 3013362 w 10035679"/>
                <a:gd name="connsiteY32" fmla="*/ 5761666 h 5893281"/>
                <a:gd name="connsiteX33" fmla="*/ 3013362 w 10035679"/>
                <a:gd name="connsiteY33" fmla="*/ 5728457 h 5893281"/>
                <a:gd name="connsiteX34" fmla="*/ 3033287 w 10035679"/>
                <a:gd name="connsiteY34" fmla="*/ 5720608 h 5893281"/>
                <a:gd name="connsiteX35" fmla="*/ 3055626 w 10035679"/>
                <a:gd name="connsiteY35" fmla="*/ 5710344 h 5893281"/>
                <a:gd name="connsiteX36" fmla="*/ 3019400 w 10035679"/>
                <a:gd name="connsiteY36" fmla="*/ 5294352 h 5893281"/>
                <a:gd name="connsiteX37" fmla="*/ 3027250 w 10035679"/>
                <a:gd name="connsiteY37" fmla="*/ 5300389 h 5893281"/>
                <a:gd name="connsiteX38" fmla="*/ 3033287 w 10035679"/>
                <a:gd name="connsiteY38" fmla="*/ 5304616 h 5893281"/>
                <a:gd name="connsiteX39" fmla="*/ 3037516 w 10035679"/>
                <a:gd name="connsiteY39" fmla="*/ 5308844 h 5893281"/>
                <a:gd name="connsiteX40" fmla="*/ 3041742 w 10035679"/>
                <a:gd name="connsiteY40" fmla="*/ 5314881 h 5893281"/>
                <a:gd name="connsiteX41" fmla="*/ 3041742 w 10035679"/>
                <a:gd name="connsiteY41" fmla="*/ 5323333 h 5893281"/>
                <a:gd name="connsiteX42" fmla="*/ 3043552 w 10035679"/>
                <a:gd name="connsiteY42" fmla="*/ 5333599 h 5893281"/>
                <a:gd name="connsiteX43" fmla="*/ 3027250 w 10035679"/>
                <a:gd name="connsiteY43" fmla="*/ 5333599 h 5893281"/>
                <a:gd name="connsiteX44" fmla="*/ 3023627 w 10035679"/>
                <a:gd name="connsiteY44" fmla="*/ 5325146 h 5893281"/>
                <a:gd name="connsiteX45" fmla="*/ 3019400 w 10035679"/>
                <a:gd name="connsiteY45" fmla="*/ 5319107 h 5893281"/>
                <a:gd name="connsiteX46" fmla="*/ 3019400 w 10035679"/>
                <a:gd name="connsiteY46" fmla="*/ 5314881 h 5893281"/>
                <a:gd name="connsiteX47" fmla="*/ 3015173 w 10035679"/>
                <a:gd name="connsiteY47" fmla="*/ 5310655 h 5893281"/>
                <a:gd name="connsiteX48" fmla="*/ 3019400 w 10035679"/>
                <a:gd name="connsiteY48" fmla="*/ 5304616 h 5893281"/>
                <a:gd name="connsiteX49" fmla="*/ 8924762 w 10035679"/>
                <a:gd name="connsiteY49" fmla="*/ 5247259 h 5893281"/>
                <a:gd name="connsiteX50" fmla="*/ 8935026 w 10035679"/>
                <a:gd name="connsiteY50" fmla="*/ 5276241 h 5893281"/>
                <a:gd name="connsiteX51" fmla="*/ 8939253 w 10035679"/>
                <a:gd name="connsiteY51" fmla="*/ 5308844 h 5893281"/>
                <a:gd name="connsiteX52" fmla="*/ 8930800 w 10035679"/>
                <a:gd name="connsiteY52" fmla="*/ 5339634 h 5893281"/>
                <a:gd name="connsiteX53" fmla="*/ 8915102 w 10035679"/>
                <a:gd name="connsiteY53" fmla="*/ 5358351 h 5893281"/>
                <a:gd name="connsiteX54" fmla="*/ 8896384 w 10035679"/>
                <a:gd name="connsiteY54" fmla="*/ 5368616 h 5893281"/>
                <a:gd name="connsiteX55" fmla="*/ 8872235 w 10035679"/>
                <a:gd name="connsiteY55" fmla="*/ 5380691 h 5893281"/>
                <a:gd name="connsiteX56" fmla="*/ 8861970 w 10035679"/>
                <a:gd name="connsiteY56" fmla="*/ 5337823 h 5893281"/>
                <a:gd name="connsiteX57" fmla="*/ 8848084 w 10035679"/>
                <a:gd name="connsiteY57" fmla="*/ 5294353 h 5893281"/>
                <a:gd name="connsiteX58" fmla="*/ 8833593 w 10035679"/>
                <a:gd name="connsiteY58" fmla="*/ 5255109 h 5893281"/>
                <a:gd name="connsiteX59" fmla="*/ 8861970 w 10035679"/>
                <a:gd name="connsiteY59" fmla="*/ 5255109 h 5893281"/>
                <a:gd name="connsiteX60" fmla="*/ 8886724 w 10035679"/>
                <a:gd name="connsiteY60" fmla="*/ 5269599 h 5893281"/>
                <a:gd name="connsiteX61" fmla="*/ 8906649 w 10035679"/>
                <a:gd name="connsiteY61" fmla="*/ 5265371 h 5893281"/>
                <a:gd name="connsiteX62" fmla="*/ 9508596 w 10035679"/>
                <a:gd name="connsiteY62" fmla="*/ 5241222 h 5893281"/>
                <a:gd name="connsiteX63" fmla="*/ 9514635 w 10035679"/>
                <a:gd name="connsiteY63" fmla="*/ 5243033 h 5893281"/>
                <a:gd name="connsiteX64" fmla="*/ 9522482 w 10035679"/>
                <a:gd name="connsiteY64" fmla="*/ 5247259 h 5893281"/>
                <a:gd name="connsiteX65" fmla="*/ 9526710 w 10035679"/>
                <a:gd name="connsiteY65" fmla="*/ 5251487 h 5893281"/>
                <a:gd name="connsiteX66" fmla="*/ 9528521 w 10035679"/>
                <a:gd name="connsiteY66" fmla="*/ 5255108 h 5893281"/>
                <a:gd name="connsiteX67" fmla="*/ 9532747 w 10035679"/>
                <a:gd name="connsiteY67" fmla="*/ 5257524 h 5893281"/>
                <a:gd name="connsiteX68" fmla="*/ 9540596 w 10035679"/>
                <a:gd name="connsiteY68" fmla="*/ 5265373 h 5893281"/>
                <a:gd name="connsiteX69" fmla="*/ 9540596 w 10035679"/>
                <a:gd name="connsiteY69" fmla="*/ 5261750 h 5893281"/>
                <a:gd name="connsiteX70" fmla="*/ 9543011 w 10035679"/>
                <a:gd name="connsiteY70" fmla="*/ 5257524 h 5893281"/>
                <a:gd name="connsiteX71" fmla="*/ 9547237 w 10035679"/>
                <a:gd name="connsiteY71" fmla="*/ 5251487 h 5893281"/>
                <a:gd name="connsiteX72" fmla="*/ 9547237 w 10035679"/>
                <a:gd name="connsiteY72" fmla="*/ 5247259 h 5893281"/>
                <a:gd name="connsiteX73" fmla="*/ 9550861 w 10035679"/>
                <a:gd name="connsiteY73" fmla="*/ 5247259 h 5893281"/>
                <a:gd name="connsiteX74" fmla="*/ 9555087 w 10035679"/>
                <a:gd name="connsiteY74" fmla="*/ 5247259 h 5893281"/>
                <a:gd name="connsiteX75" fmla="*/ 9555087 w 10035679"/>
                <a:gd name="connsiteY75" fmla="*/ 5255108 h 5893281"/>
                <a:gd name="connsiteX76" fmla="*/ 9556897 w 10035679"/>
                <a:gd name="connsiteY76" fmla="*/ 5261750 h 5893281"/>
                <a:gd name="connsiteX77" fmla="*/ 9561123 w 10035679"/>
                <a:gd name="connsiteY77" fmla="*/ 5272015 h 5893281"/>
                <a:gd name="connsiteX78" fmla="*/ 9561123 w 10035679"/>
                <a:gd name="connsiteY78" fmla="*/ 5284090 h 5893281"/>
                <a:gd name="connsiteX79" fmla="*/ 9561123 w 10035679"/>
                <a:gd name="connsiteY79" fmla="*/ 5294353 h 5893281"/>
                <a:gd name="connsiteX80" fmla="*/ 9536973 w 10035679"/>
                <a:gd name="connsiteY80" fmla="*/ 5323334 h 5893281"/>
                <a:gd name="connsiteX81" fmla="*/ 9514635 w 10035679"/>
                <a:gd name="connsiteY81" fmla="*/ 5358353 h 5893281"/>
                <a:gd name="connsiteX82" fmla="*/ 9522482 w 10035679"/>
                <a:gd name="connsiteY82" fmla="*/ 5380691 h 5893281"/>
                <a:gd name="connsiteX83" fmla="*/ 9518861 w 10035679"/>
                <a:gd name="connsiteY83" fmla="*/ 5387332 h 5893281"/>
                <a:gd name="connsiteX84" fmla="*/ 9508596 w 10035679"/>
                <a:gd name="connsiteY84" fmla="*/ 5395182 h 5893281"/>
                <a:gd name="connsiteX85" fmla="*/ 9498333 w 10035679"/>
                <a:gd name="connsiteY85" fmla="*/ 5397597 h 5893281"/>
                <a:gd name="connsiteX86" fmla="*/ 9488068 w 10035679"/>
                <a:gd name="connsiteY86" fmla="*/ 5401218 h 5893281"/>
                <a:gd name="connsiteX87" fmla="*/ 9475993 w 10035679"/>
                <a:gd name="connsiteY87" fmla="*/ 5409670 h 5893281"/>
                <a:gd name="connsiteX88" fmla="*/ 9469956 w 10035679"/>
                <a:gd name="connsiteY88" fmla="*/ 5412086 h 5893281"/>
                <a:gd name="connsiteX89" fmla="*/ 9462107 w 10035679"/>
                <a:gd name="connsiteY89" fmla="*/ 5424161 h 5893281"/>
                <a:gd name="connsiteX90" fmla="*/ 9462107 w 10035679"/>
                <a:gd name="connsiteY90" fmla="*/ 5434426 h 5893281"/>
                <a:gd name="connsiteX91" fmla="*/ 9459692 w 10035679"/>
                <a:gd name="connsiteY91" fmla="*/ 5444689 h 5893281"/>
                <a:gd name="connsiteX92" fmla="*/ 9459692 w 10035679"/>
                <a:gd name="connsiteY92" fmla="*/ 5454954 h 5893281"/>
                <a:gd name="connsiteX93" fmla="*/ 9456068 w 10035679"/>
                <a:gd name="connsiteY93" fmla="*/ 5469444 h 5893281"/>
                <a:gd name="connsiteX94" fmla="*/ 9447616 w 10035679"/>
                <a:gd name="connsiteY94" fmla="*/ 5477897 h 5893281"/>
                <a:gd name="connsiteX95" fmla="*/ 9437353 w 10035679"/>
                <a:gd name="connsiteY95" fmla="*/ 5483933 h 5893281"/>
                <a:gd name="connsiteX96" fmla="*/ 9427694 w 10035679"/>
                <a:gd name="connsiteY96" fmla="*/ 5491783 h 5893281"/>
                <a:gd name="connsiteX97" fmla="*/ 9417429 w 10035679"/>
                <a:gd name="connsiteY97" fmla="*/ 5498424 h 5893281"/>
                <a:gd name="connsiteX98" fmla="*/ 9405353 w 10035679"/>
                <a:gd name="connsiteY98" fmla="*/ 5508689 h 5893281"/>
                <a:gd name="connsiteX99" fmla="*/ 9390863 w 10035679"/>
                <a:gd name="connsiteY99" fmla="*/ 5508689 h 5893281"/>
                <a:gd name="connsiteX100" fmla="*/ 9374561 w 10035679"/>
                <a:gd name="connsiteY100" fmla="*/ 5496009 h 5893281"/>
                <a:gd name="connsiteX101" fmla="*/ 9356449 w 10035679"/>
                <a:gd name="connsiteY101" fmla="*/ 5483933 h 5893281"/>
                <a:gd name="connsiteX102" fmla="*/ 9342563 w 10035679"/>
                <a:gd name="connsiteY102" fmla="*/ 5473670 h 5893281"/>
                <a:gd name="connsiteX103" fmla="*/ 9328072 w 10035679"/>
                <a:gd name="connsiteY103" fmla="*/ 5453143 h 5893281"/>
                <a:gd name="connsiteX104" fmla="*/ 9338335 w 10035679"/>
                <a:gd name="connsiteY104" fmla="*/ 5444689 h 5893281"/>
                <a:gd name="connsiteX105" fmla="*/ 9342563 w 10035679"/>
                <a:gd name="connsiteY105" fmla="*/ 5434426 h 5893281"/>
                <a:gd name="connsiteX106" fmla="*/ 9346184 w 10035679"/>
                <a:gd name="connsiteY106" fmla="*/ 5425974 h 5893281"/>
                <a:gd name="connsiteX107" fmla="*/ 9348600 w 10035679"/>
                <a:gd name="connsiteY107" fmla="*/ 5415709 h 5893281"/>
                <a:gd name="connsiteX108" fmla="*/ 9352223 w 10035679"/>
                <a:gd name="connsiteY108" fmla="*/ 5405444 h 5893281"/>
                <a:gd name="connsiteX109" fmla="*/ 9360675 w 10035679"/>
                <a:gd name="connsiteY109" fmla="*/ 5397597 h 5893281"/>
                <a:gd name="connsiteX110" fmla="*/ 9380600 w 10035679"/>
                <a:gd name="connsiteY110" fmla="*/ 5390956 h 5893281"/>
                <a:gd name="connsiteX111" fmla="*/ 9402938 w 10035679"/>
                <a:gd name="connsiteY111" fmla="*/ 5387332 h 5893281"/>
                <a:gd name="connsiteX112" fmla="*/ 9423467 w 10035679"/>
                <a:gd name="connsiteY112" fmla="*/ 5380691 h 5893281"/>
                <a:gd name="connsiteX113" fmla="*/ 9433730 w 10035679"/>
                <a:gd name="connsiteY113" fmla="*/ 5368615 h 5893281"/>
                <a:gd name="connsiteX114" fmla="*/ 9451842 w 10035679"/>
                <a:gd name="connsiteY114" fmla="*/ 5343862 h 5893281"/>
                <a:gd name="connsiteX115" fmla="*/ 9465730 w 10035679"/>
                <a:gd name="connsiteY115" fmla="*/ 5314880 h 5893281"/>
                <a:gd name="connsiteX116" fmla="*/ 9484447 w 10035679"/>
                <a:gd name="connsiteY116" fmla="*/ 5286503 h 5893281"/>
                <a:gd name="connsiteX117" fmla="*/ 9498333 w 10035679"/>
                <a:gd name="connsiteY117" fmla="*/ 5257524 h 5893281"/>
                <a:gd name="connsiteX118" fmla="*/ 9494106 w 10035679"/>
                <a:gd name="connsiteY118" fmla="*/ 4977379 h 5893281"/>
                <a:gd name="connsiteX119" fmla="*/ 9508597 w 10035679"/>
                <a:gd name="connsiteY119" fmla="*/ 4977379 h 5893281"/>
                <a:gd name="connsiteX120" fmla="*/ 9540596 w 10035679"/>
                <a:gd name="connsiteY120" fmla="*/ 5010587 h 5893281"/>
                <a:gd name="connsiteX121" fmla="*/ 9568973 w 10035679"/>
                <a:gd name="connsiteY121" fmla="*/ 5039567 h 5893281"/>
                <a:gd name="connsiteX122" fmla="*/ 9597350 w 10035679"/>
                <a:gd name="connsiteY122" fmla="*/ 5072170 h 5893281"/>
                <a:gd name="connsiteX123" fmla="*/ 9617877 w 10035679"/>
                <a:gd name="connsiteY123" fmla="*/ 5113226 h 5893281"/>
                <a:gd name="connsiteX124" fmla="*/ 9628142 w 10035679"/>
                <a:gd name="connsiteY124" fmla="*/ 5113226 h 5893281"/>
                <a:gd name="connsiteX125" fmla="*/ 9640218 w 10035679"/>
                <a:gd name="connsiteY125" fmla="*/ 5113226 h 5893281"/>
                <a:gd name="connsiteX126" fmla="*/ 9646254 w 10035679"/>
                <a:gd name="connsiteY126" fmla="*/ 5113226 h 5893281"/>
                <a:gd name="connsiteX127" fmla="*/ 9650482 w 10035679"/>
                <a:gd name="connsiteY127" fmla="*/ 5113226 h 5893281"/>
                <a:gd name="connsiteX128" fmla="*/ 9656519 w 10035679"/>
                <a:gd name="connsiteY128" fmla="*/ 5113226 h 5893281"/>
                <a:gd name="connsiteX129" fmla="*/ 9664368 w 10035679"/>
                <a:gd name="connsiteY129" fmla="*/ 5107189 h 5893281"/>
                <a:gd name="connsiteX130" fmla="*/ 9668595 w 10035679"/>
                <a:gd name="connsiteY130" fmla="*/ 5101150 h 5893281"/>
                <a:gd name="connsiteX131" fmla="*/ 9670405 w 10035679"/>
                <a:gd name="connsiteY131" fmla="*/ 5088472 h 5893281"/>
                <a:gd name="connsiteX132" fmla="*/ 9678857 w 10035679"/>
                <a:gd name="connsiteY132" fmla="*/ 5088472 h 5893281"/>
                <a:gd name="connsiteX133" fmla="*/ 9678857 w 10035679"/>
                <a:gd name="connsiteY133" fmla="*/ 5136169 h 5893281"/>
                <a:gd name="connsiteX134" fmla="*/ 9674631 w 10035679"/>
                <a:gd name="connsiteY134" fmla="*/ 5146433 h 5893281"/>
                <a:gd name="connsiteX135" fmla="*/ 9670405 w 10035679"/>
                <a:gd name="connsiteY135" fmla="*/ 5156696 h 5893281"/>
                <a:gd name="connsiteX136" fmla="*/ 9668595 w 10035679"/>
                <a:gd name="connsiteY136" fmla="*/ 5168772 h 5893281"/>
                <a:gd name="connsiteX137" fmla="*/ 9664368 w 10035679"/>
                <a:gd name="connsiteY137" fmla="*/ 5175413 h 5893281"/>
                <a:gd name="connsiteX138" fmla="*/ 9640218 w 10035679"/>
                <a:gd name="connsiteY138" fmla="*/ 5175413 h 5893281"/>
                <a:gd name="connsiteX139" fmla="*/ 9640218 w 10035679"/>
                <a:gd name="connsiteY139" fmla="*/ 5199564 h 5893281"/>
                <a:gd name="connsiteX140" fmla="*/ 9617877 w 10035679"/>
                <a:gd name="connsiteY140" fmla="*/ 5222507 h 5893281"/>
                <a:gd name="connsiteX141" fmla="*/ 9599765 w 10035679"/>
                <a:gd name="connsiteY141" fmla="*/ 5243035 h 5893281"/>
                <a:gd name="connsiteX142" fmla="*/ 9579237 w 10035679"/>
                <a:gd name="connsiteY142" fmla="*/ 5265375 h 5893281"/>
                <a:gd name="connsiteX143" fmla="*/ 9579237 w 10035679"/>
                <a:gd name="connsiteY143" fmla="*/ 5255110 h 5893281"/>
                <a:gd name="connsiteX144" fmla="*/ 9575614 w 10035679"/>
                <a:gd name="connsiteY144" fmla="*/ 5247261 h 5893281"/>
                <a:gd name="connsiteX145" fmla="*/ 9575614 w 10035679"/>
                <a:gd name="connsiteY145" fmla="*/ 5241224 h 5893281"/>
                <a:gd name="connsiteX146" fmla="*/ 9575614 w 10035679"/>
                <a:gd name="connsiteY146" fmla="*/ 5228544 h 5893281"/>
                <a:gd name="connsiteX147" fmla="*/ 9579237 w 10035679"/>
                <a:gd name="connsiteY147" fmla="*/ 5222507 h 5893281"/>
                <a:gd name="connsiteX148" fmla="*/ 9579237 w 10035679"/>
                <a:gd name="connsiteY148" fmla="*/ 5214055 h 5893281"/>
                <a:gd name="connsiteX149" fmla="*/ 9579237 w 10035679"/>
                <a:gd name="connsiteY149" fmla="*/ 5208016 h 5893281"/>
                <a:gd name="connsiteX150" fmla="*/ 9575614 w 10035679"/>
                <a:gd name="connsiteY150" fmla="*/ 5203790 h 5893281"/>
                <a:gd name="connsiteX151" fmla="*/ 9568973 w 10035679"/>
                <a:gd name="connsiteY151" fmla="*/ 5199564 h 5893281"/>
                <a:gd name="connsiteX152" fmla="*/ 9561123 w 10035679"/>
                <a:gd name="connsiteY152" fmla="*/ 5197754 h 5893281"/>
                <a:gd name="connsiteX153" fmla="*/ 9555086 w 10035679"/>
                <a:gd name="connsiteY153" fmla="*/ 5193527 h 5893281"/>
                <a:gd name="connsiteX154" fmla="*/ 9547237 w 10035679"/>
                <a:gd name="connsiteY154" fmla="*/ 5189299 h 5893281"/>
                <a:gd name="connsiteX155" fmla="*/ 9540596 w 10035679"/>
                <a:gd name="connsiteY155" fmla="*/ 5185678 h 5893281"/>
                <a:gd name="connsiteX156" fmla="*/ 9536974 w 10035679"/>
                <a:gd name="connsiteY156" fmla="*/ 5183263 h 5893281"/>
                <a:gd name="connsiteX157" fmla="*/ 9536974 w 10035679"/>
                <a:gd name="connsiteY157" fmla="*/ 5179037 h 5893281"/>
                <a:gd name="connsiteX158" fmla="*/ 9540596 w 10035679"/>
                <a:gd name="connsiteY158" fmla="*/ 5175413 h 5893281"/>
                <a:gd name="connsiteX159" fmla="*/ 9547237 w 10035679"/>
                <a:gd name="connsiteY159" fmla="*/ 5164546 h 5893281"/>
                <a:gd name="connsiteX160" fmla="*/ 9556897 w 10035679"/>
                <a:gd name="connsiteY160" fmla="*/ 5156696 h 5893281"/>
                <a:gd name="connsiteX161" fmla="*/ 9568973 w 10035679"/>
                <a:gd name="connsiteY161" fmla="*/ 5146433 h 5893281"/>
                <a:gd name="connsiteX162" fmla="*/ 9579237 w 10035679"/>
                <a:gd name="connsiteY162" fmla="*/ 5136169 h 5893281"/>
                <a:gd name="connsiteX163" fmla="*/ 9565351 w 10035679"/>
                <a:gd name="connsiteY163" fmla="*/ 5121678 h 5893281"/>
                <a:gd name="connsiteX164" fmla="*/ 9550860 w 10035679"/>
                <a:gd name="connsiteY164" fmla="*/ 5096924 h 5893281"/>
                <a:gd name="connsiteX165" fmla="*/ 9528520 w 10035679"/>
                <a:gd name="connsiteY165" fmla="*/ 5060095 h 5893281"/>
                <a:gd name="connsiteX166" fmla="*/ 9512218 w 10035679"/>
                <a:gd name="connsiteY166" fmla="*/ 5028699 h 5893281"/>
                <a:gd name="connsiteX167" fmla="*/ 9502558 w 10035679"/>
                <a:gd name="connsiteY167" fmla="*/ 5000322 h 5893281"/>
                <a:gd name="connsiteX168" fmla="*/ 9366713 w 10035679"/>
                <a:gd name="connsiteY168" fmla="*/ 4600634 h 5893281"/>
                <a:gd name="connsiteX169" fmla="*/ 9384825 w 10035679"/>
                <a:gd name="connsiteY169" fmla="*/ 4600634 h 5893281"/>
                <a:gd name="connsiteX170" fmla="*/ 9417430 w 10035679"/>
                <a:gd name="connsiteY170" fmla="*/ 4625388 h 5893281"/>
                <a:gd name="connsiteX171" fmla="*/ 9456069 w 10035679"/>
                <a:gd name="connsiteY171" fmla="*/ 4648330 h 5893281"/>
                <a:gd name="connsiteX172" fmla="*/ 9456069 w 10035679"/>
                <a:gd name="connsiteY172" fmla="*/ 4668858 h 5893281"/>
                <a:gd name="connsiteX173" fmla="*/ 9431316 w 10035679"/>
                <a:gd name="connsiteY173" fmla="*/ 4668858 h 5893281"/>
                <a:gd name="connsiteX174" fmla="*/ 9413202 w 10035679"/>
                <a:gd name="connsiteY174" fmla="*/ 4654369 h 5893281"/>
                <a:gd name="connsiteX175" fmla="*/ 9395090 w 10035679"/>
                <a:gd name="connsiteY175" fmla="*/ 4639878 h 5893281"/>
                <a:gd name="connsiteX176" fmla="*/ 9380599 w 10035679"/>
                <a:gd name="connsiteY176" fmla="*/ 4621766 h 5893281"/>
                <a:gd name="connsiteX177" fmla="*/ 9741646 w 10035679"/>
                <a:gd name="connsiteY177" fmla="*/ 4475656 h 5893281"/>
                <a:gd name="connsiteX178" fmla="*/ 9749496 w 10035679"/>
                <a:gd name="connsiteY178" fmla="*/ 4475656 h 5893281"/>
                <a:gd name="connsiteX179" fmla="*/ 9755533 w 10035679"/>
                <a:gd name="connsiteY179" fmla="*/ 4479279 h 5893281"/>
                <a:gd name="connsiteX180" fmla="*/ 9759759 w 10035679"/>
                <a:gd name="connsiteY180" fmla="*/ 4481693 h 5893281"/>
                <a:gd name="connsiteX181" fmla="*/ 9759759 w 10035679"/>
                <a:gd name="connsiteY181" fmla="*/ 4485921 h 5893281"/>
                <a:gd name="connsiteX182" fmla="*/ 9763985 w 10035679"/>
                <a:gd name="connsiteY182" fmla="*/ 4489542 h 5893281"/>
                <a:gd name="connsiteX183" fmla="*/ 9765798 w 10035679"/>
                <a:gd name="connsiteY183" fmla="*/ 4496184 h 5893281"/>
                <a:gd name="connsiteX184" fmla="*/ 9773648 w 10035679"/>
                <a:gd name="connsiteY184" fmla="*/ 4508259 h 5893281"/>
                <a:gd name="connsiteX185" fmla="*/ 9777874 w 10035679"/>
                <a:gd name="connsiteY185" fmla="*/ 4520937 h 5893281"/>
                <a:gd name="connsiteX186" fmla="*/ 9779685 w 10035679"/>
                <a:gd name="connsiteY186" fmla="*/ 4534825 h 5893281"/>
                <a:gd name="connsiteX187" fmla="*/ 9765798 w 10035679"/>
                <a:gd name="connsiteY187" fmla="*/ 4534825 h 5893281"/>
                <a:gd name="connsiteX188" fmla="*/ 9765798 w 10035679"/>
                <a:gd name="connsiteY188" fmla="*/ 4520937 h 5893281"/>
                <a:gd name="connsiteX189" fmla="*/ 9755533 w 10035679"/>
                <a:gd name="connsiteY189" fmla="*/ 4514298 h 5893281"/>
                <a:gd name="connsiteX190" fmla="*/ 9751306 w 10035679"/>
                <a:gd name="connsiteY190" fmla="*/ 4504033 h 5893281"/>
                <a:gd name="connsiteX191" fmla="*/ 9749496 w 10035679"/>
                <a:gd name="connsiteY191" fmla="*/ 4496184 h 5893281"/>
                <a:gd name="connsiteX192" fmla="*/ 9745269 w 10035679"/>
                <a:gd name="connsiteY192" fmla="*/ 4485921 h 5893281"/>
                <a:gd name="connsiteX193" fmla="*/ 9417428 w 10035679"/>
                <a:gd name="connsiteY193" fmla="*/ 4432186 h 5893281"/>
                <a:gd name="connsiteX194" fmla="*/ 9423465 w 10035679"/>
                <a:gd name="connsiteY194" fmla="*/ 4432186 h 5893281"/>
                <a:gd name="connsiteX195" fmla="*/ 9427692 w 10035679"/>
                <a:gd name="connsiteY195" fmla="*/ 4436412 h 5893281"/>
                <a:gd name="connsiteX196" fmla="*/ 9427692 w 10035679"/>
                <a:gd name="connsiteY196" fmla="*/ 4438223 h 5893281"/>
                <a:gd name="connsiteX197" fmla="*/ 9431315 w 10035679"/>
                <a:gd name="connsiteY197" fmla="*/ 4438223 h 5893281"/>
                <a:gd name="connsiteX198" fmla="*/ 9433731 w 10035679"/>
                <a:gd name="connsiteY198" fmla="*/ 4438223 h 5893281"/>
                <a:gd name="connsiteX199" fmla="*/ 9437352 w 10035679"/>
                <a:gd name="connsiteY199" fmla="*/ 4442451 h 5893281"/>
                <a:gd name="connsiteX200" fmla="*/ 9441580 w 10035679"/>
                <a:gd name="connsiteY200" fmla="*/ 4452715 h 5893281"/>
                <a:gd name="connsiteX201" fmla="*/ 9441580 w 10035679"/>
                <a:gd name="connsiteY201" fmla="*/ 4464790 h 5893281"/>
                <a:gd name="connsiteX202" fmla="*/ 9445807 w 10035679"/>
                <a:gd name="connsiteY202" fmla="*/ 4471432 h 5893281"/>
                <a:gd name="connsiteX203" fmla="*/ 9447617 w 10035679"/>
                <a:gd name="connsiteY203" fmla="*/ 4479282 h 5893281"/>
                <a:gd name="connsiteX204" fmla="*/ 9451844 w 10035679"/>
                <a:gd name="connsiteY204" fmla="*/ 4485923 h 5893281"/>
                <a:gd name="connsiteX205" fmla="*/ 9456070 w 10035679"/>
                <a:gd name="connsiteY205" fmla="*/ 4496187 h 5893281"/>
                <a:gd name="connsiteX206" fmla="*/ 9431315 w 10035679"/>
                <a:gd name="connsiteY206" fmla="*/ 4496187 h 5893281"/>
                <a:gd name="connsiteX207" fmla="*/ 9427692 w 10035679"/>
                <a:gd name="connsiteY207" fmla="*/ 4479282 h 5893281"/>
                <a:gd name="connsiteX208" fmla="*/ 9419239 w 10035679"/>
                <a:gd name="connsiteY208" fmla="*/ 4467206 h 5893281"/>
                <a:gd name="connsiteX209" fmla="*/ 9417428 w 10035679"/>
                <a:gd name="connsiteY209" fmla="*/ 4452715 h 5893281"/>
                <a:gd name="connsiteX210" fmla="*/ 6125133 w 10035679"/>
                <a:gd name="connsiteY210" fmla="*/ 4417695 h 5893281"/>
                <a:gd name="connsiteX211" fmla="*/ 6125133 w 10035679"/>
                <a:gd name="connsiteY211" fmla="*/ 4432186 h 5893281"/>
                <a:gd name="connsiteX212" fmla="*/ 6141434 w 10035679"/>
                <a:gd name="connsiteY212" fmla="*/ 4471431 h 5893281"/>
                <a:gd name="connsiteX213" fmla="*/ 6141434 w 10035679"/>
                <a:gd name="connsiteY213" fmla="*/ 4514296 h 5893281"/>
                <a:gd name="connsiteX214" fmla="*/ 6131172 w 10035679"/>
                <a:gd name="connsiteY214" fmla="*/ 4553541 h 5893281"/>
                <a:gd name="connsiteX215" fmla="*/ 6113057 w 10035679"/>
                <a:gd name="connsiteY215" fmla="*/ 4592786 h 5893281"/>
                <a:gd name="connsiteX216" fmla="*/ 6092530 w 10035679"/>
                <a:gd name="connsiteY216" fmla="*/ 4629615 h 5893281"/>
                <a:gd name="connsiteX217" fmla="*/ 6074417 w 10035679"/>
                <a:gd name="connsiteY217" fmla="*/ 4664633 h 5893281"/>
                <a:gd name="connsiteX218" fmla="*/ 6060531 w 10035679"/>
                <a:gd name="connsiteY218" fmla="*/ 4693615 h 5893281"/>
                <a:gd name="connsiteX219" fmla="*/ 6054492 w 10035679"/>
                <a:gd name="connsiteY219" fmla="*/ 4730444 h 5893281"/>
                <a:gd name="connsiteX220" fmla="*/ 6050266 w 10035679"/>
                <a:gd name="connsiteY220" fmla="*/ 4761236 h 5893281"/>
                <a:gd name="connsiteX221" fmla="*/ 6046040 w 10035679"/>
                <a:gd name="connsiteY221" fmla="*/ 4788405 h 5893281"/>
                <a:gd name="connsiteX222" fmla="*/ 6032154 w 10035679"/>
                <a:gd name="connsiteY222" fmla="*/ 4808933 h 5893281"/>
                <a:gd name="connsiteX223" fmla="*/ 6007398 w 10035679"/>
                <a:gd name="connsiteY223" fmla="*/ 4827045 h 5893281"/>
                <a:gd name="connsiteX224" fmla="*/ 6007398 w 10035679"/>
                <a:gd name="connsiteY224" fmla="*/ 4819196 h 5893281"/>
                <a:gd name="connsiteX225" fmla="*/ 5993512 w 10035679"/>
                <a:gd name="connsiteY225" fmla="*/ 4816782 h 5893281"/>
                <a:gd name="connsiteX226" fmla="*/ 5983249 w 10035679"/>
                <a:gd name="connsiteY226" fmla="*/ 4813159 h 5893281"/>
                <a:gd name="connsiteX227" fmla="*/ 5972984 w 10035679"/>
                <a:gd name="connsiteY227" fmla="*/ 4804707 h 5893281"/>
                <a:gd name="connsiteX228" fmla="*/ 5965135 w 10035679"/>
                <a:gd name="connsiteY228" fmla="*/ 4794442 h 5893281"/>
                <a:gd name="connsiteX229" fmla="*/ 5960909 w 10035679"/>
                <a:gd name="connsiteY229" fmla="*/ 4779951 h 5893281"/>
                <a:gd name="connsiteX230" fmla="*/ 5947023 w 10035679"/>
                <a:gd name="connsiteY230" fmla="*/ 4750972 h 5893281"/>
                <a:gd name="connsiteX231" fmla="*/ 5944607 w 10035679"/>
                <a:gd name="connsiteY231" fmla="*/ 4722595 h 5893281"/>
                <a:gd name="connsiteX232" fmla="*/ 5954872 w 10035679"/>
                <a:gd name="connsiteY232" fmla="*/ 4697841 h 5893281"/>
                <a:gd name="connsiteX233" fmla="*/ 5965135 w 10035679"/>
                <a:gd name="connsiteY233" fmla="*/ 4668859 h 5893281"/>
                <a:gd name="connsiteX234" fmla="*/ 5975400 w 10035679"/>
                <a:gd name="connsiteY234" fmla="*/ 4639879 h 5893281"/>
                <a:gd name="connsiteX235" fmla="*/ 5975400 w 10035679"/>
                <a:gd name="connsiteY235" fmla="*/ 4621767 h 5893281"/>
                <a:gd name="connsiteX236" fmla="*/ 5972984 w 10035679"/>
                <a:gd name="connsiteY236" fmla="*/ 4592786 h 5893281"/>
                <a:gd name="connsiteX237" fmla="*/ 5969361 w 10035679"/>
                <a:gd name="connsiteY237" fmla="*/ 4563806 h 5893281"/>
                <a:gd name="connsiteX238" fmla="*/ 5969361 w 10035679"/>
                <a:gd name="connsiteY238" fmla="*/ 4534824 h 5893281"/>
                <a:gd name="connsiteX239" fmla="*/ 6007398 w 10035679"/>
                <a:gd name="connsiteY239" fmla="*/ 4534824 h 5893281"/>
                <a:gd name="connsiteX240" fmla="*/ 6017663 w 10035679"/>
                <a:gd name="connsiteY240" fmla="*/ 4518523 h 5893281"/>
                <a:gd name="connsiteX241" fmla="*/ 6040003 w 10035679"/>
                <a:gd name="connsiteY241" fmla="*/ 4496184 h 5893281"/>
                <a:gd name="connsiteX242" fmla="*/ 6060531 w 10035679"/>
                <a:gd name="connsiteY242" fmla="*/ 4471431 h 5893281"/>
                <a:gd name="connsiteX243" fmla="*/ 6084680 w 10035679"/>
                <a:gd name="connsiteY243" fmla="*/ 4446675 h 5893281"/>
                <a:gd name="connsiteX244" fmla="*/ 6107021 w 10035679"/>
                <a:gd name="connsiteY244" fmla="*/ 4427960 h 5893281"/>
                <a:gd name="connsiteX245" fmla="*/ 9261055 w 10035679"/>
                <a:gd name="connsiteY245" fmla="*/ 4306603 h 5893281"/>
                <a:gd name="connsiteX246" fmla="*/ 9289435 w 10035679"/>
                <a:gd name="connsiteY246" fmla="*/ 4316869 h 5893281"/>
                <a:gd name="connsiteX247" fmla="*/ 9289435 w 10035679"/>
                <a:gd name="connsiteY247" fmla="*/ 4331359 h 5893281"/>
                <a:gd name="connsiteX248" fmla="*/ 9267093 w 10035679"/>
                <a:gd name="connsiteY248" fmla="*/ 4331359 h 5893281"/>
                <a:gd name="connsiteX249" fmla="*/ 9267093 w 10035679"/>
                <a:gd name="connsiteY249" fmla="*/ 4322906 h 5893281"/>
                <a:gd name="connsiteX250" fmla="*/ 9265282 w 10035679"/>
                <a:gd name="connsiteY250" fmla="*/ 4321095 h 5893281"/>
                <a:gd name="connsiteX251" fmla="*/ 9265282 w 10035679"/>
                <a:gd name="connsiteY251" fmla="*/ 4316869 h 5893281"/>
                <a:gd name="connsiteX252" fmla="*/ 9261055 w 10035679"/>
                <a:gd name="connsiteY252" fmla="*/ 4316869 h 5893281"/>
                <a:gd name="connsiteX253" fmla="*/ 9261055 w 10035679"/>
                <a:gd name="connsiteY253" fmla="*/ 4312641 h 5893281"/>
                <a:gd name="connsiteX254" fmla="*/ 8755105 w 10035679"/>
                <a:gd name="connsiteY254" fmla="*/ 4298151 h 5893281"/>
                <a:gd name="connsiteX255" fmla="*/ 8762954 w 10035679"/>
                <a:gd name="connsiteY255" fmla="*/ 4298151 h 5893281"/>
                <a:gd name="connsiteX256" fmla="*/ 8764765 w 10035679"/>
                <a:gd name="connsiteY256" fmla="*/ 4316868 h 5893281"/>
                <a:gd name="connsiteX257" fmla="*/ 8768991 w 10035679"/>
                <a:gd name="connsiteY257" fmla="*/ 4341622 h 5893281"/>
                <a:gd name="connsiteX258" fmla="*/ 8779255 w 10035679"/>
                <a:gd name="connsiteY258" fmla="*/ 4370601 h 5893281"/>
                <a:gd name="connsiteX259" fmla="*/ 8787103 w 10035679"/>
                <a:gd name="connsiteY259" fmla="*/ 4395357 h 5893281"/>
                <a:gd name="connsiteX260" fmla="*/ 8793141 w 10035679"/>
                <a:gd name="connsiteY260" fmla="*/ 4409243 h 5893281"/>
                <a:gd name="connsiteX261" fmla="*/ 8797367 w 10035679"/>
                <a:gd name="connsiteY261" fmla="*/ 4413469 h 5893281"/>
                <a:gd name="connsiteX262" fmla="*/ 8807632 w 10035679"/>
                <a:gd name="connsiteY262" fmla="*/ 4417695 h 5893281"/>
                <a:gd name="connsiteX263" fmla="*/ 8815479 w 10035679"/>
                <a:gd name="connsiteY263" fmla="*/ 4417695 h 5893281"/>
                <a:gd name="connsiteX264" fmla="*/ 8825744 w 10035679"/>
                <a:gd name="connsiteY264" fmla="*/ 4421921 h 5893281"/>
                <a:gd name="connsiteX265" fmla="*/ 8833593 w 10035679"/>
                <a:gd name="connsiteY265" fmla="*/ 4421921 h 5893281"/>
                <a:gd name="connsiteX266" fmla="*/ 8839630 w 10035679"/>
                <a:gd name="connsiteY266" fmla="*/ 4423734 h 5893281"/>
                <a:gd name="connsiteX267" fmla="*/ 8839630 w 10035679"/>
                <a:gd name="connsiteY267" fmla="*/ 4436412 h 5893281"/>
                <a:gd name="connsiteX268" fmla="*/ 8848082 w 10035679"/>
                <a:gd name="connsiteY268" fmla="*/ 4461165 h 5893281"/>
                <a:gd name="connsiteX269" fmla="*/ 8854121 w 10035679"/>
                <a:gd name="connsiteY269" fmla="*/ 4489542 h 5893281"/>
                <a:gd name="connsiteX270" fmla="*/ 8864384 w 10035679"/>
                <a:gd name="connsiteY270" fmla="*/ 4524561 h 5893281"/>
                <a:gd name="connsiteX271" fmla="*/ 8872233 w 10035679"/>
                <a:gd name="connsiteY271" fmla="*/ 4549314 h 5893281"/>
                <a:gd name="connsiteX272" fmla="*/ 8878272 w 10035679"/>
                <a:gd name="connsiteY272" fmla="*/ 4568031 h 5893281"/>
                <a:gd name="connsiteX273" fmla="*/ 8896384 w 10035679"/>
                <a:gd name="connsiteY273" fmla="*/ 4568031 h 5893281"/>
                <a:gd name="connsiteX274" fmla="*/ 8906646 w 10035679"/>
                <a:gd name="connsiteY274" fmla="*/ 4572257 h 5893281"/>
                <a:gd name="connsiteX275" fmla="*/ 8918722 w 10035679"/>
                <a:gd name="connsiteY275" fmla="*/ 4576483 h 5893281"/>
                <a:gd name="connsiteX276" fmla="*/ 8924760 w 10035679"/>
                <a:gd name="connsiteY276" fmla="*/ 4582522 h 5893281"/>
                <a:gd name="connsiteX277" fmla="*/ 8930797 w 10035679"/>
                <a:gd name="connsiteY277" fmla="*/ 4592787 h 5893281"/>
                <a:gd name="connsiteX278" fmla="*/ 8949514 w 10035679"/>
                <a:gd name="connsiteY278" fmla="*/ 4619351 h 5893281"/>
                <a:gd name="connsiteX279" fmla="*/ 8957363 w 10035679"/>
                <a:gd name="connsiteY279" fmla="*/ 4654369 h 5893281"/>
                <a:gd name="connsiteX280" fmla="*/ 8996005 w 10035679"/>
                <a:gd name="connsiteY280" fmla="*/ 4654369 h 5893281"/>
                <a:gd name="connsiteX281" fmla="*/ 9009891 w 10035679"/>
                <a:gd name="connsiteY281" fmla="*/ 4691198 h 5893281"/>
                <a:gd name="connsiteX282" fmla="*/ 9030418 w 10035679"/>
                <a:gd name="connsiteY282" fmla="*/ 4715952 h 5893281"/>
                <a:gd name="connsiteX283" fmla="*/ 9048530 w 10035679"/>
                <a:gd name="connsiteY283" fmla="*/ 4740707 h 5893281"/>
                <a:gd name="connsiteX284" fmla="*/ 9066644 w 10035679"/>
                <a:gd name="connsiteY284" fmla="*/ 4773913 h 5893281"/>
                <a:gd name="connsiteX285" fmla="*/ 9072681 w 10035679"/>
                <a:gd name="connsiteY285" fmla="*/ 4827043 h 5893281"/>
                <a:gd name="connsiteX286" fmla="*/ 9070870 w 10035679"/>
                <a:gd name="connsiteY286" fmla="*/ 4870516 h 5893281"/>
                <a:gd name="connsiteX287" fmla="*/ 9058795 w 10035679"/>
                <a:gd name="connsiteY287" fmla="*/ 4913986 h 5893281"/>
                <a:gd name="connsiteX288" fmla="*/ 9042494 w 10035679"/>
                <a:gd name="connsiteY288" fmla="*/ 4952626 h 5893281"/>
                <a:gd name="connsiteX289" fmla="*/ 9024380 w 10035679"/>
                <a:gd name="connsiteY289" fmla="*/ 4996096 h 5893281"/>
                <a:gd name="connsiteX290" fmla="*/ 9002041 w 10035679"/>
                <a:gd name="connsiteY290" fmla="*/ 5043190 h 5893281"/>
                <a:gd name="connsiteX291" fmla="*/ 8996005 w 10035679"/>
                <a:gd name="connsiteY291" fmla="*/ 5072169 h 5893281"/>
                <a:gd name="connsiteX292" fmla="*/ 8985740 w 10035679"/>
                <a:gd name="connsiteY292" fmla="*/ 5101151 h 5893281"/>
                <a:gd name="connsiteX293" fmla="*/ 8977891 w 10035679"/>
                <a:gd name="connsiteY293" fmla="*/ 5131943 h 5893281"/>
                <a:gd name="connsiteX294" fmla="*/ 8967628 w 10035679"/>
                <a:gd name="connsiteY294" fmla="*/ 5156697 h 5893281"/>
                <a:gd name="connsiteX295" fmla="*/ 8949514 w 10035679"/>
                <a:gd name="connsiteY295" fmla="*/ 5175414 h 5893281"/>
                <a:gd name="connsiteX296" fmla="*/ 8928987 w 10035679"/>
                <a:gd name="connsiteY296" fmla="*/ 5185677 h 5893281"/>
                <a:gd name="connsiteX297" fmla="*/ 8904836 w 10035679"/>
                <a:gd name="connsiteY297" fmla="*/ 5197752 h 5893281"/>
                <a:gd name="connsiteX298" fmla="*/ 8878272 w 10035679"/>
                <a:gd name="connsiteY298" fmla="*/ 5208017 h 5893281"/>
                <a:gd name="connsiteX299" fmla="*/ 8861970 w 10035679"/>
                <a:gd name="connsiteY299" fmla="*/ 5214053 h 5893281"/>
                <a:gd name="connsiteX300" fmla="*/ 8839630 w 10035679"/>
                <a:gd name="connsiteY300" fmla="*/ 5197752 h 5893281"/>
                <a:gd name="connsiteX301" fmla="*/ 8815479 w 10035679"/>
                <a:gd name="connsiteY301" fmla="*/ 5175414 h 5893281"/>
                <a:gd name="connsiteX302" fmla="*/ 8797367 w 10035679"/>
                <a:gd name="connsiteY302" fmla="*/ 5189300 h 5893281"/>
                <a:gd name="connsiteX303" fmla="*/ 8776840 w 10035679"/>
                <a:gd name="connsiteY303" fmla="*/ 5197752 h 5893281"/>
                <a:gd name="connsiteX304" fmla="*/ 8750879 w 10035679"/>
                <a:gd name="connsiteY304" fmla="*/ 5193526 h 5893281"/>
                <a:gd name="connsiteX305" fmla="*/ 8724312 w 10035679"/>
                <a:gd name="connsiteY305" fmla="*/ 5189300 h 5893281"/>
                <a:gd name="connsiteX306" fmla="*/ 8691710 w 10035679"/>
                <a:gd name="connsiteY306" fmla="*/ 5185677 h 5893281"/>
                <a:gd name="connsiteX307" fmla="*/ 8677824 w 10035679"/>
                <a:gd name="connsiteY307" fmla="*/ 5113226 h 5893281"/>
                <a:gd name="connsiteX308" fmla="*/ 8667559 w 10035679"/>
                <a:gd name="connsiteY308" fmla="*/ 5111414 h 5893281"/>
                <a:gd name="connsiteX309" fmla="*/ 8655484 w 10035679"/>
                <a:gd name="connsiteY309" fmla="*/ 5107188 h 5893281"/>
                <a:gd name="connsiteX310" fmla="*/ 8645221 w 10035679"/>
                <a:gd name="connsiteY310" fmla="*/ 5102962 h 5893281"/>
                <a:gd name="connsiteX311" fmla="*/ 8639182 w 10035679"/>
                <a:gd name="connsiteY311" fmla="*/ 5096925 h 5893281"/>
                <a:gd name="connsiteX312" fmla="*/ 8631333 w 10035679"/>
                <a:gd name="connsiteY312" fmla="*/ 5092699 h 5893281"/>
                <a:gd name="connsiteX313" fmla="*/ 8627107 w 10035679"/>
                <a:gd name="connsiteY313" fmla="*/ 5088471 h 5893281"/>
                <a:gd name="connsiteX314" fmla="*/ 8627107 w 10035679"/>
                <a:gd name="connsiteY314" fmla="*/ 5086660 h 5893281"/>
                <a:gd name="connsiteX315" fmla="*/ 8631333 w 10035679"/>
                <a:gd name="connsiteY315" fmla="*/ 5082434 h 5893281"/>
                <a:gd name="connsiteX316" fmla="*/ 8631333 w 10035679"/>
                <a:gd name="connsiteY316" fmla="*/ 5078208 h 5893281"/>
                <a:gd name="connsiteX317" fmla="*/ 8631333 w 10035679"/>
                <a:gd name="connsiteY317" fmla="*/ 5073982 h 5893281"/>
                <a:gd name="connsiteX318" fmla="*/ 8627107 w 10035679"/>
                <a:gd name="connsiteY318" fmla="*/ 5072169 h 5893281"/>
                <a:gd name="connsiteX319" fmla="*/ 8625296 w 10035679"/>
                <a:gd name="connsiteY319" fmla="*/ 5067943 h 5893281"/>
                <a:gd name="connsiteX320" fmla="*/ 8613221 w 10035679"/>
                <a:gd name="connsiteY320" fmla="*/ 5063717 h 5893281"/>
                <a:gd name="connsiteX321" fmla="*/ 8610805 w 10035679"/>
                <a:gd name="connsiteY321" fmla="*/ 5067943 h 5893281"/>
                <a:gd name="connsiteX322" fmla="*/ 8610805 w 10035679"/>
                <a:gd name="connsiteY322" fmla="*/ 5072169 h 5893281"/>
                <a:gd name="connsiteX323" fmla="*/ 8607182 w 10035679"/>
                <a:gd name="connsiteY323" fmla="*/ 5073982 h 5893281"/>
                <a:gd name="connsiteX324" fmla="*/ 8602956 w 10035679"/>
                <a:gd name="connsiteY324" fmla="*/ 5073982 h 5893281"/>
                <a:gd name="connsiteX325" fmla="*/ 8598730 w 10035679"/>
                <a:gd name="connsiteY325" fmla="*/ 5073982 h 5893281"/>
                <a:gd name="connsiteX326" fmla="*/ 8598730 w 10035679"/>
                <a:gd name="connsiteY326" fmla="*/ 5063717 h 5893281"/>
                <a:gd name="connsiteX327" fmla="*/ 8588467 w 10035679"/>
                <a:gd name="connsiteY327" fmla="*/ 5063717 h 5893281"/>
                <a:gd name="connsiteX328" fmla="*/ 8588467 w 10035679"/>
                <a:gd name="connsiteY328" fmla="*/ 5057681 h 5893281"/>
                <a:gd name="connsiteX329" fmla="*/ 8602956 w 10035679"/>
                <a:gd name="connsiteY329" fmla="*/ 5049831 h 5893281"/>
                <a:gd name="connsiteX330" fmla="*/ 8613221 w 10035679"/>
                <a:gd name="connsiteY330" fmla="*/ 5039567 h 5893281"/>
                <a:gd name="connsiteX331" fmla="*/ 8621070 w 10035679"/>
                <a:gd name="connsiteY331" fmla="*/ 5028699 h 5893281"/>
                <a:gd name="connsiteX332" fmla="*/ 8613221 w 10035679"/>
                <a:gd name="connsiteY332" fmla="*/ 5028699 h 5893281"/>
                <a:gd name="connsiteX333" fmla="*/ 8613221 w 10035679"/>
                <a:gd name="connsiteY333" fmla="*/ 5016626 h 5893281"/>
                <a:gd name="connsiteX334" fmla="*/ 8596919 w 10035679"/>
                <a:gd name="connsiteY334" fmla="*/ 5035341 h 5893281"/>
                <a:gd name="connsiteX335" fmla="*/ 8578807 w 10035679"/>
                <a:gd name="connsiteY335" fmla="*/ 5045605 h 5893281"/>
                <a:gd name="connsiteX336" fmla="*/ 8550429 w 10035679"/>
                <a:gd name="connsiteY336" fmla="*/ 5057681 h 5893281"/>
                <a:gd name="connsiteX337" fmla="*/ 8540166 w 10035679"/>
                <a:gd name="connsiteY337" fmla="*/ 5035341 h 5893281"/>
                <a:gd name="connsiteX338" fmla="*/ 8525675 w 10035679"/>
                <a:gd name="connsiteY338" fmla="*/ 5014813 h 5893281"/>
                <a:gd name="connsiteX339" fmla="*/ 8507563 w 10035679"/>
                <a:gd name="connsiteY339" fmla="*/ 4996096 h 5893281"/>
                <a:gd name="connsiteX340" fmla="*/ 8483412 w 10035679"/>
                <a:gd name="connsiteY340" fmla="*/ 4981607 h 5893281"/>
                <a:gd name="connsiteX341" fmla="*/ 8450810 w 10035679"/>
                <a:gd name="connsiteY341" fmla="*/ 4977381 h 5893281"/>
                <a:gd name="connsiteX342" fmla="*/ 8430885 w 10035679"/>
                <a:gd name="connsiteY342" fmla="*/ 4971343 h 5893281"/>
                <a:gd name="connsiteX343" fmla="*/ 8402508 w 10035679"/>
                <a:gd name="connsiteY343" fmla="*/ 4967116 h 5893281"/>
                <a:gd name="connsiteX344" fmla="*/ 8362058 w 10035679"/>
                <a:gd name="connsiteY344" fmla="*/ 4971343 h 5893281"/>
                <a:gd name="connsiteX345" fmla="*/ 8323417 w 10035679"/>
                <a:gd name="connsiteY345" fmla="*/ 4973153 h 5893281"/>
                <a:gd name="connsiteX346" fmla="*/ 8284775 w 10035679"/>
                <a:gd name="connsiteY346" fmla="*/ 4981607 h 5893281"/>
                <a:gd name="connsiteX347" fmla="*/ 8250362 w 10035679"/>
                <a:gd name="connsiteY347" fmla="*/ 4987644 h 5893281"/>
                <a:gd name="connsiteX348" fmla="*/ 8223795 w 10035679"/>
                <a:gd name="connsiteY348" fmla="*/ 4996096 h 5893281"/>
                <a:gd name="connsiteX349" fmla="*/ 8209910 w 10035679"/>
                <a:gd name="connsiteY349" fmla="*/ 5043190 h 5893281"/>
                <a:gd name="connsiteX350" fmla="*/ 8175496 w 10035679"/>
                <a:gd name="connsiteY350" fmla="*/ 5043190 h 5893281"/>
                <a:gd name="connsiteX351" fmla="*/ 8142893 w 10035679"/>
                <a:gd name="connsiteY351" fmla="*/ 5039567 h 5893281"/>
                <a:gd name="connsiteX352" fmla="*/ 8108478 w 10035679"/>
                <a:gd name="connsiteY352" fmla="*/ 5043190 h 5893281"/>
                <a:gd name="connsiteX353" fmla="*/ 8084329 w 10035679"/>
                <a:gd name="connsiteY353" fmla="*/ 5049831 h 5893281"/>
                <a:gd name="connsiteX354" fmla="*/ 8057763 w 10035679"/>
                <a:gd name="connsiteY354" fmla="*/ 5060094 h 5893281"/>
                <a:gd name="connsiteX355" fmla="*/ 8037838 w 10035679"/>
                <a:gd name="connsiteY355" fmla="*/ 5072169 h 5893281"/>
                <a:gd name="connsiteX356" fmla="*/ 8013085 w 10035679"/>
                <a:gd name="connsiteY356" fmla="*/ 5073982 h 5893281"/>
                <a:gd name="connsiteX357" fmla="*/ 7984708 w 10035679"/>
                <a:gd name="connsiteY357" fmla="*/ 5073982 h 5893281"/>
                <a:gd name="connsiteX358" fmla="*/ 7976859 w 10035679"/>
                <a:gd name="connsiteY358" fmla="*/ 5060094 h 5893281"/>
                <a:gd name="connsiteX359" fmla="*/ 7970822 w 10035679"/>
                <a:gd name="connsiteY359" fmla="*/ 5049831 h 5893281"/>
                <a:gd name="connsiteX360" fmla="*/ 7958747 w 10035679"/>
                <a:gd name="connsiteY360" fmla="*/ 5039567 h 5893281"/>
                <a:gd name="connsiteX361" fmla="*/ 7952708 w 10035679"/>
                <a:gd name="connsiteY361" fmla="*/ 5028699 h 5893281"/>
                <a:gd name="connsiteX362" fmla="*/ 7970822 w 10035679"/>
                <a:gd name="connsiteY362" fmla="*/ 5002135 h 5893281"/>
                <a:gd name="connsiteX363" fmla="*/ 7972633 w 10035679"/>
                <a:gd name="connsiteY363" fmla="*/ 4971343 h 5893281"/>
                <a:gd name="connsiteX364" fmla="*/ 7970822 w 10035679"/>
                <a:gd name="connsiteY364" fmla="*/ 4934514 h 5893281"/>
                <a:gd name="connsiteX365" fmla="*/ 7956331 w 10035679"/>
                <a:gd name="connsiteY365" fmla="*/ 4899495 h 5893281"/>
                <a:gd name="connsiteX366" fmla="*/ 7942445 w 10035679"/>
                <a:gd name="connsiteY366" fmla="*/ 4860251 h 5893281"/>
                <a:gd name="connsiteX367" fmla="*/ 7924331 w 10035679"/>
                <a:gd name="connsiteY367" fmla="*/ 4823422 h 5893281"/>
                <a:gd name="connsiteX368" fmla="*/ 7914069 w 10035679"/>
                <a:gd name="connsiteY368" fmla="*/ 4790214 h 5893281"/>
                <a:gd name="connsiteX369" fmla="*/ 7906219 w 10035679"/>
                <a:gd name="connsiteY369" fmla="*/ 4765461 h 5893281"/>
                <a:gd name="connsiteX370" fmla="*/ 7914069 w 10035679"/>
                <a:gd name="connsiteY370" fmla="*/ 4765461 h 5893281"/>
                <a:gd name="connsiteX371" fmla="*/ 7920105 w 10035679"/>
                <a:gd name="connsiteY371" fmla="*/ 4769687 h 5893281"/>
                <a:gd name="connsiteX372" fmla="*/ 7924331 w 10035679"/>
                <a:gd name="connsiteY372" fmla="*/ 4769687 h 5893281"/>
                <a:gd name="connsiteX373" fmla="*/ 7927954 w 10035679"/>
                <a:gd name="connsiteY373" fmla="*/ 4773913 h 5893281"/>
                <a:gd name="connsiteX374" fmla="*/ 7932181 w 10035679"/>
                <a:gd name="connsiteY374" fmla="*/ 4769687 h 5893281"/>
                <a:gd name="connsiteX375" fmla="*/ 7934596 w 10035679"/>
                <a:gd name="connsiteY375" fmla="*/ 4765461 h 5893281"/>
                <a:gd name="connsiteX376" fmla="*/ 7938219 w 10035679"/>
                <a:gd name="connsiteY376" fmla="*/ 4759422 h 5893281"/>
                <a:gd name="connsiteX377" fmla="*/ 7920105 w 10035679"/>
                <a:gd name="connsiteY377" fmla="*/ 4740707 h 5893281"/>
                <a:gd name="connsiteX378" fmla="*/ 7914069 w 10035679"/>
                <a:gd name="connsiteY378" fmla="*/ 4718367 h 5893281"/>
                <a:gd name="connsiteX379" fmla="*/ 7906219 w 10035679"/>
                <a:gd name="connsiteY379" fmla="*/ 4693613 h 5893281"/>
                <a:gd name="connsiteX380" fmla="*/ 7924331 w 10035679"/>
                <a:gd name="connsiteY380" fmla="*/ 4673086 h 5893281"/>
                <a:gd name="connsiteX381" fmla="*/ 7938219 w 10035679"/>
                <a:gd name="connsiteY381" fmla="*/ 4650143 h 5893281"/>
                <a:gd name="connsiteX382" fmla="*/ 7952708 w 10035679"/>
                <a:gd name="connsiteY382" fmla="*/ 4629616 h 5893281"/>
                <a:gd name="connsiteX383" fmla="*/ 7972633 w 10035679"/>
                <a:gd name="connsiteY383" fmla="*/ 4611502 h 5893281"/>
                <a:gd name="connsiteX384" fmla="*/ 7999199 w 10035679"/>
                <a:gd name="connsiteY384" fmla="*/ 4600634 h 5893281"/>
                <a:gd name="connsiteX385" fmla="*/ 8015500 w 10035679"/>
                <a:gd name="connsiteY385" fmla="*/ 4600634 h 5893281"/>
                <a:gd name="connsiteX386" fmla="*/ 8043877 w 10035679"/>
                <a:gd name="connsiteY386" fmla="*/ 4597013 h 5893281"/>
                <a:gd name="connsiteX387" fmla="*/ 8080103 w 10035679"/>
                <a:gd name="connsiteY387" fmla="*/ 4590371 h 5893281"/>
                <a:gd name="connsiteX388" fmla="*/ 8112704 w 10035679"/>
                <a:gd name="connsiteY388" fmla="*/ 4582522 h 5893281"/>
                <a:gd name="connsiteX389" fmla="*/ 8141081 w 10035679"/>
                <a:gd name="connsiteY389" fmla="*/ 4576483 h 5893281"/>
                <a:gd name="connsiteX390" fmla="*/ 8151345 w 10035679"/>
                <a:gd name="connsiteY390" fmla="*/ 4549314 h 5893281"/>
                <a:gd name="connsiteX391" fmla="*/ 8167042 w 10035679"/>
                <a:gd name="connsiteY391" fmla="*/ 4520937 h 5893281"/>
                <a:gd name="connsiteX392" fmla="*/ 8189382 w 10035679"/>
                <a:gd name="connsiteY392" fmla="*/ 4499807 h 5893281"/>
                <a:gd name="connsiteX393" fmla="*/ 8217759 w 10035679"/>
                <a:gd name="connsiteY393" fmla="*/ 4489542 h 5893281"/>
                <a:gd name="connsiteX394" fmla="*/ 8217759 w 10035679"/>
                <a:gd name="connsiteY394" fmla="*/ 4464789 h 5893281"/>
                <a:gd name="connsiteX395" fmla="*/ 8232250 w 10035679"/>
                <a:gd name="connsiteY395" fmla="*/ 4456939 h 5893281"/>
                <a:gd name="connsiteX396" fmla="*/ 8250362 w 10035679"/>
                <a:gd name="connsiteY396" fmla="*/ 4438223 h 5893281"/>
                <a:gd name="connsiteX397" fmla="*/ 8270889 w 10035679"/>
                <a:gd name="connsiteY397" fmla="*/ 4421921 h 5893281"/>
                <a:gd name="connsiteX398" fmla="*/ 8292624 w 10035679"/>
                <a:gd name="connsiteY398" fmla="*/ 4407432 h 5893281"/>
                <a:gd name="connsiteX399" fmla="*/ 8313154 w 10035679"/>
                <a:gd name="connsiteY399" fmla="*/ 4395357 h 5893281"/>
                <a:gd name="connsiteX400" fmla="*/ 8327040 w 10035679"/>
                <a:gd name="connsiteY400" fmla="*/ 4403204 h 5893281"/>
                <a:gd name="connsiteX401" fmla="*/ 8331266 w 10035679"/>
                <a:gd name="connsiteY401" fmla="*/ 4407432 h 5893281"/>
                <a:gd name="connsiteX402" fmla="*/ 8331266 w 10035679"/>
                <a:gd name="connsiteY402" fmla="*/ 4413469 h 5893281"/>
                <a:gd name="connsiteX403" fmla="*/ 8331266 w 10035679"/>
                <a:gd name="connsiteY403" fmla="*/ 4421921 h 5893281"/>
                <a:gd name="connsiteX404" fmla="*/ 8335492 w 10035679"/>
                <a:gd name="connsiteY404" fmla="*/ 4432186 h 5893281"/>
                <a:gd name="connsiteX405" fmla="*/ 8345757 w 10035679"/>
                <a:gd name="connsiteY405" fmla="*/ 4436412 h 5893281"/>
                <a:gd name="connsiteX406" fmla="*/ 8355417 w 10035679"/>
                <a:gd name="connsiteY406" fmla="*/ 4436412 h 5893281"/>
                <a:gd name="connsiteX407" fmla="*/ 8362058 w 10035679"/>
                <a:gd name="connsiteY407" fmla="*/ 4438223 h 5893281"/>
                <a:gd name="connsiteX408" fmla="*/ 8374131 w 10035679"/>
                <a:gd name="connsiteY408" fmla="*/ 4442449 h 5893281"/>
                <a:gd name="connsiteX409" fmla="*/ 8380170 w 10035679"/>
                <a:gd name="connsiteY409" fmla="*/ 4409243 h 5893281"/>
                <a:gd name="connsiteX410" fmla="*/ 8390433 w 10035679"/>
                <a:gd name="connsiteY410" fmla="*/ 4392941 h 5893281"/>
                <a:gd name="connsiteX411" fmla="*/ 8404321 w 10035679"/>
                <a:gd name="connsiteY411" fmla="*/ 4380866 h 5893281"/>
                <a:gd name="connsiteX412" fmla="*/ 8422433 w 10035679"/>
                <a:gd name="connsiteY412" fmla="*/ 4370601 h 5893281"/>
                <a:gd name="connsiteX413" fmla="*/ 8440547 w 10035679"/>
                <a:gd name="connsiteY413" fmla="*/ 4363960 h 5893281"/>
                <a:gd name="connsiteX414" fmla="*/ 8459262 w 10035679"/>
                <a:gd name="connsiteY414" fmla="*/ 4345848 h 5893281"/>
                <a:gd name="connsiteX415" fmla="*/ 8450810 w 10035679"/>
                <a:gd name="connsiteY415" fmla="*/ 4341622 h 5893281"/>
                <a:gd name="connsiteX416" fmla="*/ 8450810 w 10035679"/>
                <a:gd name="connsiteY416" fmla="*/ 4337396 h 5893281"/>
                <a:gd name="connsiteX417" fmla="*/ 8446583 w 10035679"/>
                <a:gd name="connsiteY417" fmla="*/ 4335583 h 5893281"/>
                <a:gd name="connsiteX418" fmla="*/ 8444771 w 10035679"/>
                <a:gd name="connsiteY418" fmla="*/ 4331359 h 5893281"/>
                <a:gd name="connsiteX419" fmla="*/ 8473150 w 10035679"/>
                <a:gd name="connsiteY419" fmla="*/ 4331359 h 5893281"/>
                <a:gd name="connsiteX420" fmla="*/ 8501524 w 10035679"/>
                <a:gd name="connsiteY420" fmla="*/ 4345848 h 5893281"/>
                <a:gd name="connsiteX421" fmla="*/ 8531714 w 10035679"/>
                <a:gd name="connsiteY421" fmla="*/ 4350074 h 5893281"/>
                <a:gd name="connsiteX422" fmla="*/ 8564317 w 10035679"/>
                <a:gd name="connsiteY422" fmla="*/ 4350074 h 5893281"/>
                <a:gd name="connsiteX423" fmla="*/ 8598730 w 10035679"/>
                <a:gd name="connsiteY423" fmla="*/ 4345848 h 5893281"/>
                <a:gd name="connsiteX424" fmla="*/ 8598730 w 10035679"/>
                <a:gd name="connsiteY424" fmla="*/ 4363960 h 5893281"/>
                <a:gd name="connsiteX425" fmla="*/ 8574579 w 10035679"/>
                <a:gd name="connsiteY425" fmla="*/ 4395357 h 5893281"/>
                <a:gd name="connsiteX426" fmla="*/ 8560091 w 10035679"/>
                <a:gd name="connsiteY426" fmla="*/ 4442449 h 5893281"/>
                <a:gd name="connsiteX427" fmla="*/ 8584844 w 10035679"/>
                <a:gd name="connsiteY427" fmla="*/ 4456939 h 5893281"/>
                <a:gd name="connsiteX428" fmla="*/ 8616844 w 10035679"/>
                <a:gd name="connsiteY428" fmla="*/ 4475656 h 5893281"/>
                <a:gd name="connsiteX429" fmla="*/ 8649447 w 10035679"/>
                <a:gd name="connsiteY429" fmla="*/ 4493768 h 5893281"/>
                <a:gd name="connsiteX430" fmla="*/ 8682050 w 10035679"/>
                <a:gd name="connsiteY430" fmla="*/ 4504033 h 5893281"/>
                <a:gd name="connsiteX431" fmla="*/ 8706200 w 10035679"/>
                <a:gd name="connsiteY431" fmla="*/ 4504033 h 5893281"/>
                <a:gd name="connsiteX432" fmla="*/ 8724312 w 10035679"/>
                <a:gd name="connsiteY432" fmla="*/ 4475656 h 5893281"/>
                <a:gd name="connsiteX433" fmla="*/ 8734575 w 10035679"/>
                <a:gd name="connsiteY433" fmla="*/ 4427960 h 5893281"/>
                <a:gd name="connsiteX434" fmla="*/ 8736388 w 10035679"/>
                <a:gd name="connsiteY434" fmla="*/ 4380866 h 5893281"/>
                <a:gd name="connsiteX435" fmla="*/ 8744840 w 10035679"/>
                <a:gd name="connsiteY435" fmla="*/ 4335583 h 5893281"/>
                <a:gd name="connsiteX436" fmla="*/ 9229055 w 10035679"/>
                <a:gd name="connsiteY436" fmla="*/ 4273396 h 5893281"/>
                <a:gd name="connsiteX437" fmla="*/ 9236905 w 10035679"/>
                <a:gd name="connsiteY437" fmla="*/ 4281848 h 5893281"/>
                <a:gd name="connsiteX438" fmla="*/ 9242944 w 10035679"/>
                <a:gd name="connsiteY438" fmla="*/ 4287887 h 5893281"/>
                <a:gd name="connsiteX439" fmla="*/ 9251396 w 10035679"/>
                <a:gd name="connsiteY439" fmla="*/ 4292113 h 5893281"/>
                <a:gd name="connsiteX440" fmla="*/ 9251396 w 10035679"/>
                <a:gd name="connsiteY440" fmla="*/ 4306604 h 5893281"/>
                <a:gd name="connsiteX441" fmla="*/ 9236905 w 10035679"/>
                <a:gd name="connsiteY441" fmla="*/ 4306604 h 5893281"/>
                <a:gd name="connsiteX442" fmla="*/ 9232679 w 10035679"/>
                <a:gd name="connsiteY442" fmla="*/ 4306604 h 5893281"/>
                <a:gd name="connsiteX443" fmla="*/ 9229055 w 10035679"/>
                <a:gd name="connsiteY443" fmla="*/ 4302376 h 5893281"/>
                <a:gd name="connsiteX444" fmla="*/ 9224829 w 10035679"/>
                <a:gd name="connsiteY444" fmla="*/ 4302376 h 5893281"/>
                <a:gd name="connsiteX445" fmla="*/ 9223018 w 10035679"/>
                <a:gd name="connsiteY445" fmla="*/ 4302376 h 5893281"/>
                <a:gd name="connsiteX446" fmla="*/ 9210942 w 10035679"/>
                <a:gd name="connsiteY446" fmla="*/ 4298150 h 5893281"/>
                <a:gd name="connsiteX447" fmla="*/ 9214566 w 10035679"/>
                <a:gd name="connsiteY447" fmla="*/ 4292113 h 5893281"/>
                <a:gd name="connsiteX448" fmla="*/ 9214566 w 10035679"/>
                <a:gd name="connsiteY448" fmla="*/ 4284264 h 5893281"/>
                <a:gd name="connsiteX449" fmla="*/ 9214566 w 10035679"/>
                <a:gd name="connsiteY449" fmla="*/ 4281848 h 5893281"/>
                <a:gd name="connsiteX450" fmla="*/ 9218792 w 10035679"/>
                <a:gd name="connsiteY450" fmla="*/ 4281848 h 5893281"/>
                <a:gd name="connsiteX451" fmla="*/ 9223018 w 10035679"/>
                <a:gd name="connsiteY451" fmla="*/ 4281848 h 5893281"/>
                <a:gd name="connsiteX452" fmla="*/ 8069838 w 10035679"/>
                <a:gd name="connsiteY452" fmla="*/ 4273396 h 5893281"/>
                <a:gd name="connsiteX453" fmla="*/ 8084330 w 10035679"/>
                <a:gd name="connsiteY453" fmla="*/ 4277622 h 5893281"/>
                <a:gd name="connsiteX454" fmla="*/ 8094593 w 10035679"/>
                <a:gd name="connsiteY454" fmla="*/ 4277622 h 5893281"/>
                <a:gd name="connsiteX455" fmla="*/ 8104255 w 10035679"/>
                <a:gd name="connsiteY455" fmla="*/ 4277622 h 5893281"/>
                <a:gd name="connsiteX456" fmla="*/ 8112707 w 10035679"/>
                <a:gd name="connsiteY456" fmla="*/ 4281848 h 5893281"/>
                <a:gd name="connsiteX457" fmla="*/ 8122970 w 10035679"/>
                <a:gd name="connsiteY457" fmla="*/ 4284264 h 5893281"/>
                <a:gd name="connsiteX458" fmla="*/ 8122970 w 10035679"/>
                <a:gd name="connsiteY458" fmla="*/ 4298150 h 5893281"/>
                <a:gd name="connsiteX459" fmla="*/ 8114518 w 10035679"/>
                <a:gd name="connsiteY459" fmla="*/ 4298150 h 5893281"/>
                <a:gd name="connsiteX460" fmla="*/ 8114518 w 10035679"/>
                <a:gd name="connsiteY460" fmla="*/ 4306604 h 5893281"/>
                <a:gd name="connsiteX461" fmla="*/ 8104255 w 10035679"/>
                <a:gd name="connsiteY461" fmla="*/ 4302376 h 5893281"/>
                <a:gd name="connsiteX462" fmla="*/ 8094593 w 10035679"/>
                <a:gd name="connsiteY462" fmla="*/ 4298150 h 5893281"/>
                <a:gd name="connsiteX463" fmla="*/ 8084330 w 10035679"/>
                <a:gd name="connsiteY463" fmla="*/ 4292113 h 5893281"/>
                <a:gd name="connsiteX464" fmla="*/ 8075875 w 10035679"/>
                <a:gd name="connsiteY464" fmla="*/ 4284264 h 5893281"/>
                <a:gd name="connsiteX465" fmla="*/ 9236905 w 10035679"/>
                <a:gd name="connsiteY465" fmla="*/ 4252868 h 5893281"/>
                <a:gd name="connsiteX466" fmla="*/ 9261057 w 10035679"/>
                <a:gd name="connsiteY466" fmla="*/ 4252868 h 5893281"/>
                <a:gd name="connsiteX467" fmla="*/ 9275549 w 10035679"/>
                <a:gd name="connsiteY467" fmla="*/ 4298150 h 5893281"/>
                <a:gd name="connsiteX468" fmla="*/ 9261057 w 10035679"/>
                <a:gd name="connsiteY468" fmla="*/ 4298150 h 5893281"/>
                <a:gd name="connsiteX469" fmla="*/ 9261057 w 10035679"/>
                <a:gd name="connsiteY469" fmla="*/ 4292113 h 5893281"/>
                <a:gd name="connsiteX470" fmla="*/ 9251397 w 10035679"/>
                <a:gd name="connsiteY470" fmla="*/ 4284264 h 5893281"/>
                <a:gd name="connsiteX471" fmla="*/ 9247169 w 10035679"/>
                <a:gd name="connsiteY471" fmla="*/ 4277622 h 5893281"/>
                <a:gd name="connsiteX472" fmla="*/ 9242942 w 10035679"/>
                <a:gd name="connsiteY472" fmla="*/ 4269773 h 5893281"/>
                <a:gd name="connsiteX473" fmla="*/ 9238716 w 10035679"/>
                <a:gd name="connsiteY473" fmla="*/ 4263131 h 5893281"/>
                <a:gd name="connsiteX474" fmla="*/ 8264248 w 10035679"/>
                <a:gd name="connsiteY474" fmla="*/ 4245019 h 5893281"/>
                <a:gd name="connsiteX475" fmla="*/ 8302889 w 10035679"/>
                <a:gd name="connsiteY475" fmla="*/ 4245019 h 5893281"/>
                <a:gd name="connsiteX476" fmla="*/ 8302889 w 10035679"/>
                <a:gd name="connsiteY476" fmla="*/ 4252869 h 5893281"/>
                <a:gd name="connsiteX477" fmla="*/ 8295040 w 10035679"/>
                <a:gd name="connsiteY477" fmla="*/ 4252869 h 5893281"/>
                <a:gd name="connsiteX478" fmla="*/ 8270889 w 10035679"/>
                <a:gd name="connsiteY478" fmla="*/ 4269774 h 5893281"/>
                <a:gd name="connsiteX479" fmla="*/ 8242512 w 10035679"/>
                <a:gd name="connsiteY479" fmla="*/ 4287888 h 5893281"/>
                <a:gd name="connsiteX480" fmla="*/ 8217759 w 10035679"/>
                <a:gd name="connsiteY480" fmla="*/ 4306606 h 5893281"/>
                <a:gd name="connsiteX481" fmla="*/ 8209910 w 10035679"/>
                <a:gd name="connsiteY481" fmla="*/ 4306606 h 5893281"/>
                <a:gd name="connsiteX482" fmla="*/ 8208099 w 10035679"/>
                <a:gd name="connsiteY482" fmla="*/ 4302378 h 5893281"/>
                <a:gd name="connsiteX483" fmla="*/ 8203873 w 10035679"/>
                <a:gd name="connsiteY483" fmla="*/ 4302378 h 5893281"/>
                <a:gd name="connsiteX484" fmla="*/ 8199645 w 10035679"/>
                <a:gd name="connsiteY484" fmla="*/ 4298152 h 5893281"/>
                <a:gd name="connsiteX485" fmla="*/ 8193608 w 10035679"/>
                <a:gd name="connsiteY485" fmla="*/ 4298152 h 5893281"/>
                <a:gd name="connsiteX486" fmla="*/ 8193608 w 10035679"/>
                <a:gd name="connsiteY486" fmla="*/ 4292115 h 5893281"/>
                <a:gd name="connsiteX487" fmla="*/ 8228024 w 10035679"/>
                <a:gd name="connsiteY487" fmla="*/ 4269774 h 5893281"/>
                <a:gd name="connsiteX488" fmla="*/ 8171272 w 10035679"/>
                <a:gd name="connsiteY488" fmla="*/ 4234756 h 5893281"/>
                <a:gd name="connsiteX489" fmla="*/ 8179724 w 10035679"/>
                <a:gd name="connsiteY489" fmla="*/ 4240793 h 5893281"/>
                <a:gd name="connsiteX490" fmla="*/ 8181535 w 10035679"/>
                <a:gd name="connsiteY490" fmla="*/ 4240793 h 5893281"/>
                <a:gd name="connsiteX491" fmla="*/ 8181535 w 10035679"/>
                <a:gd name="connsiteY491" fmla="*/ 4245019 h 5893281"/>
                <a:gd name="connsiteX492" fmla="*/ 8181535 w 10035679"/>
                <a:gd name="connsiteY492" fmla="*/ 4252868 h 5893281"/>
                <a:gd name="connsiteX493" fmla="*/ 8185763 w 10035679"/>
                <a:gd name="connsiteY493" fmla="*/ 4259510 h 5893281"/>
                <a:gd name="connsiteX494" fmla="*/ 8171272 w 10035679"/>
                <a:gd name="connsiteY494" fmla="*/ 4259510 h 5893281"/>
                <a:gd name="connsiteX495" fmla="*/ 8147121 w 10035679"/>
                <a:gd name="connsiteY495" fmla="*/ 4267359 h 5893281"/>
                <a:gd name="connsiteX496" fmla="*/ 8118743 w 10035679"/>
                <a:gd name="connsiteY496" fmla="*/ 4267359 h 5893281"/>
                <a:gd name="connsiteX497" fmla="*/ 8094592 w 10035679"/>
                <a:gd name="connsiteY497" fmla="*/ 4259510 h 5893281"/>
                <a:gd name="connsiteX498" fmla="*/ 8094592 w 10035679"/>
                <a:gd name="connsiteY498" fmla="*/ 4255283 h 5893281"/>
                <a:gd name="connsiteX499" fmla="*/ 8098216 w 10035679"/>
                <a:gd name="connsiteY499" fmla="*/ 4255283 h 5893281"/>
                <a:gd name="connsiteX500" fmla="*/ 8100629 w 10035679"/>
                <a:gd name="connsiteY500" fmla="*/ 4252868 h 5893281"/>
                <a:gd name="connsiteX501" fmla="*/ 8118743 w 10035679"/>
                <a:gd name="connsiteY501" fmla="*/ 4245019 h 5893281"/>
                <a:gd name="connsiteX502" fmla="*/ 8136856 w 10035679"/>
                <a:gd name="connsiteY502" fmla="*/ 4245019 h 5893281"/>
                <a:gd name="connsiteX503" fmla="*/ 8153158 w 10035679"/>
                <a:gd name="connsiteY503" fmla="*/ 4245019 h 5893281"/>
                <a:gd name="connsiteX504" fmla="*/ 8037838 w 10035679"/>
                <a:gd name="connsiteY504" fmla="*/ 4234756 h 5893281"/>
                <a:gd name="connsiteX505" fmla="*/ 8051724 w 10035679"/>
                <a:gd name="connsiteY505" fmla="*/ 4238982 h 5893281"/>
                <a:gd name="connsiteX506" fmla="*/ 8057762 w 10035679"/>
                <a:gd name="connsiteY506" fmla="*/ 4240793 h 5893281"/>
                <a:gd name="connsiteX507" fmla="*/ 8066214 w 10035679"/>
                <a:gd name="connsiteY507" fmla="*/ 4245019 h 5893281"/>
                <a:gd name="connsiteX508" fmla="*/ 8072251 w 10035679"/>
                <a:gd name="connsiteY508" fmla="*/ 4252868 h 5893281"/>
                <a:gd name="connsiteX509" fmla="*/ 8075874 w 10035679"/>
                <a:gd name="connsiteY509" fmla="*/ 4259510 h 5893281"/>
                <a:gd name="connsiteX510" fmla="*/ 8069838 w 10035679"/>
                <a:gd name="connsiteY510" fmla="*/ 4259510 h 5893281"/>
                <a:gd name="connsiteX511" fmla="*/ 8051724 w 10035679"/>
                <a:gd name="connsiteY511" fmla="*/ 4267359 h 5893281"/>
                <a:gd name="connsiteX512" fmla="*/ 8029386 w 10035679"/>
                <a:gd name="connsiteY512" fmla="*/ 4267359 h 5893281"/>
                <a:gd name="connsiteX513" fmla="*/ 8005235 w 10035679"/>
                <a:gd name="connsiteY513" fmla="*/ 4267359 h 5893281"/>
                <a:gd name="connsiteX514" fmla="*/ 8005235 w 10035679"/>
                <a:gd name="connsiteY514" fmla="*/ 4252868 h 5893281"/>
                <a:gd name="connsiteX515" fmla="*/ 8015498 w 10035679"/>
                <a:gd name="connsiteY515" fmla="*/ 4249247 h 5893281"/>
                <a:gd name="connsiteX516" fmla="*/ 8027573 w 10035679"/>
                <a:gd name="connsiteY516" fmla="*/ 4245019 h 5893281"/>
                <a:gd name="connsiteX517" fmla="*/ 8029386 w 10035679"/>
                <a:gd name="connsiteY517" fmla="*/ 4240793 h 5893281"/>
                <a:gd name="connsiteX518" fmla="*/ 9172302 w 10035679"/>
                <a:gd name="connsiteY518" fmla="*/ 4220265 h 5893281"/>
                <a:gd name="connsiteX519" fmla="*/ 9186189 w 10035679"/>
                <a:gd name="connsiteY519" fmla="*/ 4226302 h 5893281"/>
                <a:gd name="connsiteX520" fmla="*/ 9194643 w 10035679"/>
                <a:gd name="connsiteY520" fmla="*/ 4230530 h 5893281"/>
                <a:gd name="connsiteX521" fmla="*/ 9204303 w 10035679"/>
                <a:gd name="connsiteY521" fmla="*/ 4238982 h 5893281"/>
                <a:gd name="connsiteX522" fmla="*/ 9210945 w 10035679"/>
                <a:gd name="connsiteY522" fmla="*/ 4245019 h 5893281"/>
                <a:gd name="connsiteX523" fmla="*/ 9214566 w 10035679"/>
                <a:gd name="connsiteY523" fmla="*/ 4255284 h 5893281"/>
                <a:gd name="connsiteX524" fmla="*/ 9223021 w 10035679"/>
                <a:gd name="connsiteY524" fmla="*/ 4267359 h 5893281"/>
                <a:gd name="connsiteX525" fmla="*/ 9210945 w 10035679"/>
                <a:gd name="connsiteY525" fmla="*/ 4267359 h 5893281"/>
                <a:gd name="connsiteX526" fmla="*/ 9204303 w 10035679"/>
                <a:gd name="connsiteY526" fmla="*/ 4259510 h 5893281"/>
                <a:gd name="connsiteX527" fmla="*/ 9194643 w 10035679"/>
                <a:gd name="connsiteY527" fmla="*/ 4252868 h 5893281"/>
                <a:gd name="connsiteX528" fmla="*/ 9186189 w 10035679"/>
                <a:gd name="connsiteY528" fmla="*/ 4245019 h 5893281"/>
                <a:gd name="connsiteX529" fmla="*/ 9180152 w 10035679"/>
                <a:gd name="connsiteY529" fmla="*/ 4234756 h 5893281"/>
                <a:gd name="connsiteX530" fmla="*/ 9119775 w 10035679"/>
                <a:gd name="connsiteY530" fmla="*/ 4205774 h 5893281"/>
                <a:gd name="connsiteX531" fmla="*/ 9125812 w 10035679"/>
                <a:gd name="connsiteY531" fmla="*/ 4205774 h 5893281"/>
                <a:gd name="connsiteX532" fmla="*/ 9129435 w 10035679"/>
                <a:gd name="connsiteY532" fmla="*/ 4210000 h 5893281"/>
                <a:gd name="connsiteX533" fmla="*/ 9133661 w 10035679"/>
                <a:gd name="connsiteY533" fmla="*/ 4210000 h 5893281"/>
                <a:gd name="connsiteX534" fmla="*/ 9137887 w 10035679"/>
                <a:gd name="connsiteY534" fmla="*/ 4211811 h 5893281"/>
                <a:gd name="connsiteX535" fmla="*/ 9137887 w 10035679"/>
                <a:gd name="connsiteY535" fmla="*/ 4216039 h 5893281"/>
                <a:gd name="connsiteX536" fmla="*/ 9143926 w 10035679"/>
                <a:gd name="connsiteY536" fmla="*/ 4220265 h 5893281"/>
                <a:gd name="connsiteX537" fmla="*/ 9151775 w 10035679"/>
                <a:gd name="connsiteY537" fmla="*/ 4220265 h 5893281"/>
                <a:gd name="connsiteX538" fmla="*/ 9151775 w 10035679"/>
                <a:gd name="connsiteY538" fmla="*/ 4226302 h 5893281"/>
                <a:gd name="connsiteX539" fmla="*/ 9139700 w 10035679"/>
                <a:gd name="connsiteY539" fmla="*/ 4224491 h 5893281"/>
                <a:gd name="connsiteX540" fmla="*/ 9133661 w 10035679"/>
                <a:gd name="connsiteY540" fmla="*/ 4220265 h 5893281"/>
                <a:gd name="connsiteX541" fmla="*/ 9129435 w 10035679"/>
                <a:gd name="connsiteY541" fmla="*/ 4216039 h 5893281"/>
                <a:gd name="connsiteX542" fmla="*/ 9125812 w 10035679"/>
                <a:gd name="connsiteY542" fmla="*/ 4211811 h 5893281"/>
                <a:gd name="connsiteX543" fmla="*/ 8503337 w 10035679"/>
                <a:gd name="connsiteY543" fmla="*/ 4166530 h 5893281"/>
                <a:gd name="connsiteX544" fmla="*/ 8529906 w 10035679"/>
                <a:gd name="connsiteY544" fmla="*/ 4172567 h 5893281"/>
                <a:gd name="connsiteX545" fmla="*/ 8529906 w 10035679"/>
                <a:gd name="connsiteY545" fmla="*/ 4187059 h 5893281"/>
                <a:gd name="connsiteX546" fmla="*/ 8511790 w 10035679"/>
                <a:gd name="connsiteY546" fmla="*/ 4197324 h 5893281"/>
                <a:gd name="connsiteX547" fmla="*/ 8507564 w 10035679"/>
                <a:gd name="connsiteY547" fmla="*/ 4201550 h 5893281"/>
                <a:gd name="connsiteX548" fmla="*/ 8503337 w 10035679"/>
                <a:gd name="connsiteY548" fmla="*/ 4205777 h 5893281"/>
                <a:gd name="connsiteX549" fmla="*/ 9072681 w 10035679"/>
                <a:gd name="connsiteY549" fmla="*/ 4125475 h 5893281"/>
                <a:gd name="connsiteX550" fmla="*/ 9095021 w 10035679"/>
                <a:gd name="connsiteY550" fmla="*/ 4139966 h 5893281"/>
                <a:gd name="connsiteX551" fmla="*/ 9109510 w 10035679"/>
                <a:gd name="connsiteY551" fmla="*/ 4162304 h 5893281"/>
                <a:gd name="connsiteX552" fmla="*/ 9119775 w 10035679"/>
                <a:gd name="connsiteY552" fmla="*/ 4187059 h 5893281"/>
                <a:gd name="connsiteX553" fmla="*/ 9113134 w 10035679"/>
                <a:gd name="connsiteY553" fmla="*/ 4187059 h 5893281"/>
                <a:gd name="connsiteX554" fmla="*/ 9113134 w 10035679"/>
                <a:gd name="connsiteY554" fmla="*/ 4197322 h 5893281"/>
                <a:gd name="connsiteX555" fmla="*/ 9087172 w 10035679"/>
                <a:gd name="connsiteY555" fmla="*/ 4187059 h 5893281"/>
                <a:gd name="connsiteX556" fmla="*/ 9081133 w 10035679"/>
                <a:gd name="connsiteY556" fmla="*/ 4168945 h 5893281"/>
                <a:gd name="connsiteX557" fmla="*/ 9076907 w 10035679"/>
                <a:gd name="connsiteY557" fmla="*/ 4152041 h 5893281"/>
                <a:gd name="connsiteX558" fmla="*/ 8270891 w 10035679"/>
                <a:gd name="connsiteY558" fmla="*/ 4094683 h 5893281"/>
                <a:gd name="connsiteX559" fmla="*/ 8302891 w 10035679"/>
                <a:gd name="connsiteY559" fmla="*/ 4094683 h 5893281"/>
                <a:gd name="connsiteX560" fmla="*/ 8307119 w 10035679"/>
                <a:gd name="connsiteY560" fmla="*/ 4098909 h 5893281"/>
                <a:gd name="connsiteX561" fmla="*/ 8308930 w 10035679"/>
                <a:gd name="connsiteY561" fmla="*/ 4100720 h 5893281"/>
                <a:gd name="connsiteX562" fmla="*/ 8308930 w 10035679"/>
                <a:gd name="connsiteY562" fmla="*/ 4115211 h 5893281"/>
                <a:gd name="connsiteX563" fmla="*/ 8270891 w 10035679"/>
                <a:gd name="connsiteY563" fmla="*/ 4115211 h 5893281"/>
                <a:gd name="connsiteX564" fmla="*/ 8327040 w 10035679"/>
                <a:gd name="connsiteY564" fmla="*/ 4086231 h 5893281"/>
                <a:gd name="connsiteX565" fmla="*/ 8404321 w 10035679"/>
                <a:gd name="connsiteY565" fmla="*/ 4094684 h 5893281"/>
                <a:gd name="connsiteX566" fmla="*/ 8404321 w 10035679"/>
                <a:gd name="connsiteY566" fmla="*/ 4100723 h 5893281"/>
                <a:gd name="connsiteX567" fmla="*/ 8408547 w 10035679"/>
                <a:gd name="connsiteY567" fmla="*/ 4109175 h 5893281"/>
                <a:gd name="connsiteX568" fmla="*/ 8408547 w 10035679"/>
                <a:gd name="connsiteY568" fmla="*/ 4115212 h 5893281"/>
                <a:gd name="connsiteX569" fmla="*/ 8412170 w 10035679"/>
                <a:gd name="connsiteY569" fmla="*/ 4125478 h 5893281"/>
                <a:gd name="connsiteX570" fmla="*/ 8404321 w 10035679"/>
                <a:gd name="connsiteY570" fmla="*/ 4125478 h 5893281"/>
                <a:gd name="connsiteX571" fmla="*/ 8383793 w 10035679"/>
                <a:gd name="connsiteY571" fmla="*/ 4113402 h 5893281"/>
                <a:gd name="connsiteX572" fmla="*/ 8359643 w 10035679"/>
                <a:gd name="connsiteY572" fmla="*/ 4109175 h 5893281"/>
                <a:gd name="connsiteX573" fmla="*/ 8327040 w 10035679"/>
                <a:gd name="connsiteY573" fmla="*/ 4109175 h 5893281"/>
                <a:gd name="connsiteX574" fmla="*/ 8971854 w 10035679"/>
                <a:gd name="connsiteY574" fmla="*/ 4069929 h 5893281"/>
                <a:gd name="connsiteX575" fmla="*/ 9009891 w 10035679"/>
                <a:gd name="connsiteY575" fmla="*/ 4069929 h 5893281"/>
                <a:gd name="connsiteX576" fmla="*/ 9028608 w 10035679"/>
                <a:gd name="connsiteY576" fmla="*/ 4090456 h 5893281"/>
                <a:gd name="connsiteX577" fmla="*/ 9042494 w 10035679"/>
                <a:gd name="connsiteY577" fmla="*/ 4113399 h 5893281"/>
                <a:gd name="connsiteX578" fmla="*/ 9048530 w 10035679"/>
                <a:gd name="connsiteY578" fmla="*/ 4139965 h 5893281"/>
                <a:gd name="connsiteX579" fmla="*/ 9042494 w 10035679"/>
                <a:gd name="connsiteY579" fmla="*/ 4139965 h 5893281"/>
                <a:gd name="connsiteX580" fmla="*/ 9028610 w 10035679"/>
                <a:gd name="connsiteY580" fmla="*/ 4127287 h 5893281"/>
                <a:gd name="connsiteX581" fmla="*/ 9028610 w 10035679"/>
                <a:gd name="connsiteY581" fmla="*/ 4166532 h 5893281"/>
                <a:gd name="connsiteX582" fmla="*/ 8957364 w 10035679"/>
                <a:gd name="connsiteY582" fmla="*/ 4187062 h 5893281"/>
                <a:gd name="connsiteX583" fmla="*/ 8945288 w 10035679"/>
                <a:gd name="connsiteY583" fmla="*/ 4182834 h 5893281"/>
                <a:gd name="connsiteX584" fmla="*/ 8935025 w 10035679"/>
                <a:gd name="connsiteY584" fmla="*/ 4181023 h 5893281"/>
                <a:gd name="connsiteX585" fmla="*/ 8921137 w 10035679"/>
                <a:gd name="connsiteY585" fmla="*/ 4176797 h 5893281"/>
                <a:gd name="connsiteX586" fmla="*/ 8910874 w 10035679"/>
                <a:gd name="connsiteY586" fmla="*/ 4172571 h 5893281"/>
                <a:gd name="connsiteX587" fmla="*/ 8910874 w 10035679"/>
                <a:gd name="connsiteY587" fmla="*/ 4158684 h 5893281"/>
                <a:gd name="connsiteX588" fmla="*/ 8953138 w 10035679"/>
                <a:gd name="connsiteY588" fmla="*/ 4154456 h 5893281"/>
                <a:gd name="connsiteX589" fmla="*/ 8985741 w 10035679"/>
                <a:gd name="connsiteY589" fmla="*/ 4144193 h 5893281"/>
                <a:gd name="connsiteX590" fmla="*/ 9009892 w 10035679"/>
                <a:gd name="connsiteY590" fmla="*/ 4125475 h 5893281"/>
                <a:gd name="connsiteX591" fmla="*/ 9026797 w 10035679"/>
                <a:gd name="connsiteY591" fmla="*/ 4125475 h 5893281"/>
                <a:gd name="connsiteX592" fmla="*/ 9028608 w 10035679"/>
                <a:gd name="connsiteY592" fmla="*/ 4127284 h 5893281"/>
                <a:gd name="connsiteX593" fmla="*/ 9028608 w 10035679"/>
                <a:gd name="connsiteY593" fmla="*/ 4125475 h 5893281"/>
                <a:gd name="connsiteX594" fmla="*/ 9026795 w 10035679"/>
                <a:gd name="connsiteY594" fmla="*/ 4125475 h 5893281"/>
                <a:gd name="connsiteX595" fmla="*/ 9024382 w 10035679"/>
                <a:gd name="connsiteY595" fmla="*/ 4123664 h 5893281"/>
                <a:gd name="connsiteX596" fmla="*/ 9006268 w 10035679"/>
                <a:gd name="connsiteY596" fmla="*/ 4104947 h 5893281"/>
                <a:gd name="connsiteX597" fmla="*/ 8985740 w 10035679"/>
                <a:gd name="connsiteY597" fmla="*/ 4090456 h 5893281"/>
                <a:gd name="connsiteX598" fmla="*/ 8432698 w 10035679"/>
                <a:gd name="connsiteY598" fmla="*/ 4026459 h 5893281"/>
                <a:gd name="connsiteX599" fmla="*/ 8455038 w 10035679"/>
                <a:gd name="connsiteY599" fmla="*/ 4026459 h 5893281"/>
                <a:gd name="connsiteX600" fmla="*/ 8474961 w 10035679"/>
                <a:gd name="connsiteY600" fmla="*/ 4026459 h 5893281"/>
                <a:gd name="connsiteX601" fmla="*/ 8503337 w 10035679"/>
                <a:gd name="connsiteY601" fmla="*/ 4028875 h 5893281"/>
                <a:gd name="connsiteX602" fmla="*/ 8511790 w 10035679"/>
                <a:gd name="connsiteY602" fmla="*/ 4055439 h 5893281"/>
                <a:gd name="connsiteX603" fmla="*/ 8522054 w 10035679"/>
                <a:gd name="connsiteY603" fmla="*/ 4075966 h 5893281"/>
                <a:gd name="connsiteX604" fmla="*/ 8535940 w 10035679"/>
                <a:gd name="connsiteY604" fmla="*/ 4094683 h 5893281"/>
                <a:gd name="connsiteX605" fmla="*/ 8535940 w 10035679"/>
                <a:gd name="connsiteY605" fmla="*/ 4100722 h 5893281"/>
                <a:gd name="connsiteX606" fmla="*/ 8541979 w 10035679"/>
                <a:gd name="connsiteY606" fmla="*/ 4100722 h 5893281"/>
                <a:gd name="connsiteX607" fmla="*/ 8541979 w 10035679"/>
                <a:gd name="connsiteY607" fmla="*/ 4094683 h 5893281"/>
                <a:gd name="connsiteX608" fmla="*/ 8560091 w 10035679"/>
                <a:gd name="connsiteY608" fmla="*/ 4075966 h 5893281"/>
                <a:gd name="connsiteX609" fmla="*/ 8578808 w 10035679"/>
                <a:gd name="connsiteY609" fmla="*/ 4065703 h 5893281"/>
                <a:gd name="connsiteX610" fmla="*/ 8602958 w 10035679"/>
                <a:gd name="connsiteY610" fmla="*/ 4057854 h 5893281"/>
                <a:gd name="connsiteX611" fmla="*/ 8639183 w 10035679"/>
                <a:gd name="connsiteY611" fmla="*/ 4055439 h 5893281"/>
                <a:gd name="connsiteX612" fmla="*/ 8667559 w 10035679"/>
                <a:gd name="connsiteY612" fmla="*/ 4071740 h 5893281"/>
                <a:gd name="connsiteX613" fmla="*/ 8701975 w 10035679"/>
                <a:gd name="connsiteY613" fmla="*/ 4086231 h 5893281"/>
                <a:gd name="connsiteX614" fmla="*/ 8744840 w 10035679"/>
                <a:gd name="connsiteY614" fmla="*/ 4100722 h 5893281"/>
                <a:gd name="connsiteX615" fmla="*/ 8779256 w 10035679"/>
                <a:gd name="connsiteY615" fmla="*/ 4123665 h 5893281"/>
                <a:gd name="connsiteX616" fmla="*/ 8807632 w 10035679"/>
                <a:gd name="connsiteY616" fmla="*/ 4144192 h 5893281"/>
                <a:gd name="connsiteX617" fmla="*/ 8821518 w 10035679"/>
                <a:gd name="connsiteY617" fmla="*/ 4172569 h 5893281"/>
                <a:gd name="connsiteX618" fmla="*/ 8848084 w 10035679"/>
                <a:gd name="connsiteY618" fmla="*/ 4176795 h 5893281"/>
                <a:gd name="connsiteX619" fmla="*/ 8864386 w 10035679"/>
                <a:gd name="connsiteY619" fmla="*/ 4182832 h 5893281"/>
                <a:gd name="connsiteX620" fmla="*/ 8886724 w 10035679"/>
                <a:gd name="connsiteY620" fmla="*/ 4187060 h 5893281"/>
                <a:gd name="connsiteX621" fmla="*/ 8886724 w 10035679"/>
                <a:gd name="connsiteY621" fmla="*/ 4205775 h 5893281"/>
                <a:gd name="connsiteX622" fmla="*/ 8882498 w 10035679"/>
                <a:gd name="connsiteY622" fmla="*/ 4205775 h 5893281"/>
                <a:gd name="connsiteX623" fmla="*/ 8876459 w 10035679"/>
                <a:gd name="connsiteY623" fmla="*/ 4210001 h 5893281"/>
                <a:gd name="connsiteX624" fmla="*/ 8868009 w 10035679"/>
                <a:gd name="connsiteY624" fmla="*/ 4210001 h 5893281"/>
                <a:gd name="connsiteX625" fmla="*/ 8864386 w 10035679"/>
                <a:gd name="connsiteY625" fmla="*/ 4211813 h 5893281"/>
                <a:gd name="connsiteX626" fmla="*/ 8861970 w 10035679"/>
                <a:gd name="connsiteY626" fmla="*/ 4216039 h 5893281"/>
                <a:gd name="connsiteX627" fmla="*/ 8864386 w 10035679"/>
                <a:gd name="connsiteY627" fmla="*/ 4216039 h 5893281"/>
                <a:gd name="connsiteX628" fmla="*/ 8872233 w 10035679"/>
                <a:gd name="connsiteY628" fmla="*/ 4220266 h 5893281"/>
                <a:gd name="connsiteX629" fmla="*/ 8896384 w 10035679"/>
                <a:gd name="connsiteY629" fmla="*/ 4255284 h 5893281"/>
                <a:gd name="connsiteX630" fmla="*/ 8930799 w 10035679"/>
                <a:gd name="connsiteY630" fmla="*/ 4284264 h 5893281"/>
                <a:gd name="connsiteX631" fmla="*/ 8971854 w 10035679"/>
                <a:gd name="connsiteY631" fmla="*/ 4306604 h 5893281"/>
                <a:gd name="connsiteX632" fmla="*/ 8971854 w 10035679"/>
                <a:gd name="connsiteY632" fmla="*/ 4322905 h 5893281"/>
                <a:gd name="connsiteX633" fmla="*/ 8924761 w 10035679"/>
                <a:gd name="connsiteY633" fmla="*/ 4322905 h 5893281"/>
                <a:gd name="connsiteX634" fmla="*/ 8918724 w 10035679"/>
                <a:gd name="connsiteY634" fmla="*/ 4316866 h 5893281"/>
                <a:gd name="connsiteX635" fmla="*/ 8910875 w 10035679"/>
                <a:gd name="connsiteY635" fmla="*/ 4312640 h 5893281"/>
                <a:gd name="connsiteX636" fmla="*/ 8904838 w 10035679"/>
                <a:gd name="connsiteY636" fmla="*/ 4312640 h 5893281"/>
                <a:gd name="connsiteX637" fmla="*/ 8896384 w 10035679"/>
                <a:gd name="connsiteY637" fmla="*/ 4312640 h 5893281"/>
                <a:gd name="connsiteX638" fmla="*/ 8890347 w 10035679"/>
                <a:gd name="connsiteY638" fmla="*/ 4310830 h 5893281"/>
                <a:gd name="connsiteX639" fmla="*/ 8878272 w 10035679"/>
                <a:gd name="connsiteY639" fmla="*/ 4306604 h 5893281"/>
                <a:gd name="connsiteX640" fmla="*/ 8868009 w 10035679"/>
                <a:gd name="connsiteY640" fmla="*/ 4298151 h 5893281"/>
                <a:gd name="connsiteX641" fmla="*/ 8861970 w 10035679"/>
                <a:gd name="connsiteY641" fmla="*/ 4292113 h 5893281"/>
                <a:gd name="connsiteX642" fmla="*/ 8854121 w 10035679"/>
                <a:gd name="connsiteY642" fmla="*/ 4277622 h 5893281"/>
                <a:gd name="connsiteX643" fmla="*/ 8848084 w 10035679"/>
                <a:gd name="connsiteY643" fmla="*/ 4267359 h 5893281"/>
                <a:gd name="connsiteX644" fmla="*/ 8839630 w 10035679"/>
                <a:gd name="connsiteY644" fmla="*/ 4259510 h 5893281"/>
                <a:gd name="connsiteX645" fmla="*/ 8811256 w 10035679"/>
                <a:gd name="connsiteY645" fmla="*/ 4245019 h 5893281"/>
                <a:gd name="connsiteX646" fmla="*/ 8791331 w 10035679"/>
                <a:gd name="connsiteY646" fmla="*/ 4245019 h 5893281"/>
                <a:gd name="connsiteX647" fmla="*/ 8764765 w 10035679"/>
                <a:gd name="connsiteY647" fmla="*/ 4252868 h 5893281"/>
                <a:gd name="connsiteX648" fmla="*/ 8740614 w 10035679"/>
                <a:gd name="connsiteY648" fmla="*/ 4267359 h 5893281"/>
                <a:gd name="connsiteX649" fmla="*/ 8716464 w 10035679"/>
                <a:gd name="connsiteY649" fmla="*/ 4273396 h 5893281"/>
                <a:gd name="connsiteX650" fmla="*/ 8691710 w 10035679"/>
                <a:gd name="connsiteY650" fmla="*/ 4259510 h 5893281"/>
                <a:gd name="connsiteX651" fmla="*/ 8667559 w 10035679"/>
                <a:gd name="connsiteY651" fmla="*/ 4252868 h 5893281"/>
                <a:gd name="connsiteX652" fmla="*/ 8641598 w 10035679"/>
                <a:gd name="connsiteY652" fmla="*/ 4249245 h 5893281"/>
                <a:gd name="connsiteX653" fmla="*/ 8607185 w 10035679"/>
                <a:gd name="connsiteY653" fmla="*/ 4252868 h 5893281"/>
                <a:gd name="connsiteX654" fmla="*/ 8610806 w 10035679"/>
                <a:gd name="connsiteY654" fmla="*/ 4238982 h 5893281"/>
                <a:gd name="connsiteX655" fmla="*/ 8613221 w 10035679"/>
                <a:gd name="connsiteY655" fmla="*/ 4226302 h 5893281"/>
                <a:gd name="connsiteX656" fmla="*/ 8616844 w 10035679"/>
                <a:gd name="connsiteY656" fmla="*/ 4220266 h 5893281"/>
                <a:gd name="connsiteX657" fmla="*/ 8621071 w 10035679"/>
                <a:gd name="connsiteY657" fmla="*/ 4211813 h 5893281"/>
                <a:gd name="connsiteX658" fmla="*/ 8625297 w 10035679"/>
                <a:gd name="connsiteY658" fmla="*/ 4205775 h 5893281"/>
                <a:gd name="connsiteX659" fmla="*/ 8621071 w 10035679"/>
                <a:gd name="connsiteY659" fmla="*/ 4197323 h 5893281"/>
                <a:gd name="connsiteX660" fmla="*/ 8602958 w 10035679"/>
                <a:gd name="connsiteY660" fmla="*/ 4166530 h 5893281"/>
                <a:gd name="connsiteX661" fmla="*/ 8578808 w 10035679"/>
                <a:gd name="connsiteY661" fmla="*/ 4148418 h 5893281"/>
                <a:gd name="connsiteX662" fmla="*/ 8550431 w 10035679"/>
                <a:gd name="connsiteY662" fmla="*/ 4139966 h 5893281"/>
                <a:gd name="connsiteX663" fmla="*/ 8517828 w 10035679"/>
                <a:gd name="connsiteY663" fmla="*/ 4129701 h 5893281"/>
                <a:gd name="connsiteX664" fmla="*/ 8487641 w 10035679"/>
                <a:gd name="connsiteY664" fmla="*/ 4123665 h 5893281"/>
                <a:gd name="connsiteX665" fmla="*/ 8461075 w 10035679"/>
                <a:gd name="connsiteY665" fmla="*/ 4109174 h 5893281"/>
                <a:gd name="connsiteX666" fmla="*/ 8444773 w 10035679"/>
                <a:gd name="connsiteY666" fmla="*/ 4086231 h 5893281"/>
                <a:gd name="connsiteX667" fmla="*/ 8450810 w 10035679"/>
                <a:gd name="connsiteY667" fmla="*/ 4084420 h 5893281"/>
                <a:gd name="connsiteX668" fmla="*/ 8455038 w 10035679"/>
                <a:gd name="connsiteY668" fmla="*/ 4084420 h 5893281"/>
                <a:gd name="connsiteX669" fmla="*/ 8459262 w 10035679"/>
                <a:gd name="connsiteY669" fmla="*/ 4080194 h 5893281"/>
                <a:gd name="connsiteX670" fmla="*/ 8461075 w 10035679"/>
                <a:gd name="connsiteY670" fmla="*/ 4075966 h 5893281"/>
                <a:gd name="connsiteX671" fmla="*/ 8465301 w 10035679"/>
                <a:gd name="connsiteY671" fmla="*/ 4069930 h 5893281"/>
                <a:gd name="connsiteX672" fmla="*/ 8444773 w 10035679"/>
                <a:gd name="connsiteY672" fmla="*/ 4065703 h 5893281"/>
                <a:gd name="connsiteX673" fmla="*/ 8422433 w 10035679"/>
                <a:gd name="connsiteY673" fmla="*/ 4055439 h 5893281"/>
                <a:gd name="connsiteX674" fmla="*/ 8404321 w 10035679"/>
                <a:gd name="connsiteY674" fmla="*/ 4047591 h 5893281"/>
                <a:gd name="connsiteX675" fmla="*/ 8404321 w 10035679"/>
                <a:gd name="connsiteY675" fmla="*/ 4028875 h 5893281"/>
                <a:gd name="connsiteX676" fmla="*/ 8238289 w 10035679"/>
                <a:gd name="connsiteY676" fmla="*/ 3957027 h 5893281"/>
                <a:gd name="connsiteX677" fmla="*/ 8242515 w 10035679"/>
                <a:gd name="connsiteY677" fmla="*/ 3957027 h 5893281"/>
                <a:gd name="connsiteX678" fmla="*/ 8246138 w 10035679"/>
                <a:gd name="connsiteY678" fmla="*/ 3957027 h 5893281"/>
                <a:gd name="connsiteX679" fmla="*/ 8246138 w 10035679"/>
                <a:gd name="connsiteY679" fmla="*/ 3960650 h 5893281"/>
                <a:gd name="connsiteX680" fmla="*/ 8246138 w 10035679"/>
                <a:gd name="connsiteY680" fmla="*/ 3964876 h 5893281"/>
                <a:gd name="connsiteX681" fmla="*/ 8250364 w 10035679"/>
                <a:gd name="connsiteY681" fmla="*/ 3964876 h 5893281"/>
                <a:gd name="connsiteX682" fmla="*/ 8250364 w 10035679"/>
                <a:gd name="connsiteY682" fmla="*/ 3969102 h 5893281"/>
                <a:gd name="connsiteX683" fmla="*/ 8256401 w 10035679"/>
                <a:gd name="connsiteY683" fmla="*/ 3969102 h 5893281"/>
                <a:gd name="connsiteX684" fmla="*/ 8252175 w 10035679"/>
                <a:gd name="connsiteY684" fmla="*/ 3970913 h 5893281"/>
                <a:gd name="connsiteX685" fmla="*/ 8250364 w 10035679"/>
                <a:gd name="connsiteY685" fmla="*/ 3970913 h 5893281"/>
                <a:gd name="connsiteX686" fmla="*/ 8250364 w 10035679"/>
                <a:gd name="connsiteY686" fmla="*/ 3975139 h 5893281"/>
                <a:gd name="connsiteX687" fmla="*/ 8238289 w 10035679"/>
                <a:gd name="connsiteY687" fmla="*/ 3985404 h 5893281"/>
                <a:gd name="connsiteX688" fmla="*/ 8228026 w 10035679"/>
                <a:gd name="connsiteY688" fmla="*/ 3998082 h 5893281"/>
                <a:gd name="connsiteX689" fmla="*/ 8217761 w 10035679"/>
                <a:gd name="connsiteY689" fmla="*/ 4008347 h 5893281"/>
                <a:gd name="connsiteX690" fmla="*/ 8179724 w 10035679"/>
                <a:gd name="connsiteY690" fmla="*/ 4004121 h 5893281"/>
                <a:gd name="connsiteX691" fmla="*/ 8147121 w 10035679"/>
                <a:gd name="connsiteY691" fmla="*/ 4004121 h 5893281"/>
                <a:gd name="connsiteX692" fmla="*/ 8108479 w 10035679"/>
                <a:gd name="connsiteY692" fmla="*/ 4008347 h 5893281"/>
                <a:gd name="connsiteX693" fmla="*/ 8108479 w 10035679"/>
                <a:gd name="connsiteY693" fmla="*/ 4028874 h 5893281"/>
                <a:gd name="connsiteX694" fmla="*/ 8114517 w 10035679"/>
                <a:gd name="connsiteY694" fmla="*/ 4033101 h 5893281"/>
                <a:gd name="connsiteX695" fmla="*/ 8114517 w 10035679"/>
                <a:gd name="connsiteY695" fmla="*/ 4036724 h 5893281"/>
                <a:gd name="connsiteX696" fmla="*/ 8118743 w 10035679"/>
                <a:gd name="connsiteY696" fmla="*/ 4040950 h 5893281"/>
                <a:gd name="connsiteX697" fmla="*/ 8122970 w 10035679"/>
                <a:gd name="connsiteY697" fmla="*/ 4047591 h 5893281"/>
                <a:gd name="connsiteX698" fmla="*/ 8161007 w 10035679"/>
                <a:gd name="connsiteY698" fmla="*/ 4033101 h 5893281"/>
                <a:gd name="connsiteX699" fmla="*/ 8199647 w 10035679"/>
                <a:gd name="connsiteY699" fmla="*/ 4022836 h 5893281"/>
                <a:gd name="connsiteX700" fmla="*/ 8199647 w 10035679"/>
                <a:gd name="connsiteY700" fmla="*/ 4040950 h 5893281"/>
                <a:gd name="connsiteX701" fmla="*/ 8193610 w 10035679"/>
                <a:gd name="connsiteY701" fmla="*/ 4040950 h 5893281"/>
                <a:gd name="connsiteX702" fmla="*/ 8181534 w 10035679"/>
                <a:gd name="connsiteY702" fmla="*/ 4047591 h 5893281"/>
                <a:gd name="connsiteX703" fmla="*/ 8167044 w 10035679"/>
                <a:gd name="connsiteY703" fmla="*/ 4055441 h 5893281"/>
                <a:gd name="connsiteX704" fmla="*/ 8153157 w 10035679"/>
                <a:gd name="connsiteY704" fmla="*/ 4061477 h 5893281"/>
                <a:gd name="connsiteX705" fmla="*/ 8165233 w 10035679"/>
                <a:gd name="connsiteY705" fmla="*/ 4086231 h 5893281"/>
                <a:gd name="connsiteX706" fmla="*/ 8179724 w 10035679"/>
                <a:gd name="connsiteY706" fmla="*/ 4109174 h 5893281"/>
                <a:gd name="connsiteX707" fmla="*/ 8185761 w 10035679"/>
                <a:gd name="connsiteY707" fmla="*/ 4129702 h 5893281"/>
                <a:gd name="connsiteX708" fmla="*/ 8193610 w 10035679"/>
                <a:gd name="connsiteY708" fmla="*/ 4166533 h 5893281"/>
                <a:gd name="connsiteX709" fmla="*/ 8185761 w 10035679"/>
                <a:gd name="connsiteY709" fmla="*/ 4166533 h 5893281"/>
                <a:gd name="connsiteX710" fmla="*/ 8185761 w 10035679"/>
                <a:gd name="connsiteY710" fmla="*/ 4172569 h 5893281"/>
                <a:gd name="connsiteX711" fmla="*/ 8179724 w 10035679"/>
                <a:gd name="connsiteY711" fmla="*/ 4168946 h 5893281"/>
                <a:gd name="connsiteX712" fmla="*/ 8175498 w 10035679"/>
                <a:gd name="connsiteY712" fmla="*/ 4168946 h 5893281"/>
                <a:gd name="connsiteX713" fmla="*/ 8175498 w 10035679"/>
                <a:gd name="connsiteY713" fmla="*/ 4166533 h 5893281"/>
                <a:gd name="connsiteX714" fmla="*/ 8171272 w 10035679"/>
                <a:gd name="connsiteY714" fmla="*/ 4166533 h 5893281"/>
                <a:gd name="connsiteX715" fmla="*/ 8151347 w 10035679"/>
                <a:gd name="connsiteY715" fmla="*/ 4144192 h 5893281"/>
                <a:gd name="connsiteX716" fmla="*/ 8132630 w 10035679"/>
                <a:gd name="connsiteY716" fmla="*/ 4119439 h 5893281"/>
                <a:gd name="connsiteX717" fmla="*/ 8114517 w 10035679"/>
                <a:gd name="connsiteY717" fmla="*/ 4094685 h 5893281"/>
                <a:gd name="connsiteX718" fmla="*/ 8114517 w 10035679"/>
                <a:gd name="connsiteY718" fmla="*/ 4172569 h 5893281"/>
                <a:gd name="connsiteX719" fmla="*/ 8084328 w 10035679"/>
                <a:gd name="connsiteY719" fmla="*/ 4172569 h 5893281"/>
                <a:gd name="connsiteX720" fmla="*/ 8084328 w 10035679"/>
                <a:gd name="connsiteY720" fmla="*/ 4168946 h 5893281"/>
                <a:gd name="connsiteX721" fmla="*/ 8080102 w 10035679"/>
                <a:gd name="connsiteY721" fmla="*/ 4168946 h 5893281"/>
                <a:gd name="connsiteX722" fmla="*/ 8080102 w 10035679"/>
                <a:gd name="connsiteY722" fmla="*/ 4166533 h 5893281"/>
                <a:gd name="connsiteX723" fmla="*/ 8075875 w 10035679"/>
                <a:gd name="connsiteY723" fmla="*/ 4166533 h 5893281"/>
                <a:gd name="connsiteX724" fmla="*/ 8080102 w 10035679"/>
                <a:gd name="connsiteY724" fmla="*/ 4139966 h 5893281"/>
                <a:gd name="connsiteX725" fmla="*/ 8075875 w 10035679"/>
                <a:gd name="connsiteY725" fmla="*/ 4125475 h 5893281"/>
                <a:gd name="connsiteX726" fmla="*/ 8069839 w 10035679"/>
                <a:gd name="connsiteY726" fmla="*/ 4113400 h 5893281"/>
                <a:gd name="connsiteX727" fmla="*/ 8061989 w 10035679"/>
                <a:gd name="connsiteY727" fmla="*/ 4094685 h 5893281"/>
                <a:gd name="connsiteX728" fmla="*/ 8061989 w 10035679"/>
                <a:gd name="connsiteY728" fmla="*/ 4075968 h 5893281"/>
                <a:gd name="connsiteX729" fmla="*/ 8072252 w 10035679"/>
                <a:gd name="connsiteY729" fmla="*/ 4055441 h 5893281"/>
                <a:gd name="connsiteX730" fmla="*/ 8086140 w 10035679"/>
                <a:gd name="connsiteY730" fmla="*/ 4026459 h 5893281"/>
                <a:gd name="connsiteX731" fmla="*/ 8100629 w 10035679"/>
                <a:gd name="connsiteY731" fmla="*/ 3999895 h 5893281"/>
                <a:gd name="connsiteX732" fmla="*/ 8114517 w 10035679"/>
                <a:gd name="connsiteY732" fmla="*/ 3979365 h 5893281"/>
                <a:gd name="connsiteX733" fmla="*/ 8122970 w 10035679"/>
                <a:gd name="connsiteY733" fmla="*/ 3969102 h 5893281"/>
                <a:gd name="connsiteX734" fmla="*/ 8157384 w 10035679"/>
                <a:gd name="connsiteY734" fmla="*/ 3979365 h 5893281"/>
                <a:gd name="connsiteX735" fmla="*/ 8179724 w 10035679"/>
                <a:gd name="connsiteY735" fmla="*/ 3979365 h 5893281"/>
                <a:gd name="connsiteX736" fmla="*/ 8195421 w 10035679"/>
                <a:gd name="connsiteY736" fmla="*/ 3975139 h 5893281"/>
                <a:gd name="connsiteX737" fmla="*/ 8217761 w 10035679"/>
                <a:gd name="connsiteY737" fmla="*/ 3969102 h 5893281"/>
                <a:gd name="connsiteX738" fmla="*/ 8317380 w 10035679"/>
                <a:gd name="connsiteY738" fmla="*/ 3950385 h 5893281"/>
                <a:gd name="connsiteX739" fmla="*/ 8331266 w 10035679"/>
                <a:gd name="connsiteY739" fmla="*/ 3957027 h 5893281"/>
                <a:gd name="connsiteX740" fmla="*/ 8337305 w 10035679"/>
                <a:gd name="connsiteY740" fmla="*/ 3960650 h 5893281"/>
                <a:gd name="connsiteX741" fmla="*/ 8345757 w 10035679"/>
                <a:gd name="connsiteY741" fmla="*/ 3969102 h 5893281"/>
                <a:gd name="connsiteX742" fmla="*/ 8347567 w 10035679"/>
                <a:gd name="connsiteY742" fmla="*/ 3975139 h 5893281"/>
                <a:gd name="connsiteX743" fmla="*/ 8347567 w 10035679"/>
                <a:gd name="connsiteY743" fmla="*/ 3989630 h 5893281"/>
                <a:gd name="connsiteX744" fmla="*/ 8347567 w 10035679"/>
                <a:gd name="connsiteY744" fmla="*/ 4008348 h 5893281"/>
                <a:gd name="connsiteX745" fmla="*/ 8341531 w 10035679"/>
                <a:gd name="connsiteY745" fmla="*/ 4012574 h 5893281"/>
                <a:gd name="connsiteX746" fmla="*/ 8337305 w 10035679"/>
                <a:gd name="connsiteY746" fmla="*/ 4014384 h 5893281"/>
                <a:gd name="connsiteX747" fmla="*/ 8337305 w 10035679"/>
                <a:gd name="connsiteY747" fmla="*/ 4018611 h 5893281"/>
                <a:gd name="connsiteX748" fmla="*/ 8337305 w 10035679"/>
                <a:gd name="connsiteY748" fmla="*/ 4022837 h 5893281"/>
                <a:gd name="connsiteX749" fmla="*/ 8337305 w 10035679"/>
                <a:gd name="connsiteY749" fmla="*/ 4026460 h 5893281"/>
                <a:gd name="connsiteX750" fmla="*/ 8337305 w 10035679"/>
                <a:gd name="connsiteY750" fmla="*/ 4028875 h 5893281"/>
                <a:gd name="connsiteX751" fmla="*/ 8335492 w 10035679"/>
                <a:gd name="connsiteY751" fmla="*/ 4033102 h 5893281"/>
                <a:gd name="connsiteX752" fmla="*/ 8327040 w 10035679"/>
                <a:gd name="connsiteY752" fmla="*/ 4040951 h 5893281"/>
                <a:gd name="connsiteX753" fmla="*/ 8327040 w 10035679"/>
                <a:gd name="connsiteY753" fmla="*/ 4022837 h 5893281"/>
                <a:gd name="connsiteX754" fmla="*/ 8313154 w 10035679"/>
                <a:gd name="connsiteY754" fmla="*/ 3999895 h 5893281"/>
                <a:gd name="connsiteX755" fmla="*/ 8313154 w 10035679"/>
                <a:gd name="connsiteY755" fmla="*/ 3975139 h 5893281"/>
                <a:gd name="connsiteX756" fmla="*/ 7999200 w 10035679"/>
                <a:gd name="connsiteY756" fmla="*/ 3810917 h 5893281"/>
                <a:gd name="connsiteX757" fmla="*/ 8019125 w 10035679"/>
                <a:gd name="connsiteY757" fmla="*/ 3816954 h 5893281"/>
                <a:gd name="connsiteX758" fmla="*/ 8043878 w 10035679"/>
                <a:gd name="connsiteY758" fmla="*/ 3831445 h 5893281"/>
                <a:gd name="connsiteX759" fmla="*/ 8066218 w 10035679"/>
                <a:gd name="connsiteY759" fmla="*/ 3853785 h 5893281"/>
                <a:gd name="connsiteX760" fmla="*/ 8075878 w 10035679"/>
                <a:gd name="connsiteY760" fmla="*/ 3872502 h 5893281"/>
                <a:gd name="connsiteX761" fmla="*/ 8066218 w 10035679"/>
                <a:gd name="connsiteY761" fmla="*/ 3878539 h 5893281"/>
                <a:gd name="connsiteX762" fmla="*/ 8055954 w 10035679"/>
                <a:gd name="connsiteY762" fmla="*/ 3888802 h 5893281"/>
                <a:gd name="connsiteX763" fmla="*/ 8043878 w 10035679"/>
                <a:gd name="connsiteY763" fmla="*/ 3897256 h 5893281"/>
                <a:gd name="connsiteX764" fmla="*/ 8029387 w 10035679"/>
                <a:gd name="connsiteY764" fmla="*/ 3903292 h 5893281"/>
                <a:gd name="connsiteX765" fmla="*/ 8041463 w 10035679"/>
                <a:gd name="connsiteY765" fmla="*/ 3935895 h 5893281"/>
                <a:gd name="connsiteX766" fmla="*/ 8055954 w 10035679"/>
                <a:gd name="connsiteY766" fmla="*/ 3960651 h 5893281"/>
                <a:gd name="connsiteX767" fmla="*/ 8069840 w 10035679"/>
                <a:gd name="connsiteY767" fmla="*/ 3989631 h 5893281"/>
                <a:gd name="connsiteX768" fmla="*/ 8057764 w 10035679"/>
                <a:gd name="connsiteY768" fmla="*/ 3993857 h 5893281"/>
                <a:gd name="connsiteX769" fmla="*/ 8051728 w 10035679"/>
                <a:gd name="connsiteY769" fmla="*/ 3993857 h 5893281"/>
                <a:gd name="connsiteX770" fmla="*/ 8047501 w 10035679"/>
                <a:gd name="connsiteY770" fmla="*/ 3993857 h 5893281"/>
                <a:gd name="connsiteX771" fmla="*/ 8043878 w 10035679"/>
                <a:gd name="connsiteY771" fmla="*/ 3998083 h 5893281"/>
                <a:gd name="connsiteX772" fmla="*/ 8041463 w 10035679"/>
                <a:gd name="connsiteY772" fmla="*/ 3999896 h 5893281"/>
                <a:gd name="connsiteX773" fmla="*/ 8037842 w 10035679"/>
                <a:gd name="connsiteY773" fmla="*/ 4008348 h 5893281"/>
                <a:gd name="connsiteX774" fmla="*/ 8019125 w 10035679"/>
                <a:gd name="connsiteY774" fmla="*/ 4040951 h 5893281"/>
                <a:gd name="connsiteX775" fmla="*/ 8009465 w 10035679"/>
                <a:gd name="connsiteY775" fmla="*/ 4080196 h 5893281"/>
                <a:gd name="connsiteX776" fmla="*/ 7990748 w 10035679"/>
                <a:gd name="connsiteY776" fmla="*/ 4115214 h 5893281"/>
                <a:gd name="connsiteX777" fmla="*/ 7981088 w 10035679"/>
                <a:gd name="connsiteY777" fmla="*/ 4123666 h 5893281"/>
                <a:gd name="connsiteX778" fmla="*/ 7970823 w 10035679"/>
                <a:gd name="connsiteY778" fmla="*/ 4123666 h 5893281"/>
                <a:gd name="connsiteX779" fmla="*/ 7958748 w 10035679"/>
                <a:gd name="connsiteY779" fmla="*/ 4125477 h 5893281"/>
                <a:gd name="connsiteX780" fmla="*/ 7946672 w 10035679"/>
                <a:gd name="connsiteY780" fmla="*/ 4125477 h 5893281"/>
                <a:gd name="connsiteX781" fmla="*/ 7924334 w 10035679"/>
                <a:gd name="connsiteY781" fmla="*/ 4113402 h 5893281"/>
                <a:gd name="connsiteX782" fmla="*/ 7903806 w 10035679"/>
                <a:gd name="connsiteY782" fmla="*/ 4109175 h 5893281"/>
                <a:gd name="connsiteX783" fmla="*/ 7877845 w 10035679"/>
                <a:gd name="connsiteY783" fmla="*/ 4109175 h 5893281"/>
                <a:gd name="connsiteX784" fmla="*/ 7853089 w 10035679"/>
                <a:gd name="connsiteY784" fmla="*/ 4104949 h 5893281"/>
                <a:gd name="connsiteX785" fmla="*/ 7828938 w 10035679"/>
                <a:gd name="connsiteY785" fmla="*/ 4094687 h 5893281"/>
                <a:gd name="connsiteX786" fmla="*/ 7804787 w 10035679"/>
                <a:gd name="connsiteY786" fmla="*/ 4061479 h 5893281"/>
                <a:gd name="connsiteX787" fmla="*/ 7786675 w 10035679"/>
                <a:gd name="connsiteY787" fmla="*/ 4018611 h 5893281"/>
                <a:gd name="connsiteX788" fmla="*/ 7782449 w 10035679"/>
                <a:gd name="connsiteY788" fmla="*/ 3969103 h 5893281"/>
                <a:gd name="connsiteX789" fmla="*/ 7800561 w 10035679"/>
                <a:gd name="connsiteY789" fmla="*/ 3960651 h 5893281"/>
                <a:gd name="connsiteX790" fmla="*/ 7815052 w 10035679"/>
                <a:gd name="connsiteY790" fmla="*/ 3960651 h 5893281"/>
                <a:gd name="connsiteX791" fmla="*/ 7828938 w 10035679"/>
                <a:gd name="connsiteY791" fmla="*/ 3964877 h 5893281"/>
                <a:gd name="connsiteX792" fmla="*/ 7843429 w 10035679"/>
                <a:gd name="connsiteY792" fmla="*/ 3957028 h 5893281"/>
                <a:gd name="connsiteX793" fmla="*/ 7861541 w 10035679"/>
                <a:gd name="connsiteY793" fmla="*/ 3928046 h 5893281"/>
                <a:gd name="connsiteX794" fmla="*/ 7906220 w 10035679"/>
                <a:gd name="connsiteY794" fmla="*/ 3922009 h 5893281"/>
                <a:gd name="connsiteX795" fmla="*/ 7914069 w 10035679"/>
                <a:gd name="connsiteY795" fmla="*/ 3915368 h 5893281"/>
                <a:gd name="connsiteX796" fmla="*/ 7920108 w 10035679"/>
                <a:gd name="connsiteY796" fmla="*/ 3907519 h 5893281"/>
                <a:gd name="connsiteX797" fmla="*/ 7920108 w 10035679"/>
                <a:gd name="connsiteY797" fmla="*/ 3903292 h 5893281"/>
                <a:gd name="connsiteX798" fmla="*/ 7924334 w 10035679"/>
                <a:gd name="connsiteY798" fmla="*/ 3900877 h 5893281"/>
                <a:gd name="connsiteX799" fmla="*/ 7924334 w 10035679"/>
                <a:gd name="connsiteY799" fmla="*/ 3897256 h 5893281"/>
                <a:gd name="connsiteX800" fmla="*/ 7924334 w 10035679"/>
                <a:gd name="connsiteY800" fmla="*/ 3893030 h 5893281"/>
                <a:gd name="connsiteX801" fmla="*/ 7927955 w 10035679"/>
                <a:gd name="connsiteY801" fmla="*/ 3888802 h 5893281"/>
                <a:gd name="connsiteX802" fmla="*/ 7934597 w 10035679"/>
                <a:gd name="connsiteY802" fmla="*/ 3888802 h 5893281"/>
                <a:gd name="connsiteX803" fmla="*/ 7946672 w 10035679"/>
                <a:gd name="connsiteY803" fmla="*/ 3888802 h 5893281"/>
                <a:gd name="connsiteX804" fmla="*/ 7958748 w 10035679"/>
                <a:gd name="connsiteY804" fmla="*/ 3888802 h 5893281"/>
                <a:gd name="connsiteX805" fmla="*/ 7966597 w 10035679"/>
                <a:gd name="connsiteY805" fmla="*/ 3864048 h 5893281"/>
                <a:gd name="connsiteX806" fmla="*/ 7976860 w 10035679"/>
                <a:gd name="connsiteY806" fmla="*/ 3845331 h 5893281"/>
                <a:gd name="connsiteX807" fmla="*/ 7987124 w 10035679"/>
                <a:gd name="connsiteY807" fmla="*/ 3829029 h 5893281"/>
                <a:gd name="connsiteX808" fmla="*/ 6980054 w 10035679"/>
                <a:gd name="connsiteY808" fmla="*/ 3763221 h 5893281"/>
                <a:gd name="connsiteX809" fmla="*/ 7000582 w 10035679"/>
                <a:gd name="connsiteY809" fmla="*/ 3777712 h 5893281"/>
                <a:gd name="connsiteX810" fmla="*/ 7012658 w 10035679"/>
                <a:gd name="connsiteY810" fmla="*/ 3802465 h 5893281"/>
                <a:gd name="connsiteX811" fmla="*/ 7012658 w 10035679"/>
                <a:gd name="connsiteY811" fmla="*/ 3839294 h 5893281"/>
                <a:gd name="connsiteX812" fmla="*/ 7012658 w 10035679"/>
                <a:gd name="connsiteY812" fmla="*/ 3843520 h 5893281"/>
                <a:gd name="connsiteX813" fmla="*/ 7014470 w 10035679"/>
                <a:gd name="connsiteY813" fmla="*/ 3843520 h 5893281"/>
                <a:gd name="connsiteX814" fmla="*/ 7018696 w 10035679"/>
                <a:gd name="connsiteY814" fmla="*/ 3845333 h 5893281"/>
                <a:gd name="connsiteX815" fmla="*/ 7018696 w 10035679"/>
                <a:gd name="connsiteY815" fmla="*/ 3849559 h 5893281"/>
                <a:gd name="connsiteX816" fmla="*/ 7018696 w 10035679"/>
                <a:gd name="connsiteY816" fmla="*/ 3858011 h 5893281"/>
                <a:gd name="connsiteX817" fmla="*/ 7012658 w 10035679"/>
                <a:gd name="connsiteY817" fmla="*/ 3858011 h 5893281"/>
                <a:gd name="connsiteX818" fmla="*/ 7004205 w 10035679"/>
                <a:gd name="connsiteY818" fmla="*/ 3859822 h 5893281"/>
                <a:gd name="connsiteX819" fmla="*/ 7000582 w 10035679"/>
                <a:gd name="connsiteY819" fmla="*/ 3868276 h 5893281"/>
                <a:gd name="connsiteX820" fmla="*/ 6994545 w 10035679"/>
                <a:gd name="connsiteY820" fmla="*/ 3872502 h 5893281"/>
                <a:gd name="connsiteX821" fmla="*/ 6990319 w 10035679"/>
                <a:gd name="connsiteY821" fmla="*/ 3872502 h 5893281"/>
                <a:gd name="connsiteX822" fmla="*/ 6986091 w 10035679"/>
                <a:gd name="connsiteY822" fmla="*/ 3868276 h 5893281"/>
                <a:gd name="connsiteX823" fmla="*/ 6984280 w 10035679"/>
                <a:gd name="connsiteY823" fmla="*/ 3868276 h 5893281"/>
                <a:gd name="connsiteX824" fmla="*/ 6980054 w 10035679"/>
                <a:gd name="connsiteY824" fmla="*/ 3864048 h 5893281"/>
                <a:gd name="connsiteX825" fmla="*/ 6966167 w 10035679"/>
                <a:gd name="connsiteY825" fmla="*/ 3835068 h 5893281"/>
                <a:gd name="connsiteX826" fmla="*/ 6966167 w 10035679"/>
                <a:gd name="connsiteY826" fmla="*/ 3792201 h 5893281"/>
                <a:gd name="connsiteX827" fmla="*/ 6969791 w 10035679"/>
                <a:gd name="connsiteY827" fmla="*/ 3786164 h 5893281"/>
                <a:gd name="connsiteX828" fmla="*/ 6974017 w 10035679"/>
                <a:gd name="connsiteY828" fmla="*/ 3781938 h 5893281"/>
                <a:gd name="connsiteX829" fmla="*/ 6975827 w 10035679"/>
                <a:gd name="connsiteY829" fmla="*/ 3773486 h 5893281"/>
                <a:gd name="connsiteX830" fmla="*/ 8250362 w 10035679"/>
                <a:gd name="connsiteY830" fmla="*/ 3720353 h 5893281"/>
                <a:gd name="connsiteX831" fmla="*/ 8266663 w 10035679"/>
                <a:gd name="connsiteY831" fmla="*/ 3738465 h 5893281"/>
                <a:gd name="connsiteX832" fmla="*/ 8278739 w 10035679"/>
                <a:gd name="connsiteY832" fmla="*/ 3758993 h 5893281"/>
                <a:gd name="connsiteX833" fmla="*/ 8278739 w 10035679"/>
                <a:gd name="connsiteY833" fmla="*/ 3792201 h 5893281"/>
                <a:gd name="connsiteX834" fmla="*/ 8280549 w 10035679"/>
                <a:gd name="connsiteY834" fmla="*/ 3800051 h 5893281"/>
                <a:gd name="connsiteX835" fmla="*/ 8284775 w 10035679"/>
                <a:gd name="connsiteY835" fmla="*/ 3800051 h 5893281"/>
                <a:gd name="connsiteX836" fmla="*/ 8284775 w 10035679"/>
                <a:gd name="connsiteY836" fmla="*/ 3802466 h 5893281"/>
                <a:gd name="connsiteX837" fmla="*/ 8280549 w 10035679"/>
                <a:gd name="connsiteY837" fmla="*/ 3802466 h 5893281"/>
                <a:gd name="connsiteX838" fmla="*/ 8278739 w 10035679"/>
                <a:gd name="connsiteY838" fmla="*/ 3810919 h 5893281"/>
                <a:gd name="connsiteX839" fmla="*/ 8278739 w 10035679"/>
                <a:gd name="connsiteY839" fmla="*/ 3816955 h 5893281"/>
                <a:gd name="connsiteX840" fmla="*/ 8274512 w 10035679"/>
                <a:gd name="connsiteY840" fmla="*/ 3816955 h 5893281"/>
                <a:gd name="connsiteX841" fmla="*/ 8274512 w 10035679"/>
                <a:gd name="connsiteY841" fmla="*/ 3821181 h 5893281"/>
                <a:gd name="connsiteX842" fmla="*/ 8270889 w 10035679"/>
                <a:gd name="connsiteY842" fmla="*/ 3821181 h 5893281"/>
                <a:gd name="connsiteX843" fmla="*/ 8264250 w 10035679"/>
                <a:gd name="connsiteY843" fmla="*/ 3824805 h 5893281"/>
                <a:gd name="connsiteX844" fmla="*/ 8260626 w 10035679"/>
                <a:gd name="connsiteY844" fmla="*/ 3816955 h 5893281"/>
                <a:gd name="connsiteX845" fmla="*/ 8260626 w 10035679"/>
                <a:gd name="connsiteY845" fmla="*/ 3814540 h 5893281"/>
                <a:gd name="connsiteX846" fmla="*/ 8256400 w 10035679"/>
                <a:gd name="connsiteY846" fmla="*/ 3814540 h 5893281"/>
                <a:gd name="connsiteX847" fmla="*/ 8252174 w 10035679"/>
                <a:gd name="connsiteY847" fmla="*/ 3814540 h 5893281"/>
                <a:gd name="connsiteX848" fmla="*/ 8250362 w 10035679"/>
                <a:gd name="connsiteY848" fmla="*/ 3810919 h 5893281"/>
                <a:gd name="connsiteX849" fmla="*/ 8250362 w 10035679"/>
                <a:gd name="connsiteY849" fmla="*/ 3816955 h 5893281"/>
                <a:gd name="connsiteX850" fmla="*/ 8252174 w 10035679"/>
                <a:gd name="connsiteY850" fmla="*/ 3821181 h 5893281"/>
                <a:gd name="connsiteX851" fmla="*/ 8256400 w 10035679"/>
                <a:gd name="connsiteY851" fmla="*/ 3824805 h 5893281"/>
                <a:gd name="connsiteX852" fmla="*/ 8260626 w 10035679"/>
                <a:gd name="connsiteY852" fmla="*/ 3829031 h 5893281"/>
                <a:gd name="connsiteX853" fmla="*/ 8256400 w 10035679"/>
                <a:gd name="connsiteY853" fmla="*/ 3831446 h 5893281"/>
                <a:gd name="connsiteX854" fmla="*/ 8256400 w 10035679"/>
                <a:gd name="connsiteY854" fmla="*/ 3835070 h 5893281"/>
                <a:gd name="connsiteX855" fmla="*/ 8256400 w 10035679"/>
                <a:gd name="connsiteY855" fmla="*/ 3839296 h 5893281"/>
                <a:gd name="connsiteX856" fmla="*/ 8256400 w 10035679"/>
                <a:gd name="connsiteY856" fmla="*/ 3849559 h 5893281"/>
                <a:gd name="connsiteX857" fmla="*/ 8238286 w 10035679"/>
                <a:gd name="connsiteY857" fmla="*/ 3849559 h 5893281"/>
                <a:gd name="connsiteX858" fmla="*/ 8238286 w 10035679"/>
                <a:gd name="connsiteY858" fmla="*/ 3839296 h 5893281"/>
                <a:gd name="connsiteX859" fmla="*/ 8228024 w 10035679"/>
                <a:gd name="connsiteY859" fmla="*/ 3835070 h 5893281"/>
                <a:gd name="connsiteX860" fmla="*/ 8217759 w 10035679"/>
                <a:gd name="connsiteY860" fmla="*/ 3829031 h 5893281"/>
                <a:gd name="connsiteX861" fmla="*/ 8214136 w 10035679"/>
                <a:gd name="connsiteY861" fmla="*/ 3821181 h 5893281"/>
                <a:gd name="connsiteX862" fmla="*/ 8209910 w 10035679"/>
                <a:gd name="connsiteY862" fmla="*/ 3810919 h 5893281"/>
                <a:gd name="connsiteX863" fmla="*/ 8208099 w 10035679"/>
                <a:gd name="connsiteY863" fmla="*/ 3800051 h 5893281"/>
                <a:gd name="connsiteX864" fmla="*/ 8199647 w 10035679"/>
                <a:gd name="connsiteY864" fmla="*/ 3786163 h 5893281"/>
                <a:gd name="connsiteX865" fmla="*/ 8189382 w 10035679"/>
                <a:gd name="connsiteY865" fmla="*/ 3792201 h 5893281"/>
                <a:gd name="connsiteX866" fmla="*/ 8175496 w 10035679"/>
                <a:gd name="connsiteY866" fmla="*/ 3800051 h 5893281"/>
                <a:gd name="connsiteX867" fmla="*/ 8161005 w 10035679"/>
                <a:gd name="connsiteY867" fmla="*/ 3802466 h 5893281"/>
                <a:gd name="connsiteX868" fmla="*/ 8147119 w 10035679"/>
                <a:gd name="connsiteY868" fmla="*/ 3810919 h 5893281"/>
                <a:gd name="connsiteX869" fmla="*/ 8147119 w 10035679"/>
                <a:gd name="connsiteY869" fmla="*/ 3792201 h 5893281"/>
                <a:gd name="connsiteX870" fmla="*/ 8151345 w 10035679"/>
                <a:gd name="connsiteY870" fmla="*/ 3787975 h 5893281"/>
                <a:gd name="connsiteX871" fmla="*/ 8151345 w 10035679"/>
                <a:gd name="connsiteY871" fmla="*/ 3786163 h 5893281"/>
                <a:gd name="connsiteX872" fmla="*/ 8153156 w 10035679"/>
                <a:gd name="connsiteY872" fmla="*/ 3786163 h 5893281"/>
                <a:gd name="connsiteX873" fmla="*/ 8153156 w 10035679"/>
                <a:gd name="connsiteY873" fmla="*/ 3777710 h 5893281"/>
                <a:gd name="connsiteX874" fmla="*/ 8181533 w 10035679"/>
                <a:gd name="connsiteY874" fmla="*/ 3767447 h 5893281"/>
                <a:gd name="connsiteX875" fmla="*/ 8208099 w 10035679"/>
                <a:gd name="connsiteY875" fmla="*/ 3758993 h 5893281"/>
                <a:gd name="connsiteX876" fmla="*/ 8232250 w 10035679"/>
                <a:gd name="connsiteY876" fmla="*/ 3744504 h 5893281"/>
                <a:gd name="connsiteX877" fmla="*/ 8075879 w 10035679"/>
                <a:gd name="connsiteY877" fmla="*/ 3681109 h 5893281"/>
                <a:gd name="connsiteX878" fmla="*/ 8084331 w 10035679"/>
                <a:gd name="connsiteY878" fmla="*/ 3688959 h 5893281"/>
                <a:gd name="connsiteX879" fmla="*/ 8086142 w 10035679"/>
                <a:gd name="connsiteY879" fmla="*/ 3688959 h 5893281"/>
                <a:gd name="connsiteX880" fmla="*/ 8090368 w 10035679"/>
                <a:gd name="connsiteY880" fmla="*/ 3688959 h 5893281"/>
                <a:gd name="connsiteX881" fmla="*/ 8090368 w 10035679"/>
                <a:gd name="connsiteY881" fmla="*/ 3691374 h 5893281"/>
                <a:gd name="connsiteX882" fmla="*/ 8090368 w 10035679"/>
                <a:gd name="connsiteY882" fmla="*/ 3699222 h 5893281"/>
                <a:gd name="connsiteX883" fmla="*/ 8094594 w 10035679"/>
                <a:gd name="connsiteY883" fmla="*/ 3705863 h 5893281"/>
                <a:gd name="connsiteX884" fmla="*/ 8072255 w 10035679"/>
                <a:gd name="connsiteY884" fmla="*/ 3723978 h 5893281"/>
                <a:gd name="connsiteX885" fmla="*/ 8057764 w 10035679"/>
                <a:gd name="connsiteY885" fmla="*/ 3742695 h 5893281"/>
                <a:gd name="connsiteX886" fmla="*/ 8041462 w 10035679"/>
                <a:gd name="connsiteY886" fmla="*/ 3757184 h 5893281"/>
                <a:gd name="connsiteX887" fmla="*/ 8015500 w 10035679"/>
                <a:gd name="connsiteY887" fmla="*/ 3771675 h 5893281"/>
                <a:gd name="connsiteX888" fmla="*/ 8015500 w 10035679"/>
                <a:gd name="connsiteY888" fmla="*/ 3763223 h 5893281"/>
                <a:gd name="connsiteX889" fmla="*/ 8037841 w 10035679"/>
                <a:gd name="connsiteY889" fmla="*/ 3738467 h 5893281"/>
                <a:gd name="connsiteX890" fmla="*/ 8061992 w 10035679"/>
                <a:gd name="connsiteY890" fmla="*/ 3713713 h 5893281"/>
                <a:gd name="connsiteX891" fmla="*/ 2998871 w 10035679"/>
                <a:gd name="connsiteY891" fmla="*/ 3491528 h 5893281"/>
                <a:gd name="connsiteX892" fmla="*/ 3013361 w 10035679"/>
                <a:gd name="connsiteY892" fmla="*/ 3491528 h 5893281"/>
                <a:gd name="connsiteX893" fmla="*/ 3027247 w 10035679"/>
                <a:gd name="connsiteY893" fmla="*/ 3493944 h 5893281"/>
                <a:gd name="connsiteX894" fmla="*/ 3043549 w 10035679"/>
                <a:gd name="connsiteY894" fmla="*/ 3501794 h 5893281"/>
                <a:gd name="connsiteX895" fmla="*/ 3037512 w 10035679"/>
                <a:gd name="connsiteY895" fmla="*/ 3506020 h 5893281"/>
                <a:gd name="connsiteX896" fmla="*/ 3033286 w 10035679"/>
                <a:gd name="connsiteY896" fmla="*/ 3512058 h 5893281"/>
                <a:gd name="connsiteX897" fmla="*/ 3027247 w 10035679"/>
                <a:gd name="connsiteY897" fmla="*/ 3516284 h 5893281"/>
                <a:gd name="connsiteX898" fmla="*/ 3015172 w 10035679"/>
                <a:gd name="connsiteY898" fmla="*/ 3516284 h 5893281"/>
                <a:gd name="connsiteX899" fmla="*/ 3004910 w 10035679"/>
                <a:gd name="connsiteY899" fmla="*/ 3512058 h 5893281"/>
                <a:gd name="connsiteX900" fmla="*/ 2995250 w 10035679"/>
                <a:gd name="connsiteY900" fmla="*/ 3512058 h 5893281"/>
                <a:gd name="connsiteX901" fmla="*/ 2984985 w 10035679"/>
                <a:gd name="connsiteY901" fmla="*/ 3512058 h 5893281"/>
                <a:gd name="connsiteX902" fmla="*/ 2972910 w 10035679"/>
                <a:gd name="connsiteY902" fmla="*/ 3516284 h 5893281"/>
                <a:gd name="connsiteX903" fmla="*/ 2972910 w 10035679"/>
                <a:gd name="connsiteY903" fmla="*/ 3493944 h 5893281"/>
                <a:gd name="connsiteX904" fmla="*/ 8136855 w 10035679"/>
                <a:gd name="connsiteY904" fmla="*/ 3469188 h 5893281"/>
                <a:gd name="connsiteX905" fmla="*/ 8147119 w 10035679"/>
                <a:gd name="connsiteY905" fmla="*/ 3469188 h 5893281"/>
                <a:gd name="connsiteX906" fmla="*/ 8161005 w 10035679"/>
                <a:gd name="connsiteY906" fmla="*/ 3469188 h 5893281"/>
                <a:gd name="connsiteX907" fmla="*/ 8161005 w 10035679"/>
                <a:gd name="connsiteY907" fmla="*/ 3506017 h 5893281"/>
                <a:gd name="connsiteX908" fmla="*/ 8157382 w 10035679"/>
                <a:gd name="connsiteY908" fmla="*/ 3530773 h 5893281"/>
                <a:gd name="connsiteX909" fmla="*/ 8151346 w 10035679"/>
                <a:gd name="connsiteY909" fmla="*/ 3551301 h 5893281"/>
                <a:gd name="connsiteX910" fmla="*/ 8147119 w 10035679"/>
                <a:gd name="connsiteY910" fmla="*/ 3588130 h 5893281"/>
                <a:gd name="connsiteX911" fmla="*/ 8153156 w 10035679"/>
                <a:gd name="connsiteY911" fmla="*/ 3588130 h 5893281"/>
                <a:gd name="connsiteX912" fmla="*/ 8153156 w 10035679"/>
                <a:gd name="connsiteY912" fmla="*/ 3594771 h 5893281"/>
                <a:gd name="connsiteX913" fmla="*/ 8167044 w 10035679"/>
                <a:gd name="connsiteY913" fmla="*/ 3594771 h 5893281"/>
                <a:gd name="connsiteX914" fmla="*/ 8175496 w 10035679"/>
                <a:gd name="connsiteY914" fmla="*/ 3594771 h 5893281"/>
                <a:gd name="connsiteX915" fmla="*/ 8181533 w 10035679"/>
                <a:gd name="connsiteY915" fmla="*/ 3594771 h 5893281"/>
                <a:gd name="connsiteX916" fmla="*/ 8189382 w 10035679"/>
                <a:gd name="connsiteY916" fmla="*/ 3598393 h 5893281"/>
                <a:gd name="connsiteX917" fmla="*/ 8195421 w 10035679"/>
                <a:gd name="connsiteY917" fmla="*/ 3602621 h 5893281"/>
                <a:gd name="connsiteX918" fmla="*/ 8209910 w 10035679"/>
                <a:gd name="connsiteY918" fmla="*/ 3605034 h 5893281"/>
                <a:gd name="connsiteX919" fmla="*/ 8217759 w 10035679"/>
                <a:gd name="connsiteY919" fmla="*/ 3631600 h 5893281"/>
                <a:gd name="connsiteX920" fmla="*/ 8232250 w 10035679"/>
                <a:gd name="connsiteY920" fmla="*/ 3647902 h 5893281"/>
                <a:gd name="connsiteX921" fmla="*/ 8250362 w 10035679"/>
                <a:gd name="connsiteY921" fmla="*/ 3666619 h 5893281"/>
                <a:gd name="connsiteX922" fmla="*/ 8264250 w 10035679"/>
                <a:gd name="connsiteY922" fmla="*/ 3691373 h 5893281"/>
                <a:gd name="connsiteX923" fmla="*/ 8252174 w 10035679"/>
                <a:gd name="connsiteY923" fmla="*/ 3695599 h 5893281"/>
                <a:gd name="connsiteX924" fmla="*/ 8246136 w 10035679"/>
                <a:gd name="connsiteY924" fmla="*/ 3699222 h 5893281"/>
                <a:gd name="connsiteX925" fmla="*/ 8242512 w 10035679"/>
                <a:gd name="connsiteY925" fmla="*/ 3699222 h 5893281"/>
                <a:gd name="connsiteX926" fmla="*/ 8242512 w 10035679"/>
                <a:gd name="connsiteY926" fmla="*/ 3703448 h 5893281"/>
                <a:gd name="connsiteX927" fmla="*/ 8242512 w 10035679"/>
                <a:gd name="connsiteY927" fmla="*/ 3705864 h 5893281"/>
                <a:gd name="connsiteX928" fmla="*/ 8242512 w 10035679"/>
                <a:gd name="connsiteY928" fmla="*/ 3709487 h 5893281"/>
                <a:gd name="connsiteX929" fmla="*/ 8235871 w 10035679"/>
                <a:gd name="connsiteY929" fmla="*/ 3709487 h 5893281"/>
                <a:gd name="connsiteX930" fmla="*/ 8223796 w 10035679"/>
                <a:gd name="connsiteY930" fmla="*/ 3713713 h 5893281"/>
                <a:gd name="connsiteX931" fmla="*/ 8221985 w 10035679"/>
                <a:gd name="connsiteY931" fmla="*/ 3705864 h 5893281"/>
                <a:gd name="connsiteX932" fmla="*/ 8221985 w 10035679"/>
                <a:gd name="connsiteY932" fmla="*/ 3703448 h 5893281"/>
                <a:gd name="connsiteX933" fmla="*/ 8217759 w 10035679"/>
                <a:gd name="connsiteY933" fmla="*/ 3703448 h 5893281"/>
                <a:gd name="connsiteX934" fmla="*/ 8214136 w 10035679"/>
                <a:gd name="connsiteY934" fmla="*/ 3703448 h 5893281"/>
                <a:gd name="connsiteX935" fmla="*/ 8209910 w 10035679"/>
                <a:gd name="connsiteY935" fmla="*/ 3699222 h 5893281"/>
                <a:gd name="connsiteX936" fmla="*/ 8203873 w 10035679"/>
                <a:gd name="connsiteY936" fmla="*/ 3713713 h 5893281"/>
                <a:gd name="connsiteX937" fmla="*/ 8199647 w 10035679"/>
                <a:gd name="connsiteY937" fmla="*/ 3723976 h 5893281"/>
                <a:gd name="connsiteX938" fmla="*/ 8193608 w 10035679"/>
                <a:gd name="connsiteY938" fmla="*/ 3734241 h 5893281"/>
                <a:gd name="connsiteX939" fmla="*/ 8181533 w 10035679"/>
                <a:gd name="connsiteY939" fmla="*/ 3738467 h 5893281"/>
                <a:gd name="connsiteX940" fmla="*/ 8171270 w 10035679"/>
                <a:gd name="connsiteY940" fmla="*/ 3744503 h 5893281"/>
                <a:gd name="connsiteX941" fmla="*/ 8171270 w 10035679"/>
                <a:gd name="connsiteY941" fmla="*/ 3738467 h 5893281"/>
                <a:gd name="connsiteX942" fmla="*/ 8165231 w 10035679"/>
                <a:gd name="connsiteY942" fmla="*/ 3730617 h 5893281"/>
                <a:gd name="connsiteX943" fmla="*/ 8165231 w 10035679"/>
                <a:gd name="connsiteY943" fmla="*/ 3723976 h 5893281"/>
                <a:gd name="connsiteX944" fmla="*/ 8165231 w 10035679"/>
                <a:gd name="connsiteY944" fmla="*/ 3720354 h 5893281"/>
                <a:gd name="connsiteX945" fmla="*/ 8165231 w 10035679"/>
                <a:gd name="connsiteY945" fmla="*/ 3717939 h 5893281"/>
                <a:gd name="connsiteX946" fmla="*/ 8165231 w 10035679"/>
                <a:gd name="connsiteY946" fmla="*/ 3713713 h 5893281"/>
                <a:gd name="connsiteX947" fmla="*/ 8161005 w 10035679"/>
                <a:gd name="connsiteY947" fmla="*/ 3709487 h 5893281"/>
                <a:gd name="connsiteX948" fmla="*/ 8157382 w 10035679"/>
                <a:gd name="connsiteY948" fmla="*/ 3709487 h 5893281"/>
                <a:gd name="connsiteX949" fmla="*/ 8147119 w 10035679"/>
                <a:gd name="connsiteY949" fmla="*/ 3705864 h 5893281"/>
                <a:gd name="connsiteX950" fmla="*/ 8147119 w 10035679"/>
                <a:gd name="connsiteY950" fmla="*/ 3695599 h 5893281"/>
                <a:gd name="connsiteX951" fmla="*/ 8147119 w 10035679"/>
                <a:gd name="connsiteY951" fmla="*/ 3685336 h 5893281"/>
                <a:gd name="connsiteX952" fmla="*/ 8151346 w 10035679"/>
                <a:gd name="connsiteY952" fmla="*/ 3676882 h 5893281"/>
                <a:gd name="connsiteX953" fmla="*/ 8151346 w 10035679"/>
                <a:gd name="connsiteY953" fmla="*/ 3675071 h 5893281"/>
                <a:gd name="connsiteX954" fmla="*/ 8153156 w 10035679"/>
                <a:gd name="connsiteY954" fmla="*/ 3670845 h 5893281"/>
                <a:gd name="connsiteX955" fmla="*/ 8161005 w 10035679"/>
                <a:gd name="connsiteY955" fmla="*/ 3670845 h 5893281"/>
                <a:gd name="connsiteX956" fmla="*/ 8171270 w 10035679"/>
                <a:gd name="connsiteY956" fmla="*/ 3666619 h 5893281"/>
                <a:gd name="connsiteX957" fmla="*/ 8185761 w 10035679"/>
                <a:gd name="connsiteY957" fmla="*/ 3666619 h 5893281"/>
                <a:gd name="connsiteX958" fmla="*/ 8185761 w 10035679"/>
                <a:gd name="connsiteY958" fmla="*/ 3691373 h 5893281"/>
                <a:gd name="connsiteX959" fmla="*/ 8209910 w 10035679"/>
                <a:gd name="connsiteY959" fmla="*/ 3691373 h 5893281"/>
                <a:gd name="connsiteX960" fmla="*/ 8209910 w 10035679"/>
                <a:gd name="connsiteY960" fmla="*/ 3685336 h 5893281"/>
                <a:gd name="connsiteX961" fmla="*/ 8214136 w 10035679"/>
                <a:gd name="connsiteY961" fmla="*/ 3676882 h 5893281"/>
                <a:gd name="connsiteX962" fmla="*/ 8217759 w 10035679"/>
                <a:gd name="connsiteY962" fmla="*/ 3675071 h 5893281"/>
                <a:gd name="connsiteX963" fmla="*/ 8217759 w 10035679"/>
                <a:gd name="connsiteY963" fmla="*/ 3670845 h 5893281"/>
                <a:gd name="connsiteX964" fmla="*/ 8221985 w 10035679"/>
                <a:gd name="connsiteY964" fmla="*/ 3666619 h 5893281"/>
                <a:gd name="connsiteX965" fmla="*/ 8223796 w 10035679"/>
                <a:gd name="connsiteY965" fmla="*/ 3660580 h 5893281"/>
                <a:gd name="connsiteX966" fmla="*/ 8217759 w 10035679"/>
                <a:gd name="connsiteY966" fmla="*/ 3660580 h 5893281"/>
                <a:gd name="connsiteX967" fmla="*/ 8181533 w 10035679"/>
                <a:gd name="connsiteY967" fmla="*/ 3631600 h 5893281"/>
                <a:gd name="connsiteX968" fmla="*/ 8141083 w 10035679"/>
                <a:gd name="connsiteY968" fmla="*/ 3612883 h 5893281"/>
                <a:gd name="connsiteX969" fmla="*/ 8141083 w 10035679"/>
                <a:gd name="connsiteY969" fmla="*/ 3627374 h 5893281"/>
                <a:gd name="connsiteX970" fmla="*/ 8136855 w 10035679"/>
                <a:gd name="connsiteY970" fmla="*/ 3637637 h 5893281"/>
                <a:gd name="connsiteX971" fmla="*/ 8132629 w 10035679"/>
                <a:gd name="connsiteY971" fmla="*/ 3647902 h 5893281"/>
                <a:gd name="connsiteX972" fmla="*/ 8132629 w 10035679"/>
                <a:gd name="connsiteY972" fmla="*/ 3660580 h 5893281"/>
                <a:gd name="connsiteX973" fmla="*/ 8129007 w 10035679"/>
                <a:gd name="connsiteY973" fmla="*/ 3656354 h 5893281"/>
                <a:gd name="connsiteX974" fmla="*/ 8126592 w 10035679"/>
                <a:gd name="connsiteY974" fmla="*/ 3652128 h 5893281"/>
                <a:gd name="connsiteX975" fmla="*/ 8126592 w 10035679"/>
                <a:gd name="connsiteY975" fmla="*/ 3647902 h 5893281"/>
                <a:gd name="connsiteX976" fmla="*/ 8122969 w 10035679"/>
                <a:gd name="connsiteY976" fmla="*/ 3646091 h 5893281"/>
                <a:gd name="connsiteX977" fmla="*/ 8112704 w 10035679"/>
                <a:gd name="connsiteY977" fmla="*/ 3618922 h 5893281"/>
                <a:gd name="connsiteX978" fmla="*/ 8100629 w 10035679"/>
                <a:gd name="connsiteY978" fmla="*/ 3588130 h 5893281"/>
                <a:gd name="connsiteX979" fmla="*/ 8098215 w 10035679"/>
                <a:gd name="connsiteY979" fmla="*/ 3547074 h 5893281"/>
                <a:gd name="connsiteX980" fmla="*/ 8100629 w 10035679"/>
                <a:gd name="connsiteY980" fmla="*/ 3512056 h 5893281"/>
                <a:gd name="connsiteX981" fmla="*/ 8114517 w 10035679"/>
                <a:gd name="connsiteY981" fmla="*/ 3477037 h 5893281"/>
                <a:gd name="connsiteX982" fmla="*/ 8126592 w 10035679"/>
                <a:gd name="connsiteY982" fmla="*/ 3472811 h 5893281"/>
                <a:gd name="connsiteX983" fmla="*/ 2881749 w 10035679"/>
                <a:gd name="connsiteY983" fmla="*/ 3469188 h 5893281"/>
                <a:gd name="connsiteX984" fmla="*/ 2895635 w 10035679"/>
                <a:gd name="connsiteY984" fmla="*/ 3469188 h 5893281"/>
                <a:gd name="connsiteX985" fmla="*/ 2910127 w 10035679"/>
                <a:gd name="connsiteY985" fmla="*/ 3472812 h 5893281"/>
                <a:gd name="connsiteX986" fmla="*/ 2924013 w 10035679"/>
                <a:gd name="connsiteY986" fmla="*/ 3472812 h 5893281"/>
                <a:gd name="connsiteX987" fmla="*/ 2934278 w 10035679"/>
                <a:gd name="connsiteY987" fmla="*/ 3477038 h 5893281"/>
                <a:gd name="connsiteX988" fmla="*/ 2934278 w 10035679"/>
                <a:gd name="connsiteY988" fmla="*/ 3493944 h 5893281"/>
                <a:gd name="connsiteX989" fmla="*/ 2881749 w 10035679"/>
                <a:gd name="connsiteY989" fmla="*/ 3493944 h 5893281"/>
                <a:gd name="connsiteX990" fmla="*/ 2583486 w 10035679"/>
                <a:gd name="connsiteY990" fmla="*/ 3469188 h 5893281"/>
                <a:gd name="connsiteX991" fmla="*/ 2602203 w 10035679"/>
                <a:gd name="connsiteY991" fmla="*/ 3472812 h 5893281"/>
                <a:gd name="connsiteX992" fmla="*/ 2611863 w 10035679"/>
                <a:gd name="connsiteY992" fmla="*/ 3479453 h 5893281"/>
                <a:gd name="connsiteX993" fmla="*/ 2626353 w 10035679"/>
                <a:gd name="connsiteY993" fmla="*/ 3487301 h 5893281"/>
                <a:gd name="connsiteX994" fmla="*/ 2638428 w 10035679"/>
                <a:gd name="connsiteY994" fmla="*/ 3493943 h 5893281"/>
                <a:gd name="connsiteX995" fmla="*/ 2638428 w 10035679"/>
                <a:gd name="connsiteY995" fmla="*/ 3501793 h 5893281"/>
                <a:gd name="connsiteX996" fmla="*/ 2624543 w 10035679"/>
                <a:gd name="connsiteY996" fmla="*/ 3501793 h 5893281"/>
                <a:gd name="connsiteX997" fmla="*/ 2611863 w 10035679"/>
                <a:gd name="connsiteY997" fmla="*/ 3506019 h 5893281"/>
                <a:gd name="connsiteX998" fmla="*/ 2602203 w 10035679"/>
                <a:gd name="connsiteY998" fmla="*/ 3507832 h 5893281"/>
                <a:gd name="connsiteX999" fmla="*/ 2596166 w 10035679"/>
                <a:gd name="connsiteY999" fmla="*/ 3506019 h 5893281"/>
                <a:gd name="connsiteX1000" fmla="*/ 2581675 w 10035679"/>
                <a:gd name="connsiteY1000" fmla="*/ 3506019 h 5893281"/>
                <a:gd name="connsiteX1001" fmla="*/ 2569600 w 10035679"/>
                <a:gd name="connsiteY1001" fmla="*/ 3501793 h 5893281"/>
                <a:gd name="connsiteX1002" fmla="*/ 2569600 w 10035679"/>
                <a:gd name="connsiteY1002" fmla="*/ 3477038 h 5893281"/>
                <a:gd name="connsiteX1003" fmla="*/ 2573826 w 10035679"/>
                <a:gd name="connsiteY1003" fmla="*/ 3477038 h 5893281"/>
                <a:gd name="connsiteX1004" fmla="*/ 2577449 w 10035679"/>
                <a:gd name="connsiteY1004" fmla="*/ 3472812 h 5893281"/>
                <a:gd name="connsiteX1005" fmla="*/ 2581675 w 10035679"/>
                <a:gd name="connsiteY1005" fmla="*/ 3472812 h 5893281"/>
                <a:gd name="connsiteX1006" fmla="*/ 2707255 w 10035679"/>
                <a:gd name="connsiteY1006" fmla="*/ 3435982 h 5893281"/>
                <a:gd name="connsiteX1007" fmla="*/ 2750123 w 10035679"/>
                <a:gd name="connsiteY1007" fmla="*/ 3440208 h 5893281"/>
                <a:gd name="connsiteX1008" fmla="*/ 2786349 w 10035679"/>
                <a:gd name="connsiteY1008" fmla="*/ 3448660 h 5893281"/>
                <a:gd name="connsiteX1009" fmla="*/ 2814727 w 10035679"/>
                <a:gd name="connsiteY1009" fmla="*/ 3458925 h 5893281"/>
                <a:gd name="connsiteX1010" fmla="*/ 2849140 w 10035679"/>
                <a:gd name="connsiteY1010" fmla="*/ 3469190 h 5893281"/>
                <a:gd name="connsiteX1011" fmla="*/ 2849140 w 10035679"/>
                <a:gd name="connsiteY1011" fmla="*/ 3487302 h 5893281"/>
                <a:gd name="connsiteX1012" fmla="*/ 2835254 w 10035679"/>
                <a:gd name="connsiteY1012" fmla="*/ 3487302 h 5893281"/>
                <a:gd name="connsiteX1013" fmla="*/ 2828613 w 10035679"/>
                <a:gd name="connsiteY1013" fmla="*/ 3491528 h 5893281"/>
                <a:gd name="connsiteX1014" fmla="*/ 2818952 w 10035679"/>
                <a:gd name="connsiteY1014" fmla="*/ 3493943 h 5893281"/>
                <a:gd name="connsiteX1015" fmla="*/ 2810500 w 10035679"/>
                <a:gd name="connsiteY1015" fmla="*/ 3497566 h 5893281"/>
                <a:gd name="connsiteX1016" fmla="*/ 2804461 w 10035679"/>
                <a:gd name="connsiteY1016" fmla="*/ 3501792 h 5893281"/>
                <a:gd name="connsiteX1017" fmla="*/ 2792386 w 10035679"/>
                <a:gd name="connsiteY1017" fmla="*/ 3501792 h 5893281"/>
                <a:gd name="connsiteX1018" fmla="*/ 2792386 w 10035679"/>
                <a:gd name="connsiteY1018" fmla="*/ 3497566 h 5893281"/>
                <a:gd name="connsiteX1019" fmla="*/ 2792386 w 10035679"/>
                <a:gd name="connsiteY1019" fmla="*/ 3493943 h 5893281"/>
                <a:gd name="connsiteX1020" fmla="*/ 2790575 w 10035679"/>
                <a:gd name="connsiteY1020" fmla="*/ 3491528 h 5893281"/>
                <a:gd name="connsiteX1021" fmla="*/ 2786349 w 10035679"/>
                <a:gd name="connsiteY1021" fmla="*/ 3487302 h 5893281"/>
                <a:gd name="connsiteX1022" fmla="*/ 2782123 w 10035679"/>
                <a:gd name="connsiteY1022" fmla="*/ 3483678 h 5893281"/>
                <a:gd name="connsiteX1023" fmla="*/ 2778500 w 10035679"/>
                <a:gd name="connsiteY1023" fmla="*/ 3487302 h 5893281"/>
                <a:gd name="connsiteX1024" fmla="*/ 2772461 w 10035679"/>
                <a:gd name="connsiteY1024" fmla="*/ 3507829 h 5893281"/>
                <a:gd name="connsiteX1025" fmla="*/ 2762198 w 10035679"/>
                <a:gd name="connsiteY1025" fmla="*/ 3507829 h 5893281"/>
                <a:gd name="connsiteX1026" fmla="*/ 2735632 w 10035679"/>
                <a:gd name="connsiteY1026" fmla="*/ 3506018 h 5893281"/>
                <a:gd name="connsiteX1027" fmla="*/ 2707255 w 10035679"/>
                <a:gd name="connsiteY1027" fmla="*/ 3501792 h 5893281"/>
                <a:gd name="connsiteX1028" fmla="*/ 2687332 w 10035679"/>
                <a:gd name="connsiteY1028" fmla="*/ 3501792 h 5893281"/>
                <a:gd name="connsiteX1029" fmla="*/ 2677067 w 10035679"/>
                <a:gd name="connsiteY1029" fmla="*/ 3477037 h 5893281"/>
                <a:gd name="connsiteX1030" fmla="*/ 2695179 w 10035679"/>
                <a:gd name="connsiteY1030" fmla="*/ 3477037 h 5893281"/>
                <a:gd name="connsiteX1031" fmla="*/ 2707255 w 10035679"/>
                <a:gd name="connsiteY1031" fmla="*/ 3477037 h 5893281"/>
                <a:gd name="connsiteX1032" fmla="*/ 2721745 w 10035679"/>
                <a:gd name="connsiteY1032" fmla="*/ 3472811 h 5893281"/>
                <a:gd name="connsiteX1033" fmla="*/ 2733821 w 10035679"/>
                <a:gd name="connsiteY1033" fmla="*/ 3469190 h 5893281"/>
                <a:gd name="connsiteX1034" fmla="*/ 2725369 w 10035679"/>
                <a:gd name="connsiteY1034" fmla="*/ 3464964 h 5893281"/>
                <a:gd name="connsiteX1035" fmla="*/ 2719330 w 10035679"/>
                <a:gd name="connsiteY1035" fmla="*/ 3458925 h 5893281"/>
                <a:gd name="connsiteX1036" fmla="*/ 2715709 w 10035679"/>
                <a:gd name="connsiteY1036" fmla="*/ 3454699 h 5893281"/>
                <a:gd name="connsiteX1037" fmla="*/ 2711481 w 10035679"/>
                <a:gd name="connsiteY1037" fmla="*/ 3448660 h 5893281"/>
                <a:gd name="connsiteX1038" fmla="*/ 438334 w 10035679"/>
                <a:gd name="connsiteY1038" fmla="*/ 3358099 h 5893281"/>
                <a:gd name="connsiteX1039" fmla="*/ 470937 w 10035679"/>
                <a:gd name="connsiteY1039" fmla="*/ 3368364 h 5893281"/>
                <a:gd name="connsiteX1040" fmla="*/ 495088 w 10035679"/>
                <a:gd name="connsiteY1040" fmla="*/ 3382250 h 5893281"/>
                <a:gd name="connsiteX1041" fmla="*/ 523465 w 10035679"/>
                <a:gd name="connsiteY1041" fmla="*/ 3396739 h 5893281"/>
                <a:gd name="connsiteX1042" fmla="*/ 523465 w 10035679"/>
                <a:gd name="connsiteY1042" fmla="*/ 3405193 h 5893281"/>
                <a:gd name="connsiteX1043" fmla="*/ 515011 w 10035679"/>
                <a:gd name="connsiteY1043" fmla="*/ 3405193 h 5893281"/>
                <a:gd name="connsiteX1044" fmla="*/ 490862 w 10035679"/>
                <a:gd name="connsiteY1044" fmla="*/ 3421494 h 5893281"/>
                <a:gd name="connsiteX1045" fmla="*/ 466711 w 10035679"/>
                <a:gd name="connsiteY1045" fmla="*/ 3425720 h 5893281"/>
                <a:gd name="connsiteX1046" fmla="*/ 444371 w 10035679"/>
                <a:gd name="connsiteY1046" fmla="*/ 3429946 h 5893281"/>
                <a:gd name="connsiteX1047" fmla="*/ 420221 w 10035679"/>
                <a:gd name="connsiteY1047" fmla="*/ 3435983 h 5893281"/>
                <a:gd name="connsiteX1048" fmla="*/ 420221 w 10035679"/>
                <a:gd name="connsiteY1048" fmla="*/ 3429946 h 5893281"/>
                <a:gd name="connsiteX1049" fmla="*/ 414184 w 10035679"/>
                <a:gd name="connsiteY1049" fmla="*/ 3429946 h 5893281"/>
                <a:gd name="connsiteX1050" fmla="*/ 420221 w 10035679"/>
                <a:gd name="connsiteY1050" fmla="*/ 3411229 h 5893281"/>
                <a:gd name="connsiteX1051" fmla="*/ 420221 w 10035679"/>
                <a:gd name="connsiteY1051" fmla="*/ 3393117 h 5893281"/>
                <a:gd name="connsiteX1052" fmla="*/ 420221 w 10035679"/>
                <a:gd name="connsiteY1052" fmla="*/ 3368364 h 5893281"/>
                <a:gd name="connsiteX1053" fmla="*/ 428070 w 10035679"/>
                <a:gd name="connsiteY1053" fmla="*/ 3364136 h 5893281"/>
                <a:gd name="connsiteX1054" fmla="*/ 429882 w 10035679"/>
                <a:gd name="connsiteY1054" fmla="*/ 3364136 h 5893281"/>
                <a:gd name="connsiteX1055" fmla="*/ 429882 w 10035679"/>
                <a:gd name="connsiteY1055" fmla="*/ 3361722 h 5893281"/>
                <a:gd name="connsiteX1056" fmla="*/ 434108 w 10035679"/>
                <a:gd name="connsiteY1056" fmla="*/ 3361722 h 5893281"/>
                <a:gd name="connsiteX1057" fmla="*/ 2460320 w 10035679"/>
                <a:gd name="connsiteY1057" fmla="*/ 3335156 h 5893281"/>
                <a:gd name="connsiteX1058" fmla="*/ 2517074 w 10035679"/>
                <a:gd name="connsiteY1058" fmla="*/ 3347835 h 5893281"/>
                <a:gd name="connsiteX1059" fmla="*/ 2567789 w 10035679"/>
                <a:gd name="connsiteY1059" fmla="*/ 3364136 h 5893281"/>
                <a:gd name="connsiteX1060" fmla="*/ 2605826 w 10035679"/>
                <a:gd name="connsiteY1060" fmla="*/ 3382251 h 5893281"/>
                <a:gd name="connsiteX1061" fmla="*/ 2644467 w 10035679"/>
                <a:gd name="connsiteY1061" fmla="*/ 3400966 h 5893281"/>
                <a:gd name="connsiteX1062" fmla="*/ 2687335 w 10035679"/>
                <a:gd name="connsiteY1062" fmla="*/ 3421496 h 5893281"/>
                <a:gd name="connsiteX1063" fmla="*/ 2687335 w 10035679"/>
                <a:gd name="connsiteY1063" fmla="*/ 3435985 h 5893281"/>
                <a:gd name="connsiteX1064" fmla="*/ 2668618 w 10035679"/>
                <a:gd name="connsiteY1064" fmla="*/ 3435985 h 5893281"/>
                <a:gd name="connsiteX1065" fmla="*/ 2648694 w 10035679"/>
                <a:gd name="connsiteY1065" fmla="*/ 3444439 h 5893281"/>
                <a:gd name="connsiteX1066" fmla="*/ 2624543 w 10035679"/>
                <a:gd name="connsiteY1066" fmla="*/ 3450476 h 5893281"/>
                <a:gd name="connsiteX1067" fmla="*/ 2597978 w 10035679"/>
                <a:gd name="connsiteY1067" fmla="*/ 3454702 h 5893281"/>
                <a:gd name="connsiteX1068" fmla="*/ 2602204 w 10035679"/>
                <a:gd name="connsiteY1068" fmla="*/ 3448665 h 5893281"/>
                <a:gd name="connsiteX1069" fmla="*/ 2602204 w 10035679"/>
                <a:gd name="connsiteY1069" fmla="*/ 3440211 h 5893281"/>
                <a:gd name="connsiteX1070" fmla="*/ 2602204 w 10035679"/>
                <a:gd name="connsiteY1070" fmla="*/ 3435985 h 5893281"/>
                <a:gd name="connsiteX1071" fmla="*/ 2602204 w 10035679"/>
                <a:gd name="connsiteY1071" fmla="*/ 3434174 h 5893281"/>
                <a:gd name="connsiteX1072" fmla="*/ 2602204 w 10035679"/>
                <a:gd name="connsiteY1072" fmla="*/ 3429948 h 5893281"/>
                <a:gd name="connsiteX1073" fmla="*/ 2597978 w 10035679"/>
                <a:gd name="connsiteY1073" fmla="*/ 3421496 h 5893281"/>
                <a:gd name="connsiteX1074" fmla="*/ 2545450 w 10035679"/>
                <a:gd name="connsiteY1074" fmla="*/ 3407005 h 5893281"/>
                <a:gd name="connsiteX1075" fmla="*/ 2496546 w 10035679"/>
                <a:gd name="connsiteY1075" fmla="*/ 3382251 h 5893281"/>
                <a:gd name="connsiteX1076" fmla="*/ 2444018 w 10035679"/>
                <a:gd name="connsiteY1076" fmla="*/ 3358100 h 5893281"/>
                <a:gd name="connsiteX1077" fmla="*/ 2431943 w 10035679"/>
                <a:gd name="connsiteY1077" fmla="*/ 3368364 h 5893281"/>
                <a:gd name="connsiteX1078" fmla="*/ 2425906 w 10035679"/>
                <a:gd name="connsiteY1078" fmla="*/ 3378627 h 5893281"/>
                <a:gd name="connsiteX1079" fmla="*/ 2415641 w 10035679"/>
                <a:gd name="connsiteY1079" fmla="*/ 3390703 h 5893281"/>
                <a:gd name="connsiteX1080" fmla="*/ 2403566 w 10035679"/>
                <a:gd name="connsiteY1080" fmla="*/ 3386477 h 5893281"/>
                <a:gd name="connsiteX1081" fmla="*/ 2389075 w 10035679"/>
                <a:gd name="connsiteY1081" fmla="*/ 3378627 h 5893281"/>
                <a:gd name="connsiteX1082" fmla="*/ 2383038 w 10035679"/>
                <a:gd name="connsiteY1082" fmla="*/ 3376212 h 5893281"/>
                <a:gd name="connsiteX1083" fmla="*/ 2397529 w 10035679"/>
                <a:gd name="connsiteY1083" fmla="*/ 3376212 h 5893281"/>
                <a:gd name="connsiteX1084" fmla="*/ 2407189 w 10035679"/>
                <a:gd name="connsiteY1084" fmla="*/ 3361723 h 5893281"/>
                <a:gd name="connsiteX1085" fmla="*/ 2417452 w 10035679"/>
                <a:gd name="connsiteY1085" fmla="*/ 3353873 h 5893281"/>
                <a:gd name="connsiteX1086" fmla="*/ 2429527 w 10035679"/>
                <a:gd name="connsiteY1086" fmla="*/ 3343608 h 5893281"/>
                <a:gd name="connsiteX1087" fmla="*/ 2439792 w 10035679"/>
                <a:gd name="connsiteY1087" fmla="*/ 3343608 h 5893281"/>
                <a:gd name="connsiteX1088" fmla="*/ 2445829 w 10035679"/>
                <a:gd name="connsiteY1088" fmla="*/ 3339382 h 5893281"/>
                <a:gd name="connsiteX1089" fmla="*/ 2454283 w 10035679"/>
                <a:gd name="connsiteY1089" fmla="*/ 3339382 h 5893281"/>
                <a:gd name="connsiteX1090" fmla="*/ 391847 w 10035679"/>
                <a:gd name="connsiteY1090" fmla="*/ 3318854 h 5893281"/>
                <a:gd name="connsiteX1091" fmla="*/ 420221 w 10035679"/>
                <a:gd name="connsiteY1091" fmla="*/ 3329120 h 5893281"/>
                <a:gd name="connsiteX1092" fmla="*/ 420221 w 10035679"/>
                <a:gd name="connsiteY1092" fmla="*/ 3335157 h 5893281"/>
                <a:gd name="connsiteX1093" fmla="*/ 414185 w 10035679"/>
                <a:gd name="connsiteY1093" fmla="*/ 3335157 h 5893281"/>
                <a:gd name="connsiteX1094" fmla="*/ 391847 w 10035679"/>
                <a:gd name="connsiteY1094" fmla="*/ 3343610 h 5893281"/>
                <a:gd name="connsiteX1095" fmla="*/ 371317 w 10035679"/>
                <a:gd name="connsiteY1095" fmla="*/ 3343610 h 5893281"/>
                <a:gd name="connsiteX1096" fmla="*/ 353205 w 10035679"/>
                <a:gd name="connsiteY1096" fmla="*/ 3343610 h 5893281"/>
                <a:gd name="connsiteX1097" fmla="*/ 353205 w 10035679"/>
                <a:gd name="connsiteY1097" fmla="*/ 3329120 h 5893281"/>
                <a:gd name="connsiteX1098" fmla="*/ 363470 w 10035679"/>
                <a:gd name="connsiteY1098" fmla="*/ 3324891 h 5893281"/>
                <a:gd name="connsiteX1099" fmla="*/ 373733 w 10035679"/>
                <a:gd name="connsiteY1099" fmla="*/ 3324891 h 5893281"/>
                <a:gd name="connsiteX1100" fmla="*/ 381582 w 10035679"/>
                <a:gd name="connsiteY1100" fmla="*/ 3323081 h 5893281"/>
                <a:gd name="connsiteX1101" fmla="*/ 235475 w 10035679"/>
                <a:gd name="connsiteY1101" fmla="*/ 3285646 h 5893281"/>
                <a:gd name="connsiteX1102" fmla="*/ 247550 w 10035679"/>
                <a:gd name="connsiteY1102" fmla="*/ 3289872 h 5893281"/>
                <a:gd name="connsiteX1103" fmla="*/ 262041 w 10035679"/>
                <a:gd name="connsiteY1103" fmla="*/ 3289872 h 5893281"/>
                <a:gd name="connsiteX1104" fmla="*/ 268078 w 10035679"/>
                <a:gd name="connsiteY1104" fmla="*/ 3289872 h 5893281"/>
                <a:gd name="connsiteX1105" fmla="*/ 278342 w 10035679"/>
                <a:gd name="connsiteY1105" fmla="*/ 3294098 h 5893281"/>
                <a:gd name="connsiteX1106" fmla="*/ 290418 w 10035679"/>
                <a:gd name="connsiteY1106" fmla="*/ 3295911 h 5893281"/>
                <a:gd name="connsiteX1107" fmla="*/ 290418 w 10035679"/>
                <a:gd name="connsiteY1107" fmla="*/ 3310399 h 5893281"/>
                <a:gd name="connsiteX1108" fmla="*/ 282569 w 10035679"/>
                <a:gd name="connsiteY1108" fmla="*/ 3310399 h 5893281"/>
                <a:gd name="connsiteX1109" fmla="*/ 272303 w 10035679"/>
                <a:gd name="connsiteY1109" fmla="*/ 3314625 h 5893281"/>
                <a:gd name="connsiteX1110" fmla="*/ 262041 w 10035679"/>
                <a:gd name="connsiteY1110" fmla="*/ 3318853 h 5893281"/>
                <a:gd name="connsiteX1111" fmla="*/ 249966 w 10035679"/>
                <a:gd name="connsiteY1111" fmla="*/ 3318853 h 5893281"/>
                <a:gd name="connsiteX1112" fmla="*/ 235475 w 10035679"/>
                <a:gd name="connsiteY1112" fmla="*/ 3318853 h 5893281"/>
                <a:gd name="connsiteX1113" fmla="*/ 2569600 w 10035679"/>
                <a:gd name="connsiteY1113" fmla="*/ 3279610 h 5893281"/>
                <a:gd name="connsiteX1114" fmla="*/ 2581676 w 10035679"/>
                <a:gd name="connsiteY1114" fmla="*/ 3285647 h 5893281"/>
                <a:gd name="connsiteX1115" fmla="*/ 2587714 w 10035679"/>
                <a:gd name="connsiteY1115" fmla="*/ 3294101 h 5893281"/>
                <a:gd name="connsiteX1116" fmla="*/ 2596168 w 10035679"/>
                <a:gd name="connsiteY1116" fmla="*/ 3300138 h 5893281"/>
                <a:gd name="connsiteX1117" fmla="*/ 2597979 w 10035679"/>
                <a:gd name="connsiteY1117" fmla="*/ 3310403 h 5893281"/>
                <a:gd name="connsiteX1118" fmla="*/ 2597979 w 10035679"/>
                <a:gd name="connsiteY1118" fmla="*/ 3329121 h 5893281"/>
                <a:gd name="connsiteX1119" fmla="*/ 2583487 w 10035679"/>
                <a:gd name="connsiteY1119" fmla="*/ 3329121 h 5893281"/>
                <a:gd name="connsiteX1120" fmla="*/ 2581676 w 10035679"/>
                <a:gd name="connsiteY1120" fmla="*/ 3318856 h 5893281"/>
                <a:gd name="connsiteX1121" fmla="*/ 2577450 w 10035679"/>
                <a:gd name="connsiteY1121" fmla="*/ 3314630 h 5893281"/>
                <a:gd name="connsiteX1122" fmla="*/ 2573826 w 10035679"/>
                <a:gd name="connsiteY1122" fmla="*/ 3308591 h 5893281"/>
                <a:gd name="connsiteX1123" fmla="*/ 2569600 w 10035679"/>
                <a:gd name="connsiteY1123" fmla="*/ 3300138 h 5893281"/>
                <a:gd name="connsiteX1124" fmla="*/ 2569600 w 10035679"/>
                <a:gd name="connsiteY1124" fmla="*/ 3294101 h 5893281"/>
                <a:gd name="connsiteX1125" fmla="*/ 8147123 w 10035679"/>
                <a:gd name="connsiteY1125" fmla="*/ 3265119 h 5893281"/>
                <a:gd name="connsiteX1126" fmla="*/ 8153160 w 10035679"/>
                <a:gd name="connsiteY1126" fmla="*/ 3271156 h 5893281"/>
                <a:gd name="connsiteX1127" fmla="*/ 8157386 w 10035679"/>
                <a:gd name="connsiteY1127" fmla="*/ 3279610 h 5893281"/>
                <a:gd name="connsiteX1128" fmla="*/ 8161009 w 10035679"/>
                <a:gd name="connsiteY1128" fmla="*/ 3285647 h 5893281"/>
                <a:gd name="connsiteX1129" fmla="*/ 8161009 w 10035679"/>
                <a:gd name="connsiteY1129" fmla="*/ 3295912 h 5893281"/>
                <a:gd name="connsiteX1130" fmla="*/ 8161009 w 10035679"/>
                <a:gd name="connsiteY1130" fmla="*/ 3310401 h 5893281"/>
                <a:gd name="connsiteX1131" fmla="*/ 8132632 w 10035679"/>
                <a:gd name="connsiteY1131" fmla="*/ 3382252 h 5893281"/>
                <a:gd name="connsiteX1132" fmla="*/ 8118743 w 10035679"/>
                <a:gd name="connsiteY1132" fmla="*/ 3364137 h 5893281"/>
                <a:gd name="connsiteX1133" fmla="*/ 8112706 w 10035679"/>
                <a:gd name="connsiteY1133" fmla="*/ 3347836 h 5893281"/>
                <a:gd name="connsiteX1134" fmla="*/ 8108480 w 10035679"/>
                <a:gd name="connsiteY1134" fmla="*/ 3318855 h 5893281"/>
                <a:gd name="connsiteX1135" fmla="*/ 2553298 w 10035679"/>
                <a:gd name="connsiteY1135" fmla="*/ 3232516 h 5893281"/>
                <a:gd name="connsiteX1136" fmla="*/ 2597976 w 10035679"/>
                <a:gd name="connsiteY1136" fmla="*/ 3232516 h 5893281"/>
                <a:gd name="connsiteX1137" fmla="*/ 2602202 w 10035679"/>
                <a:gd name="connsiteY1137" fmla="*/ 3238553 h 5893281"/>
                <a:gd name="connsiteX1138" fmla="*/ 2610051 w 10035679"/>
                <a:gd name="connsiteY1138" fmla="*/ 3242779 h 5893281"/>
                <a:gd name="connsiteX1139" fmla="*/ 2610051 w 10035679"/>
                <a:gd name="connsiteY1139" fmla="*/ 3247007 h 5893281"/>
                <a:gd name="connsiteX1140" fmla="*/ 2611862 w 10035679"/>
                <a:gd name="connsiteY1140" fmla="*/ 3250628 h 5893281"/>
                <a:gd name="connsiteX1141" fmla="*/ 2611862 w 10035679"/>
                <a:gd name="connsiteY1141" fmla="*/ 3253043 h 5893281"/>
                <a:gd name="connsiteX1142" fmla="*/ 2610051 w 10035679"/>
                <a:gd name="connsiteY1142" fmla="*/ 3257269 h 5893281"/>
                <a:gd name="connsiteX1143" fmla="*/ 2610051 w 10035679"/>
                <a:gd name="connsiteY1143" fmla="*/ 3265119 h 5893281"/>
                <a:gd name="connsiteX1144" fmla="*/ 2597976 w 10035679"/>
                <a:gd name="connsiteY1144" fmla="*/ 3257269 h 5893281"/>
                <a:gd name="connsiteX1145" fmla="*/ 2587711 w 10035679"/>
                <a:gd name="connsiteY1145" fmla="*/ 3253043 h 5893281"/>
                <a:gd name="connsiteX1146" fmla="*/ 2577448 w 10035679"/>
                <a:gd name="connsiteY1146" fmla="*/ 3253043 h 5893281"/>
                <a:gd name="connsiteX1147" fmla="*/ 2569599 w 10035679"/>
                <a:gd name="connsiteY1147" fmla="*/ 3250628 h 5893281"/>
                <a:gd name="connsiteX1148" fmla="*/ 2563562 w 10035679"/>
                <a:gd name="connsiteY1148" fmla="*/ 3250628 h 5893281"/>
                <a:gd name="connsiteX1149" fmla="*/ 2555108 w 10035679"/>
                <a:gd name="connsiteY1149" fmla="*/ 3247007 h 5893281"/>
                <a:gd name="connsiteX1150" fmla="*/ 2553298 w 10035679"/>
                <a:gd name="connsiteY1150" fmla="*/ 3238553 h 5893281"/>
                <a:gd name="connsiteX1151" fmla="*/ 8374133 w 10035679"/>
                <a:gd name="connsiteY1151" fmla="*/ 3098482 h 5893281"/>
                <a:gd name="connsiteX1152" fmla="*/ 8380170 w 10035679"/>
                <a:gd name="connsiteY1152" fmla="*/ 3102708 h 5893281"/>
                <a:gd name="connsiteX1153" fmla="*/ 8383793 w 10035679"/>
                <a:gd name="connsiteY1153" fmla="*/ 3102708 h 5893281"/>
                <a:gd name="connsiteX1154" fmla="*/ 8383793 w 10035679"/>
                <a:gd name="connsiteY1154" fmla="*/ 3106935 h 5893281"/>
                <a:gd name="connsiteX1155" fmla="*/ 8388019 w 10035679"/>
                <a:gd name="connsiteY1155" fmla="*/ 3112973 h 5893281"/>
                <a:gd name="connsiteX1156" fmla="*/ 8388019 w 10035679"/>
                <a:gd name="connsiteY1156" fmla="*/ 3121426 h 5893281"/>
                <a:gd name="connsiteX1157" fmla="*/ 8383793 w 10035679"/>
                <a:gd name="connsiteY1157" fmla="*/ 3131691 h 5893281"/>
                <a:gd name="connsiteX1158" fmla="*/ 8375943 w 10035679"/>
                <a:gd name="connsiteY1158" fmla="*/ 3141954 h 5893281"/>
                <a:gd name="connsiteX1159" fmla="*/ 8374133 w 10035679"/>
                <a:gd name="connsiteY1159" fmla="*/ 3152219 h 5893281"/>
                <a:gd name="connsiteX1160" fmla="*/ 8355416 w 10035679"/>
                <a:gd name="connsiteY1160" fmla="*/ 3152219 h 5893281"/>
                <a:gd name="connsiteX1161" fmla="*/ 8355416 w 10035679"/>
                <a:gd name="connsiteY1161" fmla="*/ 3127463 h 5893281"/>
                <a:gd name="connsiteX1162" fmla="*/ 8362058 w 10035679"/>
                <a:gd name="connsiteY1162" fmla="*/ 3125049 h 5893281"/>
                <a:gd name="connsiteX1163" fmla="*/ 8365679 w 10035679"/>
                <a:gd name="connsiteY1163" fmla="*/ 3117200 h 5893281"/>
                <a:gd name="connsiteX1164" fmla="*/ 8369907 w 10035679"/>
                <a:gd name="connsiteY1164" fmla="*/ 3111161 h 5893281"/>
                <a:gd name="connsiteX1165" fmla="*/ 8278740 w 10035679"/>
                <a:gd name="connsiteY1165" fmla="*/ 3001881 h 5893281"/>
                <a:gd name="connsiteX1166" fmla="*/ 8302889 w 10035679"/>
                <a:gd name="connsiteY1166" fmla="*/ 3001881 h 5893281"/>
                <a:gd name="connsiteX1167" fmla="*/ 8302889 w 10035679"/>
                <a:gd name="connsiteY1167" fmla="*/ 3026637 h 5893281"/>
                <a:gd name="connsiteX1168" fmla="*/ 8270891 w 10035679"/>
                <a:gd name="connsiteY1168" fmla="*/ 3026637 h 5893281"/>
                <a:gd name="connsiteX1169" fmla="*/ 8270891 w 10035679"/>
                <a:gd name="connsiteY1169" fmla="*/ 3010334 h 5893281"/>
                <a:gd name="connsiteX1170" fmla="*/ 8278740 w 10035679"/>
                <a:gd name="connsiteY1170" fmla="*/ 3010334 h 5893281"/>
                <a:gd name="connsiteX1171" fmla="*/ 5703707 w 10035679"/>
                <a:gd name="connsiteY1171" fmla="*/ 2933656 h 5893281"/>
                <a:gd name="connsiteX1172" fmla="*/ 5721819 w 10035679"/>
                <a:gd name="connsiteY1172" fmla="*/ 2933656 h 5893281"/>
                <a:gd name="connsiteX1173" fmla="*/ 5713970 w 10035679"/>
                <a:gd name="connsiteY1173" fmla="*/ 2943920 h 5893281"/>
                <a:gd name="connsiteX1174" fmla="*/ 5707933 w 10035679"/>
                <a:gd name="connsiteY1174" fmla="*/ 2952372 h 5893281"/>
                <a:gd name="connsiteX1175" fmla="*/ 5699481 w 10035679"/>
                <a:gd name="connsiteY1175" fmla="*/ 2958409 h 5893281"/>
                <a:gd name="connsiteX1176" fmla="*/ 5693443 w 10035679"/>
                <a:gd name="connsiteY1176" fmla="*/ 2966863 h 5893281"/>
                <a:gd name="connsiteX1177" fmla="*/ 5681367 w 10035679"/>
                <a:gd name="connsiteY1177" fmla="*/ 2972900 h 5893281"/>
                <a:gd name="connsiteX1178" fmla="*/ 5675331 w 10035679"/>
                <a:gd name="connsiteY1178" fmla="*/ 2972900 h 5893281"/>
                <a:gd name="connsiteX1179" fmla="*/ 5675331 w 10035679"/>
                <a:gd name="connsiteY1179" fmla="*/ 2977126 h 5893281"/>
                <a:gd name="connsiteX1180" fmla="*/ 5671105 w 10035679"/>
                <a:gd name="connsiteY1180" fmla="*/ 2977126 h 5893281"/>
                <a:gd name="connsiteX1181" fmla="*/ 5665066 w 10035679"/>
                <a:gd name="connsiteY1181" fmla="*/ 2977126 h 5893281"/>
                <a:gd name="connsiteX1182" fmla="*/ 5657217 w 10035679"/>
                <a:gd name="connsiteY1182" fmla="*/ 2981352 h 5893281"/>
                <a:gd name="connsiteX1183" fmla="*/ 5651180 w 10035679"/>
                <a:gd name="connsiteY1183" fmla="*/ 2954183 h 5893281"/>
                <a:gd name="connsiteX1184" fmla="*/ 5665066 w 10035679"/>
                <a:gd name="connsiteY1184" fmla="*/ 2952372 h 5893281"/>
                <a:gd name="connsiteX1185" fmla="*/ 5679557 w 10035679"/>
                <a:gd name="connsiteY1185" fmla="*/ 2943920 h 5893281"/>
                <a:gd name="connsiteX1186" fmla="*/ 5693443 w 10035679"/>
                <a:gd name="connsiteY1186" fmla="*/ 2940297 h 5893281"/>
                <a:gd name="connsiteX1187" fmla="*/ 5409677 w 10035679"/>
                <a:gd name="connsiteY1187" fmla="*/ 2923393 h 5893281"/>
                <a:gd name="connsiteX1188" fmla="*/ 5428394 w 10035679"/>
                <a:gd name="connsiteY1188" fmla="*/ 2930034 h 5893281"/>
                <a:gd name="connsiteX1189" fmla="*/ 5448318 w 10035679"/>
                <a:gd name="connsiteY1189" fmla="*/ 2937883 h 5893281"/>
                <a:gd name="connsiteX1190" fmla="*/ 5472467 w 10035679"/>
                <a:gd name="connsiteY1190" fmla="*/ 2943920 h 5893281"/>
                <a:gd name="connsiteX1191" fmla="*/ 5486958 w 10035679"/>
                <a:gd name="connsiteY1191" fmla="*/ 2954184 h 5893281"/>
                <a:gd name="connsiteX1192" fmla="*/ 5430204 w 10035679"/>
                <a:gd name="connsiteY1192" fmla="*/ 2954184 h 5893281"/>
                <a:gd name="connsiteX1193" fmla="*/ 5424168 w 10035679"/>
                <a:gd name="connsiteY1193" fmla="*/ 2952371 h 5893281"/>
                <a:gd name="connsiteX1194" fmla="*/ 5419942 w 10035679"/>
                <a:gd name="connsiteY1194" fmla="*/ 2952371 h 5893281"/>
                <a:gd name="connsiteX1195" fmla="*/ 5413903 w 10035679"/>
                <a:gd name="connsiteY1195" fmla="*/ 2948145 h 5893281"/>
                <a:gd name="connsiteX1196" fmla="*/ 5400017 w 10035679"/>
                <a:gd name="connsiteY1196" fmla="*/ 2948145 h 5893281"/>
                <a:gd name="connsiteX1197" fmla="*/ 5400017 w 10035679"/>
                <a:gd name="connsiteY1197" fmla="*/ 2940297 h 5893281"/>
                <a:gd name="connsiteX1198" fmla="*/ 5403640 w 10035679"/>
                <a:gd name="connsiteY1198" fmla="*/ 2937883 h 5893281"/>
                <a:gd name="connsiteX1199" fmla="*/ 5406054 w 10035679"/>
                <a:gd name="connsiteY1199" fmla="*/ 2933657 h 5893281"/>
                <a:gd name="connsiteX1200" fmla="*/ 5406054 w 10035679"/>
                <a:gd name="connsiteY1200" fmla="*/ 2930034 h 5893281"/>
                <a:gd name="connsiteX1201" fmla="*/ 4778163 w 10035679"/>
                <a:gd name="connsiteY1201" fmla="*/ 2783926 h 5893281"/>
                <a:gd name="connsiteX1202" fmla="*/ 4826467 w 10035679"/>
                <a:gd name="connsiteY1202" fmla="*/ 2783926 h 5893281"/>
                <a:gd name="connsiteX1203" fmla="*/ 4826467 w 10035679"/>
                <a:gd name="connsiteY1203" fmla="*/ 2789963 h 5893281"/>
                <a:gd name="connsiteX1204" fmla="*/ 4816201 w 10035679"/>
                <a:gd name="connsiteY1204" fmla="*/ 2794191 h 5893281"/>
                <a:gd name="connsiteX1205" fmla="*/ 4812578 w 10035679"/>
                <a:gd name="connsiteY1205" fmla="*/ 2797812 h 5893281"/>
                <a:gd name="connsiteX1206" fmla="*/ 4805936 w 10035679"/>
                <a:gd name="connsiteY1206" fmla="*/ 2800228 h 5893281"/>
                <a:gd name="connsiteX1207" fmla="*/ 4798089 w 10035679"/>
                <a:gd name="connsiteY1207" fmla="*/ 2804454 h 5893281"/>
                <a:gd name="connsiteX1208" fmla="*/ 4787824 w 10035679"/>
                <a:gd name="connsiteY1208" fmla="*/ 2804454 h 5893281"/>
                <a:gd name="connsiteX1209" fmla="*/ 5528015 w 10035679"/>
                <a:gd name="connsiteY1209" fmla="*/ 2742266 h 5893281"/>
                <a:gd name="connsiteX1210" fmla="*/ 5523789 w 10035679"/>
                <a:gd name="connsiteY1210" fmla="*/ 2746492 h 5893281"/>
                <a:gd name="connsiteX1211" fmla="*/ 5519561 w 10035679"/>
                <a:gd name="connsiteY1211" fmla="*/ 2750719 h 5893281"/>
                <a:gd name="connsiteX1212" fmla="*/ 5515335 w 10035679"/>
                <a:gd name="connsiteY1212" fmla="*/ 2750719 h 5893281"/>
                <a:gd name="connsiteX1213" fmla="*/ 5515335 w 10035679"/>
                <a:gd name="connsiteY1213" fmla="*/ 2754945 h 5893281"/>
                <a:gd name="connsiteX1214" fmla="*/ 5513524 w 10035679"/>
                <a:gd name="connsiteY1214" fmla="*/ 2756755 h 5893281"/>
                <a:gd name="connsiteX1215" fmla="*/ 5510506 w 10035679"/>
                <a:gd name="connsiteY1215" fmla="*/ 2765209 h 5893281"/>
                <a:gd name="connsiteX1216" fmla="*/ 5516542 w 10035679"/>
                <a:gd name="connsiteY1216" fmla="*/ 2765209 h 5893281"/>
                <a:gd name="connsiteX1217" fmla="*/ 5528618 w 10035679"/>
                <a:gd name="connsiteY1217" fmla="*/ 2760983 h 5893281"/>
                <a:gd name="connsiteX1218" fmla="*/ 5534656 w 10035679"/>
                <a:gd name="connsiteY1218" fmla="*/ 2756755 h 5893281"/>
                <a:gd name="connsiteX1219" fmla="*/ 5542504 w 10035679"/>
                <a:gd name="connsiteY1219" fmla="*/ 2754945 h 5893281"/>
                <a:gd name="connsiteX1220" fmla="*/ 5548542 w 10035679"/>
                <a:gd name="connsiteY1220" fmla="*/ 2750719 h 5893281"/>
                <a:gd name="connsiteX1221" fmla="*/ 5556392 w 10035679"/>
                <a:gd name="connsiteY1221" fmla="*/ 2742266 h 5893281"/>
                <a:gd name="connsiteX1222" fmla="*/ 4996725 w 10035679"/>
                <a:gd name="connsiteY1222" fmla="*/ 2742266 h 5893281"/>
                <a:gd name="connsiteX1223" fmla="*/ 5006990 w 10035679"/>
                <a:gd name="connsiteY1223" fmla="*/ 2742266 h 5893281"/>
                <a:gd name="connsiteX1224" fmla="*/ 5020872 w 10035679"/>
                <a:gd name="connsiteY1224" fmla="*/ 2742266 h 5893281"/>
                <a:gd name="connsiteX1225" fmla="*/ 5025097 w 10035679"/>
                <a:gd name="connsiteY1225" fmla="*/ 2775475 h 5893281"/>
                <a:gd name="connsiteX1226" fmla="*/ 5029326 w 10035679"/>
                <a:gd name="connsiteY1226" fmla="*/ 2814718 h 5893281"/>
                <a:gd name="connsiteX1227" fmla="*/ 5010613 w 10035679"/>
                <a:gd name="connsiteY1227" fmla="*/ 2814718 h 5893281"/>
                <a:gd name="connsiteX1228" fmla="*/ 5006990 w 10035679"/>
                <a:gd name="connsiteY1228" fmla="*/ 2818341 h 5893281"/>
                <a:gd name="connsiteX1229" fmla="*/ 5000952 w 10035679"/>
                <a:gd name="connsiteY1229" fmla="*/ 2818341 h 5893281"/>
                <a:gd name="connsiteX1230" fmla="*/ 4992498 w 10035679"/>
                <a:gd name="connsiteY1230" fmla="*/ 2818341 h 5893281"/>
                <a:gd name="connsiteX1231" fmla="*/ 4982234 w 10035679"/>
                <a:gd name="connsiteY1231" fmla="*/ 2822567 h 5893281"/>
                <a:gd name="connsiteX1232" fmla="*/ 4978611 w 10035679"/>
                <a:gd name="connsiteY1232" fmla="*/ 2794190 h 5893281"/>
                <a:gd name="connsiteX1233" fmla="*/ 4978611 w 10035679"/>
                <a:gd name="connsiteY1233" fmla="*/ 2765210 h 5893281"/>
                <a:gd name="connsiteX1234" fmla="*/ 4982234 w 10035679"/>
                <a:gd name="connsiteY1234" fmla="*/ 2750719 h 5893281"/>
                <a:gd name="connsiteX1235" fmla="*/ 4988271 w 10035679"/>
                <a:gd name="connsiteY1235" fmla="*/ 2746493 h 5893281"/>
                <a:gd name="connsiteX1236" fmla="*/ 5002761 w 10035679"/>
                <a:gd name="connsiteY1236" fmla="*/ 2672229 h 5893281"/>
                <a:gd name="connsiteX1237" fmla="*/ 5020872 w 10035679"/>
                <a:gd name="connsiteY1237" fmla="*/ 2672229 h 5893281"/>
                <a:gd name="connsiteX1238" fmla="*/ 5016650 w 10035679"/>
                <a:gd name="connsiteY1238" fmla="*/ 2686722 h 5893281"/>
                <a:gd name="connsiteX1239" fmla="*/ 5016650 w 10035679"/>
                <a:gd name="connsiteY1239" fmla="*/ 2696984 h 5893281"/>
                <a:gd name="connsiteX1240" fmla="*/ 5016650 w 10035679"/>
                <a:gd name="connsiteY1240" fmla="*/ 2707249 h 5893281"/>
                <a:gd name="connsiteX1241" fmla="*/ 5014837 w 10035679"/>
                <a:gd name="connsiteY1241" fmla="*/ 2715701 h 5893281"/>
                <a:gd name="connsiteX1242" fmla="*/ 5010611 w 10035679"/>
                <a:gd name="connsiteY1242" fmla="*/ 2725966 h 5893281"/>
                <a:gd name="connsiteX1243" fmla="*/ 4996723 w 10035679"/>
                <a:gd name="connsiteY1243" fmla="*/ 2725966 h 5893281"/>
                <a:gd name="connsiteX1244" fmla="*/ 4996723 w 10035679"/>
                <a:gd name="connsiteY1244" fmla="*/ 2711475 h 5893281"/>
                <a:gd name="connsiteX1245" fmla="*/ 5000950 w 10035679"/>
                <a:gd name="connsiteY1245" fmla="*/ 2696984 h 5893281"/>
                <a:gd name="connsiteX1246" fmla="*/ 5000950 w 10035679"/>
                <a:gd name="connsiteY1246" fmla="*/ 2683099 h 5893281"/>
                <a:gd name="connsiteX1247" fmla="*/ 2690868 w 10035679"/>
                <a:gd name="connsiteY1247" fmla="*/ 2573919 h 5893281"/>
                <a:gd name="connsiteX1248" fmla="*/ 2687343 w 10035679"/>
                <a:gd name="connsiteY1248" fmla="*/ 2577441 h 5893281"/>
                <a:gd name="connsiteX1249" fmla="*/ 2683191 w 10035679"/>
                <a:gd name="connsiteY1249" fmla="*/ 2581593 h 5893281"/>
                <a:gd name="connsiteX1250" fmla="*/ 2687332 w 10035679"/>
                <a:gd name="connsiteY1250" fmla="*/ 2578042 h 5893281"/>
                <a:gd name="connsiteX1251" fmla="*/ 8730353 w 10035679"/>
                <a:gd name="connsiteY1251" fmla="*/ 2573817 h 5893281"/>
                <a:gd name="connsiteX1252" fmla="*/ 8748465 w 10035679"/>
                <a:gd name="connsiteY1252" fmla="*/ 2600382 h 5893281"/>
                <a:gd name="connsiteX1253" fmla="*/ 8764766 w 10035679"/>
                <a:gd name="connsiteY1253" fmla="*/ 2614870 h 5893281"/>
                <a:gd name="connsiteX1254" fmla="*/ 8787106 w 10035679"/>
                <a:gd name="connsiteY1254" fmla="*/ 2620909 h 5893281"/>
                <a:gd name="connsiteX1255" fmla="*/ 8801597 w 10035679"/>
                <a:gd name="connsiteY1255" fmla="*/ 2629361 h 5893281"/>
                <a:gd name="connsiteX1256" fmla="*/ 8815483 w 10035679"/>
                <a:gd name="connsiteY1256" fmla="*/ 2639626 h 5893281"/>
                <a:gd name="connsiteX1257" fmla="*/ 8819709 w 10035679"/>
                <a:gd name="connsiteY1257" fmla="*/ 2645663 h 5893281"/>
                <a:gd name="connsiteX1258" fmla="*/ 8821520 w 10035679"/>
                <a:gd name="connsiteY1258" fmla="*/ 2654115 h 5893281"/>
                <a:gd name="connsiteX1259" fmla="*/ 8821520 w 10035679"/>
                <a:gd name="connsiteY1259" fmla="*/ 2660153 h 5893281"/>
                <a:gd name="connsiteX1260" fmla="*/ 8821520 w 10035679"/>
                <a:gd name="connsiteY1260" fmla="*/ 2672229 h 5893281"/>
                <a:gd name="connsiteX1261" fmla="*/ 8797369 w 10035679"/>
                <a:gd name="connsiteY1261" fmla="*/ 2678871 h 5893281"/>
                <a:gd name="connsiteX1262" fmla="*/ 8779257 w 10035679"/>
                <a:gd name="connsiteY1262" fmla="*/ 2693359 h 5893281"/>
                <a:gd name="connsiteX1263" fmla="*/ 8764766 w 10035679"/>
                <a:gd name="connsiteY1263" fmla="*/ 2707247 h 5893281"/>
                <a:gd name="connsiteX1264" fmla="*/ 8744844 w 10035679"/>
                <a:gd name="connsiteY1264" fmla="*/ 2717510 h 5893281"/>
                <a:gd name="connsiteX1265" fmla="*/ 8736389 w 10035679"/>
                <a:gd name="connsiteY1265" fmla="*/ 2707247 h 5893281"/>
                <a:gd name="connsiteX1266" fmla="*/ 8730353 w 10035679"/>
                <a:gd name="connsiteY1266" fmla="*/ 2703624 h 5893281"/>
                <a:gd name="connsiteX1267" fmla="*/ 8724316 w 10035679"/>
                <a:gd name="connsiteY1267" fmla="*/ 2701208 h 5893281"/>
                <a:gd name="connsiteX1268" fmla="*/ 8716467 w 10035679"/>
                <a:gd name="connsiteY1268" fmla="*/ 2703624 h 5893281"/>
                <a:gd name="connsiteX1269" fmla="*/ 8710428 w 10035679"/>
                <a:gd name="connsiteY1269" fmla="*/ 2707247 h 5893281"/>
                <a:gd name="connsiteX1270" fmla="*/ 8706202 w 10035679"/>
                <a:gd name="connsiteY1270" fmla="*/ 2715699 h 5893281"/>
                <a:gd name="connsiteX1271" fmla="*/ 8698353 w 10035679"/>
                <a:gd name="connsiteY1271" fmla="*/ 2717510 h 5893281"/>
                <a:gd name="connsiteX1272" fmla="*/ 8710428 w 10035679"/>
                <a:gd name="connsiteY1272" fmla="*/ 2760980 h 5893281"/>
                <a:gd name="connsiteX1273" fmla="*/ 8712241 w 10035679"/>
                <a:gd name="connsiteY1273" fmla="*/ 2794188 h 5893281"/>
                <a:gd name="connsiteX1274" fmla="*/ 8712241 w 10035679"/>
                <a:gd name="connsiteY1274" fmla="*/ 2818338 h 5893281"/>
                <a:gd name="connsiteX1275" fmla="*/ 8710428 w 10035679"/>
                <a:gd name="connsiteY1275" fmla="*/ 2843092 h 5893281"/>
                <a:gd name="connsiteX1276" fmla="*/ 8701976 w 10035679"/>
                <a:gd name="connsiteY1276" fmla="*/ 2870261 h 5893281"/>
                <a:gd name="connsiteX1277" fmla="*/ 8695939 w 10035679"/>
                <a:gd name="connsiteY1277" fmla="*/ 2905279 h 5893281"/>
                <a:gd name="connsiteX1278" fmla="*/ 8691711 w 10035679"/>
                <a:gd name="connsiteY1278" fmla="*/ 2948144 h 5893281"/>
                <a:gd name="connsiteX1279" fmla="*/ 8645222 w 10035679"/>
                <a:gd name="connsiteY1279" fmla="*/ 2972899 h 5893281"/>
                <a:gd name="connsiteX1280" fmla="*/ 8592694 w 10035679"/>
                <a:gd name="connsiteY1280" fmla="*/ 2997653 h 5893281"/>
                <a:gd name="connsiteX1281" fmla="*/ 8541979 w 10035679"/>
                <a:gd name="connsiteY1281" fmla="*/ 3020596 h 5893281"/>
                <a:gd name="connsiteX1282" fmla="*/ 8531714 w 10035679"/>
                <a:gd name="connsiteY1282" fmla="*/ 3001879 h 5893281"/>
                <a:gd name="connsiteX1283" fmla="*/ 8522054 w 10035679"/>
                <a:gd name="connsiteY1283" fmla="*/ 2987388 h 5893281"/>
                <a:gd name="connsiteX1284" fmla="*/ 8517828 w 10035679"/>
                <a:gd name="connsiteY1284" fmla="*/ 3001879 h 5893281"/>
                <a:gd name="connsiteX1285" fmla="*/ 8517828 w 10035679"/>
                <a:gd name="connsiteY1285" fmla="*/ 3010331 h 5893281"/>
                <a:gd name="connsiteX1286" fmla="*/ 8516018 w 10035679"/>
                <a:gd name="connsiteY1286" fmla="*/ 3020596 h 5893281"/>
                <a:gd name="connsiteX1287" fmla="*/ 8511792 w 10035679"/>
                <a:gd name="connsiteY1287" fmla="*/ 3026633 h 5893281"/>
                <a:gd name="connsiteX1288" fmla="*/ 8501527 w 10035679"/>
                <a:gd name="connsiteY1288" fmla="*/ 3026633 h 5893281"/>
                <a:gd name="connsiteX1289" fmla="*/ 8493678 w 10035679"/>
                <a:gd name="connsiteY1289" fmla="*/ 3026633 h 5893281"/>
                <a:gd name="connsiteX1290" fmla="*/ 8489451 w 10035679"/>
                <a:gd name="connsiteY1290" fmla="*/ 3030861 h 5893281"/>
                <a:gd name="connsiteX1291" fmla="*/ 8487641 w 10035679"/>
                <a:gd name="connsiteY1291" fmla="*/ 3030861 h 5893281"/>
                <a:gd name="connsiteX1292" fmla="*/ 8483415 w 10035679"/>
                <a:gd name="connsiteY1292" fmla="*/ 3034482 h 5893281"/>
                <a:gd name="connsiteX1293" fmla="*/ 8479189 w 10035679"/>
                <a:gd name="connsiteY1293" fmla="*/ 3038708 h 5893281"/>
                <a:gd name="connsiteX1294" fmla="*/ 8468924 w 10035679"/>
                <a:gd name="connsiteY1294" fmla="*/ 3038708 h 5893281"/>
                <a:gd name="connsiteX1295" fmla="*/ 8459264 w 10035679"/>
                <a:gd name="connsiteY1295" fmla="*/ 3041124 h 5893281"/>
                <a:gd name="connsiteX1296" fmla="*/ 8455038 w 10035679"/>
                <a:gd name="connsiteY1296" fmla="*/ 3034482 h 5893281"/>
                <a:gd name="connsiteX1297" fmla="*/ 8455038 w 10035679"/>
                <a:gd name="connsiteY1297" fmla="*/ 3024219 h 5893281"/>
                <a:gd name="connsiteX1298" fmla="*/ 8455038 w 10035679"/>
                <a:gd name="connsiteY1298" fmla="*/ 3020596 h 5893281"/>
                <a:gd name="connsiteX1299" fmla="*/ 8455038 w 10035679"/>
                <a:gd name="connsiteY1299" fmla="*/ 3012144 h 5893281"/>
                <a:gd name="connsiteX1300" fmla="*/ 8455038 w 10035679"/>
                <a:gd name="connsiteY1300" fmla="*/ 3010331 h 5893281"/>
                <a:gd name="connsiteX1301" fmla="*/ 8446584 w 10035679"/>
                <a:gd name="connsiteY1301" fmla="*/ 3010331 h 5893281"/>
                <a:gd name="connsiteX1302" fmla="*/ 8440547 w 10035679"/>
                <a:gd name="connsiteY1302" fmla="*/ 3006105 h 5893281"/>
                <a:gd name="connsiteX1303" fmla="*/ 8426661 w 10035679"/>
                <a:gd name="connsiteY1303" fmla="*/ 3001879 h 5893281"/>
                <a:gd name="connsiteX1304" fmla="*/ 8426661 w 10035679"/>
                <a:gd name="connsiteY1304" fmla="*/ 3010331 h 5893281"/>
                <a:gd name="connsiteX1305" fmla="*/ 8432698 w 10035679"/>
                <a:gd name="connsiteY1305" fmla="*/ 3020596 h 5893281"/>
                <a:gd name="connsiteX1306" fmla="*/ 8440547 w 10035679"/>
                <a:gd name="connsiteY1306" fmla="*/ 3024219 h 5893281"/>
                <a:gd name="connsiteX1307" fmla="*/ 8440547 w 10035679"/>
                <a:gd name="connsiteY1307" fmla="*/ 3030861 h 5893281"/>
                <a:gd name="connsiteX1308" fmla="*/ 8440547 w 10035679"/>
                <a:gd name="connsiteY1308" fmla="*/ 3041124 h 5893281"/>
                <a:gd name="connsiteX1309" fmla="*/ 8444773 w 10035679"/>
                <a:gd name="connsiteY1309" fmla="*/ 3059238 h 5893281"/>
                <a:gd name="connsiteX1310" fmla="*/ 8432698 w 10035679"/>
                <a:gd name="connsiteY1310" fmla="*/ 3069500 h 5893281"/>
                <a:gd name="connsiteX1311" fmla="*/ 8426661 w 10035679"/>
                <a:gd name="connsiteY1311" fmla="*/ 3083991 h 5893281"/>
                <a:gd name="connsiteX1312" fmla="*/ 8418209 w 10035679"/>
                <a:gd name="connsiteY1312" fmla="*/ 3098480 h 5893281"/>
                <a:gd name="connsiteX1313" fmla="*/ 8394058 w 10035679"/>
                <a:gd name="connsiteY1313" fmla="*/ 3098480 h 5893281"/>
                <a:gd name="connsiteX1314" fmla="*/ 8390435 w 10035679"/>
                <a:gd name="connsiteY1314" fmla="*/ 3069500 h 5893281"/>
                <a:gd name="connsiteX1315" fmla="*/ 8388019 w 10035679"/>
                <a:gd name="connsiteY1315" fmla="*/ 3055009 h 5893281"/>
                <a:gd name="connsiteX1316" fmla="*/ 8380170 w 10035679"/>
                <a:gd name="connsiteY1316" fmla="*/ 3041124 h 5893281"/>
                <a:gd name="connsiteX1317" fmla="*/ 8374133 w 10035679"/>
                <a:gd name="connsiteY1317" fmla="*/ 3020596 h 5893281"/>
                <a:gd name="connsiteX1318" fmla="*/ 8394058 w 10035679"/>
                <a:gd name="connsiteY1318" fmla="*/ 3020596 h 5893281"/>
                <a:gd name="connsiteX1319" fmla="*/ 8418209 w 10035679"/>
                <a:gd name="connsiteY1319" fmla="*/ 2987388 h 5893281"/>
                <a:gd name="connsiteX1320" fmla="*/ 8450810 w 10035679"/>
                <a:gd name="connsiteY1320" fmla="*/ 2958409 h 5893281"/>
                <a:gd name="connsiteX1321" fmla="*/ 8489451 w 10035679"/>
                <a:gd name="connsiteY1321" fmla="*/ 2940297 h 5893281"/>
                <a:gd name="connsiteX1322" fmla="*/ 8503337 w 10035679"/>
                <a:gd name="connsiteY1322" fmla="*/ 2937882 h 5893281"/>
                <a:gd name="connsiteX1323" fmla="*/ 8517828 w 10035679"/>
                <a:gd name="connsiteY1323" fmla="*/ 2937882 h 5893281"/>
                <a:gd name="connsiteX1324" fmla="*/ 8529904 w 10035679"/>
                <a:gd name="connsiteY1324" fmla="*/ 2940297 h 5893281"/>
                <a:gd name="connsiteX1325" fmla="*/ 8535942 w 10035679"/>
                <a:gd name="connsiteY1325" fmla="*/ 2940297 h 5893281"/>
                <a:gd name="connsiteX1326" fmla="*/ 8541979 w 10035679"/>
                <a:gd name="connsiteY1326" fmla="*/ 2940297 h 5893281"/>
                <a:gd name="connsiteX1327" fmla="*/ 8550431 w 10035679"/>
                <a:gd name="connsiteY1327" fmla="*/ 2930032 h 5893281"/>
                <a:gd name="connsiteX1328" fmla="*/ 8556468 w 10035679"/>
                <a:gd name="connsiteY1328" fmla="*/ 2919769 h 5893281"/>
                <a:gd name="connsiteX1329" fmla="*/ 8560091 w 10035679"/>
                <a:gd name="connsiteY1329" fmla="*/ 2908900 h 5893281"/>
                <a:gd name="connsiteX1330" fmla="*/ 8564317 w 10035679"/>
                <a:gd name="connsiteY1330" fmla="*/ 2901053 h 5893281"/>
                <a:gd name="connsiteX1331" fmla="*/ 8570356 w 10035679"/>
                <a:gd name="connsiteY1331" fmla="*/ 2890788 h 5893281"/>
                <a:gd name="connsiteX1332" fmla="*/ 8582431 w 10035679"/>
                <a:gd name="connsiteY1332" fmla="*/ 2884752 h 5893281"/>
                <a:gd name="connsiteX1333" fmla="*/ 8584847 w 10035679"/>
                <a:gd name="connsiteY1333" fmla="*/ 2890788 h 5893281"/>
                <a:gd name="connsiteX1334" fmla="*/ 8588468 w 10035679"/>
                <a:gd name="connsiteY1334" fmla="*/ 2895014 h 5893281"/>
                <a:gd name="connsiteX1335" fmla="*/ 8592694 w 10035679"/>
                <a:gd name="connsiteY1335" fmla="*/ 2895014 h 5893281"/>
                <a:gd name="connsiteX1336" fmla="*/ 8596922 w 10035679"/>
                <a:gd name="connsiteY1336" fmla="*/ 2895014 h 5893281"/>
                <a:gd name="connsiteX1337" fmla="*/ 8598733 w 10035679"/>
                <a:gd name="connsiteY1337" fmla="*/ 2890788 h 5893281"/>
                <a:gd name="connsiteX1338" fmla="*/ 8627110 w 10035679"/>
                <a:gd name="connsiteY1338" fmla="*/ 2866035 h 5893281"/>
                <a:gd name="connsiteX1339" fmla="*/ 8645222 w 10035679"/>
                <a:gd name="connsiteY1339" fmla="*/ 2843092 h 5893281"/>
                <a:gd name="connsiteX1340" fmla="*/ 8653676 w 10035679"/>
                <a:gd name="connsiteY1340" fmla="*/ 2818338 h 5893281"/>
                <a:gd name="connsiteX1341" fmla="*/ 8659713 w 10035679"/>
                <a:gd name="connsiteY1341" fmla="*/ 2789962 h 5893281"/>
                <a:gd name="connsiteX1342" fmla="*/ 8669976 w 10035679"/>
                <a:gd name="connsiteY1342" fmla="*/ 2765206 h 5893281"/>
                <a:gd name="connsiteX1343" fmla="*/ 8691711 w 10035679"/>
                <a:gd name="connsiteY1343" fmla="*/ 2732001 h 5893281"/>
                <a:gd name="connsiteX1344" fmla="*/ 8677825 w 10035679"/>
                <a:gd name="connsiteY1344" fmla="*/ 2732001 h 5893281"/>
                <a:gd name="connsiteX1345" fmla="*/ 8667562 w 10035679"/>
                <a:gd name="connsiteY1345" fmla="*/ 2725962 h 5893281"/>
                <a:gd name="connsiteX1346" fmla="*/ 8663939 w 10035679"/>
                <a:gd name="connsiteY1346" fmla="*/ 2717510 h 5893281"/>
                <a:gd name="connsiteX1347" fmla="*/ 8659713 w 10035679"/>
                <a:gd name="connsiteY1347" fmla="*/ 2711474 h 5893281"/>
                <a:gd name="connsiteX1348" fmla="*/ 8659713 w 10035679"/>
                <a:gd name="connsiteY1348" fmla="*/ 2696983 h 5893281"/>
                <a:gd name="connsiteX1349" fmla="*/ 8659713 w 10035679"/>
                <a:gd name="connsiteY1349" fmla="*/ 2678871 h 5893281"/>
                <a:gd name="connsiteX1350" fmla="*/ 8663939 w 10035679"/>
                <a:gd name="connsiteY1350" fmla="*/ 2674643 h 5893281"/>
                <a:gd name="connsiteX1351" fmla="*/ 8667562 w 10035679"/>
                <a:gd name="connsiteY1351" fmla="*/ 2672229 h 5893281"/>
                <a:gd name="connsiteX1352" fmla="*/ 8667562 w 10035679"/>
                <a:gd name="connsiteY1352" fmla="*/ 2668605 h 5893281"/>
                <a:gd name="connsiteX1353" fmla="*/ 8667562 w 10035679"/>
                <a:gd name="connsiteY1353" fmla="*/ 2664379 h 5893281"/>
                <a:gd name="connsiteX1354" fmla="*/ 8682051 w 10035679"/>
                <a:gd name="connsiteY1354" fmla="*/ 2660153 h 5893281"/>
                <a:gd name="connsiteX1355" fmla="*/ 8691711 w 10035679"/>
                <a:gd name="connsiteY1355" fmla="*/ 2660153 h 5893281"/>
                <a:gd name="connsiteX1356" fmla="*/ 8698353 w 10035679"/>
                <a:gd name="connsiteY1356" fmla="*/ 2658340 h 5893281"/>
                <a:gd name="connsiteX1357" fmla="*/ 8706202 w 10035679"/>
                <a:gd name="connsiteY1357" fmla="*/ 2658340 h 5893281"/>
                <a:gd name="connsiteX1358" fmla="*/ 8706202 w 10035679"/>
                <a:gd name="connsiteY1358" fmla="*/ 2620909 h 5893281"/>
                <a:gd name="connsiteX1359" fmla="*/ 8712241 w 10035679"/>
                <a:gd name="connsiteY1359" fmla="*/ 2592533 h 5893281"/>
                <a:gd name="connsiteX1360" fmla="*/ 5124099 w 10035679"/>
                <a:gd name="connsiteY1360" fmla="*/ 2567174 h 5893281"/>
                <a:gd name="connsiteX1361" fmla="*/ 5122288 w 10035679"/>
                <a:gd name="connsiteY1361" fmla="*/ 2571405 h 5893281"/>
                <a:gd name="connsiteX1362" fmla="*/ 5118062 w 10035679"/>
                <a:gd name="connsiteY1362" fmla="*/ 2571405 h 5893281"/>
                <a:gd name="connsiteX1363" fmla="*/ 5113836 w 10035679"/>
                <a:gd name="connsiteY1363" fmla="*/ 2571405 h 5893281"/>
                <a:gd name="connsiteX1364" fmla="*/ 5113836 w 10035679"/>
                <a:gd name="connsiteY1364" fmla="*/ 2573214 h 5893281"/>
                <a:gd name="connsiteX1365" fmla="*/ 5109610 w 10035679"/>
                <a:gd name="connsiteY1365" fmla="*/ 2573214 h 5893281"/>
                <a:gd name="connsiteX1366" fmla="*/ 5103571 w 10035679"/>
                <a:gd name="connsiteY1366" fmla="*/ 2581666 h 5893281"/>
                <a:gd name="connsiteX1367" fmla="*/ 5095722 w 10035679"/>
                <a:gd name="connsiteY1367" fmla="*/ 2585892 h 5893281"/>
                <a:gd name="connsiteX1368" fmla="*/ 5095722 w 10035679"/>
                <a:gd name="connsiteY1368" fmla="*/ 2587705 h 5893281"/>
                <a:gd name="connsiteX1369" fmla="*/ 5095722 w 10035679"/>
                <a:gd name="connsiteY1369" fmla="*/ 2596157 h 5893281"/>
                <a:gd name="connsiteX1370" fmla="*/ 5095722 w 10035679"/>
                <a:gd name="connsiteY1370" fmla="*/ 2602194 h 5893281"/>
                <a:gd name="connsiteX1371" fmla="*/ 5095722 w 10035679"/>
                <a:gd name="connsiteY1371" fmla="*/ 2614268 h 5893281"/>
                <a:gd name="connsiteX1372" fmla="*/ 5124099 w 10035679"/>
                <a:gd name="connsiteY1372" fmla="*/ 2643250 h 5893281"/>
                <a:gd name="connsiteX1373" fmla="*/ 5150665 w 10035679"/>
                <a:gd name="connsiteY1373" fmla="*/ 2674040 h 5893281"/>
                <a:gd name="connsiteX1374" fmla="*/ 5174815 w 10035679"/>
                <a:gd name="connsiteY1374" fmla="*/ 2710871 h 5893281"/>
                <a:gd name="connsiteX1375" fmla="*/ 5203192 w 10035679"/>
                <a:gd name="connsiteY1375" fmla="*/ 2710871 h 5893281"/>
                <a:gd name="connsiteX1376" fmla="*/ 5203192 w 10035679"/>
                <a:gd name="connsiteY1376" fmla="*/ 2731398 h 5893281"/>
                <a:gd name="connsiteX1377" fmla="*/ 5231569 w 10035679"/>
                <a:gd name="connsiteY1377" fmla="*/ 2741661 h 5893281"/>
                <a:gd name="connsiteX1378" fmla="*/ 5252096 w 10035679"/>
                <a:gd name="connsiteY1378" fmla="*/ 2756153 h 5893281"/>
                <a:gd name="connsiteX1379" fmla="*/ 5274434 w 10035679"/>
                <a:gd name="connsiteY1379" fmla="*/ 2774869 h 5893281"/>
                <a:gd name="connsiteX1380" fmla="*/ 5274434 w 10035679"/>
                <a:gd name="connsiteY1380" fmla="*/ 2783321 h 5893281"/>
                <a:gd name="connsiteX1381" fmla="*/ 5266587 w 10035679"/>
                <a:gd name="connsiteY1381" fmla="*/ 2783321 h 5893281"/>
                <a:gd name="connsiteX1382" fmla="*/ 5260549 w 10035679"/>
                <a:gd name="connsiteY1382" fmla="*/ 2783321 h 5893281"/>
                <a:gd name="connsiteX1383" fmla="*/ 5252699 w 10035679"/>
                <a:gd name="connsiteY1383" fmla="*/ 2783321 h 5893281"/>
                <a:gd name="connsiteX1384" fmla="*/ 5248473 w 10035679"/>
                <a:gd name="connsiteY1384" fmla="*/ 2783321 h 5893281"/>
                <a:gd name="connsiteX1385" fmla="*/ 5242436 w 10035679"/>
                <a:gd name="connsiteY1385" fmla="*/ 2779095 h 5893281"/>
                <a:gd name="connsiteX1386" fmla="*/ 5232172 w 10035679"/>
                <a:gd name="connsiteY1386" fmla="*/ 2774869 h 5893281"/>
                <a:gd name="connsiteX1387" fmla="*/ 5221909 w 10035679"/>
                <a:gd name="connsiteY1387" fmla="*/ 2774869 h 5893281"/>
                <a:gd name="connsiteX1388" fmla="*/ 5221909 w 10035679"/>
                <a:gd name="connsiteY1388" fmla="*/ 2785131 h 5893281"/>
                <a:gd name="connsiteX1389" fmla="*/ 5223720 w 10035679"/>
                <a:gd name="connsiteY1389" fmla="*/ 2793586 h 5893281"/>
                <a:gd name="connsiteX1390" fmla="*/ 5227946 w 10035679"/>
                <a:gd name="connsiteY1390" fmla="*/ 2799622 h 5893281"/>
                <a:gd name="connsiteX1391" fmla="*/ 5227946 w 10035679"/>
                <a:gd name="connsiteY1391" fmla="*/ 2803848 h 5893281"/>
                <a:gd name="connsiteX1392" fmla="*/ 5232172 w 10035679"/>
                <a:gd name="connsiteY1392" fmla="*/ 2812301 h 5893281"/>
                <a:gd name="connsiteX1393" fmla="*/ 5233984 w 10035679"/>
                <a:gd name="connsiteY1393" fmla="*/ 2822565 h 5893281"/>
                <a:gd name="connsiteX1394" fmla="*/ 5223720 w 10035679"/>
                <a:gd name="connsiteY1394" fmla="*/ 2828602 h 5893281"/>
                <a:gd name="connsiteX1395" fmla="*/ 5217683 w 10035679"/>
                <a:gd name="connsiteY1395" fmla="*/ 2837056 h 5893281"/>
                <a:gd name="connsiteX1396" fmla="*/ 5209834 w 10035679"/>
                <a:gd name="connsiteY1396" fmla="*/ 2847318 h 5893281"/>
                <a:gd name="connsiteX1397" fmla="*/ 5203795 w 10035679"/>
                <a:gd name="connsiteY1397" fmla="*/ 2861809 h 5893281"/>
                <a:gd name="connsiteX1398" fmla="*/ 5181457 w 10035679"/>
                <a:gd name="connsiteY1398" fmla="*/ 2861809 h 5893281"/>
                <a:gd name="connsiteX1399" fmla="*/ 5181457 w 10035679"/>
                <a:gd name="connsiteY1399" fmla="*/ 2909505 h 5893281"/>
                <a:gd name="connsiteX1400" fmla="*/ 5165155 w 10035679"/>
                <a:gd name="connsiteY1400" fmla="*/ 2909505 h 5893281"/>
                <a:gd name="connsiteX1401" fmla="*/ 5147041 w 10035679"/>
                <a:gd name="connsiteY1401" fmla="*/ 2895016 h 5893281"/>
                <a:gd name="connsiteX1402" fmla="*/ 5124703 w 10035679"/>
                <a:gd name="connsiteY1402" fmla="*/ 2886562 h 5893281"/>
                <a:gd name="connsiteX1403" fmla="*/ 5108402 w 10035679"/>
                <a:gd name="connsiteY1403" fmla="*/ 2876300 h 5893281"/>
                <a:gd name="connsiteX1404" fmla="*/ 5096327 w 10035679"/>
                <a:gd name="connsiteY1404" fmla="*/ 2851544 h 5893281"/>
                <a:gd name="connsiteX1405" fmla="*/ 5124703 w 10035679"/>
                <a:gd name="connsiteY1405" fmla="*/ 2855772 h 5893281"/>
                <a:gd name="connsiteX1406" fmla="*/ 5153080 w 10035679"/>
                <a:gd name="connsiteY1406" fmla="*/ 2851544 h 5893281"/>
                <a:gd name="connsiteX1407" fmla="*/ 5175418 w 10035679"/>
                <a:gd name="connsiteY1407" fmla="*/ 2843092 h 5893281"/>
                <a:gd name="connsiteX1408" fmla="*/ 5189306 w 10035679"/>
                <a:gd name="connsiteY1408" fmla="*/ 2828602 h 5893281"/>
                <a:gd name="connsiteX1409" fmla="*/ 5193532 w 10035679"/>
                <a:gd name="connsiteY1409" fmla="*/ 2826791 h 5893281"/>
                <a:gd name="connsiteX1410" fmla="*/ 5193532 w 10035679"/>
                <a:gd name="connsiteY1410" fmla="*/ 2822565 h 5893281"/>
                <a:gd name="connsiteX1411" fmla="*/ 5195343 w 10035679"/>
                <a:gd name="connsiteY1411" fmla="*/ 2818339 h 5893281"/>
                <a:gd name="connsiteX1412" fmla="*/ 5195343 w 10035679"/>
                <a:gd name="connsiteY1412" fmla="*/ 2812301 h 5893281"/>
                <a:gd name="connsiteX1413" fmla="*/ 5195343 w 10035679"/>
                <a:gd name="connsiteY1413" fmla="*/ 2803848 h 5893281"/>
                <a:gd name="connsiteX1414" fmla="*/ 5142815 w 10035679"/>
                <a:gd name="connsiteY1414" fmla="*/ 2764604 h 5893281"/>
                <a:gd name="connsiteX1415" fmla="*/ 5086062 w 10035679"/>
                <a:gd name="connsiteY1415" fmla="*/ 2725360 h 5893281"/>
                <a:gd name="connsiteX1416" fmla="*/ 5067950 w 10035679"/>
                <a:gd name="connsiteY1416" fmla="*/ 2703021 h 5893281"/>
                <a:gd name="connsiteX1417" fmla="*/ 5051662 w 10035679"/>
                <a:gd name="connsiteY1417" fmla="*/ 2682495 h 5893281"/>
                <a:gd name="connsiteX1418" fmla="*/ 5037776 w 10035679"/>
                <a:gd name="connsiteY1418" fmla="*/ 2657739 h 5893281"/>
                <a:gd name="connsiteX1419" fmla="*/ 5015441 w 10035679"/>
                <a:gd name="connsiteY1419" fmla="*/ 2635401 h 5893281"/>
                <a:gd name="connsiteX1420" fmla="*/ 4987064 w 10035679"/>
                <a:gd name="connsiteY1420" fmla="*/ 2625135 h 5893281"/>
                <a:gd name="connsiteX1421" fmla="*/ 4962913 w 10035679"/>
                <a:gd name="connsiteY1421" fmla="*/ 2645663 h 5893281"/>
                <a:gd name="connsiteX1422" fmla="*/ 4930311 w 10035679"/>
                <a:gd name="connsiteY1422" fmla="*/ 2664379 h 5893281"/>
                <a:gd name="connsiteX1423" fmla="*/ 4891671 w 10035679"/>
                <a:gd name="connsiteY1423" fmla="*/ 2672833 h 5893281"/>
                <a:gd name="connsiteX1424" fmla="*/ 4887444 w 10035679"/>
                <a:gd name="connsiteY1424" fmla="*/ 2664379 h 5893281"/>
                <a:gd name="connsiteX1425" fmla="*/ 4885632 w 10035679"/>
                <a:gd name="connsiteY1425" fmla="*/ 2658345 h 5893281"/>
                <a:gd name="connsiteX1426" fmla="*/ 4881407 w 10035679"/>
                <a:gd name="connsiteY1426" fmla="*/ 2654117 h 5893281"/>
                <a:gd name="connsiteX1427" fmla="*/ 4873557 w 10035679"/>
                <a:gd name="connsiteY1427" fmla="*/ 2654117 h 5893281"/>
                <a:gd name="connsiteX1428" fmla="*/ 4871746 w 10035679"/>
                <a:gd name="connsiteY1428" fmla="*/ 2654117 h 5893281"/>
                <a:gd name="connsiteX1429" fmla="*/ 4863898 w 10035679"/>
                <a:gd name="connsiteY1429" fmla="*/ 2658345 h 5893281"/>
                <a:gd name="connsiteX1430" fmla="*/ 4845785 w 10035679"/>
                <a:gd name="connsiteY1430" fmla="*/ 2672833 h 5893281"/>
                <a:gd name="connsiteX1431" fmla="*/ 4839746 w 10035679"/>
                <a:gd name="connsiteY1431" fmla="*/ 2693362 h 5893281"/>
                <a:gd name="connsiteX1432" fmla="*/ 4835519 w 10035679"/>
                <a:gd name="connsiteY1432" fmla="*/ 2715700 h 5893281"/>
                <a:gd name="connsiteX1433" fmla="*/ 4825258 w 10035679"/>
                <a:gd name="connsiteY1433" fmla="*/ 2732001 h 5893281"/>
                <a:gd name="connsiteX1434" fmla="*/ 4786617 w 10035679"/>
                <a:gd name="connsiteY1434" fmla="*/ 2732001 h 5893281"/>
                <a:gd name="connsiteX1435" fmla="*/ 4772730 w 10035679"/>
                <a:gd name="connsiteY1435" fmla="*/ 2750719 h 5893281"/>
                <a:gd name="connsiteX1436" fmla="*/ 4762465 w 10035679"/>
                <a:gd name="connsiteY1436" fmla="*/ 2771246 h 5893281"/>
                <a:gd name="connsiteX1437" fmla="*/ 4754618 w 10035679"/>
                <a:gd name="connsiteY1437" fmla="*/ 2797812 h 5893281"/>
                <a:gd name="connsiteX1438" fmla="*/ 4750388 w 10035679"/>
                <a:gd name="connsiteY1438" fmla="*/ 2799622 h 5893281"/>
                <a:gd name="connsiteX1439" fmla="*/ 4750388 w 10035679"/>
                <a:gd name="connsiteY1439" fmla="*/ 2808074 h 5893281"/>
                <a:gd name="connsiteX1440" fmla="*/ 4754618 w 10035679"/>
                <a:gd name="connsiteY1440" fmla="*/ 2812301 h 5893281"/>
                <a:gd name="connsiteX1441" fmla="*/ 4758844 w 10035679"/>
                <a:gd name="connsiteY1441" fmla="*/ 2814113 h 5893281"/>
                <a:gd name="connsiteX1442" fmla="*/ 4764881 w 10035679"/>
                <a:gd name="connsiteY1442" fmla="*/ 2822565 h 5893281"/>
                <a:gd name="connsiteX1443" fmla="*/ 4769107 w 10035679"/>
                <a:gd name="connsiteY1443" fmla="*/ 2828602 h 5893281"/>
                <a:gd name="connsiteX1444" fmla="*/ 4758844 w 10035679"/>
                <a:gd name="connsiteY1444" fmla="*/ 2828602 h 5893281"/>
                <a:gd name="connsiteX1445" fmla="*/ 4754618 w 10035679"/>
                <a:gd name="connsiteY1445" fmla="*/ 2832830 h 5893281"/>
                <a:gd name="connsiteX1446" fmla="*/ 4750388 w 10035679"/>
                <a:gd name="connsiteY1446" fmla="*/ 2832830 h 5893281"/>
                <a:gd name="connsiteX1447" fmla="*/ 4748579 w 10035679"/>
                <a:gd name="connsiteY1447" fmla="*/ 2837056 h 5893281"/>
                <a:gd name="connsiteX1448" fmla="*/ 4744353 w 10035679"/>
                <a:gd name="connsiteY1448" fmla="*/ 2841282 h 5893281"/>
                <a:gd name="connsiteX1449" fmla="*/ 4736503 w 10035679"/>
                <a:gd name="connsiteY1449" fmla="*/ 2843092 h 5893281"/>
                <a:gd name="connsiteX1450" fmla="*/ 4736503 w 10035679"/>
                <a:gd name="connsiteY1450" fmla="*/ 2851544 h 5893281"/>
                <a:gd name="connsiteX1451" fmla="*/ 4736503 w 10035679"/>
                <a:gd name="connsiteY1451" fmla="*/ 2855772 h 5893281"/>
                <a:gd name="connsiteX1452" fmla="*/ 4736503 w 10035679"/>
                <a:gd name="connsiteY1452" fmla="*/ 2859393 h 5893281"/>
                <a:gd name="connsiteX1453" fmla="*/ 4736503 w 10035679"/>
                <a:gd name="connsiteY1453" fmla="*/ 2871469 h 5893281"/>
                <a:gd name="connsiteX1454" fmla="*/ 4712353 w 10035679"/>
                <a:gd name="connsiteY1454" fmla="*/ 2873279 h 5893281"/>
                <a:gd name="connsiteX1455" fmla="*/ 4702090 w 10035679"/>
                <a:gd name="connsiteY1455" fmla="*/ 2881733 h 5893281"/>
                <a:gd name="connsiteX1456" fmla="*/ 4694241 w 10035679"/>
                <a:gd name="connsiteY1456" fmla="*/ 2887770 h 5893281"/>
                <a:gd name="connsiteX1457" fmla="*/ 4688204 w 10035679"/>
                <a:gd name="connsiteY1457" fmla="*/ 2899845 h 5893281"/>
                <a:gd name="connsiteX1458" fmla="*/ 4677940 w 10035679"/>
                <a:gd name="connsiteY1458" fmla="*/ 2910110 h 5893281"/>
                <a:gd name="connsiteX1459" fmla="*/ 4665864 w 10035679"/>
                <a:gd name="connsiteY1459" fmla="*/ 2914336 h 5893281"/>
                <a:gd name="connsiteX1460" fmla="*/ 4659826 w 10035679"/>
                <a:gd name="connsiteY1460" fmla="*/ 2914336 h 5893281"/>
                <a:gd name="connsiteX1461" fmla="*/ 4649563 w 10035679"/>
                <a:gd name="connsiteY1461" fmla="*/ 2910110 h 5893281"/>
                <a:gd name="connsiteX1462" fmla="*/ 4641712 w 10035679"/>
                <a:gd name="connsiteY1462" fmla="*/ 2905882 h 5893281"/>
                <a:gd name="connsiteX1463" fmla="*/ 4635677 w 10035679"/>
                <a:gd name="connsiteY1463" fmla="*/ 2901656 h 5893281"/>
                <a:gd name="connsiteX1464" fmla="*/ 4631451 w 10035679"/>
                <a:gd name="connsiteY1464" fmla="*/ 2901656 h 5893281"/>
                <a:gd name="connsiteX1465" fmla="*/ 4625411 w 10035679"/>
                <a:gd name="connsiteY1465" fmla="*/ 2905882 h 5893281"/>
                <a:gd name="connsiteX1466" fmla="*/ 4617564 w 10035679"/>
                <a:gd name="connsiteY1466" fmla="*/ 2910110 h 5893281"/>
                <a:gd name="connsiteX1467" fmla="*/ 4611526 w 10035679"/>
                <a:gd name="connsiteY1467" fmla="*/ 2914336 h 5893281"/>
                <a:gd name="connsiteX1468" fmla="*/ 4599452 w 10035679"/>
                <a:gd name="connsiteY1468" fmla="*/ 2916147 h 5893281"/>
                <a:gd name="connsiteX1469" fmla="*/ 4599452 w 10035679"/>
                <a:gd name="connsiteY1469" fmla="*/ 2934863 h 5893281"/>
                <a:gd name="connsiteX1470" fmla="*/ 4698467 w 10035679"/>
                <a:gd name="connsiteY1470" fmla="*/ 2949354 h 5893281"/>
                <a:gd name="connsiteX1471" fmla="*/ 4726843 w 10035679"/>
                <a:gd name="connsiteY1471" fmla="*/ 2934863 h 5893281"/>
                <a:gd name="connsiteX1472" fmla="*/ 4755221 w 10035679"/>
                <a:gd name="connsiteY1472" fmla="*/ 2916147 h 5893281"/>
                <a:gd name="connsiteX1473" fmla="*/ 4777562 w 10035679"/>
                <a:gd name="connsiteY1473" fmla="*/ 2901656 h 5893281"/>
                <a:gd name="connsiteX1474" fmla="*/ 4807749 w 10035679"/>
                <a:gd name="connsiteY1474" fmla="*/ 2895619 h 5893281"/>
                <a:gd name="connsiteX1475" fmla="*/ 4854237 w 10035679"/>
                <a:gd name="connsiteY1475" fmla="*/ 2887167 h 5893281"/>
                <a:gd name="connsiteX1476" fmla="*/ 4903141 w 10035679"/>
                <a:gd name="connsiteY1476" fmla="*/ 2885354 h 5893281"/>
                <a:gd name="connsiteX1477" fmla="*/ 4958084 w 10035679"/>
                <a:gd name="connsiteY1477" fmla="*/ 2885354 h 5893281"/>
                <a:gd name="connsiteX1478" fmla="*/ 5002763 w 10035679"/>
                <a:gd name="connsiteY1478" fmla="*/ 2885354 h 5893281"/>
                <a:gd name="connsiteX1479" fmla="*/ 5041398 w 10035679"/>
                <a:gd name="connsiteY1479" fmla="*/ 2887167 h 5893281"/>
                <a:gd name="connsiteX1480" fmla="*/ 5059498 w 10035679"/>
                <a:gd name="connsiteY1480" fmla="*/ 2891393 h 5893281"/>
                <a:gd name="connsiteX1481" fmla="*/ 5068553 w 10035679"/>
                <a:gd name="connsiteY1481" fmla="*/ 2891393 h 5893281"/>
                <a:gd name="connsiteX1482" fmla="*/ 5056477 w 10035679"/>
                <a:gd name="connsiteY1482" fmla="*/ 2924599 h 5893281"/>
                <a:gd name="connsiteX1483" fmla="*/ 5050454 w 10035679"/>
                <a:gd name="connsiteY1483" fmla="*/ 2959616 h 5893281"/>
                <a:gd name="connsiteX1484" fmla="*/ 5042605 w 10035679"/>
                <a:gd name="connsiteY1484" fmla="*/ 2996445 h 5893281"/>
                <a:gd name="connsiteX1485" fmla="*/ 5054680 w 10035679"/>
                <a:gd name="connsiteY1485" fmla="*/ 3002484 h 5893281"/>
                <a:gd name="connsiteX1486" fmla="*/ 5056477 w 10035679"/>
                <a:gd name="connsiteY1486" fmla="*/ 3010936 h 5893281"/>
                <a:gd name="connsiteX1487" fmla="*/ 5064327 w 10035679"/>
                <a:gd name="connsiteY1487" fmla="*/ 3016975 h 5893281"/>
                <a:gd name="connsiteX1488" fmla="*/ 5068553 w 10035679"/>
                <a:gd name="connsiteY1488" fmla="*/ 3021201 h 5893281"/>
                <a:gd name="connsiteX1489" fmla="*/ 5074591 w 10035679"/>
                <a:gd name="connsiteY1489" fmla="*/ 3027238 h 5893281"/>
                <a:gd name="connsiteX1490" fmla="*/ 5098742 w 10035679"/>
                <a:gd name="connsiteY1490" fmla="*/ 3035690 h 5893281"/>
                <a:gd name="connsiteX1491" fmla="*/ 5127119 w 10035679"/>
                <a:gd name="connsiteY1491" fmla="*/ 3035690 h 5893281"/>
                <a:gd name="connsiteX1492" fmla="*/ 5155496 w 10035679"/>
                <a:gd name="connsiteY1492" fmla="*/ 3039918 h 5893281"/>
                <a:gd name="connsiteX1493" fmla="*/ 5183870 w 10035679"/>
                <a:gd name="connsiteY1493" fmla="*/ 3054407 h 5893281"/>
                <a:gd name="connsiteX1494" fmla="*/ 5191720 w 10035679"/>
                <a:gd name="connsiteY1494" fmla="*/ 3083388 h 5893281"/>
                <a:gd name="connsiteX1495" fmla="*/ 5205608 w 10035679"/>
                <a:gd name="connsiteY1495" fmla="*/ 3089425 h 5893281"/>
                <a:gd name="connsiteX1496" fmla="*/ 5226135 w 10035679"/>
                <a:gd name="connsiteY1496" fmla="*/ 3097877 h 5893281"/>
                <a:gd name="connsiteX1497" fmla="*/ 5254512 w 10035679"/>
                <a:gd name="connsiteY1497" fmla="*/ 3103916 h 5893281"/>
                <a:gd name="connsiteX1498" fmla="*/ 5278661 w 10035679"/>
                <a:gd name="connsiteY1498" fmla="*/ 3112368 h 5893281"/>
                <a:gd name="connsiteX1499" fmla="*/ 5292548 w 10035679"/>
                <a:gd name="connsiteY1499" fmla="*/ 3114178 h 5893281"/>
                <a:gd name="connsiteX1500" fmla="*/ 5296775 w 10035679"/>
                <a:gd name="connsiteY1500" fmla="*/ 3093651 h 5893281"/>
                <a:gd name="connsiteX1501" fmla="*/ 5304624 w 10035679"/>
                <a:gd name="connsiteY1501" fmla="*/ 3074934 h 5893281"/>
                <a:gd name="connsiteX1502" fmla="*/ 5310661 w 10035679"/>
                <a:gd name="connsiteY1502" fmla="*/ 3056219 h 5893281"/>
                <a:gd name="connsiteX1503" fmla="*/ 5333001 w 10035679"/>
                <a:gd name="connsiteY1503" fmla="*/ 3041728 h 5893281"/>
                <a:gd name="connsiteX1504" fmla="*/ 5363188 w 10035679"/>
                <a:gd name="connsiteY1504" fmla="*/ 3035690 h 5893281"/>
                <a:gd name="connsiteX1505" fmla="*/ 5391565 w 10035679"/>
                <a:gd name="connsiteY1505" fmla="*/ 3041728 h 5893281"/>
                <a:gd name="connsiteX1506" fmla="*/ 5419942 w 10035679"/>
                <a:gd name="connsiteY1506" fmla="*/ 3056219 h 5893281"/>
                <a:gd name="connsiteX1507" fmla="*/ 5448318 w 10035679"/>
                <a:gd name="connsiteY1507" fmla="*/ 3068293 h 5893281"/>
                <a:gd name="connsiteX1508" fmla="*/ 5462204 w 10035679"/>
                <a:gd name="connsiteY1508" fmla="*/ 3070105 h 5893281"/>
                <a:gd name="connsiteX1509" fmla="*/ 5490581 w 10035679"/>
                <a:gd name="connsiteY1509" fmla="*/ 3074331 h 5893281"/>
                <a:gd name="connsiteX1510" fmla="*/ 5518958 w 10035679"/>
                <a:gd name="connsiteY1510" fmla="*/ 3082783 h 5893281"/>
                <a:gd name="connsiteX1511" fmla="*/ 5547335 w 10035679"/>
                <a:gd name="connsiteY1511" fmla="*/ 3084594 h 5893281"/>
                <a:gd name="connsiteX1512" fmla="*/ 5569673 w 10035679"/>
                <a:gd name="connsiteY1512" fmla="*/ 3088822 h 5893281"/>
                <a:gd name="connsiteX1513" fmla="*/ 5579937 w 10035679"/>
                <a:gd name="connsiteY1513" fmla="*/ 3093048 h 5893281"/>
                <a:gd name="connsiteX1514" fmla="*/ 5585974 w 10035679"/>
                <a:gd name="connsiteY1514" fmla="*/ 3088822 h 5893281"/>
                <a:gd name="connsiteX1515" fmla="*/ 5590202 w 10035679"/>
                <a:gd name="connsiteY1515" fmla="*/ 3082783 h 5893281"/>
                <a:gd name="connsiteX1516" fmla="*/ 5594428 w 10035679"/>
                <a:gd name="connsiteY1516" fmla="*/ 3078557 h 5893281"/>
                <a:gd name="connsiteX1517" fmla="*/ 5600465 w 10035679"/>
                <a:gd name="connsiteY1517" fmla="*/ 3070105 h 5893281"/>
                <a:gd name="connsiteX1518" fmla="*/ 5608314 w 10035679"/>
                <a:gd name="connsiteY1518" fmla="*/ 3068293 h 5893281"/>
                <a:gd name="connsiteX1519" fmla="*/ 5614351 w 10035679"/>
                <a:gd name="connsiteY1519" fmla="*/ 3068293 h 5893281"/>
                <a:gd name="connsiteX1520" fmla="*/ 5624616 w 10035679"/>
                <a:gd name="connsiteY1520" fmla="*/ 3068293 h 5893281"/>
                <a:gd name="connsiteX1521" fmla="*/ 5651182 w 10035679"/>
                <a:gd name="connsiteY1521" fmla="*/ 3074331 h 5893281"/>
                <a:gd name="connsiteX1522" fmla="*/ 5671709 w 10035679"/>
                <a:gd name="connsiteY1522" fmla="*/ 3084594 h 5893281"/>
                <a:gd name="connsiteX1523" fmla="*/ 5695860 w 10035679"/>
                <a:gd name="connsiteY1523" fmla="*/ 3082783 h 5893281"/>
                <a:gd name="connsiteX1524" fmla="*/ 5722424 w 10035679"/>
                <a:gd name="connsiteY1524" fmla="*/ 3074331 h 5893281"/>
                <a:gd name="connsiteX1525" fmla="*/ 5724235 w 10035679"/>
                <a:gd name="connsiteY1525" fmla="*/ 3045350 h 5893281"/>
                <a:gd name="connsiteX1526" fmla="*/ 5738123 w 10035679"/>
                <a:gd name="connsiteY1526" fmla="*/ 3010333 h 5893281"/>
                <a:gd name="connsiteX1527" fmla="*/ 5750198 w 10035679"/>
                <a:gd name="connsiteY1527" fmla="*/ 2977126 h 5893281"/>
                <a:gd name="connsiteX1528" fmla="*/ 5753819 w 10035679"/>
                <a:gd name="connsiteY1528" fmla="*/ 2949354 h 5893281"/>
                <a:gd name="connsiteX1529" fmla="*/ 5747782 w 10035679"/>
                <a:gd name="connsiteY1529" fmla="*/ 2924599 h 5893281"/>
                <a:gd name="connsiteX1530" fmla="*/ 5743556 w 10035679"/>
                <a:gd name="connsiteY1530" fmla="*/ 2916147 h 5893281"/>
                <a:gd name="connsiteX1531" fmla="*/ 5743556 w 10035679"/>
                <a:gd name="connsiteY1531" fmla="*/ 2910110 h 5893281"/>
                <a:gd name="connsiteX1532" fmla="*/ 5739330 w 10035679"/>
                <a:gd name="connsiteY1532" fmla="*/ 2905882 h 5893281"/>
                <a:gd name="connsiteX1533" fmla="*/ 5735104 w 10035679"/>
                <a:gd name="connsiteY1533" fmla="*/ 2901656 h 5893281"/>
                <a:gd name="connsiteX1534" fmla="*/ 5729066 w 10035679"/>
                <a:gd name="connsiteY1534" fmla="*/ 2901656 h 5893281"/>
                <a:gd name="connsiteX1535" fmla="*/ 5721216 w 10035679"/>
                <a:gd name="connsiteY1535" fmla="*/ 2901656 h 5893281"/>
                <a:gd name="connsiteX1536" fmla="*/ 5707330 w 10035679"/>
                <a:gd name="connsiteY1536" fmla="*/ 2901656 h 5893281"/>
                <a:gd name="connsiteX1537" fmla="*/ 5691029 w 10035679"/>
                <a:gd name="connsiteY1537" fmla="*/ 2916147 h 5893281"/>
                <a:gd name="connsiteX1538" fmla="*/ 5677143 w 10035679"/>
                <a:gd name="connsiteY1538" fmla="*/ 2920373 h 5893281"/>
                <a:gd name="connsiteX1539" fmla="*/ 5663255 w 10035679"/>
                <a:gd name="connsiteY1539" fmla="*/ 2916147 h 5893281"/>
                <a:gd name="connsiteX1540" fmla="*/ 5649369 w 10035679"/>
                <a:gd name="connsiteY1540" fmla="*/ 2910110 h 5893281"/>
                <a:gd name="connsiteX1541" fmla="*/ 5631257 w 10035679"/>
                <a:gd name="connsiteY1541" fmla="*/ 2901656 h 5893281"/>
                <a:gd name="connsiteX1542" fmla="*/ 5620992 w 10035679"/>
                <a:gd name="connsiteY1542" fmla="*/ 2899845 h 5893281"/>
                <a:gd name="connsiteX1543" fmla="*/ 5613145 w 10035679"/>
                <a:gd name="connsiteY1543" fmla="*/ 2901656 h 5893281"/>
                <a:gd name="connsiteX1544" fmla="*/ 5602880 w 10035679"/>
                <a:gd name="connsiteY1544" fmla="*/ 2905882 h 5893281"/>
                <a:gd name="connsiteX1545" fmla="*/ 5598654 w 10035679"/>
                <a:gd name="connsiteY1545" fmla="*/ 2914336 h 5893281"/>
                <a:gd name="connsiteX1546" fmla="*/ 5592616 w 10035679"/>
                <a:gd name="connsiteY1546" fmla="*/ 2920373 h 5893281"/>
                <a:gd name="connsiteX1547" fmla="*/ 5584768 w 10035679"/>
                <a:gd name="connsiteY1547" fmla="*/ 2924599 h 5893281"/>
                <a:gd name="connsiteX1548" fmla="*/ 5554579 w 10035679"/>
                <a:gd name="connsiteY1548" fmla="*/ 2916147 h 5893281"/>
                <a:gd name="connsiteX1549" fmla="*/ 5521976 w 10035679"/>
                <a:gd name="connsiteY1549" fmla="*/ 2895619 h 5893281"/>
                <a:gd name="connsiteX1550" fmla="*/ 5497825 w 10035679"/>
                <a:gd name="connsiteY1550" fmla="*/ 2862412 h 5893281"/>
                <a:gd name="connsiteX1551" fmla="*/ 5485750 w 10035679"/>
                <a:gd name="connsiteY1551" fmla="*/ 2829206 h 5893281"/>
                <a:gd name="connsiteX1552" fmla="*/ 5485750 w 10035679"/>
                <a:gd name="connsiteY1552" fmla="*/ 2823168 h 5893281"/>
                <a:gd name="connsiteX1553" fmla="*/ 5485750 w 10035679"/>
                <a:gd name="connsiteY1553" fmla="*/ 2814716 h 5893281"/>
                <a:gd name="connsiteX1554" fmla="*/ 5485750 w 10035679"/>
                <a:gd name="connsiteY1554" fmla="*/ 2808679 h 5893281"/>
                <a:gd name="connsiteX1555" fmla="*/ 5485750 w 10035679"/>
                <a:gd name="connsiteY1555" fmla="*/ 2800225 h 5893281"/>
                <a:gd name="connsiteX1556" fmla="*/ 5485750 w 10035679"/>
                <a:gd name="connsiteY1556" fmla="*/ 2794189 h 5893281"/>
                <a:gd name="connsiteX1557" fmla="*/ 5489978 w 10035679"/>
                <a:gd name="connsiteY1557" fmla="*/ 2785737 h 5893281"/>
                <a:gd name="connsiteX1558" fmla="*/ 5494204 w 10035679"/>
                <a:gd name="connsiteY1558" fmla="*/ 2775472 h 5893281"/>
                <a:gd name="connsiteX1559" fmla="*/ 5486355 w 10035679"/>
                <a:gd name="connsiteY1559" fmla="*/ 2769435 h 5893281"/>
                <a:gd name="connsiteX1560" fmla="*/ 5480316 w 10035679"/>
                <a:gd name="connsiteY1560" fmla="*/ 2765209 h 5893281"/>
                <a:gd name="connsiteX1561" fmla="*/ 5476090 w 10035679"/>
                <a:gd name="connsiteY1561" fmla="*/ 2760983 h 5893281"/>
                <a:gd name="connsiteX1562" fmla="*/ 5471864 w 10035679"/>
                <a:gd name="connsiteY1562" fmla="*/ 2756755 h 5893281"/>
                <a:gd name="connsiteX1563" fmla="*/ 5465827 w 10035679"/>
                <a:gd name="connsiteY1563" fmla="*/ 2754945 h 5893281"/>
                <a:gd name="connsiteX1564" fmla="*/ 5455563 w 10035679"/>
                <a:gd name="connsiteY1564" fmla="*/ 2750719 h 5893281"/>
                <a:gd name="connsiteX1565" fmla="*/ 5451337 w 10035679"/>
                <a:gd name="connsiteY1565" fmla="*/ 2746492 h 5893281"/>
                <a:gd name="connsiteX1566" fmla="*/ 5447111 w 10035679"/>
                <a:gd name="connsiteY1566" fmla="*/ 2746492 h 5893281"/>
                <a:gd name="connsiteX1567" fmla="*/ 5442884 w 10035679"/>
                <a:gd name="connsiteY1567" fmla="*/ 2742266 h 5893281"/>
                <a:gd name="connsiteX1568" fmla="*/ 5436846 w 10035679"/>
                <a:gd name="connsiteY1568" fmla="*/ 2742266 h 5893281"/>
                <a:gd name="connsiteX1569" fmla="*/ 5428999 w 10035679"/>
                <a:gd name="connsiteY1569" fmla="*/ 2742266 h 5893281"/>
                <a:gd name="connsiteX1570" fmla="*/ 5428999 w 10035679"/>
                <a:gd name="connsiteY1570" fmla="*/ 2750719 h 5893281"/>
                <a:gd name="connsiteX1571" fmla="*/ 5422960 w 10035679"/>
                <a:gd name="connsiteY1571" fmla="*/ 2750719 h 5893281"/>
                <a:gd name="connsiteX1572" fmla="*/ 5422960 w 10035679"/>
                <a:gd name="connsiteY1572" fmla="*/ 2760983 h 5893281"/>
                <a:gd name="connsiteX1573" fmla="*/ 5427186 w 10035679"/>
                <a:gd name="connsiteY1573" fmla="*/ 2769435 h 5893281"/>
                <a:gd name="connsiteX1574" fmla="*/ 5427186 w 10035679"/>
                <a:gd name="connsiteY1574" fmla="*/ 2771246 h 5893281"/>
                <a:gd name="connsiteX1575" fmla="*/ 5427186 w 10035679"/>
                <a:gd name="connsiteY1575" fmla="*/ 2775472 h 5893281"/>
                <a:gd name="connsiteX1576" fmla="*/ 5422960 w 10035679"/>
                <a:gd name="connsiteY1576" fmla="*/ 2779698 h 5893281"/>
                <a:gd name="connsiteX1577" fmla="*/ 5418734 w 10035679"/>
                <a:gd name="connsiteY1577" fmla="*/ 2779698 h 5893281"/>
                <a:gd name="connsiteX1578" fmla="*/ 5412697 w 10035679"/>
                <a:gd name="connsiteY1578" fmla="*/ 2779698 h 5893281"/>
                <a:gd name="connsiteX1579" fmla="*/ 5398809 w 10035679"/>
                <a:gd name="connsiteY1579" fmla="*/ 2783926 h 5893281"/>
                <a:gd name="connsiteX1580" fmla="*/ 5394583 w 10035679"/>
                <a:gd name="connsiteY1580" fmla="*/ 2775472 h 5893281"/>
                <a:gd name="connsiteX1581" fmla="*/ 5390357 w 10035679"/>
                <a:gd name="connsiteY1581" fmla="*/ 2771246 h 5893281"/>
                <a:gd name="connsiteX1582" fmla="*/ 5390357 w 10035679"/>
                <a:gd name="connsiteY1582" fmla="*/ 2769435 h 5893281"/>
                <a:gd name="connsiteX1583" fmla="*/ 5384320 w 10035679"/>
                <a:gd name="connsiteY1583" fmla="*/ 2765209 h 5893281"/>
                <a:gd name="connsiteX1584" fmla="*/ 5384320 w 10035679"/>
                <a:gd name="connsiteY1584" fmla="*/ 2774869 h 5893281"/>
                <a:gd name="connsiteX1585" fmla="*/ 5402432 w 10035679"/>
                <a:gd name="connsiteY1585" fmla="*/ 2797207 h 5893281"/>
                <a:gd name="connsiteX1586" fmla="*/ 5416318 w 10035679"/>
                <a:gd name="connsiteY1586" fmla="*/ 2827999 h 5893281"/>
                <a:gd name="connsiteX1587" fmla="*/ 5422357 w 10035679"/>
                <a:gd name="connsiteY1587" fmla="*/ 2861206 h 5893281"/>
                <a:gd name="connsiteX1588" fmla="*/ 5412092 w 10035679"/>
                <a:gd name="connsiteY1588" fmla="*/ 2869658 h 5893281"/>
                <a:gd name="connsiteX1589" fmla="*/ 5404243 w 10035679"/>
                <a:gd name="connsiteY1589" fmla="*/ 2871469 h 5893281"/>
                <a:gd name="connsiteX1590" fmla="*/ 5402432 w 10035679"/>
                <a:gd name="connsiteY1590" fmla="*/ 2879921 h 5893281"/>
                <a:gd name="connsiteX1591" fmla="*/ 5398206 w 10035679"/>
                <a:gd name="connsiteY1591" fmla="*/ 2885960 h 5893281"/>
                <a:gd name="connsiteX1592" fmla="*/ 5398206 w 10035679"/>
                <a:gd name="connsiteY1592" fmla="*/ 2890186 h 5893281"/>
                <a:gd name="connsiteX1593" fmla="*/ 5393980 w 10035679"/>
                <a:gd name="connsiteY1593" fmla="*/ 2898638 h 5893281"/>
                <a:gd name="connsiteX1594" fmla="*/ 5389754 w 10035679"/>
                <a:gd name="connsiteY1594" fmla="*/ 2900450 h 5893281"/>
                <a:gd name="connsiteX1595" fmla="*/ 5379489 w 10035679"/>
                <a:gd name="connsiteY1595" fmla="*/ 2904676 h 5893281"/>
                <a:gd name="connsiteX1596" fmla="*/ 5369225 w 10035679"/>
                <a:gd name="connsiteY1596" fmla="*/ 2908902 h 5893281"/>
                <a:gd name="connsiteX1597" fmla="*/ 5364999 w 10035679"/>
                <a:gd name="connsiteY1597" fmla="*/ 2904676 h 5893281"/>
                <a:gd name="connsiteX1598" fmla="*/ 5360773 w 10035679"/>
                <a:gd name="connsiteY1598" fmla="*/ 2904676 h 5893281"/>
                <a:gd name="connsiteX1599" fmla="*/ 5358962 w 10035679"/>
                <a:gd name="connsiteY1599" fmla="*/ 2900450 h 5893281"/>
                <a:gd name="connsiteX1600" fmla="*/ 5351113 w 10035679"/>
                <a:gd name="connsiteY1600" fmla="*/ 2900450 h 5893281"/>
                <a:gd name="connsiteX1601" fmla="*/ 5318510 w 10035679"/>
                <a:gd name="connsiteY1601" fmla="*/ 2803848 h 5893281"/>
                <a:gd name="connsiteX1602" fmla="*/ 5312473 w 10035679"/>
                <a:gd name="connsiteY1602" fmla="*/ 2799622 h 5893281"/>
                <a:gd name="connsiteX1603" fmla="*/ 5304624 w 10035679"/>
                <a:gd name="connsiteY1603" fmla="*/ 2793586 h 5893281"/>
                <a:gd name="connsiteX1604" fmla="*/ 5294359 w 10035679"/>
                <a:gd name="connsiteY1604" fmla="*/ 2785131 h 5893281"/>
                <a:gd name="connsiteX1605" fmla="*/ 5288322 w 10035679"/>
                <a:gd name="connsiteY1605" fmla="*/ 2783321 h 5893281"/>
                <a:gd name="connsiteX1606" fmla="*/ 5280473 w 10035679"/>
                <a:gd name="connsiteY1606" fmla="*/ 2774869 h 5893281"/>
                <a:gd name="connsiteX1607" fmla="*/ 5276247 w 10035679"/>
                <a:gd name="connsiteY1607" fmla="*/ 2754342 h 5893281"/>
                <a:gd name="connsiteX1608" fmla="*/ 5280473 w 10035679"/>
                <a:gd name="connsiteY1608" fmla="*/ 2735625 h 5893281"/>
                <a:gd name="connsiteX1609" fmla="*/ 5284699 w 10035679"/>
                <a:gd name="connsiteY1609" fmla="*/ 2721134 h 5893281"/>
                <a:gd name="connsiteX1610" fmla="*/ 5284699 w 10035679"/>
                <a:gd name="connsiteY1610" fmla="*/ 2706643 h 5893281"/>
                <a:gd name="connsiteX1611" fmla="*/ 5274434 w 10035679"/>
                <a:gd name="connsiteY1611" fmla="*/ 2696380 h 5893281"/>
                <a:gd name="connsiteX1612" fmla="*/ 5247870 w 10035679"/>
                <a:gd name="connsiteY1612" fmla="*/ 2677664 h 5893281"/>
                <a:gd name="connsiteX1613" fmla="*/ 5227343 w 10035679"/>
                <a:gd name="connsiteY1613" fmla="*/ 2667398 h 5893281"/>
                <a:gd name="connsiteX1614" fmla="*/ 5209229 w 10035679"/>
                <a:gd name="connsiteY1614" fmla="*/ 2663173 h 5893281"/>
                <a:gd name="connsiteX1615" fmla="*/ 5192927 w 10035679"/>
                <a:gd name="connsiteY1615" fmla="*/ 2652908 h 5893281"/>
                <a:gd name="connsiteX1616" fmla="*/ 5179041 w 10035679"/>
                <a:gd name="connsiteY1616" fmla="*/ 2630570 h 5893281"/>
                <a:gd name="connsiteX1617" fmla="*/ 5165155 w 10035679"/>
                <a:gd name="connsiteY1617" fmla="*/ 2591326 h 5893281"/>
                <a:gd name="connsiteX1618" fmla="*/ 5136779 w 10035679"/>
                <a:gd name="connsiteY1618" fmla="*/ 2599779 h 5893281"/>
                <a:gd name="connsiteX1619" fmla="*/ 5132553 w 10035679"/>
                <a:gd name="connsiteY1619" fmla="*/ 2587705 h 5893281"/>
                <a:gd name="connsiteX1620" fmla="*/ 5132553 w 10035679"/>
                <a:gd name="connsiteY1620" fmla="*/ 2581666 h 5893281"/>
                <a:gd name="connsiteX1621" fmla="*/ 5128327 w 10035679"/>
                <a:gd name="connsiteY1621" fmla="*/ 2573214 h 5893281"/>
                <a:gd name="connsiteX1622" fmla="*/ 2701834 w 10035679"/>
                <a:gd name="connsiteY1622" fmla="*/ 2558722 h 5893281"/>
                <a:gd name="connsiteX1623" fmla="*/ 2701532 w 10035679"/>
                <a:gd name="connsiteY1623" fmla="*/ 2559325 h 5893281"/>
                <a:gd name="connsiteX1624" fmla="*/ 2707258 w 10035679"/>
                <a:gd name="connsiteY1624" fmla="*/ 2559325 h 5893281"/>
                <a:gd name="connsiteX1625" fmla="*/ 2707264 w 10035679"/>
                <a:gd name="connsiteY1625" fmla="*/ 2559325 h 5893281"/>
                <a:gd name="connsiteX1626" fmla="*/ 2705453 w 10035679"/>
                <a:gd name="connsiteY1626" fmla="*/ 2567781 h 5893281"/>
                <a:gd name="connsiteX1627" fmla="*/ 2701225 w 10035679"/>
                <a:gd name="connsiteY1627" fmla="*/ 2571402 h 5893281"/>
                <a:gd name="connsiteX1628" fmla="*/ 2696998 w 10035679"/>
                <a:gd name="connsiteY1628" fmla="*/ 2578044 h 5893281"/>
                <a:gd name="connsiteX1629" fmla="*/ 2696998 w 10035679"/>
                <a:gd name="connsiteY1629" fmla="*/ 2581667 h 5893281"/>
                <a:gd name="connsiteX1630" fmla="*/ 2695330 w 10035679"/>
                <a:gd name="connsiteY1630" fmla="*/ 2591678 h 5893281"/>
                <a:gd name="connsiteX1631" fmla="*/ 2695797 w 10035679"/>
                <a:gd name="connsiteY1631" fmla="*/ 2591929 h 5893281"/>
                <a:gd name="connsiteX1632" fmla="*/ 2697608 w 10035679"/>
                <a:gd name="connsiteY1632" fmla="*/ 2581666 h 5893281"/>
                <a:gd name="connsiteX1633" fmla="*/ 2697608 w 10035679"/>
                <a:gd name="connsiteY1633" fmla="*/ 2577441 h 5893281"/>
                <a:gd name="connsiteX1634" fmla="*/ 2701834 w 10035679"/>
                <a:gd name="connsiteY1634" fmla="*/ 2571402 h 5893281"/>
                <a:gd name="connsiteX1635" fmla="*/ 2706060 w 10035679"/>
                <a:gd name="connsiteY1635" fmla="*/ 2567174 h 5893281"/>
                <a:gd name="connsiteX1636" fmla="*/ 2707872 w 10035679"/>
                <a:gd name="connsiteY1636" fmla="*/ 2558722 h 5893281"/>
                <a:gd name="connsiteX1637" fmla="*/ 5611937 w 10035679"/>
                <a:gd name="connsiteY1637" fmla="*/ 2529138 h 5893281"/>
                <a:gd name="connsiteX1638" fmla="*/ 5604088 w 10035679"/>
                <a:gd name="connsiteY1638" fmla="*/ 2545439 h 5893281"/>
                <a:gd name="connsiteX1639" fmla="*/ 5590202 w 10035679"/>
                <a:gd name="connsiteY1639" fmla="*/ 2572008 h 5893281"/>
                <a:gd name="connsiteX1640" fmla="*/ 5572088 w 10035679"/>
                <a:gd name="connsiteY1640" fmla="*/ 2600986 h 5893281"/>
                <a:gd name="connsiteX1641" fmla="*/ 5555787 w 10035679"/>
                <a:gd name="connsiteY1641" fmla="*/ 2629967 h 5893281"/>
                <a:gd name="connsiteX1642" fmla="*/ 5541901 w 10035679"/>
                <a:gd name="connsiteY1642" fmla="*/ 2654720 h 5893281"/>
                <a:gd name="connsiteX1643" fmla="*/ 5534051 w 10035679"/>
                <a:gd name="connsiteY1643" fmla="*/ 2675248 h 5893281"/>
                <a:gd name="connsiteX1644" fmla="*/ 5534051 w 10035679"/>
                <a:gd name="connsiteY1644" fmla="*/ 2687324 h 5893281"/>
                <a:gd name="connsiteX1645" fmla="*/ 5538278 w 10035679"/>
                <a:gd name="connsiteY1645" fmla="*/ 2701815 h 5893281"/>
                <a:gd name="connsiteX1646" fmla="*/ 5538278 w 10035679"/>
                <a:gd name="connsiteY1646" fmla="*/ 2707850 h 5893281"/>
                <a:gd name="connsiteX1647" fmla="*/ 5542504 w 10035679"/>
                <a:gd name="connsiteY1647" fmla="*/ 2716304 h 5893281"/>
                <a:gd name="connsiteX1648" fmla="*/ 5548542 w 10035679"/>
                <a:gd name="connsiteY1648" fmla="*/ 2718115 h 5893281"/>
                <a:gd name="connsiteX1649" fmla="*/ 5556392 w 10035679"/>
                <a:gd name="connsiteY1649" fmla="*/ 2722342 h 5893281"/>
                <a:gd name="connsiteX1650" fmla="*/ 5566654 w 10035679"/>
                <a:gd name="connsiteY1650" fmla="*/ 2726567 h 5893281"/>
                <a:gd name="connsiteX1651" fmla="*/ 5595031 w 10035679"/>
                <a:gd name="connsiteY1651" fmla="*/ 2736833 h 5893281"/>
                <a:gd name="connsiteX1652" fmla="*/ 5623408 w 10035679"/>
                <a:gd name="connsiteY1652" fmla="*/ 2732606 h 5893281"/>
                <a:gd name="connsiteX1653" fmla="*/ 5647559 w 10035679"/>
                <a:gd name="connsiteY1653" fmla="*/ 2722342 h 5893281"/>
                <a:gd name="connsiteX1654" fmla="*/ 5675935 w 10035679"/>
                <a:gd name="connsiteY1654" fmla="*/ 2707850 h 5893281"/>
                <a:gd name="connsiteX1655" fmla="*/ 5704312 w 10035679"/>
                <a:gd name="connsiteY1655" fmla="*/ 2703625 h 5893281"/>
                <a:gd name="connsiteX1656" fmla="*/ 5732689 w 10035679"/>
                <a:gd name="connsiteY1656" fmla="*/ 2703625 h 5893281"/>
                <a:gd name="connsiteX1657" fmla="*/ 5750801 w 10035679"/>
                <a:gd name="connsiteY1657" fmla="*/ 2715700 h 5893281"/>
                <a:gd name="connsiteX1658" fmla="*/ 5764687 w 10035679"/>
                <a:gd name="connsiteY1658" fmla="*/ 2725965 h 5893281"/>
                <a:gd name="connsiteX1659" fmla="*/ 5780988 w 10035679"/>
                <a:gd name="connsiteY1659" fmla="*/ 2732001 h 5893281"/>
                <a:gd name="connsiteX1660" fmla="*/ 5823253 w 10035679"/>
                <a:gd name="connsiteY1660" fmla="*/ 2740454 h 5893281"/>
                <a:gd name="connsiteX1661" fmla="*/ 5865516 w 10035679"/>
                <a:gd name="connsiteY1661" fmla="*/ 2736228 h 5893281"/>
                <a:gd name="connsiteX1662" fmla="*/ 5904155 w 10035679"/>
                <a:gd name="connsiteY1662" fmla="*/ 2725965 h 5893281"/>
                <a:gd name="connsiteX1663" fmla="*/ 5915023 w 10035679"/>
                <a:gd name="connsiteY1663" fmla="*/ 2704229 h 5893281"/>
                <a:gd name="connsiteX1664" fmla="*/ 5902949 w 10035679"/>
                <a:gd name="connsiteY1664" fmla="*/ 2704229 h 5893281"/>
                <a:gd name="connsiteX1665" fmla="*/ 5886646 w 10035679"/>
                <a:gd name="connsiteY1665" fmla="*/ 2675248 h 5893281"/>
                <a:gd name="connsiteX1666" fmla="*/ 5858269 w 10035679"/>
                <a:gd name="connsiteY1666" fmla="*/ 2650493 h 5893281"/>
                <a:gd name="connsiteX1667" fmla="*/ 5817819 w 10035679"/>
                <a:gd name="connsiteY1667" fmla="*/ 2625741 h 5893281"/>
                <a:gd name="connsiteX1668" fmla="*/ 5779178 w 10035679"/>
                <a:gd name="connsiteY1668" fmla="*/ 2603401 h 5893281"/>
                <a:gd name="connsiteX1669" fmla="*/ 5748990 w 10035679"/>
                <a:gd name="connsiteY1669" fmla="*/ 2593138 h 5893281"/>
                <a:gd name="connsiteX1670" fmla="*/ 5730876 w 10035679"/>
                <a:gd name="connsiteY1670" fmla="*/ 2607627 h 5893281"/>
                <a:gd name="connsiteX1671" fmla="*/ 5706727 w 10035679"/>
                <a:gd name="connsiteY1671" fmla="*/ 2617891 h 5893281"/>
                <a:gd name="connsiteX1672" fmla="*/ 5688614 w 10035679"/>
                <a:gd name="connsiteY1672" fmla="*/ 2616081 h 5893281"/>
                <a:gd name="connsiteX1673" fmla="*/ 5678351 w 10035679"/>
                <a:gd name="connsiteY1673" fmla="*/ 2601591 h 5893281"/>
                <a:gd name="connsiteX1674" fmla="*/ 5664463 w 10035679"/>
                <a:gd name="connsiteY1674" fmla="*/ 2587099 h 5893281"/>
                <a:gd name="connsiteX1675" fmla="*/ 5656616 w 10035679"/>
                <a:gd name="connsiteY1675" fmla="*/ 2568384 h 5893281"/>
                <a:gd name="connsiteX1676" fmla="*/ 5680764 w 10035679"/>
                <a:gd name="connsiteY1676" fmla="*/ 2559928 h 5893281"/>
                <a:gd name="connsiteX1677" fmla="*/ 5678954 w 10035679"/>
                <a:gd name="connsiteY1677" fmla="*/ 2558119 h 5893281"/>
                <a:gd name="connsiteX1678" fmla="*/ 5674728 w 10035679"/>
                <a:gd name="connsiteY1678" fmla="*/ 2558119 h 5893281"/>
                <a:gd name="connsiteX1679" fmla="*/ 5670501 w 10035679"/>
                <a:gd name="connsiteY1679" fmla="*/ 2558119 h 5893281"/>
                <a:gd name="connsiteX1680" fmla="*/ 5664463 w 10035679"/>
                <a:gd name="connsiteY1680" fmla="*/ 2553892 h 5893281"/>
                <a:gd name="connsiteX1681" fmla="*/ 5652389 w 10035679"/>
                <a:gd name="connsiteY1681" fmla="*/ 2543628 h 5893281"/>
                <a:gd name="connsiteX1682" fmla="*/ 5642125 w 10035679"/>
                <a:gd name="connsiteY1682" fmla="*/ 2539402 h 5893281"/>
                <a:gd name="connsiteX1683" fmla="*/ 5628239 w 10035679"/>
                <a:gd name="connsiteY1683" fmla="*/ 2533364 h 5893281"/>
                <a:gd name="connsiteX1684" fmla="*/ 6178263 w 10035679"/>
                <a:gd name="connsiteY1684" fmla="*/ 2518875 h 5893281"/>
                <a:gd name="connsiteX1685" fmla="*/ 6155923 w 10035679"/>
                <a:gd name="connsiteY1685" fmla="*/ 2537592 h 5893281"/>
                <a:gd name="connsiteX1686" fmla="*/ 6131772 w 10035679"/>
                <a:gd name="connsiteY1686" fmla="*/ 2547854 h 5893281"/>
                <a:gd name="connsiteX1687" fmla="*/ 6107621 w 10035679"/>
                <a:gd name="connsiteY1687" fmla="*/ 2558119 h 5893281"/>
                <a:gd name="connsiteX1688" fmla="*/ 6085283 w 10035679"/>
                <a:gd name="connsiteY1688" fmla="*/ 2576838 h 5893281"/>
                <a:gd name="connsiteX1689" fmla="*/ 6071397 w 10035679"/>
                <a:gd name="connsiteY1689" fmla="*/ 2599175 h 5893281"/>
                <a:gd name="connsiteX1690" fmla="*/ 6065359 w 10035679"/>
                <a:gd name="connsiteY1690" fmla="*/ 2629967 h 5893281"/>
                <a:gd name="connsiteX1691" fmla="*/ 6075623 w 10035679"/>
                <a:gd name="connsiteY1691" fmla="*/ 2663173 h 5893281"/>
                <a:gd name="connsiteX1692" fmla="*/ 6097962 w 10035679"/>
                <a:gd name="connsiteY1692" fmla="*/ 2696380 h 5893281"/>
                <a:gd name="connsiteX1693" fmla="*/ 6118491 w 10035679"/>
                <a:gd name="connsiteY1693" fmla="*/ 2729586 h 5893281"/>
                <a:gd name="connsiteX1694" fmla="*/ 6142642 w 10035679"/>
                <a:gd name="connsiteY1694" fmla="*/ 2756153 h 5893281"/>
                <a:gd name="connsiteX1695" fmla="*/ 6156528 w 10035679"/>
                <a:gd name="connsiteY1695" fmla="*/ 2782718 h 5893281"/>
                <a:gd name="connsiteX1696" fmla="*/ 6132377 w 10035679"/>
                <a:gd name="connsiteY1696" fmla="*/ 2782718 h 5893281"/>
                <a:gd name="connsiteX1697" fmla="*/ 6132377 w 10035679"/>
                <a:gd name="connsiteY1697" fmla="*/ 2827999 h 5893281"/>
                <a:gd name="connsiteX1698" fmla="*/ 6140226 w 10035679"/>
                <a:gd name="connsiteY1698" fmla="*/ 2861206 h 5893281"/>
                <a:gd name="connsiteX1699" fmla="*/ 6160754 w 10035679"/>
                <a:gd name="connsiteY1699" fmla="*/ 2879921 h 5893281"/>
                <a:gd name="connsiteX1700" fmla="*/ 6196980 w 10035679"/>
                <a:gd name="connsiteY1700" fmla="*/ 2885960 h 5893281"/>
                <a:gd name="connsiteX1701" fmla="*/ 6249505 w 10035679"/>
                <a:gd name="connsiteY1701" fmla="*/ 2884149 h 5893281"/>
                <a:gd name="connsiteX1702" fmla="*/ 6245279 w 10035679"/>
                <a:gd name="connsiteY1702" fmla="*/ 2843092 h 5893281"/>
                <a:gd name="connsiteX1703" fmla="*/ 6237430 w 10035679"/>
                <a:gd name="connsiteY1703" fmla="*/ 2818339 h 5893281"/>
                <a:gd name="connsiteX1704" fmla="*/ 6227167 w 10035679"/>
                <a:gd name="connsiteY1704" fmla="*/ 2797812 h 5893281"/>
                <a:gd name="connsiteX1705" fmla="*/ 6222941 w 10035679"/>
                <a:gd name="connsiteY1705" fmla="*/ 2775472 h 5893281"/>
                <a:gd name="connsiteX1706" fmla="*/ 6227167 w 10035679"/>
                <a:gd name="connsiteY1706" fmla="*/ 2742266 h 5893281"/>
                <a:gd name="connsiteX1707" fmla="*/ 6235014 w 10035679"/>
                <a:gd name="connsiteY1707" fmla="*/ 2746492 h 5893281"/>
                <a:gd name="connsiteX1708" fmla="*/ 6241053 w 10035679"/>
                <a:gd name="connsiteY1708" fmla="*/ 2746492 h 5893281"/>
                <a:gd name="connsiteX1709" fmla="*/ 6248902 w 10035679"/>
                <a:gd name="connsiteY1709" fmla="*/ 2746492 h 5893281"/>
                <a:gd name="connsiteX1710" fmla="*/ 6254939 w 10035679"/>
                <a:gd name="connsiteY1710" fmla="*/ 2746492 h 5893281"/>
                <a:gd name="connsiteX1711" fmla="*/ 6265204 w 10035679"/>
                <a:gd name="connsiteY1711" fmla="*/ 2741661 h 5893281"/>
                <a:gd name="connsiteX1712" fmla="*/ 6259165 w 10035679"/>
                <a:gd name="connsiteY1712" fmla="*/ 2735625 h 5893281"/>
                <a:gd name="connsiteX1713" fmla="*/ 6251318 w 10035679"/>
                <a:gd name="connsiteY1713" fmla="*/ 2731398 h 5893281"/>
                <a:gd name="connsiteX1714" fmla="*/ 6249505 w 10035679"/>
                <a:gd name="connsiteY1714" fmla="*/ 2729586 h 5893281"/>
                <a:gd name="connsiteX1715" fmla="*/ 6241658 w 10035679"/>
                <a:gd name="connsiteY1715" fmla="*/ 2721134 h 5893281"/>
                <a:gd name="connsiteX1716" fmla="*/ 6235619 w 10035679"/>
                <a:gd name="connsiteY1716" fmla="*/ 2716908 h 5893281"/>
                <a:gd name="connsiteX1717" fmla="*/ 6231393 w 10035679"/>
                <a:gd name="connsiteY1717" fmla="*/ 2721134 h 5893281"/>
                <a:gd name="connsiteX1718" fmla="*/ 6231393 w 10035679"/>
                <a:gd name="connsiteY1718" fmla="*/ 2729586 h 5893281"/>
                <a:gd name="connsiteX1719" fmla="*/ 6227167 w 10035679"/>
                <a:gd name="connsiteY1719" fmla="*/ 2735625 h 5893281"/>
                <a:gd name="connsiteX1720" fmla="*/ 6227167 w 10035679"/>
                <a:gd name="connsiteY1720" fmla="*/ 2739851 h 5893281"/>
                <a:gd name="connsiteX1721" fmla="*/ 6222941 w 10035679"/>
                <a:gd name="connsiteY1721" fmla="*/ 2741661 h 5893281"/>
                <a:gd name="connsiteX1722" fmla="*/ 6221129 w 10035679"/>
                <a:gd name="connsiteY1722" fmla="*/ 2739851 h 5893281"/>
                <a:gd name="connsiteX1723" fmla="*/ 6216902 w 10035679"/>
                <a:gd name="connsiteY1723" fmla="*/ 2731398 h 5893281"/>
                <a:gd name="connsiteX1724" fmla="*/ 6206640 w 10035679"/>
                <a:gd name="connsiteY1724" fmla="*/ 2715097 h 5893281"/>
                <a:gd name="connsiteX1725" fmla="*/ 6196375 w 10035679"/>
                <a:gd name="connsiteY1725" fmla="*/ 2696380 h 5893281"/>
                <a:gd name="connsiteX1726" fmla="*/ 6198186 w 10035679"/>
                <a:gd name="connsiteY1726" fmla="*/ 2687929 h 5893281"/>
                <a:gd name="connsiteX1727" fmla="*/ 6202414 w 10035679"/>
                <a:gd name="connsiteY1727" fmla="*/ 2687929 h 5893281"/>
                <a:gd name="connsiteX1728" fmla="*/ 6206640 w 10035679"/>
                <a:gd name="connsiteY1728" fmla="*/ 2686117 h 5893281"/>
                <a:gd name="connsiteX1729" fmla="*/ 6208450 w 10035679"/>
                <a:gd name="connsiteY1729" fmla="*/ 2677664 h 5893281"/>
                <a:gd name="connsiteX1730" fmla="*/ 6178263 w 10035679"/>
                <a:gd name="connsiteY1730" fmla="*/ 2658946 h 5893281"/>
                <a:gd name="connsiteX1731" fmla="*/ 6154112 w 10035679"/>
                <a:gd name="connsiteY1731" fmla="*/ 2629967 h 5893281"/>
                <a:gd name="connsiteX1732" fmla="*/ 6140226 w 10035679"/>
                <a:gd name="connsiteY1732" fmla="*/ 2599175 h 5893281"/>
                <a:gd name="connsiteX1733" fmla="*/ 6178866 w 10035679"/>
                <a:gd name="connsiteY1733" fmla="*/ 2594949 h 5893281"/>
                <a:gd name="connsiteX1734" fmla="*/ 6207243 w 10035679"/>
                <a:gd name="connsiteY1734" fmla="*/ 2584685 h 5893281"/>
                <a:gd name="connsiteX1735" fmla="*/ 6221129 w 10035679"/>
                <a:gd name="connsiteY1735" fmla="*/ 2558119 h 5893281"/>
                <a:gd name="connsiteX1736" fmla="*/ 6227167 w 10035679"/>
                <a:gd name="connsiteY1736" fmla="*/ 2527327 h 5893281"/>
                <a:gd name="connsiteX1737" fmla="*/ 6216902 w 10035679"/>
                <a:gd name="connsiteY1737" fmla="*/ 2523101 h 5893281"/>
                <a:gd name="connsiteX1738" fmla="*/ 6206640 w 10035679"/>
                <a:gd name="connsiteY1738" fmla="*/ 2523101 h 5893281"/>
                <a:gd name="connsiteX1739" fmla="*/ 6196375 w 10035679"/>
                <a:gd name="connsiteY1739" fmla="*/ 2518875 h 5893281"/>
                <a:gd name="connsiteX1740" fmla="*/ 5799102 w 10035679"/>
                <a:gd name="connsiteY1740" fmla="*/ 2514044 h 5893281"/>
                <a:gd name="connsiteX1741" fmla="*/ 5770725 w 10035679"/>
                <a:gd name="connsiteY1741" fmla="*/ 2528535 h 5893281"/>
                <a:gd name="connsiteX1742" fmla="*/ 5736310 w 10035679"/>
                <a:gd name="connsiteY1742" fmla="*/ 2538798 h 5893281"/>
                <a:gd name="connsiteX1743" fmla="*/ 5736310 w 10035679"/>
                <a:gd name="connsiteY1743" fmla="*/ 2567781 h 5893281"/>
                <a:gd name="connsiteX1744" fmla="*/ 5750198 w 10035679"/>
                <a:gd name="connsiteY1744" fmla="*/ 2572008 h 5893281"/>
                <a:gd name="connsiteX1745" fmla="*/ 5766499 w 10035679"/>
                <a:gd name="connsiteY1745" fmla="*/ 2573817 h 5893281"/>
                <a:gd name="connsiteX1746" fmla="*/ 5788837 w 10035679"/>
                <a:gd name="connsiteY1746" fmla="*/ 2573817 h 5893281"/>
                <a:gd name="connsiteX1747" fmla="*/ 5788837 w 10035679"/>
                <a:gd name="connsiteY1747" fmla="*/ 2559325 h 5893281"/>
                <a:gd name="connsiteX1748" fmla="*/ 5794876 w 10035679"/>
                <a:gd name="connsiteY1748" fmla="*/ 2549063 h 5893281"/>
                <a:gd name="connsiteX1749" fmla="*/ 5799102 w 10035679"/>
                <a:gd name="connsiteY1749" fmla="*/ 2538798 h 5893281"/>
                <a:gd name="connsiteX1750" fmla="*/ 5799102 w 10035679"/>
                <a:gd name="connsiteY1750" fmla="*/ 2528535 h 5893281"/>
                <a:gd name="connsiteX1751" fmla="*/ 5799102 w 10035679"/>
                <a:gd name="connsiteY1751" fmla="*/ 2520083 h 5893281"/>
                <a:gd name="connsiteX1752" fmla="*/ 3052010 w 10035679"/>
                <a:gd name="connsiteY1752" fmla="*/ 2495327 h 5893281"/>
                <a:gd name="connsiteX1753" fmla="*/ 3058048 w 10035679"/>
                <a:gd name="connsiteY1753" fmla="*/ 2514043 h 5893281"/>
                <a:gd name="connsiteX1754" fmla="*/ 3061669 w 10035679"/>
                <a:gd name="connsiteY1754" fmla="*/ 2538797 h 5893281"/>
                <a:gd name="connsiteX1755" fmla="*/ 3065898 w 10035679"/>
                <a:gd name="connsiteY1755" fmla="*/ 2559325 h 5893281"/>
                <a:gd name="connsiteX1756" fmla="*/ 3061669 w 10035679"/>
                <a:gd name="connsiteY1756" fmla="*/ 2563549 h 5893281"/>
                <a:gd name="connsiteX1757" fmla="*/ 3058048 w 10035679"/>
                <a:gd name="connsiteY1757" fmla="*/ 2563549 h 5893281"/>
                <a:gd name="connsiteX1758" fmla="*/ 3055632 w 10035679"/>
                <a:gd name="connsiteY1758" fmla="*/ 2563549 h 5893281"/>
                <a:gd name="connsiteX1759" fmla="*/ 3055632 w 10035679"/>
                <a:gd name="connsiteY1759" fmla="*/ 2567777 h 5893281"/>
                <a:gd name="connsiteX1760" fmla="*/ 3052010 w 10035679"/>
                <a:gd name="connsiteY1760" fmla="*/ 2567777 h 5893281"/>
                <a:gd name="connsiteX1761" fmla="*/ 3037519 w 10035679"/>
                <a:gd name="connsiteY1761" fmla="*/ 2567777 h 5893281"/>
                <a:gd name="connsiteX1762" fmla="*/ 3033291 w 10035679"/>
                <a:gd name="connsiteY1762" fmla="*/ 2563549 h 5893281"/>
                <a:gd name="connsiteX1763" fmla="*/ 3033291 w 10035679"/>
                <a:gd name="connsiteY1763" fmla="*/ 2559325 h 5893281"/>
                <a:gd name="connsiteX1764" fmla="*/ 3033291 w 10035679"/>
                <a:gd name="connsiteY1764" fmla="*/ 2557512 h 5893281"/>
                <a:gd name="connsiteX1765" fmla="*/ 3029670 w 10035679"/>
                <a:gd name="connsiteY1765" fmla="*/ 2557512 h 5893281"/>
                <a:gd name="connsiteX1766" fmla="*/ 3027254 w 10035679"/>
                <a:gd name="connsiteY1766" fmla="*/ 2553288 h 5893281"/>
                <a:gd name="connsiteX1767" fmla="*/ 2265920 w 10035679"/>
                <a:gd name="connsiteY1767" fmla="*/ 2427706 h 5893281"/>
                <a:gd name="connsiteX1768" fmla="*/ 2249618 w 10035679"/>
                <a:gd name="connsiteY1768" fmla="*/ 2452462 h 5893281"/>
                <a:gd name="connsiteX1769" fmla="*/ 2231506 w 10035679"/>
                <a:gd name="connsiteY1769" fmla="*/ 2474799 h 5893281"/>
                <a:gd name="connsiteX1770" fmla="*/ 2221242 w 10035679"/>
                <a:gd name="connsiteY1770" fmla="*/ 2505592 h 5893281"/>
                <a:gd name="connsiteX1771" fmla="*/ 2241769 w 10035679"/>
                <a:gd name="connsiteY1771" fmla="*/ 2503779 h 5893281"/>
                <a:gd name="connsiteX1772" fmla="*/ 2255657 w 10035679"/>
                <a:gd name="connsiteY1772" fmla="*/ 2509818 h 5893281"/>
                <a:gd name="connsiteX1773" fmla="*/ 2265920 w 10035679"/>
                <a:gd name="connsiteY1773" fmla="*/ 2520080 h 5893281"/>
                <a:gd name="connsiteX1774" fmla="*/ 2279807 w 10035679"/>
                <a:gd name="connsiteY1774" fmla="*/ 2538798 h 5893281"/>
                <a:gd name="connsiteX1775" fmla="*/ 2284033 w 10035679"/>
                <a:gd name="connsiteY1775" fmla="*/ 2524308 h 5893281"/>
                <a:gd name="connsiteX1776" fmla="*/ 2284033 w 10035679"/>
                <a:gd name="connsiteY1776" fmla="*/ 2514044 h 5893281"/>
                <a:gd name="connsiteX1777" fmla="*/ 2288260 w 10035679"/>
                <a:gd name="connsiteY1777" fmla="*/ 2505592 h 5893281"/>
                <a:gd name="connsiteX1778" fmla="*/ 2288260 w 10035679"/>
                <a:gd name="connsiteY1778" fmla="*/ 2495327 h 5893281"/>
                <a:gd name="connsiteX1779" fmla="*/ 2306372 w 10035679"/>
                <a:gd name="connsiteY1779" fmla="*/ 2495327 h 5893281"/>
                <a:gd name="connsiteX1780" fmla="*/ 2316636 w 10035679"/>
                <a:gd name="connsiteY1780" fmla="*/ 2520080 h 5893281"/>
                <a:gd name="connsiteX1781" fmla="*/ 2332938 w 10035679"/>
                <a:gd name="connsiteY1781" fmla="*/ 2528535 h 5893281"/>
                <a:gd name="connsiteX1782" fmla="*/ 2346824 w 10035679"/>
                <a:gd name="connsiteY1782" fmla="*/ 2534573 h 5893281"/>
                <a:gd name="connsiteX1783" fmla="*/ 2360710 w 10035679"/>
                <a:gd name="connsiteY1783" fmla="*/ 2543023 h 5893281"/>
                <a:gd name="connsiteX1784" fmla="*/ 2374596 w 10035679"/>
                <a:gd name="connsiteY1784" fmla="*/ 2559325 h 5893281"/>
                <a:gd name="connsiteX1785" fmla="*/ 2360710 w 10035679"/>
                <a:gd name="connsiteY1785" fmla="*/ 2581666 h 5893281"/>
                <a:gd name="connsiteX1786" fmla="*/ 2344408 w 10035679"/>
                <a:gd name="connsiteY1786" fmla="*/ 2606420 h 5893281"/>
                <a:gd name="connsiteX1787" fmla="*/ 2330522 w 10035679"/>
                <a:gd name="connsiteY1787" fmla="*/ 2639628 h 5893281"/>
                <a:gd name="connsiteX1788" fmla="*/ 2318447 w 10035679"/>
                <a:gd name="connsiteY1788" fmla="*/ 2668606 h 5893281"/>
                <a:gd name="connsiteX1789" fmla="*/ 2318447 w 10035679"/>
                <a:gd name="connsiteY1789" fmla="*/ 2686722 h 5893281"/>
                <a:gd name="connsiteX1790" fmla="*/ 2320863 w 10035679"/>
                <a:gd name="connsiteY1790" fmla="*/ 2698794 h 5893281"/>
                <a:gd name="connsiteX1791" fmla="*/ 2320863 w 10035679"/>
                <a:gd name="connsiteY1791" fmla="*/ 2704833 h 5893281"/>
                <a:gd name="connsiteX1792" fmla="*/ 2325089 w 10035679"/>
                <a:gd name="connsiteY1792" fmla="*/ 2709059 h 5893281"/>
                <a:gd name="connsiteX1793" fmla="*/ 2329315 w 10035679"/>
                <a:gd name="connsiteY1793" fmla="*/ 2713285 h 5893281"/>
                <a:gd name="connsiteX1794" fmla="*/ 2331125 w 10035679"/>
                <a:gd name="connsiteY1794" fmla="*/ 2717511 h 5893281"/>
                <a:gd name="connsiteX1795" fmla="*/ 2343200 w 10035679"/>
                <a:gd name="connsiteY1795" fmla="*/ 2719323 h 5893281"/>
                <a:gd name="connsiteX1796" fmla="*/ 2343200 w 10035679"/>
                <a:gd name="connsiteY1796" fmla="*/ 2713285 h 5893281"/>
                <a:gd name="connsiteX1797" fmla="*/ 2349239 w 10035679"/>
                <a:gd name="connsiteY1797" fmla="*/ 2698794 h 5893281"/>
                <a:gd name="connsiteX1798" fmla="*/ 2359502 w 10035679"/>
                <a:gd name="connsiteY1798" fmla="*/ 2676456 h 5893281"/>
                <a:gd name="connsiteX1799" fmla="*/ 2371577 w 10035679"/>
                <a:gd name="connsiteY1799" fmla="*/ 2647475 h 5893281"/>
                <a:gd name="connsiteX1800" fmla="*/ 2381843 w 10035679"/>
                <a:gd name="connsiteY1800" fmla="*/ 2622721 h 5893281"/>
                <a:gd name="connsiteX1801" fmla="*/ 2392106 w 10035679"/>
                <a:gd name="connsiteY1801" fmla="*/ 2602194 h 5893281"/>
                <a:gd name="connsiteX1802" fmla="*/ 2396334 w 10035679"/>
                <a:gd name="connsiteY1802" fmla="*/ 2587703 h 5893281"/>
                <a:gd name="connsiteX1803" fmla="*/ 2420482 w 10035679"/>
                <a:gd name="connsiteY1803" fmla="*/ 2587703 h 5893281"/>
                <a:gd name="connsiteX1804" fmla="*/ 2424710 w 10035679"/>
                <a:gd name="connsiteY1804" fmla="*/ 2626946 h 5893281"/>
                <a:gd name="connsiteX1805" fmla="*/ 2424710 w 10035679"/>
                <a:gd name="connsiteY1805" fmla="*/ 2661965 h 5893281"/>
                <a:gd name="connsiteX1806" fmla="*/ 2424710 w 10035679"/>
                <a:gd name="connsiteY1806" fmla="*/ 2705436 h 5893281"/>
                <a:gd name="connsiteX1807" fmla="*/ 2428937 w 10035679"/>
                <a:gd name="connsiteY1807" fmla="*/ 2752529 h 5893281"/>
                <a:gd name="connsiteX1808" fmla="*/ 2473615 w 10035679"/>
                <a:gd name="connsiteY1808" fmla="*/ 2758568 h 5893281"/>
                <a:gd name="connsiteX1809" fmla="*/ 2491727 w 10035679"/>
                <a:gd name="connsiteY1809" fmla="*/ 2732002 h 5893281"/>
                <a:gd name="connsiteX1810" fmla="*/ 2524329 w 10035679"/>
                <a:gd name="connsiteY1810" fmla="*/ 2713285 h 5893281"/>
                <a:gd name="connsiteX1811" fmla="*/ 2558743 w 10035679"/>
                <a:gd name="connsiteY1811" fmla="*/ 2694568 h 5893281"/>
                <a:gd name="connsiteX1812" fmla="*/ 2594969 w 10035679"/>
                <a:gd name="connsiteY1812" fmla="*/ 2680080 h 5893281"/>
                <a:gd name="connsiteX1813" fmla="*/ 2629384 w 10035679"/>
                <a:gd name="connsiteY1813" fmla="*/ 2665587 h 5893281"/>
                <a:gd name="connsiteX1814" fmla="*/ 2661987 w 10035679"/>
                <a:gd name="connsiteY1814" fmla="*/ 2646870 h 5893281"/>
                <a:gd name="connsiteX1815" fmla="*/ 2675873 w 10035679"/>
                <a:gd name="connsiteY1815" fmla="*/ 2626343 h 5893281"/>
                <a:gd name="connsiteX1816" fmla="*/ 2668023 w 10035679"/>
                <a:gd name="connsiteY1816" fmla="*/ 2626343 h 5893281"/>
                <a:gd name="connsiteX1817" fmla="*/ 2666213 w 10035679"/>
                <a:gd name="connsiteY1817" fmla="*/ 2617891 h 5893281"/>
                <a:gd name="connsiteX1818" fmla="*/ 2666213 w 10035679"/>
                <a:gd name="connsiteY1818" fmla="*/ 2616079 h 5893281"/>
                <a:gd name="connsiteX1819" fmla="*/ 2661987 w 10035679"/>
                <a:gd name="connsiteY1819" fmla="*/ 2611853 h 5893281"/>
                <a:gd name="connsiteX1820" fmla="*/ 2657761 w 10035679"/>
                <a:gd name="connsiteY1820" fmla="*/ 2611853 h 5893281"/>
                <a:gd name="connsiteX1821" fmla="*/ 2653533 w 10035679"/>
                <a:gd name="connsiteY1821" fmla="*/ 2611853 h 5893281"/>
                <a:gd name="connsiteX1822" fmla="*/ 2647496 w 10035679"/>
                <a:gd name="connsiteY1822" fmla="*/ 2607627 h 5893281"/>
                <a:gd name="connsiteX1823" fmla="*/ 2633610 w 10035679"/>
                <a:gd name="connsiteY1823" fmla="*/ 2617891 h 5893281"/>
                <a:gd name="connsiteX1824" fmla="*/ 2609460 w 10035679"/>
                <a:gd name="connsiteY1824" fmla="*/ 2632381 h 5893281"/>
                <a:gd name="connsiteX1825" fmla="*/ 2581083 w 10035679"/>
                <a:gd name="connsiteY1825" fmla="*/ 2654720 h 5893281"/>
                <a:gd name="connsiteX1826" fmla="*/ 2544856 w 10035679"/>
                <a:gd name="connsiteY1826" fmla="*/ 2673438 h 5893281"/>
                <a:gd name="connsiteX1827" fmla="*/ 2512254 w 10035679"/>
                <a:gd name="connsiteY1827" fmla="*/ 2693965 h 5893281"/>
                <a:gd name="connsiteX1828" fmla="*/ 2482067 w 10035679"/>
                <a:gd name="connsiteY1828" fmla="*/ 2708456 h 5893281"/>
                <a:gd name="connsiteX1829" fmla="*/ 2459726 w 10035679"/>
                <a:gd name="connsiteY1829" fmla="*/ 2716908 h 5893281"/>
                <a:gd name="connsiteX1830" fmla="*/ 2453691 w 10035679"/>
                <a:gd name="connsiteY1830" fmla="*/ 2718719 h 5893281"/>
                <a:gd name="connsiteX1831" fmla="*/ 2449464 w 10035679"/>
                <a:gd name="connsiteY1831" fmla="*/ 2716908 h 5893281"/>
                <a:gd name="connsiteX1832" fmla="*/ 2445238 w 10035679"/>
                <a:gd name="connsiteY1832" fmla="*/ 2712682 h 5893281"/>
                <a:gd name="connsiteX1833" fmla="*/ 2445238 w 10035679"/>
                <a:gd name="connsiteY1833" fmla="*/ 2708456 h 5893281"/>
                <a:gd name="connsiteX1834" fmla="*/ 2445238 w 10035679"/>
                <a:gd name="connsiteY1834" fmla="*/ 2704228 h 5893281"/>
                <a:gd name="connsiteX1835" fmla="*/ 2443425 w 10035679"/>
                <a:gd name="connsiteY1835" fmla="*/ 2698192 h 5893281"/>
                <a:gd name="connsiteX1836" fmla="*/ 2453691 w 10035679"/>
                <a:gd name="connsiteY1836" fmla="*/ 2679475 h 5893281"/>
                <a:gd name="connsiteX1837" fmla="*/ 2453691 w 10035679"/>
                <a:gd name="connsiteY1837" fmla="*/ 2664982 h 5893281"/>
                <a:gd name="connsiteX1838" fmla="*/ 2449464 w 10035679"/>
                <a:gd name="connsiteY1838" fmla="*/ 2654720 h 5893281"/>
                <a:gd name="connsiteX1839" fmla="*/ 2445238 w 10035679"/>
                <a:gd name="connsiteY1839" fmla="*/ 2636005 h 5893281"/>
                <a:gd name="connsiteX1840" fmla="*/ 2453085 w 10035679"/>
                <a:gd name="connsiteY1840" fmla="*/ 2615476 h 5893281"/>
                <a:gd name="connsiteX1841" fmla="*/ 2457314 w 10035679"/>
                <a:gd name="connsiteY1841" fmla="*/ 2611251 h 5893281"/>
                <a:gd name="connsiteX1842" fmla="*/ 2459124 w 10035679"/>
                <a:gd name="connsiteY1842" fmla="*/ 2607025 h 5893281"/>
                <a:gd name="connsiteX1843" fmla="*/ 2463350 w 10035679"/>
                <a:gd name="connsiteY1843" fmla="*/ 2602799 h 5893281"/>
                <a:gd name="connsiteX1844" fmla="*/ 2467576 w 10035679"/>
                <a:gd name="connsiteY1844" fmla="*/ 2602799 h 5893281"/>
                <a:gd name="connsiteX1845" fmla="*/ 2471802 w 10035679"/>
                <a:gd name="connsiteY1845" fmla="*/ 2602799 h 5893281"/>
                <a:gd name="connsiteX1846" fmla="*/ 2473615 w 10035679"/>
                <a:gd name="connsiteY1846" fmla="*/ 2600986 h 5893281"/>
                <a:gd name="connsiteX1847" fmla="*/ 2477841 w 10035679"/>
                <a:gd name="connsiteY1847" fmla="*/ 2596760 h 5893281"/>
                <a:gd name="connsiteX1848" fmla="*/ 2477841 w 10035679"/>
                <a:gd name="connsiteY1848" fmla="*/ 2588308 h 5893281"/>
                <a:gd name="connsiteX1849" fmla="*/ 2482067 w 10035679"/>
                <a:gd name="connsiteY1849" fmla="*/ 2578043 h 5893281"/>
                <a:gd name="connsiteX1850" fmla="*/ 2482067 w 10035679"/>
                <a:gd name="connsiteY1850" fmla="*/ 2559325 h 5893281"/>
                <a:gd name="connsiteX1851" fmla="*/ 2463955 w 10035679"/>
                <a:gd name="connsiteY1851" fmla="*/ 2549062 h 5893281"/>
                <a:gd name="connsiteX1852" fmla="*/ 2445841 w 10035679"/>
                <a:gd name="connsiteY1852" fmla="*/ 2544836 h 5893281"/>
                <a:gd name="connsiteX1853" fmla="*/ 2431956 w 10035679"/>
                <a:gd name="connsiteY1853" fmla="*/ 2544836 h 5893281"/>
                <a:gd name="connsiteX1854" fmla="*/ 2415654 w 10035679"/>
                <a:gd name="connsiteY1854" fmla="*/ 2538798 h 5893281"/>
                <a:gd name="connsiteX1855" fmla="*/ 2389087 w 10035679"/>
                <a:gd name="connsiteY1855" fmla="*/ 2520080 h 5893281"/>
                <a:gd name="connsiteX1856" fmla="*/ 2372785 w 10035679"/>
                <a:gd name="connsiteY1856" fmla="*/ 2503779 h 5893281"/>
                <a:gd name="connsiteX1857" fmla="*/ 2360710 w 10035679"/>
                <a:gd name="connsiteY1857" fmla="*/ 2481442 h 5893281"/>
                <a:gd name="connsiteX1858" fmla="*/ 2346824 w 10035679"/>
                <a:gd name="connsiteY1858" fmla="*/ 2460914 h 5893281"/>
                <a:gd name="connsiteX1859" fmla="*/ 2330522 w 10035679"/>
                <a:gd name="connsiteY1859" fmla="*/ 2446423 h 5893281"/>
                <a:gd name="connsiteX1860" fmla="*/ 2302145 w 10035679"/>
                <a:gd name="connsiteY1860" fmla="*/ 2431931 h 5893281"/>
                <a:gd name="connsiteX1861" fmla="*/ 2977132 w 10035679"/>
                <a:gd name="connsiteY1861" fmla="*/ 2395103 h 5893281"/>
                <a:gd name="connsiteX1862" fmla="*/ 3003699 w 10035679"/>
                <a:gd name="connsiteY1862" fmla="*/ 2396914 h 5893281"/>
                <a:gd name="connsiteX1863" fmla="*/ 3019397 w 10035679"/>
                <a:gd name="connsiteY1863" fmla="*/ 2401140 h 5893281"/>
                <a:gd name="connsiteX1864" fmla="*/ 3041737 w 10035679"/>
                <a:gd name="connsiteY1864" fmla="*/ 2409595 h 5893281"/>
                <a:gd name="connsiteX1865" fmla="*/ 3041737 w 10035679"/>
                <a:gd name="connsiteY1865" fmla="*/ 2425897 h 5893281"/>
                <a:gd name="connsiteX1866" fmla="*/ 3033888 w 10035679"/>
                <a:gd name="connsiteY1866" fmla="*/ 2425897 h 5893281"/>
                <a:gd name="connsiteX1867" fmla="*/ 3027849 w 10035679"/>
                <a:gd name="connsiteY1867" fmla="*/ 2430123 h 5893281"/>
                <a:gd name="connsiteX1868" fmla="*/ 3019397 w 10035679"/>
                <a:gd name="connsiteY1868" fmla="*/ 2430123 h 5893281"/>
                <a:gd name="connsiteX1869" fmla="*/ 3013360 w 10035679"/>
                <a:gd name="connsiteY1869" fmla="*/ 2430123 h 5893281"/>
                <a:gd name="connsiteX1870" fmla="*/ 3003699 w 10035679"/>
                <a:gd name="connsiteY1870" fmla="*/ 2433747 h 5893281"/>
                <a:gd name="connsiteX1871" fmla="*/ 2995245 w 10035679"/>
                <a:gd name="connsiteY1871" fmla="*/ 2423482 h 5893281"/>
                <a:gd name="connsiteX1872" fmla="*/ 2991019 w 10035679"/>
                <a:gd name="connsiteY1872" fmla="*/ 2419858 h 5893281"/>
                <a:gd name="connsiteX1873" fmla="*/ 2989208 w 10035679"/>
                <a:gd name="connsiteY1873" fmla="*/ 2411405 h 5893281"/>
                <a:gd name="connsiteX1874" fmla="*/ 2984982 w 10035679"/>
                <a:gd name="connsiteY1874" fmla="*/ 2405368 h 5893281"/>
                <a:gd name="connsiteX1875" fmla="*/ 3143170 w 10035679"/>
                <a:gd name="connsiteY1875" fmla="*/ 2354046 h 5893281"/>
                <a:gd name="connsiteX1876" fmla="*/ 3165508 w 10035679"/>
                <a:gd name="connsiteY1876" fmla="*/ 2354046 h 5893281"/>
                <a:gd name="connsiteX1877" fmla="*/ 3165508 w 10035679"/>
                <a:gd name="connsiteY1877" fmla="*/ 2383026 h 5893281"/>
                <a:gd name="connsiteX1878" fmla="*/ 3165508 w 10035679"/>
                <a:gd name="connsiteY1878" fmla="*/ 2409592 h 5893281"/>
                <a:gd name="connsiteX1879" fmla="*/ 3169734 w 10035679"/>
                <a:gd name="connsiteY1879" fmla="*/ 2430120 h 5893281"/>
                <a:gd name="connsiteX1880" fmla="*/ 3171547 w 10035679"/>
                <a:gd name="connsiteY1880" fmla="*/ 2454270 h 5893281"/>
                <a:gd name="connsiteX1881" fmla="*/ 3211998 w 10035679"/>
                <a:gd name="connsiteY1881" fmla="*/ 2454270 h 5893281"/>
                <a:gd name="connsiteX1882" fmla="*/ 3211998 w 10035679"/>
                <a:gd name="connsiteY1882" fmla="*/ 2495325 h 5893281"/>
                <a:gd name="connsiteX1883" fmla="*/ 3228301 w 10035679"/>
                <a:gd name="connsiteY1883" fmla="*/ 2495325 h 5893281"/>
                <a:gd name="connsiteX1884" fmla="*/ 3232527 w 10035679"/>
                <a:gd name="connsiteY1884" fmla="*/ 2497138 h 5893281"/>
                <a:gd name="connsiteX1885" fmla="*/ 3236753 w 10035679"/>
                <a:gd name="connsiteY1885" fmla="*/ 2497138 h 5893281"/>
                <a:gd name="connsiteX1886" fmla="*/ 3240374 w 10035679"/>
                <a:gd name="connsiteY1886" fmla="*/ 2497138 h 5893281"/>
                <a:gd name="connsiteX1887" fmla="*/ 3242790 w 10035679"/>
                <a:gd name="connsiteY1887" fmla="*/ 2497138 h 5893281"/>
                <a:gd name="connsiteX1888" fmla="*/ 3246413 w 10035679"/>
                <a:gd name="connsiteY1888" fmla="*/ 2497138 h 5893281"/>
                <a:gd name="connsiteX1889" fmla="*/ 3250639 w 10035679"/>
                <a:gd name="connsiteY1889" fmla="*/ 2501364 h 5893281"/>
                <a:gd name="connsiteX1890" fmla="*/ 3246413 w 10035679"/>
                <a:gd name="connsiteY1890" fmla="*/ 2523702 h 5893281"/>
                <a:gd name="connsiteX1891" fmla="*/ 3240374 w 10035679"/>
                <a:gd name="connsiteY1891" fmla="*/ 2548457 h 5893281"/>
                <a:gd name="connsiteX1892" fmla="*/ 3236753 w 10035679"/>
                <a:gd name="connsiteY1892" fmla="*/ 2572606 h 5893281"/>
                <a:gd name="connsiteX1893" fmla="*/ 3228301 w 10035679"/>
                <a:gd name="connsiteY1893" fmla="*/ 2572606 h 5893281"/>
                <a:gd name="connsiteX1894" fmla="*/ 3226488 w 10035679"/>
                <a:gd name="connsiteY1894" fmla="*/ 2564759 h 5893281"/>
                <a:gd name="connsiteX1895" fmla="*/ 3226488 w 10035679"/>
                <a:gd name="connsiteY1895" fmla="*/ 2562343 h 5893281"/>
                <a:gd name="connsiteX1896" fmla="*/ 3226488 w 10035679"/>
                <a:gd name="connsiteY1896" fmla="*/ 2558721 h 5893281"/>
                <a:gd name="connsiteX1897" fmla="*/ 3222262 w 10035679"/>
                <a:gd name="connsiteY1897" fmla="*/ 2554494 h 5893281"/>
                <a:gd name="connsiteX1898" fmla="*/ 3222262 w 10035679"/>
                <a:gd name="connsiteY1898" fmla="*/ 2550269 h 5893281"/>
                <a:gd name="connsiteX1899" fmla="*/ 3218036 w 10035679"/>
                <a:gd name="connsiteY1899" fmla="*/ 2558721 h 5893281"/>
                <a:gd name="connsiteX1900" fmla="*/ 3214413 w 10035679"/>
                <a:gd name="connsiteY1900" fmla="*/ 2558721 h 5893281"/>
                <a:gd name="connsiteX1901" fmla="*/ 3214413 w 10035679"/>
                <a:gd name="connsiteY1901" fmla="*/ 2562343 h 5893281"/>
                <a:gd name="connsiteX1902" fmla="*/ 3211998 w 10035679"/>
                <a:gd name="connsiteY1902" fmla="*/ 2562343 h 5893281"/>
                <a:gd name="connsiteX1903" fmla="*/ 3204150 w 10035679"/>
                <a:gd name="connsiteY1903" fmla="*/ 2564759 h 5893281"/>
                <a:gd name="connsiteX1904" fmla="*/ 3204150 w 10035679"/>
                <a:gd name="connsiteY1904" fmla="*/ 2550269 h 5893281"/>
                <a:gd name="connsiteX1905" fmla="*/ 3208376 w 10035679"/>
                <a:gd name="connsiteY1905" fmla="*/ 2548457 h 5893281"/>
                <a:gd name="connsiteX1906" fmla="*/ 3208376 w 10035679"/>
                <a:gd name="connsiteY1906" fmla="*/ 2544229 h 5893281"/>
                <a:gd name="connsiteX1907" fmla="*/ 3211998 w 10035679"/>
                <a:gd name="connsiteY1907" fmla="*/ 2540004 h 5893281"/>
                <a:gd name="connsiteX1908" fmla="*/ 3211998 w 10035679"/>
                <a:gd name="connsiteY1908" fmla="*/ 2533967 h 5893281"/>
                <a:gd name="connsiteX1909" fmla="*/ 3211998 w 10035679"/>
                <a:gd name="connsiteY1909" fmla="*/ 2526118 h 5893281"/>
                <a:gd name="connsiteX1910" fmla="*/ 3204150 w 10035679"/>
                <a:gd name="connsiteY1910" fmla="*/ 2526118 h 5893281"/>
                <a:gd name="connsiteX1911" fmla="*/ 3189659 w 10035679"/>
                <a:gd name="connsiteY1911" fmla="*/ 2540004 h 5893281"/>
                <a:gd name="connsiteX1912" fmla="*/ 3175773 w 10035679"/>
                <a:gd name="connsiteY1912" fmla="*/ 2554494 h 5893281"/>
                <a:gd name="connsiteX1913" fmla="*/ 3157658 w 10035679"/>
                <a:gd name="connsiteY1913" fmla="*/ 2564759 h 5893281"/>
                <a:gd name="connsiteX1914" fmla="*/ 3157658 w 10035679"/>
                <a:gd name="connsiteY1914" fmla="*/ 2554494 h 5893281"/>
                <a:gd name="connsiteX1915" fmla="*/ 3157658 w 10035679"/>
                <a:gd name="connsiteY1915" fmla="*/ 2544229 h 5893281"/>
                <a:gd name="connsiteX1916" fmla="*/ 3157658 w 10035679"/>
                <a:gd name="connsiteY1916" fmla="*/ 2540004 h 5893281"/>
                <a:gd name="connsiteX1917" fmla="*/ 3155243 w 10035679"/>
                <a:gd name="connsiteY1917" fmla="*/ 2538193 h 5893281"/>
                <a:gd name="connsiteX1918" fmla="*/ 3147395 w 10035679"/>
                <a:gd name="connsiteY1918" fmla="*/ 2533967 h 5893281"/>
                <a:gd name="connsiteX1919" fmla="*/ 3137131 w 10035679"/>
                <a:gd name="connsiteY1919" fmla="*/ 2533967 h 5893281"/>
                <a:gd name="connsiteX1920" fmla="*/ 3119019 w 10035679"/>
                <a:gd name="connsiteY1920" fmla="*/ 2533967 h 5893281"/>
                <a:gd name="connsiteX1921" fmla="*/ 3112980 w 10035679"/>
                <a:gd name="connsiteY1921" fmla="*/ 2533967 h 5893281"/>
                <a:gd name="connsiteX1922" fmla="*/ 3104528 w 10035679"/>
                <a:gd name="connsiteY1922" fmla="*/ 2533967 h 5893281"/>
                <a:gd name="connsiteX1923" fmla="*/ 3094868 w 10035679"/>
                <a:gd name="connsiteY1923" fmla="*/ 2529741 h 5893281"/>
                <a:gd name="connsiteX1924" fmla="*/ 3084603 w 10035679"/>
                <a:gd name="connsiteY1924" fmla="*/ 2529741 h 5893281"/>
                <a:gd name="connsiteX1925" fmla="*/ 3074340 w 10035679"/>
                <a:gd name="connsiteY1925" fmla="*/ 2526118 h 5893281"/>
                <a:gd name="connsiteX1926" fmla="*/ 3066490 w 10035679"/>
                <a:gd name="connsiteY1926" fmla="*/ 2519476 h 5893281"/>
                <a:gd name="connsiteX1927" fmla="*/ 3086415 w 10035679"/>
                <a:gd name="connsiteY1927" fmla="*/ 2491099 h 5893281"/>
                <a:gd name="connsiteX1928" fmla="*/ 3108754 w 10035679"/>
                <a:gd name="connsiteY1928" fmla="*/ 2448234 h 5893281"/>
                <a:gd name="connsiteX1929" fmla="*/ 3123245 w 10035679"/>
                <a:gd name="connsiteY1929" fmla="*/ 2401140 h 5893281"/>
                <a:gd name="connsiteX1930" fmla="*/ 2472391 w 10035679"/>
                <a:gd name="connsiteY1930" fmla="*/ 2229672 h 5893281"/>
                <a:gd name="connsiteX1931" fmla="*/ 2502578 w 10035679"/>
                <a:gd name="connsiteY1931" fmla="*/ 2229672 h 5893281"/>
                <a:gd name="connsiteX1932" fmla="*/ 2502578 w 10035679"/>
                <a:gd name="connsiteY1932" fmla="*/ 2244162 h 5893281"/>
                <a:gd name="connsiteX1933" fmla="*/ 2496542 w 10035679"/>
                <a:gd name="connsiteY1933" fmla="*/ 2244162 h 5893281"/>
                <a:gd name="connsiteX1934" fmla="*/ 2492919 w 10035679"/>
                <a:gd name="connsiteY1934" fmla="*/ 2247783 h 5893281"/>
                <a:gd name="connsiteX1935" fmla="*/ 2490503 w 10035679"/>
                <a:gd name="connsiteY1935" fmla="*/ 2247783 h 5893281"/>
                <a:gd name="connsiteX1936" fmla="*/ 2486882 w 10035679"/>
                <a:gd name="connsiteY1936" fmla="*/ 2247783 h 5893281"/>
                <a:gd name="connsiteX1937" fmla="*/ 2482656 w 10035679"/>
                <a:gd name="connsiteY1937" fmla="*/ 2252012 h 5893281"/>
                <a:gd name="connsiteX1938" fmla="*/ 2472391 w 10035679"/>
                <a:gd name="connsiteY1938" fmla="*/ 2252012 h 5893281"/>
                <a:gd name="connsiteX1939" fmla="*/ 1043899 w 10035679"/>
                <a:gd name="connsiteY1939" fmla="*/ 2213370 h 5893281"/>
                <a:gd name="connsiteX1940" fmla="*/ 1057785 w 10035679"/>
                <a:gd name="connsiteY1940" fmla="*/ 2213370 h 5893281"/>
                <a:gd name="connsiteX1941" fmla="*/ 1063823 w 10035679"/>
                <a:gd name="connsiteY1941" fmla="*/ 2215181 h 5893281"/>
                <a:gd name="connsiteX1942" fmla="*/ 1072275 w 10035679"/>
                <a:gd name="connsiteY1942" fmla="*/ 2219408 h 5893281"/>
                <a:gd name="connsiteX1943" fmla="*/ 1081935 w 10035679"/>
                <a:gd name="connsiteY1943" fmla="*/ 2219408 h 5893281"/>
                <a:gd name="connsiteX1944" fmla="*/ 1096426 w 10035679"/>
                <a:gd name="connsiteY1944" fmla="*/ 2219408 h 5893281"/>
                <a:gd name="connsiteX1945" fmla="*/ 1100652 w 10035679"/>
                <a:gd name="connsiteY1945" fmla="*/ 2247783 h 5893281"/>
                <a:gd name="connsiteX1946" fmla="*/ 1106689 w 10035679"/>
                <a:gd name="connsiteY1946" fmla="*/ 2270726 h 5893281"/>
                <a:gd name="connsiteX1947" fmla="*/ 1110312 w 10035679"/>
                <a:gd name="connsiteY1947" fmla="*/ 2299103 h 5893281"/>
                <a:gd name="connsiteX1948" fmla="*/ 1096426 w 10035679"/>
                <a:gd name="connsiteY1948" fmla="*/ 2299103 h 5893281"/>
                <a:gd name="connsiteX1949" fmla="*/ 1088577 w 10035679"/>
                <a:gd name="connsiteY1949" fmla="*/ 2287028 h 5893281"/>
                <a:gd name="connsiteX1950" fmla="*/ 1081935 w 10035679"/>
                <a:gd name="connsiteY1950" fmla="*/ 2280991 h 5893281"/>
                <a:gd name="connsiteX1951" fmla="*/ 1072275 w 10035679"/>
                <a:gd name="connsiteY1951" fmla="*/ 2272539 h 5893281"/>
                <a:gd name="connsiteX1952" fmla="*/ 1063823 w 10035679"/>
                <a:gd name="connsiteY1952" fmla="*/ 2266500 h 5893281"/>
                <a:gd name="connsiteX1953" fmla="*/ 1057785 w 10035679"/>
                <a:gd name="connsiteY1953" fmla="*/ 2256238 h 5893281"/>
                <a:gd name="connsiteX1954" fmla="*/ 1049935 w 10035679"/>
                <a:gd name="connsiteY1954" fmla="*/ 2244162 h 5893281"/>
                <a:gd name="connsiteX1955" fmla="*/ 1045709 w 10035679"/>
                <a:gd name="connsiteY1955" fmla="*/ 2238124 h 5893281"/>
                <a:gd name="connsiteX1956" fmla="*/ 1043899 w 10035679"/>
                <a:gd name="connsiteY1956" fmla="*/ 2229672 h 5893281"/>
                <a:gd name="connsiteX1957" fmla="*/ 1043899 w 10035679"/>
                <a:gd name="connsiteY1957" fmla="*/ 2223635 h 5893281"/>
                <a:gd name="connsiteX1958" fmla="*/ 8722502 w 10035679"/>
                <a:gd name="connsiteY1958" fmla="*/ 2186807 h 5893281"/>
                <a:gd name="connsiteX1959" fmla="*/ 8726728 w 10035679"/>
                <a:gd name="connsiteY1959" fmla="*/ 2191033 h 5893281"/>
                <a:gd name="connsiteX1960" fmla="*/ 8726728 w 10035679"/>
                <a:gd name="connsiteY1960" fmla="*/ 2194656 h 5893281"/>
                <a:gd name="connsiteX1961" fmla="*/ 8728538 w 10035679"/>
                <a:gd name="connsiteY1961" fmla="*/ 2194656 h 5893281"/>
                <a:gd name="connsiteX1962" fmla="*/ 8728538 w 10035679"/>
                <a:gd name="connsiteY1962" fmla="*/ 2198882 h 5893281"/>
                <a:gd name="connsiteX1963" fmla="*/ 8740614 w 10035679"/>
                <a:gd name="connsiteY1963" fmla="*/ 2223635 h 5893281"/>
                <a:gd name="connsiteX1964" fmla="*/ 8740614 w 10035679"/>
                <a:gd name="connsiteY1964" fmla="*/ 2256239 h 5893281"/>
                <a:gd name="connsiteX1965" fmla="*/ 8740614 w 10035679"/>
                <a:gd name="connsiteY1965" fmla="*/ 2287031 h 5893281"/>
                <a:gd name="connsiteX1966" fmla="*/ 8746652 w 10035679"/>
                <a:gd name="connsiteY1966" fmla="*/ 2323860 h 5893281"/>
                <a:gd name="connsiteX1967" fmla="*/ 8756915 w 10035679"/>
                <a:gd name="connsiteY1967" fmla="*/ 2358276 h 5893281"/>
                <a:gd name="connsiteX1968" fmla="*/ 8775029 w 10035679"/>
                <a:gd name="connsiteY1968" fmla="*/ 2396916 h 5893281"/>
                <a:gd name="connsiteX1969" fmla="*/ 8785292 w 10035679"/>
                <a:gd name="connsiteY1969" fmla="*/ 2439783 h 5893281"/>
                <a:gd name="connsiteX1970" fmla="*/ 8736993 w 10035679"/>
                <a:gd name="connsiteY1970" fmla="*/ 2433744 h 5893281"/>
                <a:gd name="connsiteX1971" fmla="*/ 8736993 w 10035679"/>
                <a:gd name="connsiteY1971" fmla="*/ 2466347 h 5893281"/>
                <a:gd name="connsiteX1972" fmla="*/ 8743029 w 10035679"/>
                <a:gd name="connsiteY1972" fmla="*/ 2491103 h 5893281"/>
                <a:gd name="connsiteX1973" fmla="*/ 8746652 w 10035679"/>
                <a:gd name="connsiteY1973" fmla="*/ 2515857 h 5893281"/>
                <a:gd name="connsiteX1974" fmla="*/ 8755104 w 10035679"/>
                <a:gd name="connsiteY1974" fmla="*/ 2550270 h 5893281"/>
                <a:gd name="connsiteX1975" fmla="*/ 8743029 w 10035679"/>
                <a:gd name="connsiteY1975" fmla="*/ 2550270 h 5893281"/>
                <a:gd name="connsiteX1976" fmla="*/ 8736993 w 10035679"/>
                <a:gd name="connsiteY1976" fmla="*/ 2550270 h 5893281"/>
                <a:gd name="connsiteX1977" fmla="*/ 8726728 w 10035679"/>
                <a:gd name="connsiteY1977" fmla="*/ 2554497 h 5893281"/>
                <a:gd name="connsiteX1978" fmla="*/ 8722502 w 10035679"/>
                <a:gd name="connsiteY1978" fmla="*/ 2554497 h 5893281"/>
                <a:gd name="connsiteX1979" fmla="*/ 8716463 w 10035679"/>
                <a:gd name="connsiteY1979" fmla="*/ 2558725 h 5893281"/>
                <a:gd name="connsiteX1980" fmla="*/ 8708616 w 10035679"/>
                <a:gd name="connsiteY1980" fmla="*/ 2538195 h 5893281"/>
                <a:gd name="connsiteX1981" fmla="*/ 8704388 w 10035679"/>
                <a:gd name="connsiteY1981" fmla="*/ 2497140 h 5893281"/>
                <a:gd name="connsiteX1982" fmla="*/ 8704388 w 10035679"/>
                <a:gd name="connsiteY1982" fmla="*/ 2452461 h 5893281"/>
                <a:gd name="connsiteX1983" fmla="*/ 8704388 w 10035679"/>
                <a:gd name="connsiteY1983" fmla="*/ 2401141 h 5893281"/>
                <a:gd name="connsiteX1984" fmla="*/ 8704388 w 10035679"/>
                <a:gd name="connsiteY1984" fmla="*/ 2354047 h 5893281"/>
                <a:gd name="connsiteX1985" fmla="*/ 8698351 w 10035679"/>
                <a:gd name="connsiteY1985" fmla="*/ 2323860 h 5893281"/>
                <a:gd name="connsiteX1986" fmla="*/ 8698351 w 10035679"/>
                <a:gd name="connsiteY1986" fmla="*/ 2244164 h 5893281"/>
                <a:gd name="connsiteX1987" fmla="*/ 8704388 w 10035679"/>
                <a:gd name="connsiteY1987" fmla="*/ 2233901 h 5893281"/>
                <a:gd name="connsiteX1988" fmla="*/ 8708616 w 10035679"/>
                <a:gd name="connsiteY1988" fmla="*/ 2227862 h 5893281"/>
                <a:gd name="connsiteX1989" fmla="*/ 8712237 w 10035679"/>
                <a:gd name="connsiteY1989" fmla="*/ 2219410 h 5893281"/>
                <a:gd name="connsiteX1990" fmla="*/ 8716463 w 10035679"/>
                <a:gd name="connsiteY1990" fmla="*/ 2213373 h 5893281"/>
                <a:gd name="connsiteX1991" fmla="*/ 8718276 w 10035679"/>
                <a:gd name="connsiteY1991" fmla="*/ 2201297 h 5893281"/>
                <a:gd name="connsiteX1992" fmla="*/ 4566229 w 10035679"/>
                <a:gd name="connsiteY1992" fmla="*/ 2158429 h 5893281"/>
                <a:gd name="connsiteX1993" fmla="*/ 4574077 w 10035679"/>
                <a:gd name="connsiteY1993" fmla="*/ 2201297 h 5893281"/>
                <a:gd name="connsiteX1994" fmla="*/ 4569850 w 10035679"/>
                <a:gd name="connsiteY1994" fmla="*/ 2244164 h 5893281"/>
                <a:gd name="connsiteX1995" fmla="*/ 4560191 w 10035679"/>
                <a:gd name="connsiteY1995" fmla="*/ 2290655 h 5893281"/>
                <a:gd name="connsiteX1996" fmla="*/ 4531814 w 10035679"/>
                <a:gd name="connsiteY1996" fmla="*/ 2305144 h 5893281"/>
                <a:gd name="connsiteX1997" fmla="*/ 4505249 w 10035679"/>
                <a:gd name="connsiteY1997" fmla="*/ 2313598 h 5893281"/>
                <a:gd name="connsiteX1998" fmla="*/ 4466607 w 10035679"/>
                <a:gd name="connsiteY1998" fmla="*/ 2315409 h 5893281"/>
                <a:gd name="connsiteX1999" fmla="*/ 4466607 w 10035679"/>
                <a:gd name="connsiteY1999" fmla="*/ 2299108 h 5893281"/>
                <a:gd name="connsiteX2000" fmla="*/ 4476871 w 10035679"/>
                <a:gd name="connsiteY2000" fmla="*/ 2272541 h 5893281"/>
                <a:gd name="connsiteX2001" fmla="*/ 4476871 w 10035679"/>
                <a:gd name="connsiteY2001" fmla="*/ 2241748 h 5893281"/>
                <a:gd name="connsiteX2002" fmla="*/ 4475059 w 10035679"/>
                <a:gd name="connsiteY2002" fmla="*/ 2204919 h 5893281"/>
                <a:gd name="connsiteX2003" fmla="*/ 4494984 w 10035679"/>
                <a:gd name="connsiteY2003" fmla="*/ 2186807 h 5893281"/>
                <a:gd name="connsiteX2004" fmla="*/ 4513096 w 10035679"/>
                <a:gd name="connsiteY2004" fmla="*/ 2172315 h 5893281"/>
                <a:gd name="connsiteX2005" fmla="*/ 4533626 w 10035679"/>
                <a:gd name="connsiteY2005" fmla="*/ 2162052 h 5893281"/>
                <a:gd name="connsiteX2006" fmla="*/ 5072780 w 10035679"/>
                <a:gd name="connsiteY2006" fmla="*/ 2102884 h 5893281"/>
                <a:gd name="connsiteX2007" fmla="*/ 5078819 w 10035679"/>
                <a:gd name="connsiteY2007" fmla="*/ 2108921 h 5893281"/>
                <a:gd name="connsiteX2008" fmla="*/ 5083045 w 10035679"/>
                <a:gd name="connsiteY2008" fmla="*/ 2113148 h 5893281"/>
                <a:gd name="connsiteX2009" fmla="*/ 5086666 w 10035679"/>
                <a:gd name="connsiteY2009" fmla="*/ 2117375 h 5893281"/>
                <a:gd name="connsiteX2010" fmla="*/ 5086666 w 10035679"/>
                <a:gd name="connsiteY2010" fmla="*/ 2123411 h 5893281"/>
                <a:gd name="connsiteX2011" fmla="*/ 5086666 w 10035679"/>
                <a:gd name="connsiteY2011" fmla="*/ 2131863 h 5893281"/>
                <a:gd name="connsiteX2012" fmla="*/ 5089082 w 10035679"/>
                <a:gd name="connsiteY2012" fmla="*/ 2141525 h 5893281"/>
                <a:gd name="connsiteX2013" fmla="*/ 5086666 w 10035679"/>
                <a:gd name="connsiteY2013" fmla="*/ 2148164 h 5893281"/>
                <a:gd name="connsiteX2014" fmla="*/ 5083045 w 10035679"/>
                <a:gd name="connsiteY2014" fmla="*/ 2151788 h 5893281"/>
                <a:gd name="connsiteX2015" fmla="*/ 5083045 w 10035679"/>
                <a:gd name="connsiteY2015" fmla="*/ 2156013 h 5893281"/>
                <a:gd name="connsiteX2016" fmla="*/ 5083045 w 10035679"/>
                <a:gd name="connsiteY2016" fmla="*/ 2158429 h 5893281"/>
                <a:gd name="connsiteX2017" fmla="*/ 5083045 w 10035679"/>
                <a:gd name="connsiteY2017" fmla="*/ 2162052 h 5893281"/>
                <a:gd name="connsiteX2018" fmla="*/ 5078819 w 10035679"/>
                <a:gd name="connsiteY2018" fmla="*/ 2166278 h 5893281"/>
                <a:gd name="connsiteX2019" fmla="*/ 5074591 w 10035679"/>
                <a:gd name="connsiteY2019" fmla="*/ 2170504 h 5893281"/>
                <a:gd name="connsiteX2020" fmla="*/ 5072780 w 10035679"/>
                <a:gd name="connsiteY2020" fmla="*/ 2170504 h 5893281"/>
                <a:gd name="connsiteX2021" fmla="*/ 5068554 w 10035679"/>
                <a:gd name="connsiteY2021" fmla="*/ 2170504 h 5893281"/>
                <a:gd name="connsiteX2022" fmla="*/ 5064328 w 10035679"/>
                <a:gd name="connsiteY2022" fmla="*/ 2172315 h 5893281"/>
                <a:gd name="connsiteX2023" fmla="*/ 5058289 w 10035679"/>
                <a:gd name="connsiteY2023" fmla="*/ 2172315 h 5893281"/>
                <a:gd name="connsiteX2024" fmla="*/ 5046213 w 10035679"/>
                <a:gd name="connsiteY2024" fmla="*/ 2148164 h 5893281"/>
                <a:gd name="connsiteX2025" fmla="*/ 5040176 w 10035679"/>
                <a:gd name="connsiteY2025" fmla="*/ 2137902 h 5893281"/>
                <a:gd name="connsiteX2026" fmla="*/ 5040176 w 10035679"/>
                <a:gd name="connsiteY2026" fmla="*/ 2133676 h 5893281"/>
                <a:gd name="connsiteX2027" fmla="*/ 5044402 w 10035679"/>
                <a:gd name="connsiteY2027" fmla="*/ 2131863 h 5893281"/>
                <a:gd name="connsiteX2028" fmla="*/ 5058289 w 10035679"/>
                <a:gd name="connsiteY2028" fmla="*/ 2123411 h 5893281"/>
                <a:gd name="connsiteX2029" fmla="*/ 5234588 w 10035679"/>
                <a:gd name="connsiteY2029" fmla="*/ 2023187 h 5893281"/>
                <a:gd name="connsiteX2030" fmla="*/ 5244853 w 10035679"/>
                <a:gd name="connsiteY2030" fmla="*/ 2027414 h 5893281"/>
                <a:gd name="connsiteX2031" fmla="*/ 5249079 w 10035679"/>
                <a:gd name="connsiteY2031" fmla="*/ 2027414 h 5893281"/>
                <a:gd name="connsiteX2032" fmla="*/ 5252703 w 10035679"/>
                <a:gd name="connsiteY2032" fmla="*/ 2027414 h 5893281"/>
                <a:gd name="connsiteX2033" fmla="*/ 5255116 w 10035679"/>
                <a:gd name="connsiteY2033" fmla="*/ 2031640 h 5893281"/>
                <a:gd name="connsiteX2034" fmla="*/ 5259343 w 10035679"/>
                <a:gd name="connsiteY2034" fmla="*/ 2031640 h 5893281"/>
                <a:gd name="connsiteX2035" fmla="*/ 5252703 w 10035679"/>
                <a:gd name="connsiteY2035" fmla="*/ 2041904 h 5893281"/>
                <a:gd name="connsiteX2036" fmla="*/ 5249079 w 10035679"/>
                <a:gd name="connsiteY2036" fmla="*/ 2052167 h 5893281"/>
                <a:gd name="connsiteX2037" fmla="*/ 5244853 w 10035679"/>
                <a:gd name="connsiteY2037" fmla="*/ 2062432 h 5893281"/>
                <a:gd name="connsiteX2038" fmla="*/ 5238814 w 10035679"/>
                <a:gd name="connsiteY2038" fmla="*/ 2074507 h 5893281"/>
                <a:gd name="connsiteX2039" fmla="*/ 5226738 w 10035679"/>
                <a:gd name="connsiteY2039" fmla="*/ 2080544 h 5893281"/>
                <a:gd name="connsiteX2040" fmla="*/ 5226738 w 10035679"/>
                <a:gd name="connsiteY2040" fmla="*/ 2070281 h 5893281"/>
                <a:gd name="connsiteX2041" fmla="*/ 5224325 w 10035679"/>
                <a:gd name="connsiteY2041" fmla="*/ 2070281 h 5893281"/>
                <a:gd name="connsiteX2042" fmla="*/ 5224325 w 10035679"/>
                <a:gd name="connsiteY2042" fmla="*/ 2066055 h 5893281"/>
                <a:gd name="connsiteX2043" fmla="*/ 5224325 w 10035679"/>
                <a:gd name="connsiteY2043" fmla="*/ 2062432 h 5893281"/>
                <a:gd name="connsiteX2044" fmla="*/ 5220701 w 10035679"/>
                <a:gd name="connsiteY2044" fmla="*/ 2055790 h 5893281"/>
                <a:gd name="connsiteX2045" fmla="*/ 5226738 w 10035679"/>
                <a:gd name="connsiteY2045" fmla="*/ 2047941 h 5893281"/>
                <a:gd name="connsiteX2046" fmla="*/ 5230966 w 10035679"/>
                <a:gd name="connsiteY2046" fmla="*/ 2041904 h 5893281"/>
                <a:gd name="connsiteX2047" fmla="*/ 5234588 w 10035679"/>
                <a:gd name="connsiteY2047" fmla="*/ 2033452 h 5893281"/>
                <a:gd name="connsiteX2048" fmla="*/ 498707 w 10035679"/>
                <a:gd name="connsiteY2048" fmla="*/ 2017150 h 5893281"/>
                <a:gd name="connsiteX2049" fmla="*/ 508973 w 10035679"/>
                <a:gd name="connsiteY2049" fmla="*/ 2033451 h 5893281"/>
                <a:gd name="connsiteX2050" fmla="*/ 508973 w 10035679"/>
                <a:gd name="connsiteY2050" fmla="*/ 2047942 h 5893281"/>
                <a:gd name="connsiteX2051" fmla="*/ 498707 w 10035679"/>
                <a:gd name="connsiteY2051" fmla="*/ 2066054 h 5893281"/>
                <a:gd name="connsiteX2052" fmla="*/ 484218 w 10035679"/>
                <a:gd name="connsiteY2052" fmla="*/ 2076318 h 5893281"/>
                <a:gd name="connsiteX2053" fmla="*/ 470331 w 10035679"/>
                <a:gd name="connsiteY2053" fmla="*/ 2084771 h 5893281"/>
                <a:gd name="connsiteX2054" fmla="*/ 466103 w 10035679"/>
                <a:gd name="connsiteY2054" fmla="*/ 2088996 h 5893281"/>
                <a:gd name="connsiteX2055" fmla="*/ 460066 w 10035679"/>
                <a:gd name="connsiteY2055" fmla="*/ 2080544 h 5893281"/>
                <a:gd name="connsiteX2056" fmla="*/ 455840 w 10035679"/>
                <a:gd name="connsiteY2056" fmla="*/ 2074506 h 5893281"/>
                <a:gd name="connsiteX2057" fmla="*/ 452217 w 10035679"/>
                <a:gd name="connsiteY2057" fmla="*/ 2062431 h 5893281"/>
                <a:gd name="connsiteX2058" fmla="*/ 452217 w 10035679"/>
                <a:gd name="connsiteY2058" fmla="*/ 2052168 h 5893281"/>
                <a:gd name="connsiteX2059" fmla="*/ 447991 w 10035679"/>
                <a:gd name="connsiteY2059" fmla="*/ 2041903 h 5893281"/>
                <a:gd name="connsiteX2060" fmla="*/ 473953 w 10035679"/>
                <a:gd name="connsiteY2060" fmla="*/ 2031641 h 5893281"/>
                <a:gd name="connsiteX2061" fmla="*/ 480595 w 10035679"/>
                <a:gd name="connsiteY2061" fmla="*/ 2027415 h 5893281"/>
                <a:gd name="connsiteX2062" fmla="*/ 490255 w 10035679"/>
                <a:gd name="connsiteY2062" fmla="*/ 2023187 h 5893281"/>
                <a:gd name="connsiteX2063" fmla="*/ 5362585 w 10035679"/>
                <a:gd name="connsiteY2063" fmla="*/ 1970057 h 5893281"/>
                <a:gd name="connsiteX2064" fmla="*/ 5390964 w 10035679"/>
                <a:gd name="connsiteY2064" fmla="*/ 1984548 h 5893281"/>
                <a:gd name="connsiteX2065" fmla="*/ 5390964 w 10035679"/>
                <a:gd name="connsiteY2065" fmla="*/ 1994812 h 5893281"/>
                <a:gd name="connsiteX2066" fmla="*/ 5382509 w 10035679"/>
                <a:gd name="connsiteY2066" fmla="*/ 1994812 h 5893281"/>
                <a:gd name="connsiteX2067" fmla="*/ 5380698 w 10035679"/>
                <a:gd name="connsiteY2067" fmla="*/ 1999039 h 5893281"/>
                <a:gd name="connsiteX2068" fmla="*/ 5372849 w 10035679"/>
                <a:gd name="connsiteY2068" fmla="*/ 2002661 h 5893281"/>
                <a:gd name="connsiteX2069" fmla="*/ 5368622 w 10035679"/>
                <a:gd name="connsiteY2069" fmla="*/ 2009303 h 5893281"/>
                <a:gd name="connsiteX2070" fmla="*/ 5362585 w 10035679"/>
                <a:gd name="connsiteY2070" fmla="*/ 2005077 h 5893281"/>
                <a:gd name="connsiteX2071" fmla="*/ 5358357 w 10035679"/>
                <a:gd name="connsiteY2071" fmla="*/ 2005077 h 5893281"/>
                <a:gd name="connsiteX2072" fmla="*/ 5354131 w 10035679"/>
                <a:gd name="connsiteY2072" fmla="*/ 2002661 h 5893281"/>
                <a:gd name="connsiteX2073" fmla="*/ 5352320 w 10035679"/>
                <a:gd name="connsiteY2073" fmla="*/ 2002661 h 5893281"/>
                <a:gd name="connsiteX2074" fmla="*/ 5352320 w 10035679"/>
                <a:gd name="connsiteY2074" fmla="*/ 1994812 h 5893281"/>
                <a:gd name="connsiteX2075" fmla="*/ 5352320 w 10035679"/>
                <a:gd name="connsiteY2075" fmla="*/ 1988775 h 5893281"/>
                <a:gd name="connsiteX2076" fmla="*/ 5352320 w 10035679"/>
                <a:gd name="connsiteY2076" fmla="*/ 1984548 h 5893281"/>
                <a:gd name="connsiteX2077" fmla="*/ 5354131 w 10035679"/>
                <a:gd name="connsiteY2077" fmla="*/ 1976094 h 5893281"/>
                <a:gd name="connsiteX2078" fmla="*/ 4604263 w 10035679"/>
                <a:gd name="connsiteY2078" fmla="*/ 1951943 h 5893281"/>
                <a:gd name="connsiteX2079" fmla="*/ 4641094 w 10035679"/>
                <a:gd name="connsiteY2079" fmla="*/ 1956169 h 5893281"/>
                <a:gd name="connsiteX2080" fmla="*/ 4669471 w 10035679"/>
                <a:gd name="connsiteY2080" fmla="*/ 1962208 h 5893281"/>
                <a:gd name="connsiteX2081" fmla="*/ 4661016 w 10035679"/>
                <a:gd name="connsiteY2081" fmla="*/ 1976094 h 5893281"/>
                <a:gd name="connsiteX2082" fmla="*/ 4657396 w 10035679"/>
                <a:gd name="connsiteY2082" fmla="*/ 1988772 h 5893281"/>
                <a:gd name="connsiteX2083" fmla="*/ 4651357 w 10035679"/>
                <a:gd name="connsiteY2083" fmla="*/ 1999036 h 5893281"/>
                <a:gd name="connsiteX2084" fmla="*/ 4642905 w 10035679"/>
                <a:gd name="connsiteY2084" fmla="*/ 2009299 h 5893281"/>
                <a:gd name="connsiteX2085" fmla="*/ 4661016 w 10035679"/>
                <a:gd name="connsiteY2085" fmla="*/ 2009299 h 5893281"/>
                <a:gd name="connsiteX2086" fmla="*/ 4669471 w 10035679"/>
                <a:gd name="connsiteY2086" fmla="*/ 2002659 h 5893281"/>
                <a:gd name="connsiteX2087" fmla="*/ 4671281 w 10035679"/>
                <a:gd name="connsiteY2087" fmla="*/ 1999036 h 5893281"/>
                <a:gd name="connsiteX2088" fmla="*/ 4679734 w 10035679"/>
                <a:gd name="connsiteY2088" fmla="*/ 1994810 h 5893281"/>
                <a:gd name="connsiteX2089" fmla="*/ 4689394 w 10035679"/>
                <a:gd name="connsiteY2089" fmla="*/ 1994810 h 5893281"/>
                <a:gd name="connsiteX2090" fmla="*/ 4689394 w 10035679"/>
                <a:gd name="connsiteY2090" fmla="*/ 2009299 h 5893281"/>
                <a:gd name="connsiteX2091" fmla="*/ 4699658 w 10035679"/>
                <a:gd name="connsiteY2091" fmla="*/ 2033450 h 5893281"/>
                <a:gd name="connsiteX2092" fmla="*/ 4693619 w 10035679"/>
                <a:gd name="connsiteY2092" fmla="*/ 2055790 h 5893281"/>
                <a:gd name="connsiteX2093" fmla="*/ 4683357 w 10035679"/>
                <a:gd name="connsiteY2093" fmla="*/ 2074507 h 5893281"/>
                <a:gd name="connsiteX2094" fmla="*/ 4675508 w 10035679"/>
                <a:gd name="connsiteY2094" fmla="*/ 2088996 h 5893281"/>
                <a:gd name="connsiteX2095" fmla="*/ 4693619 w 10035679"/>
                <a:gd name="connsiteY2095" fmla="*/ 2105297 h 5893281"/>
                <a:gd name="connsiteX2096" fmla="*/ 4711734 w 10035679"/>
                <a:gd name="connsiteY2096" fmla="*/ 2131863 h 5893281"/>
                <a:gd name="connsiteX2097" fmla="*/ 4736487 w 10035679"/>
                <a:gd name="connsiteY2097" fmla="*/ 2158429 h 5893281"/>
                <a:gd name="connsiteX2098" fmla="*/ 4756411 w 10035679"/>
                <a:gd name="connsiteY2098" fmla="*/ 2191032 h 5893281"/>
                <a:gd name="connsiteX2099" fmla="*/ 4774524 w 10035679"/>
                <a:gd name="connsiteY2099" fmla="*/ 2227861 h 5893281"/>
                <a:gd name="connsiteX2100" fmla="*/ 4789014 w 10035679"/>
                <a:gd name="connsiteY2100" fmla="*/ 2258048 h 5893281"/>
                <a:gd name="connsiteX2101" fmla="*/ 4793240 w 10035679"/>
                <a:gd name="connsiteY2101" fmla="*/ 2284614 h 5893281"/>
                <a:gd name="connsiteX2102" fmla="*/ 4784789 w 10035679"/>
                <a:gd name="connsiteY2102" fmla="*/ 2309367 h 5893281"/>
                <a:gd name="connsiteX2103" fmla="*/ 4768487 w 10035679"/>
                <a:gd name="connsiteY2103" fmla="*/ 2323858 h 5893281"/>
                <a:gd name="connsiteX2104" fmla="*/ 4746147 w 10035679"/>
                <a:gd name="connsiteY2104" fmla="*/ 2337744 h 5893281"/>
                <a:gd name="connsiteX2105" fmla="*/ 4711734 w 10035679"/>
                <a:gd name="connsiteY2105" fmla="*/ 2352236 h 5893281"/>
                <a:gd name="connsiteX2106" fmla="*/ 4669471 w 10035679"/>
                <a:gd name="connsiteY2106" fmla="*/ 2362498 h 5893281"/>
                <a:gd name="connsiteX2107" fmla="*/ 4630830 w 10035679"/>
                <a:gd name="connsiteY2107" fmla="*/ 2372763 h 5893281"/>
                <a:gd name="connsiteX2108" fmla="*/ 4598227 w 10035679"/>
                <a:gd name="connsiteY2108" fmla="*/ 2376989 h 5893281"/>
                <a:gd name="connsiteX2109" fmla="*/ 4598227 w 10035679"/>
                <a:gd name="connsiteY2109" fmla="*/ 2368537 h 5893281"/>
                <a:gd name="connsiteX2110" fmla="*/ 4618755 w 10035679"/>
                <a:gd name="connsiteY2110" fmla="*/ 2337744 h 5893281"/>
                <a:gd name="connsiteX2111" fmla="*/ 4636866 w 10035679"/>
                <a:gd name="connsiteY2111" fmla="*/ 2305141 h 5893281"/>
                <a:gd name="connsiteX2112" fmla="*/ 4626604 w 10035679"/>
                <a:gd name="connsiteY2112" fmla="*/ 2305141 h 5893281"/>
                <a:gd name="connsiteX2113" fmla="*/ 4618755 w 10035679"/>
                <a:gd name="connsiteY2113" fmla="*/ 2305141 h 5893281"/>
                <a:gd name="connsiteX2114" fmla="*/ 4612718 w 10035679"/>
                <a:gd name="connsiteY2114" fmla="*/ 2300916 h 5893281"/>
                <a:gd name="connsiteX2115" fmla="*/ 4612718 w 10035679"/>
                <a:gd name="connsiteY2115" fmla="*/ 2299103 h 5893281"/>
                <a:gd name="connsiteX2116" fmla="*/ 4608489 w 10035679"/>
                <a:gd name="connsiteY2116" fmla="*/ 2294877 h 5893281"/>
                <a:gd name="connsiteX2117" fmla="*/ 4608489 w 10035679"/>
                <a:gd name="connsiteY2117" fmla="*/ 2287028 h 5893281"/>
                <a:gd name="connsiteX2118" fmla="*/ 4604263 w 10035679"/>
                <a:gd name="connsiteY2118" fmla="*/ 2276765 h 5893281"/>
                <a:gd name="connsiteX2119" fmla="*/ 4630830 w 10035679"/>
                <a:gd name="connsiteY2119" fmla="*/ 2270726 h 5893281"/>
                <a:gd name="connsiteX2120" fmla="*/ 4622980 w 10035679"/>
                <a:gd name="connsiteY2120" fmla="*/ 2262274 h 5893281"/>
                <a:gd name="connsiteX2121" fmla="*/ 4622980 w 10035679"/>
                <a:gd name="connsiteY2121" fmla="*/ 2258048 h 5893281"/>
                <a:gd name="connsiteX2122" fmla="*/ 4618755 w 10035679"/>
                <a:gd name="connsiteY2122" fmla="*/ 2256237 h 5893281"/>
                <a:gd name="connsiteX2123" fmla="*/ 4618755 w 10035679"/>
                <a:gd name="connsiteY2123" fmla="*/ 2252011 h 5893281"/>
                <a:gd name="connsiteX2124" fmla="*/ 4622980 w 10035679"/>
                <a:gd name="connsiteY2124" fmla="*/ 2244162 h 5893281"/>
                <a:gd name="connsiteX2125" fmla="*/ 4626604 w 10035679"/>
                <a:gd name="connsiteY2125" fmla="*/ 2229672 h 5893281"/>
                <a:gd name="connsiteX2126" fmla="*/ 4636866 w 10035679"/>
                <a:gd name="connsiteY2126" fmla="*/ 2219409 h 5893281"/>
                <a:gd name="connsiteX2127" fmla="*/ 4642905 w 10035679"/>
                <a:gd name="connsiteY2127" fmla="*/ 2213370 h 5893281"/>
                <a:gd name="connsiteX2128" fmla="*/ 4657396 w 10035679"/>
                <a:gd name="connsiteY2128" fmla="*/ 2204918 h 5893281"/>
                <a:gd name="connsiteX2129" fmla="*/ 4669471 w 10035679"/>
                <a:gd name="connsiteY2129" fmla="*/ 2198879 h 5893281"/>
                <a:gd name="connsiteX2130" fmla="*/ 4665243 w 10035679"/>
                <a:gd name="connsiteY2130" fmla="*/ 2191032 h 5893281"/>
                <a:gd name="connsiteX2131" fmla="*/ 4665243 w 10035679"/>
                <a:gd name="connsiteY2131" fmla="*/ 2186804 h 5893281"/>
                <a:gd name="connsiteX2132" fmla="*/ 4661016 w 10035679"/>
                <a:gd name="connsiteY2132" fmla="*/ 2184993 h 5893281"/>
                <a:gd name="connsiteX2133" fmla="*/ 4661016 w 10035679"/>
                <a:gd name="connsiteY2133" fmla="*/ 2180767 h 5893281"/>
                <a:gd name="connsiteX2134" fmla="*/ 4657396 w 10035679"/>
                <a:gd name="connsiteY2134" fmla="*/ 2172315 h 5893281"/>
                <a:gd name="connsiteX2135" fmla="*/ 4654980 w 10035679"/>
                <a:gd name="connsiteY2135" fmla="*/ 2172315 h 5893281"/>
                <a:gd name="connsiteX2136" fmla="*/ 4654980 w 10035679"/>
                <a:gd name="connsiteY2136" fmla="*/ 2170502 h 5893281"/>
                <a:gd name="connsiteX2137" fmla="*/ 4651357 w 10035679"/>
                <a:gd name="connsiteY2137" fmla="*/ 2170502 h 5893281"/>
                <a:gd name="connsiteX2138" fmla="*/ 4642905 w 10035679"/>
                <a:gd name="connsiteY2138" fmla="*/ 2166276 h 5893281"/>
                <a:gd name="connsiteX2139" fmla="*/ 4636866 w 10035679"/>
                <a:gd name="connsiteY2139" fmla="*/ 2162050 h 5893281"/>
                <a:gd name="connsiteX2140" fmla="*/ 4632640 w 10035679"/>
                <a:gd name="connsiteY2140" fmla="*/ 2162050 h 5893281"/>
                <a:gd name="connsiteX2141" fmla="*/ 4626604 w 10035679"/>
                <a:gd name="connsiteY2141" fmla="*/ 2162050 h 5893281"/>
                <a:gd name="connsiteX2142" fmla="*/ 4618755 w 10035679"/>
                <a:gd name="connsiteY2142" fmla="*/ 2158429 h 5893281"/>
                <a:gd name="connsiteX2143" fmla="*/ 4612718 w 10035679"/>
                <a:gd name="connsiteY2143" fmla="*/ 2158429 h 5893281"/>
                <a:gd name="connsiteX2144" fmla="*/ 4612718 w 10035679"/>
                <a:gd name="connsiteY2144" fmla="*/ 2156013 h 5893281"/>
                <a:gd name="connsiteX2145" fmla="*/ 4608489 w 10035679"/>
                <a:gd name="connsiteY2145" fmla="*/ 2151788 h 5893281"/>
                <a:gd name="connsiteX2146" fmla="*/ 4608489 w 10035679"/>
                <a:gd name="connsiteY2146" fmla="*/ 2148165 h 5893281"/>
                <a:gd name="connsiteX2147" fmla="*/ 4608489 w 10035679"/>
                <a:gd name="connsiteY2147" fmla="*/ 2141523 h 5893281"/>
                <a:gd name="connsiteX2148" fmla="*/ 4604263 w 10035679"/>
                <a:gd name="connsiteY2148" fmla="*/ 2133674 h 5893281"/>
                <a:gd name="connsiteX2149" fmla="*/ 4608489 w 10035679"/>
                <a:gd name="connsiteY2149" fmla="*/ 2131863 h 5893281"/>
                <a:gd name="connsiteX2150" fmla="*/ 4608489 w 10035679"/>
                <a:gd name="connsiteY2150" fmla="*/ 2127637 h 5893281"/>
                <a:gd name="connsiteX2151" fmla="*/ 4612718 w 10035679"/>
                <a:gd name="connsiteY2151" fmla="*/ 2123411 h 5893281"/>
                <a:gd name="connsiteX2152" fmla="*/ 4612718 w 10035679"/>
                <a:gd name="connsiteY2152" fmla="*/ 2119185 h 5893281"/>
                <a:gd name="connsiteX2153" fmla="*/ 4612718 w 10035679"/>
                <a:gd name="connsiteY2153" fmla="*/ 2113146 h 5893281"/>
                <a:gd name="connsiteX2154" fmla="*/ 4604263 w 10035679"/>
                <a:gd name="connsiteY2154" fmla="*/ 2113146 h 5893281"/>
                <a:gd name="connsiteX2155" fmla="*/ 4602453 w 10035679"/>
                <a:gd name="connsiteY2155" fmla="*/ 2119185 h 5893281"/>
                <a:gd name="connsiteX2156" fmla="*/ 4602453 w 10035679"/>
                <a:gd name="connsiteY2156" fmla="*/ 2123411 h 5893281"/>
                <a:gd name="connsiteX2157" fmla="*/ 4602453 w 10035679"/>
                <a:gd name="connsiteY2157" fmla="*/ 2127637 h 5893281"/>
                <a:gd name="connsiteX2158" fmla="*/ 4598227 w 10035679"/>
                <a:gd name="connsiteY2158" fmla="*/ 2127637 h 5893281"/>
                <a:gd name="connsiteX2159" fmla="*/ 4594603 w 10035679"/>
                <a:gd name="connsiteY2159" fmla="*/ 2131863 h 5893281"/>
                <a:gd name="connsiteX2160" fmla="*/ 4590377 w 10035679"/>
                <a:gd name="connsiteY2160" fmla="*/ 2133674 h 5893281"/>
                <a:gd name="connsiteX2161" fmla="*/ 4584341 w 10035679"/>
                <a:gd name="connsiteY2161" fmla="*/ 2098656 h 5893281"/>
                <a:gd name="connsiteX2162" fmla="*/ 4575886 w 10035679"/>
                <a:gd name="connsiteY2162" fmla="*/ 2066053 h 5893281"/>
                <a:gd name="connsiteX2163" fmla="*/ 4574076 w 10035679"/>
                <a:gd name="connsiteY2163" fmla="*/ 2041904 h 5893281"/>
                <a:gd name="connsiteX2164" fmla="*/ 4580113 w 10035679"/>
                <a:gd name="connsiteY2164" fmla="*/ 2023187 h 5893281"/>
                <a:gd name="connsiteX2165" fmla="*/ 4590377 w 10035679"/>
                <a:gd name="connsiteY2165" fmla="*/ 2005073 h 5893281"/>
                <a:gd name="connsiteX2166" fmla="*/ 4602453 w 10035679"/>
                <a:gd name="connsiteY2166" fmla="*/ 1984546 h 5893281"/>
                <a:gd name="connsiteX2167" fmla="*/ 58565 w 10035679"/>
                <a:gd name="connsiteY2167" fmla="*/ 1878288 h 5893281"/>
                <a:gd name="connsiteX2168" fmla="*/ 99019 w 10035679"/>
                <a:gd name="connsiteY2168" fmla="*/ 1878288 h 5893281"/>
                <a:gd name="connsiteX2169" fmla="*/ 99019 w 10035679"/>
                <a:gd name="connsiteY2169" fmla="*/ 1892778 h 5893281"/>
                <a:gd name="connsiteX2170" fmla="*/ 91169 w 10035679"/>
                <a:gd name="connsiteY2170" fmla="*/ 1892778 h 5893281"/>
                <a:gd name="connsiteX2171" fmla="*/ 91169 w 10035679"/>
                <a:gd name="connsiteY2171" fmla="*/ 1898814 h 5893281"/>
                <a:gd name="connsiteX2172" fmla="*/ 80904 w 10035679"/>
                <a:gd name="connsiteY2172" fmla="*/ 1894589 h 5893281"/>
                <a:gd name="connsiteX2173" fmla="*/ 73056 w 10035679"/>
                <a:gd name="connsiteY2173" fmla="*/ 1888552 h 5893281"/>
                <a:gd name="connsiteX2174" fmla="*/ 67017 w 10035679"/>
                <a:gd name="connsiteY2174" fmla="*/ 1884324 h 5893281"/>
                <a:gd name="connsiteX2175" fmla="*/ 2511033 w 10035679"/>
                <a:gd name="connsiteY2175" fmla="*/ 1765986 h 5893281"/>
                <a:gd name="connsiteX2176" fmla="*/ 2521296 w 10035679"/>
                <a:gd name="connsiteY2176" fmla="*/ 1774438 h 5893281"/>
                <a:gd name="connsiteX2177" fmla="*/ 2530955 w 10035679"/>
                <a:gd name="connsiteY2177" fmla="*/ 1784098 h 5893281"/>
                <a:gd name="connsiteX2178" fmla="*/ 2539410 w 10035679"/>
                <a:gd name="connsiteY2178" fmla="*/ 1798589 h 5893281"/>
                <a:gd name="connsiteX2179" fmla="*/ 2543636 w 10035679"/>
                <a:gd name="connsiteY2179" fmla="*/ 1813080 h 5893281"/>
                <a:gd name="connsiteX2180" fmla="*/ 2535184 w 10035679"/>
                <a:gd name="connsiteY2180" fmla="*/ 1813080 h 5893281"/>
                <a:gd name="connsiteX2181" fmla="*/ 2529145 w 10035679"/>
                <a:gd name="connsiteY2181" fmla="*/ 1817306 h 5893281"/>
                <a:gd name="connsiteX2182" fmla="*/ 2524919 w 10035679"/>
                <a:gd name="connsiteY2182" fmla="*/ 1817306 h 5893281"/>
                <a:gd name="connsiteX2183" fmla="*/ 2515259 w 10035679"/>
                <a:gd name="connsiteY2183" fmla="*/ 1820929 h 5893281"/>
                <a:gd name="connsiteX2184" fmla="*/ 2502578 w 10035679"/>
                <a:gd name="connsiteY2184" fmla="*/ 1820929 h 5893281"/>
                <a:gd name="connsiteX2185" fmla="*/ 2502578 w 10035679"/>
                <a:gd name="connsiteY2185" fmla="*/ 1813080 h 5893281"/>
                <a:gd name="connsiteX2186" fmla="*/ 2500768 w 10035679"/>
                <a:gd name="connsiteY2186" fmla="*/ 1813080 h 5893281"/>
                <a:gd name="connsiteX2187" fmla="*/ 2500768 w 10035679"/>
                <a:gd name="connsiteY2187" fmla="*/ 1808854 h 5893281"/>
                <a:gd name="connsiteX2188" fmla="*/ 2496542 w 10035679"/>
                <a:gd name="connsiteY2188" fmla="*/ 1807041 h 5893281"/>
                <a:gd name="connsiteX2189" fmla="*/ 2500768 w 10035679"/>
                <a:gd name="connsiteY2189" fmla="*/ 1798589 h 5893281"/>
                <a:gd name="connsiteX2190" fmla="*/ 2500768 w 10035679"/>
                <a:gd name="connsiteY2190" fmla="*/ 1794363 h 5893281"/>
                <a:gd name="connsiteX2191" fmla="*/ 2500768 w 10035679"/>
                <a:gd name="connsiteY2191" fmla="*/ 1792552 h 5893281"/>
                <a:gd name="connsiteX2192" fmla="*/ 2502578 w 10035679"/>
                <a:gd name="connsiteY2192" fmla="*/ 1788326 h 5893281"/>
                <a:gd name="connsiteX2193" fmla="*/ 2450055 w 10035679"/>
                <a:gd name="connsiteY2193" fmla="*/ 1741234 h 5893281"/>
                <a:gd name="connsiteX2194" fmla="*/ 2458507 w 10035679"/>
                <a:gd name="connsiteY2194" fmla="*/ 1749686 h 5893281"/>
                <a:gd name="connsiteX2195" fmla="*/ 2462129 w 10035679"/>
                <a:gd name="connsiteY2195" fmla="*/ 1753912 h 5893281"/>
                <a:gd name="connsiteX2196" fmla="*/ 2462129 w 10035679"/>
                <a:gd name="connsiteY2196" fmla="*/ 1755725 h 5893281"/>
                <a:gd name="connsiteX2197" fmla="*/ 2464545 w 10035679"/>
                <a:gd name="connsiteY2197" fmla="*/ 1764177 h 5893281"/>
                <a:gd name="connsiteX2198" fmla="*/ 2464545 w 10035679"/>
                <a:gd name="connsiteY2198" fmla="*/ 1770214 h 5893281"/>
                <a:gd name="connsiteX2199" fmla="*/ 2464545 w 10035679"/>
                <a:gd name="connsiteY2199" fmla="*/ 1780479 h 5893281"/>
                <a:gd name="connsiteX2200" fmla="*/ 2458507 w 10035679"/>
                <a:gd name="connsiteY2200" fmla="*/ 1780479 h 5893281"/>
                <a:gd name="connsiteX2201" fmla="*/ 2458507 w 10035679"/>
                <a:gd name="connsiteY2201" fmla="*/ 1788328 h 5893281"/>
                <a:gd name="connsiteX2202" fmla="*/ 2444016 w 10035679"/>
                <a:gd name="connsiteY2202" fmla="*/ 1784102 h 5893281"/>
                <a:gd name="connsiteX2203" fmla="*/ 2430130 w 10035679"/>
                <a:gd name="connsiteY2203" fmla="*/ 1780479 h 5893281"/>
                <a:gd name="connsiteX2204" fmla="*/ 2419865 w 10035679"/>
                <a:gd name="connsiteY2204" fmla="*/ 1774442 h 5893281"/>
                <a:gd name="connsiteX2205" fmla="*/ 2411413 w 10035679"/>
                <a:gd name="connsiteY2205" fmla="*/ 1774442 h 5893281"/>
                <a:gd name="connsiteX2206" fmla="*/ 2411413 w 10035679"/>
                <a:gd name="connsiteY2206" fmla="*/ 1765987 h 5893281"/>
                <a:gd name="connsiteX2207" fmla="*/ 2425904 w 10035679"/>
                <a:gd name="connsiteY2207" fmla="*/ 1759951 h 5893281"/>
                <a:gd name="connsiteX2208" fmla="*/ 2439790 w 10035679"/>
                <a:gd name="connsiteY2208" fmla="*/ 1753912 h 5893281"/>
                <a:gd name="connsiteX2209" fmla="*/ 2606426 w 10035679"/>
                <a:gd name="connsiteY2209" fmla="*/ 1677838 h 5893281"/>
                <a:gd name="connsiteX2210" fmla="*/ 2614276 w 10035679"/>
                <a:gd name="connsiteY2210" fmla="*/ 1682064 h 5893281"/>
                <a:gd name="connsiteX2211" fmla="*/ 2616089 w 10035679"/>
                <a:gd name="connsiteY2211" fmla="*/ 1684480 h 5893281"/>
                <a:gd name="connsiteX2212" fmla="*/ 2620315 w 10035679"/>
                <a:gd name="connsiteY2212" fmla="*/ 1688103 h 5893281"/>
                <a:gd name="connsiteX2213" fmla="*/ 2628768 w 10035679"/>
                <a:gd name="connsiteY2213" fmla="*/ 1688103 h 5893281"/>
                <a:gd name="connsiteX2214" fmla="*/ 2628768 w 10035679"/>
                <a:gd name="connsiteY2214" fmla="*/ 1692329 h 5893281"/>
                <a:gd name="connsiteX2215" fmla="*/ 2628768 w 10035679"/>
                <a:gd name="connsiteY2215" fmla="*/ 1696555 h 5893281"/>
                <a:gd name="connsiteX2216" fmla="*/ 2624542 w 10035679"/>
                <a:gd name="connsiteY2216" fmla="*/ 1698366 h 5893281"/>
                <a:gd name="connsiteX2217" fmla="*/ 2620315 w 10035679"/>
                <a:gd name="connsiteY2217" fmla="*/ 1702592 h 5893281"/>
                <a:gd name="connsiteX2218" fmla="*/ 2616089 w 10035679"/>
                <a:gd name="connsiteY2218" fmla="*/ 1706818 h 5893281"/>
                <a:gd name="connsiteX2219" fmla="*/ 2614276 w 10035679"/>
                <a:gd name="connsiteY2219" fmla="*/ 1706818 h 5893281"/>
                <a:gd name="connsiteX2220" fmla="*/ 2610050 w 10035679"/>
                <a:gd name="connsiteY2220" fmla="*/ 1711045 h 5893281"/>
                <a:gd name="connsiteX2221" fmla="*/ 2606426 w 10035679"/>
                <a:gd name="connsiteY2221" fmla="*/ 1711045 h 5893281"/>
                <a:gd name="connsiteX2222" fmla="*/ 2600389 w 10035679"/>
                <a:gd name="connsiteY2222" fmla="*/ 1711045 h 5893281"/>
                <a:gd name="connsiteX2223" fmla="*/ 2600389 w 10035679"/>
                <a:gd name="connsiteY2223" fmla="*/ 1698366 h 5893281"/>
                <a:gd name="connsiteX2224" fmla="*/ 2600389 w 10035679"/>
                <a:gd name="connsiteY2224" fmla="*/ 1692329 h 5893281"/>
                <a:gd name="connsiteX2225" fmla="*/ 2602200 w 10035679"/>
                <a:gd name="connsiteY2225" fmla="*/ 1688103 h 5893281"/>
                <a:gd name="connsiteX2226" fmla="*/ 0 w 10035679"/>
                <a:gd name="connsiteY2226" fmla="*/ 1639197 h 5893281"/>
                <a:gd name="connsiteX2227" fmla="*/ 34413 w 10035679"/>
                <a:gd name="connsiteY2227" fmla="*/ 1645234 h 5893281"/>
                <a:gd name="connsiteX2228" fmla="*/ 58564 w 10035679"/>
                <a:gd name="connsiteY2228" fmla="*/ 1655498 h 5893281"/>
                <a:gd name="connsiteX2229" fmla="*/ 77281 w 10035679"/>
                <a:gd name="connsiteY2229" fmla="*/ 1677838 h 5893281"/>
                <a:gd name="connsiteX2230" fmla="*/ 70640 w 10035679"/>
                <a:gd name="connsiteY2230" fmla="*/ 1684478 h 5893281"/>
                <a:gd name="connsiteX2231" fmla="*/ 62790 w 10035679"/>
                <a:gd name="connsiteY2231" fmla="*/ 1684478 h 5893281"/>
                <a:gd name="connsiteX2232" fmla="*/ 58564 w 10035679"/>
                <a:gd name="connsiteY2232" fmla="*/ 1688101 h 5893281"/>
                <a:gd name="connsiteX2233" fmla="*/ 56753 w 10035679"/>
                <a:gd name="connsiteY2233" fmla="*/ 1692327 h 5893281"/>
                <a:gd name="connsiteX2234" fmla="*/ 44678 w 10035679"/>
                <a:gd name="connsiteY2234" fmla="*/ 1696553 h 5893281"/>
                <a:gd name="connsiteX2235" fmla="*/ 38642 w 10035679"/>
                <a:gd name="connsiteY2235" fmla="*/ 1688101 h 5893281"/>
                <a:gd name="connsiteX2236" fmla="*/ 28377 w 10035679"/>
                <a:gd name="connsiteY2236" fmla="*/ 1682064 h 5893281"/>
                <a:gd name="connsiteX2237" fmla="*/ 20528 w 10035679"/>
                <a:gd name="connsiteY2237" fmla="*/ 1674215 h 5893281"/>
                <a:gd name="connsiteX2238" fmla="*/ 10265 w 10035679"/>
                <a:gd name="connsiteY2238" fmla="*/ 1669989 h 5893281"/>
                <a:gd name="connsiteX2239" fmla="*/ 6037 w 10035679"/>
                <a:gd name="connsiteY2239" fmla="*/ 1668176 h 5893281"/>
                <a:gd name="connsiteX2240" fmla="*/ 0 w 10035679"/>
                <a:gd name="connsiteY2240" fmla="*/ 1659724 h 5893281"/>
                <a:gd name="connsiteX2241" fmla="*/ 0 w 10035679"/>
                <a:gd name="connsiteY2241" fmla="*/ 1653688 h 5893281"/>
                <a:gd name="connsiteX2242" fmla="*/ 2387262 w 10035679"/>
                <a:gd name="connsiteY2242" fmla="*/ 1553464 h 5893281"/>
                <a:gd name="connsiteX2243" fmla="*/ 2387262 w 10035679"/>
                <a:gd name="connsiteY2243" fmla="*/ 1569765 h 5893281"/>
                <a:gd name="connsiteX2244" fmla="*/ 2391488 w 10035679"/>
                <a:gd name="connsiteY2244" fmla="*/ 1578218 h 5893281"/>
                <a:gd name="connsiteX2245" fmla="*/ 2393301 w 10035679"/>
                <a:gd name="connsiteY2245" fmla="*/ 1584256 h 5893281"/>
                <a:gd name="connsiteX2246" fmla="*/ 2393301 w 10035679"/>
                <a:gd name="connsiteY2246" fmla="*/ 1596332 h 5893281"/>
                <a:gd name="connsiteX2247" fmla="*/ 2393301 w 10035679"/>
                <a:gd name="connsiteY2247" fmla="*/ 1610821 h 5893281"/>
                <a:gd name="connsiteX2248" fmla="*/ 2433751 w 10035679"/>
                <a:gd name="connsiteY2248" fmla="*/ 1610821 h 5893281"/>
                <a:gd name="connsiteX2249" fmla="*/ 2468167 w 10035679"/>
                <a:gd name="connsiteY2249" fmla="*/ 1649463 h 5893281"/>
                <a:gd name="connsiteX2250" fmla="*/ 2502581 w 10035679"/>
                <a:gd name="connsiteY2250" fmla="*/ 1688102 h 5893281"/>
                <a:gd name="connsiteX2251" fmla="*/ 2502581 w 10035679"/>
                <a:gd name="connsiteY2251" fmla="*/ 1692331 h 5893281"/>
                <a:gd name="connsiteX2252" fmla="*/ 2500770 w 10035679"/>
                <a:gd name="connsiteY2252" fmla="*/ 1696557 h 5893281"/>
                <a:gd name="connsiteX2253" fmla="*/ 2500770 w 10035679"/>
                <a:gd name="connsiteY2253" fmla="*/ 1698367 h 5893281"/>
                <a:gd name="connsiteX2254" fmla="*/ 2496544 w 10035679"/>
                <a:gd name="connsiteY2254" fmla="*/ 1702594 h 5893281"/>
                <a:gd name="connsiteX2255" fmla="*/ 2490505 w 10035679"/>
                <a:gd name="connsiteY2255" fmla="*/ 1711046 h 5893281"/>
                <a:gd name="connsiteX2256" fmla="*/ 2486884 w 10035679"/>
                <a:gd name="connsiteY2256" fmla="*/ 1712859 h 5893281"/>
                <a:gd name="connsiteX2257" fmla="*/ 2482658 w 10035679"/>
                <a:gd name="connsiteY2257" fmla="*/ 1717085 h 5893281"/>
                <a:gd name="connsiteX2258" fmla="*/ 2478430 w 10035679"/>
                <a:gd name="connsiteY2258" fmla="*/ 1717085 h 5893281"/>
                <a:gd name="connsiteX2259" fmla="*/ 2468167 w 10035679"/>
                <a:gd name="connsiteY2259" fmla="*/ 1717085 h 5893281"/>
                <a:gd name="connsiteX2260" fmla="*/ 2458507 w 10035679"/>
                <a:gd name="connsiteY2260" fmla="*/ 1721311 h 5893281"/>
                <a:gd name="connsiteX2261" fmla="*/ 2458507 w 10035679"/>
                <a:gd name="connsiteY2261" fmla="*/ 1711046 h 5893281"/>
                <a:gd name="connsiteX2262" fmla="*/ 2458507 w 10035679"/>
                <a:gd name="connsiteY2262" fmla="*/ 1698367 h 5893281"/>
                <a:gd name="connsiteX2263" fmla="*/ 2458507 w 10035679"/>
                <a:gd name="connsiteY2263" fmla="*/ 1692331 h 5893281"/>
                <a:gd name="connsiteX2264" fmla="*/ 2458507 w 10035679"/>
                <a:gd name="connsiteY2264" fmla="*/ 1688102 h 5893281"/>
                <a:gd name="connsiteX2265" fmla="*/ 2450053 w 10035679"/>
                <a:gd name="connsiteY2265" fmla="*/ 1682066 h 5893281"/>
                <a:gd name="connsiteX2266" fmla="*/ 2444016 w 10035679"/>
                <a:gd name="connsiteY2266" fmla="*/ 1677840 h 5893281"/>
                <a:gd name="connsiteX2267" fmla="*/ 2433751 w 10035679"/>
                <a:gd name="connsiteY2267" fmla="*/ 1669991 h 5893281"/>
                <a:gd name="connsiteX2268" fmla="*/ 2421677 w 10035679"/>
                <a:gd name="connsiteY2268" fmla="*/ 1698367 h 5893281"/>
                <a:gd name="connsiteX2269" fmla="*/ 2401753 w 10035679"/>
                <a:gd name="connsiteY2269" fmla="*/ 1717085 h 5893281"/>
                <a:gd name="connsiteX2270" fmla="*/ 2373376 w 10035679"/>
                <a:gd name="connsiteY2270" fmla="*/ 1727348 h 5893281"/>
                <a:gd name="connsiteX2271" fmla="*/ 2373376 w 10035679"/>
                <a:gd name="connsiteY2271" fmla="*/ 1717085 h 5893281"/>
                <a:gd name="connsiteX2272" fmla="*/ 2373376 w 10035679"/>
                <a:gd name="connsiteY2272" fmla="*/ 1711046 h 5893281"/>
                <a:gd name="connsiteX2273" fmla="*/ 2376999 w 10035679"/>
                <a:gd name="connsiteY2273" fmla="*/ 1702594 h 5893281"/>
                <a:gd name="connsiteX2274" fmla="*/ 2373376 w 10035679"/>
                <a:gd name="connsiteY2274" fmla="*/ 1696557 h 5893281"/>
                <a:gd name="connsiteX2275" fmla="*/ 2369149 w 10035679"/>
                <a:gd name="connsiteY2275" fmla="*/ 1688102 h 5893281"/>
                <a:gd name="connsiteX2276" fmla="*/ 2364923 w 10035679"/>
                <a:gd name="connsiteY2276" fmla="*/ 1677840 h 5893281"/>
                <a:gd name="connsiteX2277" fmla="*/ 2354659 w 10035679"/>
                <a:gd name="connsiteY2277" fmla="*/ 1674217 h 5893281"/>
                <a:gd name="connsiteX2278" fmla="*/ 2348622 w 10035679"/>
                <a:gd name="connsiteY2278" fmla="*/ 1669991 h 5893281"/>
                <a:gd name="connsiteX2279" fmla="*/ 2340772 w 10035679"/>
                <a:gd name="connsiteY2279" fmla="*/ 1669991 h 5893281"/>
                <a:gd name="connsiteX2280" fmla="*/ 2334734 w 10035679"/>
                <a:gd name="connsiteY2280" fmla="*/ 1668180 h 5893281"/>
                <a:gd name="connsiteX2281" fmla="*/ 2330508 w 10035679"/>
                <a:gd name="connsiteY2281" fmla="*/ 1668180 h 5893281"/>
                <a:gd name="connsiteX2282" fmla="*/ 2322658 w 10035679"/>
                <a:gd name="connsiteY2282" fmla="*/ 1663954 h 5893281"/>
                <a:gd name="connsiteX2283" fmla="*/ 2316622 w 10035679"/>
                <a:gd name="connsiteY2283" fmla="*/ 1655499 h 5893281"/>
                <a:gd name="connsiteX2284" fmla="*/ 2336546 w 10035679"/>
                <a:gd name="connsiteY2284" fmla="*/ 1631350 h 5893281"/>
                <a:gd name="connsiteX2285" fmla="*/ 2351035 w 10035679"/>
                <a:gd name="connsiteY2285" fmla="*/ 1602369 h 5893281"/>
                <a:gd name="connsiteX2286" fmla="*/ 2364923 w 10035679"/>
                <a:gd name="connsiteY2286" fmla="*/ 1573992 h 5893281"/>
                <a:gd name="connsiteX2287" fmla="*/ 4357324 w 10035679"/>
                <a:gd name="connsiteY2287" fmla="*/ 1492482 h 5893281"/>
                <a:gd name="connsiteX2288" fmla="*/ 4361550 w 10035679"/>
                <a:gd name="connsiteY2288" fmla="*/ 1500331 h 5893281"/>
                <a:gd name="connsiteX2289" fmla="*/ 4365174 w 10035679"/>
                <a:gd name="connsiteY2289" fmla="*/ 1506368 h 5893281"/>
                <a:gd name="connsiteX2290" fmla="*/ 4367589 w 10035679"/>
                <a:gd name="connsiteY2290" fmla="*/ 1510594 h 5893281"/>
                <a:gd name="connsiteX2291" fmla="*/ 4367589 w 10035679"/>
                <a:gd name="connsiteY2291" fmla="*/ 1516633 h 5893281"/>
                <a:gd name="connsiteX2292" fmla="*/ 4371210 w 10035679"/>
                <a:gd name="connsiteY2292" fmla="*/ 1525085 h 5893281"/>
                <a:gd name="connsiteX2293" fmla="*/ 4371210 w 10035679"/>
                <a:gd name="connsiteY2293" fmla="*/ 1538971 h 5893281"/>
                <a:gd name="connsiteX2294" fmla="*/ 4371210 w 10035679"/>
                <a:gd name="connsiteY2294" fmla="*/ 1549236 h 5893281"/>
                <a:gd name="connsiteX2295" fmla="*/ 4375436 w 10035679"/>
                <a:gd name="connsiteY2295" fmla="*/ 1578215 h 5893281"/>
                <a:gd name="connsiteX2296" fmla="*/ 4379664 w 10035679"/>
                <a:gd name="connsiteY2296" fmla="*/ 1610818 h 5893281"/>
                <a:gd name="connsiteX2297" fmla="*/ 4379664 w 10035679"/>
                <a:gd name="connsiteY2297" fmla="*/ 1639195 h 5893281"/>
                <a:gd name="connsiteX2298" fmla="*/ 4339212 w 10035679"/>
                <a:gd name="connsiteY2298" fmla="*/ 1659723 h 5893281"/>
                <a:gd name="connsiteX2299" fmla="*/ 4294534 w 10035679"/>
                <a:gd name="connsiteY2299" fmla="*/ 1677837 h 5893281"/>
                <a:gd name="connsiteX2300" fmla="*/ 4251666 w 10035679"/>
                <a:gd name="connsiteY2300" fmla="*/ 1698364 h 5893281"/>
                <a:gd name="connsiteX2301" fmla="*/ 4215441 w 10035679"/>
                <a:gd name="connsiteY2301" fmla="*/ 1727344 h 5893281"/>
                <a:gd name="connsiteX2302" fmla="*/ 4205178 w 10035679"/>
                <a:gd name="connsiteY2302" fmla="*/ 1721307 h 5893281"/>
                <a:gd name="connsiteX2303" fmla="*/ 4187064 w 10035679"/>
                <a:gd name="connsiteY2303" fmla="*/ 1712855 h 5893281"/>
                <a:gd name="connsiteX2304" fmla="*/ 4162913 w 10035679"/>
                <a:gd name="connsiteY2304" fmla="*/ 1698364 h 5893281"/>
                <a:gd name="connsiteX2305" fmla="*/ 4142386 w 10035679"/>
                <a:gd name="connsiteY2305" fmla="*/ 1688100 h 5893281"/>
                <a:gd name="connsiteX2306" fmla="*/ 4124274 w 10035679"/>
                <a:gd name="connsiteY2306" fmla="*/ 1677837 h 5893281"/>
                <a:gd name="connsiteX2307" fmla="*/ 4115822 w 10035679"/>
                <a:gd name="connsiteY2307" fmla="*/ 1669987 h 5893281"/>
                <a:gd name="connsiteX2308" fmla="*/ 4120048 w 10035679"/>
                <a:gd name="connsiteY2308" fmla="*/ 1668177 h 5893281"/>
                <a:gd name="connsiteX2309" fmla="*/ 4124274 w 10035679"/>
                <a:gd name="connsiteY2309" fmla="*/ 1663951 h 5893281"/>
                <a:gd name="connsiteX2310" fmla="*/ 4128500 w 10035679"/>
                <a:gd name="connsiteY2310" fmla="*/ 1659723 h 5893281"/>
                <a:gd name="connsiteX2311" fmla="*/ 4128500 w 10035679"/>
                <a:gd name="connsiteY2311" fmla="*/ 1655497 h 5893281"/>
                <a:gd name="connsiteX2312" fmla="*/ 4130310 w 10035679"/>
                <a:gd name="connsiteY2312" fmla="*/ 1649460 h 5893281"/>
                <a:gd name="connsiteX2313" fmla="*/ 4120048 w 10035679"/>
                <a:gd name="connsiteY2313" fmla="*/ 1641611 h 5893281"/>
                <a:gd name="connsiteX2314" fmla="*/ 4106160 w 10035679"/>
                <a:gd name="connsiteY2314" fmla="*/ 1639195 h 5893281"/>
                <a:gd name="connsiteX2315" fmla="*/ 4095897 w 10035679"/>
                <a:gd name="connsiteY2315" fmla="*/ 1631348 h 5893281"/>
                <a:gd name="connsiteX2316" fmla="*/ 4085632 w 10035679"/>
                <a:gd name="connsiteY2316" fmla="*/ 1625309 h 5893281"/>
                <a:gd name="connsiteX2317" fmla="*/ 4091671 w 10035679"/>
                <a:gd name="connsiteY2317" fmla="*/ 1625309 h 5893281"/>
                <a:gd name="connsiteX2318" fmla="*/ 4100123 w 10035679"/>
                <a:gd name="connsiteY2318" fmla="*/ 1616857 h 5893281"/>
                <a:gd name="connsiteX2319" fmla="*/ 4101934 w 10035679"/>
                <a:gd name="connsiteY2319" fmla="*/ 1612631 h 5893281"/>
                <a:gd name="connsiteX2320" fmla="*/ 4106160 w 10035679"/>
                <a:gd name="connsiteY2320" fmla="*/ 1612631 h 5893281"/>
                <a:gd name="connsiteX2321" fmla="*/ 4109783 w 10035679"/>
                <a:gd name="connsiteY2321" fmla="*/ 1610818 h 5893281"/>
                <a:gd name="connsiteX2322" fmla="*/ 4120048 w 10035679"/>
                <a:gd name="connsiteY2322" fmla="*/ 1610818 h 5893281"/>
                <a:gd name="connsiteX2323" fmla="*/ 4130310 w 10035679"/>
                <a:gd name="connsiteY2323" fmla="*/ 1610818 h 5893281"/>
                <a:gd name="connsiteX2324" fmla="*/ 4130310 w 10035679"/>
                <a:gd name="connsiteY2324" fmla="*/ 1584254 h 5893281"/>
                <a:gd name="connsiteX2325" fmla="*/ 4077785 w 10035679"/>
                <a:gd name="connsiteY2325" fmla="*/ 1584254 h 5893281"/>
                <a:gd name="connsiteX2326" fmla="*/ 4067520 w 10035679"/>
                <a:gd name="connsiteY2326" fmla="*/ 1563727 h 5893281"/>
                <a:gd name="connsiteX2327" fmla="*/ 4085632 w 10035679"/>
                <a:gd name="connsiteY2327" fmla="*/ 1549236 h 5893281"/>
                <a:gd name="connsiteX2328" fmla="*/ 4100123 w 10035679"/>
                <a:gd name="connsiteY2328" fmla="*/ 1535350 h 5893281"/>
                <a:gd name="connsiteX2329" fmla="*/ 4115822 w 10035679"/>
                <a:gd name="connsiteY2329" fmla="*/ 1529311 h 5893281"/>
                <a:gd name="connsiteX2330" fmla="*/ 4144198 w 10035679"/>
                <a:gd name="connsiteY2330" fmla="*/ 1520859 h 5893281"/>
                <a:gd name="connsiteX2331" fmla="*/ 4156877 w 10035679"/>
                <a:gd name="connsiteY2331" fmla="*/ 1531124 h 5893281"/>
                <a:gd name="connsiteX2332" fmla="*/ 4162913 w 10035679"/>
                <a:gd name="connsiteY2332" fmla="*/ 1543197 h 5893281"/>
                <a:gd name="connsiteX2333" fmla="*/ 4170763 w 10035679"/>
                <a:gd name="connsiteY2333" fmla="*/ 1549236 h 5893281"/>
                <a:gd name="connsiteX2334" fmla="*/ 4176801 w 10035679"/>
                <a:gd name="connsiteY2334" fmla="*/ 1563727 h 5893281"/>
                <a:gd name="connsiteX2335" fmla="*/ 4199139 w 10035679"/>
                <a:gd name="connsiteY2335" fmla="*/ 1545613 h 5893281"/>
                <a:gd name="connsiteX2336" fmla="*/ 4219667 w 10035679"/>
                <a:gd name="connsiteY2336" fmla="*/ 1531124 h 5893281"/>
                <a:gd name="connsiteX2337" fmla="*/ 4248044 w 10035679"/>
                <a:gd name="connsiteY2337" fmla="*/ 1520859 h 5893281"/>
                <a:gd name="connsiteX2338" fmla="*/ 4251666 w 10035679"/>
                <a:gd name="connsiteY2338" fmla="*/ 1531124 h 5893281"/>
                <a:gd name="connsiteX2339" fmla="*/ 4257703 w 10035679"/>
                <a:gd name="connsiteY2339" fmla="*/ 1535350 h 5893281"/>
                <a:gd name="connsiteX2340" fmla="*/ 4257703 w 10035679"/>
                <a:gd name="connsiteY2340" fmla="*/ 1538971 h 5893281"/>
                <a:gd name="connsiteX2341" fmla="*/ 4261931 w 10035679"/>
                <a:gd name="connsiteY2341" fmla="*/ 1538971 h 5893281"/>
                <a:gd name="connsiteX2342" fmla="*/ 4266157 w 10035679"/>
                <a:gd name="connsiteY2342" fmla="*/ 1538971 h 5893281"/>
                <a:gd name="connsiteX2343" fmla="*/ 4272194 w 10035679"/>
                <a:gd name="connsiteY2343" fmla="*/ 1538971 h 5893281"/>
                <a:gd name="connsiteX2344" fmla="*/ 4290306 w 10035679"/>
                <a:gd name="connsiteY2344" fmla="*/ 1529311 h 5893281"/>
                <a:gd name="connsiteX2345" fmla="*/ 4300571 w 10035679"/>
                <a:gd name="connsiteY2345" fmla="*/ 1516633 h 5893281"/>
                <a:gd name="connsiteX2346" fmla="*/ 4314457 w 10035679"/>
                <a:gd name="connsiteY2346" fmla="*/ 1506368 h 5893281"/>
                <a:gd name="connsiteX2347" fmla="*/ 4328947 w 10035679"/>
                <a:gd name="connsiteY2347" fmla="*/ 1496105 h 5893281"/>
                <a:gd name="connsiteX2348" fmla="*/ 2638425 w 10035679"/>
                <a:gd name="connsiteY2348" fmla="*/ 1363281 h 5893281"/>
                <a:gd name="connsiteX2349" fmla="*/ 2644464 w 10035679"/>
                <a:gd name="connsiteY2349" fmla="*/ 1367507 h 5893281"/>
                <a:gd name="connsiteX2350" fmla="*/ 2648690 w 10035679"/>
                <a:gd name="connsiteY2350" fmla="*/ 1371733 h 5893281"/>
                <a:gd name="connsiteX2351" fmla="*/ 2652916 w 10035679"/>
                <a:gd name="connsiteY2351" fmla="*/ 1371733 h 5893281"/>
                <a:gd name="connsiteX2352" fmla="*/ 2657142 w 10035679"/>
                <a:gd name="connsiteY2352" fmla="*/ 1373546 h 5893281"/>
                <a:gd name="connsiteX2353" fmla="*/ 2657142 w 10035679"/>
                <a:gd name="connsiteY2353" fmla="*/ 1377772 h 5893281"/>
                <a:gd name="connsiteX2354" fmla="*/ 2657142 w 10035679"/>
                <a:gd name="connsiteY2354" fmla="*/ 1381998 h 5893281"/>
                <a:gd name="connsiteX2355" fmla="*/ 2658955 w 10035679"/>
                <a:gd name="connsiteY2355" fmla="*/ 1388035 h 5893281"/>
                <a:gd name="connsiteX2356" fmla="*/ 2666802 w 10035679"/>
                <a:gd name="connsiteY2356" fmla="*/ 1400111 h 5893281"/>
                <a:gd name="connsiteX2357" fmla="*/ 2671028 w 10035679"/>
                <a:gd name="connsiteY2357" fmla="*/ 1410376 h 5893281"/>
                <a:gd name="connsiteX2358" fmla="*/ 2672841 w 10035679"/>
                <a:gd name="connsiteY2358" fmla="*/ 1420639 h 5893281"/>
                <a:gd name="connsiteX2359" fmla="*/ 2677067 w 10035679"/>
                <a:gd name="connsiteY2359" fmla="*/ 1435130 h 5893281"/>
                <a:gd name="connsiteX2360" fmla="*/ 2666802 w 10035679"/>
                <a:gd name="connsiteY2360" fmla="*/ 1439357 h 5893281"/>
                <a:gd name="connsiteX2361" fmla="*/ 2657142 w 10035679"/>
                <a:gd name="connsiteY2361" fmla="*/ 1442980 h 5893281"/>
                <a:gd name="connsiteX2362" fmla="*/ 2644464 w 10035679"/>
                <a:gd name="connsiteY2362" fmla="*/ 1442980 h 5893281"/>
                <a:gd name="connsiteX2363" fmla="*/ 2628765 w 10035679"/>
                <a:gd name="connsiteY2363" fmla="*/ 1445395 h 5893281"/>
                <a:gd name="connsiteX2364" fmla="*/ 2624539 w 10035679"/>
                <a:gd name="connsiteY2364" fmla="*/ 1429093 h 5893281"/>
                <a:gd name="connsiteX2365" fmla="*/ 2620313 w 10035679"/>
                <a:gd name="connsiteY2365" fmla="*/ 1410376 h 5893281"/>
                <a:gd name="connsiteX2366" fmla="*/ 2620313 w 10035679"/>
                <a:gd name="connsiteY2366" fmla="*/ 1388035 h 5893281"/>
                <a:gd name="connsiteX2367" fmla="*/ 2628765 w 10035679"/>
                <a:gd name="connsiteY2367" fmla="*/ 1381998 h 5893281"/>
                <a:gd name="connsiteX2368" fmla="*/ 2630578 w 10035679"/>
                <a:gd name="connsiteY2368" fmla="*/ 1373546 h 5893281"/>
                <a:gd name="connsiteX2369" fmla="*/ 3250641 w 10035679"/>
                <a:gd name="connsiteY2369" fmla="*/ 1304111 h 5893281"/>
                <a:gd name="connsiteX2370" fmla="*/ 3265130 w 10035679"/>
                <a:gd name="connsiteY2370" fmla="*/ 1310148 h 5893281"/>
                <a:gd name="connsiteX2371" fmla="*/ 3279016 w 10035679"/>
                <a:gd name="connsiteY2371" fmla="*/ 1318602 h 5893281"/>
                <a:gd name="connsiteX2372" fmla="*/ 3285055 w 10035679"/>
                <a:gd name="connsiteY2372" fmla="*/ 1324639 h 5893281"/>
                <a:gd name="connsiteX2373" fmla="*/ 3295318 w 10035679"/>
                <a:gd name="connsiteY2373" fmla="*/ 1333091 h 5893281"/>
                <a:gd name="connsiteX2374" fmla="*/ 3307393 w 10035679"/>
                <a:gd name="connsiteY2374" fmla="*/ 1343356 h 5893281"/>
                <a:gd name="connsiteX2375" fmla="*/ 3303167 w 10035679"/>
                <a:gd name="connsiteY2375" fmla="*/ 1349392 h 5893281"/>
                <a:gd name="connsiteX2376" fmla="*/ 3303167 w 10035679"/>
                <a:gd name="connsiteY2376" fmla="*/ 1353620 h 5893281"/>
                <a:gd name="connsiteX2377" fmla="*/ 3299546 w 10035679"/>
                <a:gd name="connsiteY2377" fmla="*/ 1353620 h 5893281"/>
                <a:gd name="connsiteX2378" fmla="*/ 3299546 w 10035679"/>
                <a:gd name="connsiteY2378" fmla="*/ 1357242 h 5893281"/>
                <a:gd name="connsiteX2379" fmla="*/ 3293507 w 10035679"/>
                <a:gd name="connsiteY2379" fmla="*/ 1363280 h 5893281"/>
                <a:gd name="connsiteX2380" fmla="*/ 3293507 w 10035679"/>
                <a:gd name="connsiteY2380" fmla="*/ 1367506 h 5893281"/>
                <a:gd name="connsiteX2381" fmla="*/ 3289280 w 10035679"/>
                <a:gd name="connsiteY2381" fmla="*/ 1367506 h 5893281"/>
                <a:gd name="connsiteX2382" fmla="*/ 3285055 w 10035679"/>
                <a:gd name="connsiteY2382" fmla="*/ 1367506 h 5893281"/>
                <a:gd name="connsiteX2383" fmla="*/ 3280829 w 10035679"/>
                <a:gd name="connsiteY2383" fmla="*/ 1371732 h 5893281"/>
                <a:gd name="connsiteX2384" fmla="*/ 3274790 w 10035679"/>
                <a:gd name="connsiteY2384" fmla="*/ 1373543 h 5893281"/>
                <a:gd name="connsiteX2385" fmla="*/ 3265130 w 10035679"/>
                <a:gd name="connsiteY2385" fmla="*/ 1363280 h 5893281"/>
                <a:gd name="connsiteX2386" fmla="*/ 3254866 w 10035679"/>
                <a:gd name="connsiteY2386" fmla="*/ 1353620 h 5893281"/>
                <a:gd name="connsiteX2387" fmla="*/ 3240375 w 10035679"/>
                <a:gd name="connsiteY2387" fmla="*/ 1343356 h 5893281"/>
                <a:gd name="connsiteX2388" fmla="*/ 3228300 w 10035679"/>
                <a:gd name="connsiteY2388" fmla="*/ 1334903 h 5893281"/>
                <a:gd name="connsiteX2389" fmla="*/ 3236751 w 10035679"/>
                <a:gd name="connsiteY2389" fmla="*/ 1310148 h 5893281"/>
                <a:gd name="connsiteX2390" fmla="*/ 3242790 w 10035679"/>
                <a:gd name="connsiteY2390" fmla="*/ 1310148 h 5893281"/>
                <a:gd name="connsiteX2391" fmla="*/ 3246412 w 10035679"/>
                <a:gd name="connsiteY2391" fmla="*/ 1306527 h 5893281"/>
                <a:gd name="connsiteX2392" fmla="*/ 6004982 w 10035679"/>
                <a:gd name="connsiteY2392" fmla="*/ 1290225 h 5893281"/>
                <a:gd name="connsiteX2393" fmla="*/ 6037585 w 10035679"/>
                <a:gd name="connsiteY2393" fmla="*/ 1290225 h 5893281"/>
                <a:gd name="connsiteX2394" fmla="*/ 6037585 w 10035679"/>
                <a:gd name="connsiteY2394" fmla="*/ 1304110 h 5893281"/>
                <a:gd name="connsiteX2395" fmla="*/ 6030943 w 10035679"/>
                <a:gd name="connsiteY2395" fmla="*/ 1304110 h 5893281"/>
                <a:gd name="connsiteX2396" fmla="*/ 6023094 w 10035679"/>
                <a:gd name="connsiteY2396" fmla="*/ 1310149 h 5893281"/>
                <a:gd name="connsiteX2397" fmla="*/ 6018868 w 10035679"/>
                <a:gd name="connsiteY2397" fmla="*/ 1310149 h 5893281"/>
                <a:gd name="connsiteX2398" fmla="*/ 6012831 w 10035679"/>
                <a:gd name="connsiteY2398" fmla="*/ 1310149 h 5893281"/>
                <a:gd name="connsiteX2399" fmla="*/ 6012831 w 10035679"/>
                <a:gd name="connsiteY2399" fmla="*/ 1306526 h 5893281"/>
                <a:gd name="connsiteX2400" fmla="*/ 6009208 w 10035679"/>
                <a:gd name="connsiteY2400" fmla="*/ 1300489 h 5893281"/>
                <a:gd name="connsiteX2401" fmla="*/ 6009208 w 10035679"/>
                <a:gd name="connsiteY2401" fmla="*/ 1296261 h 5893281"/>
                <a:gd name="connsiteX2402" fmla="*/ 6004982 w 10035679"/>
                <a:gd name="connsiteY2402" fmla="*/ 1292035 h 5893281"/>
                <a:gd name="connsiteX2403" fmla="*/ 2004480 w 10035679"/>
                <a:gd name="connsiteY2403" fmla="*/ 1247358 h 5893281"/>
                <a:gd name="connsiteX2404" fmla="*/ 2036480 w 10035679"/>
                <a:gd name="connsiteY2404" fmla="*/ 1267283 h 5893281"/>
                <a:gd name="connsiteX2405" fmla="*/ 2064857 w 10035679"/>
                <a:gd name="connsiteY2405" fmla="*/ 1292037 h 5893281"/>
                <a:gd name="connsiteX2406" fmla="*/ 2093233 w 10035679"/>
                <a:gd name="connsiteY2406" fmla="*/ 1318602 h 5893281"/>
                <a:gd name="connsiteX2407" fmla="*/ 2083574 w 10035679"/>
                <a:gd name="connsiteY2407" fmla="*/ 1318602 h 5893281"/>
                <a:gd name="connsiteX2408" fmla="*/ 2075120 w 10035679"/>
                <a:gd name="connsiteY2408" fmla="*/ 1328865 h 5893281"/>
                <a:gd name="connsiteX2409" fmla="*/ 2069083 w 10035679"/>
                <a:gd name="connsiteY2409" fmla="*/ 1333091 h 5893281"/>
                <a:gd name="connsiteX2410" fmla="*/ 2058818 w 10035679"/>
                <a:gd name="connsiteY2410" fmla="*/ 1333091 h 5893281"/>
                <a:gd name="connsiteX2411" fmla="*/ 2046743 w 10035679"/>
                <a:gd name="connsiteY2411" fmla="*/ 1334904 h 5893281"/>
                <a:gd name="connsiteX2412" fmla="*/ 2030441 w 10035679"/>
                <a:gd name="connsiteY2412" fmla="*/ 1334904 h 5893281"/>
                <a:gd name="connsiteX2413" fmla="*/ 2016555 w 10035679"/>
                <a:gd name="connsiteY2413" fmla="*/ 1320413 h 5893281"/>
                <a:gd name="connsiteX2414" fmla="*/ 2002065 w 10035679"/>
                <a:gd name="connsiteY2414" fmla="*/ 1310148 h 5893281"/>
                <a:gd name="connsiteX2415" fmla="*/ 1983953 w 10035679"/>
                <a:gd name="connsiteY2415" fmla="*/ 1304112 h 5893281"/>
                <a:gd name="connsiteX2416" fmla="*/ 1983953 w 10035679"/>
                <a:gd name="connsiteY2416" fmla="*/ 1296263 h 5893281"/>
                <a:gd name="connsiteX2417" fmla="*/ 2016555 w 10035679"/>
                <a:gd name="connsiteY2417" fmla="*/ 1277546 h 5893281"/>
                <a:gd name="connsiteX2418" fmla="*/ 2012329 w 10035679"/>
                <a:gd name="connsiteY2418" fmla="*/ 1271509 h 5893281"/>
                <a:gd name="connsiteX2419" fmla="*/ 2008103 w 10035679"/>
                <a:gd name="connsiteY2419" fmla="*/ 1267283 h 5893281"/>
                <a:gd name="connsiteX2420" fmla="*/ 2008103 w 10035679"/>
                <a:gd name="connsiteY2420" fmla="*/ 1261245 h 5893281"/>
                <a:gd name="connsiteX2421" fmla="*/ 9772438 w 10035679"/>
                <a:gd name="connsiteY2421" fmla="*/ 1147133 h 5893281"/>
                <a:gd name="connsiteX2422" fmla="*/ 9780288 w 10035679"/>
                <a:gd name="connsiteY2422" fmla="*/ 1157397 h 5893281"/>
                <a:gd name="connsiteX2423" fmla="*/ 9786324 w 10035679"/>
                <a:gd name="connsiteY2423" fmla="*/ 1165245 h 5893281"/>
                <a:gd name="connsiteX2424" fmla="*/ 9794778 w 10035679"/>
                <a:gd name="connsiteY2424" fmla="*/ 1165245 h 5893281"/>
                <a:gd name="connsiteX2425" fmla="*/ 9798400 w 10035679"/>
                <a:gd name="connsiteY2425" fmla="*/ 1167660 h 5893281"/>
                <a:gd name="connsiteX2426" fmla="*/ 9800815 w 10035679"/>
                <a:gd name="connsiteY2426" fmla="*/ 1167660 h 5893281"/>
                <a:gd name="connsiteX2427" fmla="*/ 9808664 w 10035679"/>
                <a:gd name="connsiteY2427" fmla="*/ 1167660 h 5893281"/>
                <a:gd name="connsiteX2428" fmla="*/ 9812890 w 10035679"/>
                <a:gd name="connsiteY2428" fmla="*/ 1167660 h 5893281"/>
                <a:gd name="connsiteX2429" fmla="*/ 9814701 w 10035679"/>
                <a:gd name="connsiteY2429" fmla="*/ 1167660 h 5893281"/>
                <a:gd name="connsiteX2430" fmla="*/ 9823155 w 10035679"/>
                <a:gd name="connsiteY2430" fmla="*/ 1171284 h 5893281"/>
                <a:gd name="connsiteX2431" fmla="*/ 9826776 w 10035679"/>
                <a:gd name="connsiteY2431" fmla="*/ 1177925 h 5893281"/>
                <a:gd name="connsiteX2432" fmla="*/ 9812890 w 10035679"/>
                <a:gd name="connsiteY2432" fmla="*/ 1190000 h 5893281"/>
                <a:gd name="connsiteX2433" fmla="*/ 9798400 w 10035679"/>
                <a:gd name="connsiteY2433" fmla="*/ 1200263 h 5893281"/>
                <a:gd name="connsiteX2434" fmla="*/ 9727760 w 10035679"/>
                <a:gd name="connsiteY2434" fmla="*/ 1206302 h 5893281"/>
                <a:gd name="connsiteX2435" fmla="*/ 9727760 w 10035679"/>
                <a:gd name="connsiteY2435" fmla="*/ 1177925 h 5893281"/>
                <a:gd name="connsiteX2436" fmla="*/ 9738025 w 10035679"/>
                <a:gd name="connsiteY2436" fmla="*/ 1167660 h 5893281"/>
                <a:gd name="connsiteX2437" fmla="*/ 9748288 w 10035679"/>
                <a:gd name="connsiteY2437" fmla="*/ 1161624 h 5893281"/>
                <a:gd name="connsiteX2438" fmla="*/ 9757947 w 10035679"/>
                <a:gd name="connsiteY2438" fmla="*/ 1153170 h 5893281"/>
                <a:gd name="connsiteX2439" fmla="*/ 2154225 w 10035679"/>
                <a:gd name="connsiteY2439" fmla="*/ 1087972 h 5893281"/>
                <a:gd name="connsiteX2440" fmla="*/ 2156036 w 10035679"/>
                <a:gd name="connsiteY2440" fmla="*/ 1102462 h 5893281"/>
                <a:gd name="connsiteX2441" fmla="*/ 2156036 w 10035679"/>
                <a:gd name="connsiteY2441" fmla="*/ 1112727 h 5893281"/>
                <a:gd name="connsiteX2442" fmla="*/ 2160262 w 10035679"/>
                <a:gd name="connsiteY2442" fmla="*/ 1116953 h 5893281"/>
                <a:gd name="connsiteX2443" fmla="*/ 2164488 w 10035679"/>
                <a:gd name="connsiteY2443" fmla="*/ 1121181 h 5893281"/>
                <a:gd name="connsiteX2444" fmla="*/ 2168716 w 10035679"/>
                <a:gd name="connsiteY2444" fmla="*/ 1122992 h 5893281"/>
                <a:gd name="connsiteX2445" fmla="*/ 2174753 w 10035679"/>
                <a:gd name="connsiteY2445" fmla="*/ 1131444 h 5893281"/>
                <a:gd name="connsiteX2446" fmla="*/ 2178979 w 10035679"/>
                <a:gd name="connsiteY2446" fmla="*/ 1137483 h 5893281"/>
                <a:gd name="connsiteX2447" fmla="*/ 2174753 w 10035679"/>
                <a:gd name="connsiteY2447" fmla="*/ 1145934 h 5893281"/>
                <a:gd name="connsiteX2448" fmla="*/ 2170527 w 10035679"/>
                <a:gd name="connsiteY2448" fmla="*/ 1156198 h 5893281"/>
                <a:gd name="connsiteX2449" fmla="*/ 2168716 w 10035679"/>
                <a:gd name="connsiteY2449" fmla="*/ 1164652 h 5893281"/>
                <a:gd name="connsiteX2450" fmla="*/ 2164488 w 10035679"/>
                <a:gd name="connsiteY2450" fmla="*/ 1170688 h 5893281"/>
                <a:gd name="connsiteX2451" fmla="*/ 2160262 w 10035679"/>
                <a:gd name="connsiteY2451" fmla="*/ 1185177 h 5893281"/>
                <a:gd name="connsiteX2452" fmla="*/ 2174150 w 10035679"/>
                <a:gd name="connsiteY2452" fmla="*/ 1189405 h 5893281"/>
                <a:gd name="connsiteX2453" fmla="*/ 2181997 w 10035679"/>
                <a:gd name="connsiteY2453" fmla="*/ 1195441 h 5893281"/>
                <a:gd name="connsiteX2454" fmla="*/ 2188036 w 10035679"/>
                <a:gd name="connsiteY2454" fmla="*/ 1203895 h 5893281"/>
                <a:gd name="connsiteX2455" fmla="*/ 2192262 w 10035679"/>
                <a:gd name="connsiteY2455" fmla="*/ 1209932 h 5893281"/>
                <a:gd name="connsiteX2456" fmla="*/ 2192262 w 10035679"/>
                <a:gd name="connsiteY2456" fmla="*/ 1224424 h 5893281"/>
                <a:gd name="connsiteX2457" fmla="*/ 2192262 w 10035679"/>
                <a:gd name="connsiteY2457" fmla="*/ 1238912 h 5893281"/>
                <a:gd name="connsiteX2458" fmla="*/ 2181997 w 10035679"/>
                <a:gd name="connsiteY2458" fmla="*/ 1247366 h 5893281"/>
                <a:gd name="connsiteX2459" fmla="*/ 2174150 w 10035679"/>
                <a:gd name="connsiteY2459" fmla="*/ 1253403 h 5893281"/>
                <a:gd name="connsiteX2460" fmla="*/ 2169922 w 10035679"/>
                <a:gd name="connsiteY2460" fmla="*/ 1263669 h 5893281"/>
                <a:gd name="connsiteX2461" fmla="*/ 2168111 w 10035679"/>
                <a:gd name="connsiteY2461" fmla="*/ 1275744 h 5893281"/>
                <a:gd name="connsiteX2462" fmla="*/ 2160262 w 10035679"/>
                <a:gd name="connsiteY2462" fmla="*/ 1290233 h 5893281"/>
                <a:gd name="connsiteX2463" fmla="*/ 2210979 w 10035679"/>
                <a:gd name="connsiteY2463" fmla="*/ 1290233 h 5893281"/>
                <a:gd name="connsiteX2464" fmla="*/ 2210979 w 10035679"/>
                <a:gd name="connsiteY2464" fmla="*/ 1321024 h 5893281"/>
                <a:gd name="connsiteX2465" fmla="*/ 2217016 w 10035679"/>
                <a:gd name="connsiteY2465" fmla="*/ 1349401 h 5893281"/>
                <a:gd name="connsiteX2466" fmla="*/ 2239355 w 10035679"/>
                <a:gd name="connsiteY2466" fmla="*/ 1349401 h 5893281"/>
                <a:gd name="connsiteX2467" fmla="*/ 2249618 w 10035679"/>
                <a:gd name="connsiteY2467" fmla="*/ 1339136 h 5893281"/>
                <a:gd name="connsiteX2468" fmla="*/ 2259883 w 10035679"/>
                <a:gd name="connsiteY2468" fmla="*/ 1328873 h 5893281"/>
                <a:gd name="connsiteX2469" fmla="*/ 2270146 w 10035679"/>
                <a:gd name="connsiteY2469" fmla="*/ 1318608 h 5893281"/>
                <a:gd name="connsiteX2470" fmla="*/ 2288260 w 10035679"/>
                <a:gd name="connsiteY2470" fmla="*/ 1310156 h 5893281"/>
                <a:gd name="connsiteX2471" fmla="*/ 2288260 w 10035679"/>
                <a:gd name="connsiteY2471" fmla="*/ 1333099 h 5893281"/>
                <a:gd name="connsiteX2472" fmla="*/ 2284033 w 10035679"/>
                <a:gd name="connsiteY2472" fmla="*/ 1361476 h 5893281"/>
                <a:gd name="connsiteX2473" fmla="*/ 2282221 w 10035679"/>
                <a:gd name="connsiteY2473" fmla="*/ 1386231 h 5893281"/>
                <a:gd name="connsiteX2474" fmla="*/ 2282221 w 10035679"/>
                <a:gd name="connsiteY2474" fmla="*/ 1402532 h 5893281"/>
                <a:gd name="connsiteX2475" fmla="*/ 2277995 w 10035679"/>
                <a:gd name="connsiteY2475" fmla="*/ 1414608 h 5893281"/>
                <a:gd name="connsiteX2476" fmla="*/ 2284033 w 10035679"/>
                <a:gd name="connsiteY2476" fmla="*/ 1420647 h 5893281"/>
                <a:gd name="connsiteX2477" fmla="*/ 2288260 w 10035679"/>
                <a:gd name="connsiteY2477" fmla="*/ 1424873 h 5893281"/>
                <a:gd name="connsiteX2478" fmla="*/ 2292486 w 10035679"/>
                <a:gd name="connsiteY2478" fmla="*/ 1429099 h 5893281"/>
                <a:gd name="connsiteX2479" fmla="*/ 2298522 w 10035679"/>
                <a:gd name="connsiteY2479" fmla="*/ 1430910 h 5893281"/>
                <a:gd name="connsiteX2480" fmla="*/ 2308787 w 10035679"/>
                <a:gd name="connsiteY2480" fmla="*/ 1435136 h 5893281"/>
                <a:gd name="connsiteX2481" fmla="*/ 2326899 w 10035679"/>
                <a:gd name="connsiteY2481" fmla="*/ 1406759 h 5893281"/>
                <a:gd name="connsiteX2482" fmla="*/ 2340787 w 10035679"/>
                <a:gd name="connsiteY2482" fmla="*/ 1374155 h 5893281"/>
                <a:gd name="connsiteX2483" fmla="*/ 2340787 w 10035679"/>
                <a:gd name="connsiteY2483" fmla="*/ 1349401 h 5893281"/>
                <a:gd name="connsiteX2484" fmla="*/ 2336559 w 10035679"/>
                <a:gd name="connsiteY2484" fmla="*/ 1324646 h 5893281"/>
                <a:gd name="connsiteX2485" fmla="*/ 2336559 w 10035679"/>
                <a:gd name="connsiteY2485" fmla="*/ 1299892 h 5893281"/>
                <a:gd name="connsiteX2486" fmla="*/ 2344408 w 10035679"/>
                <a:gd name="connsiteY2486" fmla="*/ 1275139 h 5893281"/>
                <a:gd name="connsiteX2487" fmla="*/ 2364936 w 10035679"/>
                <a:gd name="connsiteY2487" fmla="*/ 1257026 h 5893281"/>
                <a:gd name="connsiteX2488" fmla="*/ 2372785 w 10035679"/>
                <a:gd name="connsiteY2488" fmla="*/ 1248574 h 5893281"/>
                <a:gd name="connsiteX2489" fmla="*/ 2378825 w 10035679"/>
                <a:gd name="connsiteY2489" fmla="*/ 1248574 h 5893281"/>
                <a:gd name="connsiteX2490" fmla="*/ 2386672 w 10035679"/>
                <a:gd name="connsiteY2490" fmla="*/ 1252800 h 5893281"/>
                <a:gd name="connsiteX2491" fmla="*/ 2392711 w 10035679"/>
                <a:gd name="connsiteY2491" fmla="*/ 1257026 h 5893281"/>
                <a:gd name="connsiteX2492" fmla="*/ 2396936 w 10035679"/>
                <a:gd name="connsiteY2492" fmla="*/ 1263064 h 5893281"/>
                <a:gd name="connsiteX2493" fmla="*/ 2404786 w 10035679"/>
                <a:gd name="connsiteY2493" fmla="*/ 1271518 h 5893281"/>
                <a:gd name="connsiteX2494" fmla="*/ 2406597 w 10035679"/>
                <a:gd name="connsiteY2494" fmla="*/ 1277555 h 5893281"/>
                <a:gd name="connsiteX2495" fmla="*/ 2414446 w 10035679"/>
                <a:gd name="connsiteY2495" fmla="*/ 1281781 h 5893281"/>
                <a:gd name="connsiteX2496" fmla="*/ 2418672 w 10035679"/>
                <a:gd name="connsiteY2496" fmla="*/ 1290233 h 5893281"/>
                <a:gd name="connsiteX2497" fmla="*/ 2432558 w 10035679"/>
                <a:gd name="connsiteY2497" fmla="*/ 1290233 h 5893281"/>
                <a:gd name="connsiteX2498" fmla="*/ 2448859 w 10035679"/>
                <a:gd name="connsiteY2498" fmla="*/ 1281781 h 5893281"/>
                <a:gd name="connsiteX2499" fmla="*/ 2466973 w 10035679"/>
                <a:gd name="connsiteY2499" fmla="*/ 1277555 h 5893281"/>
                <a:gd name="connsiteX2500" fmla="*/ 2480859 w 10035679"/>
                <a:gd name="connsiteY2500" fmla="*/ 1289630 h 5893281"/>
                <a:gd name="connsiteX2501" fmla="*/ 2480859 w 10035679"/>
                <a:gd name="connsiteY2501" fmla="*/ 1318005 h 5893281"/>
                <a:gd name="connsiteX2502" fmla="*/ 2480859 w 10035679"/>
                <a:gd name="connsiteY2502" fmla="*/ 1332496 h 5893281"/>
                <a:gd name="connsiteX2503" fmla="*/ 2476633 w 10035679"/>
                <a:gd name="connsiteY2503" fmla="*/ 1357250 h 5893281"/>
                <a:gd name="connsiteX2504" fmla="*/ 2474821 w 10035679"/>
                <a:gd name="connsiteY2504" fmla="*/ 1388043 h 5893281"/>
                <a:gd name="connsiteX2505" fmla="*/ 2466973 w 10035679"/>
                <a:gd name="connsiteY2505" fmla="*/ 1424873 h 5893281"/>
                <a:gd name="connsiteX2506" fmla="*/ 2460934 w 10035679"/>
                <a:gd name="connsiteY2506" fmla="*/ 1453250 h 5893281"/>
                <a:gd name="connsiteX2507" fmla="*/ 2456708 w 10035679"/>
                <a:gd name="connsiteY2507" fmla="*/ 1473779 h 5893281"/>
                <a:gd name="connsiteX2508" fmla="*/ 2442823 w 10035679"/>
                <a:gd name="connsiteY2508" fmla="*/ 1473779 h 5893281"/>
                <a:gd name="connsiteX2509" fmla="*/ 2434973 w 10035679"/>
                <a:gd name="connsiteY2509" fmla="*/ 1471968 h 5893281"/>
                <a:gd name="connsiteX2510" fmla="*/ 2428937 w 10035679"/>
                <a:gd name="connsiteY2510" fmla="*/ 1467740 h 5893281"/>
                <a:gd name="connsiteX2511" fmla="*/ 2421088 w 10035679"/>
                <a:gd name="connsiteY2511" fmla="*/ 1463513 h 5893281"/>
                <a:gd name="connsiteX2512" fmla="*/ 2410823 w 10035679"/>
                <a:gd name="connsiteY2512" fmla="*/ 1459287 h 5893281"/>
                <a:gd name="connsiteX2513" fmla="*/ 2410823 w 10035679"/>
                <a:gd name="connsiteY2513" fmla="*/ 1467740 h 5893281"/>
                <a:gd name="connsiteX2514" fmla="*/ 2415048 w 10035679"/>
                <a:gd name="connsiteY2514" fmla="*/ 1471968 h 5893281"/>
                <a:gd name="connsiteX2515" fmla="*/ 2419276 w 10035679"/>
                <a:gd name="connsiteY2515" fmla="*/ 1473779 h 5893281"/>
                <a:gd name="connsiteX2516" fmla="*/ 2421088 w 10035679"/>
                <a:gd name="connsiteY2516" fmla="*/ 1478005 h 5893281"/>
                <a:gd name="connsiteX2517" fmla="*/ 2421088 w 10035679"/>
                <a:gd name="connsiteY2517" fmla="*/ 1482231 h 5893281"/>
                <a:gd name="connsiteX2518" fmla="*/ 2425313 w 10035679"/>
                <a:gd name="connsiteY2518" fmla="*/ 1488269 h 5893281"/>
                <a:gd name="connsiteX2519" fmla="*/ 2425313 w 10035679"/>
                <a:gd name="connsiteY2519" fmla="*/ 1500343 h 5893281"/>
                <a:gd name="connsiteX2520" fmla="*/ 2326296 w 10035679"/>
                <a:gd name="connsiteY2520" fmla="*/ 1506381 h 5893281"/>
                <a:gd name="connsiteX2521" fmla="*/ 2326296 w 10035679"/>
                <a:gd name="connsiteY2521" fmla="*/ 1514833 h 5893281"/>
                <a:gd name="connsiteX2522" fmla="*/ 2334146 w 10035679"/>
                <a:gd name="connsiteY2522" fmla="*/ 1535360 h 5893281"/>
                <a:gd name="connsiteX2523" fmla="*/ 2329919 w 10035679"/>
                <a:gd name="connsiteY2523" fmla="*/ 1557700 h 5893281"/>
                <a:gd name="connsiteX2524" fmla="*/ 2325691 w 10035679"/>
                <a:gd name="connsiteY2524" fmla="*/ 1592717 h 5893281"/>
                <a:gd name="connsiteX2525" fmla="*/ 2307579 w 10035679"/>
                <a:gd name="connsiteY2525" fmla="*/ 1592717 h 5893281"/>
                <a:gd name="connsiteX2526" fmla="*/ 2283428 w 10035679"/>
                <a:gd name="connsiteY2526" fmla="*/ 1578226 h 5893281"/>
                <a:gd name="connsiteX2527" fmla="*/ 2249015 w 10035679"/>
                <a:gd name="connsiteY2527" fmla="*/ 1569775 h 5893281"/>
                <a:gd name="connsiteX2528" fmla="*/ 2249015 w 10035679"/>
                <a:gd name="connsiteY2528" fmla="*/ 1577624 h 5893281"/>
                <a:gd name="connsiteX2529" fmla="*/ 2255052 w 10035679"/>
                <a:gd name="connsiteY2529" fmla="*/ 1577624 h 5893281"/>
                <a:gd name="connsiteX2530" fmla="*/ 2262901 w 10035679"/>
                <a:gd name="connsiteY2530" fmla="*/ 1583660 h 5893281"/>
                <a:gd name="connsiteX2531" fmla="*/ 2267127 w 10035679"/>
                <a:gd name="connsiteY2531" fmla="*/ 1587886 h 5893281"/>
                <a:gd name="connsiteX2532" fmla="*/ 2268938 w 10035679"/>
                <a:gd name="connsiteY2532" fmla="*/ 1592112 h 5893281"/>
                <a:gd name="connsiteX2533" fmla="*/ 2273166 w 10035679"/>
                <a:gd name="connsiteY2533" fmla="*/ 1596338 h 5893281"/>
                <a:gd name="connsiteX2534" fmla="*/ 2277392 w 10035679"/>
                <a:gd name="connsiteY2534" fmla="*/ 1606603 h 5893281"/>
                <a:gd name="connsiteX2535" fmla="*/ 2277392 w 10035679"/>
                <a:gd name="connsiteY2535" fmla="*/ 1616867 h 5893281"/>
                <a:gd name="connsiteX2536" fmla="*/ 2273166 w 10035679"/>
                <a:gd name="connsiteY2536" fmla="*/ 1625319 h 5893281"/>
                <a:gd name="connsiteX2537" fmla="*/ 2267127 w 10035679"/>
                <a:gd name="connsiteY2537" fmla="*/ 1631356 h 5893281"/>
                <a:gd name="connsiteX2538" fmla="*/ 2262901 w 10035679"/>
                <a:gd name="connsiteY2538" fmla="*/ 1639809 h 5893281"/>
                <a:gd name="connsiteX2539" fmla="*/ 2244789 w 10035679"/>
                <a:gd name="connsiteY2539" fmla="*/ 1654298 h 5893281"/>
                <a:gd name="connsiteX2540" fmla="*/ 2230901 w 10035679"/>
                <a:gd name="connsiteY2540" fmla="*/ 1668788 h 5893281"/>
                <a:gd name="connsiteX2541" fmla="*/ 2224865 w 10035679"/>
                <a:gd name="connsiteY2541" fmla="*/ 1685089 h 5893281"/>
                <a:gd name="connsiteX2542" fmla="*/ 2217016 w 10035679"/>
                <a:gd name="connsiteY2542" fmla="*/ 1711655 h 5893281"/>
                <a:gd name="connsiteX2543" fmla="*/ 2203130 w 10035679"/>
                <a:gd name="connsiteY2543" fmla="*/ 1711655 h 5893281"/>
                <a:gd name="connsiteX2544" fmla="*/ 2192865 w 10035679"/>
                <a:gd name="connsiteY2544" fmla="*/ 1707427 h 5893281"/>
                <a:gd name="connsiteX2545" fmla="*/ 2182602 w 10035679"/>
                <a:gd name="connsiteY2545" fmla="*/ 1703201 h 5893281"/>
                <a:gd name="connsiteX2546" fmla="*/ 2174753 w 10035679"/>
                <a:gd name="connsiteY2546" fmla="*/ 1698975 h 5893281"/>
                <a:gd name="connsiteX2547" fmla="*/ 2160867 w 10035679"/>
                <a:gd name="connsiteY2547" fmla="*/ 1697164 h 5893281"/>
                <a:gd name="connsiteX2548" fmla="*/ 2160867 w 10035679"/>
                <a:gd name="connsiteY2548" fmla="*/ 1703201 h 5893281"/>
                <a:gd name="connsiteX2549" fmla="*/ 2178979 w 10035679"/>
                <a:gd name="connsiteY2549" fmla="*/ 1703201 h 5893281"/>
                <a:gd name="connsiteX2550" fmla="*/ 2183205 w 10035679"/>
                <a:gd name="connsiteY2550" fmla="*/ 1711655 h 5893281"/>
                <a:gd name="connsiteX2551" fmla="*/ 2185017 w 10035679"/>
                <a:gd name="connsiteY2551" fmla="*/ 1717692 h 5893281"/>
                <a:gd name="connsiteX2552" fmla="*/ 2189244 w 10035679"/>
                <a:gd name="connsiteY2552" fmla="*/ 1721918 h 5893281"/>
                <a:gd name="connsiteX2553" fmla="*/ 2189244 w 10035679"/>
                <a:gd name="connsiteY2553" fmla="*/ 1727956 h 5893281"/>
                <a:gd name="connsiteX2554" fmla="*/ 2193469 w 10035679"/>
                <a:gd name="connsiteY2554" fmla="*/ 1740031 h 5893281"/>
                <a:gd name="connsiteX2555" fmla="*/ 2193469 w 10035679"/>
                <a:gd name="connsiteY2555" fmla="*/ 1750294 h 5893281"/>
                <a:gd name="connsiteX2556" fmla="*/ 2160867 w 10035679"/>
                <a:gd name="connsiteY2556" fmla="*/ 1760559 h 5893281"/>
                <a:gd name="connsiteX2557" fmla="*/ 2132490 w 10035679"/>
                <a:gd name="connsiteY2557" fmla="*/ 1778672 h 5893281"/>
                <a:gd name="connsiteX2558" fmla="*/ 2114376 w 10035679"/>
                <a:gd name="connsiteY2558" fmla="*/ 1799200 h 5893281"/>
                <a:gd name="connsiteX2559" fmla="*/ 2102301 w 10035679"/>
                <a:gd name="connsiteY2559" fmla="*/ 1831804 h 5893281"/>
                <a:gd name="connsiteX2560" fmla="*/ 2102301 w 10035679"/>
                <a:gd name="connsiteY2560" fmla="*/ 1878898 h 5893281"/>
                <a:gd name="connsiteX2561" fmla="*/ 2114376 w 10035679"/>
                <a:gd name="connsiteY2561" fmla="*/ 1907275 h 5893281"/>
                <a:gd name="connsiteX2562" fmla="*/ 2122225 w 10035679"/>
                <a:gd name="connsiteY2562" fmla="*/ 1945915 h 5893281"/>
                <a:gd name="connsiteX2563" fmla="*/ 2122225 w 10035679"/>
                <a:gd name="connsiteY2563" fmla="*/ 1984554 h 5893281"/>
                <a:gd name="connsiteX2564" fmla="*/ 2160867 w 10035679"/>
                <a:gd name="connsiteY2564" fmla="*/ 1984554 h 5893281"/>
                <a:gd name="connsiteX2565" fmla="*/ 2160867 w 10035679"/>
                <a:gd name="connsiteY2565" fmla="*/ 2002667 h 5893281"/>
                <a:gd name="connsiteX2566" fmla="*/ 2168716 w 10035679"/>
                <a:gd name="connsiteY2566" fmla="*/ 2008705 h 5893281"/>
                <a:gd name="connsiteX2567" fmla="*/ 2168716 w 10035679"/>
                <a:gd name="connsiteY2567" fmla="*/ 2017157 h 5893281"/>
                <a:gd name="connsiteX2568" fmla="*/ 2168716 w 10035679"/>
                <a:gd name="connsiteY2568" fmla="*/ 2023196 h 5893281"/>
                <a:gd name="connsiteX2569" fmla="*/ 2168716 w 10035679"/>
                <a:gd name="connsiteY2569" fmla="*/ 2027423 h 5893281"/>
                <a:gd name="connsiteX2570" fmla="*/ 2168716 w 10035679"/>
                <a:gd name="connsiteY2570" fmla="*/ 2031648 h 5893281"/>
                <a:gd name="connsiteX2571" fmla="*/ 2168716 w 10035679"/>
                <a:gd name="connsiteY2571" fmla="*/ 2033459 h 5893281"/>
                <a:gd name="connsiteX2572" fmla="*/ 2170527 w 10035679"/>
                <a:gd name="connsiteY2572" fmla="*/ 2037686 h 5893281"/>
                <a:gd name="connsiteX2573" fmla="*/ 2182602 w 10035679"/>
                <a:gd name="connsiteY2573" fmla="*/ 2037686 h 5893281"/>
                <a:gd name="connsiteX2574" fmla="*/ 2192865 w 10035679"/>
                <a:gd name="connsiteY2574" fmla="*/ 2041911 h 5893281"/>
                <a:gd name="connsiteX2575" fmla="*/ 2217016 w 10035679"/>
                <a:gd name="connsiteY2575" fmla="*/ 2037686 h 5893281"/>
                <a:gd name="connsiteX2576" fmla="*/ 2241166 w 10035679"/>
                <a:gd name="connsiteY2576" fmla="*/ 2047950 h 5893281"/>
                <a:gd name="connsiteX2577" fmla="*/ 2267732 w 10035679"/>
                <a:gd name="connsiteY2577" fmla="*/ 2066061 h 5893281"/>
                <a:gd name="connsiteX2578" fmla="*/ 2291881 w 10035679"/>
                <a:gd name="connsiteY2578" fmla="*/ 2090815 h 5893281"/>
                <a:gd name="connsiteX2579" fmla="*/ 2312410 w 10035679"/>
                <a:gd name="connsiteY2579" fmla="*/ 2113155 h 5893281"/>
                <a:gd name="connsiteX2580" fmla="*/ 2337767 w 10035679"/>
                <a:gd name="connsiteY2580" fmla="*/ 2125833 h 5893281"/>
                <a:gd name="connsiteX2581" fmla="*/ 2348031 w 10035679"/>
                <a:gd name="connsiteY2581" fmla="*/ 2130059 h 5893281"/>
                <a:gd name="connsiteX2582" fmla="*/ 2354068 w 10035679"/>
                <a:gd name="connsiteY2582" fmla="*/ 2131872 h 5893281"/>
                <a:gd name="connsiteX2583" fmla="*/ 2361917 w 10035679"/>
                <a:gd name="connsiteY2583" fmla="*/ 2130059 h 5893281"/>
                <a:gd name="connsiteX2584" fmla="*/ 2367956 w 10035679"/>
                <a:gd name="connsiteY2584" fmla="*/ 2130059 h 5893281"/>
                <a:gd name="connsiteX2585" fmla="*/ 2372182 w 10035679"/>
                <a:gd name="connsiteY2585" fmla="*/ 2125833 h 5893281"/>
                <a:gd name="connsiteX2586" fmla="*/ 2380032 w 10035679"/>
                <a:gd name="connsiteY2586" fmla="*/ 2121608 h 5893281"/>
                <a:gd name="connsiteX2587" fmla="*/ 2381843 w 10035679"/>
                <a:gd name="connsiteY2587" fmla="*/ 2117381 h 5893281"/>
                <a:gd name="connsiteX2588" fmla="*/ 2389692 w 10035679"/>
                <a:gd name="connsiteY2588" fmla="*/ 2117381 h 5893281"/>
                <a:gd name="connsiteX2589" fmla="*/ 2446445 w 10035679"/>
                <a:gd name="connsiteY2589" fmla="*/ 2131872 h 5893281"/>
                <a:gd name="connsiteX2590" fmla="*/ 2452482 w 10035679"/>
                <a:gd name="connsiteY2590" fmla="*/ 2170506 h 5893281"/>
                <a:gd name="connsiteX2591" fmla="*/ 2460332 w 10035679"/>
                <a:gd name="connsiteY2591" fmla="*/ 2198884 h 5893281"/>
                <a:gd name="connsiteX2592" fmla="*/ 2464558 w 10035679"/>
                <a:gd name="connsiteY2592" fmla="*/ 2221222 h 5893281"/>
                <a:gd name="connsiteX2593" fmla="*/ 2466368 w 10035679"/>
                <a:gd name="connsiteY2593" fmla="*/ 2241748 h 5893281"/>
                <a:gd name="connsiteX2594" fmla="*/ 2474217 w 10035679"/>
                <a:gd name="connsiteY2594" fmla="*/ 2264088 h 5893281"/>
                <a:gd name="connsiteX2595" fmla="*/ 2492329 w 10035679"/>
                <a:gd name="connsiteY2595" fmla="*/ 2288848 h 5893281"/>
                <a:gd name="connsiteX2596" fmla="*/ 2512859 w 10035679"/>
                <a:gd name="connsiteY2596" fmla="*/ 2321450 h 5893281"/>
                <a:gd name="connsiteX2597" fmla="*/ 2518896 w 10035679"/>
                <a:gd name="connsiteY2597" fmla="*/ 2317224 h 5893281"/>
                <a:gd name="connsiteX2598" fmla="*/ 2523122 w 10035679"/>
                <a:gd name="connsiteY2598" fmla="*/ 2317224 h 5893281"/>
                <a:gd name="connsiteX2599" fmla="*/ 2527348 w 10035679"/>
                <a:gd name="connsiteY2599" fmla="*/ 2312999 h 5893281"/>
                <a:gd name="connsiteX2600" fmla="*/ 2531574 w 10035679"/>
                <a:gd name="connsiteY2600" fmla="*/ 2312999 h 5893281"/>
                <a:gd name="connsiteX2601" fmla="*/ 2537612 w 10035679"/>
                <a:gd name="connsiteY2601" fmla="*/ 2311186 h 5893281"/>
                <a:gd name="connsiteX2602" fmla="*/ 2541839 w 10035679"/>
                <a:gd name="connsiteY2602" fmla="*/ 2311186 h 5893281"/>
                <a:gd name="connsiteX2603" fmla="*/ 2541839 w 10035679"/>
                <a:gd name="connsiteY2603" fmla="*/ 2306961 h 5893281"/>
                <a:gd name="connsiteX2604" fmla="*/ 2541839 w 10035679"/>
                <a:gd name="connsiteY2604" fmla="*/ 2302732 h 5893281"/>
                <a:gd name="connsiteX2605" fmla="*/ 2546065 w 10035679"/>
                <a:gd name="connsiteY2605" fmla="*/ 2296697 h 5893281"/>
                <a:gd name="connsiteX2606" fmla="*/ 2546065 w 10035679"/>
                <a:gd name="connsiteY2606" fmla="*/ 2274355 h 5893281"/>
                <a:gd name="connsiteX2607" fmla="*/ 2541839 w 10035679"/>
                <a:gd name="connsiteY2607" fmla="*/ 2245973 h 5893281"/>
                <a:gd name="connsiteX2608" fmla="*/ 2533989 w 10035679"/>
                <a:gd name="connsiteY2608" fmla="*/ 2210958 h 5893281"/>
                <a:gd name="connsiteX2609" fmla="*/ 2523727 w 10035679"/>
                <a:gd name="connsiteY2609" fmla="*/ 2178354 h 5893281"/>
                <a:gd name="connsiteX2610" fmla="*/ 2552103 w 10035679"/>
                <a:gd name="connsiteY2610" fmla="*/ 2163865 h 5893281"/>
                <a:gd name="connsiteX2611" fmla="*/ 2580480 w 10035679"/>
                <a:gd name="connsiteY2611" fmla="*/ 2143342 h 5893281"/>
                <a:gd name="connsiteX2612" fmla="*/ 2598592 w 10035679"/>
                <a:gd name="connsiteY2612" fmla="*/ 2114966 h 5893281"/>
                <a:gd name="connsiteX2613" fmla="*/ 2608855 w 10035679"/>
                <a:gd name="connsiteY2613" fmla="*/ 2078136 h 5893281"/>
                <a:gd name="connsiteX2614" fmla="*/ 2613082 w 10035679"/>
                <a:gd name="connsiteY2614" fmla="*/ 2057609 h 5893281"/>
                <a:gd name="connsiteX2615" fmla="*/ 2608855 w 10035679"/>
                <a:gd name="connsiteY2615" fmla="*/ 2025007 h 5893281"/>
                <a:gd name="connsiteX2616" fmla="*/ 2608855 w 10035679"/>
                <a:gd name="connsiteY2616" fmla="*/ 1992404 h 5893281"/>
                <a:gd name="connsiteX2617" fmla="*/ 2594969 w 10035679"/>
                <a:gd name="connsiteY2617" fmla="*/ 1986366 h 5893281"/>
                <a:gd name="connsiteX2618" fmla="*/ 2588932 w 10035679"/>
                <a:gd name="connsiteY2618" fmla="*/ 1982139 h 5893281"/>
                <a:gd name="connsiteX2619" fmla="*/ 2581083 w 10035679"/>
                <a:gd name="connsiteY2619" fmla="*/ 1977913 h 5893281"/>
                <a:gd name="connsiteX2620" fmla="*/ 2575046 w 10035679"/>
                <a:gd name="connsiteY2620" fmla="*/ 1971878 h 5893281"/>
                <a:gd name="connsiteX2621" fmla="*/ 2570818 w 10035679"/>
                <a:gd name="connsiteY2621" fmla="*/ 1959804 h 5893281"/>
                <a:gd name="connsiteX2622" fmla="*/ 2584706 w 10035679"/>
                <a:gd name="connsiteY2622" fmla="*/ 1935045 h 5893281"/>
                <a:gd name="connsiteX2623" fmla="*/ 2590743 w 10035679"/>
                <a:gd name="connsiteY2623" fmla="*/ 1906670 h 5893281"/>
                <a:gd name="connsiteX2624" fmla="*/ 2584706 w 10035679"/>
                <a:gd name="connsiteY2624" fmla="*/ 1875880 h 5893281"/>
                <a:gd name="connsiteX2625" fmla="*/ 2576857 w 10035679"/>
                <a:gd name="connsiteY2625" fmla="*/ 1843276 h 5893281"/>
                <a:gd name="connsiteX2626" fmla="*/ 2566592 w 10035679"/>
                <a:gd name="connsiteY2626" fmla="*/ 1806446 h 5893281"/>
                <a:gd name="connsiteX2627" fmla="*/ 2562366 w 10035679"/>
                <a:gd name="connsiteY2627" fmla="*/ 1771427 h 5893281"/>
                <a:gd name="connsiteX2628" fmla="*/ 2570215 w 10035679"/>
                <a:gd name="connsiteY2628" fmla="*/ 1771427 h 5893281"/>
                <a:gd name="connsiteX2629" fmla="*/ 2570215 w 10035679"/>
                <a:gd name="connsiteY2629" fmla="*/ 1762973 h 5893281"/>
                <a:gd name="connsiteX2630" fmla="*/ 2619119 w 10035679"/>
                <a:gd name="connsiteY2630" fmla="*/ 1771427 h 5893281"/>
                <a:gd name="connsiteX2631" fmla="*/ 2661382 w 10035679"/>
                <a:gd name="connsiteY2631" fmla="*/ 1771427 h 5893281"/>
                <a:gd name="connsiteX2632" fmla="*/ 2707872 w 10035679"/>
                <a:gd name="connsiteY2632" fmla="*/ 1762973 h 5893281"/>
                <a:gd name="connsiteX2633" fmla="*/ 2718135 w 10035679"/>
                <a:gd name="connsiteY2633" fmla="*/ 1781087 h 5893281"/>
                <a:gd name="connsiteX2634" fmla="*/ 2728400 w 10035679"/>
                <a:gd name="connsiteY2634" fmla="*/ 1805841 h 5893281"/>
                <a:gd name="connsiteX2635" fmla="*/ 2740475 w 10035679"/>
                <a:gd name="connsiteY2635" fmla="*/ 1823954 h 5893281"/>
                <a:gd name="connsiteX2636" fmla="*/ 2750738 w 10035679"/>
                <a:gd name="connsiteY2636" fmla="*/ 1832408 h 5893281"/>
                <a:gd name="connsiteX2637" fmla="*/ 2756777 w 10035679"/>
                <a:gd name="connsiteY2637" fmla="*/ 1834219 h 5893281"/>
                <a:gd name="connsiteX2638" fmla="*/ 2768852 w 10035679"/>
                <a:gd name="connsiteY2638" fmla="*/ 1834219 h 5893281"/>
                <a:gd name="connsiteX2639" fmla="*/ 2779115 w 10035679"/>
                <a:gd name="connsiteY2639" fmla="*/ 1838445 h 5893281"/>
                <a:gd name="connsiteX2640" fmla="*/ 2789380 w 10035679"/>
                <a:gd name="connsiteY2640" fmla="*/ 1842671 h 5893281"/>
                <a:gd name="connsiteX2641" fmla="*/ 2797229 w 10035679"/>
                <a:gd name="connsiteY2641" fmla="*/ 1848710 h 5893281"/>
                <a:gd name="connsiteX2642" fmla="*/ 2799040 w 10035679"/>
                <a:gd name="connsiteY2642" fmla="*/ 1866823 h 5893281"/>
                <a:gd name="connsiteX2643" fmla="*/ 2806889 w 10035679"/>
                <a:gd name="connsiteY2643" fmla="*/ 1899426 h 5893281"/>
                <a:gd name="connsiteX2644" fmla="*/ 2811115 w 10035679"/>
                <a:gd name="connsiteY2644" fmla="*/ 1927801 h 5893281"/>
                <a:gd name="connsiteX2645" fmla="*/ 2817152 w 10035679"/>
                <a:gd name="connsiteY2645" fmla="*/ 1948330 h 5893281"/>
                <a:gd name="connsiteX2646" fmla="*/ 2821378 w 10035679"/>
                <a:gd name="connsiteY2646" fmla="*/ 1952557 h 5893281"/>
                <a:gd name="connsiteX2647" fmla="*/ 2827417 w 10035679"/>
                <a:gd name="connsiteY2647" fmla="*/ 1958595 h 5893281"/>
                <a:gd name="connsiteX2648" fmla="*/ 2835266 w 10035679"/>
                <a:gd name="connsiteY2648" fmla="*/ 1962823 h 5893281"/>
                <a:gd name="connsiteX2649" fmla="*/ 2841303 w 10035679"/>
                <a:gd name="connsiteY2649" fmla="*/ 1971273 h 5893281"/>
                <a:gd name="connsiteX2650" fmla="*/ 2853379 w 10035679"/>
                <a:gd name="connsiteY2650" fmla="*/ 1973086 h 5893281"/>
                <a:gd name="connsiteX2651" fmla="*/ 2855189 w 10035679"/>
                <a:gd name="connsiteY2651" fmla="*/ 1981536 h 5893281"/>
                <a:gd name="connsiteX2652" fmla="*/ 2883567 w 10035679"/>
                <a:gd name="connsiteY2652" fmla="*/ 1959198 h 5893281"/>
                <a:gd name="connsiteX2653" fmla="*/ 2905907 w 10035679"/>
                <a:gd name="connsiteY2653" fmla="*/ 1932632 h 5893281"/>
                <a:gd name="connsiteX2654" fmla="*/ 2922208 w 10035679"/>
                <a:gd name="connsiteY2654" fmla="*/ 1904257 h 5893281"/>
                <a:gd name="connsiteX2655" fmla="*/ 2950585 w 10035679"/>
                <a:gd name="connsiteY2655" fmla="*/ 1881917 h 5893281"/>
                <a:gd name="connsiteX2656" fmla="*/ 2954810 w 10035679"/>
                <a:gd name="connsiteY2656" fmla="*/ 1906670 h 5893281"/>
                <a:gd name="connsiteX2657" fmla="*/ 2965073 w 10035679"/>
                <a:gd name="connsiteY2657" fmla="*/ 1921160 h 5893281"/>
                <a:gd name="connsiteX2658" fmla="*/ 2978962 w 10035679"/>
                <a:gd name="connsiteY2658" fmla="*/ 1935650 h 5893281"/>
                <a:gd name="connsiteX2659" fmla="*/ 2992848 w 10035679"/>
                <a:gd name="connsiteY2659" fmla="*/ 1950143 h 5893281"/>
                <a:gd name="connsiteX2660" fmla="*/ 3004923 w 10035679"/>
                <a:gd name="connsiteY2660" fmla="*/ 1968255 h 5893281"/>
                <a:gd name="connsiteX2661" fmla="*/ 3004923 w 10035679"/>
                <a:gd name="connsiteY2661" fmla="*/ 1974291 h 5893281"/>
                <a:gd name="connsiteX2662" fmla="*/ 3004923 w 10035679"/>
                <a:gd name="connsiteY2662" fmla="*/ 1982743 h 5893281"/>
                <a:gd name="connsiteX2663" fmla="*/ 3000696 w 10035679"/>
                <a:gd name="connsiteY2663" fmla="*/ 1986970 h 5893281"/>
                <a:gd name="connsiteX2664" fmla="*/ 3000696 w 10035679"/>
                <a:gd name="connsiteY2664" fmla="*/ 1993007 h 5893281"/>
                <a:gd name="connsiteX2665" fmla="*/ 2996470 w 10035679"/>
                <a:gd name="connsiteY2665" fmla="*/ 2001461 h 5893281"/>
                <a:gd name="connsiteX2666" fmla="*/ 3000696 w 10035679"/>
                <a:gd name="connsiteY2666" fmla="*/ 2007498 h 5893281"/>
                <a:gd name="connsiteX2667" fmla="*/ 3004923 w 10035679"/>
                <a:gd name="connsiteY2667" fmla="*/ 2015949 h 5893281"/>
                <a:gd name="connsiteX2668" fmla="*/ 3006733 w 10035679"/>
                <a:gd name="connsiteY2668" fmla="*/ 2017763 h 5893281"/>
                <a:gd name="connsiteX2669" fmla="*/ 3014583 w 10035679"/>
                <a:gd name="connsiteY2669" fmla="*/ 2017763 h 5893281"/>
                <a:gd name="connsiteX2670" fmla="*/ 3020620 w 10035679"/>
                <a:gd name="connsiteY2670" fmla="*/ 2017763 h 5893281"/>
                <a:gd name="connsiteX2671" fmla="*/ 3024847 w 10035679"/>
                <a:gd name="connsiteY2671" fmla="*/ 2017763 h 5893281"/>
                <a:gd name="connsiteX2672" fmla="*/ 3032695 w 10035679"/>
                <a:gd name="connsiteY2672" fmla="*/ 2017763 h 5893281"/>
                <a:gd name="connsiteX2673" fmla="*/ 3034508 w 10035679"/>
                <a:gd name="connsiteY2673" fmla="*/ 2021988 h 5893281"/>
                <a:gd name="connsiteX2674" fmla="*/ 3046583 w 10035679"/>
                <a:gd name="connsiteY2674" fmla="*/ 2050365 h 5893281"/>
                <a:gd name="connsiteX2675" fmla="*/ 3046583 w 10035679"/>
                <a:gd name="connsiteY2675" fmla="*/ 2072702 h 5893281"/>
                <a:gd name="connsiteX2676" fmla="*/ 3042357 w 10035679"/>
                <a:gd name="connsiteY2676" fmla="*/ 2093231 h 5893281"/>
                <a:gd name="connsiteX2677" fmla="*/ 3048394 w 10035679"/>
                <a:gd name="connsiteY2677" fmla="*/ 2111345 h 5893281"/>
                <a:gd name="connsiteX2678" fmla="*/ 3074960 w 10035679"/>
                <a:gd name="connsiteY2678" fmla="*/ 2131872 h 5893281"/>
                <a:gd name="connsiteX2679" fmla="*/ 3052620 w 10035679"/>
                <a:gd name="connsiteY2679" fmla="*/ 2174734 h 5893281"/>
                <a:gd name="connsiteX2680" fmla="*/ 3028469 w 10035679"/>
                <a:gd name="connsiteY2680" fmla="*/ 2211563 h 5893281"/>
                <a:gd name="connsiteX2681" fmla="*/ 3034508 w 10035679"/>
                <a:gd name="connsiteY2681" fmla="*/ 2211563 h 5893281"/>
                <a:gd name="connsiteX2682" fmla="*/ 3056846 w 10035679"/>
                <a:gd name="connsiteY2682" fmla="*/ 2189223 h 5893281"/>
                <a:gd name="connsiteX2683" fmla="*/ 3077373 w 10035679"/>
                <a:gd name="connsiteY2683" fmla="*/ 2171112 h 5893281"/>
                <a:gd name="connsiteX2684" fmla="*/ 3095487 w 10035679"/>
                <a:gd name="connsiteY2684" fmla="*/ 2150589 h 5893281"/>
                <a:gd name="connsiteX2685" fmla="*/ 3119639 w 10035679"/>
                <a:gd name="connsiteY2685" fmla="*/ 2156621 h 5893281"/>
                <a:gd name="connsiteX2686" fmla="*/ 3133525 w 10035679"/>
                <a:gd name="connsiteY2686" fmla="*/ 2171112 h 5893281"/>
                <a:gd name="connsiteX2687" fmla="*/ 3147410 w 10035679"/>
                <a:gd name="connsiteY2687" fmla="*/ 2189223 h 5893281"/>
                <a:gd name="connsiteX2688" fmla="*/ 3151637 w 10035679"/>
                <a:gd name="connsiteY2688" fmla="*/ 2217600 h 5893281"/>
                <a:gd name="connsiteX2689" fmla="*/ 3188466 w 10035679"/>
                <a:gd name="connsiteY2689" fmla="*/ 2217600 h 5893281"/>
                <a:gd name="connsiteX2690" fmla="*/ 3188466 w 10035679"/>
                <a:gd name="connsiteY2690" fmla="*/ 2227864 h 5893281"/>
                <a:gd name="connsiteX2691" fmla="*/ 3190278 w 10035679"/>
                <a:gd name="connsiteY2691" fmla="*/ 2236316 h 5893281"/>
                <a:gd name="connsiteX2692" fmla="*/ 3190278 w 10035679"/>
                <a:gd name="connsiteY2692" fmla="*/ 2246578 h 5893281"/>
                <a:gd name="connsiteX2693" fmla="*/ 3194505 w 10035679"/>
                <a:gd name="connsiteY2693" fmla="*/ 2256842 h 5893281"/>
                <a:gd name="connsiteX2694" fmla="*/ 3190278 w 10035679"/>
                <a:gd name="connsiteY2694" fmla="*/ 2268920 h 5893281"/>
                <a:gd name="connsiteX2695" fmla="*/ 3190278 w 10035679"/>
                <a:gd name="connsiteY2695" fmla="*/ 2274957 h 5893281"/>
                <a:gd name="connsiteX2696" fmla="*/ 3190278 w 10035679"/>
                <a:gd name="connsiteY2696" fmla="*/ 2283413 h 5893281"/>
                <a:gd name="connsiteX2697" fmla="*/ 3194505 w 10035679"/>
                <a:gd name="connsiteY2697" fmla="*/ 2285224 h 5893281"/>
                <a:gd name="connsiteX2698" fmla="*/ 3194505 w 10035679"/>
                <a:gd name="connsiteY2698" fmla="*/ 2293677 h 5893281"/>
                <a:gd name="connsiteX2699" fmla="*/ 3194505 w 10035679"/>
                <a:gd name="connsiteY2699" fmla="*/ 2297903 h 5893281"/>
                <a:gd name="connsiteX2700" fmla="*/ 3194505 w 10035679"/>
                <a:gd name="connsiteY2700" fmla="*/ 2303941 h 5893281"/>
                <a:gd name="connsiteX2701" fmla="*/ 3155863 w 10035679"/>
                <a:gd name="connsiteY2701" fmla="*/ 2332317 h 5893281"/>
                <a:gd name="connsiteX2702" fmla="*/ 3113600 w 10035679"/>
                <a:gd name="connsiteY2702" fmla="*/ 2350426 h 5893281"/>
                <a:gd name="connsiteX2703" fmla="*/ 3064695 w 10035679"/>
                <a:gd name="connsiteY2703" fmla="*/ 2360690 h 5893281"/>
                <a:gd name="connsiteX2704" fmla="*/ 3013980 w 10035679"/>
                <a:gd name="connsiteY2704" fmla="*/ 2366727 h 5893281"/>
                <a:gd name="connsiteX2705" fmla="*/ 2965073 w 10035679"/>
                <a:gd name="connsiteY2705" fmla="*/ 2375178 h 5893281"/>
                <a:gd name="connsiteX2706" fmla="*/ 2914358 w 10035679"/>
                <a:gd name="connsiteY2706" fmla="*/ 2381217 h 5893281"/>
                <a:gd name="connsiteX2707" fmla="*/ 2872095 w 10035679"/>
                <a:gd name="connsiteY2707" fmla="*/ 2395706 h 5893281"/>
                <a:gd name="connsiteX2708" fmla="*/ 2833453 w 10035679"/>
                <a:gd name="connsiteY2708" fmla="*/ 2413820 h 5893281"/>
                <a:gd name="connsiteX2709" fmla="*/ 2805076 w 10035679"/>
                <a:gd name="connsiteY2709" fmla="*/ 2446423 h 5893281"/>
                <a:gd name="connsiteX2710" fmla="*/ 2812925 w 10035679"/>
                <a:gd name="connsiteY2710" fmla="*/ 2446423 h 5893281"/>
                <a:gd name="connsiteX2711" fmla="*/ 2847341 w 10035679"/>
                <a:gd name="connsiteY2711" fmla="*/ 2421668 h 5893281"/>
                <a:gd name="connsiteX2712" fmla="*/ 2889605 w 10035679"/>
                <a:gd name="connsiteY2712" fmla="*/ 2403554 h 5893281"/>
                <a:gd name="connsiteX2713" fmla="*/ 2936093 w 10035679"/>
                <a:gd name="connsiteY2713" fmla="*/ 2393291 h 5893281"/>
                <a:gd name="connsiteX2714" fmla="*/ 2937904 w 10035679"/>
                <a:gd name="connsiteY2714" fmla="*/ 2399328 h 5893281"/>
                <a:gd name="connsiteX2715" fmla="*/ 2942130 w 10035679"/>
                <a:gd name="connsiteY2715" fmla="*/ 2407782 h 5893281"/>
                <a:gd name="connsiteX2716" fmla="*/ 2946358 w 10035679"/>
                <a:gd name="connsiteY2716" fmla="*/ 2409593 h 5893281"/>
                <a:gd name="connsiteX2717" fmla="*/ 2952395 w 10035679"/>
                <a:gd name="connsiteY2717" fmla="*/ 2413820 h 5893281"/>
                <a:gd name="connsiteX2718" fmla="*/ 2960244 w 10035679"/>
                <a:gd name="connsiteY2718" fmla="*/ 2418046 h 5893281"/>
                <a:gd name="connsiteX2719" fmla="*/ 2966281 w 10035679"/>
                <a:gd name="connsiteY2719" fmla="*/ 2424085 h 5893281"/>
                <a:gd name="connsiteX2720" fmla="*/ 2956018 w 10035679"/>
                <a:gd name="connsiteY2720" fmla="*/ 2442196 h 5893281"/>
                <a:gd name="connsiteX2721" fmla="*/ 2949979 w 10035679"/>
                <a:gd name="connsiteY2721" fmla="*/ 2456688 h 5893281"/>
                <a:gd name="connsiteX2722" fmla="*/ 2945754 w 10035679"/>
                <a:gd name="connsiteY2722" fmla="*/ 2471177 h 5893281"/>
                <a:gd name="connsiteX2723" fmla="*/ 2941527 w 10035679"/>
                <a:gd name="connsiteY2723" fmla="*/ 2493517 h 5893281"/>
                <a:gd name="connsiteX2724" fmla="*/ 2969904 w 10035679"/>
                <a:gd name="connsiteY2724" fmla="*/ 2508008 h 5893281"/>
                <a:gd name="connsiteX2725" fmla="*/ 2988017 w 10035679"/>
                <a:gd name="connsiteY2725" fmla="*/ 2528535 h 5893281"/>
                <a:gd name="connsiteX2726" fmla="*/ 3001905 w 10035679"/>
                <a:gd name="connsiteY2726" fmla="*/ 2549062 h 5893281"/>
                <a:gd name="connsiteX2727" fmla="*/ 3020017 w 10035679"/>
                <a:gd name="connsiteY2727" fmla="*/ 2571402 h 5893281"/>
                <a:gd name="connsiteX2728" fmla="*/ 3020017 w 10035679"/>
                <a:gd name="connsiteY2728" fmla="*/ 2577441 h 5893281"/>
                <a:gd name="connsiteX2729" fmla="*/ 3020017 w 10035679"/>
                <a:gd name="connsiteY2729" fmla="*/ 2581666 h 5893281"/>
                <a:gd name="connsiteX2730" fmla="*/ 3015790 w 10035679"/>
                <a:gd name="connsiteY2730" fmla="*/ 2581666 h 5893281"/>
                <a:gd name="connsiteX2731" fmla="*/ 3015790 w 10035679"/>
                <a:gd name="connsiteY2731" fmla="*/ 2585892 h 5893281"/>
                <a:gd name="connsiteX2732" fmla="*/ 3011564 w 10035679"/>
                <a:gd name="connsiteY2732" fmla="*/ 2590118 h 5893281"/>
                <a:gd name="connsiteX2733" fmla="*/ 2991036 w 10035679"/>
                <a:gd name="connsiteY2733" fmla="*/ 2614871 h 5893281"/>
                <a:gd name="connsiteX2734" fmla="*/ 2962660 w 10035679"/>
                <a:gd name="connsiteY2734" fmla="*/ 2635401 h 5893281"/>
                <a:gd name="connsiteX2735" fmla="*/ 2926433 w 10035679"/>
                <a:gd name="connsiteY2735" fmla="*/ 2649889 h 5893281"/>
                <a:gd name="connsiteX2736" fmla="*/ 2926433 w 10035679"/>
                <a:gd name="connsiteY2736" fmla="*/ 2619099 h 5893281"/>
                <a:gd name="connsiteX2737" fmla="*/ 2944546 w 10035679"/>
                <a:gd name="connsiteY2737" fmla="*/ 2607025 h 5893281"/>
                <a:gd name="connsiteX2738" fmla="*/ 2958434 w 10035679"/>
                <a:gd name="connsiteY2738" fmla="*/ 2596760 h 5893281"/>
                <a:gd name="connsiteX2739" fmla="*/ 2972319 w 10035679"/>
                <a:gd name="connsiteY2739" fmla="*/ 2578648 h 5893281"/>
                <a:gd name="connsiteX2740" fmla="*/ 2958434 w 10035679"/>
                <a:gd name="connsiteY2740" fmla="*/ 2572611 h 5893281"/>
                <a:gd name="connsiteX2741" fmla="*/ 2958434 w 10035679"/>
                <a:gd name="connsiteY2741" fmla="*/ 2564156 h 5893281"/>
                <a:gd name="connsiteX2742" fmla="*/ 2954206 w 10035679"/>
                <a:gd name="connsiteY2742" fmla="*/ 2564156 h 5893281"/>
                <a:gd name="connsiteX2743" fmla="*/ 2949979 w 10035679"/>
                <a:gd name="connsiteY2743" fmla="*/ 2564156 h 5893281"/>
                <a:gd name="connsiteX2744" fmla="*/ 2949979 w 10035679"/>
                <a:gd name="connsiteY2744" fmla="*/ 2568384 h 5893281"/>
                <a:gd name="connsiteX2745" fmla="*/ 2949979 w 10035679"/>
                <a:gd name="connsiteY2745" fmla="*/ 2572611 h 5893281"/>
                <a:gd name="connsiteX2746" fmla="*/ 2925831 w 10035679"/>
                <a:gd name="connsiteY2746" fmla="*/ 2590723 h 5893281"/>
                <a:gd name="connsiteX2747" fmla="*/ 2893226 w 10035679"/>
                <a:gd name="connsiteY2747" fmla="*/ 2605212 h 5893281"/>
                <a:gd name="connsiteX2748" fmla="*/ 2866661 w 10035679"/>
                <a:gd name="connsiteY2748" fmla="*/ 2615476 h 5893281"/>
                <a:gd name="connsiteX2749" fmla="*/ 2838284 w 10035679"/>
                <a:gd name="connsiteY2749" fmla="*/ 2629967 h 5893281"/>
                <a:gd name="connsiteX2750" fmla="*/ 2811718 w 10035679"/>
                <a:gd name="connsiteY2750" fmla="*/ 2648077 h 5893281"/>
                <a:gd name="connsiteX2751" fmla="*/ 2795417 w 10035679"/>
                <a:gd name="connsiteY2751" fmla="*/ 2672833 h 5893281"/>
                <a:gd name="connsiteX2752" fmla="*/ 2783341 w 10035679"/>
                <a:gd name="connsiteY2752" fmla="*/ 2707850 h 5893281"/>
                <a:gd name="connsiteX2753" fmla="*/ 2795417 w 10035679"/>
                <a:gd name="connsiteY2753" fmla="*/ 2712077 h 5893281"/>
                <a:gd name="connsiteX2754" fmla="*/ 2809303 w 10035679"/>
                <a:gd name="connsiteY2754" fmla="*/ 2716303 h 5893281"/>
                <a:gd name="connsiteX2755" fmla="*/ 2815341 w 10035679"/>
                <a:gd name="connsiteY2755" fmla="*/ 2722342 h 5893281"/>
                <a:gd name="connsiteX2756" fmla="*/ 2801456 w 10035679"/>
                <a:gd name="connsiteY2756" fmla="*/ 2722342 h 5893281"/>
                <a:gd name="connsiteX2757" fmla="*/ 2780927 w 10035679"/>
                <a:gd name="connsiteY2757" fmla="*/ 2740454 h 5893281"/>
                <a:gd name="connsiteX2758" fmla="*/ 2752551 w 10035679"/>
                <a:gd name="connsiteY2758" fmla="*/ 2746493 h 5893281"/>
                <a:gd name="connsiteX2759" fmla="*/ 2725985 w 10035679"/>
                <a:gd name="connsiteY2759" fmla="*/ 2750719 h 5893281"/>
                <a:gd name="connsiteX2760" fmla="*/ 2697608 w 10035679"/>
                <a:gd name="connsiteY2760" fmla="*/ 2754945 h 5893281"/>
                <a:gd name="connsiteX2761" fmla="*/ 2677080 w 10035679"/>
                <a:gd name="connsiteY2761" fmla="*/ 2812301 h 5893281"/>
                <a:gd name="connsiteX2762" fmla="*/ 2652930 w 10035679"/>
                <a:gd name="connsiteY2762" fmla="*/ 2873279 h 5893281"/>
                <a:gd name="connsiteX2763" fmla="*/ 2645080 w 10035679"/>
                <a:gd name="connsiteY2763" fmla="*/ 2864828 h 5893281"/>
                <a:gd name="connsiteX2764" fmla="*/ 2643270 w 10035679"/>
                <a:gd name="connsiteY2764" fmla="*/ 2860602 h 5893281"/>
                <a:gd name="connsiteX2765" fmla="*/ 2635421 w 10035679"/>
                <a:gd name="connsiteY2765" fmla="*/ 2858791 h 5893281"/>
                <a:gd name="connsiteX2766" fmla="*/ 2631195 w 10035679"/>
                <a:gd name="connsiteY2766" fmla="*/ 2854563 h 5893281"/>
                <a:gd name="connsiteX2767" fmla="*/ 2620930 w 10035679"/>
                <a:gd name="connsiteY2767" fmla="*/ 2846111 h 5893281"/>
                <a:gd name="connsiteX2768" fmla="*/ 2620930 w 10035679"/>
                <a:gd name="connsiteY2768" fmla="*/ 2864225 h 5893281"/>
                <a:gd name="connsiteX2769" fmla="*/ 2625156 w 10035679"/>
                <a:gd name="connsiteY2769" fmla="*/ 2872676 h 5893281"/>
                <a:gd name="connsiteX2770" fmla="*/ 2631195 w 10035679"/>
                <a:gd name="connsiteY2770" fmla="*/ 2893204 h 5893281"/>
                <a:gd name="connsiteX2771" fmla="*/ 2639044 w 10035679"/>
                <a:gd name="connsiteY2771" fmla="*/ 2917957 h 5893281"/>
                <a:gd name="connsiteX2772" fmla="*/ 2645080 w 10035679"/>
                <a:gd name="connsiteY2772" fmla="*/ 2940297 h 5893281"/>
                <a:gd name="connsiteX2773" fmla="*/ 2645080 w 10035679"/>
                <a:gd name="connsiteY2773" fmla="*/ 2950559 h 5893281"/>
                <a:gd name="connsiteX2774" fmla="*/ 2616704 w 10035679"/>
                <a:gd name="connsiteY2774" fmla="*/ 2968673 h 5893281"/>
                <a:gd name="connsiteX2775" fmla="*/ 2586516 w 10035679"/>
                <a:gd name="connsiteY2775" fmla="*/ 2984975 h 5893281"/>
                <a:gd name="connsiteX2776" fmla="*/ 2553914 w 10035679"/>
                <a:gd name="connsiteY2776" fmla="*/ 3007313 h 5893281"/>
                <a:gd name="connsiteX2777" fmla="*/ 2521311 w 10035679"/>
                <a:gd name="connsiteY2777" fmla="*/ 3027840 h 5893281"/>
                <a:gd name="connsiteX2778" fmla="*/ 2500784 w 10035679"/>
                <a:gd name="connsiteY2778" fmla="*/ 3056217 h 5893281"/>
                <a:gd name="connsiteX2779" fmla="*/ 2490519 w 10035679"/>
                <a:gd name="connsiteY2779" fmla="*/ 3093048 h 5893281"/>
                <a:gd name="connsiteX2780" fmla="*/ 2478444 w 10035679"/>
                <a:gd name="connsiteY2780" fmla="*/ 3121423 h 5893281"/>
                <a:gd name="connsiteX2781" fmla="*/ 2482670 w 10035679"/>
                <a:gd name="connsiteY2781" fmla="*/ 3156441 h 5893281"/>
                <a:gd name="connsiteX2782" fmla="*/ 2492934 w 10035679"/>
                <a:gd name="connsiteY2782" fmla="*/ 3195082 h 5893281"/>
                <a:gd name="connsiteX2783" fmla="*/ 2506820 w 10035679"/>
                <a:gd name="connsiteY2783" fmla="*/ 3236137 h 5893281"/>
                <a:gd name="connsiteX2784" fmla="*/ 2520706 w 10035679"/>
                <a:gd name="connsiteY2784" fmla="*/ 3274779 h 5893281"/>
                <a:gd name="connsiteX2785" fmla="*/ 2528556 w 10035679"/>
                <a:gd name="connsiteY2785" fmla="*/ 3309797 h 5893281"/>
                <a:gd name="connsiteX2786" fmla="*/ 2520706 w 10035679"/>
                <a:gd name="connsiteY2786" fmla="*/ 3309797 h 5893281"/>
                <a:gd name="connsiteX2787" fmla="*/ 2520706 w 10035679"/>
                <a:gd name="connsiteY2787" fmla="*/ 3318249 h 5893281"/>
                <a:gd name="connsiteX2788" fmla="*/ 2496557 w 10035679"/>
                <a:gd name="connsiteY2788" fmla="*/ 3309797 h 5893281"/>
                <a:gd name="connsiteX2789" fmla="*/ 2486293 w 10035679"/>
                <a:gd name="connsiteY2789" fmla="*/ 3279005 h 5893281"/>
                <a:gd name="connsiteX2790" fmla="*/ 2468181 w 10035679"/>
                <a:gd name="connsiteY2790" fmla="*/ 3237950 h 5893281"/>
                <a:gd name="connsiteX2791" fmla="*/ 2447652 w 10035679"/>
                <a:gd name="connsiteY2791" fmla="*/ 3195082 h 5893281"/>
                <a:gd name="connsiteX2792" fmla="*/ 2425313 w 10035679"/>
                <a:gd name="connsiteY2792" fmla="*/ 3164290 h 5893281"/>
                <a:gd name="connsiteX2793" fmla="*/ 2404786 w 10035679"/>
                <a:gd name="connsiteY2793" fmla="*/ 3146178 h 5893281"/>
                <a:gd name="connsiteX2794" fmla="*/ 2378219 w 10035679"/>
                <a:gd name="connsiteY2794" fmla="*/ 3141952 h 5893281"/>
                <a:gd name="connsiteX2795" fmla="*/ 2348031 w 10035679"/>
                <a:gd name="connsiteY2795" fmla="*/ 3127461 h 5893281"/>
                <a:gd name="connsiteX2796" fmla="*/ 2311805 w 10035679"/>
                <a:gd name="connsiteY2796" fmla="*/ 3112971 h 5893281"/>
                <a:gd name="connsiteX2797" fmla="*/ 2269542 w 10035679"/>
                <a:gd name="connsiteY2797" fmla="*/ 3106934 h 5893281"/>
                <a:gd name="connsiteX2798" fmla="*/ 2269542 w 10035679"/>
                <a:gd name="connsiteY2798" fmla="*/ 3112971 h 5893281"/>
                <a:gd name="connsiteX2799" fmla="*/ 2263504 w 10035679"/>
                <a:gd name="connsiteY2799" fmla="*/ 3112971 h 5893281"/>
                <a:gd name="connsiteX2800" fmla="*/ 2267732 w 10035679"/>
                <a:gd name="connsiteY2800" fmla="*/ 3125046 h 5893281"/>
                <a:gd name="connsiteX2801" fmla="*/ 2273769 w 10035679"/>
                <a:gd name="connsiteY2801" fmla="*/ 3135311 h 5893281"/>
                <a:gd name="connsiteX2802" fmla="*/ 2277995 w 10035679"/>
                <a:gd name="connsiteY2802" fmla="*/ 3141347 h 5893281"/>
                <a:gd name="connsiteX2803" fmla="*/ 2282221 w 10035679"/>
                <a:gd name="connsiteY2803" fmla="*/ 3149801 h 5893281"/>
                <a:gd name="connsiteX2804" fmla="*/ 2288260 w 10035679"/>
                <a:gd name="connsiteY2804" fmla="*/ 3160064 h 5893281"/>
                <a:gd name="connsiteX2805" fmla="*/ 2255657 w 10035679"/>
                <a:gd name="connsiteY2805" fmla="*/ 3160064 h 5893281"/>
                <a:gd name="connsiteX2806" fmla="*/ 2231506 w 10035679"/>
                <a:gd name="connsiteY2806" fmla="*/ 3149801 h 5893281"/>
                <a:gd name="connsiteX2807" fmla="*/ 2198903 w 10035679"/>
                <a:gd name="connsiteY2807" fmla="*/ 3141347 h 5893281"/>
                <a:gd name="connsiteX2808" fmla="*/ 2168716 w 10035679"/>
                <a:gd name="connsiteY2808" fmla="*/ 3141347 h 5893281"/>
                <a:gd name="connsiteX2809" fmla="*/ 2136111 w 10035679"/>
                <a:gd name="connsiteY2809" fmla="*/ 3145573 h 5893281"/>
                <a:gd name="connsiteX2810" fmla="*/ 2113773 w 10035679"/>
                <a:gd name="connsiteY2810" fmla="*/ 3151612 h 5893281"/>
                <a:gd name="connsiteX2811" fmla="*/ 2089623 w 10035679"/>
                <a:gd name="connsiteY2811" fmla="*/ 3163687 h 5893281"/>
                <a:gd name="connsiteX2812" fmla="*/ 2069095 w 10035679"/>
                <a:gd name="connsiteY2812" fmla="*/ 3178178 h 5893281"/>
                <a:gd name="connsiteX2813" fmla="*/ 2055209 w 10035679"/>
                <a:gd name="connsiteY2813" fmla="*/ 3198706 h 5893281"/>
                <a:gd name="connsiteX2814" fmla="*/ 2047360 w 10035679"/>
                <a:gd name="connsiteY2814" fmla="*/ 3216818 h 5893281"/>
                <a:gd name="connsiteX2815" fmla="*/ 2051586 w 10035679"/>
                <a:gd name="connsiteY2815" fmla="*/ 3231308 h 5893281"/>
                <a:gd name="connsiteX2816" fmla="*/ 2051586 w 10035679"/>
                <a:gd name="connsiteY2816" fmla="*/ 3249420 h 5893281"/>
                <a:gd name="connsiteX2817" fmla="*/ 2045549 w 10035679"/>
                <a:gd name="connsiteY2817" fmla="*/ 3269948 h 5893281"/>
                <a:gd name="connsiteX2818" fmla="*/ 2031661 w 10035679"/>
                <a:gd name="connsiteY2818" fmla="*/ 3317042 h 5893281"/>
                <a:gd name="connsiteX2819" fmla="*/ 2031661 w 10035679"/>
                <a:gd name="connsiteY2819" fmla="*/ 3352060 h 5893281"/>
                <a:gd name="connsiteX2820" fmla="*/ 2033474 w 10035679"/>
                <a:gd name="connsiteY2820" fmla="*/ 3388889 h 5893281"/>
                <a:gd name="connsiteX2821" fmla="*/ 2047360 w 10035679"/>
                <a:gd name="connsiteY2821" fmla="*/ 3423907 h 5893281"/>
                <a:gd name="connsiteX2822" fmla="*/ 2069698 w 10035679"/>
                <a:gd name="connsiteY2822" fmla="*/ 3466775 h 5893281"/>
                <a:gd name="connsiteX2823" fmla="*/ 2093848 w 10035679"/>
                <a:gd name="connsiteY2823" fmla="*/ 3471001 h 5893281"/>
                <a:gd name="connsiteX2824" fmla="*/ 2107735 w 10035679"/>
                <a:gd name="connsiteY2824" fmla="*/ 3475227 h 5893281"/>
                <a:gd name="connsiteX2825" fmla="*/ 2113773 w 10035679"/>
                <a:gd name="connsiteY2825" fmla="*/ 3481264 h 5893281"/>
                <a:gd name="connsiteX2826" fmla="*/ 2121622 w 10035679"/>
                <a:gd name="connsiteY2826" fmla="*/ 3485490 h 5893281"/>
                <a:gd name="connsiteX2827" fmla="*/ 2131885 w 10035679"/>
                <a:gd name="connsiteY2827" fmla="*/ 3489716 h 5893281"/>
                <a:gd name="connsiteX2828" fmla="*/ 2149999 w 10035679"/>
                <a:gd name="connsiteY2828" fmla="*/ 3481264 h 5893281"/>
                <a:gd name="connsiteX2829" fmla="*/ 2178376 w 10035679"/>
                <a:gd name="connsiteY2829" fmla="*/ 3466775 h 5893281"/>
                <a:gd name="connsiteX2830" fmla="*/ 2184413 w 10035679"/>
                <a:gd name="connsiteY2830" fmla="*/ 3462547 h 5893281"/>
                <a:gd name="connsiteX2831" fmla="*/ 2188638 w 10035679"/>
                <a:gd name="connsiteY2831" fmla="*/ 3462547 h 5893281"/>
                <a:gd name="connsiteX2832" fmla="*/ 2196488 w 10035679"/>
                <a:gd name="connsiteY2832" fmla="*/ 3462547 h 5893281"/>
                <a:gd name="connsiteX2833" fmla="*/ 2198298 w 10035679"/>
                <a:gd name="connsiteY2833" fmla="*/ 3462547 h 5893281"/>
                <a:gd name="connsiteX2834" fmla="*/ 2202525 w 10035679"/>
                <a:gd name="connsiteY2834" fmla="*/ 3462547 h 5893281"/>
                <a:gd name="connsiteX2835" fmla="*/ 2202525 w 10035679"/>
                <a:gd name="connsiteY2835" fmla="*/ 3460736 h 5893281"/>
                <a:gd name="connsiteX2836" fmla="*/ 2210374 w 10035679"/>
                <a:gd name="connsiteY2836" fmla="*/ 3452284 h 5893281"/>
                <a:gd name="connsiteX2837" fmla="*/ 2212186 w 10035679"/>
                <a:gd name="connsiteY2837" fmla="*/ 3442019 h 5893281"/>
                <a:gd name="connsiteX2838" fmla="*/ 2216413 w 10035679"/>
                <a:gd name="connsiteY2838" fmla="*/ 3431756 h 5893281"/>
                <a:gd name="connsiteX2839" fmla="*/ 2220639 w 10035679"/>
                <a:gd name="connsiteY2839" fmla="*/ 3419681 h 5893281"/>
                <a:gd name="connsiteX2840" fmla="*/ 2224865 w 10035679"/>
                <a:gd name="connsiteY2840" fmla="*/ 3413642 h 5893281"/>
                <a:gd name="connsiteX2841" fmla="*/ 2241166 w 10035679"/>
                <a:gd name="connsiteY2841" fmla="*/ 3395530 h 5893281"/>
                <a:gd name="connsiteX2842" fmla="*/ 2263504 w 10035679"/>
                <a:gd name="connsiteY2842" fmla="*/ 3385266 h 5893281"/>
                <a:gd name="connsiteX2843" fmla="*/ 2296109 w 10035679"/>
                <a:gd name="connsiteY2843" fmla="*/ 3381040 h 5893281"/>
                <a:gd name="connsiteX2844" fmla="*/ 2297920 w 10035679"/>
                <a:gd name="connsiteY2844" fmla="*/ 3389494 h 5893281"/>
                <a:gd name="connsiteX2845" fmla="*/ 2302145 w 10035679"/>
                <a:gd name="connsiteY2845" fmla="*/ 3391304 h 5893281"/>
                <a:gd name="connsiteX2846" fmla="*/ 2302145 w 10035679"/>
                <a:gd name="connsiteY2846" fmla="*/ 3395530 h 5893281"/>
                <a:gd name="connsiteX2847" fmla="*/ 2306372 w 10035679"/>
                <a:gd name="connsiteY2847" fmla="*/ 3395530 h 5893281"/>
                <a:gd name="connsiteX2848" fmla="*/ 2306372 w 10035679"/>
                <a:gd name="connsiteY2848" fmla="*/ 3391304 h 5893281"/>
                <a:gd name="connsiteX2849" fmla="*/ 2308787 w 10035679"/>
                <a:gd name="connsiteY2849" fmla="*/ 3391304 h 5893281"/>
                <a:gd name="connsiteX2850" fmla="*/ 2316636 w 10035679"/>
                <a:gd name="connsiteY2850" fmla="*/ 3391304 h 5893281"/>
                <a:gd name="connsiteX2851" fmla="*/ 2326899 w 10035679"/>
                <a:gd name="connsiteY2851" fmla="*/ 3389494 h 5893281"/>
                <a:gd name="connsiteX2852" fmla="*/ 2326899 w 10035679"/>
                <a:gd name="connsiteY2852" fmla="*/ 3420284 h 5893281"/>
                <a:gd name="connsiteX2853" fmla="*/ 2313013 w 10035679"/>
                <a:gd name="connsiteY2853" fmla="*/ 3434775 h 5893281"/>
                <a:gd name="connsiteX2854" fmla="*/ 2302749 w 10035679"/>
                <a:gd name="connsiteY2854" fmla="*/ 3461339 h 5893281"/>
                <a:gd name="connsiteX2855" fmla="*/ 2292486 w 10035679"/>
                <a:gd name="connsiteY2855" fmla="*/ 3496357 h 5893281"/>
                <a:gd name="connsiteX2856" fmla="*/ 2282221 w 10035679"/>
                <a:gd name="connsiteY2856" fmla="*/ 3528960 h 5893281"/>
                <a:gd name="connsiteX2857" fmla="*/ 2270146 w 10035679"/>
                <a:gd name="connsiteY2857" fmla="*/ 3553716 h 5893281"/>
                <a:gd name="connsiteX2858" fmla="*/ 2306372 w 10035679"/>
                <a:gd name="connsiteY2858" fmla="*/ 3553716 h 5893281"/>
                <a:gd name="connsiteX2859" fmla="*/ 2336559 w 10035679"/>
                <a:gd name="connsiteY2859" fmla="*/ 3549490 h 5893281"/>
                <a:gd name="connsiteX2860" fmla="*/ 2364936 w 10035679"/>
                <a:gd name="connsiteY2860" fmla="*/ 3549490 h 5893281"/>
                <a:gd name="connsiteX2861" fmla="*/ 2391503 w 10035679"/>
                <a:gd name="connsiteY2861" fmla="*/ 3553716 h 5893281"/>
                <a:gd name="connsiteX2862" fmla="*/ 2407804 w 10035679"/>
                <a:gd name="connsiteY2862" fmla="*/ 3563978 h 5893281"/>
                <a:gd name="connsiteX2863" fmla="*/ 2421690 w 10035679"/>
                <a:gd name="connsiteY2863" fmla="*/ 3586318 h 5893281"/>
                <a:gd name="connsiteX2864" fmla="*/ 2425916 w 10035679"/>
                <a:gd name="connsiteY2864" fmla="*/ 3617109 h 5893281"/>
                <a:gd name="connsiteX2865" fmla="*/ 2419880 w 10035679"/>
                <a:gd name="connsiteY2865" fmla="*/ 3639449 h 5893281"/>
                <a:gd name="connsiteX2866" fmla="*/ 2412031 w 10035679"/>
                <a:gd name="connsiteY2866" fmla="*/ 3667826 h 5893281"/>
                <a:gd name="connsiteX2867" fmla="*/ 2412031 w 10035679"/>
                <a:gd name="connsiteY2867" fmla="*/ 3696202 h 5893281"/>
                <a:gd name="connsiteX2868" fmla="*/ 2430144 w 10035679"/>
                <a:gd name="connsiteY2868" fmla="*/ 3714314 h 5893281"/>
                <a:gd name="connsiteX2869" fmla="*/ 2440407 w 10035679"/>
                <a:gd name="connsiteY2869" fmla="*/ 3726390 h 5893281"/>
                <a:gd name="connsiteX2870" fmla="*/ 2454293 w 10035679"/>
                <a:gd name="connsiteY2870" fmla="*/ 3740881 h 5893281"/>
                <a:gd name="connsiteX2871" fmla="*/ 2476633 w 10035679"/>
                <a:gd name="connsiteY2871" fmla="*/ 3752956 h 5893281"/>
                <a:gd name="connsiteX2872" fmla="*/ 2503197 w 10035679"/>
                <a:gd name="connsiteY2872" fmla="*/ 3758993 h 5893281"/>
                <a:gd name="connsiteX2873" fmla="*/ 2517085 w 10035679"/>
                <a:gd name="connsiteY2873" fmla="*/ 3740881 h 5893281"/>
                <a:gd name="connsiteX2874" fmla="*/ 2535198 w 10035679"/>
                <a:gd name="connsiteY2874" fmla="*/ 3734842 h 5893281"/>
                <a:gd name="connsiteX2875" fmla="*/ 2567799 w 10035679"/>
                <a:gd name="connsiteY2875" fmla="*/ 3734842 h 5893281"/>
                <a:gd name="connsiteX2876" fmla="*/ 2572026 w 10035679"/>
                <a:gd name="connsiteY2876" fmla="*/ 3740881 h 5893281"/>
                <a:gd name="connsiteX2877" fmla="*/ 2578064 w 10035679"/>
                <a:gd name="connsiteY2877" fmla="*/ 3749333 h 5893281"/>
                <a:gd name="connsiteX2878" fmla="*/ 2581686 w 10035679"/>
                <a:gd name="connsiteY2878" fmla="*/ 3753559 h 5893281"/>
                <a:gd name="connsiteX2879" fmla="*/ 2585912 w 10035679"/>
                <a:gd name="connsiteY2879" fmla="*/ 3753559 h 5893281"/>
                <a:gd name="connsiteX2880" fmla="*/ 2596176 w 10035679"/>
                <a:gd name="connsiteY2880" fmla="*/ 3755371 h 5893281"/>
                <a:gd name="connsiteX2881" fmla="*/ 2609460 w 10035679"/>
                <a:gd name="connsiteY2881" fmla="*/ 3758390 h 5893281"/>
                <a:gd name="connsiteX2882" fmla="*/ 2623346 w 10035679"/>
                <a:gd name="connsiteY2882" fmla="*/ 3730013 h 5893281"/>
                <a:gd name="connsiteX2883" fmla="*/ 2641460 w 10035679"/>
                <a:gd name="connsiteY2883" fmla="*/ 3709485 h 5893281"/>
                <a:gd name="connsiteX2884" fmla="*/ 2661987 w 10035679"/>
                <a:gd name="connsiteY2884" fmla="*/ 3691371 h 5893281"/>
                <a:gd name="connsiteX2885" fmla="*/ 2688550 w 10035679"/>
                <a:gd name="connsiteY2885" fmla="*/ 3676883 h 5893281"/>
                <a:gd name="connsiteX2886" fmla="*/ 2727192 w 10035679"/>
                <a:gd name="connsiteY2886" fmla="*/ 3670844 h 5893281"/>
                <a:gd name="connsiteX2887" fmla="*/ 2733229 w 10035679"/>
                <a:gd name="connsiteY2887" fmla="*/ 3666618 h 5893281"/>
                <a:gd name="connsiteX2888" fmla="*/ 2737455 w 10035679"/>
                <a:gd name="connsiteY2888" fmla="*/ 3666618 h 5893281"/>
                <a:gd name="connsiteX2889" fmla="*/ 2743494 w 10035679"/>
                <a:gd name="connsiteY2889" fmla="*/ 3666618 h 5893281"/>
                <a:gd name="connsiteX2890" fmla="*/ 2747720 w 10035679"/>
                <a:gd name="connsiteY2890" fmla="*/ 3666618 h 5893281"/>
                <a:gd name="connsiteX2891" fmla="*/ 2755570 w 10035679"/>
                <a:gd name="connsiteY2891" fmla="*/ 3670844 h 5893281"/>
                <a:gd name="connsiteX2892" fmla="*/ 2765832 w 10035679"/>
                <a:gd name="connsiteY2892" fmla="*/ 3670844 h 5893281"/>
                <a:gd name="connsiteX2893" fmla="*/ 2761606 w 10035679"/>
                <a:gd name="connsiteY2893" fmla="*/ 3676883 h 5893281"/>
                <a:gd name="connsiteX2894" fmla="*/ 2761606 w 10035679"/>
                <a:gd name="connsiteY2894" fmla="*/ 3685335 h 5893281"/>
                <a:gd name="connsiteX2895" fmla="*/ 2757380 w 10035679"/>
                <a:gd name="connsiteY2895" fmla="*/ 3685335 h 5893281"/>
                <a:gd name="connsiteX2896" fmla="*/ 2757380 w 10035679"/>
                <a:gd name="connsiteY2896" fmla="*/ 3687145 h 5893281"/>
                <a:gd name="connsiteX2897" fmla="*/ 2761606 w 10035679"/>
                <a:gd name="connsiteY2897" fmla="*/ 3687145 h 5893281"/>
                <a:gd name="connsiteX2898" fmla="*/ 2765832 w 10035679"/>
                <a:gd name="connsiteY2898" fmla="*/ 3691371 h 5893281"/>
                <a:gd name="connsiteX2899" fmla="*/ 2771870 w 10035679"/>
                <a:gd name="connsiteY2899" fmla="*/ 3695598 h 5893281"/>
                <a:gd name="connsiteX2900" fmla="*/ 2771870 w 10035679"/>
                <a:gd name="connsiteY2900" fmla="*/ 3687145 h 5893281"/>
                <a:gd name="connsiteX2901" fmla="*/ 2779720 w 10035679"/>
                <a:gd name="connsiteY2901" fmla="*/ 3681109 h 5893281"/>
                <a:gd name="connsiteX2902" fmla="*/ 2783946 w 10035679"/>
                <a:gd name="connsiteY2902" fmla="*/ 3676883 h 5893281"/>
                <a:gd name="connsiteX2903" fmla="*/ 2785756 w 10035679"/>
                <a:gd name="connsiteY2903" fmla="*/ 3672657 h 5893281"/>
                <a:gd name="connsiteX2904" fmla="*/ 2789983 w 10035679"/>
                <a:gd name="connsiteY2904" fmla="*/ 3670844 h 5893281"/>
                <a:gd name="connsiteX2905" fmla="*/ 2797832 w 10035679"/>
                <a:gd name="connsiteY2905" fmla="*/ 3666618 h 5893281"/>
                <a:gd name="connsiteX2906" fmla="*/ 2803869 w 10035679"/>
                <a:gd name="connsiteY2906" fmla="*/ 3662392 h 5893281"/>
                <a:gd name="connsiteX2907" fmla="*/ 2836472 w 10035679"/>
                <a:gd name="connsiteY2907" fmla="*/ 3690769 h 5893281"/>
                <a:gd name="connsiteX2908" fmla="*/ 2878737 w 10035679"/>
                <a:gd name="connsiteY2908" fmla="*/ 3705259 h 5893281"/>
                <a:gd name="connsiteX2909" fmla="*/ 2921000 w 10035679"/>
                <a:gd name="connsiteY2909" fmla="*/ 3709485 h 5893281"/>
                <a:gd name="connsiteX2910" fmla="*/ 2969904 w 10035679"/>
                <a:gd name="connsiteY2910" fmla="*/ 3705259 h 5893281"/>
                <a:gd name="connsiteX2911" fmla="*/ 3020620 w 10035679"/>
                <a:gd name="connsiteY2911" fmla="*/ 3701031 h 5893281"/>
                <a:gd name="connsiteX2912" fmla="*/ 3020620 w 10035679"/>
                <a:gd name="connsiteY2912" fmla="*/ 3709485 h 5893281"/>
                <a:gd name="connsiteX2913" fmla="*/ 3020620 w 10035679"/>
                <a:gd name="connsiteY2913" fmla="*/ 3713712 h 5893281"/>
                <a:gd name="connsiteX2914" fmla="*/ 3016393 w 10035679"/>
                <a:gd name="connsiteY2914" fmla="*/ 3715522 h 5893281"/>
                <a:gd name="connsiteX2915" fmla="*/ 3016393 w 10035679"/>
                <a:gd name="connsiteY2915" fmla="*/ 3719748 h 5893281"/>
                <a:gd name="connsiteX2916" fmla="*/ 3012167 w 10035679"/>
                <a:gd name="connsiteY2916" fmla="*/ 3725787 h 5893281"/>
                <a:gd name="connsiteX2917" fmla="*/ 3036318 w 10035679"/>
                <a:gd name="connsiteY2917" fmla="*/ 3734239 h 5893281"/>
                <a:gd name="connsiteX2918" fmla="*/ 3050204 w 10035679"/>
                <a:gd name="connsiteY2918" fmla="*/ 3744504 h 5893281"/>
                <a:gd name="connsiteX2919" fmla="*/ 3064092 w 10035679"/>
                <a:gd name="connsiteY2919" fmla="*/ 3754767 h 5893281"/>
                <a:gd name="connsiteX2920" fmla="*/ 3088241 w 10035679"/>
                <a:gd name="connsiteY2920" fmla="*/ 3766842 h 5893281"/>
                <a:gd name="connsiteX2921" fmla="*/ 3088241 w 10035679"/>
                <a:gd name="connsiteY2921" fmla="*/ 3787369 h 5893281"/>
                <a:gd name="connsiteX2922" fmla="*/ 3114807 w 10035679"/>
                <a:gd name="connsiteY2922" fmla="*/ 3795823 h 5893281"/>
                <a:gd name="connsiteX2923" fmla="*/ 3131109 w 10035679"/>
                <a:gd name="connsiteY2923" fmla="*/ 3797634 h 5893281"/>
                <a:gd name="connsiteX2924" fmla="*/ 3144995 w 10035679"/>
                <a:gd name="connsiteY2924" fmla="*/ 3812125 h 5893281"/>
                <a:gd name="connsiteX2925" fmla="*/ 3152844 w 10035679"/>
                <a:gd name="connsiteY2925" fmla="*/ 3834463 h 5893281"/>
                <a:gd name="connsiteX2926" fmla="*/ 3195108 w 10035679"/>
                <a:gd name="connsiteY2926" fmla="*/ 3838689 h 5893281"/>
                <a:gd name="connsiteX2927" fmla="*/ 3229524 w 10035679"/>
                <a:gd name="connsiteY2927" fmla="*/ 3840500 h 5893281"/>
                <a:gd name="connsiteX2928" fmla="*/ 3276013 w 10035679"/>
                <a:gd name="connsiteY2928" fmla="*/ 3844728 h 5893281"/>
                <a:gd name="connsiteX2929" fmla="*/ 3308615 w 10035679"/>
                <a:gd name="connsiteY2929" fmla="*/ 3887593 h 5893281"/>
                <a:gd name="connsiteX2930" fmla="*/ 3347257 w 10035679"/>
                <a:gd name="connsiteY2930" fmla="*/ 3926235 h 5893281"/>
                <a:gd name="connsiteX2931" fmla="*/ 3389520 w 10035679"/>
                <a:gd name="connsiteY2931" fmla="*/ 3958838 h 5893281"/>
                <a:gd name="connsiteX2932" fmla="*/ 3438426 w 10035679"/>
                <a:gd name="connsiteY2932" fmla="*/ 3983591 h 5893281"/>
                <a:gd name="connsiteX2933" fmla="*/ 3436616 w 10035679"/>
                <a:gd name="connsiteY2933" fmla="*/ 3998082 h 5893281"/>
                <a:gd name="connsiteX2934" fmla="*/ 3428765 w 10035679"/>
                <a:gd name="connsiteY2934" fmla="*/ 4006534 h 5893281"/>
                <a:gd name="connsiteX2935" fmla="*/ 3422726 w 10035679"/>
                <a:gd name="connsiteY2935" fmla="*/ 4016799 h 5893281"/>
                <a:gd name="connsiteX2936" fmla="*/ 3414877 w 10035679"/>
                <a:gd name="connsiteY2936" fmla="*/ 4022836 h 5893281"/>
                <a:gd name="connsiteX2937" fmla="*/ 3408840 w 10035679"/>
                <a:gd name="connsiteY2937" fmla="*/ 4034911 h 5893281"/>
                <a:gd name="connsiteX2938" fmla="*/ 3453518 w 10035679"/>
                <a:gd name="connsiteY2938" fmla="*/ 4034911 h 5893281"/>
                <a:gd name="connsiteX2939" fmla="*/ 3495782 w 10035679"/>
                <a:gd name="connsiteY2939" fmla="*/ 4049402 h 5893281"/>
                <a:gd name="connsiteX2940" fmla="*/ 3503632 w 10035679"/>
                <a:gd name="connsiteY2940" fmla="*/ 4074155 h 5893281"/>
                <a:gd name="connsiteX2941" fmla="*/ 3513896 w 10035679"/>
                <a:gd name="connsiteY2941" fmla="*/ 4069929 h 5893281"/>
                <a:gd name="connsiteX2942" fmla="*/ 3519933 w 10035679"/>
                <a:gd name="connsiteY2942" fmla="*/ 4065703 h 5893281"/>
                <a:gd name="connsiteX2943" fmla="*/ 3532008 w 10035679"/>
                <a:gd name="connsiteY2943" fmla="*/ 4069929 h 5893281"/>
                <a:gd name="connsiteX2944" fmla="*/ 3533819 w 10035679"/>
                <a:gd name="connsiteY2944" fmla="*/ 4069929 h 5893281"/>
                <a:gd name="connsiteX2945" fmla="*/ 3541668 w 10035679"/>
                <a:gd name="connsiteY2945" fmla="*/ 4074155 h 5893281"/>
                <a:gd name="connsiteX2946" fmla="*/ 3547707 w 10035679"/>
                <a:gd name="connsiteY2946" fmla="*/ 4078381 h 5893281"/>
                <a:gd name="connsiteX2947" fmla="*/ 3555557 w 10035679"/>
                <a:gd name="connsiteY2947" fmla="*/ 4080192 h 5893281"/>
                <a:gd name="connsiteX2948" fmla="*/ 3664837 w 10035679"/>
                <a:gd name="connsiteY2948" fmla="*/ 4088646 h 5893281"/>
                <a:gd name="connsiteX2949" fmla="*/ 3675102 w 10035679"/>
                <a:gd name="connsiteY2949" fmla="*/ 4098909 h 5893281"/>
                <a:gd name="connsiteX2950" fmla="*/ 3682950 w 10035679"/>
                <a:gd name="connsiteY2950" fmla="*/ 4119436 h 5893281"/>
                <a:gd name="connsiteX2951" fmla="*/ 3684760 w 10035679"/>
                <a:gd name="connsiteY2951" fmla="*/ 4137550 h 5893281"/>
                <a:gd name="connsiteX2952" fmla="*/ 3696837 w 10035679"/>
                <a:gd name="connsiteY2952" fmla="*/ 4152041 h 5893281"/>
                <a:gd name="connsiteX2953" fmla="*/ 3713139 w 10035679"/>
                <a:gd name="connsiteY2953" fmla="*/ 4156267 h 5893281"/>
                <a:gd name="connsiteX2954" fmla="*/ 3731250 w 10035679"/>
                <a:gd name="connsiteY2954" fmla="*/ 4156267 h 5893281"/>
                <a:gd name="connsiteX2955" fmla="*/ 3745136 w 10035679"/>
                <a:gd name="connsiteY2955" fmla="*/ 4152041 h 5893281"/>
                <a:gd name="connsiteX2956" fmla="*/ 3755401 w 10035679"/>
                <a:gd name="connsiteY2956" fmla="*/ 4166530 h 5893281"/>
                <a:gd name="connsiteX2957" fmla="*/ 3767477 w 10035679"/>
                <a:gd name="connsiteY2957" fmla="*/ 4176795 h 5893281"/>
                <a:gd name="connsiteX2958" fmla="*/ 3773514 w 10035679"/>
                <a:gd name="connsiteY2958" fmla="*/ 4188870 h 5893281"/>
                <a:gd name="connsiteX2959" fmla="*/ 3778343 w 10035679"/>
                <a:gd name="connsiteY2959" fmla="*/ 4202756 h 5893281"/>
                <a:gd name="connsiteX2960" fmla="*/ 3782571 w 10035679"/>
                <a:gd name="connsiteY2960" fmla="*/ 4219058 h 5893281"/>
                <a:gd name="connsiteX2961" fmla="*/ 3756004 w 10035679"/>
                <a:gd name="connsiteY2961" fmla="*/ 4251660 h 5893281"/>
                <a:gd name="connsiteX2962" fmla="*/ 3727630 w 10035679"/>
                <a:gd name="connsiteY2962" fmla="*/ 4290302 h 5893281"/>
                <a:gd name="connsiteX2963" fmla="*/ 3699253 w 10035679"/>
                <a:gd name="connsiteY2963" fmla="*/ 4333168 h 5893281"/>
                <a:gd name="connsiteX2964" fmla="*/ 3675102 w 10035679"/>
                <a:gd name="connsiteY2964" fmla="*/ 4376035 h 5893281"/>
                <a:gd name="connsiteX2965" fmla="*/ 3658800 w 10035679"/>
                <a:gd name="connsiteY2965" fmla="*/ 4408638 h 5893281"/>
                <a:gd name="connsiteX2966" fmla="*/ 3658800 w 10035679"/>
                <a:gd name="connsiteY2966" fmla="*/ 4429165 h 5893281"/>
                <a:gd name="connsiteX2967" fmla="*/ 3660610 w 10035679"/>
                <a:gd name="connsiteY2967" fmla="*/ 4457542 h 5893281"/>
                <a:gd name="connsiteX2968" fmla="*/ 3668459 w 10035679"/>
                <a:gd name="connsiteY2968" fmla="*/ 4490145 h 5893281"/>
                <a:gd name="connsiteX2969" fmla="*/ 3664233 w 10035679"/>
                <a:gd name="connsiteY2969" fmla="*/ 4518522 h 5893281"/>
                <a:gd name="connsiteX2970" fmla="*/ 3658194 w 10035679"/>
                <a:gd name="connsiteY2970" fmla="*/ 4536636 h 5893281"/>
                <a:gd name="connsiteX2971" fmla="*/ 3644308 w 10035679"/>
                <a:gd name="connsiteY2971" fmla="*/ 4565011 h 5893281"/>
                <a:gd name="connsiteX2972" fmla="*/ 3626196 w 10035679"/>
                <a:gd name="connsiteY2972" fmla="*/ 4595803 h 5893281"/>
                <a:gd name="connsiteX2973" fmla="*/ 3608082 w 10035679"/>
                <a:gd name="connsiteY2973" fmla="*/ 4628406 h 5893281"/>
                <a:gd name="connsiteX2974" fmla="*/ 3589969 w 10035679"/>
                <a:gd name="connsiteY2974" fmla="*/ 4653161 h 5893281"/>
                <a:gd name="connsiteX2975" fmla="*/ 3579705 w 10035679"/>
                <a:gd name="connsiteY2975" fmla="*/ 4667650 h 5893281"/>
                <a:gd name="connsiteX2976" fmla="*/ 3559178 w 10035679"/>
                <a:gd name="connsiteY2976" fmla="*/ 4676102 h 5893281"/>
                <a:gd name="connsiteX2977" fmla="*/ 3526575 w 10035679"/>
                <a:gd name="connsiteY2977" fmla="*/ 4680330 h 5893281"/>
                <a:gd name="connsiteX2978" fmla="*/ 3493971 w 10035679"/>
                <a:gd name="connsiteY2978" fmla="*/ 4682141 h 5893281"/>
                <a:gd name="connsiteX2979" fmla="*/ 3463784 w 10035679"/>
                <a:gd name="connsiteY2979" fmla="*/ 4690593 h 5893281"/>
                <a:gd name="connsiteX2980" fmla="*/ 3435408 w 10035679"/>
                <a:gd name="connsiteY2980" fmla="*/ 4700858 h 5893281"/>
                <a:gd name="connsiteX2981" fmla="*/ 3417292 w 10035679"/>
                <a:gd name="connsiteY2981" fmla="*/ 4721385 h 5893281"/>
                <a:gd name="connsiteX2982" fmla="*/ 3409445 w 10035679"/>
                <a:gd name="connsiteY2982" fmla="*/ 4733461 h 5893281"/>
                <a:gd name="connsiteX2983" fmla="*/ 3409445 w 10035679"/>
                <a:gd name="connsiteY2983" fmla="*/ 4739497 h 5893281"/>
                <a:gd name="connsiteX2984" fmla="*/ 3409445 w 10035679"/>
                <a:gd name="connsiteY2984" fmla="*/ 4747951 h 5893281"/>
                <a:gd name="connsiteX2985" fmla="*/ 3413671 w 10035679"/>
                <a:gd name="connsiteY2985" fmla="*/ 4758214 h 5893281"/>
                <a:gd name="connsiteX2986" fmla="*/ 3417897 w 10035679"/>
                <a:gd name="connsiteY2986" fmla="*/ 4768479 h 5893281"/>
                <a:gd name="connsiteX2987" fmla="*/ 3393746 w 10035679"/>
                <a:gd name="connsiteY2987" fmla="*/ 4768479 h 5893281"/>
                <a:gd name="connsiteX2988" fmla="*/ 3389520 w 10035679"/>
                <a:gd name="connsiteY2988" fmla="*/ 4815571 h 5893281"/>
                <a:gd name="connsiteX2989" fmla="*/ 3381671 w 10035679"/>
                <a:gd name="connsiteY2989" fmla="*/ 4854212 h 5893281"/>
                <a:gd name="connsiteX2990" fmla="*/ 3367785 w 10035679"/>
                <a:gd name="connsiteY2990" fmla="*/ 4886815 h 5893281"/>
                <a:gd name="connsiteX2991" fmla="*/ 3353899 w 10035679"/>
                <a:gd name="connsiteY2991" fmla="*/ 4917607 h 5893281"/>
                <a:gd name="connsiteX2992" fmla="*/ 3340011 w 10035679"/>
                <a:gd name="connsiteY2992" fmla="*/ 4958662 h 5893281"/>
                <a:gd name="connsiteX2993" fmla="*/ 3329748 w 10035679"/>
                <a:gd name="connsiteY2993" fmla="*/ 4958662 h 5893281"/>
                <a:gd name="connsiteX2994" fmla="*/ 3329748 w 10035679"/>
                <a:gd name="connsiteY2994" fmla="*/ 4944171 h 5893281"/>
                <a:gd name="connsiteX2995" fmla="*/ 3329748 w 10035679"/>
                <a:gd name="connsiteY2995" fmla="*/ 4935719 h 5893281"/>
                <a:gd name="connsiteX2996" fmla="*/ 3325521 w 10035679"/>
                <a:gd name="connsiteY2996" fmla="*/ 4925456 h 5893281"/>
                <a:gd name="connsiteX2997" fmla="*/ 3323710 w 10035679"/>
                <a:gd name="connsiteY2997" fmla="*/ 4917002 h 5893281"/>
                <a:gd name="connsiteX2998" fmla="*/ 3319484 w 10035679"/>
                <a:gd name="connsiteY2998" fmla="*/ 4921228 h 5893281"/>
                <a:gd name="connsiteX2999" fmla="*/ 3315256 w 10035679"/>
                <a:gd name="connsiteY2999" fmla="*/ 4921228 h 5893281"/>
                <a:gd name="connsiteX3000" fmla="*/ 3311030 w 10035679"/>
                <a:gd name="connsiteY3000" fmla="*/ 4925456 h 5893281"/>
                <a:gd name="connsiteX3001" fmla="*/ 3309218 w 10035679"/>
                <a:gd name="connsiteY3001" fmla="*/ 4925456 h 5893281"/>
                <a:gd name="connsiteX3002" fmla="*/ 3291106 w 10035679"/>
                <a:gd name="connsiteY3002" fmla="*/ 4968322 h 5893281"/>
                <a:gd name="connsiteX3003" fmla="*/ 3270578 w 10035679"/>
                <a:gd name="connsiteY3003" fmla="*/ 4996699 h 5893281"/>
                <a:gd name="connsiteX3004" fmla="*/ 3248240 w 10035679"/>
                <a:gd name="connsiteY3004" fmla="*/ 5021452 h 5893281"/>
                <a:gd name="connsiteX3005" fmla="*/ 3224089 w 10035679"/>
                <a:gd name="connsiteY3005" fmla="*/ 5049829 h 5893281"/>
                <a:gd name="connsiteX3006" fmla="*/ 3173372 w 10035679"/>
                <a:gd name="connsiteY3006" fmla="*/ 5039566 h 5893281"/>
                <a:gd name="connsiteX3007" fmla="*/ 3128694 w 10035679"/>
                <a:gd name="connsiteY3007" fmla="*/ 5029302 h 5893281"/>
                <a:gd name="connsiteX3008" fmla="*/ 3128694 w 10035679"/>
                <a:gd name="connsiteY3008" fmla="*/ 5043792 h 5893281"/>
                <a:gd name="connsiteX3009" fmla="*/ 3152844 w 10035679"/>
                <a:gd name="connsiteY3009" fmla="*/ 5058283 h 5893281"/>
                <a:gd name="connsiteX3010" fmla="*/ 3163109 w 10035679"/>
                <a:gd name="connsiteY3010" fmla="*/ 5078811 h 5893281"/>
                <a:gd name="connsiteX3011" fmla="*/ 3167335 w 10035679"/>
                <a:gd name="connsiteY3011" fmla="*/ 5099338 h 5893281"/>
                <a:gd name="connsiteX3012" fmla="*/ 3163109 w 10035679"/>
                <a:gd name="connsiteY3012" fmla="*/ 5125904 h 5893281"/>
                <a:gd name="connsiteX3013" fmla="*/ 3158883 w 10035679"/>
                <a:gd name="connsiteY3013" fmla="*/ 5154281 h 5893281"/>
                <a:gd name="connsiteX3014" fmla="*/ 3096090 w 10035679"/>
                <a:gd name="connsiteY3014" fmla="*/ 5156092 h 5893281"/>
                <a:gd name="connsiteX3015" fmla="*/ 3043562 w 10035679"/>
                <a:gd name="connsiteY3015" fmla="*/ 5170583 h 5893281"/>
                <a:gd name="connsiteX3016" fmla="*/ 3039337 w 10035679"/>
                <a:gd name="connsiteY3016" fmla="*/ 5179035 h 5893281"/>
                <a:gd name="connsiteX3017" fmla="*/ 3035110 w 10035679"/>
                <a:gd name="connsiteY3017" fmla="*/ 5189298 h 5893281"/>
                <a:gd name="connsiteX3018" fmla="*/ 3035110 w 10035679"/>
                <a:gd name="connsiteY3018" fmla="*/ 5203788 h 5893281"/>
                <a:gd name="connsiteX3019" fmla="*/ 3035110 w 10035679"/>
                <a:gd name="connsiteY3019" fmla="*/ 5218279 h 5893281"/>
                <a:gd name="connsiteX3020" fmla="*/ 3033300 w 10035679"/>
                <a:gd name="connsiteY3020" fmla="*/ 5226731 h 5893281"/>
                <a:gd name="connsiteX3021" fmla="*/ 3033300 w 10035679"/>
                <a:gd name="connsiteY3021" fmla="*/ 5228542 h 5893281"/>
                <a:gd name="connsiteX3022" fmla="*/ 3033300 w 10035679"/>
                <a:gd name="connsiteY3022" fmla="*/ 5235788 h 5893281"/>
                <a:gd name="connsiteX3023" fmla="*/ 3033300 w 10035679"/>
                <a:gd name="connsiteY3023" fmla="*/ 5241825 h 5893281"/>
                <a:gd name="connsiteX3024" fmla="*/ 3035110 w 10035679"/>
                <a:gd name="connsiteY3024" fmla="*/ 5256316 h 5893281"/>
                <a:gd name="connsiteX3025" fmla="*/ 3018809 w 10035679"/>
                <a:gd name="connsiteY3025" fmla="*/ 5256316 h 5893281"/>
                <a:gd name="connsiteX3026" fmla="*/ 2996470 w 10035679"/>
                <a:gd name="connsiteY3026" fmla="*/ 5260542 h 5893281"/>
                <a:gd name="connsiteX3027" fmla="*/ 2968094 w 10035679"/>
                <a:gd name="connsiteY3027" fmla="*/ 5260542 h 5893281"/>
                <a:gd name="connsiteX3028" fmla="*/ 2939716 w 10035679"/>
                <a:gd name="connsiteY3028" fmla="*/ 5264768 h 5893281"/>
                <a:gd name="connsiteX3029" fmla="*/ 2939716 w 10035679"/>
                <a:gd name="connsiteY3029" fmla="*/ 5279259 h 5893281"/>
                <a:gd name="connsiteX3030" fmla="*/ 2953603 w 10035679"/>
                <a:gd name="connsiteY3030" fmla="*/ 5285296 h 5893281"/>
                <a:gd name="connsiteX3031" fmla="*/ 2963868 w 10035679"/>
                <a:gd name="connsiteY3031" fmla="*/ 5293750 h 5893281"/>
                <a:gd name="connsiteX3032" fmla="*/ 2971715 w 10035679"/>
                <a:gd name="connsiteY3032" fmla="*/ 5295560 h 5893281"/>
                <a:gd name="connsiteX3033" fmla="*/ 2977754 w 10035679"/>
                <a:gd name="connsiteY3033" fmla="*/ 5299786 h 5893281"/>
                <a:gd name="connsiteX3034" fmla="*/ 2985603 w 10035679"/>
                <a:gd name="connsiteY3034" fmla="*/ 5308239 h 5893281"/>
                <a:gd name="connsiteX3035" fmla="*/ 2989829 w 10035679"/>
                <a:gd name="connsiteY3035" fmla="*/ 5314277 h 5893281"/>
                <a:gd name="connsiteX3036" fmla="*/ 2995866 w 10035679"/>
                <a:gd name="connsiteY3036" fmla="*/ 5324540 h 5893281"/>
                <a:gd name="connsiteX3037" fmla="*/ 2981980 w 10035679"/>
                <a:gd name="connsiteY3037" fmla="*/ 5328766 h 5893281"/>
                <a:gd name="connsiteX3038" fmla="*/ 2971715 w 10035679"/>
                <a:gd name="connsiteY3038" fmla="*/ 5332994 h 5893281"/>
                <a:gd name="connsiteX3039" fmla="*/ 2961452 w 10035679"/>
                <a:gd name="connsiteY3039" fmla="*/ 5337220 h 5893281"/>
                <a:gd name="connsiteX3040" fmla="*/ 2953603 w 10035679"/>
                <a:gd name="connsiteY3040" fmla="*/ 5339031 h 5893281"/>
                <a:gd name="connsiteX3041" fmla="*/ 2949377 w 10035679"/>
                <a:gd name="connsiteY3041" fmla="*/ 5351106 h 5893281"/>
                <a:gd name="connsiteX3042" fmla="*/ 2939112 w 10035679"/>
                <a:gd name="connsiteY3042" fmla="*/ 5371634 h 5893281"/>
                <a:gd name="connsiteX3043" fmla="*/ 2933076 w 10035679"/>
                <a:gd name="connsiteY3043" fmla="*/ 5393974 h 5893281"/>
                <a:gd name="connsiteX3044" fmla="*/ 2925226 w 10035679"/>
                <a:gd name="connsiteY3044" fmla="*/ 5414501 h 5893281"/>
                <a:gd name="connsiteX3045" fmla="*/ 2919189 w 10035679"/>
                <a:gd name="connsiteY3045" fmla="*/ 5418727 h 5893281"/>
                <a:gd name="connsiteX3046" fmla="*/ 2914961 w 10035679"/>
                <a:gd name="connsiteY3046" fmla="*/ 5418727 h 5893281"/>
                <a:gd name="connsiteX3047" fmla="*/ 2904698 w 10035679"/>
                <a:gd name="connsiteY3047" fmla="*/ 5422953 h 5893281"/>
                <a:gd name="connsiteX3048" fmla="*/ 2892623 w 10035679"/>
                <a:gd name="connsiteY3048" fmla="*/ 5422953 h 5893281"/>
                <a:gd name="connsiteX3049" fmla="*/ 2892623 w 10035679"/>
                <a:gd name="connsiteY3049" fmla="*/ 5433218 h 5893281"/>
                <a:gd name="connsiteX3050" fmla="*/ 2892623 w 10035679"/>
                <a:gd name="connsiteY3050" fmla="*/ 5439255 h 5893281"/>
                <a:gd name="connsiteX3051" fmla="*/ 2892623 w 10035679"/>
                <a:gd name="connsiteY3051" fmla="*/ 5443481 h 5893281"/>
                <a:gd name="connsiteX3052" fmla="*/ 2890812 w 10035679"/>
                <a:gd name="connsiteY3052" fmla="*/ 5447707 h 5893281"/>
                <a:gd name="connsiteX3053" fmla="*/ 2892623 w 10035679"/>
                <a:gd name="connsiteY3053" fmla="*/ 5451933 h 5893281"/>
                <a:gd name="connsiteX3054" fmla="*/ 2892623 w 10035679"/>
                <a:gd name="connsiteY3054" fmla="*/ 5453746 h 5893281"/>
                <a:gd name="connsiteX3055" fmla="*/ 2900472 w 10035679"/>
                <a:gd name="connsiteY3055" fmla="*/ 5468234 h 5893281"/>
                <a:gd name="connsiteX3056" fmla="*/ 2906508 w 10035679"/>
                <a:gd name="connsiteY3056" fmla="*/ 5480310 h 5893281"/>
                <a:gd name="connsiteX3057" fmla="*/ 2918584 w 10035679"/>
                <a:gd name="connsiteY3057" fmla="*/ 5486348 h 5893281"/>
                <a:gd name="connsiteX3058" fmla="*/ 2928849 w 10035679"/>
                <a:gd name="connsiteY3058" fmla="*/ 5492385 h 5893281"/>
                <a:gd name="connsiteX3059" fmla="*/ 2939112 w 10035679"/>
                <a:gd name="connsiteY3059" fmla="*/ 5500837 h 5893281"/>
                <a:gd name="connsiteX3060" fmla="*/ 2933076 w 10035679"/>
                <a:gd name="connsiteY3060" fmla="*/ 5525593 h 5893281"/>
                <a:gd name="connsiteX3061" fmla="*/ 2904698 w 10035679"/>
                <a:gd name="connsiteY3061" fmla="*/ 5540082 h 5893281"/>
                <a:gd name="connsiteX3062" fmla="*/ 2876321 w 10035679"/>
                <a:gd name="connsiteY3062" fmla="*/ 5568458 h 5893281"/>
                <a:gd name="connsiteX3063" fmla="*/ 2852171 w 10035679"/>
                <a:gd name="connsiteY3063" fmla="*/ 5605289 h 5893281"/>
                <a:gd name="connsiteX3064" fmla="*/ 2834058 w 10035679"/>
                <a:gd name="connsiteY3064" fmla="*/ 5640306 h 5893281"/>
                <a:gd name="connsiteX3065" fmla="*/ 2823793 w 10035679"/>
                <a:gd name="connsiteY3065" fmla="*/ 5672908 h 5893281"/>
                <a:gd name="connsiteX3066" fmla="*/ 2834058 w 10035679"/>
                <a:gd name="connsiteY3066" fmla="*/ 5683173 h 5893281"/>
                <a:gd name="connsiteX3067" fmla="*/ 2844321 w 10035679"/>
                <a:gd name="connsiteY3067" fmla="*/ 5693438 h 5893281"/>
                <a:gd name="connsiteX3068" fmla="*/ 2852171 w 10035679"/>
                <a:gd name="connsiteY3068" fmla="*/ 5703701 h 5893281"/>
                <a:gd name="connsiteX3069" fmla="*/ 2853981 w 10035679"/>
                <a:gd name="connsiteY3069" fmla="*/ 5721815 h 5893281"/>
                <a:gd name="connsiteX3070" fmla="*/ 2837679 w 10035679"/>
                <a:gd name="connsiteY3070" fmla="*/ 5726041 h 5893281"/>
                <a:gd name="connsiteX3071" fmla="*/ 2811115 w 10035679"/>
                <a:gd name="connsiteY3071" fmla="*/ 5740530 h 5893281"/>
                <a:gd name="connsiteX3072" fmla="*/ 2786964 w 10035679"/>
                <a:gd name="connsiteY3072" fmla="*/ 5761059 h 5893281"/>
                <a:gd name="connsiteX3073" fmla="*/ 2768852 w 10035679"/>
                <a:gd name="connsiteY3073" fmla="*/ 5783397 h 5893281"/>
                <a:gd name="connsiteX3074" fmla="*/ 2767040 w 10035679"/>
                <a:gd name="connsiteY3074" fmla="*/ 5789436 h 5893281"/>
                <a:gd name="connsiteX3075" fmla="*/ 2762814 w 10035679"/>
                <a:gd name="connsiteY3075" fmla="*/ 5797888 h 5893281"/>
                <a:gd name="connsiteX3076" fmla="*/ 2762814 w 10035679"/>
                <a:gd name="connsiteY3076" fmla="*/ 5803925 h 5893281"/>
                <a:gd name="connsiteX3077" fmla="*/ 2762814 w 10035679"/>
                <a:gd name="connsiteY3077" fmla="*/ 5816000 h 5893281"/>
                <a:gd name="connsiteX3078" fmla="*/ 2768852 w 10035679"/>
                <a:gd name="connsiteY3078" fmla="*/ 5816000 h 5893281"/>
                <a:gd name="connsiteX3079" fmla="*/ 2768852 w 10035679"/>
                <a:gd name="connsiteY3079" fmla="*/ 5807548 h 5893281"/>
                <a:gd name="connsiteX3080" fmla="*/ 2791190 w 10035679"/>
                <a:gd name="connsiteY3080" fmla="*/ 5782794 h 5893281"/>
                <a:gd name="connsiteX3081" fmla="*/ 2809303 w 10035679"/>
                <a:gd name="connsiteY3081" fmla="*/ 5758039 h 5893281"/>
                <a:gd name="connsiteX3082" fmla="*/ 2815341 w 10035679"/>
                <a:gd name="connsiteY3082" fmla="*/ 5759851 h 5893281"/>
                <a:gd name="connsiteX3083" fmla="*/ 2819568 w 10035679"/>
                <a:gd name="connsiteY3083" fmla="*/ 5759851 h 5893281"/>
                <a:gd name="connsiteX3084" fmla="*/ 2819568 w 10035679"/>
                <a:gd name="connsiteY3084" fmla="*/ 5764077 h 5893281"/>
                <a:gd name="connsiteX3085" fmla="*/ 2823793 w 10035679"/>
                <a:gd name="connsiteY3085" fmla="*/ 5768303 h 5893281"/>
                <a:gd name="connsiteX3086" fmla="*/ 2829833 w 10035679"/>
                <a:gd name="connsiteY3086" fmla="*/ 5786416 h 5893281"/>
                <a:gd name="connsiteX3087" fmla="*/ 2834058 w 10035679"/>
                <a:gd name="connsiteY3087" fmla="*/ 5806943 h 5893281"/>
                <a:gd name="connsiteX3088" fmla="*/ 2838284 w 10035679"/>
                <a:gd name="connsiteY3088" fmla="*/ 5831699 h 5893281"/>
                <a:gd name="connsiteX3089" fmla="*/ 2840096 w 10035679"/>
                <a:gd name="connsiteY3089" fmla="*/ 5854037 h 5893281"/>
                <a:gd name="connsiteX3090" fmla="*/ 2852171 w 10035679"/>
                <a:gd name="connsiteY3090" fmla="*/ 5854037 h 5893281"/>
                <a:gd name="connsiteX3091" fmla="*/ 2853981 w 10035679"/>
                <a:gd name="connsiteY3091" fmla="*/ 5854037 h 5893281"/>
                <a:gd name="connsiteX3092" fmla="*/ 2861830 w 10035679"/>
                <a:gd name="connsiteY3092" fmla="*/ 5854037 h 5893281"/>
                <a:gd name="connsiteX3093" fmla="*/ 2861830 w 10035679"/>
                <a:gd name="connsiteY3093" fmla="*/ 5858263 h 5893281"/>
                <a:gd name="connsiteX3094" fmla="*/ 2861830 w 10035679"/>
                <a:gd name="connsiteY3094" fmla="*/ 5860075 h 5893281"/>
                <a:gd name="connsiteX3095" fmla="*/ 2867869 w 10035679"/>
                <a:gd name="connsiteY3095" fmla="*/ 5868527 h 5893281"/>
                <a:gd name="connsiteX3096" fmla="*/ 2861830 w 10035679"/>
                <a:gd name="connsiteY3096" fmla="*/ 5872754 h 5893281"/>
                <a:gd name="connsiteX3097" fmla="*/ 2857604 w 10035679"/>
                <a:gd name="connsiteY3097" fmla="*/ 5874564 h 5893281"/>
                <a:gd name="connsiteX3098" fmla="*/ 2857604 w 10035679"/>
                <a:gd name="connsiteY3098" fmla="*/ 5878792 h 5893281"/>
                <a:gd name="connsiteX3099" fmla="*/ 2853379 w 10035679"/>
                <a:gd name="connsiteY3099" fmla="*/ 5878792 h 5893281"/>
                <a:gd name="connsiteX3100" fmla="*/ 2849152 w 10035679"/>
                <a:gd name="connsiteY3100" fmla="*/ 5883018 h 5893281"/>
                <a:gd name="connsiteX3101" fmla="*/ 2843114 w 10035679"/>
                <a:gd name="connsiteY3101" fmla="*/ 5884829 h 5893281"/>
                <a:gd name="connsiteX3102" fmla="*/ 2810510 w 10035679"/>
                <a:gd name="connsiteY3102" fmla="*/ 5893281 h 5893281"/>
                <a:gd name="connsiteX3103" fmla="*/ 2777907 w 10035679"/>
                <a:gd name="connsiteY3103" fmla="*/ 5884829 h 5893281"/>
                <a:gd name="connsiteX3104" fmla="*/ 2747720 w 10035679"/>
                <a:gd name="connsiteY3104" fmla="*/ 5868527 h 5893281"/>
                <a:gd name="connsiteX3105" fmla="*/ 2715117 w 10035679"/>
                <a:gd name="connsiteY3105" fmla="*/ 5843774 h 5893281"/>
                <a:gd name="connsiteX3106" fmla="*/ 2686740 w 10035679"/>
                <a:gd name="connsiteY3106" fmla="*/ 5815397 h 5893281"/>
                <a:gd name="connsiteX3107" fmla="*/ 2666213 w 10035679"/>
                <a:gd name="connsiteY3107" fmla="*/ 5787020 h 5893281"/>
                <a:gd name="connsiteX3108" fmla="*/ 2654138 w 10035679"/>
                <a:gd name="connsiteY3108" fmla="*/ 5758644 h 5893281"/>
                <a:gd name="connsiteX3109" fmla="*/ 2661987 w 10035679"/>
                <a:gd name="connsiteY3109" fmla="*/ 5758644 h 5893281"/>
                <a:gd name="connsiteX3110" fmla="*/ 2686137 w 10035679"/>
                <a:gd name="connsiteY3110" fmla="*/ 5783397 h 5893281"/>
                <a:gd name="connsiteX3111" fmla="*/ 2710286 w 10035679"/>
                <a:gd name="connsiteY3111" fmla="*/ 5803925 h 5893281"/>
                <a:gd name="connsiteX3112" fmla="*/ 2738663 w 10035679"/>
                <a:gd name="connsiteY3112" fmla="*/ 5822039 h 5893281"/>
                <a:gd name="connsiteX3113" fmla="*/ 2738663 w 10035679"/>
                <a:gd name="connsiteY3113" fmla="*/ 5807548 h 5893281"/>
                <a:gd name="connsiteX3114" fmla="*/ 2700023 w 10035679"/>
                <a:gd name="connsiteY3114" fmla="*/ 5787020 h 5893281"/>
                <a:gd name="connsiteX3115" fmla="*/ 2667421 w 10035679"/>
                <a:gd name="connsiteY3115" fmla="*/ 5758644 h 5893281"/>
                <a:gd name="connsiteX3116" fmla="*/ 2646893 w 10035679"/>
                <a:gd name="connsiteY3116" fmla="*/ 5717589 h 5893281"/>
                <a:gd name="connsiteX3117" fmla="*/ 2633005 w 10035679"/>
                <a:gd name="connsiteY3117" fmla="*/ 5672908 h 5893281"/>
                <a:gd name="connsiteX3118" fmla="*/ 2625156 w 10035679"/>
                <a:gd name="connsiteY3118" fmla="*/ 5625817 h 5893281"/>
                <a:gd name="connsiteX3119" fmla="*/ 2629384 w 10035679"/>
                <a:gd name="connsiteY3119" fmla="*/ 5572686 h 5893281"/>
                <a:gd name="connsiteX3120" fmla="*/ 2633610 w 10035679"/>
                <a:gd name="connsiteY3120" fmla="*/ 5521367 h 5893281"/>
                <a:gd name="connsiteX3121" fmla="*/ 2643873 w 10035679"/>
                <a:gd name="connsiteY3121" fmla="*/ 5476689 h 5893281"/>
                <a:gd name="connsiteX3122" fmla="*/ 2657761 w 10035679"/>
                <a:gd name="connsiteY3122" fmla="*/ 5433821 h 5893281"/>
                <a:gd name="connsiteX3123" fmla="*/ 2671647 w 10035679"/>
                <a:gd name="connsiteY3123" fmla="*/ 5396992 h 5893281"/>
                <a:gd name="connsiteX3124" fmla="*/ 2692174 w 10035679"/>
                <a:gd name="connsiteY3124" fmla="*/ 5396992 h 5893281"/>
                <a:gd name="connsiteX3125" fmla="*/ 2710286 w 10035679"/>
                <a:gd name="connsiteY3125" fmla="*/ 5325748 h 5893281"/>
                <a:gd name="connsiteX3126" fmla="*/ 2700023 w 10035679"/>
                <a:gd name="connsiteY3126" fmla="*/ 5325748 h 5893281"/>
                <a:gd name="connsiteX3127" fmla="*/ 2700023 w 10035679"/>
                <a:gd name="connsiteY3127" fmla="*/ 5319711 h 5893281"/>
                <a:gd name="connsiteX3128" fmla="*/ 2692174 w 10035679"/>
                <a:gd name="connsiteY3128" fmla="*/ 5325748 h 5893281"/>
                <a:gd name="connsiteX3129" fmla="*/ 2686137 w 10035679"/>
                <a:gd name="connsiteY3129" fmla="*/ 5334200 h 5893281"/>
                <a:gd name="connsiteX3130" fmla="*/ 2681910 w 10035679"/>
                <a:gd name="connsiteY3130" fmla="*/ 5340238 h 5893281"/>
                <a:gd name="connsiteX3131" fmla="*/ 2675873 w 10035679"/>
                <a:gd name="connsiteY3131" fmla="*/ 5348691 h 5893281"/>
                <a:gd name="connsiteX3132" fmla="*/ 2661987 w 10035679"/>
                <a:gd name="connsiteY3132" fmla="*/ 5352917 h 5893281"/>
                <a:gd name="connsiteX3133" fmla="*/ 2661987 w 10035679"/>
                <a:gd name="connsiteY3133" fmla="*/ 5344465 h 5893281"/>
                <a:gd name="connsiteX3134" fmla="*/ 2686137 w 10035679"/>
                <a:gd name="connsiteY3134" fmla="*/ 5195336 h 5893281"/>
                <a:gd name="connsiteX3135" fmla="*/ 2681910 w 10035679"/>
                <a:gd name="connsiteY3135" fmla="*/ 5180845 h 5893281"/>
                <a:gd name="connsiteX3136" fmla="*/ 2675873 w 10035679"/>
                <a:gd name="connsiteY3136" fmla="*/ 5156092 h 5893281"/>
                <a:gd name="connsiteX3137" fmla="*/ 2680099 w 10035679"/>
                <a:gd name="connsiteY3137" fmla="*/ 5133752 h 5893281"/>
                <a:gd name="connsiteX3138" fmla="*/ 2704250 w 10035679"/>
                <a:gd name="connsiteY3138" fmla="*/ 5048019 h 5893281"/>
                <a:gd name="connsiteX3139" fmla="*/ 2724777 w 10035679"/>
                <a:gd name="connsiteY3139" fmla="*/ 4960473 h 5893281"/>
                <a:gd name="connsiteX3140" fmla="*/ 2742889 w 10035679"/>
                <a:gd name="connsiteY3140" fmla="*/ 4864477 h 5893281"/>
                <a:gd name="connsiteX3141" fmla="*/ 2763419 w 10035679"/>
                <a:gd name="connsiteY3141" fmla="*/ 4770290 h 5893281"/>
                <a:gd name="connsiteX3142" fmla="*/ 2775494 w 10035679"/>
                <a:gd name="connsiteY3142" fmla="*/ 4708707 h 5893281"/>
                <a:gd name="connsiteX3143" fmla="*/ 2777305 w 10035679"/>
                <a:gd name="connsiteY3143" fmla="*/ 4645312 h 5893281"/>
                <a:gd name="connsiteX3144" fmla="*/ 2781531 w 10035679"/>
                <a:gd name="connsiteY3144" fmla="*/ 4583728 h 5893281"/>
                <a:gd name="connsiteX3145" fmla="*/ 2789380 w 10035679"/>
                <a:gd name="connsiteY3145" fmla="*/ 4526371 h 5893281"/>
                <a:gd name="connsiteX3146" fmla="*/ 2718740 w 10035679"/>
                <a:gd name="connsiteY3146" fmla="*/ 4499805 h 5893281"/>
                <a:gd name="connsiteX3147" fmla="*/ 2657761 w 10035679"/>
                <a:gd name="connsiteY3147" fmla="*/ 4458750 h 5893281"/>
                <a:gd name="connsiteX3148" fmla="*/ 2608855 w 10035679"/>
                <a:gd name="connsiteY3148" fmla="*/ 4405620 h 5893281"/>
                <a:gd name="connsiteX3149" fmla="*/ 2568405 w 10035679"/>
                <a:gd name="connsiteY3149" fmla="*/ 4348261 h 5893281"/>
                <a:gd name="connsiteX3150" fmla="*/ 2554517 w 10035679"/>
                <a:gd name="connsiteY3150" fmla="*/ 4315658 h 5893281"/>
                <a:gd name="connsiteX3151" fmla="*/ 2544254 w 10035679"/>
                <a:gd name="connsiteY3151" fmla="*/ 4284868 h 5893281"/>
                <a:gd name="connsiteX3152" fmla="*/ 2533989 w 10035679"/>
                <a:gd name="connsiteY3152" fmla="*/ 4248037 h 5893281"/>
                <a:gd name="connsiteX3153" fmla="*/ 2520103 w 10035679"/>
                <a:gd name="connsiteY3153" fmla="*/ 4219662 h 5893281"/>
                <a:gd name="connsiteX3154" fmla="*/ 2497763 w 10035679"/>
                <a:gd name="connsiteY3154" fmla="*/ 4199133 h 5893281"/>
                <a:gd name="connsiteX3155" fmla="*/ 2491727 w 10035679"/>
                <a:gd name="connsiteY3155" fmla="*/ 4190681 h 5893281"/>
                <a:gd name="connsiteX3156" fmla="*/ 2481462 w 10035679"/>
                <a:gd name="connsiteY3156" fmla="*/ 4190681 h 5893281"/>
                <a:gd name="connsiteX3157" fmla="*/ 2473615 w 10035679"/>
                <a:gd name="connsiteY3157" fmla="*/ 4188870 h 5893281"/>
                <a:gd name="connsiteX3158" fmla="*/ 2467576 w 10035679"/>
                <a:gd name="connsiteY3158" fmla="*/ 4180418 h 5893281"/>
                <a:gd name="connsiteX3159" fmla="*/ 2459726 w 10035679"/>
                <a:gd name="connsiteY3159" fmla="*/ 4174379 h 5893281"/>
                <a:gd name="connsiteX3160" fmla="*/ 2467576 w 10035679"/>
                <a:gd name="connsiteY3160" fmla="*/ 4159889 h 5893281"/>
                <a:gd name="connsiteX3161" fmla="*/ 2467576 w 10035679"/>
                <a:gd name="connsiteY3161" fmla="*/ 4147813 h 5893281"/>
                <a:gd name="connsiteX3162" fmla="*/ 2467576 w 10035679"/>
                <a:gd name="connsiteY3162" fmla="*/ 4133324 h 5893281"/>
                <a:gd name="connsiteX3163" fmla="*/ 2467576 w 10035679"/>
                <a:gd name="connsiteY3163" fmla="*/ 4118834 h 5893281"/>
                <a:gd name="connsiteX3164" fmla="*/ 2485690 w 10035679"/>
                <a:gd name="connsiteY3164" fmla="*/ 4108569 h 5893281"/>
                <a:gd name="connsiteX3165" fmla="*/ 2497763 w 10035679"/>
                <a:gd name="connsiteY3165" fmla="*/ 4098306 h 5893281"/>
                <a:gd name="connsiteX3166" fmla="*/ 2515877 w 10035679"/>
                <a:gd name="connsiteY3166" fmla="*/ 4088041 h 5893281"/>
                <a:gd name="connsiteX3167" fmla="*/ 2515877 w 10035679"/>
                <a:gd name="connsiteY3167" fmla="*/ 4079589 h 5893281"/>
                <a:gd name="connsiteX3168" fmla="*/ 2497763 w 10035679"/>
                <a:gd name="connsiteY3168" fmla="*/ 4079589 h 5893281"/>
                <a:gd name="connsiteX3169" fmla="*/ 2487501 w 10035679"/>
                <a:gd name="connsiteY3169" fmla="*/ 4077779 h 5893281"/>
                <a:gd name="connsiteX3170" fmla="*/ 2477236 w 10035679"/>
                <a:gd name="connsiteY3170" fmla="*/ 4077779 h 5893281"/>
                <a:gd name="connsiteX3171" fmla="*/ 2466973 w 10035679"/>
                <a:gd name="connsiteY3171" fmla="*/ 4073552 h 5893281"/>
                <a:gd name="connsiteX3172" fmla="*/ 2480859 w 10035679"/>
                <a:gd name="connsiteY3172" fmla="*/ 4040948 h 5893281"/>
                <a:gd name="connsiteX3173" fmla="*/ 2491124 w 10035679"/>
                <a:gd name="connsiteY3173" fmla="*/ 4008345 h 5893281"/>
                <a:gd name="connsiteX3174" fmla="*/ 2505010 w 10035679"/>
                <a:gd name="connsiteY3174" fmla="*/ 3977555 h 5893281"/>
                <a:gd name="connsiteX3175" fmla="*/ 2529160 w 10035679"/>
                <a:gd name="connsiteY3175" fmla="*/ 3950988 h 5893281"/>
                <a:gd name="connsiteX3176" fmla="*/ 2557537 w 10035679"/>
                <a:gd name="connsiteY3176" fmla="*/ 3926235 h 5893281"/>
                <a:gd name="connsiteX3177" fmla="*/ 2581686 w 10035679"/>
                <a:gd name="connsiteY3177" fmla="*/ 3897858 h 5893281"/>
                <a:gd name="connsiteX3178" fmla="*/ 2579875 w 10035679"/>
                <a:gd name="connsiteY3178" fmla="*/ 3877331 h 5893281"/>
                <a:gd name="connsiteX3179" fmla="*/ 2579875 w 10035679"/>
                <a:gd name="connsiteY3179" fmla="*/ 3848954 h 5893281"/>
                <a:gd name="connsiteX3180" fmla="*/ 2575649 w 10035679"/>
                <a:gd name="connsiteY3180" fmla="*/ 3820577 h 5893281"/>
                <a:gd name="connsiteX3181" fmla="*/ 2565384 w 10035679"/>
                <a:gd name="connsiteY3181" fmla="*/ 3802463 h 5893281"/>
                <a:gd name="connsiteX3182" fmla="*/ 2551499 w 10035679"/>
                <a:gd name="connsiteY3182" fmla="*/ 3781936 h 5893281"/>
                <a:gd name="connsiteX3183" fmla="*/ 2537612 w 10035679"/>
                <a:gd name="connsiteY3183" fmla="*/ 3759597 h 5893281"/>
                <a:gd name="connsiteX3184" fmla="*/ 2523727 w 10035679"/>
                <a:gd name="connsiteY3184" fmla="*/ 3759597 h 5893281"/>
                <a:gd name="connsiteX3185" fmla="*/ 2519499 w 10035679"/>
                <a:gd name="connsiteY3185" fmla="*/ 3763824 h 5893281"/>
                <a:gd name="connsiteX3186" fmla="*/ 2515273 w 10035679"/>
                <a:gd name="connsiteY3186" fmla="*/ 3768050 h 5893281"/>
                <a:gd name="connsiteX3187" fmla="*/ 2511046 w 10035679"/>
                <a:gd name="connsiteY3187" fmla="*/ 3769860 h 5893281"/>
                <a:gd name="connsiteX3188" fmla="*/ 2505010 w 10035679"/>
                <a:gd name="connsiteY3188" fmla="*/ 3774086 h 5893281"/>
                <a:gd name="connsiteX3189" fmla="*/ 2509235 w 10035679"/>
                <a:gd name="connsiteY3189" fmla="*/ 3782540 h 5893281"/>
                <a:gd name="connsiteX3190" fmla="*/ 2509235 w 10035679"/>
                <a:gd name="connsiteY3190" fmla="*/ 3788577 h 5893281"/>
                <a:gd name="connsiteX3191" fmla="*/ 2509235 w 10035679"/>
                <a:gd name="connsiteY3191" fmla="*/ 3792803 h 5893281"/>
                <a:gd name="connsiteX3192" fmla="*/ 2505010 w 10035679"/>
                <a:gd name="connsiteY3192" fmla="*/ 3798842 h 5893281"/>
                <a:gd name="connsiteX3193" fmla="*/ 2500784 w 10035679"/>
                <a:gd name="connsiteY3193" fmla="*/ 3798842 h 5893281"/>
                <a:gd name="connsiteX3194" fmla="*/ 2496557 w 10035679"/>
                <a:gd name="connsiteY3194" fmla="*/ 3803068 h 5893281"/>
                <a:gd name="connsiteX3195" fmla="*/ 2494745 w 10035679"/>
                <a:gd name="connsiteY3195" fmla="*/ 3803068 h 5893281"/>
                <a:gd name="connsiteX3196" fmla="*/ 2490519 w 10035679"/>
                <a:gd name="connsiteY3196" fmla="*/ 3803068 h 5893281"/>
                <a:gd name="connsiteX3197" fmla="*/ 2484482 w 10035679"/>
                <a:gd name="connsiteY3197" fmla="*/ 3807294 h 5893281"/>
                <a:gd name="connsiteX3198" fmla="*/ 2466368 w 10035679"/>
                <a:gd name="connsiteY3198" fmla="*/ 3792803 h 5893281"/>
                <a:gd name="connsiteX3199" fmla="*/ 2433766 w 10035679"/>
                <a:gd name="connsiteY3199" fmla="*/ 3774691 h 5893281"/>
                <a:gd name="connsiteX3200" fmla="*/ 2401163 w 10035679"/>
                <a:gd name="connsiteY3200" fmla="*/ 3756579 h 5893281"/>
                <a:gd name="connsiteX3201" fmla="*/ 2370975 w 10035679"/>
                <a:gd name="connsiteY3201" fmla="*/ 3742088 h 5893281"/>
                <a:gd name="connsiteX3202" fmla="*/ 2348634 w 10035679"/>
                <a:gd name="connsiteY3202" fmla="*/ 3736050 h 5893281"/>
                <a:gd name="connsiteX3203" fmla="*/ 2330522 w 10035679"/>
                <a:gd name="connsiteY3203" fmla="*/ 3693184 h 5893281"/>
                <a:gd name="connsiteX3204" fmla="*/ 2314221 w 10035679"/>
                <a:gd name="connsiteY3204" fmla="*/ 3668429 h 5893281"/>
                <a:gd name="connsiteX3205" fmla="*/ 2296109 w 10035679"/>
                <a:gd name="connsiteY3205" fmla="*/ 3650316 h 5893281"/>
                <a:gd name="connsiteX3206" fmla="*/ 2277995 w 10035679"/>
                <a:gd name="connsiteY3206" fmla="*/ 3644280 h 5893281"/>
                <a:gd name="connsiteX3207" fmla="*/ 2249618 w 10035679"/>
                <a:gd name="connsiteY3207" fmla="*/ 3635826 h 5893281"/>
                <a:gd name="connsiteX3208" fmla="*/ 2219431 w 10035679"/>
                <a:gd name="connsiteY3208" fmla="*/ 3625563 h 5893281"/>
                <a:gd name="connsiteX3209" fmla="*/ 2178979 w 10035679"/>
                <a:gd name="connsiteY3209" fmla="*/ 3611072 h 5893281"/>
                <a:gd name="connsiteX3210" fmla="*/ 2154828 w 10035679"/>
                <a:gd name="connsiteY3210" fmla="*/ 3592960 h 5893281"/>
                <a:gd name="connsiteX3211" fmla="*/ 2134301 w 10035679"/>
                <a:gd name="connsiteY3211" fmla="*/ 3574846 h 5893281"/>
                <a:gd name="connsiteX3212" fmla="*/ 2101698 w 10035679"/>
                <a:gd name="connsiteY3212" fmla="*/ 3560357 h 5893281"/>
                <a:gd name="connsiteX3213" fmla="*/ 2081170 w 10035679"/>
                <a:gd name="connsiteY3213" fmla="*/ 3560357 h 5893281"/>
                <a:gd name="connsiteX3214" fmla="*/ 2067284 w 10035679"/>
                <a:gd name="connsiteY3214" fmla="*/ 3568809 h 5893281"/>
                <a:gd name="connsiteX3215" fmla="*/ 2055209 w 10035679"/>
                <a:gd name="connsiteY3215" fmla="*/ 3574846 h 5893281"/>
                <a:gd name="connsiteX3216" fmla="*/ 2041321 w 10035679"/>
                <a:gd name="connsiteY3216" fmla="*/ 3583300 h 5893281"/>
                <a:gd name="connsiteX3217" fmla="*/ 2025020 w 10035679"/>
                <a:gd name="connsiteY3217" fmla="*/ 3579072 h 5893281"/>
                <a:gd name="connsiteX3218" fmla="*/ 2017172 w 10035679"/>
                <a:gd name="connsiteY3218" fmla="*/ 3574846 h 5893281"/>
                <a:gd name="connsiteX3219" fmla="*/ 2011134 w 10035679"/>
                <a:gd name="connsiteY3219" fmla="*/ 3568809 h 5893281"/>
                <a:gd name="connsiteX3220" fmla="*/ 2003285 w 10035679"/>
                <a:gd name="connsiteY3220" fmla="*/ 3560357 h 5893281"/>
                <a:gd name="connsiteX3221" fmla="*/ 1993022 w 10035679"/>
                <a:gd name="connsiteY3221" fmla="*/ 3550092 h 5893281"/>
                <a:gd name="connsiteX3222" fmla="*/ 1985172 w 10035679"/>
                <a:gd name="connsiteY3222" fmla="*/ 3544056 h 5893281"/>
                <a:gd name="connsiteX3223" fmla="*/ 1979134 w 10035679"/>
                <a:gd name="connsiteY3223" fmla="*/ 3539828 h 5893281"/>
                <a:gd name="connsiteX3224" fmla="*/ 1932645 w 10035679"/>
                <a:gd name="connsiteY3224" fmla="*/ 3531376 h 5893281"/>
                <a:gd name="connsiteX3225" fmla="*/ 1926608 w 10035679"/>
                <a:gd name="connsiteY3225" fmla="*/ 3525339 h 5893281"/>
                <a:gd name="connsiteX3226" fmla="*/ 1918759 w 10035679"/>
                <a:gd name="connsiteY3226" fmla="*/ 3519300 h 5893281"/>
                <a:gd name="connsiteX3227" fmla="*/ 1912721 w 10035679"/>
                <a:gd name="connsiteY3227" fmla="*/ 3510848 h 5893281"/>
                <a:gd name="connsiteX3228" fmla="*/ 1904873 w 10035679"/>
                <a:gd name="connsiteY3228" fmla="*/ 3504811 h 5893281"/>
                <a:gd name="connsiteX3229" fmla="*/ 1903061 w 10035679"/>
                <a:gd name="connsiteY3229" fmla="*/ 3500583 h 5893281"/>
                <a:gd name="connsiteX3230" fmla="*/ 1862609 w 10035679"/>
                <a:gd name="connsiteY3230" fmla="*/ 3506622 h 5893281"/>
                <a:gd name="connsiteX3231" fmla="*/ 1856572 w 10035679"/>
                <a:gd name="connsiteY3231" fmla="*/ 3504811 h 5893281"/>
                <a:gd name="connsiteX3232" fmla="*/ 1846307 w 10035679"/>
                <a:gd name="connsiteY3232" fmla="*/ 3490321 h 5893281"/>
                <a:gd name="connsiteX3233" fmla="*/ 1828195 w 10035679"/>
                <a:gd name="connsiteY3233" fmla="*/ 3475830 h 5893281"/>
                <a:gd name="connsiteX3234" fmla="*/ 1814309 w 10035679"/>
                <a:gd name="connsiteY3234" fmla="*/ 3457718 h 5893281"/>
                <a:gd name="connsiteX3235" fmla="*/ 1800423 w 10035679"/>
                <a:gd name="connsiteY3235" fmla="*/ 3443227 h 5893281"/>
                <a:gd name="connsiteX3236" fmla="*/ 1792574 w 10035679"/>
                <a:gd name="connsiteY3236" fmla="*/ 3434775 h 5893281"/>
                <a:gd name="connsiteX3237" fmla="*/ 1806460 w 10035679"/>
                <a:gd name="connsiteY3237" fmla="*/ 3390097 h 5893281"/>
                <a:gd name="connsiteX3238" fmla="*/ 1767818 w 10035679"/>
                <a:gd name="connsiteY3238" fmla="*/ 3347229 h 5893281"/>
                <a:gd name="connsiteX3239" fmla="*/ 1733405 w 10035679"/>
                <a:gd name="connsiteY3239" fmla="*/ 3300135 h 5893281"/>
                <a:gd name="connsiteX3240" fmla="*/ 1697179 w 10035679"/>
                <a:gd name="connsiteY3240" fmla="*/ 3251231 h 5893281"/>
                <a:gd name="connsiteX3241" fmla="*/ 1662766 w 10035679"/>
                <a:gd name="connsiteY3241" fmla="*/ 3199911 h 5893281"/>
                <a:gd name="connsiteX3242" fmla="*/ 1654916 w 10035679"/>
                <a:gd name="connsiteY3242" fmla="*/ 3195685 h 5893281"/>
                <a:gd name="connsiteX3243" fmla="*/ 1644654 w 10035679"/>
                <a:gd name="connsiteY3243" fmla="*/ 3193875 h 5893281"/>
                <a:gd name="connsiteX3244" fmla="*/ 1638615 w 10035679"/>
                <a:gd name="connsiteY3244" fmla="*/ 3193875 h 5893281"/>
                <a:gd name="connsiteX3245" fmla="*/ 1626539 w 10035679"/>
                <a:gd name="connsiteY3245" fmla="*/ 3189649 h 5893281"/>
                <a:gd name="connsiteX3246" fmla="*/ 1624729 w 10035679"/>
                <a:gd name="connsiteY3246" fmla="*/ 3185423 h 5893281"/>
                <a:gd name="connsiteX3247" fmla="*/ 1610843 w 10035679"/>
                <a:gd name="connsiteY3247" fmla="*/ 3167309 h 5893281"/>
                <a:gd name="connsiteX3248" fmla="*/ 1602994 w 10035679"/>
                <a:gd name="connsiteY3248" fmla="*/ 3146781 h 5893281"/>
                <a:gd name="connsiteX3249" fmla="*/ 1596955 w 10035679"/>
                <a:gd name="connsiteY3249" fmla="*/ 3126254 h 5893281"/>
                <a:gd name="connsiteX3250" fmla="*/ 1584880 w 10035679"/>
                <a:gd name="connsiteY3250" fmla="*/ 3103914 h 5893281"/>
                <a:gd name="connsiteX3251" fmla="*/ 1568579 w 10035679"/>
                <a:gd name="connsiteY3251" fmla="*/ 3093651 h 5893281"/>
                <a:gd name="connsiteX3252" fmla="*/ 1560731 w 10035679"/>
                <a:gd name="connsiteY3252" fmla="*/ 3085199 h 5893281"/>
                <a:gd name="connsiteX3253" fmla="*/ 1554692 w 10035679"/>
                <a:gd name="connsiteY3253" fmla="*/ 3079160 h 5893281"/>
                <a:gd name="connsiteX3254" fmla="*/ 1546843 w 10035679"/>
                <a:gd name="connsiteY3254" fmla="*/ 3074934 h 5893281"/>
                <a:gd name="connsiteX3255" fmla="*/ 1546843 w 10035679"/>
                <a:gd name="connsiteY3255" fmla="*/ 3113575 h 5893281"/>
                <a:gd name="connsiteX3256" fmla="*/ 1557108 w 10035679"/>
                <a:gd name="connsiteY3256" fmla="*/ 3128064 h 5893281"/>
                <a:gd name="connsiteX3257" fmla="*/ 1579446 w 10035679"/>
                <a:gd name="connsiteY3257" fmla="*/ 3152820 h 5893281"/>
                <a:gd name="connsiteX3258" fmla="*/ 1599975 w 10035679"/>
                <a:gd name="connsiteY3258" fmla="*/ 3181197 h 5893281"/>
                <a:gd name="connsiteX3259" fmla="*/ 1626539 w 10035679"/>
                <a:gd name="connsiteY3259" fmla="*/ 3218025 h 5893281"/>
                <a:gd name="connsiteX3260" fmla="*/ 1647067 w 10035679"/>
                <a:gd name="connsiteY3260" fmla="*/ 3253044 h 5893281"/>
                <a:gd name="connsiteX3261" fmla="*/ 1669407 w 10035679"/>
                <a:gd name="connsiteY3261" fmla="*/ 3289873 h 5893281"/>
                <a:gd name="connsiteX3262" fmla="*/ 1685709 w 10035679"/>
                <a:gd name="connsiteY3262" fmla="*/ 3322475 h 5893281"/>
                <a:gd name="connsiteX3263" fmla="*/ 1693558 w 10035679"/>
                <a:gd name="connsiteY3263" fmla="*/ 3343003 h 5893281"/>
                <a:gd name="connsiteX3264" fmla="*/ 1693558 w 10035679"/>
                <a:gd name="connsiteY3264" fmla="*/ 3357494 h 5893281"/>
                <a:gd name="connsiteX3265" fmla="*/ 1689332 w 10035679"/>
                <a:gd name="connsiteY3265" fmla="*/ 3363530 h 5893281"/>
                <a:gd name="connsiteX3266" fmla="*/ 1685104 w 10035679"/>
                <a:gd name="connsiteY3266" fmla="*/ 3367757 h 5893281"/>
                <a:gd name="connsiteX3267" fmla="*/ 1685104 w 10035679"/>
                <a:gd name="connsiteY3267" fmla="*/ 3371985 h 5893281"/>
                <a:gd name="connsiteX3268" fmla="*/ 1679067 w 10035679"/>
                <a:gd name="connsiteY3268" fmla="*/ 3376211 h 5893281"/>
                <a:gd name="connsiteX3269" fmla="*/ 1679067 w 10035679"/>
                <a:gd name="connsiteY3269" fmla="*/ 3361720 h 5893281"/>
                <a:gd name="connsiteX3270" fmla="*/ 1674841 w 10035679"/>
                <a:gd name="connsiteY3270" fmla="*/ 3349644 h 5893281"/>
                <a:gd name="connsiteX3271" fmla="*/ 1674841 w 10035679"/>
                <a:gd name="connsiteY3271" fmla="*/ 3343608 h 5893281"/>
                <a:gd name="connsiteX3272" fmla="*/ 1670615 w 10035679"/>
                <a:gd name="connsiteY3272" fmla="*/ 3335154 h 5893281"/>
                <a:gd name="connsiteX3273" fmla="*/ 1664576 w 10035679"/>
                <a:gd name="connsiteY3273" fmla="*/ 3335154 h 5893281"/>
                <a:gd name="connsiteX3274" fmla="*/ 1660350 w 10035679"/>
                <a:gd name="connsiteY3274" fmla="*/ 3335154 h 5893281"/>
                <a:gd name="connsiteX3275" fmla="*/ 1656124 w 10035679"/>
                <a:gd name="connsiteY3275" fmla="*/ 3335154 h 5893281"/>
                <a:gd name="connsiteX3276" fmla="*/ 1654314 w 10035679"/>
                <a:gd name="connsiteY3276" fmla="*/ 3335154 h 5893281"/>
                <a:gd name="connsiteX3277" fmla="*/ 1650087 w 10035679"/>
                <a:gd name="connsiteY3277" fmla="*/ 3335154 h 5893281"/>
                <a:gd name="connsiteX3278" fmla="*/ 1639823 w 10035679"/>
                <a:gd name="connsiteY3278" fmla="*/ 3335154 h 5893281"/>
                <a:gd name="connsiteX3279" fmla="*/ 1631973 w 10035679"/>
                <a:gd name="connsiteY3279" fmla="*/ 3310400 h 5893281"/>
                <a:gd name="connsiteX3280" fmla="*/ 1625937 w 10035679"/>
                <a:gd name="connsiteY3280" fmla="*/ 3285647 h 5893281"/>
                <a:gd name="connsiteX3281" fmla="*/ 1613861 w 10035679"/>
                <a:gd name="connsiteY3281" fmla="*/ 3265119 h 5893281"/>
                <a:gd name="connsiteX3282" fmla="*/ 1597560 w 10035679"/>
                <a:gd name="connsiteY3282" fmla="*/ 3247005 h 5893281"/>
                <a:gd name="connsiteX3283" fmla="*/ 1575220 w 10035679"/>
                <a:gd name="connsiteY3283" fmla="*/ 3232516 h 5893281"/>
                <a:gd name="connsiteX3284" fmla="*/ 1554692 w 10035679"/>
                <a:gd name="connsiteY3284" fmla="*/ 3218025 h 5893281"/>
                <a:gd name="connsiteX3285" fmla="*/ 1536580 w 10035679"/>
                <a:gd name="connsiteY3285" fmla="*/ 3193272 h 5893281"/>
                <a:gd name="connsiteX3286" fmla="*/ 1542617 w 10035679"/>
                <a:gd name="connsiteY3286" fmla="*/ 3189044 h 5893281"/>
                <a:gd name="connsiteX3287" fmla="*/ 1546843 w 10035679"/>
                <a:gd name="connsiteY3287" fmla="*/ 3189044 h 5893281"/>
                <a:gd name="connsiteX3288" fmla="*/ 1551069 w 10035679"/>
                <a:gd name="connsiteY3288" fmla="*/ 3189044 h 5893281"/>
                <a:gd name="connsiteX3289" fmla="*/ 1551069 w 10035679"/>
                <a:gd name="connsiteY3289" fmla="*/ 3184818 h 5893281"/>
                <a:gd name="connsiteX3290" fmla="*/ 1551069 w 10035679"/>
                <a:gd name="connsiteY3290" fmla="*/ 3180592 h 5893281"/>
                <a:gd name="connsiteX3291" fmla="*/ 1555298 w 10035679"/>
                <a:gd name="connsiteY3291" fmla="*/ 3178781 h 5893281"/>
                <a:gd name="connsiteX3292" fmla="*/ 1528731 w 10035679"/>
                <a:gd name="connsiteY3292" fmla="*/ 3160669 h 5893281"/>
                <a:gd name="connsiteX3293" fmla="*/ 1516656 w 10035679"/>
                <a:gd name="connsiteY3293" fmla="*/ 3138329 h 5893281"/>
                <a:gd name="connsiteX3294" fmla="*/ 1504580 w 10035679"/>
                <a:gd name="connsiteY3294" fmla="*/ 3113575 h 5893281"/>
                <a:gd name="connsiteX3295" fmla="*/ 1498544 w 10035679"/>
                <a:gd name="connsiteY3295" fmla="*/ 3085199 h 5893281"/>
                <a:gd name="connsiteX3296" fmla="*/ 1484656 w 10035679"/>
                <a:gd name="connsiteY3296" fmla="*/ 3060443 h 5893281"/>
                <a:gd name="connsiteX3297" fmla="*/ 1466544 w 10035679"/>
                <a:gd name="connsiteY3297" fmla="*/ 3039916 h 5893281"/>
                <a:gd name="connsiteX3298" fmla="*/ 1446016 w 10035679"/>
                <a:gd name="connsiteY3298" fmla="*/ 3027840 h 5893281"/>
                <a:gd name="connsiteX3299" fmla="*/ 1419450 w 10035679"/>
                <a:gd name="connsiteY3299" fmla="*/ 3017577 h 5893281"/>
                <a:gd name="connsiteX3300" fmla="*/ 1398923 w 10035679"/>
                <a:gd name="connsiteY3300" fmla="*/ 3003087 h 5893281"/>
                <a:gd name="connsiteX3301" fmla="*/ 1385037 w 10035679"/>
                <a:gd name="connsiteY3301" fmla="*/ 2984975 h 5893281"/>
                <a:gd name="connsiteX3302" fmla="*/ 1377188 w 10035679"/>
                <a:gd name="connsiteY3302" fmla="*/ 2964447 h 5893281"/>
                <a:gd name="connsiteX3303" fmla="*/ 1366923 w 10035679"/>
                <a:gd name="connsiteY3303" fmla="*/ 2942108 h 5893281"/>
                <a:gd name="connsiteX3304" fmla="*/ 1342774 w 10035679"/>
                <a:gd name="connsiteY3304" fmla="*/ 2907089 h 5893281"/>
                <a:gd name="connsiteX3305" fmla="*/ 1322247 w 10035679"/>
                <a:gd name="connsiteY3305" fmla="*/ 2882336 h 5893281"/>
                <a:gd name="connsiteX3306" fmla="*/ 1299907 w 10035679"/>
                <a:gd name="connsiteY3306" fmla="*/ 2859997 h 5893281"/>
                <a:gd name="connsiteX3307" fmla="*/ 1286021 w 10035679"/>
                <a:gd name="connsiteY3307" fmla="*/ 2835244 h 5893281"/>
                <a:gd name="connsiteX3308" fmla="*/ 1275756 w 10035679"/>
                <a:gd name="connsiteY3308" fmla="*/ 2802641 h 5893281"/>
                <a:gd name="connsiteX3309" fmla="*/ 1267907 w 10035679"/>
                <a:gd name="connsiteY3309" fmla="*/ 2759774 h 5893281"/>
                <a:gd name="connsiteX3310" fmla="*/ 1266096 w 10035679"/>
                <a:gd name="connsiteY3310" fmla="*/ 2700607 h 5893281"/>
                <a:gd name="connsiteX3311" fmla="*/ 1266096 w 10035679"/>
                <a:gd name="connsiteY3311" fmla="*/ 2686117 h 5893281"/>
                <a:gd name="connsiteX3312" fmla="*/ 1267907 w 10035679"/>
                <a:gd name="connsiteY3312" fmla="*/ 2657739 h 5893281"/>
                <a:gd name="connsiteX3313" fmla="*/ 1267907 w 10035679"/>
                <a:gd name="connsiteY3313" fmla="*/ 2619099 h 5893281"/>
                <a:gd name="connsiteX3314" fmla="*/ 1267907 w 10035679"/>
                <a:gd name="connsiteY3314" fmla="*/ 2572008 h 5893281"/>
                <a:gd name="connsiteX3315" fmla="*/ 1267907 w 10035679"/>
                <a:gd name="connsiteY3315" fmla="*/ 2529138 h 5893281"/>
                <a:gd name="connsiteX3316" fmla="*/ 1272135 w 10035679"/>
                <a:gd name="connsiteY3316" fmla="*/ 2494120 h 5893281"/>
                <a:gd name="connsiteX3317" fmla="*/ 1276361 w 10035679"/>
                <a:gd name="connsiteY3317" fmla="*/ 2471782 h 5893281"/>
                <a:gd name="connsiteX3318" fmla="*/ 1286624 w 10035679"/>
                <a:gd name="connsiteY3318" fmla="*/ 2467555 h 5893281"/>
                <a:gd name="connsiteX3319" fmla="*/ 1294473 w 10035679"/>
                <a:gd name="connsiteY3319" fmla="*/ 2467555 h 5893281"/>
                <a:gd name="connsiteX3320" fmla="*/ 1300510 w 10035679"/>
                <a:gd name="connsiteY3320" fmla="*/ 2467555 h 5893281"/>
                <a:gd name="connsiteX3321" fmla="*/ 1308359 w 10035679"/>
                <a:gd name="connsiteY3321" fmla="*/ 2467555 h 5893281"/>
                <a:gd name="connsiteX3322" fmla="*/ 1314398 w 10035679"/>
                <a:gd name="connsiteY3322" fmla="*/ 2471782 h 5893281"/>
                <a:gd name="connsiteX3323" fmla="*/ 1318624 w 10035679"/>
                <a:gd name="connsiteY3323" fmla="*/ 2480234 h 5893281"/>
                <a:gd name="connsiteX3324" fmla="*/ 1324660 w 10035679"/>
                <a:gd name="connsiteY3324" fmla="*/ 2486271 h 5893281"/>
                <a:gd name="connsiteX3325" fmla="*/ 1328886 w 10035679"/>
                <a:gd name="connsiteY3325" fmla="*/ 2494725 h 5893281"/>
                <a:gd name="connsiteX3326" fmla="*/ 1328886 w 10035679"/>
                <a:gd name="connsiteY3326" fmla="*/ 2453667 h 5893281"/>
                <a:gd name="connsiteX3327" fmla="*/ 1304738 w 10035679"/>
                <a:gd name="connsiteY3327" fmla="*/ 2425291 h 5893281"/>
                <a:gd name="connsiteX3328" fmla="*/ 1276361 w 10035679"/>
                <a:gd name="connsiteY3328" fmla="*/ 2396914 h 5893281"/>
                <a:gd name="connsiteX3329" fmla="*/ 1243758 w 10035679"/>
                <a:gd name="connsiteY3329" fmla="*/ 2376386 h 5893281"/>
                <a:gd name="connsiteX3330" fmla="*/ 1243758 w 10035679"/>
                <a:gd name="connsiteY3330" fmla="*/ 2394499 h 5893281"/>
                <a:gd name="connsiteX3331" fmla="*/ 1257644 w 10035679"/>
                <a:gd name="connsiteY3331" fmla="*/ 2404762 h 5893281"/>
                <a:gd name="connsiteX3332" fmla="*/ 1271530 w 10035679"/>
                <a:gd name="connsiteY3332" fmla="*/ 2415027 h 5893281"/>
                <a:gd name="connsiteX3333" fmla="*/ 1285416 w 10035679"/>
                <a:gd name="connsiteY3333" fmla="*/ 2425291 h 5893281"/>
                <a:gd name="connsiteX3334" fmla="*/ 1295681 w 10035679"/>
                <a:gd name="connsiteY3334" fmla="*/ 2439781 h 5893281"/>
                <a:gd name="connsiteX3335" fmla="*/ 1295681 w 10035679"/>
                <a:gd name="connsiteY3335" fmla="*/ 2448233 h 5893281"/>
                <a:gd name="connsiteX3336" fmla="*/ 1293870 w 10035679"/>
                <a:gd name="connsiteY3336" fmla="*/ 2448233 h 5893281"/>
                <a:gd name="connsiteX3337" fmla="*/ 1293870 w 10035679"/>
                <a:gd name="connsiteY3337" fmla="*/ 2452462 h 5893281"/>
                <a:gd name="connsiteX3338" fmla="*/ 1289642 w 10035679"/>
                <a:gd name="connsiteY3338" fmla="*/ 2454272 h 5893281"/>
                <a:gd name="connsiteX3339" fmla="*/ 1281795 w 10035679"/>
                <a:gd name="connsiteY3339" fmla="*/ 2458498 h 5893281"/>
                <a:gd name="connsiteX3340" fmla="*/ 1279982 w 10035679"/>
                <a:gd name="connsiteY3340" fmla="*/ 2462724 h 5893281"/>
                <a:gd name="connsiteX3341" fmla="*/ 1267907 w 10035679"/>
                <a:gd name="connsiteY3341" fmla="*/ 2462724 h 5893281"/>
                <a:gd name="connsiteX3342" fmla="*/ 1257644 w 10035679"/>
                <a:gd name="connsiteY3342" fmla="*/ 2462724 h 5893281"/>
                <a:gd name="connsiteX3343" fmla="*/ 1253418 w 10035679"/>
                <a:gd name="connsiteY3343" fmla="*/ 2462724 h 5893281"/>
                <a:gd name="connsiteX3344" fmla="*/ 1253418 w 10035679"/>
                <a:gd name="connsiteY3344" fmla="*/ 2458498 h 5893281"/>
                <a:gd name="connsiteX3345" fmla="*/ 1251605 w 10035679"/>
                <a:gd name="connsiteY3345" fmla="*/ 2458498 h 5893281"/>
                <a:gd name="connsiteX3346" fmla="*/ 1243758 w 10035679"/>
                <a:gd name="connsiteY3346" fmla="*/ 2454272 h 5893281"/>
                <a:gd name="connsiteX3347" fmla="*/ 1219608 w 10035679"/>
                <a:gd name="connsiteY3347" fmla="*/ 2423480 h 5893281"/>
                <a:gd name="connsiteX3348" fmla="*/ 1197267 w 10035679"/>
                <a:gd name="connsiteY3348" fmla="*/ 2390876 h 5893281"/>
                <a:gd name="connsiteX3349" fmla="*/ 1180966 w 10035679"/>
                <a:gd name="connsiteY3349" fmla="*/ 2354049 h 5893281"/>
                <a:gd name="connsiteX3350" fmla="*/ 1197267 w 10035679"/>
                <a:gd name="connsiteY3350" fmla="*/ 2354049 h 5893281"/>
                <a:gd name="connsiteX3351" fmla="*/ 1205117 w 10035679"/>
                <a:gd name="connsiteY3351" fmla="*/ 2358276 h 5893281"/>
                <a:gd name="connsiteX3352" fmla="*/ 1211155 w 10035679"/>
                <a:gd name="connsiteY3352" fmla="*/ 2358276 h 5893281"/>
                <a:gd name="connsiteX3353" fmla="*/ 1219003 w 10035679"/>
                <a:gd name="connsiteY3353" fmla="*/ 2358276 h 5893281"/>
                <a:gd name="connsiteX3354" fmla="*/ 1225041 w 10035679"/>
                <a:gd name="connsiteY3354" fmla="*/ 2354049 h 5893281"/>
                <a:gd name="connsiteX3355" fmla="*/ 1196665 w 10035679"/>
                <a:gd name="connsiteY3355" fmla="*/ 2343786 h 5893281"/>
                <a:gd name="connsiteX3356" fmla="*/ 1180363 w 10035679"/>
                <a:gd name="connsiteY3356" fmla="*/ 2327486 h 5893281"/>
                <a:gd name="connsiteX3357" fmla="*/ 1166477 w 10035679"/>
                <a:gd name="connsiteY3357" fmla="*/ 2305150 h 5893281"/>
                <a:gd name="connsiteX3358" fmla="*/ 1154402 w 10035679"/>
                <a:gd name="connsiteY3358" fmla="*/ 2280393 h 5893281"/>
                <a:gd name="connsiteX3359" fmla="*/ 1148363 w 10035679"/>
                <a:gd name="connsiteY3359" fmla="*/ 2255634 h 5893281"/>
                <a:gd name="connsiteX3360" fmla="*/ 1138100 w 10035679"/>
                <a:gd name="connsiteY3360" fmla="*/ 2233298 h 5893281"/>
                <a:gd name="connsiteX3361" fmla="*/ 1124213 w 10035679"/>
                <a:gd name="connsiteY3361" fmla="*/ 2215183 h 5893281"/>
                <a:gd name="connsiteX3362" fmla="*/ 1101874 w 10035679"/>
                <a:gd name="connsiteY3362" fmla="*/ 2204921 h 5893281"/>
                <a:gd name="connsiteX3363" fmla="*/ 1109724 w 10035679"/>
                <a:gd name="connsiteY3363" fmla="*/ 2157829 h 5893281"/>
                <a:gd name="connsiteX3364" fmla="*/ 1085573 w 10035679"/>
                <a:gd name="connsiteY3364" fmla="*/ 2131267 h 5893281"/>
                <a:gd name="connsiteX3365" fmla="*/ 1063233 w 10035679"/>
                <a:gd name="connsiteY3365" fmla="*/ 2098665 h 5893281"/>
                <a:gd name="connsiteX3366" fmla="*/ 1045121 w 10035679"/>
                <a:gd name="connsiteY3366" fmla="*/ 2066061 h 5893281"/>
                <a:gd name="connsiteX3367" fmla="*/ 1020970 w 10035679"/>
                <a:gd name="connsiteY3367" fmla="*/ 2033459 h 5893281"/>
                <a:gd name="connsiteX3368" fmla="*/ 992594 w 10035679"/>
                <a:gd name="connsiteY3368" fmla="*/ 2008705 h 5893281"/>
                <a:gd name="connsiteX3369" fmla="*/ 953954 w 10035679"/>
                <a:gd name="connsiteY3369" fmla="*/ 1990593 h 5893281"/>
                <a:gd name="connsiteX3370" fmla="*/ 907463 w 10035679"/>
                <a:gd name="connsiteY3370" fmla="*/ 1980327 h 5893281"/>
                <a:gd name="connsiteX3371" fmla="*/ 868824 w 10035679"/>
                <a:gd name="connsiteY3371" fmla="*/ 1962219 h 5893281"/>
                <a:gd name="connsiteX3372" fmla="*/ 840447 w 10035679"/>
                <a:gd name="connsiteY3372" fmla="*/ 1937461 h 5893281"/>
                <a:gd name="connsiteX3373" fmla="*/ 807845 w 10035679"/>
                <a:gd name="connsiteY3373" fmla="*/ 1909087 h 5893281"/>
                <a:gd name="connsiteX3374" fmla="*/ 777655 w 10035679"/>
                <a:gd name="connsiteY3374" fmla="*/ 1892785 h 5893281"/>
                <a:gd name="connsiteX3375" fmla="*/ 713054 w 10035679"/>
                <a:gd name="connsiteY3375" fmla="*/ 1892785 h 5893281"/>
                <a:gd name="connsiteX3376" fmla="*/ 692527 w 10035679"/>
                <a:gd name="connsiteY3376" fmla="*/ 1880709 h 5893281"/>
                <a:gd name="connsiteX3377" fmla="*/ 674413 w 10035679"/>
                <a:gd name="connsiteY3377" fmla="*/ 1866220 h 5893281"/>
                <a:gd name="connsiteX3378" fmla="*/ 653885 w 10035679"/>
                <a:gd name="connsiteY3378" fmla="*/ 1855955 h 5893281"/>
                <a:gd name="connsiteX3379" fmla="*/ 621283 w 10035679"/>
                <a:gd name="connsiteY3379" fmla="*/ 1851729 h 5893281"/>
                <a:gd name="connsiteX3380" fmla="*/ 621283 w 10035679"/>
                <a:gd name="connsiteY3380" fmla="*/ 1898823 h 5893281"/>
                <a:gd name="connsiteX3381" fmla="*/ 585057 w 10035679"/>
                <a:gd name="connsiteY3381" fmla="*/ 1916935 h 5893281"/>
                <a:gd name="connsiteX3382" fmla="*/ 554869 w 10035679"/>
                <a:gd name="connsiteY3382" fmla="*/ 1935045 h 5893281"/>
                <a:gd name="connsiteX3383" fmla="*/ 512606 w 10035679"/>
                <a:gd name="connsiteY3383" fmla="*/ 1945312 h 5893281"/>
                <a:gd name="connsiteX3384" fmla="*/ 522869 w 10035679"/>
                <a:gd name="connsiteY3384" fmla="*/ 1912708 h 5893281"/>
                <a:gd name="connsiteX3385" fmla="*/ 536757 w 10035679"/>
                <a:gd name="connsiteY3385" fmla="*/ 1880106 h 5893281"/>
                <a:gd name="connsiteX3386" fmla="*/ 557285 w 10035679"/>
                <a:gd name="connsiteY3386" fmla="*/ 1851729 h 5893281"/>
                <a:gd name="connsiteX3387" fmla="*/ 575396 w 10035679"/>
                <a:gd name="connsiteY3387" fmla="*/ 1820936 h 5893281"/>
                <a:gd name="connsiteX3388" fmla="*/ 557285 w 10035679"/>
                <a:gd name="connsiteY3388" fmla="*/ 1820936 h 5893281"/>
                <a:gd name="connsiteX3389" fmla="*/ 557285 w 10035679"/>
                <a:gd name="connsiteY3389" fmla="*/ 1826974 h 5893281"/>
                <a:gd name="connsiteX3390" fmla="*/ 530718 w 10035679"/>
                <a:gd name="connsiteY3390" fmla="*/ 1849313 h 5893281"/>
                <a:gd name="connsiteX3391" fmla="*/ 508380 w 10035679"/>
                <a:gd name="connsiteY3391" fmla="*/ 1877691 h 5893281"/>
                <a:gd name="connsiteX3392" fmla="*/ 494493 w 10035679"/>
                <a:gd name="connsiteY3392" fmla="*/ 1908482 h 5893281"/>
                <a:gd name="connsiteX3393" fmla="*/ 484230 w 10035679"/>
                <a:gd name="connsiteY3393" fmla="*/ 1941085 h 5893281"/>
                <a:gd name="connsiteX3394" fmla="*/ 470344 w 10035679"/>
                <a:gd name="connsiteY3394" fmla="*/ 1976102 h 5893281"/>
                <a:gd name="connsiteX3395" fmla="*/ 448004 w 10035679"/>
                <a:gd name="connsiteY3395" fmla="*/ 2008705 h 5893281"/>
                <a:gd name="connsiteX3396" fmla="*/ 434118 w 10035679"/>
                <a:gd name="connsiteY3396" fmla="*/ 2023196 h 5893281"/>
                <a:gd name="connsiteX3397" fmla="*/ 405741 w 10035679"/>
                <a:gd name="connsiteY3397" fmla="*/ 2045534 h 5893281"/>
                <a:gd name="connsiteX3398" fmla="*/ 371326 w 10035679"/>
                <a:gd name="connsiteY3398" fmla="*/ 2066061 h 5893281"/>
                <a:gd name="connsiteX3399" fmla="*/ 329063 w 10035679"/>
                <a:gd name="connsiteY3399" fmla="*/ 2090815 h 5893281"/>
                <a:gd name="connsiteX3400" fmla="*/ 286800 w 10035679"/>
                <a:gd name="connsiteY3400" fmla="*/ 2119192 h 5893281"/>
                <a:gd name="connsiteX3401" fmla="*/ 244537 w 10035679"/>
                <a:gd name="connsiteY3401" fmla="*/ 2145758 h 5893281"/>
                <a:gd name="connsiteX3402" fmla="*/ 202274 w 10035679"/>
                <a:gd name="connsiteY3402" fmla="*/ 2166279 h 5893281"/>
                <a:gd name="connsiteX3403" fmla="*/ 169672 w 10035679"/>
                <a:gd name="connsiteY3403" fmla="*/ 2180772 h 5893281"/>
                <a:gd name="connsiteX3404" fmla="*/ 149142 w 10035679"/>
                <a:gd name="connsiteY3404" fmla="*/ 2186807 h 5893281"/>
                <a:gd name="connsiteX3405" fmla="*/ 149142 w 10035679"/>
                <a:gd name="connsiteY3405" fmla="*/ 2180772 h 5893281"/>
                <a:gd name="connsiteX3406" fmla="*/ 156991 w 10035679"/>
                <a:gd name="connsiteY3406" fmla="*/ 2180772 h 5893281"/>
                <a:gd name="connsiteX3407" fmla="*/ 181142 w 10035679"/>
                <a:gd name="connsiteY3407" fmla="*/ 2156018 h 5893281"/>
                <a:gd name="connsiteX3408" fmla="*/ 211329 w 10035679"/>
                <a:gd name="connsiteY3408" fmla="*/ 2133682 h 5893281"/>
                <a:gd name="connsiteX3409" fmla="*/ 247555 w 10035679"/>
                <a:gd name="connsiteY3409" fmla="*/ 2113155 h 5893281"/>
                <a:gd name="connsiteX3410" fmla="*/ 281970 w 10035679"/>
                <a:gd name="connsiteY3410" fmla="*/ 2090213 h 5893281"/>
                <a:gd name="connsiteX3411" fmla="*/ 314574 w 10035679"/>
                <a:gd name="connsiteY3411" fmla="*/ 2065458 h 5893281"/>
                <a:gd name="connsiteX3412" fmla="*/ 338723 w 10035679"/>
                <a:gd name="connsiteY3412" fmla="*/ 2037082 h 5893281"/>
                <a:gd name="connsiteX3413" fmla="*/ 356837 w 10035679"/>
                <a:gd name="connsiteY3413" fmla="*/ 2004480 h 5893281"/>
                <a:gd name="connsiteX3414" fmla="*/ 362874 w 10035679"/>
                <a:gd name="connsiteY3414" fmla="*/ 1961614 h 5893281"/>
                <a:gd name="connsiteX3415" fmla="*/ 336309 w 10035679"/>
                <a:gd name="connsiteY3415" fmla="*/ 1970065 h 5893281"/>
                <a:gd name="connsiteX3416" fmla="*/ 318196 w 10035679"/>
                <a:gd name="connsiteY3416" fmla="*/ 1976102 h 5893281"/>
                <a:gd name="connsiteX3417" fmla="*/ 294045 w 10035679"/>
                <a:gd name="connsiteY3417" fmla="*/ 1984554 h 5893281"/>
                <a:gd name="connsiteX3418" fmla="*/ 294045 w 10035679"/>
                <a:gd name="connsiteY3418" fmla="*/ 1976102 h 5893281"/>
                <a:gd name="connsiteX3419" fmla="*/ 294045 w 10035679"/>
                <a:gd name="connsiteY3419" fmla="*/ 1970065 h 5893281"/>
                <a:gd name="connsiteX3420" fmla="*/ 289819 w 10035679"/>
                <a:gd name="connsiteY3420" fmla="*/ 1965841 h 5893281"/>
                <a:gd name="connsiteX3421" fmla="*/ 286197 w 10035679"/>
                <a:gd name="connsiteY3421" fmla="*/ 1965841 h 5893281"/>
                <a:gd name="connsiteX3422" fmla="*/ 280159 w 10035679"/>
                <a:gd name="connsiteY3422" fmla="*/ 1961614 h 5893281"/>
                <a:gd name="connsiteX3423" fmla="*/ 275933 w 10035679"/>
                <a:gd name="connsiteY3423" fmla="*/ 1965841 h 5893281"/>
                <a:gd name="connsiteX3424" fmla="*/ 271706 w 10035679"/>
                <a:gd name="connsiteY3424" fmla="*/ 1970065 h 5893281"/>
                <a:gd name="connsiteX3425" fmla="*/ 267480 w 10035679"/>
                <a:gd name="connsiteY3425" fmla="*/ 1974291 h 5893281"/>
                <a:gd name="connsiteX3426" fmla="*/ 265668 w 10035679"/>
                <a:gd name="connsiteY3426" fmla="*/ 1974291 h 5893281"/>
                <a:gd name="connsiteX3427" fmla="*/ 257820 w 10035679"/>
                <a:gd name="connsiteY3427" fmla="*/ 1973687 h 5893281"/>
                <a:gd name="connsiteX3428" fmla="*/ 247555 w 10035679"/>
                <a:gd name="connsiteY3428" fmla="*/ 1973687 h 5893281"/>
                <a:gd name="connsiteX3429" fmla="*/ 243329 w 10035679"/>
                <a:gd name="connsiteY3429" fmla="*/ 1953162 h 5893281"/>
                <a:gd name="connsiteX3430" fmla="*/ 233065 w 10035679"/>
                <a:gd name="connsiteY3430" fmla="*/ 1924782 h 5893281"/>
                <a:gd name="connsiteX3431" fmla="*/ 225218 w 10035679"/>
                <a:gd name="connsiteY3431" fmla="*/ 1904257 h 5893281"/>
                <a:gd name="connsiteX3432" fmla="*/ 219179 w 10035679"/>
                <a:gd name="connsiteY3432" fmla="*/ 1910293 h 5893281"/>
                <a:gd name="connsiteX3433" fmla="*/ 214953 w 10035679"/>
                <a:gd name="connsiteY3433" fmla="*/ 1914519 h 5893281"/>
                <a:gd name="connsiteX3434" fmla="*/ 210726 w 10035679"/>
                <a:gd name="connsiteY3434" fmla="*/ 1914519 h 5893281"/>
                <a:gd name="connsiteX3435" fmla="*/ 204688 w 10035679"/>
                <a:gd name="connsiteY3435" fmla="*/ 1914519 h 5893281"/>
                <a:gd name="connsiteX3436" fmla="*/ 200462 w 10035679"/>
                <a:gd name="connsiteY3436" fmla="*/ 1910293 h 5893281"/>
                <a:gd name="connsiteX3437" fmla="*/ 166048 w 10035679"/>
                <a:gd name="connsiteY3437" fmla="*/ 1885540 h 5893281"/>
                <a:gd name="connsiteX3438" fmla="*/ 137672 w 10035679"/>
                <a:gd name="connsiteY3438" fmla="*/ 1848710 h 5893281"/>
                <a:gd name="connsiteX3439" fmla="*/ 115331 w 10035679"/>
                <a:gd name="connsiteY3439" fmla="*/ 1810068 h 5893281"/>
                <a:gd name="connsiteX3440" fmla="*/ 127406 w 10035679"/>
                <a:gd name="connsiteY3440" fmla="*/ 1789540 h 5893281"/>
                <a:gd name="connsiteX3441" fmla="*/ 137672 w 10035679"/>
                <a:gd name="connsiteY3441" fmla="*/ 1762973 h 5893281"/>
                <a:gd name="connsiteX3442" fmla="*/ 147934 w 10035679"/>
                <a:gd name="connsiteY3442" fmla="*/ 1742445 h 5893281"/>
                <a:gd name="connsiteX3443" fmla="*/ 161823 w 10035679"/>
                <a:gd name="connsiteY3443" fmla="*/ 1724332 h 5893281"/>
                <a:gd name="connsiteX3444" fmla="*/ 185973 w 10035679"/>
                <a:gd name="connsiteY3444" fmla="*/ 1709842 h 5893281"/>
                <a:gd name="connsiteX3445" fmla="*/ 208311 w 10035679"/>
                <a:gd name="connsiteY3445" fmla="*/ 1703806 h 5893281"/>
                <a:gd name="connsiteX3446" fmla="*/ 228838 w 10035679"/>
                <a:gd name="connsiteY3446" fmla="*/ 1693541 h 5893281"/>
                <a:gd name="connsiteX3447" fmla="*/ 242725 w 10035679"/>
                <a:gd name="connsiteY3447" fmla="*/ 1679051 h 5893281"/>
                <a:gd name="connsiteX3448" fmla="*/ 252989 w 10035679"/>
                <a:gd name="connsiteY3448" fmla="*/ 1656713 h 5893281"/>
                <a:gd name="connsiteX3449" fmla="*/ 252989 w 10035679"/>
                <a:gd name="connsiteY3449" fmla="*/ 1621696 h 5893281"/>
                <a:gd name="connsiteX3450" fmla="*/ 257216 w 10035679"/>
                <a:gd name="connsiteY3450" fmla="*/ 1617470 h 5893281"/>
                <a:gd name="connsiteX3451" fmla="*/ 261442 w 10035679"/>
                <a:gd name="connsiteY3451" fmla="*/ 1617470 h 5893281"/>
                <a:gd name="connsiteX3452" fmla="*/ 261442 w 10035679"/>
                <a:gd name="connsiteY3452" fmla="*/ 1613244 h 5893281"/>
                <a:gd name="connsiteX3453" fmla="*/ 261442 w 10035679"/>
                <a:gd name="connsiteY3453" fmla="*/ 1609018 h 5893281"/>
                <a:gd name="connsiteX3454" fmla="*/ 265668 w 10035679"/>
                <a:gd name="connsiteY3454" fmla="*/ 1607205 h 5893281"/>
                <a:gd name="connsiteX3455" fmla="*/ 236688 w 10035679"/>
                <a:gd name="connsiteY3455" fmla="*/ 1607205 h 5893281"/>
                <a:gd name="connsiteX3456" fmla="*/ 228838 w 10035679"/>
                <a:gd name="connsiteY3456" fmla="*/ 1613244 h 5893281"/>
                <a:gd name="connsiteX3457" fmla="*/ 227028 w 10035679"/>
                <a:gd name="connsiteY3457" fmla="*/ 1617470 h 5893281"/>
                <a:gd name="connsiteX3458" fmla="*/ 222802 w 10035679"/>
                <a:gd name="connsiteY3458" fmla="*/ 1621696 h 5893281"/>
                <a:gd name="connsiteX3459" fmla="*/ 214953 w 10035679"/>
                <a:gd name="connsiteY3459" fmla="*/ 1623507 h 5893281"/>
                <a:gd name="connsiteX3460" fmla="*/ 208916 w 10035679"/>
                <a:gd name="connsiteY3460" fmla="*/ 1627735 h 5893281"/>
                <a:gd name="connsiteX3461" fmla="*/ 198651 w 10035679"/>
                <a:gd name="connsiteY3461" fmla="*/ 1627735 h 5893281"/>
                <a:gd name="connsiteX3462" fmla="*/ 176311 w 10035679"/>
                <a:gd name="connsiteY3462" fmla="*/ 1621696 h 5893281"/>
                <a:gd name="connsiteX3463" fmla="*/ 146124 w 10035679"/>
                <a:gd name="connsiteY3463" fmla="*/ 1609621 h 5893281"/>
                <a:gd name="connsiteX3464" fmla="*/ 109898 w 10035679"/>
                <a:gd name="connsiteY3464" fmla="*/ 1603584 h 5893281"/>
                <a:gd name="connsiteX3465" fmla="*/ 81521 w 10035679"/>
                <a:gd name="connsiteY3465" fmla="*/ 1589094 h 5893281"/>
                <a:gd name="connsiteX3466" fmla="*/ 75484 w 10035679"/>
                <a:gd name="connsiteY3466" fmla="*/ 1535965 h 5893281"/>
                <a:gd name="connsiteX3467" fmla="*/ 89370 w 10035679"/>
                <a:gd name="connsiteY3467" fmla="*/ 1535965 h 5893281"/>
                <a:gd name="connsiteX3468" fmla="*/ 95409 w 10035679"/>
                <a:gd name="connsiteY3468" fmla="*/ 1531739 h 5893281"/>
                <a:gd name="connsiteX3469" fmla="*/ 105672 w 10035679"/>
                <a:gd name="connsiteY3469" fmla="*/ 1527513 h 5893281"/>
                <a:gd name="connsiteX3470" fmla="*/ 113521 w 10035679"/>
                <a:gd name="connsiteY3470" fmla="*/ 1525700 h 5893281"/>
                <a:gd name="connsiteX3471" fmla="*/ 119559 w 10035679"/>
                <a:gd name="connsiteY3471" fmla="*/ 1525700 h 5893281"/>
                <a:gd name="connsiteX3472" fmla="*/ 127406 w 10035679"/>
                <a:gd name="connsiteY3472" fmla="*/ 1517248 h 5893281"/>
                <a:gd name="connsiteX3473" fmla="*/ 133445 w 10035679"/>
                <a:gd name="connsiteY3473" fmla="*/ 1511212 h 5893281"/>
                <a:gd name="connsiteX3474" fmla="*/ 131633 w 10035679"/>
                <a:gd name="connsiteY3474" fmla="*/ 1506984 h 5893281"/>
                <a:gd name="connsiteX3475" fmla="*/ 131633 w 10035679"/>
                <a:gd name="connsiteY3475" fmla="*/ 1502758 h 5893281"/>
                <a:gd name="connsiteX3476" fmla="*/ 127406 w 10035679"/>
                <a:gd name="connsiteY3476" fmla="*/ 1496722 h 5893281"/>
                <a:gd name="connsiteX3477" fmla="*/ 160010 w 10035679"/>
                <a:gd name="connsiteY3477" fmla="*/ 1496722 h 5893281"/>
                <a:gd name="connsiteX3478" fmla="*/ 161823 w 10035679"/>
                <a:gd name="connsiteY3478" fmla="*/ 1492495 h 5893281"/>
                <a:gd name="connsiteX3479" fmla="*/ 166048 w 10035679"/>
                <a:gd name="connsiteY3479" fmla="*/ 1492495 h 5893281"/>
                <a:gd name="connsiteX3480" fmla="*/ 170274 w 10035679"/>
                <a:gd name="connsiteY3480" fmla="*/ 1488269 h 5893281"/>
                <a:gd name="connsiteX3481" fmla="*/ 172084 w 10035679"/>
                <a:gd name="connsiteY3481" fmla="*/ 1488269 h 5893281"/>
                <a:gd name="connsiteX3482" fmla="*/ 179934 w 10035679"/>
                <a:gd name="connsiteY3482" fmla="*/ 1488269 h 5893281"/>
                <a:gd name="connsiteX3483" fmla="*/ 190199 w 10035679"/>
                <a:gd name="connsiteY3483" fmla="*/ 1498532 h 5893281"/>
                <a:gd name="connsiteX3484" fmla="*/ 200462 w 10035679"/>
                <a:gd name="connsiteY3484" fmla="*/ 1506984 h 5893281"/>
                <a:gd name="connsiteX3485" fmla="*/ 212537 w 10035679"/>
                <a:gd name="connsiteY3485" fmla="*/ 1517248 h 5893281"/>
                <a:gd name="connsiteX3486" fmla="*/ 218576 w 10035679"/>
                <a:gd name="connsiteY3486" fmla="*/ 1527513 h 5893281"/>
                <a:gd name="connsiteX3487" fmla="*/ 242725 w 10035679"/>
                <a:gd name="connsiteY3487" fmla="*/ 1517248 h 5893281"/>
                <a:gd name="connsiteX3488" fmla="*/ 242725 w 10035679"/>
                <a:gd name="connsiteY3488" fmla="*/ 1502758 h 5893281"/>
                <a:gd name="connsiteX3489" fmla="*/ 236688 w 10035679"/>
                <a:gd name="connsiteY3489" fmla="*/ 1492495 h 5893281"/>
                <a:gd name="connsiteX3490" fmla="*/ 232462 w 10035679"/>
                <a:gd name="connsiteY3490" fmla="*/ 1482231 h 5893281"/>
                <a:gd name="connsiteX3491" fmla="*/ 228236 w 10035679"/>
                <a:gd name="connsiteY3491" fmla="*/ 1470156 h 5893281"/>
                <a:gd name="connsiteX3492" fmla="*/ 226423 w 10035679"/>
                <a:gd name="connsiteY3492" fmla="*/ 1459892 h 5893281"/>
                <a:gd name="connsiteX3493" fmla="*/ 218576 w 10035679"/>
                <a:gd name="connsiteY3493" fmla="*/ 1449626 h 5893281"/>
                <a:gd name="connsiteX3494" fmla="*/ 194425 w 10035679"/>
                <a:gd name="connsiteY3494" fmla="*/ 1421250 h 5893281"/>
                <a:gd name="connsiteX3495" fmla="*/ 166048 w 10035679"/>
                <a:gd name="connsiteY3495" fmla="*/ 1398911 h 5893281"/>
                <a:gd name="connsiteX3496" fmla="*/ 133445 w 10035679"/>
                <a:gd name="connsiteY3496" fmla="*/ 1378381 h 5893281"/>
                <a:gd name="connsiteX3497" fmla="*/ 105068 w 10035679"/>
                <a:gd name="connsiteY3497" fmla="*/ 1357853 h 5893281"/>
                <a:gd name="connsiteX3498" fmla="*/ 88767 w 10035679"/>
                <a:gd name="connsiteY3498" fmla="*/ 1325250 h 5893281"/>
                <a:gd name="connsiteX3499" fmla="*/ 94804 w 10035679"/>
                <a:gd name="connsiteY3499" fmla="*/ 1314987 h 5893281"/>
                <a:gd name="connsiteX3500" fmla="*/ 99030 w 10035679"/>
                <a:gd name="connsiteY3500" fmla="*/ 1302912 h 5893281"/>
                <a:gd name="connsiteX3501" fmla="*/ 103258 w 10035679"/>
                <a:gd name="connsiteY3501" fmla="*/ 1292648 h 5893281"/>
                <a:gd name="connsiteX3502" fmla="*/ 145521 w 10035679"/>
                <a:gd name="connsiteY3502" fmla="*/ 1296874 h 5893281"/>
                <a:gd name="connsiteX3503" fmla="*/ 185973 w 10035679"/>
                <a:gd name="connsiteY3503" fmla="*/ 1292648 h 5893281"/>
                <a:gd name="connsiteX3504" fmla="*/ 218576 w 10035679"/>
                <a:gd name="connsiteY3504" fmla="*/ 1274537 h 5893281"/>
                <a:gd name="connsiteX3505" fmla="*/ 228838 w 10035679"/>
                <a:gd name="connsiteY3505" fmla="*/ 1249780 h 5893281"/>
                <a:gd name="connsiteX3506" fmla="*/ 236688 w 10035679"/>
                <a:gd name="connsiteY3506" fmla="*/ 1225026 h 5893281"/>
                <a:gd name="connsiteX3507" fmla="*/ 242725 w 10035679"/>
                <a:gd name="connsiteY3507" fmla="*/ 1202687 h 5893281"/>
                <a:gd name="connsiteX3508" fmla="*/ 269291 w 10035679"/>
                <a:gd name="connsiteY3508" fmla="*/ 1182159 h 5893281"/>
                <a:gd name="connsiteX3509" fmla="*/ 303705 w 10035679"/>
                <a:gd name="connsiteY3509" fmla="*/ 1164047 h 5893281"/>
                <a:gd name="connsiteX3510" fmla="*/ 342346 w 10035679"/>
                <a:gd name="connsiteY3510" fmla="*/ 1153784 h 5893281"/>
                <a:gd name="connsiteX3511" fmla="*/ 374949 w 10035679"/>
                <a:gd name="connsiteY3511" fmla="*/ 1139293 h 5893281"/>
                <a:gd name="connsiteX3512" fmla="*/ 407552 w 10035679"/>
                <a:gd name="connsiteY3512" fmla="*/ 1118766 h 5893281"/>
                <a:gd name="connsiteX3513" fmla="*/ 417816 w 10035679"/>
                <a:gd name="connsiteY3513" fmla="*/ 1124802 h 5893281"/>
                <a:gd name="connsiteX3514" fmla="*/ 423853 w 10035679"/>
                <a:gd name="connsiteY3514" fmla="*/ 1129029 h 5893281"/>
                <a:gd name="connsiteX3515" fmla="*/ 423853 w 10035679"/>
                <a:gd name="connsiteY3515" fmla="*/ 1135067 h 5893281"/>
                <a:gd name="connsiteX3516" fmla="*/ 428079 w 10035679"/>
                <a:gd name="connsiteY3516" fmla="*/ 1139293 h 5893281"/>
                <a:gd name="connsiteX3517" fmla="*/ 428079 w 10035679"/>
                <a:gd name="connsiteY3517" fmla="*/ 1147745 h 5893281"/>
                <a:gd name="connsiteX3518" fmla="*/ 432305 w 10035679"/>
                <a:gd name="connsiteY3518" fmla="*/ 1149556 h 5893281"/>
                <a:gd name="connsiteX3519" fmla="*/ 438344 w 10035679"/>
                <a:gd name="connsiteY3519" fmla="*/ 1158010 h 5893281"/>
                <a:gd name="connsiteX3520" fmla="*/ 446193 w 10035679"/>
                <a:gd name="connsiteY3520" fmla="*/ 1164047 h 5893281"/>
                <a:gd name="connsiteX3521" fmla="*/ 456456 w 10035679"/>
                <a:gd name="connsiteY3521" fmla="*/ 1164047 h 5893281"/>
                <a:gd name="connsiteX3522" fmla="*/ 464305 w 10035679"/>
                <a:gd name="connsiteY3522" fmla="*/ 1164047 h 5893281"/>
                <a:gd name="connsiteX3523" fmla="*/ 470344 w 10035679"/>
                <a:gd name="connsiteY3523" fmla="*/ 1162236 h 5893281"/>
                <a:gd name="connsiteX3524" fmla="*/ 478191 w 10035679"/>
                <a:gd name="connsiteY3524" fmla="*/ 1158010 h 5893281"/>
                <a:gd name="connsiteX3525" fmla="*/ 484230 w 10035679"/>
                <a:gd name="connsiteY3525" fmla="*/ 1158010 h 5893281"/>
                <a:gd name="connsiteX3526" fmla="*/ 492079 w 10035679"/>
                <a:gd name="connsiteY3526" fmla="*/ 1158010 h 5893281"/>
                <a:gd name="connsiteX3527" fmla="*/ 498116 w 10035679"/>
                <a:gd name="connsiteY3527" fmla="*/ 1162236 h 5893281"/>
                <a:gd name="connsiteX3528" fmla="*/ 505965 w 10035679"/>
                <a:gd name="connsiteY3528" fmla="*/ 1168273 h 5893281"/>
                <a:gd name="connsiteX3529" fmla="*/ 516228 w 10035679"/>
                <a:gd name="connsiteY3529" fmla="*/ 1178538 h 5893281"/>
                <a:gd name="connsiteX3530" fmla="*/ 522266 w 10035679"/>
                <a:gd name="connsiteY3530" fmla="*/ 1186988 h 5893281"/>
                <a:gd name="connsiteX3531" fmla="*/ 530116 w 10035679"/>
                <a:gd name="connsiteY3531" fmla="*/ 1193028 h 5893281"/>
                <a:gd name="connsiteX3532" fmla="*/ 540379 w 10035679"/>
                <a:gd name="connsiteY3532" fmla="*/ 1197254 h 5893281"/>
                <a:gd name="connsiteX3533" fmla="*/ 550643 w 10035679"/>
                <a:gd name="connsiteY3533" fmla="*/ 1201479 h 5893281"/>
                <a:gd name="connsiteX3534" fmla="*/ 560906 w 10035679"/>
                <a:gd name="connsiteY3534" fmla="*/ 1197254 h 5893281"/>
                <a:gd name="connsiteX3535" fmla="*/ 568755 w 10035679"/>
                <a:gd name="connsiteY3535" fmla="*/ 1197254 h 5893281"/>
                <a:gd name="connsiteX3536" fmla="*/ 574794 w 10035679"/>
                <a:gd name="connsiteY3536" fmla="*/ 1193028 h 5893281"/>
                <a:gd name="connsiteX3537" fmla="*/ 586869 w 10035679"/>
                <a:gd name="connsiteY3537" fmla="*/ 1188799 h 5893281"/>
                <a:gd name="connsiteX3538" fmla="*/ 592906 w 10035679"/>
                <a:gd name="connsiteY3538" fmla="*/ 1188799 h 5893281"/>
                <a:gd name="connsiteX3539" fmla="*/ 615246 w 10035679"/>
                <a:gd name="connsiteY3539" fmla="*/ 1197254 h 5893281"/>
                <a:gd name="connsiteX3540" fmla="*/ 645433 w 10035679"/>
                <a:gd name="connsiteY3540" fmla="*/ 1207517 h 5893281"/>
                <a:gd name="connsiteX3541" fmla="*/ 673810 w 10035679"/>
                <a:gd name="connsiteY3541" fmla="*/ 1222008 h 5893281"/>
                <a:gd name="connsiteX3542" fmla="*/ 702187 w 10035679"/>
                <a:gd name="connsiteY3542" fmla="*/ 1230459 h 5893281"/>
                <a:gd name="connsiteX3543" fmla="*/ 763166 w 10035679"/>
                <a:gd name="connsiteY3543" fmla="*/ 1222008 h 5893281"/>
                <a:gd name="connsiteX3544" fmla="*/ 801806 w 10035679"/>
                <a:gd name="connsiteY3544" fmla="*/ 1240119 h 5893281"/>
                <a:gd name="connsiteX3545" fmla="*/ 838032 w 10035679"/>
                <a:gd name="connsiteY3545" fmla="*/ 1264876 h 5893281"/>
                <a:gd name="connsiteX3546" fmla="*/ 872445 w 10035679"/>
                <a:gd name="connsiteY3546" fmla="*/ 1287214 h 5893281"/>
                <a:gd name="connsiteX3547" fmla="*/ 911086 w 10035679"/>
                <a:gd name="connsiteY3547" fmla="*/ 1307741 h 5893281"/>
                <a:gd name="connsiteX3548" fmla="*/ 957575 w 10035679"/>
                <a:gd name="connsiteY3548" fmla="*/ 1316194 h 5893281"/>
                <a:gd name="connsiteX3549" fmla="*/ 957575 w 10035679"/>
                <a:gd name="connsiteY3549" fmla="*/ 1301704 h 5893281"/>
                <a:gd name="connsiteX3550" fmla="*/ 947312 w 10035679"/>
                <a:gd name="connsiteY3550" fmla="*/ 1289630 h 5893281"/>
                <a:gd name="connsiteX3551" fmla="*/ 937048 w 10035679"/>
                <a:gd name="connsiteY3551" fmla="*/ 1275139 h 5893281"/>
                <a:gd name="connsiteX3552" fmla="*/ 924973 w 10035679"/>
                <a:gd name="connsiteY3552" fmla="*/ 1260650 h 5893281"/>
                <a:gd name="connsiteX3553" fmla="*/ 918936 w 10035679"/>
                <a:gd name="connsiteY3553" fmla="*/ 1244345 h 5893281"/>
                <a:gd name="connsiteX3554" fmla="*/ 961199 w 10035679"/>
                <a:gd name="connsiteY3554" fmla="*/ 1240119 h 5893281"/>
                <a:gd name="connsiteX3555" fmla="*/ 989575 w 10035679"/>
                <a:gd name="connsiteY3555" fmla="*/ 1231668 h 5893281"/>
                <a:gd name="connsiteX3556" fmla="*/ 1013726 w 10035679"/>
                <a:gd name="connsiteY3556" fmla="*/ 1217178 h 5893281"/>
                <a:gd name="connsiteX3557" fmla="*/ 1034254 w 10035679"/>
                <a:gd name="connsiteY3557" fmla="*/ 1202687 h 5893281"/>
                <a:gd name="connsiteX3558" fmla="*/ 1056592 w 10035679"/>
                <a:gd name="connsiteY3558" fmla="*/ 1186385 h 5893281"/>
                <a:gd name="connsiteX3559" fmla="*/ 1080742 w 10035679"/>
                <a:gd name="connsiteY3559" fmla="*/ 1174311 h 5893281"/>
                <a:gd name="connsiteX3560" fmla="*/ 1113345 w 10035679"/>
                <a:gd name="connsiteY3560" fmla="*/ 1168273 h 5893281"/>
                <a:gd name="connsiteX3561" fmla="*/ 1119383 w 10035679"/>
                <a:gd name="connsiteY3561" fmla="*/ 1172497 h 5893281"/>
                <a:gd name="connsiteX3562" fmla="*/ 1131459 w 10035679"/>
                <a:gd name="connsiteY3562" fmla="*/ 1174311 h 5893281"/>
                <a:gd name="connsiteX3563" fmla="*/ 1137496 w 10035679"/>
                <a:gd name="connsiteY3563" fmla="*/ 1178538 h 5893281"/>
                <a:gd name="connsiteX3564" fmla="*/ 1143534 w 10035679"/>
                <a:gd name="connsiteY3564" fmla="*/ 1182762 h 5893281"/>
                <a:gd name="connsiteX3565" fmla="*/ 1131459 w 10035679"/>
                <a:gd name="connsiteY3565" fmla="*/ 1182762 h 5893281"/>
                <a:gd name="connsiteX3566" fmla="*/ 1095233 w 10035679"/>
                <a:gd name="connsiteY3566" fmla="*/ 1211140 h 5893281"/>
                <a:gd name="connsiteX3567" fmla="*/ 1056592 w 10035679"/>
                <a:gd name="connsiteY3567" fmla="*/ 1235893 h 5893281"/>
                <a:gd name="connsiteX3568" fmla="*/ 1014329 w 10035679"/>
                <a:gd name="connsiteY3568" fmla="*/ 1254008 h 5893281"/>
                <a:gd name="connsiteX3569" fmla="*/ 1014329 w 10035679"/>
                <a:gd name="connsiteY3569" fmla="*/ 1268498 h 5893281"/>
                <a:gd name="connsiteX3570" fmla="*/ 1052970 w 10035679"/>
                <a:gd name="connsiteY3570" fmla="*/ 1274537 h 5893281"/>
                <a:gd name="connsiteX3571" fmla="*/ 1071082 w 10035679"/>
                <a:gd name="connsiteY3571" fmla="*/ 1254008 h 5893281"/>
                <a:gd name="connsiteX3572" fmla="*/ 1089194 w 10035679"/>
                <a:gd name="connsiteY3572" fmla="*/ 1243742 h 5893281"/>
                <a:gd name="connsiteX3573" fmla="*/ 1113345 w 10035679"/>
                <a:gd name="connsiteY3573" fmla="*/ 1239517 h 5893281"/>
                <a:gd name="connsiteX3574" fmla="*/ 1137496 w 10035679"/>
                <a:gd name="connsiteY3574" fmla="*/ 1239517 h 5893281"/>
                <a:gd name="connsiteX3575" fmla="*/ 1170098 w 10035679"/>
                <a:gd name="connsiteY3575" fmla="*/ 1235291 h 5893281"/>
                <a:gd name="connsiteX3576" fmla="*/ 1171911 w 10035679"/>
                <a:gd name="connsiteY3576" fmla="*/ 1225026 h 5893281"/>
                <a:gd name="connsiteX3577" fmla="*/ 1176137 w 10035679"/>
                <a:gd name="connsiteY3577" fmla="*/ 1214764 h 5893281"/>
                <a:gd name="connsiteX3578" fmla="*/ 1183984 w 10035679"/>
                <a:gd name="connsiteY3578" fmla="*/ 1202687 h 5893281"/>
                <a:gd name="connsiteX3579" fmla="*/ 1190023 w 10035679"/>
                <a:gd name="connsiteY3579" fmla="*/ 1196649 h 5893281"/>
                <a:gd name="connsiteX3580" fmla="*/ 1200286 w 10035679"/>
                <a:gd name="connsiteY3580" fmla="*/ 1221405 h 5893281"/>
                <a:gd name="connsiteX3581" fmla="*/ 1212361 w 10035679"/>
                <a:gd name="connsiteY3581" fmla="*/ 1239517 h 5893281"/>
                <a:gd name="connsiteX3582" fmla="*/ 1228663 w 10035679"/>
                <a:gd name="connsiteY3582" fmla="*/ 1254008 h 5893281"/>
                <a:gd name="connsiteX3583" fmla="*/ 1255229 w 10035679"/>
                <a:gd name="connsiteY3583" fmla="*/ 1260045 h 5893281"/>
                <a:gd name="connsiteX3584" fmla="*/ 1261265 w 10035679"/>
                <a:gd name="connsiteY3584" fmla="*/ 1254008 h 5893281"/>
                <a:gd name="connsiteX3585" fmla="*/ 1265493 w 10035679"/>
                <a:gd name="connsiteY3585" fmla="*/ 1249780 h 5893281"/>
                <a:gd name="connsiteX3586" fmla="*/ 1271530 w 10035679"/>
                <a:gd name="connsiteY3586" fmla="*/ 1245553 h 5893281"/>
                <a:gd name="connsiteX3587" fmla="*/ 1275756 w 10035679"/>
                <a:gd name="connsiteY3587" fmla="*/ 1243742 h 5893281"/>
                <a:gd name="connsiteX3588" fmla="*/ 1283605 w 10035679"/>
                <a:gd name="connsiteY3588" fmla="*/ 1243742 h 5893281"/>
                <a:gd name="connsiteX3589" fmla="*/ 1285416 w 10035679"/>
                <a:gd name="connsiteY3589" fmla="*/ 1243742 h 5893281"/>
                <a:gd name="connsiteX3590" fmla="*/ 1293265 w 10035679"/>
                <a:gd name="connsiteY3590" fmla="*/ 1254008 h 5893281"/>
                <a:gd name="connsiteX3591" fmla="*/ 1297491 w 10035679"/>
                <a:gd name="connsiteY3591" fmla="*/ 1260045 h 5893281"/>
                <a:gd name="connsiteX3592" fmla="*/ 1299304 w 10035679"/>
                <a:gd name="connsiteY3592" fmla="*/ 1268498 h 5893281"/>
                <a:gd name="connsiteX3593" fmla="*/ 1311377 w 10035679"/>
                <a:gd name="connsiteY3593" fmla="*/ 1264272 h 5893281"/>
                <a:gd name="connsiteX3594" fmla="*/ 1321642 w 10035679"/>
                <a:gd name="connsiteY3594" fmla="*/ 1258234 h 5893281"/>
                <a:gd name="connsiteX3595" fmla="*/ 1327680 w 10035679"/>
                <a:gd name="connsiteY3595" fmla="*/ 1249780 h 5893281"/>
                <a:gd name="connsiteX3596" fmla="*/ 1337943 w 10035679"/>
                <a:gd name="connsiteY3596" fmla="*/ 1245553 h 5893281"/>
                <a:gd name="connsiteX3597" fmla="*/ 1345793 w 10035679"/>
                <a:gd name="connsiteY3597" fmla="*/ 1243742 h 5893281"/>
                <a:gd name="connsiteX3598" fmla="*/ 1384432 w 10035679"/>
                <a:gd name="connsiteY3598" fmla="*/ 1254008 h 5893281"/>
                <a:gd name="connsiteX3599" fmla="*/ 1417037 w 10035679"/>
                <a:gd name="connsiteY3599" fmla="*/ 1278762 h 5893281"/>
                <a:gd name="connsiteX3600" fmla="*/ 1449640 w 10035679"/>
                <a:gd name="connsiteY3600" fmla="*/ 1303515 h 5893281"/>
                <a:gd name="connsiteX3601" fmla="*/ 1479827 w 10035679"/>
                <a:gd name="connsiteY3601" fmla="*/ 1325854 h 5893281"/>
                <a:gd name="connsiteX3602" fmla="*/ 1491902 w 10035679"/>
                <a:gd name="connsiteY3602" fmla="*/ 1325854 h 5893281"/>
                <a:gd name="connsiteX3603" fmla="*/ 1502165 w 10035679"/>
                <a:gd name="connsiteY3603" fmla="*/ 1325854 h 5893281"/>
                <a:gd name="connsiteX3604" fmla="*/ 1508204 w 10035679"/>
                <a:gd name="connsiteY3604" fmla="*/ 1321628 h 5893281"/>
                <a:gd name="connsiteX3605" fmla="*/ 1520279 w 10035679"/>
                <a:gd name="connsiteY3605" fmla="*/ 1317400 h 5893281"/>
                <a:gd name="connsiteX3606" fmla="*/ 1526316 w 10035679"/>
                <a:gd name="connsiteY3606" fmla="*/ 1315590 h 5893281"/>
                <a:gd name="connsiteX3607" fmla="*/ 1532354 w 10035679"/>
                <a:gd name="connsiteY3607" fmla="*/ 1315590 h 5893281"/>
                <a:gd name="connsiteX3608" fmla="*/ 1540202 w 10035679"/>
                <a:gd name="connsiteY3608" fmla="*/ 1321628 h 5893281"/>
                <a:gd name="connsiteX3609" fmla="*/ 1546240 w 10035679"/>
                <a:gd name="connsiteY3609" fmla="*/ 1330080 h 5893281"/>
                <a:gd name="connsiteX3610" fmla="*/ 1554090 w 10035679"/>
                <a:gd name="connsiteY3610" fmla="*/ 1340343 h 5893281"/>
                <a:gd name="connsiteX3611" fmla="*/ 1560126 w 10035679"/>
                <a:gd name="connsiteY3611" fmla="*/ 1354834 h 5893281"/>
                <a:gd name="connsiteX3612" fmla="*/ 1564352 w 10035679"/>
                <a:gd name="connsiteY3612" fmla="*/ 1360872 h 5893281"/>
                <a:gd name="connsiteX3613" fmla="*/ 1558316 w 10035679"/>
                <a:gd name="connsiteY3613" fmla="*/ 1365100 h 5893281"/>
                <a:gd name="connsiteX3614" fmla="*/ 1550466 w 10035679"/>
                <a:gd name="connsiteY3614" fmla="*/ 1369326 h 5893281"/>
                <a:gd name="connsiteX3615" fmla="*/ 1546240 w 10035679"/>
                <a:gd name="connsiteY3615" fmla="*/ 1371137 h 5893281"/>
                <a:gd name="connsiteX3616" fmla="*/ 1546240 w 10035679"/>
                <a:gd name="connsiteY3616" fmla="*/ 1375363 h 5893281"/>
                <a:gd name="connsiteX3617" fmla="*/ 1544430 w 10035679"/>
                <a:gd name="connsiteY3617" fmla="*/ 1379589 h 5893281"/>
                <a:gd name="connsiteX3618" fmla="*/ 1540202 w 10035679"/>
                <a:gd name="connsiteY3618" fmla="*/ 1385628 h 5893281"/>
                <a:gd name="connsiteX3619" fmla="*/ 1564352 w 10035679"/>
                <a:gd name="connsiteY3619" fmla="*/ 1385628 h 5893281"/>
                <a:gd name="connsiteX3620" fmla="*/ 1596955 w 10035679"/>
                <a:gd name="connsiteY3620" fmla="*/ 1389854 h 5893281"/>
                <a:gd name="connsiteX3621" fmla="*/ 1629558 w 10035679"/>
                <a:gd name="connsiteY3621" fmla="*/ 1389854 h 5893281"/>
                <a:gd name="connsiteX3622" fmla="*/ 1657935 w 10035679"/>
                <a:gd name="connsiteY3622" fmla="*/ 1389854 h 5893281"/>
                <a:gd name="connsiteX3623" fmla="*/ 1674236 w 10035679"/>
                <a:gd name="connsiteY3623" fmla="*/ 1394080 h 5893281"/>
                <a:gd name="connsiteX3624" fmla="*/ 1692350 w 10035679"/>
                <a:gd name="connsiteY3624" fmla="*/ 1414608 h 5893281"/>
                <a:gd name="connsiteX3625" fmla="*/ 1710462 w 10035679"/>
                <a:gd name="connsiteY3625" fmla="*/ 1436948 h 5893281"/>
                <a:gd name="connsiteX3626" fmla="*/ 1726763 w 10035679"/>
                <a:gd name="connsiteY3626" fmla="*/ 1457476 h 5893281"/>
                <a:gd name="connsiteX3627" fmla="*/ 1726763 w 10035679"/>
                <a:gd name="connsiteY3627" fmla="*/ 1386231 h 5893281"/>
                <a:gd name="connsiteX3628" fmla="*/ 1744878 w 10035679"/>
                <a:gd name="connsiteY3628" fmla="*/ 1386231 h 5893281"/>
                <a:gd name="connsiteX3629" fmla="*/ 1758763 w 10035679"/>
                <a:gd name="connsiteY3629" fmla="*/ 1386231 h 5893281"/>
                <a:gd name="connsiteX3630" fmla="*/ 1769026 w 10035679"/>
                <a:gd name="connsiteY3630" fmla="*/ 1384420 h 5893281"/>
                <a:gd name="connsiteX3631" fmla="*/ 1782914 w 10035679"/>
                <a:gd name="connsiteY3631" fmla="*/ 1380194 h 5893281"/>
                <a:gd name="connsiteX3632" fmla="*/ 1782914 w 10035679"/>
                <a:gd name="connsiteY3632" fmla="*/ 1371741 h 5893281"/>
                <a:gd name="connsiteX3633" fmla="*/ 1720122 w 10035679"/>
                <a:gd name="connsiteY3633" fmla="*/ 1371741 h 5893281"/>
                <a:gd name="connsiteX3634" fmla="*/ 1715896 w 10035679"/>
                <a:gd name="connsiteY3634" fmla="*/ 1361476 h 5893281"/>
                <a:gd name="connsiteX3635" fmla="*/ 1714085 w 10035679"/>
                <a:gd name="connsiteY3635" fmla="*/ 1359666 h 5893281"/>
                <a:gd name="connsiteX3636" fmla="*/ 1709859 w 10035679"/>
                <a:gd name="connsiteY3636" fmla="*/ 1351211 h 5893281"/>
                <a:gd name="connsiteX3637" fmla="*/ 1705633 w 10035679"/>
                <a:gd name="connsiteY3637" fmla="*/ 1345175 h 5893281"/>
                <a:gd name="connsiteX3638" fmla="*/ 1705633 w 10035679"/>
                <a:gd name="connsiteY3638" fmla="*/ 1333099 h 5893281"/>
                <a:gd name="connsiteX3639" fmla="*/ 1713481 w 10035679"/>
                <a:gd name="connsiteY3639" fmla="*/ 1333099 h 5893281"/>
                <a:gd name="connsiteX3640" fmla="*/ 1713481 w 10035679"/>
                <a:gd name="connsiteY3640" fmla="*/ 1327062 h 5893281"/>
                <a:gd name="connsiteX3641" fmla="*/ 1804650 w 10035679"/>
                <a:gd name="connsiteY3641" fmla="*/ 1316798 h 5893281"/>
                <a:gd name="connsiteX3642" fmla="*/ 1804650 w 10035679"/>
                <a:gd name="connsiteY3642" fmla="*/ 1341551 h 5893281"/>
                <a:gd name="connsiteX3643" fmla="*/ 1814912 w 10035679"/>
                <a:gd name="connsiteY3643" fmla="*/ 1347590 h 5893281"/>
                <a:gd name="connsiteX3644" fmla="*/ 1822761 w 10035679"/>
                <a:gd name="connsiteY3644" fmla="*/ 1359666 h 5893281"/>
                <a:gd name="connsiteX3645" fmla="*/ 1828800 w 10035679"/>
                <a:gd name="connsiteY3645" fmla="*/ 1365703 h 5893281"/>
                <a:gd name="connsiteX3646" fmla="*/ 1836647 w 10035679"/>
                <a:gd name="connsiteY3646" fmla="*/ 1380194 h 5893281"/>
                <a:gd name="connsiteX3647" fmla="*/ 1875289 w 10035679"/>
                <a:gd name="connsiteY3647" fmla="*/ 1380194 h 5893281"/>
                <a:gd name="connsiteX3648" fmla="*/ 1899439 w 10035679"/>
                <a:gd name="connsiteY3648" fmla="*/ 1386231 h 5893281"/>
                <a:gd name="connsiteX3649" fmla="*/ 1923590 w 10035679"/>
                <a:gd name="connsiteY3649" fmla="*/ 1390457 h 5893281"/>
                <a:gd name="connsiteX3650" fmla="*/ 1947739 w 10035679"/>
                <a:gd name="connsiteY3650" fmla="*/ 1394683 h 5893281"/>
                <a:gd name="connsiteX3651" fmla="*/ 1983965 w 10035679"/>
                <a:gd name="connsiteY3651" fmla="*/ 1394683 h 5893281"/>
                <a:gd name="connsiteX3652" fmla="*/ 1988191 w 10035679"/>
                <a:gd name="connsiteY3652" fmla="*/ 1390457 h 5893281"/>
                <a:gd name="connsiteX3653" fmla="*/ 1990004 w 10035679"/>
                <a:gd name="connsiteY3653" fmla="*/ 1386231 h 5893281"/>
                <a:gd name="connsiteX3654" fmla="*/ 1994229 w 10035679"/>
                <a:gd name="connsiteY3654" fmla="*/ 1384420 h 5893281"/>
                <a:gd name="connsiteX3655" fmla="*/ 1998455 w 10035679"/>
                <a:gd name="connsiteY3655" fmla="*/ 1380194 h 5893281"/>
                <a:gd name="connsiteX3656" fmla="*/ 1998455 w 10035679"/>
                <a:gd name="connsiteY3656" fmla="*/ 1355440 h 5893281"/>
                <a:gd name="connsiteX3657" fmla="*/ 2044944 w 10035679"/>
                <a:gd name="connsiteY3657" fmla="*/ 1355440 h 5893281"/>
                <a:gd name="connsiteX3658" fmla="*/ 2058830 w 10035679"/>
                <a:gd name="connsiteY3658" fmla="*/ 1386231 h 5893281"/>
                <a:gd name="connsiteX3659" fmla="*/ 2075132 w 10035679"/>
                <a:gd name="connsiteY3659" fmla="*/ 1418834 h 5893281"/>
                <a:gd name="connsiteX3660" fmla="*/ 2079358 w 10035679"/>
                <a:gd name="connsiteY3660" fmla="*/ 1404345 h 5893281"/>
                <a:gd name="connsiteX3661" fmla="*/ 2079358 w 10035679"/>
                <a:gd name="connsiteY3661" fmla="*/ 1398306 h 5893281"/>
                <a:gd name="connsiteX3662" fmla="*/ 2083586 w 10035679"/>
                <a:gd name="connsiteY3662" fmla="*/ 1386231 h 5893281"/>
                <a:gd name="connsiteX3663" fmla="*/ 2083586 w 10035679"/>
                <a:gd name="connsiteY3663" fmla="*/ 1380194 h 5893281"/>
                <a:gd name="connsiteX3664" fmla="*/ 2107735 w 10035679"/>
                <a:gd name="connsiteY3664" fmla="*/ 1380194 h 5893281"/>
                <a:gd name="connsiteX3665" fmla="*/ 2107735 w 10035679"/>
                <a:gd name="connsiteY3665" fmla="*/ 1351816 h 5893281"/>
                <a:gd name="connsiteX3666" fmla="*/ 2107735 w 10035679"/>
                <a:gd name="connsiteY3666" fmla="*/ 1319213 h 5893281"/>
                <a:gd name="connsiteX3667" fmla="*/ 2111963 w 10035679"/>
                <a:gd name="connsiteY3667" fmla="*/ 1290838 h 5893281"/>
                <a:gd name="connsiteX3668" fmla="*/ 2107735 w 10035679"/>
                <a:gd name="connsiteY3668" fmla="*/ 1276347 h 5893281"/>
                <a:gd name="connsiteX3669" fmla="*/ 2083586 w 10035679"/>
                <a:gd name="connsiteY3669" fmla="*/ 1247969 h 5893281"/>
                <a:gd name="connsiteX3670" fmla="*/ 2065472 w 10035679"/>
                <a:gd name="connsiteY3670" fmla="*/ 1217178 h 5893281"/>
                <a:gd name="connsiteX3671" fmla="*/ 2061246 w 10035679"/>
                <a:gd name="connsiteY3671" fmla="*/ 1180348 h 5893281"/>
                <a:gd name="connsiteX3672" fmla="*/ 2069095 w 10035679"/>
                <a:gd name="connsiteY3672" fmla="*/ 1145330 h 5893281"/>
                <a:gd name="connsiteX3673" fmla="*/ 2093246 w 10035679"/>
                <a:gd name="connsiteY3673" fmla="*/ 1106690 h 5893281"/>
                <a:gd name="connsiteX3674" fmla="*/ 2111358 w 10035679"/>
                <a:gd name="connsiteY3674" fmla="*/ 1098237 h 5893281"/>
                <a:gd name="connsiteX3675" fmla="*/ 2131885 w 10035679"/>
                <a:gd name="connsiteY3675" fmla="*/ 1092198 h 5893281"/>
                <a:gd name="connsiteX3676" fmla="*/ 1724940 w 10035679"/>
                <a:gd name="connsiteY3676" fmla="*/ 989554 h 5893281"/>
                <a:gd name="connsiteX3677" fmla="*/ 1767202 w 10035679"/>
                <a:gd name="connsiteY3677" fmla="*/ 1018533 h 5893281"/>
                <a:gd name="connsiteX3678" fmla="*/ 1793768 w 10035679"/>
                <a:gd name="connsiteY3678" fmla="*/ 1052949 h 5893281"/>
                <a:gd name="connsiteX3679" fmla="*/ 1807654 w 10035679"/>
                <a:gd name="connsiteY3679" fmla="*/ 1095814 h 5893281"/>
                <a:gd name="connsiteX3680" fmla="*/ 1817917 w 10035679"/>
                <a:gd name="connsiteY3680" fmla="*/ 1151360 h 5893281"/>
                <a:gd name="connsiteX3681" fmla="*/ 1828182 w 10035679"/>
                <a:gd name="connsiteY3681" fmla="*/ 1206303 h 5893281"/>
                <a:gd name="connsiteX3682" fmla="*/ 1860182 w 10035679"/>
                <a:gd name="connsiteY3682" fmla="*/ 1210529 h 5893281"/>
                <a:gd name="connsiteX3683" fmla="*/ 1880709 w 10035679"/>
                <a:gd name="connsiteY3683" fmla="*/ 1214153 h 5893281"/>
                <a:gd name="connsiteX3684" fmla="*/ 1898821 w 10035679"/>
                <a:gd name="connsiteY3684" fmla="*/ 1228643 h 5893281"/>
                <a:gd name="connsiteX3685" fmla="*/ 1909086 w 10035679"/>
                <a:gd name="connsiteY3685" fmla="*/ 1247358 h 5893281"/>
                <a:gd name="connsiteX3686" fmla="*/ 1913312 w 10035679"/>
                <a:gd name="connsiteY3686" fmla="*/ 1277548 h 5893281"/>
                <a:gd name="connsiteX3687" fmla="*/ 1907273 w 10035679"/>
                <a:gd name="connsiteY3687" fmla="*/ 1277548 h 5893281"/>
                <a:gd name="connsiteX3688" fmla="*/ 1903047 w 10035679"/>
                <a:gd name="connsiteY3688" fmla="*/ 1275735 h 5893281"/>
                <a:gd name="connsiteX3689" fmla="*/ 1898821 w 10035679"/>
                <a:gd name="connsiteY3689" fmla="*/ 1271509 h 5893281"/>
                <a:gd name="connsiteX3690" fmla="*/ 1894595 w 10035679"/>
                <a:gd name="connsiteY3690" fmla="*/ 1267283 h 5893281"/>
                <a:gd name="connsiteX3691" fmla="*/ 1888559 w 10035679"/>
                <a:gd name="connsiteY3691" fmla="*/ 1263660 h 5893281"/>
                <a:gd name="connsiteX3692" fmla="*/ 1888559 w 10035679"/>
                <a:gd name="connsiteY3692" fmla="*/ 1277548 h 5893281"/>
                <a:gd name="connsiteX3693" fmla="*/ 1894595 w 10035679"/>
                <a:gd name="connsiteY3693" fmla="*/ 1286000 h 5893281"/>
                <a:gd name="connsiteX3694" fmla="*/ 1898821 w 10035679"/>
                <a:gd name="connsiteY3694" fmla="*/ 1290226 h 5893281"/>
                <a:gd name="connsiteX3695" fmla="*/ 1903047 w 10035679"/>
                <a:gd name="connsiteY3695" fmla="*/ 1290226 h 5893281"/>
                <a:gd name="connsiteX3696" fmla="*/ 1903047 w 10035679"/>
                <a:gd name="connsiteY3696" fmla="*/ 1296263 h 5893281"/>
                <a:gd name="connsiteX3697" fmla="*/ 1903047 w 10035679"/>
                <a:gd name="connsiteY3697" fmla="*/ 1300491 h 5893281"/>
                <a:gd name="connsiteX3698" fmla="*/ 1907273 w 10035679"/>
                <a:gd name="connsiteY3698" fmla="*/ 1310150 h 5893281"/>
                <a:gd name="connsiteX3699" fmla="*/ 1888559 w 10035679"/>
                <a:gd name="connsiteY3699" fmla="*/ 1314376 h 5893281"/>
                <a:gd name="connsiteX3700" fmla="*/ 1870445 w 10035679"/>
                <a:gd name="connsiteY3700" fmla="*/ 1318602 h 5893281"/>
                <a:gd name="connsiteX3701" fmla="*/ 1850520 w 10035679"/>
                <a:gd name="connsiteY3701" fmla="*/ 1318602 h 5893281"/>
                <a:gd name="connsiteX3702" fmla="*/ 1813691 w 10035679"/>
                <a:gd name="connsiteY3702" fmla="*/ 1304112 h 5893281"/>
                <a:gd name="connsiteX3703" fmla="*/ 1779278 w 10035679"/>
                <a:gd name="connsiteY3703" fmla="*/ 1300491 h 5893281"/>
                <a:gd name="connsiteX3704" fmla="*/ 1738826 w 10035679"/>
                <a:gd name="connsiteY3704" fmla="*/ 1306527 h 5893281"/>
                <a:gd name="connsiteX3705" fmla="*/ 1700184 w 10035679"/>
                <a:gd name="connsiteY3705" fmla="*/ 1318602 h 5893281"/>
                <a:gd name="connsiteX3706" fmla="*/ 1661545 w 10035679"/>
                <a:gd name="connsiteY3706" fmla="*/ 1324639 h 5893281"/>
                <a:gd name="connsiteX3707" fmla="*/ 1619282 w 10035679"/>
                <a:gd name="connsiteY3707" fmla="*/ 1324639 h 5893281"/>
                <a:gd name="connsiteX3708" fmla="*/ 1570378 w 10035679"/>
                <a:gd name="connsiteY3708" fmla="*/ 1310150 h 5893281"/>
                <a:gd name="connsiteX3709" fmla="*/ 1544415 w 10035679"/>
                <a:gd name="connsiteY3709" fmla="*/ 1304112 h 5893281"/>
                <a:gd name="connsiteX3710" fmla="*/ 1523887 w 10035679"/>
                <a:gd name="connsiteY3710" fmla="*/ 1300491 h 5893281"/>
                <a:gd name="connsiteX3711" fmla="*/ 1505775 w 10035679"/>
                <a:gd name="connsiteY3711" fmla="*/ 1296263 h 5893281"/>
                <a:gd name="connsiteX3712" fmla="*/ 1489474 w 10035679"/>
                <a:gd name="connsiteY3712" fmla="*/ 1286000 h 5893281"/>
                <a:gd name="connsiteX3713" fmla="*/ 1477398 w 10035679"/>
                <a:gd name="connsiteY3713" fmla="*/ 1263660 h 5893281"/>
                <a:gd name="connsiteX3714" fmla="*/ 1485248 w 10035679"/>
                <a:gd name="connsiteY3714" fmla="*/ 1263660 h 5893281"/>
                <a:gd name="connsiteX3715" fmla="*/ 1503964 w 10035679"/>
                <a:gd name="connsiteY3715" fmla="*/ 1247358 h 5893281"/>
                <a:gd name="connsiteX3716" fmla="*/ 1529926 w 10035679"/>
                <a:gd name="connsiteY3716" fmla="*/ 1238906 h 5893281"/>
                <a:gd name="connsiteX3717" fmla="*/ 1562528 w 10035679"/>
                <a:gd name="connsiteY3717" fmla="*/ 1234680 h 5893281"/>
                <a:gd name="connsiteX3718" fmla="*/ 1595131 w 10035679"/>
                <a:gd name="connsiteY3718" fmla="*/ 1232870 h 5893281"/>
                <a:gd name="connsiteX3719" fmla="*/ 1595131 w 10035679"/>
                <a:gd name="connsiteY3719" fmla="*/ 1224415 h 5893281"/>
                <a:gd name="connsiteX3720" fmla="*/ 1580641 w 10035679"/>
                <a:gd name="connsiteY3720" fmla="*/ 1214153 h 5893281"/>
                <a:gd name="connsiteX3721" fmla="*/ 1570378 w 10035679"/>
                <a:gd name="connsiteY3721" fmla="*/ 1206303 h 5893281"/>
                <a:gd name="connsiteX3722" fmla="*/ 1556490 w 10035679"/>
                <a:gd name="connsiteY3722" fmla="*/ 1204492 h 5893281"/>
                <a:gd name="connsiteX3723" fmla="*/ 1529926 w 10035679"/>
                <a:gd name="connsiteY3723" fmla="*/ 1200267 h 5893281"/>
                <a:gd name="connsiteX3724" fmla="*/ 1517850 w 10035679"/>
                <a:gd name="connsiteY3724" fmla="*/ 1200267 h 5893281"/>
                <a:gd name="connsiteX3725" fmla="*/ 1491889 w 10035679"/>
                <a:gd name="connsiteY3725" fmla="*/ 1200267 h 5893281"/>
                <a:gd name="connsiteX3726" fmla="*/ 1461097 w 10035679"/>
                <a:gd name="connsiteY3726" fmla="*/ 1200267 h 5893281"/>
                <a:gd name="connsiteX3727" fmla="*/ 1456871 w 10035679"/>
                <a:gd name="connsiteY3727" fmla="*/ 1177926 h 5893281"/>
                <a:gd name="connsiteX3728" fmla="*/ 1447211 w 10035679"/>
                <a:gd name="connsiteY3728" fmla="*/ 1157399 h 5893281"/>
                <a:gd name="connsiteX3729" fmla="*/ 1438757 w 10035679"/>
                <a:gd name="connsiteY3729" fmla="*/ 1138682 h 5893281"/>
                <a:gd name="connsiteX3730" fmla="*/ 1432720 w 10035679"/>
                <a:gd name="connsiteY3730" fmla="*/ 1118155 h 5893281"/>
                <a:gd name="connsiteX3731" fmla="*/ 1432720 w 10035679"/>
                <a:gd name="connsiteY3731" fmla="*/ 1081928 h 5893281"/>
                <a:gd name="connsiteX3732" fmla="*/ 1447211 w 10035679"/>
                <a:gd name="connsiteY3732" fmla="*/ 1061401 h 5893281"/>
                <a:gd name="connsiteX3733" fmla="*/ 1461097 w 10035679"/>
                <a:gd name="connsiteY3733" fmla="*/ 1036647 h 5893281"/>
                <a:gd name="connsiteX3734" fmla="*/ 1477398 w 10035679"/>
                <a:gd name="connsiteY3734" fmla="*/ 1014307 h 5893281"/>
                <a:gd name="connsiteX3735" fmla="*/ 1499736 w 10035679"/>
                <a:gd name="connsiteY3735" fmla="*/ 999818 h 5893281"/>
                <a:gd name="connsiteX3736" fmla="*/ 1523887 w 10035679"/>
                <a:gd name="connsiteY3736" fmla="*/ 1004044 h 5893281"/>
                <a:gd name="connsiteX3737" fmla="*/ 1529926 w 10035679"/>
                <a:gd name="connsiteY3737" fmla="*/ 1004044 h 5893281"/>
                <a:gd name="connsiteX3738" fmla="*/ 1529926 w 10035679"/>
                <a:gd name="connsiteY3738" fmla="*/ 1010081 h 5893281"/>
                <a:gd name="connsiteX3739" fmla="*/ 1529926 w 10035679"/>
                <a:gd name="connsiteY3739" fmla="*/ 1014307 h 5893281"/>
                <a:gd name="connsiteX3740" fmla="*/ 1528113 w 10035679"/>
                <a:gd name="connsiteY3740" fmla="*/ 1014307 h 5893281"/>
                <a:gd name="connsiteX3741" fmla="*/ 1528113 w 10035679"/>
                <a:gd name="connsiteY3741" fmla="*/ 1018533 h 5893281"/>
                <a:gd name="connsiteX3742" fmla="*/ 1529926 w 10035679"/>
                <a:gd name="connsiteY3742" fmla="*/ 1022156 h 5893281"/>
                <a:gd name="connsiteX3743" fmla="*/ 1529926 w 10035679"/>
                <a:gd name="connsiteY3743" fmla="*/ 1028798 h 5893281"/>
                <a:gd name="connsiteX3744" fmla="*/ 1548038 w 10035679"/>
                <a:gd name="connsiteY3744" fmla="*/ 1028798 h 5893281"/>
                <a:gd name="connsiteX3745" fmla="*/ 1572791 w 10035679"/>
                <a:gd name="connsiteY3745" fmla="*/ 1028798 h 5893281"/>
                <a:gd name="connsiteX3746" fmla="*/ 1595131 w 10035679"/>
                <a:gd name="connsiteY3746" fmla="*/ 1028798 h 5893281"/>
                <a:gd name="connsiteX3747" fmla="*/ 1609017 w 10035679"/>
                <a:gd name="connsiteY3747" fmla="*/ 1028798 h 5893281"/>
                <a:gd name="connsiteX3748" fmla="*/ 1615056 w 10035679"/>
                <a:gd name="connsiteY3748" fmla="*/ 1032421 h 5893281"/>
                <a:gd name="connsiteX3749" fmla="*/ 1619282 w 10035679"/>
                <a:gd name="connsiteY3749" fmla="*/ 1036647 h 5893281"/>
                <a:gd name="connsiteX3750" fmla="*/ 1623508 w 10035679"/>
                <a:gd name="connsiteY3750" fmla="*/ 1042684 h 5893281"/>
                <a:gd name="connsiteX3751" fmla="*/ 1627131 w 10035679"/>
                <a:gd name="connsiteY3751" fmla="*/ 1051138 h 5893281"/>
                <a:gd name="connsiteX3752" fmla="*/ 1633168 w 10035679"/>
                <a:gd name="connsiteY3752" fmla="*/ 1052949 h 5893281"/>
                <a:gd name="connsiteX3753" fmla="*/ 1641620 w 10035679"/>
                <a:gd name="connsiteY3753" fmla="*/ 1061401 h 5893281"/>
                <a:gd name="connsiteX3754" fmla="*/ 1643433 w 10035679"/>
                <a:gd name="connsiteY3754" fmla="*/ 1051138 h 5893281"/>
                <a:gd name="connsiteX3755" fmla="*/ 1647659 w 10035679"/>
                <a:gd name="connsiteY3755" fmla="*/ 1046910 h 5893281"/>
                <a:gd name="connsiteX3756" fmla="*/ 1655508 w 10035679"/>
                <a:gd name="connsiteY3756" fmla="*/ 1042684 h 5893281"/>
                <a:gd name="connsiteX3757" fmla="*/ 1657921 w 10035679"/>
                <a:gd name="connsiteY3757" fmla="*/ 1039063 h 5893281"/>
                <a:gd name="connsiteX3758" fmla="*/ 1669997 w 10035679"/>
                <a:gd name="connsiteY3758" fmla="*/ 1039063 h 5893281"/>
                <a:gd name="connsiteX3759" fmla="*/ 1680262 w 10035679"/>
                <a:gd name="connsiteY3759" fmla="*/ 1036647 h 5893281"/>
                <a:gd name="connsiteX3760" fmla="*/ 1694147 w 10035679"/>
                <a:gd name="connsiteY3760" fmla="*/ 1065024 h 5893281"/>
                <a:gd name="connsiteX3761" fmla="*/ 1708638 w 10035679"/>
                <a:gd name="connsiteY3761" fmla="*/ 1085551 h 5893281"/>
                <a:gd name="connsiteX3762" fmla="*/ 1718298 w 10035679"/>
                <a:gd name="connsiteY3762" fmla="*/ 1100042 h 5893281"/>
                <a:gd name="connsiteX3763" fmla="*/ 1722524 w 10035679"/>
                <a:gd name="connsiteY3763" fmla="*/ 1089778 h 5893281"/>
                <a:gd name="connsiteX3764" fmla="*/ 1724940 w 10035679"/>
                <a:gd name="connsiteY3764" fmla="*/ 1079513 h 5893281"/>
                <a:gd name="connsiteX3765" fmla="*/ 1724940 w 10035679"/>
                <a:gd name="connsiteY3765" fmla="*/ 1067439 h 5893281"/>
                <a:gd name="connsiteX3766" fmla="*/ 1724940 w 10035679"/>
                <a:gd name="connsiteY3766" fmla="*/ 1052949 h 5893281"/>
                <a:gd name="connsiteX3767" fmla="*/ 1712260 w 10035679"/>
                <a:gd name="connsiteY3767" fmla="*/ 1032421 h 5893281"/>
                <a:gd name="connsiteX3768" fmla="*/ 1714675 w 10035679"/>
                <a:gd name="connsiteY3768" fmla="*/ 1010081 h 5893281"/>
                <a:gd name="connsiteX3769" fmla="*/ 1765392 w 10035679"/>
                <a:gd name="connsiteY3769" fmla="*/ 956951 h 5893281"/>
                <a:gd name="connsiteX3770" fmla="*/ 1781694 w 10035679"/>
                <a:gd name="connsiteY3770" fmla="*/ 956951 h 5893281"/>
                <a:gd name="connsiteX3771" fmla="*/ 1795580 w 10035679"/>
                <a:gd name="connsiteY3771" fmla="*/ 961177 h 5893281"/>
                <a:gd name="connsiteX3772" fmla="*/ 1810070 w 10035679"/>
                <a:gd name="connsiteY3772" fmla="*/ 965403 h 5893281"/>
                <a:gd name="connsiteX3773" fmla="*/ 1822146 w 10035679"/>
                <a:gd name="connsiteY3773" fmla="*/ 971442 h 5893281"/>
                <a:gd name="connsiteX3774" fmla="*/ 1823956 w 10035679"/>
                <a:gd name="connsiteY3774" fmla="*/ 981705 h 5893281"/>
                <a:gd name="connsiteX3775" fmla="*/ 1823956 w 10035679"/>
                <a:gd name="connsiteY3775" fmla="*/ 989555 h 5893281"/>
                <a:gd name="connsiteX3776" fmla="*/ 1828182 w 10035679"/>
                <a:gd name="connsiteY3776" fmla="*/ 999820 h 5893281"/>
                <a:gd name="connsiteX3777" fmla="*/ 1828182 w 10035679"/>
                <a:gd name="connsiteY3777" fmla="*/ 1014309 h 5893281"/>
                <a:gd name="connsiteX3778" fmla="*/ 1817920 w 10035679"/>
                <a:gd name="connsiteY3778" fmla="*/ 1014309 h 5893281"/>
                <a:gd name="connsiteX3779" fmla="*/ 1810070 w 10035679"/>
                <a:gd name="connsiteY3779" fmla="*/ 1018536 h 5893281"/>
                <a:gd name="connsiteX3780" fmla="*/ 1799806 w 10035679"/>
                <a:gd name="connsiteY3780" fmla="*/ 1018536 h 5893281"/>
                <a:gd name="connsiteX3781" fmla="*/ 1789543 w 10035679"/>
                <a:gd name="connsiteY3781" fmla="*/ 1022159 h 5893281"/>
                <a:gd name="connsiteX3782" fmla="*/ 1771429 w 10035679"/>
                <a:gd name="connsiteY3782" fmla="*/ 1004046 h 5893281"/>
                <a:gd name="connsiteX3783" fmla="*/ 1750902 w 10035679"/>
                <a:gd name="connsiteY3783" fmla="*/ 989555 h 5893281"/>
                <a:gd name="connsiteX3784" fmla="*/ 8645824 w 10035679"/>
                <a:gd name="connsiteY3784" fmla="*/ 942458 h 5893281"/>
                <a:gd name="connsiteX3785" fmla="*/ 8683861 w 10035679"/>
                <a:gd name="connsiteY3785" fmla="*/ 942458 h 5893281"/>
                <a:gd name="connsiteX3786" fmla="*/ 8716464 w 10035679"/>
                <a:gd name="connsiteY3786" fmla="*/ 950911 h 5893281"/>
                <a:gd name="connsiteX3787" fmla="*/ 8746651 w 10035679"/>
                <a:gd name="connsiteY3787" fmla="*/ 956949 h 5893281"/>
                <a:gd name="connsiteX3788" fmla="*/ 8755105 w 10035679"/>
                <a:gd name="connsiteY3788" fmla="*/ 989552 h 5893281"/>
                <a:gd name="connsiteX3789" fmla="*/ 8651861 w 10035679"/>
                <a:gd name="connsiteY3789" fmla="*/ 989552 h 5893281"/>
                <a:gd name="connsiteX3790" fmla="*/ 8647635 w 10035679"/>
                <a:gd name="connsiteY3790" fmla="*/ 979287 h 5893281"/>
                <a:gd name="connsiteX3791" fmla="*/ 8647635 w 10035679"/>
                <a:gd name="connsiteY3791" fmla="*/ 969025 h 5893281"/>
                <a:gd name="connsiteX3792" fmla="*/ 8645824 w 10035679"/>
                <a:gd name="connsiteY3792" fmla="*/ 956949 h 5893281"/>
                <a:gd name="connsiteX3793" fmla="*/ 6687231 w 10035679"/>
                <a:gd name="connsiteY3793" fmla="*/ 929787 h 5893281"/>
                <a:gd name="connsiteX3794" fmla="*/ 6709573 w 10035679"/>
                <a:gd name="connsiteY3794" fmla="*/ 938240 h 5893281"/>
                <a:gd name="connsiteX3795" fmla="*/ 6709573 w 10035679"/>
                <a:gd name="connsiteY3795" fmla="*/ 952732 h 5893281"/>
                <a:gd name="connsiteX3796" fmla="*/ 6701723 w 10035679"/>
                <a:gd name="connsiteY3796" fmla="*/ 952732 h 5893281"/>
                <a:gd name="connsiteX3797" fmla="*/ 6697496 w 10035679"/>
                <a:gd name="connsiteY3797" fmla="*/ 956959 h 5893281"/>
                <a:gd name="connsiteX3798" fmla="*/ 6695685 w 10035679"/>
                <a:gd name="connsiteY3798" fmla="*/ 958770 h 5893281"/>
                <a:gd name="connsiteX3799" fmla="*/ 6691459 w 10035679"/>
                <a:gd name="connsiteY3799" fmla="*/ 958770 h 5893281"/>
                <a:gd name="connsiteX3800" fmla="*/ 6687231 w 10035679"/>
                <a:gd name="connsiteY3800" fmla="*/ 958770 h 5893281"/>
                <a:gd name="connsiteX3801" fmla="*/ 6681193 w 10035679"/>
                <a:gd name="connsiteY3801" fmla="*/ 958770 h 5893281"/>
                <a:gd name="connsiteX3802" fmla="*/ 6681193 w 10035679"/>
                <a:gd name="connsiteY3802" fmla="*/ 948506 h 5893281"/>
                <a:gd name="connsiteX3803" fmla="*/ 6681193 w 10035679"/>
                <a:gd name="connsiteY3803" fmla="*/ 942467 h 5893281"/>
                <a:gd name="connsiteX3804" fmla="*/ 6683609 w 10035679"/>
                <a:gd name="connsiteY3804" fmla="*/ 938240 h 5893281"/>
                <a:gd name="connsiteX3805" fmla="*/ 2363725 w 10035679"/>
                <a:gd name="connsiteY3805" fmla="*/ 913485 h 5893281"/>
                <a:gd name="connsiteX3806" fmla="*/ 2363725 w 10035679"/>
                <a:gd name="connsiteY3806" fmla="*/ 919522 h 5893281"/>
                <a:gd name="connsiteX3807" fmla="*/ 2371574 w 10035679"/>
                <a:gd name="connsiteY3807" fmla="*/ 919522 h 5893281"/>
                <a:gd name="connsiteX3808" fmla="*/ 2367951 w 10035679"/>
                <a:gd name="connsiteY3808" fmla="*/ 956955 h 5893281"/>
                <a:gd name="connsiteX3809" fmla="*/ 2371574 w 10035679"/>
                <a:gd name="connsiteY3809" fmla="*/ 987748 h 5893281"/>
                <a:gd name="connsiteX3810" fmla="*/ 2386064 w 10035679"/>
                <a:gd name="connsiteY3810" fmla="*/ 1016125 h 5893281"/>
                <a:gd name="connsiteX3811" fmla="*/ 2392102 w 10035679"/>
                <a:gd name="connsiteY3811" fmla="*/ 1020351 h 5893281"/>
                <a:gd name="connsiteX3812" fmla="*/ 2399952 w 10035679"/>
                <a:gd name="connsiteY3812" fmla="*/ 1020351 h 5893281"/>
                <a:gd name="connsiteX3813" fmla="*/ 2405989 w 10035679"/>
                <a:gd name="connsiteY3813" fmla="*/ 1024577 h 5893281"/>
                <a:gd name="connsiteX3814" fmla="*/ 2418064 w 10035679"/>
                <a:gd name="connsiteY3814" fmla="*/ 1024577 h 5893281"/>
                <a:gd name="connsiteX3815" fmla="*/ 2418064 w 10035679"/>
                <a:gd name="connsiteY3815" fmla="*/ 938239 h 5893281"/>
                <a:gd name="connsiteX3816" fmla="*/ 2471194 w 10035679"/>
                <a:gd name="connsiteY3816" fmla="*/ 938239 h 5893281"/>
                <a:gd name="connsiteX3817" fmla="*/ 2480854 w 10035679"/>
                <a:gd name="connsiteY3817" fmla="*/ 962994 h 5893281"/>
                <a:gd name="connsiteX3818" fmla="*/ 2495345 w 10035679"/>
                <a:gd name="connsiteY3818" fmla="*/ 987748 h 5893281"/>
                <a:gd name="connsiteX3819" fmla="*/ 2509231 w 10035679"/>
                <a:gd name="connsiteY3819" fmla="*/ 1010086 h 5893281"/>
                <a:gd name="connsiteX3820" fmla="*/ 2533986 w 10035679"/>
                <a:gd name="connsiteY3820" fmla="*/ 1016125 h 5893281"/>
                <a:gd name="connsiteX3821" fmla="*/ 2533986 w 10035679"/>
                <a:gd name="connsiteY3821" fmla="*/ 1026388 h 5893281"/>
                <a:gd name="connsiteX3822" fmla="*/ 2537608 w 10035679"/>
                <a:gd name="connsiteY3822" fmla="*/ 1049330 h 5893281"/>
                <a:gd name="connsiteX3823" fmla="*/ 2541834 w 10035679"/>
                <a:gd name="connsiteY3823" fmla="*/ 1074086 h 5893281"/>
                <a:gd name="connsiteX3824" fmla="*/ 2541834 w 10035679"/>
                <a:gd name="connsiteY3824" fmla="*/ 1088576 h 5893281"/>
                <a:gd name="connsiteX3825" fmla="*/ 2547872 w 10035679"/>
                <a:gd name="connsiteY3825" fmla="*/ 1084349 h 5893281"/>
                <a:gd name="connsiteX3826" fmla="*/ 2552098 w 10035679"/>
                <a:gd name="connsiteY3826" fmla="*/ 1084349 h 5893281"/>
                <a:gd name="connsiteX3827" fmla="*/ 2555721 w 10035679"/>
                <a:gd name="connsiteY3827" fmla="*/ 1081934 h 5893281"/>
                <a:gd name="connsiteX3828" fmla="*/ 2558135 w 10035679"/>
                <a:gd name="connsiteY3828" fmla="*/ 1078312 h 5893281"/>
                <a:gd name="connsiteX3829" fmla="*/ 2562361 w 10035679"/>
                <a:gd name="connsiteY3829" fmla="*/ 1069858 h 5893281"/>
                <a:gd name="connsiteX3830" fmla="*/ 2565984 w 10035679"/>
                <a:gd name="connsiteY3830" fmla="*/ 1059595 h 5893281"/>
                <a:gd name="connsiteX3831" fmla="*/ 2570211 w 10035679"/>
                <a:gd name="connsiteY3831" fmla="*/ 1049330 h 5893281"/>
                <a:gd name="connsiteX3832" fmla="*/ 2572023 w 10035679"/>
                <a:gd name="connsiteY3832" fmla="*/ 1040878 h 5893281"/>
                <a:gd name="connsiteX3833" fmla="*/ 2580475 w 10035679"/>
                <a:gd name="connsiteY3833" fmla="*/ 1034842 h 5893281"/>
                <a:gd name="connsiteX3834" fmla="*/ 2586512 w 10035679"/>
                <a:gd name="connsiteY3834" fmla="*/ 1030614 h 5893281"/>
                <a:gd name="connsiteX3835" fmla="*/ 2598587 w 10035679"/>
                <a:gd name="connsiteY3835" fmla="*/ 1026388 h 5893281"/>
                <a:gd name="connsiteX3836" fmla="*/ 2604626 w 10035679"/>
                <a:gd name="connsiteY3836" fmla="*/ 1020351 h 5893281"/>
                <a:gd name="connsiteX3837" fmla="*/ 2612475 w 10035679"/>
                <a:gd name="connsiteY3837" fmla="*/ 1016125 h 5893281"/>
                <a:gd name="connsiteX3838" fmla="*/ 2604626 w 10035679"/>
                <a:gd name="connsiteY3838" fmla="*/ 1016125 h 5893281"/>
                <a:gd name="connsiteX3839" fmla="*/ 2604626 w 10035679"/>
                <a:gd name="connsiteY3839" fmla="*/ 1010086 h 5893281"/>
                <a:gd name="connsiteX3840" fmla="*/ 2586512 w 10035679"/>
                <a:gd name="connsiteY3840" fmla="*/ 1016125 h 5893281"/>
                <a:gd name="connsiteX3841" fmla="*/ 2576249 w 10035679"/>
                <a:gd name="connsiteY3841" fmla="*/ 1024577 h 5893281"/>
                <a:gd name="connsiteX3842" fmla="*/ 2562361 w 10035679"/>
                <a:gd name="connsiteY3842" fmla="*/ 1034842 h 5893281"/>
                <a:gd name="connsiteX3843" fmla="*/ 2541834 w 10035679"/>
                <a:gd name="connsiteY3843" fmla="*/ 1040878 h 5893281"/>
                <a:gd name="connsiteX3844" fmla="*/ 2537608 w 10035679"/>
                <a:gd name="connsiteY3844" fmla="*/ 1010086 h 5893281"/>
                <a:gd name="connsiteX3845" fmla="*/ 2533986 w 10035679"/>
                <a:gd name="connsiteY3845" fmla="*/ 987748 h 5893281"/>
                <a:gd name="connsiteX3846" fmla="*/ 2527948 w 10035679"/>
                <a:gd name="connsiteY3846" fmla="*/ 969031 h 5893281"/>
                <a:gd name="connsiteX3847" fmla="*/ 2519495 w 10035679"/>
                <a:gd name="connsiteY3847" fmla="*/ 944277 h 5893281"/>
                <a:gd name="connsiteX3848" fmla="*/ 2527948 w 10035679"/>
                <a:gd name="connsiteY3848" fmla="*/ 942465 h 5893281"/>
                <a:gd name="connsiteX3849" fmla="*/ 2529758 w 10035679"/>
                <a:gd name="connsiteY3849" fmla="*/ 942465 h 5893281"/>
                <a:gd name="connsiteX3850" fmla="*/ 2537608 w 10035679"/>
                <a:gd name="connsiteY3850" fmla="*/ 938239 h 5893281"/>
                <a:gd name="connsiteX3851" fmla="*/ 2547872 w 10035679"/>
                <a:gd name="connsiteY3851" fmla="*/ 938239 h 5893281"/>
                <a:gd name="connsiteX3852" fmla="*/ 2558135 w 10035679"/>
                <a:gd name="connsiteY3852" fmla="*/ 944277 h 5893281"/>
                <a:gd name="connsiteX3853" fmla="*/ 2565984 w 10035679"/>
                <a:gd name="connsiteY3853" fmla="*/ 948503 h 5893281"/>
                <a:gd name="connsiteX3854" fmla="*/ 2576249 w 10035679"/>
                <a:gd name="connsiteY3854" fmla="*/ 952729 h 5893281"/>
                <a:gd name="connsiteX3855" fmla="*/ 2586512 w 10035679"/>
                <a:gd name="connsiteY3855" fmla="*/ 956955 h 5893281"/>
                <a:gd name="connsiteX3856" fmla="*/ 2598587 w 10035679"/>
                <a:gd name="connsiteY3856" fmla="*/ 958766 h 5893281"/>
                <a:gd name="connsiteX3857" fmla="*/ 2612475 w 10035679"/>
                <a:gd name="connsiteY3857" fmla="*/ 983522 h 5893281"/>
                <a:gd name="connsiteX3858" fmla="*/ 2626964 w 10035679"/>
                <a:gd name="connsiteY3858" fmla="*/ 1012502 h 5893281"/>
                <a:gd name="connsiteX3859" fmla="*/ 2637229 w 10035679"/>
                <a:gd name="connsiteY3859" fmla="*/ 1039068 h 5893281"/>
                <a:gd name="connsiteX3860" fmla="*/ 2651115 w 10035679"/>
                <a:gd name="connsiteY3860" fmla="*/ 1055369 h 5893281"/>
                <a:gd name="connsiteX3861" fmla="*/ 2657153 w 10035679"/>
                <a:gd name="connsiteY3861" fmla="*/ 1059595 h 5893281"/>
                <a:gd name="connsiteX3862" fmla="*/ 2669226 w 10035679"/>
                <a:gd name="connsiteY3862" fmla="*/ 1059595 h 5893281"/>
                <a:gd name="connsiteX3863" fmla="*/ 2679491 w 10035679"/>
                <a:gd name="connsiteY3863" fmla="*/ 1059595 h 5893281"/>
                <a:gd name="connsiteX3864" fmla="*/ 2689756 w 10035679"/>
                <a:gd name="connsiteY3864" fmla="*/ 1059595 h 5893281"/>
                <a:gd name="connsiteX3865" fmla="*/ 2695793 w 10035679"/>
                <a:gd name="connsiteY3865" fmla="*/ 1059595 h 5893281"/>
                <a:gd name="connsiteX3866" fmla="*/ 2703642 w 10035679"/>
                <a:gd name="connsiteY3866" fmla="*/ 1063821 h 5893281"/>
                <a:gd name="connsiteX3867" fmla="*/ 2738056 w 10035679"/>
                <a:gd name="connsiteY3867" fmla="*/ 1088576 h 5893281"/>
                <a:gd name="connsiteX3868" fmla="*/ 2766432 w 10035679"/>
                <a:gd name="connsiteY3868" fmla="*/ 1121180 h 5893281"/>
                <a:gd name="connsiteX3869" fmla="*/ 2799035 w 10035679"/>
                <a:gd name="connsiteY3869" fmla="*/ 1150161 h 5893281"/>
                <a:gd name="connsiteX3870" fmla="*/ 2799035 w 10035679"/>
                <a:gd name="connsiteY3870" fmla="*/ 1174914 h 5893281"/>
                <a:gd name="connsiteX3871" fmla="*/ 2827412 w 10035679"/>
                <a:gd name="connsiteY3871" fmla="*/ 1185179 h 5893281"/>
                <a:gd name="connsiteX3872" fmla="*/ 2851563 w 10035679"/>
                <a:gd name="connsiteY3872" fmla="*/ 1199667 h 5893281"/>
                <a:gd name="connsiteX3873" fmla="*/ 2866054 w 10035679"/>
                <a:gd name="connsiteY3873" fmla="*/ 1222009 h 5893281"/>
                <a:gd name="connsiteX3874" fmla="*/ 2884166 w 10035679"/>
                <a:gd name="connsiteY3874" fmla="*/ 1246762 h 5893281"/>
                <a:gd name="connsiteX3875" fmla="*/ 2898053 w 10035679"/>
                <a:gd name="connsiteY3875" fmla="*/ 1271517 h 5893281"/>
                <a:gd name="connsiteX3876" fmla="*/ 2916769 w 10035679"/>
                <a:gd name="connsiteY3876" fmla="*/ 1293856 h 5893281"/>
                <a:gd name="connsiteX3877" fmla="*/ 2904091 w 10035679"/>
                <a:gd name="connsiteY3877" fmla="*/ 1308347 h 5893281"/>
                <a:gd name="connsiteX3878" fmla="*/ 2898053 w 10035679"/>
                <a:gd name="connsiteY3878" fmla="*/ 1314986 h 5893281"/>
                <a:gd name="connsiteX3879" fmla="*/ 2894430 w 10035679"/>
                <a:gd name="connsiteY3879" fmla="*/ 1325251 h 5893281"/>
                <a:gd name="connsiteX3880" fmla="*/ 2890205 w 10035679"/>
                <a:gd name="connsiteY3880" fmla="*/ 1333100 h 5893281"/>
                <a:gd name="connsiteX3881" fmla="*/ 2904091 w 10035679"/>
                <a:gd name="connsiteY3881" fmla="*/ 1357854 h 5893281"/>
                <a:gd name="connsiteX3882" fmla="*/ 2926430 w 10035679"/>
                <a:gd name="connsiteY3882" fmla="*/ 1376571 h 5893281"/>
                <a:gd name="connsiteX3883" fmla="*/ 2954806 w 10035679"/>
                <a:gd name="connsiteY3883" fmla="*/ 1386834 h 5893281"/>
                <a:gd name="connsiteX3884" fmla="*/ 2954806 w 10035679"/>
                <a:gd name="connsiteY3884" fmla="*/ 1397099 h 5893281"/>
                <a:gd name="connsiteX3885" fmla="*/ 2954806 w 10035679"/>
                <a:gd name="connsiteY3885" fmla="*/ 1401326 h 5893281"/>
                <a:gd name="connsiteX3886" fmla="*/ 2959032 w 10035679"/>
                <a:gd name="connsiteY3886" fmla="*/ 1404949 h 5893281"/>
                <a:gd name="connsiteX3887" fmla="*/ 2959032 w 10035679"/>
                <a:gd name="connsiteY3887" fmla="*/ 1407365 h 5893281"/>
                <a:gd name="connsiteX3888" fmla="*/ 2960845 w 10035679"/>
                <a:gd name="connsiteY3888" fmla="*/ 1411591 h 5893281"/>
                <a:gd name="connsiteX3889" fmla="*/ 2969297 w 10035679"/>
                <a:gd name="connsiteY3889" fmla="*/ 1415817 h 5893281"/>
                <a:gd name="connsiteX3890" fmla="*/ 2975334 w 10035679"/>
                <a:gd name="connsiteY3890" fmla="*/ 1421853 h 5893281"/>
                <a:gd name="connsiteX3891" fmla="*/ 2987410 w 10035679"/>
                <a:gd name="connsiteY3891" fmla="*/ 1426080 h 5893281"/>
                <a:gd name="connsiteX3892" fmla="*/ 2993448 w 10035679"/>
                <a:gd name="connsiteY3892" fmla="*/ 1429703 h 5893281"/>
                <a:gd name="connsiteX3893" fmla="*/ 3001297 w 10035679"/>
                <a:gd name="connsiteY3893" fmla="*/ 1436344 h 5893281"/>
                <a:gd name="connsiteX3894" fmla="*/ 3003711 w 10035679"/>
                <a:gd name="connsiteY3894" fmla="*/ 1439967 h 5893281"/>
                <a:gd name="connsiteX3895" fmla="*/ 3007939 w 10035679"/>
                <a:gd name="connsiteY3895" fmla="*/ 1448419 h 5893281"/>
                <a:gd name="connsiteX3896" fmla="*/ 3003711 w 10035679"/>
                <a:gd name="connsiteY3896" fmla="*/ 1450231 h 5893281"/>
                <a:gd name="connsiteX3897" fmla="*/ 3003711 w 10035679"/>
                <a:gd name="connsiteY3897" fmla="*/ 1454456 h 5893281"/>
                <a:gd name="connsiteX3898" fmla="*/ 3003711 w 10035679"/>
                <a:gd name="connsiteY3898" fmla="*/ 1458685 h 5893281"/>
                <a:gd name="connsiteX3899" fmla="*/ 3007939 w 10035679"/>
                <a:gd name="connsiteY3899" fmla="*/ 1462911 h 5893281"/>
                <a:gd name="connsiteX3900" fmla="*/ 3015786 w 10035679"/>
                <a:gd name="connsiteY3900" fmla="*/ 1464722 h 5893281"/>
                <a:gd name="connsiteX3901" fmla="*/ 3026051 w 10035679"/>
                <a:gd name="connsiteY3901" fmla="*/ 1468948 h 5893281"/>
                <a:gd name="connsiteX3902" fmla="*/ 3032088 w 10035679"/>
                <a:gd name="connsiteY3902" fmla="*/ 1473174 h 5893281"/>
                <a:gd name="connsiteX3903" fmla="*/ 3044163 w 10035679"/>
                <a:gd name="connsiteY3903" fmla="*/ 1473174 h 5893281"/>
                <a:gd name="connsiteX3904" fmla="*/ 3054428 w 10035679"/>
                <a:gd name="connsiteY3904" fmla="*/ 1473174 h 5893281"/>
                <a:gd name="connsiteX3905" fmla="*/ 3039938 w 10035679"/>
                <a:gd name="connsiteY3905" fmla="*/ 1569776 h 5893281"/>
                <a:gd name="connsiteX3906" fmla="*/ 3029675 w 10035679"/>
                <a:gd name="connsiteY3906" fmla="*/ 1574002 h 5893281"/>
                <a:gd name="connsiteX3907" fmla="*/ 3017599 w 10035679"/>
                <a:gd name="connsiteY3907" fmla="*/ 1574002 h 5893281"/>
                <a:gd name="connsiteX3908" fmla="*/ 3007939 w 10035679"/>
                <a:gd name="connsiteY3908" fmla="*/ 1575813 h 5893281"/>
                <a:gd name="connsiteX3909" fmla="*/ 2993448 w 10035679"/>
                <a:gd name="connsiteY3909" fmla="*/ 1575813 h 5893281"/>
                <a:gd name="connsiteX3910" fmla="*/ 2979562 w 10035679"/>
                <a:gd name="connsiteY3910" fmla="*/ 1559511 h 5893281"/>
                <a:gd name="connsiteX3911" fmla="*/ 2960845 w 10035679"/>
                <a:gd name="connsiteY3911" fmla="*/ 1540795 h 5893281"/>
                <a:gd name="connsiteX3912" fmla="*/ 2946957 w 10035679"/>
                <a:gd name="connsiteY3912" fmla="*/ 1522683 h 5893281"/>
                <a:gd name="connsiteX3913" fmla="*/ 2936694 w 10035679"/>
                <a:gd name="connsiteY3913" fmla="*/ 1497930 h 5893281"/>
                <a:gd name="connsiteX3914" fmla="*/ 2922808 w 10035679"/>
                <a:gd name="connsiteY3914" fmla="*/ 1497930 h 5893281"/>
                <a:gd name="connsiteX3915" fmla="*/ 2912543 w 10035679"/>
                <a:gd name="connsiteY3915" fmla="*/ 1502156 h 5893281"/>
                <a:gd name="connsiteX3916" fmla="*/ 2902281 w 10035679"/>
                <a:gd name="connsiteY3916" fmla="*/ 1502156 h 5893281"/>
                <a:gd name="connsiteX3917" fmla="*/ 2890205 w 10035679"/>
                <a:gd name="connsiteY3917" fmla="*/ 1505777 h 5893281"/>
                <a:gd name="connsiteX3918" fmla="*/ 2908317 w 10035679"/>
                <a:gd name="connsiteY3918" fmla="*/ 1561322 h 5893281"/>
                <a:gd name="connsiteX3919" fmla="*/ 2922808 w 10035679"/>
                <a:gd name="connsiteY3919" fmla="*/ 1623508 h 5893281"/>
                <a:gd name="connsiteX3920" fmla="*/ 2946957 w 10035679"/>
                <a:gd name="connsiteY3920" fmla="*/ 1623508 h 5893281"/>
                <a:gd name="connsiteX3921" fmla="*/ 2960845 w 10035679"/>
                <a:gd name="connsiteY3921" fmla="*/ 1651884 h 5893281"/>
                <a:gd name="connsiteX3922" fmla="*/ 2972920 w 10035679"/>
                <a:gd name="connsiteY3922" fmla="*/ 1680865 h 5893281"/>
                <a:gd name="connsiteX3923" fmla="*/ 2975334 w 10035679"/>
                <a:gd name="connsiteY3923" fmla="*/ 1720109 h 5893281"/>
                <a:gd name="connsiteX3924" fmla="*/ 2972920 w 10035679"/>
                <a:gd name="connsiteY3924" fmla="*/ 1724335 h 5893281"/>
                <a:gd name="connsiteX3925" fmla="*/ 2969297 w 10035679"/>
                <a:gd name="connsiteY3925" fmla="*/ 1727956 h 5893281"/>
                <a:gd name="connsiteX3926" fmla="*/ 2969297 w 10035679"/>
                <a:gd name="connsiteY3926" fmla="*/ 1732182 h 5893281"/>
                <a:gd name="connsiteX3927" fmla="*/ 2965071 w 10035679"/>
                <a:gd name="connsiteY3927" fmla="*/ 1734598 h 5893281"/>
                <a:gd name="connsiteX3928" fmla="*/ 2960845 w 10035679"/>
                <a:gd name="connsiteY3928" fmla="*/ 1738823 h 5893281"/>
                <a:gd name="connsiteX3929" fmla="*/ 2954806 w 10035679"/>
                <a:gd name="connsiteY3929" fmla="*/ 1742447 h 5893281"/>
                <a:gd name="connsiteX3930" fmla="*/ 2940920 w 10035679"/>
                <a:gd name="connsiteY3930" fmla="*/ 1734598 h 5893281"/>
                <a:gd name="connsiteX3931" fmla="*/ 2922808 w 10035679"/>
                <a:gd name="connsiteY3931" fmla="*/ 1724335 h 5893281"/>
                <a:gd name="connsiteX3932" fmla="*/ 2904091 w 10035679"/>
                <a:gd name="connsiteY3932" fmla="*/ 1714070 h 5893281"/>
                <a:gd name="connsiteX3933" fmla="*/ 2890205 w 10035679"/>
                <a:gd name="connsiteY3933" fmla="*/ 1705618 h 5893281"/>
                <a:gd name="connsiteX3934" fmla="*/ 2884166 w 10035679"/>
                <a:gd name="connsiteY3934" fmla="*/ 1703808 h 5893281"/>
                <a:gd name="connsiteX3935" fmla="*/ 2878129 w 10035679"/>
                <a:gd name="connsiteY3935" fmla="*/ 1703808 h 5893281"/>
                <a:gd name="connsiteX3936" fmla="*/ 2898053 w 10035679"/>
                <a:gd name="connsiteY3936" fmla="*/ 1732182 h 5893281"/>
                <a:gd name="connsiteX3937" fmla="*/ 2916769 w 10035679"/>
                <a:gd name="connsiteY3937" fmla="*/ 1756938 h 5893281"/>
                <a:gd name="connsiteX3938" fmla="*/ 2930655 w 10035679"/>
                <a:gd name="connsiteY3938" fmla="*/ 1787731 h 5893281"/>
                <a:gd name="connsiteX3939" fmla="*/ 2922808 w 10035679"/>
                <a:gd name="connsiteY3939" fmla="*/ 1787731 h 5893281"/>
                <a:gd name="connsiteX3940" fmla="*/ 2898053 w 10035679"/>
                <a:gd name="connsiteY3940" fmla="*/ 1777466 h 5893281"/>
                <a:gd name="connsiteX3941" fmla="*/ 2866054 w 10035679"/>
                <a:gd name="connsiteY3941" fmla="*/ 1771427 h 5893281"/>
                <a:gd name="connsiteX3942" fmla="*/ 2831639 w 10035679"/>
                <a:gd name="connsiteY3942" fmla="*/ 1762975 h 5893281"/>
                <a:gd name="connsiteX3943" fmla="*/ 2806885 w 10035679"/>
                <a:gd name="connsiteY3943" fmla="*/ 1749088 h 5893281"/>
                <a:gd name="connsiteX3944" fmla="*/ 2785149 w 10035679"/>
                <a:gd name="connsiteY3944" fmla="*/ 1727956 h 5893281"/>
                <a:gd name="connsiteX3945" fmla="*/ 2770659 w 10035679"/>
                <a:gd name="connsiteY3945" fmla="*/ 1695354 h 5893281"/>
                <a:gd name="connsiteX3946" fmla="*/ 2756772 w 10035679"/>
                <a:gd name="connsiteY3946" fmla="*/ 1666375 h 5893281"/>
                <a:gd name="connsiteX3947" fmla="*/ 2736245 w 10035679"/>
                <a:gd name="connsiteY3947" fmla="*/ 1637999 h 5893281"/>
                <a:gd name="connsiteX3948" fmla="*/ 2713905 w 10035679"/>
                <a:gd name="connsiteY3948" fmla="*/ 1616867 h 5893281"/>
                <a:gd name="connsiteX3949" fmla="*/ 2683717 w 10035679"/>
                <a:gd name="connsiteY3949" fmla="*/ 1633773 h 5893281"/>
                <a:gd name="connsiteX3950" fmla="*/ 2646888 w 10035679"/>
                <a:gd name="connsiteY3950" fmla="*/ 1645848 h 5893281"/>
                <a:gd name="connsiteX3951" fmla="*/ 2604626 w 10035679"/>
                <a:gd name="connsiteY3951" fmla="*/ 1648263 h 5893281"/>
                <a:gd name="connsiteX3952" fmla="*/ 2600399 w 10035679"/>
                <a:gd name="connsiteY3952" fmla="*/ 1637999 h 5893281"/>
                <a:gd name="connsiteX3953" fmla="*/ 2598587 w 10035679"/>
                <a:gd name="connsiteY3953" fmla="*/ 1627734 h 5893281"/>
                <a:gd name="connsiteX3954" fmla="*/ 2598587 w 10035679"/>
                <a:gd name="connsiteY3954" fmla="*/ 1616867 h 5893281"/>
                <a:gd name="connsiteX3955" fmla="*/ 2598587 w 10035679"/>
                <a:gd name="connsiteY3955" fmla="*/ 1602981 h 5893281"/>
                <a:gd name="connsiteX3956" fmla="*/ 2628776 w 10035679"/>
                <a:gd name="connsiteY3956" fmla="*/ 1590303 h 5893281"/>
                <a:gd name="connsiteX3957" fmla="*/ 2669226 w 10035679"/>
                <a:gd name="connsiteY3957" fmla="*/ 1580038 h 5893281"/>
                <a:gd name="connsiteX3958" fmla="*/ 2703642 w 10035679"/>
                <a:gd name="connsiteY3958" fmla="*/ 1569776 h 5893281"/>
                <a:gd name="connsiteX3959" fmla="*/ 2713905 w 10035679"/>
                <a:gd name="connsiteY3959" fmla="*/ 1549247 h 5893281"/>
                <a:gd name="connsiteX3960" fmla="*/ 2724169 w 10035679"/>
                <a:gd name="connsiteY3960" fmla="*/ 1520268 h 5893281"/>
                <a:gd name="connsiteX3961" fmla="*/ 2736245 w 10035679"/>
                <a:gd name="connsiteY3961" fmla="*/ 1487665 h 5893281"/>
                <a:gd name="connsiteX3962" fmla="*/ 2742282 w 10035679"/>
                <a:gd name="connsiteY3962" fmla="*/ 1454456 h 5893281"/>
                <a:gd name="connsiteX3963" fmla="*/ 2746508 w 10035679"/>
                <a:gd name="connsiteY3963" fmla="*/ 1429703 h 5893281"/>
                <a:gd name="connsiteX3964" fmla="*/ 2742282 w 10035679"/>
                <a:gd name="connsiteY3964" fmla="*/ 1411591 h 5893281"/>
                <a:gd name="connsiteX3965" fmla="*/ 2728395 w 10035679"/>
                <a:gd name="connsiteY3965" fmla="*/ 1386834 h 5893281"/>
                <a:gd name="connsiteX3966" fmla="*/ 2709679 w 10035679"/>
                <a:gd name="connsiteY3966" fmla="*/ 1372345 h 5893281"/>
                <a:gd name="connsiteX3967" fmla="*/ 2689756 w 10035679"/>
                <a:gd name="connsiteY3967" fmla="*/ 1357854 h 5893281"/>
                <a:gd name="connsiteX3968" fmla="*/ 2675265 w 10035679"/>
                <a:gd name="connsiteY3968" fmla="*/ 1339137 h 5893281"/>
                <a:gd name="connsiteX3969" fmla="*/ 2657153 w 10035679"/>
                <a:gd name="connsiteY3969" fmla="*/ 1252801 h 5893281"/>
                <a:gd name="connsiteX3970" fmla="*/ 2628776 w 10035679"/>
                <a:gd name="connsiteY3970" fmla="*/ 1246762 h 5893281"/>
                <a:gd name="connsiteX3971" fmla="*/ 2608852 w 10035679"/>
                <a:gd name="connsiteY3971" fmla="*/ 1232271 h 5893281"/>
                <a:gd name="connsiteX3972" fmla="*/ 2590738 w 10035679"/>
                <a:gd name="connsiteY3972" fmla="*/ 1217783 h 5893281"/>
                <a:gd name="connsiteX3973" fmla="*/ 2572023 w 10035679"/>
                <a:gd name="connsiteY3973" fmla="*/ 1214160 h 5893281"/>
                <a:gd name="connsiteX3974" fmla="*/ 2555721 w 10035679"/>
                <a:gd name="connsiteY3974" fmla="*/ 1222009 h 5893281"/>
                <a:gd name="connsiteX3975" fmla="*/ 2543646 w 10035679"/>
                <a:gd name="connsiteY3975" fmla="*/ 1232271 h 5893281"/>
                <a:gd name="connsiteX3976" fmla="*/ 2533986 w 10035679"/>
                <a:gd name="connsiteY3976" fmla="*/ 1242535 h 5893281"/>
                <a:gd name="connsiteX3977" fmla="*/ 2519495 w 10035679"/>
                <a:gd name="connsiteY3977" fmla="*/ 1252801 h 5893281"/>
                <a:gd name="connsiteX3978" fmla="*/ 2495345 w 10035679"/>
                <a:gd name="connsiteY3978" fmla="*/ 1261253 h 5893281"/>
                <a:gd name="connsiteX3979" fmla="*/ 2471194 w 10035679"/>
                <a:gd name="connsiteY3979" fmla="*/ 1246762 h 5893281"/>
                <a:gd name="connsiteX3980" fmla="*/ 2438591 w 10035679"/>
                <a:gd name="connsiteY3980" fmla="*/ 1236499 h 5893281"/>
                <a:gd name="connsiteX3981" fmla="*/ 2404178 w 10035679"/>
                <a:gd name="connsiteY3981" fmla="*/ 1228045 h 5893281"/>
                <a:gd name="connsiteX3982" fmla="*/ 2371574 w 10035679"/>
                <a:gd name="connsiteY3982" fmla="*/ 1217783 h 5893281"/>
                <a:gd name="connsiteX3983" fmla="*/ 2343197 w 10035679"/>
                <a:gd name="connsiteY3983" fmla="*/ 1207517 h 5893281"/>
                <a:gd name="connsiteX3984" fmla="*/ 2320858 w 10035679"/>
                <a:gd name="connsiteY3984" fmla="*/ 1189405 h 5893281"/>
                <a:gd name="connsiteX3985" fmla="*/ 2306971 w 10035679"/>
                <a:gd name="connsiteY3985" fmla="*/ 1160424 h 5893281"/>
                <a:gd name="connsiteX3986" fmla="*/ 2311198 w 10035679"/>
                <a:gd name="connsiteY3986" fmla="*/ 1156198 h 5893281"/>
                <a:gd name="connsiteX3987" fmla="*/ 2311198 w 10035679"/>
                <a:gd name="connsiteY3987" fmla="*/ 1154387 h 5893281"/>
                <a:gd name="connsiteX3988" fmla="*/ 2314821 w 10035679"/>
                <a:gd name="connsiteY3988" fmla="*/ 1154387 h 5893281"/>
                <a:gd name="connsiteX3989" fmla="*/ 2314821 w 10035679"/>
                <a:gd name="connsiteY3989" fmla="*/ 1150161 h 5893281"/>
                <a:gd name="connsiteX3990" fmla="*/ 2314821 w 10035679"/>
                <a:gd name="connsiteY3990" fmla="*/ 1141709 h 5893281"/>
                <a:gd name="connsiteX3991" fmla="*/ 2300935 w 10035679"/>
                <a:gd name="connsiteY3991" fmla="*/ 1139896 h 5893281"/>
                <a:gd name="connsiteX3992" fmla="*/ 2286444 w 10035679"/>
                <a:gd name="connsiteY3992" fmla="*/ 1135671 h 5893281"/>
                <a:gd name="connsiteX3993" fmla="*/ 2276784 w 10035679"/>
                <a:gd name="connsiteY3993" fmla="*/ 1127218 h 5893281"/>
                <a:gd name="connsiteX3994" fmla="*/ 2268330 w 10035679"/>
                <a:gd name="connsiteY3994" fmla="*/ 1116953 h 5893281"/>
                <a:gd name="connsiteX3995" fmla="*/ 2262293 w 10035679"/>
                <a:gd name="connsiteY3995" fmla="*/ 1103066 h 5893281"/>
                <a:gd name="connsiteX3996" fmla="*/ 2280405 w 10035679"/>
                <a:gd name="connsiteY3996" fmla="*/ 1068048 h 5893281"/>
                <a:gd name="connsiteX3997" fmla="*/ 2294896 w 10035679"/>
                <a:gd name="connsiteY3997" fmla="*/ 1020351 h 5893281"/>
                <a:gd name="connsiteX3998" fmla="*/ 2300935 w 10035679"/>
                <a:gd name="connsiteY3998" fmla="*/ 969031 h 5893281"/>
                <a:gd name="connsiteX3999" fmla="*/ 2306971 w 10035679"/>
                <a:gd name="connsiteY3999" fmla="*/ 919522 h 5893281"/>
                <a:gd name="connsiteX4000" fmla="*/ 2035279 w 10035679"/>
                <a:gd name="connsiteY4000" fmla="*/ 905030 h 5893281"/>
                <a:gd name="connsiteX4001" fmla="*/ 2067883 w 10035679"/>
                <a:gd name="connsiteY4001" fmla="*/ 905030 h 5893281"/>
                <a:gd name="connsiteX4002" fmla="*/ 2085997 w 10035679"/>
                <a:gd name="connsiteY4002" fmla="*/ 977482 h 5893281"/>
                <a:gd name="connsiteX4003" fmla="*/ 2100488 w 10035679"/>
                <a:gd name="connsiteY4003" fmla="*/ 1055368 h 5893281"/>
                <a:gd name="connsiteX4004" fmla="*/ 2092034 w 10035679"/>
                <a:gd name="connsiteY4004" fmla="*/ 1055368 h 5893281"/>
                <a:gd name="connsiteX4005" fmla="*/ 2082373 w 10035679"/>
                <a:gd name="connsiteY4005" fmla="*/ 1069860 h 5893281"/>
                <a:gd name="connsiteX4006" fmla="*/ 2060035 w 10035679"/>
                <a:gd name="connsiteY4006" fmla="*/ 1063821 h 5893281"/>
                <a:gd name="connsiteX4007" fmla="*/ 2053997 w 10035679"/>
                <a:gd name="connsiteY4007" fmla="*/ 1069860 h 5893281"/>
                <a:gd name="connsiteX4008" fmla="*/ 2053997 w 10035679"/>
                <a:gd name="connsiteY4008" fmla="*/ 1078312 h 5893281"/>
                <a:gd name="connsiteX4009" fmla="*/ 2053997 w 10035679"/>
                <a:gd name="connsiteY4009" fmla="*/ 1084349 h 5893281"/>
                <a:gd name="connsiteX4010" fmla="*/ 2053997 w 10035679"/>
                <a:gd name="connsiteY4010" fmla="*/ 1088577 h 5893281"/>
                <a:gd name="connsiteX4011" fmla="*/ 2049770 w 10035679"/>
                <a:gd name="connsiteY4011" fmla="*/ 1092803 h 5893281"/>
                <a:gd name="connsiteX4012" fmla="*/ 2045544 w 10035679"/>
                <a:gd name="connsiteY4012" fmla="*/ 1098840 h 5893281"/>
                <a:gd name="connsiteX4013" fmla="*/ 2035279 w 10035679"/>
                <a:gd name="connsiteY4013" fmla="*/ 1103066 h 5893281"/>
                <a:gd name="connsiteX4014" fmla="*/ 2025619 w 10035679"/>
                <a:gd name="connsiteY4014" fmla="*/ 1096424 h 5893281"/>
                <a:gd name="connsiteX4015" fmla="*/ 2011130 w 10035679"/>
                <a:gd name="connsiteY4015" fmla="*/ 1084349 h 5893281"/>
                <a:gd name="connsiteX4016" fmla="*/ 1997242 w 10035679"/>
                <a:gd name="connsiteY4016" fmla="*/ 1078312 h 5893281"/>
                <a:gd name="connsiteX4017" fmla="*/ 1997242 w 10035679"/>
                <a:gd name="connsiteY4017" fmla="*/ 1055368 h 5893281"/>
                <a:gd name="connsiteX4018" fmla="*/ 1950753 w 10035679"/>
                <a:gd name="connsiteY4018" fmla="*/ 1049331 h 5893281"/>
                <a:gd name="connsiteX4019" fmla="*/ 1958602 w 10035679"/>
                <a:gd name="connsiteY4019" fmla="*/ 983520 h 5893281"/>
                <a:gd name="connsiteX4020" fmla="*/ 1972489 w 10035679"/>
                <a:gd name="connsiteY4020" fmla="*/ 977482 h 5893281"/>
                <a:gd name="connsiteX4021" fmla="*/ 1986979 w 10035679"/>
                <a:gd name="connsiteY4021" fmla="*/ 967219 h 5893281"/>
                <a:gd name="connsiteX4022" fmla="*/ 1997242 w 10035679"/>
                <a:gd name="connsiteY4022" fmla="*/ 952728 h 5893281"/>
                <a:gd name="connsiteX4023" fmla="*/ 1986979 w 10035679"/>
                <a:gd name="connsiteY4023" fmla="*/ 948501 h 5893281"/>
                <a:gd name="connsiteX4024" fmla="*/ 1978527 w 10035679"/>
                <a:gd name="connsiteY4024" fmla="*/ 944276 h 5893281"/>
                <a:gd name="connsiteX4025" fmla="*/ 1972489 w 10035679"/>
                <a:gd name="connsiteY4025" fmla="*/ 942465 h 5893281"/>
                <a:gd name="connsiteX4026" fmla="*/ 1964639 w 10035679"/>
                <a:gd name="connsiteY4026" fmla="*/ 934011 h 5893281"/>
                <a:gd name="connsiteX4027" fmla="*/ 1960413 w 10035679"/>
                <a:gd name="connsiteY4027" fmla="*/ 927974 h 5893281"/>
                <a:gd name="connsiteX4028" fmla="*/ 1958602 w 10035679"/>
                <a:gd name="connsiteY4028" fmla="*/ 913483 h 5893281"/>
                <a:gd name="connsiteX4029" fmla="*/ 1997242 w 10035679"/>
                <a:gd name="connsiteY4029" fmla="*/ 909257 h 5893281"/>
                <a:gd name="connsiteX4030" fmla="*/ 8639787 w 10035679"/>
                <a:gd name="connsiteY4030" fmla="*/ 872429 h 5893281"/>
                <a:gd name="connsiteX4031" fmla="*/ 8663938 w 10035679"/>
                <a:gd name="connsiteY4031" fmla="*/ 884505 h 5893281"/>
                <a:gd name="connsiteX4032" fmla="*/ 8663938 w 10035679"/>
                <a:gd name="connsiteY4032" fmla="*/ 898997 h 5893281"/>
                <a:gd name="connsiteX4033" fmla="*/ 8631938 w 10035679"/>
                <a:gd name="connsiteY4033" fmla="*/ 898997 h 5893281"/>
                <a:gd name="connsiteX4034" fmla="*/ 2112559 w 10035679"/>
                <a:gd name="connsiteY4034" fmla="*/ 872427 h 5893281"/>
                <a:gd name="connsiteX4035" fmla="*/ 2138522 w 10035679"/>
                <a:gd name="connsiteY4035" fmla="*/ 876653 h 5893281"/>
                <a:gd name="connsiteX4036" fmla="*/ 2166899 w 10035679"/>
                <a:gd name="connsiteY4036" fmla="*/ 880879 h 5893281"/>
                <a:gd name="connsiteX4037" fmla="*/ 2191653 w 10035679"/>
                <a:gd name="connsiteY4037" fmla="*/ 884503 h 5893281"/>
                <a:gd name="connsiteX4038" fmla="*/ 2209765 w 10035679"/>
                <a:gd name="connsiteY4038" fmla="*/ 891144 h 5893281"/>
                <a:gd name="connsiteX4039" fmla="*/ 2211577 w 10035679"/>
                <a:gd name="connsiteY4039" fmla="*/ 898993 h 5893281"/>
                <a:gd name="connsiteX4040" fmla="*/ 2211577 w 10035679"/>
                <a:gd name="connsiteY4040" fmla="*/ 909256 h 5893281"/>
                <a:gd name="connsiteX4041" fmla="*/ 2215803 w 10035679"/>
                <a:gd name="connsiteY4041" fmla="*/ 923747 h 5893281"/>
                <a:gd name="connsiteX4042" fmla="*/ 2215803 w 10035679"/>
                <a:gd name="connsiteY4042" fmla="*/ 938238 h 5893281"/>
                <a:gd name="connsiteX4043" fmla="*/ 2211577 w 10035679"/>
                <a:gd name="connsiteY4043" fmla="*/ 944274 h 5893281"/>
                <a:gd name="connsiteX4044" fmla="*/ 2209765 w 10035679"/>
                <a:gd name="connsiteY4044" fmla="*/ 952727 h 5893281"/>
                <a:gd name="connsiteX4045" fmla="*/ 2205538 w 10035679"/>
                <a:gd name="connsiteY4045" fmla="*/ 962991 h 5893281"/>
                <a:gd name="connsiteX4046" fmla="*/ 2197689 w 10035679"/>
                <a:gd name="connsiteY4046" fmla="*/ 969028 h 5893281"/>
                <a:gd name="connsiteX4047" fmla="*/ 2191653 w 10035679"/>
                <a:gd name="connsiteY4047" fmla="*/ 973254 h 5893281"/>
                <a:gd name="connsiteX4048" fmla="*/ 2183200 w 10035679"/>
                <a:gd name="connsiteY4048" fmla="*/ 977482 h 5893281"/>
                <a:gd name="connsiteX4049" fmla="*/ 2181388 w 10035679"/>
                <a:gd name="connsiteY4049" fmla="*/ 981708 h 5893281"/>
                <a:gd name="connsiteX4050" fmla="*/ 2173541 w 10035679"/>
                <a:gd name="connsiteY4050" fmla="*/ 983519 h 5893281"/>
                <a:gd name="connsiteX4051" fmla="*/ 2169312 w 10035679"/>
                <a:gd name="connsiteY4051" fmla="*/ 991971 h 5893281"/>
                <a:gd name="connsiteX4052" fmla="*/ 2173541 w 10035679"/>
                <a:gd name="connsiteY4052" fmla="*/ 1010085 h 5893281"/>
                <a:gd name="connsiteX4053" fmla="*/ 2169312 w 10035679"/>
                <a:gd name="connsiteY4053" fmla="*/ 1030613 h 5893281"/>
                <a:gd name="connsiteX4054" fmla="*/ 2166899 w 10035679"/>
                <a:gd name="connsiteY4054" fmla="*/ 1045103 h 5893281"/>
                <a:gd name="connsiteX4055" fmla="*/ 2159050 w 10035679"/>
                <a:gd name="connsiteY4055" fmla="*/ 1055366 h 5893281"/>
                <a:gd name="connsiteX4056" fmla="*/ 2153011 w 10035679"/>
                <a:gd name="connsiteY4056" fmla="*/ 1059592 h 5893281"/>
                <a:gd name="connsiteX4057" fmla="*/ 2145164 w 10035679"/>
                <a:gd name="connsiteY4057" fmla="*/ 1063818 h 5893281"/>
                <a:gd name="connsiteX4058" fmla="*/ 2134899 w 10035679"/>
                <a:gd name="connsiteY4058" fmla="*/ 1063818 h 5893281"/>
                <a:gd name="connsiteX4059" fmla="*/ 2120408 w 10035679"/>
                <a:gd name="connsiteY4059" fmla="*/ 1063818 h 5893281"/>
                <a:gd name="connsiteX4060" fmla="*/ 2112559 w 10035679"/>
                <a:gd name="connsiteY4060" fmla="*/ 1040875 h 5893281"/>
                <a:gd name="connsiteX4061" fmla="*/ 2120408 w 10035679"/>
                <a:gd name="connsiteY4061" fmla="*/ 1020348 h 5893281"/>
                <a:gd name="connsiteX4062" fmla="*/ 2120408 w 10035679"/>
                <a:gd name="connsiteY4062" fmla="*/ 995594 h 5893281"/>
                <a:gd name="connsiteX4063" fmla="*/ 2112559 w 10035679"/>
                <a:gd name="connsiteY4063" fmla="*/ 967218 h 5893281"/>
                <a:gd name="connsiteX4064" fmla="*/ 2110748 w 10035679"/>
                <a:gd name="connsiteY4064" fmla="*/ 934010 h 5893281"/>
                <a:gd name="connsiteX4065" fmla="*/ 2106523 w 10035679"/>
                <a:gd name="connsiteY4065" fmla="*/ 905030 h 5893281"/>
                <a:gd name="connsiteX4066" fmla="*/ 1347000 w 10035679"/>
                <a:gd name="connsiteY4066" fmla="*/ 870619 h 5893281"/>
                <a:gd name="connsiteX4067" fmla="*/ 1375377 w 10035679"/>
                <a:gd name="connsiteY4067" fmla="*/ 872430 h 5893281"/>
                <a:gd name="connsiteX4068" fmla="*/ 1375377 w 10035679"/>
                <a:gd name="connsiteY4068" fmla="*/ 898996 h 5893281"/>
                <a:gd name="connsiteX4069" fmla="*/ 1409791 w 10035679"/>
                <a:gd name="connsiteY4069" fmla="*/ 898996 h 5893281"/>
                <a:gd name="connsiteX4070" fmla="*/ 1438168 w 10035679"/>
                <a:gd name="connsiteY4070" fmla="*/ 898996 h 5893281"/>
                <a:gd name="connsiteX4071" fmla="*/ 1470771 w 10035679"/>
                <a:gd name="connsiteY4071" fmla="*/ 898996 h 5893281"/>
                <a:gd name="connsiteX4072" fmla="*/ 1476807 w 10035679"/>
                <a:gd name="connsiteY4072" fmla="*/ 913486 h 5893281"/>
                <a:gd name="connsiteX4073" fmla="*/ 1484657 w 10035679"/>
                <a:gd name="connsiteY4073" fmla="*/ 929788 h 5893281"/>
                <a:gd name="connsiteX4074" fmla="*/ 1490696 w 10035679"/>
                <a:gd name="connsiteY4074" fmla="*/ 948505 h 5893281"/>
                <a:gd name="connsiteX4075" fmla="*/ 1499148 w 10035679"/>
                <a:gd name="connsiteY4075" fmla="*/ 962994 h 5893281"/>
                <a:gd name="connsiteX4076" fmla="*/ 1499148 w 10035679"/>
                <a:gd name="connsiteY4076" fmla="*/ 969033 h 5893281"/>
                <a:gd name="connsiteX4077" fmla="*/ 1476807 w 10035679"/>
                <a:gd name="connsiteY4077" fmla="*/ 995597 h 5893281"/>
                <a:gd name="connsiteX4078" fmla="*/ 1448430 w 10035679"/>
                <a:gd name="connsiteY4078" fmla="*/ 1005862 h 5893281"/>
                <a:gd name="connsiteX4079" fmla="*/ 1420056 w 10035679"/>
                <a:gd name="connsiteY4079" fmla="*/ 1016124 h 5893281"/>
                <a:gd name="connsiteX4080" fmla="*/ 1403754 w 10035679"/>
                <a:gd name="connsiteY4080" fmla="*/ 1049332 h 5893281"/>
                <a:gd name="connsiteX4081" fmla="*/ 1389263 w 10035679"/>
                <a:gd name="connsiteY4081" fmla="*/ 1078312 h 5893281"/>
                <a:gd name="connsiteX4082" fmla="*/ 1385640 w 10035679"/>
                <a:gd name="connsiteY4082" fmla="*/ 1110916 h 5893281"/>
                <a:gd name="connsiteX4083" fmla="*/ 1391679 w 10035679"/>
                <a:gd name="connsiteY4083" fmla="*/ 1141708 h 5893281"/>
                <a:gd name="connsiteX4084" fmla="*/ 1360886 w 10035679"/>
                <a:gd name="connsiteY4084" fmla="*/ 1145934 h 5893281"/>
                <a:gd name="connsiteX4085" fmla="*/ 1332510 w 10035679"/>
                <a:gd name="connsiteY4085" fmla="*/ 1156199 h 5893281"/>
                <a:gd name="connsiteX4086" fmla="*/ 1296283 w 10035679"/>
                <a:gd name="connsiteY4086" fmla="*/ 1166462 h 5893281"/>
                <a:gd name="connsiteX4087" fmla="*/ 1294473 w 10035679"/>
                <a:gd name="connsiteY4087" fmla="*/ 1160425 h 5893281"/>
                <a:gd name="connsiteX4088" fmla="*/ 1290247 w 10035679"/>
                <a:gd name="connsiteY4088" fmla="*/ 1154389 h 5893281"/>
                <a:gd name="connsiteX4089" fmla="*/ 1286020 w 10035679"/>
                <a:gd name="connsiteY4089" fmla="*/ 1150161 h 5893281"/>
                <a:gd name="connsiteX4090" fmla="*/ 1286020 w 10035679"/>
                <a:gd name="connsiteY4090" fmla="*/ 1141708 h 5893281"/>
                <a:gd name="connsiteX4091" fmla="*/ 1282397 w 10035679"/>
                <a:gd name="connsiteY4091" fmla="*/ 1135671 h 5893281"/>
                <a:gd name="connsiteX4092" fmla="*/ 1286020 w 10035679"/>
                <a:gd name="connsiteY4092" fmla="*/ 1131445 h 5893281"/>
                <a:gd name="connsiteX4093" fmla="*/ 1286020 w 10035679"/>
                <a:gd name="connsiteY4093" fmla="*/ 1127217 h 5893281"/>
                <a:gd name="connsiteX4094" fmla="*/ 1286020 w 10035679"/>
                <a:gd name="connsiteY4094" fmla="*/ 1125407 h 5893281"/>
                <a:gd name="connsiteX4095" fmla="*/ 1290247 w 10035679"/>
                <a:gd name="connsiteY4095" fmla="*/ 1116955 h 5893281"/>
                <a:gd name="connsiteX4096" fmla="*/ 1290247 w 10035679"/>
                <a:gd name="connsiteY4096" fmla="*/ 1110916 h 5893281"/>
                <a:gd name="connsiteX4097" fmla="*/ 1266096 w 10035679"/>
                <a:gd name="connsiteY4097" fmla="*/ 1110916 h 5893281"/>
                <a:gd name="connsiteX4098" fmla="*/ 1266096 w 10035679"/>
                <a:gd name="connsiteY4098" fmla="*/ 1098841 h 5893281"/>
                <a:gd name="connsiteX4099" fmla="*/ 1266096 w 10035679"/>
                <a:gd name="connsiteY4099" fmla="*/ 1096426 h 5893281"/>
                <a:gd name="connsiteX4100" fmla="*/ 1261870 w 10035679"/>
                <a:gd name="connsiteY4100" fmla="*/ 1092803 h 5893281"/>
                <a:gd name="connsiteX4101" fmla="*/ 1261870 w 10035679"/>
                <a:gd name="connsiteY4101" fmla="*/ 1088577 h 5893281"/>
                <a:gd name="connsiteX4102" fmla="*/ 1257643 w 10035679"/>
                <a:gd name="connsiteY4102" fmla="*/ 1084351 h 5893281"/>
                <a:gd name="connsiteX4103" fmla="*/ 1251605 w 10035679"/>
                <a:gd name="connsiteY4103" fmla="*/ 1078312 h 5893281"/>
                <a:gd name="connsiteX4104" fmla="*/ 1247982 w 10035679"/>
                <a:gd name="connsiteY4104" fmla="*/ 1078312 h 5893281"/>
                <a:gd name="connsiteX4105" fmla="*/ 1243756 w 10035679"/>
                <a:gd name="connsiteY4105" fmla="*/ 1078312 h 5893281"/>
                <a:gd name="connsiteX4106" fmla="*/ 1239529 w 10035679"/>
                <a:gd name="connsiteY4106" fmla="*/ 1078312 h 5893281"/>
                <a:gd name="connsiteX4107" fmla="*/ 1237719 w 10035679"/>
                <a:gd name="connsiteY4107" fmla="*/ 1078312 h 5893281"/>
                <a:gd name="connsiteX4108" fmla="*/ 1225643 w 10035679"/>
                <a:gd name="connsiteY4108" fmla="*/ 1078312 h 5893281"/>
                <a:gd name="connsiteX4109" fmla="*/ 1225643 w 10035679"/>
                <a:gd name="connsiteY4109" fmla="*/ 1055368 h 5893281"/>
                <a:gd name="connsiteX4110" fmla="*/ 1251605 w 10035679"/>
                <a:gd name="connsiteY4110" fmla="*/ 1026389 h 5893281"/>
                <a:gd name="connsiteX4111" fmla="*/ 1267906 w 10035679"/>
                <a:gd name="connsiteY4111" fmla="*/ 987749 h 5893281"/>
                <a:gd name="connsiteX4112" fmla="*/ 1282397 w 10035679"/>
                <a:gd name="connsiteY4112" fmla="*/ 944277 h 5893281"/>
                <a:gd name="connsiteX4113" fmla="*/ 1272132 w 10035679"/>
                <a:gd name="connsiteY4113" fmla="*/ 938240 h 5893281"/>
                <a:gd name="connsiteX4114" fmla="*/ 1267906 w 10035679"/>
                <a:gd name="connsiteY4114" fmla="*/ 927976 h 5893281"/>
                <a:gd name="connsiteX4115" fmla="*/ 1266096 w 10035679"/>
                <a:gd name="connsiteY4115" fmla="*/ 919524 h 5893281"/>
                <a:gd name="connsiteX4116" fmla="*/ 1261870 w 10035679"/>
                <a:gd name="connsiteY4116" fmla="*/ 905032 h 5893281"/>
                <a:gd name="connsiteX4117" fmla="*/ 1257643 w 10035679"/>
                <a:gd name="connsiteY4117" fmla="*/ 891147 h 5893281"/>
                <a:gd name="connsiteX4118" fmla="*/ 1286020 w 10035679"/>
                <a:gd name="connsiteY4118" fmla="*/ 884505 h 5893281"/>
                <a:gd name="connsiteX4119" fmla="*/ 1308359 w 10035679"/>
                <a:gd name="connsiteY4119" fmla="*/ 880884 h 5893281"/>
                <a:gd name="connsiteX4120" fmla="*/ 1324660 w 10035679"/>
                <a:gd name="connsiteY4120" fmla="*/ 872430 h 5893281"/>
                <a:gd name="connsiteX4121" fmla="*/ 4376665 w 10035679"/>
                <a:gd name="connsiteY4121" fmla="*/ 786090 h 5893281"/>
                <a:gd name="connsiteX4122" fmla="*/ 4406853 w 10035679"/>
                <a:gd name="connsiteY4122" fmla="*/ 786090 h 5893281"/>
                <a:gd name="connsiteX4123" fmla="*/ 4406853 w 10035679"/>
                <a:gd name="connsiteY4123" fmla="*/ 793940 h 5893281"/>
                <a:gd name="connsiteX4124" fmla="*/ 4400815 w 10035679"/>
                <a:gd name="connsiteY4124" fmla="*/ 793940 h 5893281"/>
                <a:gd name="connsiteX4125" fmla="*/ 4392967 w 10035679"/>
                <a:gd name="connsiteY4125" fmla="*/ 798167 h 5893281"/>
                <a:gd name="connsiteX4126" fmla="*/ 4391155 w 10035679"/>
                <a:gd name="connsiteY4126" fmla="*/ 798167 h 5893281"/>
                <a:gd name="connsiteX4127" fmla="*/ 4386928 w 10035679"/>
                <a:gd name="connsiteY4127" fmla="*/ 798167 h 5893281"/>
                <a:gd name="connsiteX4128" fmla="*/ 4382702 w 10035679"/>
                <a:gd name="connsiteY4128" fmla="*/ 793940 h 5893281"/>
                <a:gd name="connsiteX4129" fmla="*/ 2145166 w 10035679"/>
                <a:gd name="connsiteY4129" fmla="*/ 786089 h 5893281"/>
                <a:gd name="connsiteX4130" fmla="*/ 2153013 w 10035679"/>
                <a:gd name="connsiteY4130" fmla="*/ 833183 h 5893281"/>
                <a:gd name="connsiteX4131" fmla="*/ 2140940 w 10035679"/>
                <a:gd name="connsiteY4131" fmla="*/ 841635 h 5893281"/>
                <a:gd name="connsiteX4132" fmla="*/ 2134901 w 10035679"/>
                <a:gd name="connsiteY4132" fmla="*/ 843445 h 5893281"/>
                <a:gd name="connsiteX4133" fmla="*/ 2126449 w 10035679"/>
                <a:gd name="connsiteY4133" fmla="*/ 847672 h 5893281"/>
                <a:gd name="connsiteX4134" fmla="*/ 2116788 w 10035679"/>
                <a:gd name="connsiteY4134" fmla="*/ 856126 h 5893281"/>
                <a:gd name="connsiteX4135" fmla="*/ 2106523 w 10035679"/>
                <a:gd name="connsiteY4135" fmla="*/ 857936 h 5893281"/>
                <a:gd name="connsiteX4136" fmla="*/ 2102297 w 10035679"/>
                <a:gd name="connsiteY4136" fmla="*/ 856126 h 5893281"/>
                <a:gd name="connsiteX4137" fmla="*/ 2100486 w 10035679"/>
                <a:gd name="connsiteY4137" fmla="*/ 856126 h 5893281"/>
                <a:gd name="connsiteX4138" fmla="*/ 2096260 w 10035679"/>
                <a:gd name="connsiteY4138" fmla="*/ 851900 h 5893281"/>
                <a:gd name="connsiteX4139" fmla="*/ 2092032 w 10035679"/>
                <a:gd name="connsiteY4139" fmla="*/ 851900 h 5893281"/>
                <a:gd name="connsiteX4140" fmla="*/ 2082372 w 10035679"/>
                <a:gd name="connsiteY4140" fmla="*/ 851900 h 5893281"/>
                <a:gd name="connsiteX4141" fmla="*/ 2082372 w 10035679"/>
                <a:gd name="connsiteY4141" fmla="*/ 843445 h 5893281"/>
                <a:gd name="connsiteX4142" fmla="*/ 2082372 w 10035679"/>
                <a:gd name="connsiteY4142" fmla="*/ 841635 h 5893281"/>
                <a:gd name="connsiteX4143" fmla="*/ 2078146 w 10035679"/>
                <a:gd name="connsiteY4143" fmla="*/ 841635 h 5893281"/>
                <a:gd name="connsiteX4144" fmla="*/ 2078146 w 10035679"/>
                <a:gd name="connsiteY4144" fmla="*/ 837409 h 5893281"/>
                <a:gd name="connsiteX4145" fmla="*/ 2073920 w 10035679"/>
                <a:gd name="connsiteY4145" fmla="*/ 833183 h 5893281"/>
                <a:gd name="connsiteX4146" fmla="*/ 2073920 w 10035679"/>
                <a:gd name="connsiteY4146" fmla="*/ 818692 h 5893281"/>
                <a:gd name="connsiteX4147" fmla="*/ 2092032 w 10035679"/>
                <a:gd name="connsiteY4147" fmla="*/ 808428 h 5893281"/>
                <a:gd name="connsiteX4148" fmla="*/ 2106523 w 10035679"/>
                <a:gd name="connsiteY4148" fmla="*/ 798165 h 5893281"/>
                <a:gd name="connsiteX4149" fmla="*/ 2120410 w 10035679"/>
                <a:gd name="connsiteY4149" fmla="*/ 790316 h 5893281"/>
                <a:gd name="connsiteX4150" fmla="*/ 1446015 w 10035679"/>
                <a:gd name="connsiteY4150" fmla="*/ 780055 h 5893281"/>
                <a:gd name="connsiteX4151" fmla="*/ 1452052 w 10035679"/>
                <a:gd name="connsiteY4151" fmla="*/ 780055 h 5893281"/>
                <a:gd name="connsiteX4152" fmla="*/ 1460507 w 10035679"/>
                <a:gd name="connsiteY4152" fmla="*/ 783679 h 5893281"/>
                <a:gd name="connsiteX4153" fmla="*/ 1462318 w 10035679"/>
                <a:gd name="connsiteY4153" fmla="*/ 783679 h 5893281"/>
                <a:gd name="connsiteX4154" fmla="*/ 1466544 w 10035679"/>
                <a:gd name="connsiteY4154" fmla="*/ 786092 h 5893281"/>
                <a:gd name="connsiteX4155" fmla="*/ 1470771 w 10035679"/>
                <a:gd name="connsiteY4155" fmla="*/ 793943 h 5893281"/>
                <a:gd name="connsiteX4156" fmla="*/ 1446015 w 10035679"/>
                <a:gd name="connsiteY4156" fmla="*/ 793943 h 5893281"/>
                <a:gd name="connsiteX4157" fmla="*/ 8807630 w 10035679"/>
                <a:gd name="connsiteY4157" fmla="*/ 755301 h 5893281"/>
                <a:gd name="connsiteX4158" fmla="*/ 8840233 w 10035679"/>
                <a:gd name="connsiteY4158" fmla="*/ 759527 h 5893281"/>
                <a:gd name="connsiteX4159" fmla="*/ 8872836 w 10035679"/>
                <a:gd name="connsiteY4159" fmla="*/ 765565 h 5893281"/>
                <a:gd name="connsiteX4160" fmla="*/ 8901215 w 10035679"/>
                <a:gd name="connsiteY4160" fmla="*/ 775828 h 5893281"/>
                <a:gd name="connsiteX4161" fmla="*/ 8921138 w 10035679"/>
                <a:gd name="connsiteY4161" fmla="*/ 793942 h 5893281"/>
                <a:gd name="connsiteX4162" fmla="*/ 8935629 w 10035679"/>
                <a:gd name="connsiteY4162" fmla="*/ 818696 h 5893281"/>
                <a:gd name="connsiteX4163" fmla="*/ 8943479 w 10035679"/>
                <a:gd name="connsiteY4163" fmla="*/ 851901 h 5893281"/>
                <a:gd name="connsiteX4164" fmla="*/ 8896987 w 10035679"/>
                <a:gd name="connsiteY4164" fmla="*/ 843449 h 5893281"/>
                <a:gd name="connsiteX4165" fmla="*/ 8854121 w 10035679"/>
                <a:gd name="connsiteY4165" fmla="*/ 828958 h 5893281"/>
                <a:gd name="connsiteX4166" fmla="*/ 8822121 w 10035679"/>
                <a:gd name="connsiteY4166" fmla="*/ 808431 h 5893281"/>
                <a:gd name="connsiteX4167" fmla="*/ 8801593 w 10035679"/>
                <a:gd name="connsiteY4167" fmla="*/ 780054 h 5893281"/>
                <a:gd name="connsiteX4168" fmla="*/ 8805819 w 10035679"/>
                <a:gd name="connsiteY4168" fmla="*/ 775828 h 5893281"/>
                <a:gd name="connsiteX4169" fmla="*/ 8805819 w 10035679"/>
                <a:gd name="connsiteY4169" fmla="*/ 771602 h 5893281"/>
                <a:gd name="connsiteX4170" fmla="*/ 8807630 w 10035679"/>
                <a:gd name="connsiteY4170" fmla="*/ 769791 h 5893281"/>
                <a:gd name="connsiteX4171" fmla="*/ 8807630 w 10035679"/>
                <a:gd name="connsiteY4171" fmla="*/ 761337 h 5893281"/>
                <a:gd name="connsiteX4172" fmla="*/ 2003282 w 10035679"/>
                <a:gd name="connsiteY4172" fmla="*/ 732356 h 5893281"/>
                <a:gd name="connsiteX4173" fmla="*/ 2015357 w 10035679"/>
                <a:gd name="connsiteY4173" fmla="*/ 732356 h 5893281"/>
                <a:gd name="connsiteX4174" fmla="*/ 2017168 w 10035679"/>
                <a:gd name="connsiteY4174" fmla="*/ 732356 h 5893281"/>
                <a:gd name="connsiteX4175" fmla="*/ 2021394 w 10035679"/>
                <a:gd name="connsiteY4175" fmla="*/ 736582 h 5893281"/>
                <a:gd name="connsiteX4176" fmla="*/ 2025620 w 10035679"/>
                <a:gd name="connsiteY4176" fmla="*/ 736582 h 5893281"/>
                <a:gd name="connsiteX4177" fmla="*/ 2029243 w 10035679"/>
                <a:gd name="connsiteY4177" fmla="*/ 740809 h 5893281"/>
                <a:gd name="connsiteX4178" fmla="*/ 2031659 w 10035679"/>
                <a:gd name="connsiteY4178" fmla="*/ 746847 h 5893281"/>
                <a:gd name="connsiteX4179" fmla="*/ 2035280 w 10035679"/>
                <a:gd name="connsiteY4179" fmla="*/ 751073 h 5893281"/>
                <a:gd name="connsiteX4180" fmla="*/ 2035280 w 10035679"/>
                <a:gd name="connsiteY4180" fmla="*/ 761336 h 5893281"/>
                <a:gd name="connsiteX4181" fmla="*/ 2035280 w 10035679"/>
                <a:gd name="connsiteY4181" fmla="*/ 771601 h 5893281"/>
                <a:gd name="connsiteX4182" fmla="*/ 2029243 w 10035679"/>
                <a:gd name="connsiteY4182" fmla="*/ 793939 h 5893281"/>
                <a:gd name="connsiteX4183" fmla="*/ 2025620 w 10035679"/>
                <a:gd name="connsiteY4183" fmla="*/ 827147 h 5893281"/>
                <a:gd name="connsiteX4184" fmla="*/ 2021394 w 10035679"/>
                <a:gd name="connsiteY4184" fmla="*/ 851900 h 5893281"/>
                <a:gd name="connsiteX4185" fmla="*/ 2011129 w 10035679"/>
                <a:gd name="connsiteY4185" fmla="*/ 856126 h 5893281"/>
                <a:gd name="connsiteX4186" fmla="*/ 2003282 w 10035679"/>
                <a:gd name="connsiteY4186" fmla="*/ 857939 h 5893281"/>
                <a:gd name="connsiteX4187" fmla="*/ 1997243 w 10035679"/>
                <a:gd name="connsiteY4187" fmla="*/ 866391 h 5893281"/>
                <a:gd name="connsiteX4188" fmla="*/ 1988791 w 10035679"/>
                <a:gd name="connsiteY4188" fmla="*/ 866391 h 5893281"/>
                <a:gd name="connsiteX4189" fmla="*/ 1988791 w 10035679"/>
                <a:gd name="connsiteY4189" fmla="*/ 862165 h 5893281"/>
                <a:gd name="connsiteX4190" fmla="*/ 1986980 w 10035679"/>
                <a:gd name="connsiteY4190" fmla="*/ 862165 h 5893281"/>
                <a:gd name="connsiteX4191" fmla="*/ 1982752 w 10035679"/>
                <a:gd name="connsiteY4191" fmla="*/ 857939 h 5893281"/>
                <a:gd name="connsiteX4192" fmla="*/ 1974905 w 10035679"/>
                <a:gd name="connsiteY4192" fmla="*/ 851900 h 5893281"/>
                <a:gd name="connsiteX4193" fmla="*/ 1972489 w 10035679"/>
                <a:gd name="connsiteY4193" fmla="*/ 843448 h 5893281"/>
                <a:gd name="connsiteX4194" fmla="*/ 1972489 w 10035679"/>
                <a:gd name="connsiteY4194" fmla="*/ 833183 h 5893281"/>
                <a:gd name="connsiteX4195" fmla="*/ 1972489 w 10035679"/>
                <a:gd name="connsiteY4195" fmla="*/ 827147 h 5893281"/>
                <a:gd name="connsiteX4196" fmla="*/ 1964640 w 10035679"/>
                <a:gd name="connsiteY4196" fmla="*/ 818694 h 5893281"/>
                <a:gd name="connsiteX4197" fmla="*/ 1950754 w 10035679"/>
                <a:gd name="connsiteY4197" fmla="*/ 808430 h 5893281"/>
                <a:gd name="connsiteX4198" fmla="*/ 1932037 w 10035679"/>
                <a:gd name="connsiteY4198" fmla="*/ 804204 h 5893281"/>
                <a:gd name="connsiteX4199" fmla="*/ 1916338 w 10035679"/>
                <a:gd name="connsiteY4199" fmla="*/ 808430 h 5893281"/>
                <a:gd name="connsiteX4200" fmla="*/ 1897623 w 10035679"/>
                <a:gd name="connsiteY4200" fmla="*/ 804204 h 5893281"/>
                <a:gd name="connsiteX4201" fmla="*/ 1879509 w 10035679"/>
                <a:gd name="connsiteY4201" fmla="*/ 793939 h 5893281"/>
                <a:gd name="connsiteX4202" fmla="*/ 1865623 w 10035679"/>
                <a:gd name="connsiteY4202" fmla="*/ 771601 h 5893281"/>
                <a:gd name="connsiteX4203" fmla="*/ 1873472 w 10035679"/>
                <a:gd name="connsiteY4203" fmla="*/ 771601 h 5893281"/>
                <a:gd name="connsiteX4204" fmla="*/ 1877698 w 10035679"/>
                <a:gd name="connsiteY4204" fmla="*/ 765564 h 5893281"/>
                <a:gd name="connsiteX4205" fmla="*/ 1879509 w 10035679"/>
                <a:gd name="connsiteY4205" fmla="*/ 761336 h 5893281"/>
                <a:gd name="connsiteX4206" fmla="*/ 1879509 w 10035679"/>
                <a:gd name="connsiteY4206" fmla="*/ 759525 h 5893281"/>
                <a:gd name="connsiteX4207" fmla="*/ 1883735 w 10035679"/>
                <a:gd name="connsiteY4207" fmla="*/ 759525 h 5893281"/>
                <a:gd name="connsiteX4208" fmla="*/ 1887963 w 10035679"/>
                <a:gd name="connsiteY4208" fmla="*/ 759525 h 5893281"/>
                <a:gd name="connsiteX4209" fmla="*/ 1894000 w 10035679"/>
                <a:gd name="connsiteY4209" fmla="*/ 759525 h 5893281"/>
                <a:gd name="connsiteX4210" fmla="*/ 1906075 w 10035679"/>
                <a:gd name="connsiteY4210" fmla="*/ 755299 h 5893281"/>
                <a:gd name="connsiteX4211" fmla="*/ 1926000 w 10035679"/>
                <a:gd name="connsiteY4211" fmla="*/ 761336 h 5893281"/>
                <a:gd name="connsiteX4212" fmla="*/ 1950754 w 10035679"/>
                <a:gd name="connsiteY4212" fmla="*/ 759525 h 5893281"/>
                <a:gd name="connsiteX4213" fmla="*/ 1978526 w 10035679"/>
                <a:gd name="connsiteY4213" fmla="*/ 755299 h 5893281"/>
                <a:gd name="connsiteX4214" fmla="*/ 2003282 w 10035679"/>
                <a:gd name="connsiteY4214" fmla="*/ 755299 h 5893281"/>
                <a:gd name="connsiteX4215" fmla="*/ 1717706 w 10035679"/>
                <a:gd name="connsiteY4215" fmla="*/ 726320 h 5893281"/>
                <a:gd name="connsiteX4216" fmla="*/ 1727970 w 10035679"/>
                <a:gd name="connsiteY4216" fmla="*/ 726320 h 5893281"/>
                <a:gd name="connsiteX4217" fmla="*/ 1741856 w 10035679"/>
                <a:gd name="connsiteY4217" fmla="*/ 726320 h 5893281"/>
                <a:gd name="connsiteX4218" fmla="*/ 1746083 w 10035679"/>
                <a:gd name="connsiteY4218" fmla="*/ 732357 h 5893281"/>
                <a:gd name="connsiteX4219" fmla="*/ 1749706 w 10035679"/>
                <a:gd name="connsiteY4219" fmla="*/ 736585 h 5893281"/>
                <a:gd name="connsiteX4220" fmla="*/ 1752121 w 10035679"/>
                <a:gd name="connsiteY4220" fmla="*/ 745037 h 5893281"/>
                <a:gd name="connsiteX4221" fmla="*/ 1752121 w 10035679"/>
                <a:gd name="connsiteY4221" fmla="*/ 751074 h 5893281"/>
                <a:gd name="connsiteX4222" fmla="*/ 1756347 w 10035679"/>
                <a:gd name="connsiteY4222" fmla="*/ 759528 h 5893281"/>
                <a:gd name="connsiteX4223" fmla="*/ 1756347 w 10035679"/>
                <a:gd name="connsiteY4223" fmla="*/ 771601 h 5893281"/>
                <a:gd name="connsiteX4224" fmla="*/ 1749706 w 10035679"/>
                <a:gd name="connsiteY4224" fmla="*/ 771601 h 5893281"/>
                <a:gd name="connsiteX4225" fmla="*/ 1749706 w 10035679"/>
                <a:gd name="connsiteY4225" fmla="*/ 780056 h 5893281"/>
                <a:gd name="connsiteX4226" fmla="*/ 1756347 w 10035679"/>
                <a:gd name="connsiteY4226" fmla="*/ 780056 h 5893281"/>
                <a:gd name="connsiteX4227" fmla="*/ 1766007 w 10035679"/>
                <a:gd name="connsiteY4227" fmla="*/ 783677 h 5893281"/>
                <a:gd name="connsiteX4228" fmla="*/ 1778082 w 10035679"/>
                <a:gd name="connsiteY4228" fmla="*/ 786092 h 5893281"/>
                <a:gd name="connsiteX4229" fmla="*/ 1788347 w 10035679"/>
                <a:gd name="connsiteY4229" fmla="*/ 786092 h 5893281"/>
                <a:gd name="connsiteX4230" fmla="*/ 1802836 w 10035679"/>
                <a:gd name="connsiteY4230" fmla="*/ 786092 h 5893281"/>
                <a:gd name="connsiteX4231" fmla="*/ 1808874 w 10035679"/>
                <a:gd name="connsiteY4231" fmla="*/ 780056 h 5893281"/>
                <a:gd name="connsiteX4232" fmla="*/ 1812496 w 10035679"/>
                <a:gd name="connsiteY4232" fmla="*/ 775829 h 5893281"/>
                <a:gd name="connsiteX4233" fmla="*/ 1816722 w 10035679"/>
                <a:gd name="connsiteY4233" fmla="*/ 775829 h 5893281"/>
                <a:gd name="connsiteX4234" fmla="*/ 1820950 w 10035679"/>
                <a:gd name="connsiteY4234" fmla="*/ 775829 h 5893281"/>
                <a:gd name="connsiteX4235" fmla="*/ 1826987 w 10035679"/>
                <a:gd name="connsiteY4235" fmla="*/ 780056 h 5893281"/>
                <a:gd name="connsiteX4236" fmla="*/ 1831213 w 10035679"/>
                <a:gd name="connsiteY4236" fmla="*/ 783677 h 5893281"/>
                <a:gd name="connsiteX4237" fmla="*/ 1831213 w 10035679"/>
                <a:gd name="connsiteY4237" fmla="*/ 786092 h 5893281"/>
                <a:gd name="connsiteX4238" fmla="*/ 1831213 w 10035679"/>
                <a:gd name="connsiteY4238" fmla="*/ 790318 h 5893281"/>
                <a:gd name="connsiteX4239" fmla="*/ 1834836 w 10035679"/>
                <a:gd name="connsiteY4239" fmla="*/ 793942 h 5893281"/>
                <a:gd name="connsiteX4240" fmla="*/ 1834836 w 10035679"/>
                <a:gd name="connsiteY4240" fmla="*/ 800583 h 5893281"/>
                <a:gd name="connsiteX4241" fmla="*/ 1831213 w 10035679"/>
                <a:gd name="connsiteY4241" fmla="*/ 808432 h 5893281"/>
                <a:gd name="connsiteX4242" fmla="*/ 1831213 w 10035679"/>
                <a:gd name="connsiteY4242" fmla="*/ 812658 h 5893281"/>
                <a:gd name="connsiteX4243" fmla="*/ 1831213 w 10035679"/>
                <a:gd name="connsiteY4243" fmla="*/ 815074 h 5893281"/>
                <a:gd name="connsiteX4244" fmla="*/ 1831213 w 10035679"/>
                <a:gd name="connsiteY4244" fmla="*/ 818695 h 5893281"/>
                <a:gd name="connsiteX4245" fmla="*/ 1826987 w 10035679"/>
                <a:gd name="connsiteY4245" fmla="*/ 827147 h 5893281"/>
                <a:gd name="connsiteX4246" fmla="*/ 1806459 w 10035679"/>
                <a:gd name="connsiteY4246" fmla="*/ 837412 h 5893281"/>
                <a:gd name="connsiteX4247" fmla="*/ 1780498 w 10035679"/>
                <a:gd name="connsiteY4247" fmla="*/ 837412 h 5893281"/>
                <a:gd name="connsiteX4248" fmla="*/ 1752121 w 10035679"/>
                <a:gd name="connsiteY4248" fmla="*/ 837412 h 5893281"/>
                <a:gd name="connsiteX4249" fmla="*/ 1723744 w 10035679"/>
                <a:gd name="connsiteY4249" fmla="*/ 843449 h 5893281"/>
                <a:gd name="connsiteX4250" fmla="*/ 1703217 w 10035679"/>
                <a:gd name="connsiteY4250" fmla="*/ 857940 h 5893281"/>
                <a:gd name="connsiteX4251" fmla="*/ 1679066 w 10035679"/>
                <a:gd name="connsiteY4251" fmla="*/ 876656 h 5893281"/>
                <a:gd name="connsiteX4252" fmla="*/ 1656726 w 10035679"/>
                <a:gd name="connsiteY4252" fmla="*/ 894768 h 5893281"/>
                <a:gd name="connsiteX4253" fmla="*/ 1626539 w 10035679"/>
                <a:gd name="connsiteY4253" fmla="*/ 905033 h 5893281"/>
                <a:gd name="connsiteX4254" fmla="*/ 1622313 w 10035679"/>
                <a:gd name="connsiteY4254" fmla="*/ 898995 h 5893281"/>
                <a:gd name="connsiteX4255" fmla="*/ 1618087 w 10035679"/>
                <a:gd name="connsiteY4255" fmla="*/ 891147 h 5893281"/>
                <a:gd name="connsiteX4256" fmla="*/ 1618087 w 10035679"/>
                <a:gd name="connsiteY4256" fmla="*/ 884506 h 5893281"/>
                <a:gd name="connsiteX4257" fmla="*/ 1614464 w 10035679"/>
                <a:gd name="connsiteY4257" fmla="*/ 872430 h 5893281"/>
                <a:gd name="connsiteX4258" fmla="*/ 1626539 w 10035679"/>
                <a:gd name="connsiteY4258" fmla="*/ 866392 h 5893281"/>
                <a:gd name="connsiteX4259" fmla="*/ 1636804 w 10035679"/>
                <a:gd name="connsiteY4259" fmla="*/ 857940 h 5893281"/>
                <a:gd name="connsiteX4260" fmla="*/ 1642840 w 10035679"/>
                <a:gd name="connsiteY4260" fmla="*/ 847677 h 5893281"/>
                <a:gd name="connsiteX4261" fmla="*/ 1650690 w 10035679"/>
                <a:gd name="connsiteY4261" fmla="*/ 837412 h 5893281"/>
                <a:gd name="connsiteX4262" fmla="*/ 1654916 w 10035679"/>
                <a:gd name="connsiteY4262" fmla="*/ 827147 h 5893281"/>
                <a:gd name="connsiteX4263" fmla="*/ 1614464 w 10035679"/>
                <a:gd name="connsiteY4263" fmla="*/ 827147 h 5893281"/>
                <a:gd name="connsiteX4264" fmla="*/ 1589710 w 10035679"/>
                <a:gd name="connsiteY4264" fmla="*/ 837412 h 5893281"/>
                <a:gd name="connsiteX4265" fmla="*/ 1561936 w 10035679"/>
                <a:gd name="connsiteY4265" fmla="*/ 841638 h 5893281"/>
                <a:gd name="connsiteX4266" fmla="*/ 1529334 w 10035679"/>
                <a:gd name="connsiteY4266" fmla="*/ 837412 h 5893281"/>
                <a:gd name="connsiteX4267" fmla="*/ 1508806 w 10035679"/>
                <a:gd name="connsiteY4267" fmla="*/ 827147 h 5893281"/>
                <a:gd name="connsiteX4268" fmla="*/ 1499146 w 10035679"/>
                <a:gd name="connsiteY4268" fmla="*/ 827147 h 5893281"/>
                <a:gd name="connsiteX4269" fmla="*/ 1499146 w 10035679"/>
                <a:gd name="connsiteY4269" fmla="*/ 818695 h 5893281"/>
                <a:gd name="connsiteX4270" fmla="*/ 1508806 w 10035679"/>
                <a:gd name="connsiteY4270" fmla="*/ 815074 h 5893281"/>
                <a:gd name="connsiteX4271" fmla="*/ 1517258 w 10035679"/>
                <a:gd name="connsiteY4271" fmla="*/ 812658 h 5893281"/>
                <a:gd name="connsiteX4272" fmla="*/ 1519071 w 10035679"/>
                <a:gd name="connsiteY4272" fmla="*/ 808432 h 5893281"/>
                <a:gd name="connsiteX4273" fmla="*/ 1526918 w 10035679"/>
                <a:gd name="connsiteY4273" fmla="*/ 804204 h 5893281"/>
                <a:gd name="connsiteX4274" fmla="*/ 1529334 w 10035679"/>
                <a:gd name="connsiteY4274" fmla="*/ 793942 h 5893281"/>
                <a:gd name="connsiteX4275" fmla="*/ 1523297 w 10035679"/>
                <a:gd name="connsiteY4275" fmla="*/ 793942 h 5893281"/>
                <a:gd name="connsiteX4276" fmla="*/ 1523297 w 10035679"/>
                <a:gd name="connsiteY4276" fmla="*/ 786092 h 5893281"/>
                <a:gd name="connsiteX4277" fmla="*/ 1533560 w 10035679"/>
                <a:gd name="connsiteY4277" fmla="*/ 786092 h 5893281"/>
                <a:gd name="connsiteX4278" fmla="*/ 1541409 w 10035679"/>
                <a:gd name="connsiteY4278" fmla="*/ 783677 h 5893281"/>
                <a:gd name="connsiteX4279" fmla="*/ 1547447 w 10035679"/>
                <a:gd name="connsiteY4279" fmla="*/ 783677 h 5893281"/>
                <a:gd name="connsiteX4280" fmla="*/ 1555295 w 10035679"/>
                <a:gd name="connsiteY4280" fmla="*/ 780056 h 5893281"/>
                <a:gd name="connsiteX4281" fmla="*/ 1551673 w 10035679"/>
                <a:gd name="connsiteY4281" fmla="*/ 775829 h 5893281"/>
                <a:gd name="connsiteX4282" fmla="*/ 1547447 w 10035679"/>
                <a:gd name="connsiteY4282" fmla="*/ 771601 h 5893281"/>
                <a:gd name="connsiteX4283" fmla="*/ 1543222 w 10035679"/>
                <a:gd name="connsiteY4283" fmla="*/ 769791 h 5893281"/>
                <a:gd name="connsiteX4284" fmla="*/ 1543222 w 10035679"/>
                <a:gd name="connsiteY4284" fmla="*/ 765565 h 5893281"/>
                <a:gd name="connsiteX4285" fmla="*/ 1541409 w 10035679"/>
                <a:gd name="connsiteY4285" fmla="*/ 761339 h 5893281"/>
                <a:gd name="connsiteX4286" fmla="*/ 1537183 w 10035679"/>
                <a:gd name="connsiteY4286" fmla="*/ 755300 h 5893281"/>
                <a:gd name="connsiteX4287" fmla="*/ 1543222 w 10035679"/>
                <a:gd name="connsiteY4287" fmla="*/ 755300 h 5893281"/>
                <a:gd name="connsiteX4288" fmla="*/ 1547447 w 10035679"/>
                <a:gd name="connsiteY4288" fmla="*/ 751074 h 5893281"/>
                <a:gd name="connsiteX4289" fmla="*/ 1551673 w 10035679"/>
                <a:gd name="connsiteY4289" fmla="*/ 751074 h 5893281"/>
                <a:gd name="connsiteX4290" fmla="*/ 1555295 w 10035679"/>
                <a:gd name="connsiteY4290" fmla="*/ 746848 h 5893281"/>
                <a:gd name="connsiteX4291" fmla="*/ 1593936 w 10035679"/>
                <a:gd name="connsiteY4291" fmla="*/ 759528 h 5893281"/>
                <a:gd name="connsiteX4292" fmla="*/ 1626539 w 10035679"/>
                <a:gd name="connsiteY4292" fmla="*/ 771601 h 5893281"/>
                <a:gd name="connsiteX4293" fmla="*/ 1654916 w 10035679"/>
                <a:gd name="connsiteY4293" fmla="*/ 786092 h 5893281"/>
                <a:gd name="connsiteX4294" fmla="*/ 1685103 w 10035679"/>
                <a:gd name="connsiteY4294" fmla="*/ 798168 h 5893281"/>
                <a:gd name="connsiteX4295" fmla="*/ 1723744 w 10035679"/>
                <a:gd name="connsiteY4295" fmla="*/ 800583 h 5893281"/>
                <a:gd name="connsiteX4296" fmla="*/ 1717706 w 10035679"/>
                <a:gd name="connsiteY4296" fmla="*/ 783677 h 5893281"/>
                <a:gd name="connsiteX4297" fmla="*/ 1711669 w 10035679"/>
                <a:gd name="connsiteY4297" fmla="*/ 769791 h 5893281"/>
                <a:gd name="connsiteX4298" fmla="*/ 1707443 w 10035679"/>
                <a:gd name="connsiteY4298" fmla="*/ 759528 h 5893281"/>
                <a:gd name="connsiteX4299" fmla="*/ 1703217 w 10035679"/>
                <a:gd name="connsiteY4299" fmla="*/ 732357 h 5893281"/>
                <a:gd name="connsiteX4300" fmla="*/ 1711669 w 10035679"/>
                <a:gd name="connsiteY4300" fmla="*/ 730546 h 5893281"/>
                <a:gd name="connsiteX4301" fmla="*/ 1508805 w 10035679"/>
                <a:gd name="connsiteY4301" fmla="*/ 682849 h 5893281"/>
                <a:gd name="connsiteX4302" fmla="*/ 1508805 w 10035679"/>
                <a:gd name="connsiteY4302" fmla="*/ 697340 h 5893281"/>
                <a:gd name="connsiteX4303" fmla="*/ 1508805 w 10035679"/>
                <a:gd name="connsiteY4303" fmla="*/ 707603 h 5893281"/>
                <a:gd name="connsiteX4304" fmla="*/ 1513031 w 10035679"/>
                <a:gd name="connsiteY4304" fmla="*/ 717868 h 5893281"/>
                <a:gd name="connsiteX4305" fmla="*/ 1508805 w 10035679"/>
                <a:gd name="connsiteY4305" fmla="*/ 726320 h 5893281"/>
                <a:gd name="connsiteX4306" fmla="*/ 1508805 w 10035679"/>
                <a:gd name="connsiteY4306" fmla="*/ 732359 h 5893281"/>
                <a:gd name="connsiteX4307" fmla="*/ 1499145 w 10035679"/>
                <a:gd name="connsiteY4307" fmla="*/ 740811 h 5893281"/>
                <a:gd name="connsiteX4308" fmla="*/ 1488882 w 10035679"/>
                <a:gd name="connsiteY4308" fmla="*/ 746848 h 5893281"/>
                <a:gd name="connsiteX4309" fmla="*/ 1476807 w 10035679"/>
                <a:gd name="connsiteY4309" fmla="*/ 755300 h 5893281"/>
                <a:gd name="connsiteX4310" fmla="*/ 1470768 w 10035679"/>
                <a:gd name="connsiteY4310" fmla="*/ 765565 h 5893281"/>
                <a:gd name="connsiteX4311" fmla="*/ 1456278 w 10035679"/>
                <a:gd name="connsiteY4311" fmla="*/ 759529 h 5893281"/>
                <a:gd name="connsiteX4312" fmla="*/ 1448430 w 10035679"/>
                <a:gd name="connsiteY4312" fmla="*/ 755300 h 5893281"/>
                <a:gd name="connsiteX4313" fmla="*/ 1442392 w 10035679"/>
                <a:gd name="connsiteY4313" fmla="*/ 751074 h 5893281"/>
                <a:gd name="connsiteX4314" fmla="*/ 1438166 w 10035679"/>
                <a:gd name="connsiteY4314" fmla="*/ 746848 h 5893281"/>
                <a:gd name="connsiteX4315" fmla="*/ 1432129 w 10035679"/>
                <a:gd name="connsiteY4315" fmla="*/ 740811 h 5893281"/>
                <a:gd name="connsiteX4316" fmla="*/ 1427903 w 10035679"/>
                <a:gd name="connsiteY4316" fmla="*/ 775830 h 5893281"/>
                <a:gd name="connsiteX4317" fmla="*/ 1417638 w 10035679"/>
                <a:gd name="connsiteY4317" fmla="*/ 793943 h 5893281"/>
                <a:gd name="connsiteX4318" fmla="*/ 1391677 w 10035679"/>
                <a:gd name="connsiteY4318" fmla="*/ 800584 h 5893281"/>
                <a:gd name="connsiteX4319" fmla="*/ 1371149 w 10035679"/>
                <a:gd name="connsiteY4319" fmla="*/ 800584 h 5893281"/>
                <a:gd name="connsiteX4320" fmla="*/ 1348809 w 10035679"/>
                <a:gd name="connsiteY4320" fmla="*/ 800584 h 5893281"/>
                <a:gd name="connsiteX4321" fmla="*/ 1322848 w 10035679"/>
                <a:gd name="connsiteY4321" fmla="*/ 800584 h 5893281"/>
                <a:gd name="connsiteX4322" fmla="*/ 1322848 w 10035679"/>
                <a:gd name="connsiteY4322" fmla="*/ 771604 h 5893281"/>
                <a:gd name="connsiteX4323" fmla="*/ 1360885 w 10035679"/>
                <a:gd name="connsiteY4323" fmla="*/ 745037 h 5893281"/>
                <a:gd name="connsiteX4324" fmla="*/ 1403752 w 10035679"/>
                <a:gd name="connsiteY4324" fmla="*/ 717868 h 5893281"/>
                <a:gd name="connsiteX4325" fmla="*/ 1452051 w 10035679"/>
                <a:gd name="connsiteY4325" fmla="*/ 697340 h 5893281"/>
                <a:gd name="connsiteX4326" fmla="*/ 8659712 w 10035679"/>
                <a:gd name="connsiteY4326" fmla="*/ 682849 h 5893281"/>
                <a:gd name="connsiteX4327" fmla="*/ 8678427 w 10035679"/>
                <a:gd name="connsiteY4327" fmla="*/ 682849 h 5893281"/>
                <a:gd name="connsiteX4328" fmla="*/ 8684466 w 10035679"/>
                <a:gd name="connsiteY4328" fmla="*/ 701566 h 5893281"/>
                <a:gd name="connsiteX4329" fmla="*/ 8684466 w 10035679"/>
                <a:gd name="connsiteY4329" fmla="*/ 722093 h 5893281"/>
                <a:gd name="connsiteX4330" fmla="*/ 8684466 w 10035679"/>
                <a:gd name="connsiteY4330" fmla="*/ 746847 h 5893281"/>
                <a:gd name="connsiteX4331" fmla="*/ 8716464 w 10035679"/>
                <a:gd name="connsiteY4331" fmla="*/ 736584 h 5893281"/>
                <a:gd name="connsiteX4332" fmla="*/ 8741220 w 10035679"/>
                <a:gd name="connsiteY4332" fmla="*/ 722093 h 5893281"/>
                <a:gd name="connsiteX4333" fmla="*/ 8769596 w 10035679"/>
                <a:gd name="connsiteY4333" fmla="*/ 707602 h 5893281"/>
                <a:gd name="connsiteX4334" fmla="*/ 8769596 w 10035679"/>
                <a:gd name="connsiteY4334" fmla="*/ 818696 h 5893281"/>
                <a:gd name="connsiteX4335" fmla="*/ 8769596 w 10035679"/>
                <a:gd name="connsiteY4335" fmla="*/ 822922 h 5893281"/>
                <a:gd name="connsiteX4336" fmla="*/ 8765370 w 10035679"/>
                <a:gd name="connsiteY4336" fmla="*/ 822922 h 5893281"/>
                <a:gd name="connsiteX4337" fmla="*/ 8763558 w 10035679"/>
                <a:gd name="connsiteY4337" fmla="*/ 827150 h 5893281"/>
                <a:gd name="connsiteX4338" fmla="*/ 8736992 w 10035679"/>
                <a:gd name="connsiteY4338" fmla="*/ 827150 h 5893281"/>
                <a:gd name="connsiteX4339" fmla="*/ 8702578 w 10035679"/>
                <a:gd name="connsiteY4339" fmla="*/ 828960 h 5893281"/>
                <a:gd name="connsiteX4340" fmla="*/ 8668165 w 10035679"/>
                <a:gd name="connsiteY4340" fmla="*/ 833187 h 5893281"/>
                <a:gd name="connsiteX4341" fmla="*/ 8639788 w 10035679"/>
                <a:gd name="connsiteY4341" fmla="*/ 837413 h 5893281"/>
                <a:gd name="connsiteX4342" fmla="*/ 8617448 w 10035679"/>
                <a:gd name="connsiteY4342" fmla="*/ 841639 h 5893281"/>
                <a:gd name="connsiteX4343" fmla="*/ 8607185 w 10035679"/>
                <a:gd name="connsiteY4343" fmla="*/ 843452 h 5893281"/>
                <a:gd name="connsiteX4344" fmla="*/ 8583034 w 10035679"/>
                <a:gd name="connsiteY4344" fmla="*/ 822922 h 5893281"/>
                <a:gd name="connsiteX4345" fmla="*/ 8564920 w 10035679"/>
                <a:gd name="connsiteY4345" fmla="*/ 793942 h 5893281"/>
                <a:gd name="connsiteX4346" fmla="*/ 8554657 w 10035679"/>
                <a:gd name="connsiteY4346" fmla="*/ 755300 h 5893281"/>
                <a:gd name="connsiteX4347" fmla="*/ 8556468 w 10035679"/>
                <a:gd name="connsiteY4347" fmla="*/ 745037 h 5893281"/>
                <a:gd name="connsiteX4348" fmla="*/ 8560694 w 10035679"/>
                <a:gd name="connsiteY4348" fmla="*/ 736584 h 5893281"/>
                <a:gd name="connsiteX4349" fmla="*/ 8564920 w 10035679"/>
                <a:gd name="connsiteY4349" fmla="*/ 730546 h 5893281"/>
                <a:gd name="connsiteX4350" fmla="*/ 8569148 w 10035679"/>
                <a:gd name="connsiteY4350" fmla="*/ 722093 h 5893281"/>
                <a:gd name="connsiteX4351" fmla="*/ 8570959 w 10035679"/>
                <a:gd name="connsiteY4351" fmla="*/ 716057 h 5893281"/>
                <a:gd name="connsiteX4352" fmla="*/ 8584845 w 10035679"/>
                <a:gd name="connsiteY4352" fmla="*/ 707602 h 5893281"/>
                <a:gd name="connsiteX4353" fmla="*/ 8603562 w 10035679"/>
                <a:gd name="connsiteY4353" fmla="*/ 697340 h 5893281"/>
                <a:gd name="connsiteX4354" fmla="*/ 8631938 w 10035679"/>
                <a:gd name="connsiteY4354" fmla="*/ 687075 h 5893281"/>
                <a:gd name="connsiteX4355" fmla="*/ 2728395 w 10035679"/>
                <a:gd name="connsiteY4355" fmla="*/ 682849 h 5893281"/>
                <a:gd name="connsiteX4356" fmla="*/ 2752548 w 10035679"/>
                <a:gd name="connsiteY4356" fmla="*/ 693113 h 5893281"/>
                <a:gd name="connsiteX4357" fmla="*/ 2752548 w 10035679"/>
                <a:gd name="connsiteY4357" fmla="*/ 701565 h 5893281"/>
                <a:gd name="connsiteX4358" fmla="*/ 2742283 w 10035679"/>
                <a:gd name="connsiteY4358" fmla="*/ 701565 h 5893281"/>
                <a:gd name="connsiteX4359" fmla="*/ 2736245 w 10035679"/>
                <a:gd name="connsiteY4359" fmla="*/ 701565 h 5893281"/>
                <a:gd name="connsiteX4360" fmla="*/ 2732019 w 10035679"/>
                <a:gd name="connsiteY4360" fmla="*/ 701565 h 5893281"/>
                <a:gd name="connsiteX4361" fmla="*/ 2728395 w 10035679"/>
                <a:gd name="connsiteY4361" fmla="*/ 697339 h 5893281"/>
                <a:gd name="connsiteX4362" fmla="*/ 2728395 w 10035679"/>
                <a:gd name="connsiteY4362" fmla="*/ 693113 h 5893281"/>
                <a:gd name="connsiteX4363" fmla="*/ 1988793 w 10035679"/>
                <a:gd name="connsiteY4363" fmla="*/ 668964 h 5893281"/>
                <a:gd name="connsiteX4364" fmla="*/ 2053998 w 10035679"/>
                <a:gd name="connsiteY4364" fmla="*/ 668964 h 5893281"/>
                <a:gd name="connsiteX4365" fmla="*/ 2053998 w 10035679"/>
                <a:gd name="connsiteY4365" fmla="*/ 675000 h 5893281"/>
                <a:gd name="connsiteX4366" fmla="*/ 2057621 w 10035679"/>
                <a:gd name="connsiteY4366" fmla="*/ 682849 h 5893281"/>
                <a:gd name="connsiteX4367" fmla="*/ 2057621 w 10035679"/>
                <a:gd name="connsiteY4367" fmla="*/ 689491 h 5893281"/>
                <a:gd name="connsiteX4368" fmla="*/ 2060037 w 10035679"/>
                <a:gd name="connsiteY4368" fmla="*/ 701566 h 5893281"/>
                <a:gd name="connsiteX4369" fmla="*/ 2043735 w 10035679"/>
                <a:gd name="connsiteY4369" fmla="*/ 701566 h 5893281"/>
                <a:gd name="connsiteX4370" fmla="*/ 2035281 w 10035679"/>
                <a:gd name="connsiteY4370" fmla="*/ 701566 h 5893281"/>
                <a:gd name="connsiteX4371" fmla="*/ 2029245 w 10035679"/>
                <a:gd name="connsiteY4371" fmla="*/ 701566 h 5893281"/>
                <a:gd name="connsiteX4372" fmla="*/ 2015359 w 10035679"/>
                <a:gd name="connsiteY4372" fmla="*/ 697340 h 5893281"/>
                <a:gd name="connsiteX4373" fmla="*/ 2003283 w 10035679"/>
                <a:gd name="connsiteY4373" fmla="*/ 697340 h 5893281"/>
                <a:gd name="connsiteX4374" fmla="*/ 1988793 w 10035679"/>
                <a:gd name="connsiteY4374" fmla="*/ 693114 h 5893281"/>
                <a:gd name="connsiteX4375" fmla="*/ 2140938 w 10035679"/>
                <a:gd name="connsiteY4375" fmla="*/ 668961 h 5893281"/>
                <a:gd name="connsiteX4376" fmla="*/ 2153014 w 10035679"/>
                <a:gd name="connsiteY4376" fmla="*/ 668961 h 5893281"/>
                <a:gd name="connsiteX4377" fmla="*/ 2159050 w 10035679"/>
                <a:gd name="connsiteY4377" fmla="*/ 689489 h 5893281"/>
                <a:gd name="connsiteX4378" fmla="*/ 2173541 w 10035679"/>
                <a:gd name="connsiteY4378" fmla="*/ 697338 h 5893281"/>
                <a:gd name="connsiteX4379" fmla="*/ 2195276 w 10035679"/>
                <a:gd name="connsiteY4379" fmla="*/ 697338 h 5893281"/>
                <a:gd name="connsiteX4380" fmla="*/ 2229690 w 10035679"/>
                <a:gd name="connsiteY4380" fmla="*/ 693112 h 5893281"/>
                <a:gd name="connsiteX4381" fmla="*/ 2229690 w 10035679"/>
                <a:gd name="connsiteY4381" fmla="*/ 701564 h 5893281"/>
                <a:gd name="connsiteX4382" fmla="*/ 2233918 w 10035679"/>
                <a:gd name="connsiteY4382" fmla="*/ 711829 h 5893281"/>
                <a:gd name="connsiteX4383" fmla="*/ 2238144 w 10035679"/>
                <a:gd name="connsiteY4383" fmla="*/ 722092 h 5893281"/>
                <a:gd name="connsiteX4384" fmla="*/ 2238144 w 10035679"/>
                <a:gd name="connsiteY4384" fmla="*/ 730544 h 5893281"/>
                <a:gd name="connsiteX4385" fmla="*/ 2238144 w 10035679"/>
                <a:gd name="connsiteY4385" fmla="*/ 740808 h 5893281"/>
                <a:gd name="connsiteX4386" fmla="*/ 2238144 w 10035679"/>
                <a:gd name="connsiteY4386" fmla="*/ 746845 h 5893281"/>
                <a:gd name="connsiteX4387" fmla="*/ 2276784 w 10035679"/>
                <a:gd name="connsiteY4387" fmla="*/ 769788 h 5893281"/>
                <a:gd name="connsiteX4388" fmla="*/ 2320859 w 10035679"/>
                <a:gd name="connsiteY4388" fmla="*/ 780053 h 5893281"/>
                <a:gd name="connsiteX4389" fmla="*/ 2371574 w 10035679"/>
                <a:gd name="connsiteY4389" fmla="*/ 780053 h 5893281"/>
                <a:gd name="connsiteX4390" fmla="*/ 2420479 w 10035679"/>
                <a:gd name="connsiteY4390" fmla="*/ 780053 h 5893281"/>
                <a:gd name="connsiteX4391" fmla="*/ 2474817 w 10035679"/>
                <a:gd name="connsiteY4391" fmla="*/ 775827 h 5893281"/>
                <a:gd name="connsiteX4392" fmla="*/ 2519496 w 10035679"/>
                <a:gd name="connsiteY4392" fmla="*/ 780053 h 5893281"/>
                <a:gd name="connsiteX4393" fmla="*/ 2519496 w 10035679"/>
                <a:gd name="connsiteY4393" fmla="*/ 790317 h 5893281"/>
                <a:gd name="connsiteX4394" fmla="*/ 2523724 w 10035679"/>
                <a:gd name="connsiteY4394" fmla="*/ 800580 h 5893281"/>
                <a:gd name="connsiteX4395" fmla="*/ 2527950 w 10035679"/>
                <a:gd name="connsiteY4395" fmla="*/ 808429 h 5893281"/>
                <a:gd name="connsiteX4396" fmla="*/ 2527950 w 10035679"/>
                <a:gd name="connsiteY4396" fmla="*/ 812655 h 5893281"/>
                <a:gd name="connsiteX4397" fmla="*/ 2527950 w 10035679"/>
                <a:gd name="connsiteY4397" fmla="*/ 818694 h 5893281"/>
                <a:gd name="connsiteX4398" fmla="*/ 2527950 w 10035679"/>
                <a:gd name="connsiteY4398" fmla="*/ 827146 h 5893281"/>
                <a:gd name="connsiteX4399" fmla="*/ 2519496 w 10035679"/>
                <a:gd name="connsiteY4399" fmla="*/ 851900 h 5893281"/>
                <a:gd name="connsiteX4400" fmla="*/ 2499573 w 10035679"/>
                <a:gd name="connsiteY4400" fmla="*/ 851900 h 5893281"/>
                <a:gd name="connsiteX4401" fmla="*/ 2474817 w 10035679"/>
                <a:gd name="connsiteY4401" fmla="*/ 847674 h 5893281"/>
                <a:gd name="connsiteX4402" fmla="*/ 2456705 w 10035679"/>
                <a:gd name="connsiteY4402" fmla="*/ 843448 h 5893281"/>
                <a:gd name="connsiteX4403" fmla="*/ 2448856 w 10035679"/>
                <a:gd name="connsiteY4403" fmla="*/ 843448 h 5893281"/>
                <a:gd name="connsiteX4404" fmla="*/ 2442819 w 10035679"/>
                <a:gd name="connsiteY4404" fmla="*/ 847674 h 5893281"/>
                <a:gd name="connsiteX4405" fmla="*/ 2438593 w 10035679"/>
                <a:gd name="connsiteY4405" fmla="*/ 856126 h 5893281"/>
                <a:gd name="connsiteX4406" fmla="*/ 2434367 w 10035679"/>
                <a:gd name="connsiteY4406" fmla="*/ 857938 h 5893281"/>
                <a:gd name="connsiteX4407" fmla="*/ 2428328 w 10035679"/>
                <a:gd name="connsiteY4407" fmla="*/ 857938 h 5893281"/>
                <a:gd name="connsiteX4408" fmla="*/ 2424102 w 10035679"/>
                <a:gd name="connsiteY4408" fmla="*/ 862164 h 5893281"/>
                <a:gd name="connsiteX4409" fmla="*/ 2414442 w 10035679"/>
                <a:gd name="connsiteY4409" fmla="*/ 866391 h 5893281"/>
                <a:gd name="connsiteX4410" fmla="*/ 2404178 w 10035679"/>
                <a:gd name="connsiteY4410" fmla="*/ 866391 h 5893281"/>
                <a:gd name="connsiteX4411" fmla="*/ 2392102 w 10035679"/>
                <a:gd name="connsiteY4411" fmla="*/ 870617 h 5893281"/>
                <a:gd name="connsiteX4412" fmla="*/ 2386066 w 10035679"/>
                <a:gd name="connsiteY4412" fmla="*/ 872427 h 5893281"/>
                <a:gd name="connsiteX4413" fmla="*/ 2375800 w 10035679"/>
                <a:gd name="connsiteY4413" fmla="*/ 872427 h 5893281"/>
                <a:gd name="connsiteX4414" fmla="*/ 2363725 w 10035679"/>
                <a:gd name="connsiteY4414" fmla="*/ 872427 h 5893281"/>
                <a:gd name="connsiteX4415" fmla="*/ 2357688 w 10035679"/>
                <a:gd name="connsiteY4415" fmla="*/ 862164 h 5893281"/>
                <a:gd name="connsiteX4416" fmla="*/ 2353462 w 10035679"/>
                <a:gd name="connsiteY4416" fmla="*/ 851900 h 5893281"/>
                <a:gd name="connsiteX4417" fmla="*/ 2347423 w 10035679"/>
                <a:gd name="connsiteY4417" fmla="*/ 843448 h 5893281"/>
                <a:gd name="connsiteX4418" fmla="*/ 2347423 w 10035679"/>
                <a:gd name="connsiteY4418" fmla="*/ 851900 h 5893281"/>
                <a:gd name="connsiteX4419" fmla="*/ 2339576 w 10035679"/>
                <a:gd name="connsiteY4419" fmla="*/ 857938 h 5893281"/>
                <a:gd name="connsiteX4420" fmla="*/ 2335348 w 10035679"/>
                <a:gd name="connsiteY4420" fmla="*/ 866391 h 5893281"/>
                <a:gd name="connsiteX4421" fmla="*/ 2333537 w 10035679"/>
                <a:gd name="connsiteY4421" fmla="*/ 872427 h 5893281"/>
                <a:gd name="connsiteX4422" fmla="*/ 2314821 w 10035679"/>
                <a:gd name="connsiteY4422" fmla="*/ 872427 h 5893281"/>
                <a:gd name="connsiteX4423" fmla="*/ 2306973 w 10035679"/>
                <a:gd name="connsiteY4423" fmla="*/ 862164 h 5893281"/>
                <a:gd name="connsiteX4424" fmla="*/ 2300935 w 10035679"/>
                <a:gd name="connsiteY4424" fmla="*/ 847674 h 5893281"/>
                <a:gd name="connsiteX4425" fmla="*/ 2294898 w 10035679"/>
                <a:gd name="connsiteY4425" fmla="*/ 833183 h 5893281"/>
                <a:gd name="connsiteX4426" fmla="*/ 2290670 w 10035679"/>
                <a:gd name="connsiteY4426" fmla="*/ 843448 h 5893281"/>
                <a:gd name="connsiteX4427" fmla="*/ 2286444 w 10035679"/>
                <a:gd name="connsiteY4427" fmla="*/ 851900 h 5893281"/>
                <a:gd name="connsiteX4428" fmla="*/ 2282822 w 10035679"/>
                <a:gd name="connsiteY4428" fmla="*/ 856126 h 5893281"/>
                <a:gd name="connsiteX4429" fmla="*/ 2276784 w 10035679"/>
                <a:gd name="connsiteY4429" fmla="*/ 856126 h 5893281"/>
                <a:gd name="connsiteX4430" fmla="*/ 2268332 w 10035679"/>
                <a:gd name="connsiteY4430" fmla="*/ 851900 h 5893281"/>
                <a:gd name="connsiteX4431" fmla="*/ 2262295 w 10035679"/>
                <a:gd name="connsiteY4431" fmla="*/ 847674 h 5893281"/>
                <a:gd name="connsiteX4432" fmla="*/ 2258067 w 10035679"/>
                <a:gd name="connsiteY4432" fmla="*/ 843448 h 5893281"/>
                <a:gd name="connsiteX4433" fmla="*/ 2258067 w 10035679"/>
                <a:gd name="connsiteY4433" fmla="*/ 841635 h 5893281"/>
                <a:gd name="connsiteX4434" fmla="*/ 2258067 w 10035679"/>
                <a:gd name="connsiteY4434" fmla="*/ 837409 h 5893281"/>
                <a:gd name="connsiteX4435" fmla="*/ 2258067 w 10035679"/>
                <a:gd name="connsiteY4435" fmla="*/ 833183 h 5893281"/>
                <a:gd name="connsiteX4436" fmla="*/ 2258067 w 10035679"/>
                <a:gd name="connsiteY4436" fmla="*/ 828957 h 5893281"/>
                <a:gd name="connsiteX4437" fmla="*/ 2254446 w 10035679"/>
                <a:gd name="connsiteY4437" fmla="*/ 827146 h 5893281"/>
                <a:gd name="connsiteX4438" fmla="*/ 2252030 w 10035679"/>
                <a:gd name="connsiteY4438" fmla="*/ 827146 h 5893281"/>
                <a:gd name="connsiteX4439" fmla="*/ 2248407 w 10035679"/>
                <a:gd name="connsiteY4439" fmla="*/ 828957 h 5893281"/>
                <a:gd name="connsiteX4440" fmla="*/ 2239955 w 10035679"/>
                <a:gd name="connsiteY4440" fmla="*/ 828957 h 5893281"/>
                <a:gd name="connsiteX4441" fmla="*/ 2229690 w 10035679"/>
                <a:gd name="connsiteY4441" fmla="*/ 833183 h 5893281"/>
                <a:gd name="connsiteX4442" fmla="*/ 2223653 w 10035679"/>
                <a:gd name="connsiteY4442" fmla="*/ 833183 h 5893281"/>
                <a:gd name="connsiteX4443" fmla="*/ 2211578 w 10035679"/>
                <a:gd name="connsiteY4443" fmla="*/ 837409 h 5893281"/>
                <a:gd name="connsiteX4444" fmla="*/ 2209767 w 10035679"/>
                <a:gd name="connsiteY4444" fmla="*/ 833183 h 5893281"/>
                <a:gd name="connsiteX4445" fmla="*/ 2205541 w 10035679"/>
                <a:gd name="connsiteY4445" fmla="*/ 833183 h 5893281"/>
                <a:gd name="connsiteX4446" fmla="*/ 2197692 w 10035679"/>
                <a:gd name="connsiteY4446" fmla="*/ 828957 h 5893281"/>
                <a:gd name="connsiteX4447" fmla="*/ 2195276 w 10035679"/>
                <a:gd name="connsiteY4447" fmla="*/ 827146 h 5893281"/>
                <a:gd name="connsiteX4448" fmla="*/ 2187427 w 10035679"/>
                <a:gd name="connsiteY4448" fmla="*/ 822920 h 5893281"/>
                <a:gd name="connsiteX4449" fmla="*/ 2183201 w 10035679"/>
                <a:gd name="connsiteY4449" fmla="*/ 818694 h 5893281"/>
                <a:gd name="connsiteX4450" fmla="*/ 2187427 w 10035679"/>
                <a:gd name="connsiteY4450" fmla="*/ 798165 h 5893281"/>
                <a:gd name="connsiteX4451" fmla="*/ 2183201 w 10035679"/>
                <a:gd name="connsiteY4451" fmla="*/ 783676 h 5893281"/>
                <a:gd name="connsiteX4452" fmla="*/ 2177164 w 10035679"/>
                <a:gd name="connsiteY4452" fmla="*/ 771601 h 5893281"/>
                <a:gd name="connsiteX4453" fmla="*/ 2169315 w 10035679"/>
                <a:gd name="connsiteY4453" fmla="*/ 755299 h 5893281"/>
                <a:gd name="connsiteX4454" fmla="*/ 2169315 w 10035679"/>
                <a:gd name="connsiteY4454" fmla="*/ 732356 h 5893281"/>
                <a:gd name="connsiteX4455" fmla="*/ 2134901 w 10035679"/>
                <a:gd name="connsiteY4455" fmla="*/ 730544 h 5893281"/>
                <a:gd name="connsiteX4456" fmla="*/ 2102297 w 10035679"/>
                <a:gd name="connsiteY4456" fmla="*/ 717865 h 5893281"/>
                <a:gd name="connsiteX4457" fmla="*/ 2073920 w 10035679"/>
                <a:gd name="connsiteY4457" fmla="*/ 707603 h 5893281"/>
                <a:gd name="connsiteX4458" fmla="*/ 2072109 w 10035679"/>
                <a:gd name="connsiteY4458" fmla="*/ 703980 h 5893281"/>
                <a:gd name="connsiteX4459" fmla="*/ 2072109 w 10035679"/>
                <a:gd name="connsiteY4459" fmla="*/ 701564 h 5893281"/>
                <a:gd name="connsiteX4460" fmla="*/ 2072109 w 10035679"/>
                <a:gd name="connsiteY4460" fmla="*/ 697338 h 5893281"/>
                <a:gd name="connsiteX4461" fmla="*/ 2067883 w 10035679"/>
                <a:gd name="connsiteY4461" fmla="*/ 693112 h 5893281"/>
                <a:gd name="connsiteX4462" fmla="*/ 2067883 w 10035679"/>
                <a:gd name="connsiteY4462" fmla="*/ 682847 h 5893281"/>
                <a:gd name="connsiteX4463" fmla="*/ 2082374 w 10035679"/>
                <a:gd name="connsiteY4463" fmla="*/ 679226 h 5893281"/>
                <a:gd name="connsiteX4464" fmla="*/ 2100486 w 10035679"/>
                <a:gd name="connsiteY4464" fmla="*/ 679226 h 5893281"/>
                <a:gd name="connsiteX4465" fmla="*/ 2120411 w 10035679"/>
                <a:gd name="connsiteY4465" fmla="*/ 674998 h 5893281"/>
                <a:gd name="connsiteX4466" fmla="*/ 2126447 w 10035679"/>
                <a:gd name="connsiteY4466" fmla="*/ 672585 h 5893281"/>
                <a:gd name="connsiteX4467" fmla="*/ 2134901 w 10035679"/>
                <a:gd name="connsiteY4467" fmla="*/ 672585 h 5893281"/>
                <a:gd name="connsiteX4468" fmla="*/ 1834833 w 10035679"/>
                <a:gd name="connsiteY4468" fmla="*/ 660510 h 5893281"/>
                <a:gd name="connsiteX4469" fmla="*/ 1849323 w 10035679"/>
                <a:gd name="connsiteY4469" fmla="*/ 668962 h 5893281"/>
                <a:gd name="connsiteX4470" fmla="*/ 1863210 w 10035679"/>
                <a:gd name="connsiteY4470" fmla="*/ 675000 h 5893281"/>
                <a:gd name="connsiteX4471" fmla="*/ 1869246 w 10035679"/>
                <a:gd name="connsiteY4471" fmla="*/ 687076 h 5893281"/>
                <a:gd name="connsiteX4472" fmla="*/ 1877701 w 10035679"/>
                <a:gd name="connsiteY4472" fmla="*/ 701564 h 5893281"/>
                <a:gd name="connsiteX4473" fmla="*/ 1879511 w 10035679"/>
                <a:gd name="connsiteY4473" fmla="*/ 716055 h 5893281"/>
                <a:gd name="connsiteX4474" fmla="*/ 1859586 w 10035679"/>
                <a:gd name="connsiteY4474" fmla="*/ 716055 h 5893281"/>
                <a:gd name="connsiteX4475" fmla="*/ 1859586 w 10035679"/>
                <a:gd name="connsiteY4475" fmla="*/ 707603 h 5893281"/>
                <a:gd name="connsiteX4476" fmla="*/ 1849323 w 10035679"/>
                <a:gd name="connsiteY4476" fmla="*/ 701564 h 5893281"/>
                <a:gd name="connsiteX4477" fmla="*/ 1845097 w 10035679"/>
                <a:gd name="connsiteY4477" fmla="*/ 693112 h 5893281"/>
                <a:gd name="connsiteX4478" fmla="*/ 1840869 w 10035679"/>
                <a:gd name="connsiteY4478" fmla="*/ 687076 h 5893281"/>
                <a:gd name="connsiteX4479" fmla="*/ 1837248 w 10035679"/>
                <a:gd name="connsiteY4479" fmla="*/ 675000 h 5893281"/>
                <a:gd name="connsiteX4480" fmla="*/ 1614463 w 10035679"/>
                <a:gd name="connsiteY4480" fmla="*/ 644210 h 5893281"/>
                <a:gd name="connsiteX4481" fmla="*/ 1632575 w 10035679"/>
                <a:gd name="connsiteY4481" fmla="*/ 646021 h 5893281"/>
                <a:gd name="connsiteX4482" fmla="*/ 1646463 w 10035679"/>
                <a:gd name="connsiteY4482" fmla="*/ 646021 h 5893281"/>
                <a:gd name="connsiteX4483" fmla="*/ 1660951 w 10035679"/>
                <a:gd name="connsiteY4483" fmla="*/ 650247 h 5893281"/>
                <a:gd name="connsiteX4484" fmla="*/ 1671216 w 10035679"/>
                <a:gd name="connsiteY4484" fmla="*/ 654475 h 5893281"/>
                <a:gd name="connsiteX4485" fmla="*/ 1665178 w 10035679"/>
                <a:gd name="connsiteY4485" fmla="*/ 664737 h 5893281"/>
                <a:gd name="connsiteX4486" fmla="*/ 1656725 w 10035679"/>
                <a:gd name="connsiteY4486" fmla="*/ 675002 h 5893281"/>
                <a:gd name="connsiteX4487" fmla="*/ 1650689 w 10035679"/>
                <a:gd name="connsiteY4487" fmla="*/ 682851 h 5893281"/>
                <a:gd name="connsiteX4488" fmla="*/ 1640424 w 10035679"/>
                <a:gd name="connsiteY4488" fmla="*/ 693114 h 5893281"/>
                <a:gd name="connsiteX4489" fmla="*/ 1628349 w 10035679"/>
                <a:gd name="connsiteY4489" fmla="*/ 701566 h 5893281"/>
                <a:gd name="connsiteX4490" fmla="*/ 1618086 w 10035679"/>
                <a:gd name="connsiteY4490" fmla="*/ 703982 h 5893281"/>
                <a:gd name="connsiteX4491" fmla="*/ 1612048 w 10035679"/>
                <a:gd name="connsiteY4491" fmla="*/ 703982 h 5893281"/>
                <a:gd name="connsiteX4492" fmla="*/ 1599972 w 10035679"/>
                <a:gd name="connsiteY4492" fmla="*/ 701566 h 5893281"/>
                <a:gd name="connsiteX4493" fmla="*/ 1593936 w 10035679"/>
                <a:gd name="connsiteY4493" fmla="*/ 693114 h 5893281"/>
                <a:gd name="connsiteX4494" fmla="*/ 1589710 w 10035679"/>
                <a:gd name="connsiteY4494" fmla="*/ 687077 h 5893281"/>
                <a:gd name="connsiteX4495" fmla="*/ 1586086 w 10035679"/>
                <a:gd name="connsiteY4495" fmla="*/ 679228 h 5893281"/>
                <a:gd name="connsiteX4496" fmla="*/ 1586086 w 10035679"/>
                <a:gd name="connsiteY4496" fmla="*/ 668964 h 5893281"/>
                <a:gd name="connsiteX4497" fmla="*/ 1599972 w 10035679"/>
                <a:gd name="connsiteY4497" fmla="*/ 658701 h 5893281"/>
                <a:gd name="connsiteX4498" fmla="*/ 2215805 w 10035679"/>
                <a:gd name="connsiteY4498" fmla="*/ 644210 h 5893281"/>
                <a:gd name="connsiteX4499" fmla="*/ 2248408 w 10035679"/>
                <a:gd name="connsiteY4499" fmla="*/ 644210 h 5893281"/>
                <a:gd name="connsiteX4500" fmla="*/ 2248408 w 10035679"/>
                <a:gd name="connsiteY4500" fmla="*/ 660513 h 5893281"/>
                <a:gd name="connsiteX4501" fmla="*/ 2215805 w 10035679"/>
                <a:gd name="connsiteY4501" fmla="*/ 660513 h 5893281"/>
                <a:gd name="connsiteX4502" fmla="*/ 2106525 w 10035679"/>
                <a:gd name="connsiteY4502" fmla="*/ 629719 h 5893281"/>
                <a:gd name="connsiteX4503" fmla="*/ 2116790 w 10035679"/>
                <a:gd name="connsiteY4503" fmla="*/ 629719 h 5893281"/>
                <a:gd name="connsiteX4504" fmla="*/ 2124638 w 10035679"/>
                <a:gd name="connsiteY4504" fmla="*/ 629719 h 5893281"/>
                <a:gd name="connsiteX4505" fmla="*/ 2130676 w 10035679"/>
                <a:gd name="connsiteY4505" fmla="*/ 629719 h 5893281"/>
                <a:gd name="connsiteX4506" fmla="*/ 2134903 w 10035679"/>
                <a:gd name="connsiteY4506" fmla="*/ 629719 h 5893281"/>
                <a:gd name="connsiteX4507" fmla="*/ 2140940 w 10035679"/>
                <a:gd name="connsiteY4507" fmla="*/ 629719 h 5893281"/>
                <a:gd name="connsiteX4508" fmla="*/ 2148789 w 10035679"/>
                <a:gd name="connsiteY4508" fmla="*/ 629719 h 5893281"/>
                <a:gd name="connsiteX4509" fmla="*/ 2159054 w 10035679"/>
                <a:gd name="connsiteY4509" fmla="*/ 629719 h 5893281"/>
                <a:gd name="connsiteX4510" fmla="*/ 2159054 w 10035679"/>
                <a:gd name="connsiteY4510" fmla="*/ 644211 h 5893281"/>
                <a:gd name="connsiteX4511" fmla="*/ 2112562 w 10035679"/>
                <a:gd name="connsiteY4511" fmla="*/ 654475 h 5893281"/>
                <a:gd name="connsiteX4512" fmla="*/ 1671217 w 10035679"/>
                <a:gd name="connsiteY4512" fmla="*/ 606777 h 5893281"/>
                <a:gd name="connsiteX4513" fmla="*/ 1685103 w 10035679"/>
                <a:gd name="connsiteY4513" fmla="*/ 611003 h 5893281"/>
                <a:gd name="connsiteX4514" fmla="*/ 1699594 w 10035679"/>
                <a:gd name="connsiteY4514" fmla="*/ 615229 h 5893281"/>
                <a:gd name="connsiteX4515" fmla="*/ 1711669 w 10035679"/>
                <a:gd name="connsiteY4515" fmla="*/ 621267 h 5893281"/>
                <a:gd name="connsiteX4516" fmla="*/ 1703215 w 10035679"/>
                <a:gd name="connsiteY4516" fmla="*/ 621267 h 5893281"/>
                <a:gd name="connsiteX4517" fmla="*/ 1685103 w 10035679"/>
                <a:gd name="connsiteY4517" fmla="*/ 629720 h 5893281"/>
                <a:gd name="connsiteX4518" fmla="*/ 1665179 w 10035679"/>
                <a:gd name="connsiteY4518" fmla="*/ 629720 h 5893281"/>
                <a:gd name="connsiteX4519" fmla="*/ 1640425 w 10035679"/>
                <a:gd name="connsiteY4519" fmla="*/ 629720 h 5893281"/>
                <a:gd name="connsiteX4520" fmla="*/ 1640425 w 10035679"/>
                <a:gd name="connsiteY4520" fmla="*/ 621267 h 5893281"/>
                <a:gd name="connsiteX4521" fmla="*/ 1646462 w 10035679"/>
                <a:gd name="connsiteY4521" fmla="*/ 621267 h 5893281"/>
                <a:gd name="connsiteX4522" fmla="*/ 1654916 w 10035679"/>
                <a:gd name="connsiteY4522" fmla="*/ 615229 h 5893281"/>
                <a:gd name="connsiteX4523" fmla="*/ 1665179 w 10035679"/>
                <a:gd name="connsiteY4523" fmla="*/ 611003 h 5893281"/>
                <a:gd name="connsiteX4524" fmla="*/ 6634703 w 10035679"/>
                <a:gd name="connsiteY4524" fmla="*/ 603153 h 5893281"/>
                <a:gd name="connsiteX4525" fmla="*/ 6669118 w 10035679"/>
                <a:gd name="connsiteY4525" fmla="*/ 606776 h 5893281"/>
                <a:gd name="connsiteX4526" fmla="*/ 6677570 w 10035679"/>
                <a:gd name="connsiteY4526" fmla="*/ 615228 h 5893281"/>
                <a:gd name="connsiteX4527" fmla="*/ 6681193 w 10035679"/>
                <a:gd name="connsiteY4527" fmla="*/ 621265 h 5893281"/>
                <a:gd name="connsiteX4528" fmla="*/ 6687230 w 10035679"/>
                <a:gd name="connsiteY4528" fmla="*/ 629719 h 5893281"/>
                <a:gd name="connsiteX4529" fmla="*/ 6683607 w 10035679"/>
                <a:gd name="connsiteY4529" fmla="*/ 635756 h 5893281"/>
                <a:gd name="connsiteX4530" fmla="*/ 6683607 w 10035679"/>
                <a:gd name="connsiteY4530" fmla="*/ 639982 h 5893281"/>
                <a:gd name="connsiteX4531" fmla="*/ 6681193 w 10035679"/>
                <a:gd name="connsiteY4531" fmla="*/ 644208 h 5893281"/>
                <a:gd name="connsiteX4532" fmla="*/ 6658853 w 10035679"/>
                <a:gd name="connsiteY4532" fmla="*/ 672585 h 5893281"/>
                <a:gd name="connsiteX4533" fmla="*/ 6630477 w 10035679"/>
                <a:gd name="connsiteY4533" fmla="*/ 693112 h 5893281"/>
                <a:gd name="connsiteX4534" fmla="*/ 6598479 w 10035679"/>
                <a:gd name="connsiteY4534" fmla="*/ 711829 h 5893281"/>
                <a:gd name="connsiteX4535" fmla="*/ 6559837 w 10035679"/>
                <a:gd name="connsiteY4535" fmla="*/ 726320 h 5893281"/>
                <a:gd name="connsiteX4536" fmla="*/ 6525424 w 10035679"/>
                <a:gd name="connsiteY4536" fmla="*/ 740811 h 5893281"/>
                <a:gd name="connsiteX4537" fmla="*/ 6492821 w 10035679"/>
                <a:gd name="connsiteY4537" fmla="*/ 755300 h 5893281"/>
                <a:gd name="connsiteX4538" fmla="*/ 6458405 w 10035679"/>
                <a:gd name="connsiteY4538" fmla="*/ 783677 h 5893281"/>
                <a:gd name="connsiteX4539" fmla="*/ 6417953 w 10035679"/>
                <a:gd name="connsiteY4539" fmla="*/ 827147 h 5893281"/>
                <a:gd name="connsiteX4540" fmla="*/ 6377503 w 10035679"/>
                <a:gd name="connsiteY4540" fmla="*/ 876656 h 5893281"/>
                <a:gd name="connsiteX4541" fmla="*/ 6337049 w 10035679"/>
                <a:gd name="connsiteY4541" fmla="*/ 934013 h 5893281"/>
                <a:gd name="connsiteX4542" fmla="*/ 6306861 w 10035679"/>
                <a:gd name="connsiteY4542" fmla="*/ 991974 h 5893281"/>
                <a:gd name="connsiteX4543" fmla="*/ 6284523 w 10035679"/>
                <a:gd name="connsiteY4543" fmla="*/ 1049331 h 5893281"/>
                <a:gd name="connsiteX4544" fmla="*/ 6274259 w 10035679"/>
                <a:gd name="connsiteY4544" fmla="*/ 1103066 h 5893281"/>
                <a:gd name="connsiteX4545" fmla="*/ 6278485 w 10035679"/>
                <a:gd name="connsiteY4545" fmla="*/ 1121180 h 5893281"/>
                <a:gd name="connsiteX4546" fmla="*/ 6292371 w 10035679"/>
                <a:gd name="connsiteY4546" fmla="*/ 1141709 h 5893281"/>
                <a:gd name="connsiteX4547" fmla="*/ 6308674 w 10035679"/>
                <a:gd name="connsiteY4547" fmla="*/ 1164653 h 5893281"/>
                <a:gd name="connsiteX4548" fmla="*/ 6331012 w 10035679"/>
                <a:gd name="connsiteY4548" fmla="*/ 1180952 h 5893281"/>
                <a:gd name="connsiteX4549" fmla="*/ 6331012 w 10035679"/>
                <a:gd name="connsiteY4549" fmla="*/ 1189406 h 5893281"/>
                <a:gd name="connsiteX4550" fmla="*/ 6320749 w 10035679"/>
                <a:gd name="connsiteY4550" fmla="*/ 1189406 h 5893281"/>
                <a:gd name="connsiteX4551" fmla="*/ 6312900 w 10035679"/>
                <a:gd name="connsiteY4551" fmla="*/ 1207518 h 5893281"/>
                <a:gd name="connsiteX4552" fmla="*/ 6284523 w 10035679"/>
                <a:gd name="connsiteY4552" fmla="*/ 1195443 h 5893281"/>
                <a:gd name="connsiteX4553" fmla="*/ 6251920 w 10035679"/>
                <a:gd name="connsiteY4553" fmla="*/ 1189406 h 5893281"/>
                <a:gd name="connsiteX4554" fmla="*/ 6241656 w 10035679"/>
                <a:gd name="connsiteY4554" fmla="*/ 1160424 h 5893281"/>
                <a:gd name="connsiteX4555" fmla="*/ 6223544 w 10035679"/>
                <a:gd name="connsiteY4555" fmla="*/ 1135671 h 5893281"/>
                <a:gd name="connsiteX4556" fmla="*/ 6207242 w 10035679"/>
                <a:gd name="connsiteY4556" fmla="*/ 1116954 h 5893281"/>
                <a:gd name="connsiteX4557" fmla="*/ 6189128 w 10035679"/>
                <a:gd name="connsiteY4557" fmla="*/ 1098840 h 5893281"/>
                <a:gd name="connsiteX4558" fmla="*/ 6175242 w 10035679"/>
                <a:gd name="connsiteY4558" fmla="*/ 1069861 h 5893281"/>
                <a:gd name="connsiteX4559" fmla="*/ 6195167 w 10035679"/>
                <a:gd name="connsiteY4559" fmla="*/ 1055369 h 5893281"/>
                <a:gd name="connsiteX4560" fmla="*/ 6207242 w 10035679"/>
                <a:gd name="connsiteY4560" fmla="*/ 1049331 h 5893281"/>
                <a:gd name="connsiteX4561" fmla="*/ 6207242 w 10035679"/>
                <a:gd name="connsiteY4561" fmla="*/ 1039068 h 5893281"/>
                <a:gd name="connsiteX4562" fmla="*/ 6203619 w 10035679"/>
                <a:gd name="connsiteY4562" fmla="*/ 1030616 h 5893281"/>
                <a:gd name="connsiteX4563" fmla="*/ 6199393 w 10035679"/>
                <a:gd name="connsiteY4563" fmla="*/ 1016125 h 5893281"/>
                <a:gd name="connsiteX4564" fmla="*/ 6203619 w 10035679"/>
                <a:gd name="connsiteY4564" fmla="*/ 1002239 h 5893281"/>
                <a:gd name="connsiteX4565" fmla="*/ 6213279 w 10035679"/>
                <a:gd name="connsiteY4565" fmla="*/ 983522 h 5893281"/>
                <a:gd name="connsiteX4566" fmla="*/ 6227770 w 10035679"/>
                <a:gd name="connsiteY4566" fmla="*/ 973257 h 5893281"/>
                <a:gd name="connsiteX4567" fmla="*/ 6241656 w 10035679"/>
                <a:gd name="connsiteY4567" fmla="*/ 958768 h 5893281"/>
                <a:gd name="connsiteX4568" fmla="*/ 6251920 w 10035679"/>
                <a:gd name="connsiteY4568" fmla="*/ 938239 h 5893281"/>
                <a:gd name="connsiteX4569" fmla="*/ 6245882 w 10035679"/>
                <a:gd name="connsiteY4569" fmla="*/ 934013 h 5893281"/>
                <a:gd name="connsiteX4570" fmla="*/ 6238033 w 10035679"/>
                <a:gd name="connsiteY4570" fmla="*/ 929787 h 5893281"/>
                <a:gd name="connsiteX4571" fmla="*/ 6238033 w 10035679"/>
                <a:gd name="connsiteY4571" fmla="*/ 927976 h 5893281"/>
                <a:gd name="connsiteX4572" fmla="*/ 6235619 w 10035679"/>
                <a:gd name="connsiteY4572" fmla="*/ 927976 h 5893281"/>
                <a:gd name="connsiteX4573" fmla="*/ 6235619 w 10035679"/>
                <a:gd name="connsiteY4573" fmla="*/ 923750 h 5893281"/>
                <a:gd name="connsiteX4574" fmla="*/ 6235619 w 10035679"/>
                <a:gd name="connsiteY4574" fmla="*/ 919524 h 5893281"/>
                <a:gd name="connsiteX4575" fmla="*/ 6251920 w 10035679"/>
                <a:gd name="connsiteY4575" fmla="*/ 901410 h 5893281"/>
                <a:gd name="connsiteX4576" fmla="*/ 6270032 w 10035679"/>
                <a:gd name="connsiteY4576" fmla="*/ 884505 h 5893281"/>
                <a:gd name="connsiteX4577" fmla="*/ 6280295 w 10035679"/>
                <a:gd name="connsiteY4577" fmla="*/ 857939 h 5893281"/>
                <a:gd name="connsiteX4578" fmla="*/ 6284523 w 10035679"/>
                <a:gd name="connsiteY4578" fmla="*/ 851903 h 5893281"/>
                <a:gd name="connsiteX4579" fmla="*/ 6280295 w 10035679"/>
                <a:gd name="connsiteY4579" fmla="*/ 841638 h 5893281"/>
                <a:gd name="connsiteX4580" fmla="*/ 6280295 w 10035679"/>
                <a:gd name="connsiteY4580" fmla="*/ 833186 h 5893281"/>
                <a:gd name="connsiteX4581" fmla="*/ 6278485 w 10035679"/>
                <a:gd name="connsiteY4581" fmla="*/ 828960 h 5893281"/>
                <a:gd name="connsiteX4582" fmla="*/ 6278485 w 10035679"/>
                <a:gd name="connsiteY4582" fmla="*/ 818695 h 5893281"/>
                <a:gd name="connsiteX4583" fmla="*/ 6278485 w 10035679"/>
                <a:gd name="connsiteY4583" fmla="*/ 812658 h 5893281"/>
                <a:gd name="connsiteX4584" fmla="*/ 6280295 w 10035679"/>
                <a:gd name="connsiteY4584" fmla="*/ 800583 h 5893281"/>
                <a:gd name="connsiteX4585" fmla="*/ 6308674 w 10035679"/>
                <a:gd name="connsiteY4585" fmla="*/ 769791 h 5893281"/>
                <a:gd name="connsiteX4586" fmla="*/ 6344898 w 10035679"/>
                <a:gd name="connsiteY4586" fmla="*/ 736585 h 5893281"/>
                <a:gd name="connsiteX4587" fmla="*/ 6389576 w 10035679"/>
                <a:gd name="connsiteY4587" fmla="*/ 703980 h 5893281"/>
                <a:gd name="connsiteX4588" fmla="*/ 6436067 w 10035679"/>
                <a:gd name="connsiteY4588" fmla="*/ 679226 h 5893281"/>
                <a:gd name="connsiteX4589" fmla="*/ 6474707 w 10035679"/>
                <a:gd name="connsiteY4589" fmla="*/ 660509 h 5893281"/>
                <a:gd name="connsiteX4590" fmla="*/ 6539310 w 10035679"/>
                <a:gd name="connsiteY4590" fmla="*/ 660509 h 5893281"/>
                <a:gd name="connsiteX4591" fmla="*/ 6559837 w 10035679"/>
                <a:gd name="connsiteY4591" fmla="*/ 650247 h 5893281"/>
                <a:gd name="connsiteX4592" fmla="*/ 6574328 w 10035679"/>
                <a:gd name="connsiteY4592" fmla="*/ 639982 h 5893281"/>
                <a:gd name="connsiteX4593" fmla="*/ 6583988 w 10035679"/>
                <a:gd name="connsiteY4593" fmla="*/ 625491 h 5893281"/>
                <a:gd name="connsiteX4594" fmla="*/ 6596063 w 10035679"/>
                <a:gd name="connsiteY4594" fmla="*/ 617039 h 5893281"/>
                <a:gd name="connsiteX4595" fmla="*/ 6610554 w 10035679"/>
                <a:gd name="connsiteY4595" fmla="*/ 611002 h 5893281"/>
                <a:gd name="connsiteX4596" fmla="*/ 2035281 w 10035679"/>
                <a:gd name="connsiteY4596" fmla="*/ 549420 h 5893281"/>
                <a:gd name="connsiteX4597" fmla="*/ 2067886 w 10035679"/>
                <a:gd name="connsiteY4597" fmla="*/ 549420 h 5893281"/>
                <a:gd name="connsiteX4598" fmla="*/ 2078149 w 10035679"/>
                <a:gd name="connsiteY4598" fmla="*/ 563911 h 5893281"/>
                <a:gd name="connsiteX4599" fmla="*/ 2092034 w 10035679"/>
                <a:gd name="connsiteY4599" fmla="*/ 578400 h 5893281"/>
                <a:gd name="connsiteX4600" fmla="*/ 2106525 w 10035679"/>
                <a:gd name="connsiteY4600" fmla="*/ 588665 h 5893281"/>
                <a:gd name="connsiteX4601" fmla="*/ 2100489 w 10035679"/>
                <a:gd name="connsiteY4601" fmla="*/ 596515 h 5893281"/>
                <a:gd name="connsiteX4602" fmla="*/ 2096263 w 10035679"/>
                <a:gd name="connsiteY4602" fmla="*/ 600741 h 5893281"/>
                <a:gd name="connsiteX4603" fmla="*/ 2092034 w 10035679"/>
                <a:gd name="connsiteY4603" fmla="*/ 603156 h 5893281"/>
                <a:gd name="connsiteX4604" fmla="*/ 2088413 w 10035679"/>
                <a:gd name="connsiteY4604" fmla="*/ 611004 h 5893281"/>
                <a:gd name="connsiteX4605" fmla="*/ 2085998 w 10035679"/>
                <a:gd name="connsiteY4605" fmla="*/ 617043 h 5893281"/>
                <a:gd name="connsiteX4606" fmla="*/ 2082375 w 10035679"/>
                <a:gd name="connsiteY4606" fmla="*/ 629721 h 5893281"/>
                <a:gd name="connsiteX4607" fmla="*/ 2072112 w 10035679"/>
                <a:gd name="connsiteY4607" fmla="*/ 629721 h 5893281"/>
                <a:gd name="connsiteX4608" fmla="*/ 2057621 w 10035679"/>
                <a:gd name="connsiteY4608" fmla="*/ 629721 h 5893281"/>
                <a:gd name="connsiteX4609" fmla="*/ 2049772 w 10035679"/>
                <a:gd name="connsiteY4609" fmla="*/ 625495 h 5893281"/>
                <a:gd name="connsiteX4610" fmla="*/ 2039509 w 10035679"/>
                <a:gd name="connsiteY4610" fmla="*/ 625495 h 5893281"/>
                <a:gd name="connsiteX4611" fmla="*/ 2029244 w 10035679"/>
                <a:gd name="connsiteY4611" fmla="*/ 621269 h 5893281"/>
                <a:gd name="connsiteX4612" fmla="*/ 2029244 w 10035679"/>
                <a:gd name="connsiteY4612" fmla="*/ 606778 h 5893281"/>
                <a:gd name="connsiteX4613" fmla="*/ 2031660 w 10035679"/>
                <a:gd name="connsiteY4613" fmla="*/ 596515 h 5893281"/>
                <a:gd name="connsiteX4614" fmla="*/ 2035281 w 10035679"/>
                <a:gd name="connsiteY4614" fmla="*/ 582023 h 5893281"/>
                <a:gd name="connsiteX4615" fmla="*/ 2035281 w 10035679"/>
                <a:gd name="connsiteY4615" fmla="*/ 568137 h 5893281"/>
                <a:gd name="connsiteX4616" fmla="*/ 7636340 w 10035679"/>
                <a:gd name="connsiteY4616" fmla="*/ 516211 h 5893281"/>
                <a:gd name="connsiteX4617" fmla="*/ 7674981 w 10035679"/>
                <a:gd name="connsiteY4617" fmla="*/ 516211 h 5893281"/>
                <a:gd name="connsiteX4618" fmla="*/ 7682830 w 10035679"/>
                <a:gd name="connsiteY4618" fmla="*/ 526476 h 5893281"/>
                <a:gd name="connsiteX4619" fmla="*/ 7684641 w 10035679"/>
                <a:gd name="connsiteY4619" fmla="*/ 530702 h 5893281"/>
                <a:gd name="connsiteX4620" fmla="*/ 7688867 w 10035679"/>
                <a:gd name="connsiteY4620" fmla="*/ 536738 h 5893281"/>
                <a:gd name="connsiteX4621" fmla="*/ 7696716 w 10035679"/>
                <a:gd name="connsiteY4621" fmla="*/ 545191 h 5893281"/>
                <a:gd name="connsiteX4622" fmla="*/ 7698527 w 10035679"/>
                <a:gd name="connsiteY4622" fmla="*/ 555455 h 5893281"/>
                <a:gd name="connsiteX4623" fmla="*/ 7688264 w 10035679"/>
                <a:gd name="connsiteY4623" fmla="*/ 559681 h 5893281"/>
                <a:gd name="connsiteX4624" fmla="*/ 7684036 w 10035679"/>
                <a:gd name="connsiteY4624" fmla="*/ 561492 h 5893281"/>
                <a:gd name="connsiteX4625" fmla="*/ 7677999 w 10035679"/>
                <a:gd name="connsiteY4625" fmla="*/ 565720 h 5893281"/>
                <a:gd name="connsiteX4626" fmla="*/ 7673773 w 10035679"/>
                <a:gd name="connsiteY4626" fmla="*/ 571757 h 5893281"/>
                <a:gd name="connsiteX4627" fmla="*/ 7669547 w 10035679"/>
                <a:gd name="connsiteY4627" fmla="*/ 575983 h 5893281"/>
                <a:gd name="connsiteX4628" fmla="*/ 7667735 w 10035679"/>
                <a:gd name="connsiteY4628" fmla="*/ 586248 h 5893281"/>
                <a:gd name="connsiteX4629" fmla="*/ 7696111 w 10035679"/>
                <a:gd name="connsiteY4629" fmla="*/ 594700 h 5893281"/>
                <a:gd name="connsiteX4630" fmla="*/ 7709999 w 10035679"/>
                <a:gd name="connsiteY4630" fmla="*/ 600736 h 5893281"/>
                <a:gd name="connsiteX4631" fmla="*/ 7723885 w 10035679"/>
                <a:gd name="connsiteY4631" fmla="*/ 615227 h 5893281"/>
                <a:gd name="connsiteX4632" fmla="*/ 7737771 w 10035679"/>
                <a:gd name="connsiteY4632" fmla="*/ 633944 h 5893281"/>
                <a:gd name="connsiteX4633" fmla="*/ 7761922 w 10035679"/>
                <a:gd name="connsiteY4633" fmla="*/ 623679 h 5893281"/>
                <a:gd name="connsiteX4634" fmla="*/ 7786073 w 10035679"/>
                <a:gd name="connsiteY4634" fmla="*/ 619453 h 5893281"/>
                <a:gd name="connsiteX4635" fmla="*/ 7814449 w 10035679"/>
                <a:gd name="connsiteY4635" fmla="*/ 615227 h 5893281"/>
                <a:gd name="connsiteX4636" fmla="*/ 7847052 w 10035679"/>
                <a:gd name="connsiteY4636" fmla="*/ 604964 h 5893281"/>
                <a:gd name="connsiteX4637" fmla="*/ 7848863 w 10035679"/>
                <a:gd name="connsiteY4637" fmla="*/ 600736 h 5893281"/>
                <a:gd name="connsiteX4638" fmla="*/ 7853089 w 10035679"/>
                <a:gd name="connsiteY4638" fmla="*/ 604964 h 5893281"/>
                <a:gd name="connsiteX4639" fmla="*/ 7853089 w 10035679"/>
                <a:gd name="connsiteY4639" fmla="*/ 609190 h 5893281"/>
                <a:gd name="connsiteX4640" fmla="*/ 7853089 w 10035679"/>
                <a:gd name="connsiteY4640" fmla="*/ 613417 h 5893281"/>
                <a:gd name="connsiteX4641" fmla="*/ 7881466 w 10035679"/>
                <a:gd name="connsiteY4641" fmla="*/ 627905 h 5893281"/>
                <a:gd name="connsiteX4642" fmla="*/ 7903806 w 10035679"/>
                <a:gd name="connsiteY4642" fmla="*/ 644209 h 5893281"/>
                <a:gd name="connsiteX4643" fmla="*/ 7920107 w 10035679"/>
                <a:gd name="connsiteY4643" fmla="*/ 666547 h 5893281"/>
                <a:gd name="connsiteX4644" fmla="*/ 7938219 w 10035679"/>
                <a:gd name="connsiteY4644" fmla="*/ 691300 h 5893281"/>
                <a:gd name="connsiteX4645" fmla="*/ 7938219 w 10035679"/>
                <a:gd name="connsiteY4645" fmla="*/ 738394 h 5893281"/>
                <a:gd name="connsiteX4646" fmla="*/ 7914069 w 10035679"/>
                <a:gd name="connsiteY4646" fmla="*/ 757111 h 5893281"/>
                <a:gd name="connsiteX4647" fmla="*/ 7903806 w 10035679"/>
                <a:gd name="connsiteY4647" fmla="*/ 773412 h 5893281"/>
                <a:gd name="connsiteX4648" fmla="*/ 7895957 w 10035679"/>
                <a:gd name="connsiteY4648" fmla="*/ 792129 h 5893281"/>
                <a:gd name="connsiteX4649" fmla="*/ 7885692 w 10035679"/>
                <a:gd name="connsiteY4649" fmla="*/ 810846 h 5893281"/>
                <a:gd name="connsiteX4650" fmla="*/ 7857315 w 10035679"/>
                <a:gd name="connsiteY4650" fmla="*/ 827147 h 5893281"/>
                <a:gd name="connsiteX4651" fmla="*/ 7824712 w 10035679"/>
                <a:gd name="connsiteY4651" fmla="*/ 845862 h 5893281"/>
                <a:gd name="connsiteX4652" fmla="*/ 7792109 w 10035679"/>
                <a:gd name="connsiteY4652" fmla="*/ 868202 h 5893281"/>
                <a:gd name="connsiteX4653" fmla="*/ 7767959 w 10035679"/>
                <a:gd name="connsiteY4653" fmla="*/ 897182 h 5893281"/>
                <a:gd name="connsiteX4654" fmla="*/ 7775808 w 10035679"/>
                <a:gd name="connsiteY4654" fmla="*/ 897182 h 5893281"/>
                <a:gd name="connsiteX4655" fmla="*/ 7799959 w 10035679"/>
                <a:gd name="connsiteY4655" fmla="*/ 882693 h 5893281"/>
                <a:gd name="connsiteX4656" fmla="*/ 7828335 w 10035679"/>
                <a:gd name="connsiteY4656" fmla="*/ 878465 h 5893281"/>
                <a:gd name="connsiteX4657" fmla="*/ 7860938 w 10035679"/>
                <a:gd name="connsiteY4657" fmla="*/ 882693 h 5893281"/>
                <a:gd name="connsiteX4658" fmla="*/ 7860938 w 10035679"/>
                <a:gd name="connsiteY4658" fmla="*/ 888730 h 5893281"/>
                <a:gd name="connsiteX4659" fmla="*/ 7856712 w 10035679"/>
                <a:gd name="connsiteY4659" fmla="*/ 897182 h 5893281"/>
                <a:gd name="connsiteX4660" fmla="*/ 7856712 w 10035679"/>
                <a:gd name="connsiteY4660" fmla="*/ 898994 h 5893281"/>
                <a:gd name="connsiteX4661" fmla="*/ 7856712 w 10035679"/>
                <a:gd name="connsiteY4661" fmla="*/ 903221 h 5893281"/>
                <a:gd name="connsiteX4662" fmla="*/ 7856712 w 10035679"/>
                <a:gd name="connsiteY4662" fmla="*/ 907447 h 5893281"/>
                <a:gd name="connsiteX4663" fmla="*/ 7860938 w 10035679"/>
                <a:gd name="connsiteY4663" fmla="*/ 907447 h 5893281"/>
                <a:gd name="connsiteX4664" fmla="*/ 7866977 w 10035679"/>
                <a:gd name="connsiteY4664" fmla="*/ 911673 h 5893281"/>
                <a:gd name="connsiteX4665" fmla="*/ 7877240 w 10035679"/>
                <a:gd name="connsiteY4665" fmla="*/ 899597 h 5893281"/>
                <a:gd name="connsiteX4666" fmla="*/ 7891126 w 10035679"/>
                <a:gd name="connsiteY4666" fmla="*/ 889335 h 5893281"/>
                <a:gd name="connsiteX4667" fmla="*/ 7905013 w 10035679"/>
                <a:gd name="connsiteY4667" fmla="*/ 879070 h 5893281"/>
                <a:gd name="connsiteX4668" fmla="*/ 7923126 w 10035679"/>
                <a:gd name="connsiteY4668" fmla="*/ 870618 h 5893281"/>
                <a:gd name="connsiteX4669" fmla="*/ 7923126 w 10035679"/>
                <a:gd name="connsiteY4669" fmla="*/ 882693 h 5893281"/>
                <a:gd name="connsiteX4670" fmla="*/ 7917089 w 10035679"/>
                <a:gd name="connsiteY4670" fmla="*/ 892956 h 5893281"/>
                <a:gd name="connsiteX4671" fmla="*/ 7912861 w 10035679"/>
                <a:gd name="connsiteY4671" fmla="*/ 903221 h 5893281"/>
                <a:gd name="connsiteX4672" fmla="*/ 7908635 w 10035679"/>
                <a:gd name="connsiteY4672" fmla="*/ 917709 h 5893281"/>
                <a:gd name="connsiteX4673" fmla="*/ 7904409 w 10035679"/>
                <a:gd name="connsiteY4673" fmla="*/ 936426 h 5893281"/>
                <a:gd name="connsiteX4674" fmla="*/ 7908635 w 10035679"/>
                <a:gd name="connsiteY4674" fmla="*/ 940652 h 5893281"/>
                <a:gd name="connsiteX4675" fmla="*/ 7912861 w 10035679"/>
                <a:gd name="connsiteY4675" fmla="*/ 940652 h 5893281"/>
                <a:gd name="connsiteX4676" fmla="*/ 7912861 w 10035679"/>
                <a:gd name="connsiteY4676" fmla="*/ 942465 h 5893281"/>
                <a:gd name="connsiteX4677" fmla="*/ 7930975 w 10035679"/>
                <a:gd name="connsiteY4677" fmla="*/ 942465 h 5893281"/>
                <a:gd name="connsiteX4678" fmla="*/ 7930975 w 10035679"/>
                <a:gd name="connsiteY4678" fmla="*/ 917709 h 5893281"/>
                <a:gd name="connsiteX4679" fmla="*/ 7965388 w 10035679"/>
                <a:gd name="connsiteY4679" fmla="*/ 913483 h 5893281"/>
                <a:gd name="connsiteX4680" fmla="*/ 7997991 w 10035679"/>
                <a:gd name="connsiteY4680" fmla="*/ 913483 h 5893281"/>
                <a:gd name="connsiteX4681" fmla="*/ 8022142 w 10035679"/>
                <a:gd name="connsiteY4681" fmla="*/ 917709 h 5893281"/>
                <a:gd name="connsiteX4682" fmla="*/ 8046292 w 10035679"/>
                <a:gd name="connsiteY4682" fmla="*/ 936426 h 5893281"/>
                <a:gd name="connsiteX4683" fmla="*/ 8046292 w 10035679"/>
                <a:gd name="connsiteY4683" fmla="*/ 940652 h 5893281"/>
                <a:gd name="connsiteX4684" fmla="*/ 8046292 w 10035679"/>
                <a:gd name="connsiteY4684" fmla="*/ 950917 h 5893281"/>
                <a:gd name="connsiteX4685" fmla="*/ 8050519 w 10035679"/>
                <a:gd name="connsiteY4685" fmla="*/ 961182 h 5893281"/>
                <a:gd name="connsiteX4686" fmla="*/ 8050519 w 10035679"/>
                <a:gd name="connsiteY4686" fmla="*/ 971445 h 5893281"/>
                <a:gd name="connsiteX4687" fmla="*/ 8054745 w 10035679"/>
                <a:gd name="connsiteY4687" fmla="*/ 981709 h 5893281"/>
                <a:gd name="connsiteX4688" fmla="*/ 8156176 w 10035679"/>
                <a:gd name="connsiteY4688" fmla="*/ 990162 h 5893281"/>
                <a:gd name="connsiteX4689" fmla="*/ 8164026 w 10035679"/>
                <a:gd name="connsiteY4689" fmla="*/ 967821 h 5893281"/>
                <a:gd name="connsiteX4690" fmla="*/ 8164026 w 10035679"/>
                <a:gd name="connsiteY4690" fmla="*/ 961785 h 5893281"/>
                <a:gd name="connsiteX4691" fmla="*/ 8164026 w 10035679"/>
                <a:gd name="connsiteY4691" fmla="*/ 957559 h 5893281"/>
                <a:gd name="connsiteX4692" fmla="*/ 8164026 w 10035679"/>
                <a:gd name="connsiteY4692" fmla="*/ 951520 h 5893281"/>
                <a:gd name="connsiteX4693" fmla="*/ 8164026 w 10035679"/>
                <a:gd name="connsiteY4693" fmla="*/ 941257 h 5893281"/>
                <a:gd name="connsiteX4694" fmla="*/ 8164026 w 10035679"/>
                <a:gd name="connsiteY4694" fmla="*/ 929182 h 5893281"/>
                <a:gd name="connsiteX4695" fmla="*/ 8170062 w 10035679"/>
                <a:gd name="connsiteY4695" fmla="*/ 927371 h 5893281"/>
                <a:gd name="connsiteX4696" fmla="*/ 8174290 w 10035679"/>
                <a:gd name="connsiteY4696" fmla="*/ 927371 h 5893281"/>
                <a:gd name="connsiteX4697" fmla="*/ 8174290 w 10035679"/>
                <a:gd name="connsiteY4697" fmla="*/ 923143 h 5893281"/>
                <a:gd name="connsiteX4698" fmla="*/ 8178514 w 10035679"/>
                <a:gd name="connsiteY4698" fmla="*/ 918917 h 5893281"/>
                <a:gd name="connsiteX4699" fmla="*/ 8199044 w 10035679"/>
                <a:gd name="connsiteY4699" fmla="*/ 929182 h 5893281"/>
                <a:gd name="connsiteX4700" fmla="*/ 8221382 w 10035679"/>
                <a:gd name="connsiteY4700" fmla="*/ 941257 h 5893281"/>
                <a:gd name="connsiteX4701" fmla="*/ 8241910 w 10035679"/>
                <a:gd name="connsiteY4701" fmla="*/ 951520 h 5893281"/>
                <a:gd name="connsiteX4702" fmla="*/ 8264250 w 10035679"/>
                <a:gd name="connsiteY4702" fmla="*/ 932805 h 5893281"/>
                <a:gd name="connsiteX4703" fmla="*/ 8288400 w 10035679"/>
                <a:gd name="connsiteY4703" fmla="*/ 922540 h 5893281"/>
                <a:gd name="connsiteX4704" fmla="*/ 8327040 w 10035679"/>
                <a:gd name="connsiteY4704" fmla="*/ 918314 h 5893281"/>
                <a:gd name="connsiteX4705" fmla="*/ 8327040 w 10035679"/>
                <a:gd name="connsiteY4705" fmla="*/ 928577 h 5893281"/>
                <a:gd name="connsiteX4706" fmla="*/ 8333078 w 10035679"/>
                <a:gd name="connsiteY4706" fmla="*/ 928577 h 5893281"/>
                <a:gd name="connsiteX4707" fmla="*/ 8351190 w 10035679"/>
                <a:gd name="connsiteY4707" fmla="*/ 1000426 h 5893281"/>
                <a:gd name="connsiteX4708" fmla="*/ 8327040 w 10035679"/>
                <a:gd name="connsiteY4708" fmla="*/ 1025180 h 5893281"/>
                <a:gd name="connsiteX4709" fmla="*/ 8313154 w 10035679"/>
                <a:gd name="connsiteY4709" fmla="*/ 1062009 h 5893281"/>
                <a:gd name="connsiteX4710" fmla="*/ 8317380 w 10035679"/>
                <a:gd name="connsiteY4710" fmla="*/ 1068046 h 5893281"/>
                <a:gd name="connsiteX4711" fmla="*/ 8321606 w 10035679"/>
                <a:gd name="connsiteY4711" fmla="*/ 1076500 h 5893281"/>
                <a:gd name="connsiteX4712" fmla="*/ 8321606 w 10035679"/>
                <a:gd name="connsiteY4712" fmla="*/ 1082537 h 5893281"/>
                <a:gd name="connsiteX4713" fmla="*/ 8323417 w 10035679"/>
                <a:gd name="connsiteY4713" fmla="*/ 1090989 h 5893281"/>
                <a:gd name="connsiteX4714" fmla="*/ 8327645 w 10035679"/>
                <a:gd name="connsiteY4714" fmla="*/ 1101253 h 5893281"/>
                <a:gd name="connsiteX4715" fmla="*/ 8345757 w 10035679"/>
                <a:gd name="connsiteY4715" fmla="*/ 1119972 h 5893281"/>
                <a:gd name="connsiteX4716" fmla="*/ 8369907 w 10035679"/>
                <a:gd name="connsiteY4716" fmla="*/ 1134460 h 5893281"/>
                <a:gd name="connsiteX4717" fmla="*/ 8390435 w 10035679"/>
                <a:gd name="connsiteY4717" fmla="*/ 1148951 h 5893281"/>
                <a:gd name="connsiteX4718" fmla="*/ 8394661 w 10035679"/>
                <a:gd name="connsiteY4718" fmla="*/ 1144725 h 5893281"/>
                <a:gd name="connsiteX4719" fmla="*/ 8398887 w 10035679"/>
                <a:gd name="connsiteY4719" fmla="*/ 1140499 h 5893281"/>
                <a:gd name="connsiteX4720" fmla="*/ 8409152 w 10035679"/>
                <a:gd name="connsiteY4720" fmla="*/ 1124198 h 5893281"/>
                <a:gd name="connsiteX4721" fmla="*/ 8417001 w 10035679"/>
                <a:gd name="connsiteY4721" fmla="*/ 1101856 h 5893281"/>
                <a:gd name="connsiteX4722" fmla="*/ 8423038 w 10035679"/>
                <a:gd name="connsiteY4722" fmla="*/ 1081329 h 5893281"/>
                <a:gd name="connsiteX4723" fmla="*/ 8436924 w 10035679"/>
                <a:gd name="connsiteY4723" fmla="*/ 1062612 h 5893281"/>
                <a:gd name="connsiteX4724" fmla="*/ 8436924 w 10035679"/>
                <a:gd name="connsiteY4724" fmla="*/ 1081329 h 5893281"/>
                <a:gd name="connsiteX4725" fmla="*/ 8441150 w 10035679"/>
                <a:gd name="connsiteY4725" fmla="*/ 1095819 h 5893281"/>
                <a:gd name="connsiteX4726" fmla="*/ 8447188 w 10035679"/>
                <a:gd name="connsiteY4726" fmla="*/ 1106086 h 5893281"/>
                <a:gd name="connsiteX4727" fmla="*/ 8459264 w 10035679"/>
                <a:gd name="connsiteY4727" fmla="*/ 1112122 h 5893281"/>
                <a:gd name="connsiteX4728" fmla="*/ 8473150 w 10035679"/>
                <a:gd name="connsiteY4728" fmla="*/ 1116348 h 5893281"/>
                <a:gd name="connsiteX4729" fmla="*/ 8489451 w 10035679"/>
                <a:gd name="connsiteY4729" fmla="*/ 1120574 h 5893281"/>
                <a:gd name="connsiteX4730" fmla="*/ 8516017 w 10035679"/>
                <a:gd name="connsiteY4730" fmla="*/ 1077103 h 5893281"/>
                <a:gd name="connsiteX4731" fmla="*/ 8526280 w 10035679"/>
                <a:gd name="connsiteY4731" fmla="*/ 1087367 h 5893281"/>
                <a:gd name="connsiteX4732" fmla="*/ 8536545 w 10035679"/>
                <a:gd name="connsiteY4732" fmla="*/ 1095819 h 5893281"/>
                <a:gd name="connsiteX4733" fmla="*/ 8542582 w 10035679"/>
                <a:gd name="connsiteY4733" fmla="*/ 1106086 h 5893281"/>
                <a:gd name="connsiteX4734" fmla="*/ 8554657 w 10035679"/>
                <a:gd name="connsiteY4734" fmla="*/ 1112122 h 5893281"/>
                <a:gd name="connsiteX4735" fmla="*/ 8568543 w 10035679"/>
                <a:gd name="connsiteY4735" fmla="*/ 1120574 h 5893281"/>
                <a:gd name="connsiteX4736" fmla="*/ 8574582 w 10035679"/>
                <a:gd name="connsiteY4736" fmla="*/ 1112122 h 5893281"/>
                <a:gd name="connsiteX4737" fmla="*/ 8582431 w 10035679"/>
                <a:gd name="connsiteY4737" fmla="*/ 1106086 h 5893281"/>
                <a:gd name="connsiteX4738" fmla="*/ 8588468 w 10035679"/>
                <a:gd name="connsiteY4738" fmla="*/ 1106086 h 5893281"/>
                <a:gd name="connsiteX4739" fmla="*/ 8592694 w 10035679"/>
                <a:gd name="connsiteY4739" fmla="*/ 1106086 h 5893281"/>
                <a:gd name="connsiteX4740" fmla="*/ 8602958 w 10035679"/>
                <a:gd name="connsiteY4740" fmla="*/ 1106086 h 5893281"/>
                <a:gd name="connsiteX4741" fmla="*/ 8610808 w 10035679"/>
                <a:gd name="connsiteY4741" fmla="*/ 1110312 h 5893281"/>
                <a:gd name="connsiteX4742" fmla="*/ 8624694 w 10035679"/>
                <a:gd name="connsiteY4742" fmla="*/ 1110312 h 5893281"/>
                <a:gd name="connsiteX4743" fmla="*/ 8620467 w 10035679"/>
                <a:gd name="connsiteY4743" fmla="*/ 1073479 h 5893281"/>
                <a:gd name="connsiteX4744" fmla="*/ 8612618 w 10035679"/>
                <a:gd name="connsiteY4744" fmla="*/ 1048725 h 5893281"/>
                <a:gd name="connsiteX4745" fmla="*/ 8606581 w 10035679"/>
                <a:gd name="connsiteY4745" fmla="*/ 1015520 h 5893281"/>
                <a:gd name="connsiteX4746" fmla="*/ 8630732 w 10035679"/>
                <a:gd name="connsiteY4746" fmla="*/ 1009481 h 5893281"/>
                <a:gd name="connsiteX4747" fmla="*/ 8653070 w 10035679"/>
                <a:gd name="connsiteY4747" fmla="*/ 1001029 h 5893281"/>
                <a:gd name="connsiteX4748" fmla="*/ 8687484 w 10035679"/>
                <a:gd name="connsiteY4748" fmla="*/ 1001029 h 5893281"/>
                <a:gd name="connsiteX4749" fmla="*/ 8726125 w 10035679"/>
                <a:gd name="connsiteY4749" fmla="*/ 1005255 h 5893281"/>
                <a:gd name="connsiteX4750" fmla="*/ 8764765 w 10035679"/>
                <a:gd name="connsiteY4750" fmla="*/ 1015520 h 5893281"/>
                <a:gd name="connsiteX4751" fmla="*/ 8800991 w 10035679"/>
                <a:gd name="connsiteY4751" fmla="*/ 1025783 h 5893281"/>
                <a:gd name="connsiteX4752" fmla="*/ 8833594 w 10035679"/>
                <a:gd name="connsiteY4752" fmla="*/ 1037858 h 5893281"/>
                <a:gd name="connsiteX4753" fmla="*/ 8847482 w 10035679"/>
                <a:gd name="connsiteY4753" fmla="*/ 1048123 h 5893281"/>
                <a:gd name="connsiteX4754" fmla="*/ 8853518 w 10035679"/>
                <a:gd name="connsiteY4754" fmla="*/ 1054159 h 5893281"/>
                <a:gd name="connsiteX4755" fmla="*/ 8857744 w 10035679"/>
                <a:gd name="connsiteY4755" fmla="*/ 1066235 h 5893281"/>
                <a:gd name="connsiteX4756" fmla="*/ 8857744 w 10035679"/>
                <a:gd name="connsiteY4756" fmla="*/ 1072274 h 5893281"/>
                <a:gd name="connsiteX4757" fmla="*/ 8861970 w 10035679"/>
                <a:gd name="connsiteY4757" fmla="*/ 1076500 h 5893281"/>
                <a:gd name="connsiteX4758" fmla="*/ 8861970 w 10035679"/>
                <a:gd name="connsiteY4758" fmla="*/ 1082537 h 5893281"/>
                <a:gd name="connsiteX4759" fmla="*/ 8868009 w 10035679"/>
                <a:gd name="connsiteY4759" fmla="*/ 1086762 h 5893281"/>
                <a:gd name="connsiteX4760" fmla="*/ 8875856 w 10035679"/>
                <a:gd name="connsiteY4760" fmla="*/ 1090989 h 5893281"/>
                <a:gd name="connsiteX4761" fmla="*/ 8886121 w 10035679"/>
                <a:gd name="connsiteY4761" fmla="*/ 1095217 h 5893281"/>
                <a:gd name="connsiteX4762" fmla="*/ 8906649 w 10035679"/>
                <a:gd name="connsiteY4762" fmla="*/ 1086762 h 5893281"/>
                <a:gd name="connsiteX4763" fmla="*/ 8930799 w 10035679"/>
                <a:gd name="connsiteY4763" fmla="*/ 1086762 h 5893281"/>
                <a:gd name="connsiteX4764" fmla="*/ 8957365 w 10035679"/>
                <a:gd name="connsiteY4764" fmla="*/ 1086762 h 5893281"/>
                <a:gd name="connsiteX4765" fmla="*/ 8967628 w 10035679"/>
                <a:gd name="connsiteY4765" fmla="*/ 1109104 h 5893281"/>
                <a:gd name="connsiteX4766" fmla="*/ 8981514 w 10035679"/>
                <a:gd name="connsiteY4766" fmla="*/ 1129632 h 5893281"/>
                <a:gd name="connsiteX4767" fmla="*/ 9002044 w 10035679"/>
                <a:gd name="connsiteY4767" fmla="*/ 1148348 h 5893281"/>
                <a:gd name="connsiteX4768" fmla="*/ 9028608 w 10035679"/>
                <a:gd name="connsiteY4768" fmla="*/ 1158611 h 5893281"/>
                <a:gd name="connsiteX4769" fmla="*/ 9052758 w 10035679"/>
                <a:gd name="connsiteY4769" fmla="*/ 1148348 h 5893281"/>
                <a:gd name="connsiteX4770" fmla="*/ 9087172 w 10035679"/>
                <a:gd name="connsiteY4770" fmla="*/ 1148348 h 5893281"/>
                <a:gd name="connsiteX4771" fmla="*/ 9119777 w 10035679"/>
                <a:gd name="connsiteY4771" fmla="*/ 1152575 h 5893281"/>
                <a:gd name="connsiteX4772" fmla="*/ 9152380 w 10035679"/>
                <a:gd name="connsiteY4772" fmla="*/ 1158611 h 5893281"/>
                <a:gd name="connsiteX4773" fmla="*/ 9176530 w 10035679"/>
                <a:gd name="connsiteY4773" fmla="*/ 1164650 h 5893281"/>
                <a:gd name="connsiteX4774" fmla="*/ 9186793 w 10035679"/>
                <a:gd name="connsiteY4774" fmla="*/ 1197855 h 5893281"/>
                <a:gd name="connsiteX4775" fmla="*/ 9191019 w 10035679"/>
                <a:gd name="connsiteY4775" fmla="*/ 1226837 h 5893281"/>
                <a:gd name="connsiteX4776" fmla="*/ 9197058 w 10035679"/>
                <a:gd name="connsiteY4776" fmla="*/ 1251591 h 5893281"/>
                <a:gd name="connsiteX4777" fmla="*/ 9204905 w 10035679"/>
                <a:gd name="connsiteY4777" fmla="*/ 1255817 h 5893281"/>
                <a:gd name="connsiteX4778" fmla="*/ 9209133 w 10035679"/>
                <a:gd name="connsiteY4778" fmla="*/ 1264270 h 5893281"/>
                <a:gd name="connsiteX4779" fmla="*/ 9215170 w 10035679"/>
                <a:gd name="connsiteY4779" fmla="*/ 1266082 h 5893281"/>
                <a:gd name="connsiteX4780" fmla="*/ 9282188 w 10035679"/>
                <a:gd name="connsiteY4780" fmla="*/ 1260043 h 5893281"/>
                <a:gd name="connsiteX4781" fmla="*/ 9349204 w 10035679"/>
                <a:gd name="connsiteY4781" fmla="*/ 1260043 h 5893281"/>
                <a:gd name="connsiteX4782" fmla="*/ 9418033 w 10035679"/>
                <a:gd name="connsiteY4782" fmla="*/ 1260043 h 5893281"/>
                <a:gd name="connsiteX4783" fmla="*/ 9424070 w 10035679"/>
                <a:gd name="connsiteY4783" fmla="*/ 1274535 h 5893281"/>
                <a:gd name="connsiteX4784" fmla="*/ 9434335 w 10035679"/>
                <a:gd name="connsiteY4784" fmla="*/ 1284799 h 5893281"/>
                <a:gd name="connsiteX4785" fmla="*/ 9446410 w 10035679"/>
                <a:gd name="connsiteY4785" fmla="*/ 1299288 h 5893281"/>
                <a:gd name="connsiteX4786" fmla="*/ 9456673 w 10035679"/>
                <a:gd name="connsiteY4786" fmla="*/ 1307739 h 5893281"/>
                <a:gd name="connsiteX4787" fmla="*/ 9470559 w 10035679"/>
                <a:gd name="connsiteY4787" fmla="*/ 1318004 h 5893281"/>
                <a:gd name="connsiteX4788" fmla="*/ 9470559 w 10035679"/>
                <a:gd name="connsiteY4788" fmla="*/ 1307739 h 5893281"/>
                <a:gd name="connsiteX4789" fmla="*/ 9474787 w 10035679"/>
                <a:gd name="connsiteY4789" fmla="*/ 1303513 h 5893281"/>
                <a:gd name="connsiteX4790" fmla="*/ 9476597 w 10035679"/>
                <a:gd name="connsiteY4790" fmla="*/ 1295061 h 5893281"/>
                <a:gd name="connsiteX4791" fmla="*/ 9476597 w 10035679"/>
                <a:gd name="connsiteY4791" fmla="*/ 1289025 h 5893281"/>
                <a:gd name="connsiteX4792" fmla="*/ 9480823 w 10035679"/>
                <a:gd name="connsiteY4792" fmla="*/ 1278760 h 5893281"/>
                <a:gd name="connsiteX4793" fmla="*/ 9474787 w 10035679"/>
                <a:gd name="connsiteY4793" fmla="*/ 1266685 h 5893281"/>
                <a:gd name="connsiteX4794" fmla="*/ 9470559 w 10035679"/>
                <a:gd name="connsiteY4794" fmla="*/ 1260648 h 5893281"/>
                <a:gd name="connsiteX4795" fmla="*/ 9466335 w 10035679"/>
                <a:gd name="connsiteY4795" fmla="*/ 1256422 h 5893281"/>
                <a:gd name="connsiteX4796" fmla="*/ 9466335 w 10035679"/>
                <a:gd name="connsiteY4796" fmla="*/ 1250383 h 5893281"/>
                <a:gd name="connsiteX4797" fmla="*/ 9470559 w 10035679"/>
                <a:gd name="connsiteY4797" fmla="*/ 1241930 h 5893281"/>
                <a:gd name="connsiteX4798" fmla="*/ 9470559 w 10035679"/>
                <a:gd name="connsiteY4798" fmla="*/ 1231666 h 5893281"/>
                <a:gd name="connsiteX4799" fmla="*/ 9470559 w 10035679"/>
                <a:gd name="connsiteY4799" fmla="*/ 1221404 h 5893281"/>
                <a:gd name="connsiteX4800" fmla="*/ 9504974 w 10035679"/>
                <a:gd name="connsiteY4800" fmla="*/ 1227440 h 5893281"/>
                <a:gd name="connsiteX4801" fmla="*/ 9529125 w 10035679"/>
                <a:gd name="connsiteY4801" fmla="*/ 1241930 h 5893281"/>
                <a:gd name="connsiteX4802" fmla="*/ 9557502 w 10035679"/>
                <a:gd name="connsiteY4802" fmla="*/ 1252194 h 5893281"/>
                <a:gd name="connsiteX4803" fmla="*/ 9569577 w 10035679"/>
                <a:gd name="connsiteY4803" fmla="*/ 1252194 h 5893281"/>
                <a:gd name="connsiteX4804" fmla="*/ 9579840 w 10035679"/>
                <a:gd name="connsiteY4804" fmla="*/ 1252194 h 5893281"/>
                <a:gd name="connsiteX4805" fmla="*/ 9590104 w 10035679"/>
                <a:gd name="connsiteY4805" fmla="*/ 1250383 h 5893281"/>
                <a:gd name="connsiteX4806" fmla="*/ 9597952 w 10035679"/>
                <a:gd name="connsiteY4806" fmla="*/ 1241930 h 5893281"/>
                <a:gd name="connsiteX4807" fmla="*/ 9603990 w 10035679"/>
                <a:gd name="connsiteY4807" fmla="*/ 1237704 h 5893281"/>
                <a:gd name="connsiteX4808" fmla="*/ 9611840 w 10035679"/>
                <a:gd name="connsiteY4808" fmla="*/ 1235891 h 5893281"/>
                <a:gd name="connsiteX4809" fmla="*/ 9727157 w 10035679"/>
                <a:gd name="connsiteY4809" fmla="*/ 1285402 h 5893281"/>
                <a:gd name="connsiteX4810" fmla="*/ 9791760 w 10035679"/>
                <a:gd name="connsiteY4810" fmla="*/ 1353022 h 5893281"/>
                <a:gd name="connsiteX4811" fmla="*/ 9802023 w 10035679"/>
                <a:gd name="connsiteY4811" fmla="*/ 1361474 h 5893281"/>
                <a:gd name="connsiteX4812" fmla="*/ 9812287 w 10035679"/>
                <a:gd name="connsiteY4812" fmla="*/ 1361474 h 5893281"/>
                <a:gd name="connsiteX4813" fmla="*/ 9822552 w 10035679"/>
                <a:gd name="connsiteY4813" fmla="*/ 1363285 h 5893281"/>
                <a:gd name="connsiteX4814" fmla="*/ 9834625 w 10035679"/>
                <a:gd name="connsiteY4814" fmla="*/ 1363285 h 5893281"/>
                <a:gd name="connsiteX4815" fmla="*/ 9844890 w 10035679"/>
                <a:gd name="connsiteY4815" fmla="*/ 1371739 h 5893281"/>
                <a:gd name="connsiteX4816" fmla="*/ 9865417 w 10035679"/>
                <a:gd name="connsiteY4816" fmla="*/ 1390457 h 5893281"/>
                <a:gd name="connsiteX4817" fmla="*/ 9879303 w 10035679"/>
                <a:gd name="connsiteY4817" fmla="*/ 1410985 h 5893281"/>
                <a:gd name="connsiteX4818" fmla="*/ 9893191 w 10035679"/>
                <a:gd name="connsiteY4818" fmla="*/ 1429702 h 5893281"/>
                <a:gd name="connsiteX4819" fmla="*/ 9911303 w 10035679"/>
                <a:gd name="connsiteY4819" fmla="*/ 1444191 h 5893281"/>
                <a:gd name="connsiteX4820" fmla="*/ 9945719 w 10035679"/>
                <a:gd name="connsiteY4820" fmla="*/ 1450228 h 5893281"/>
                <a:gd name="connsiteX4821" fmla="*/ 9949943 w 10035679"/>
                <a:gd name="connsiteY4821" fmla="*/ 1448416 h 5893281"/>
                <a:gd name="connsiteX4822" fmla="*/ 9954169 w 10035679"/>
                <a:gd name="connsiteY4822" fmla="*/ 1448416 h 5893281"/>
                <a:gd name="connsiteX4823" fmla="*/ 9958397 w 10035679"/>
                <a:gd name="connsiteY4823" fmla="*/ 1444191 h 5893281"/>
                <a:gd name="connsiteX4824" fmla="*/ 9960208 w 10035679"/>
                <a:gd name="connsiteY4824" fmla="*/ 1444191 h 5893281"/>
                <a:gd name="connsiteX4825" fmla="*/ 9968057 w 10035679"/>
                <a:gd name="connsiteY4825" fmla="*/ 1444191 h 5893281"/>
                <a:gd name="connsiteX4826" fmla="*/ 9988585 w 10035679"/>
                <a:gd name="connsiteY4826" fmla="*/ 1468945 h 5893281"/>
                <a:gd name="connsiteX4827" fmla="*/ 10010923 w 10035679"/>
                <a:gd name="connsiteY4827" fmla="*/ 1493701 h 5893281"/>
                <a:gd name="connsiteX4828" fmla="*/ 10029037 w 10035679"/>
                <a:gd name="connsiteY4828" fmla="*/ 1520264 h 5893281"/>
                <a:gd name="connsiteX4829" fmla="*/ 10035679 w 10035679"/>
                <a:gd name="connsiteY4829" fmla="*/ 1551661 h 5893281"/>
                <a:gd name="connsiteX4830" fmla="*/ 9965039 w 10035679"/>
                <a:gd name="connsiteY4830" fmla="*/ 1551661 h 5893281"/>
                <a:gd name="connsiteX4831" fmla="*/ 9960813 w 10035679"/>
                <a:gd name="connsiteY4831" fmla="*/ 1557697 h 5893281"/>
                <a:gd name="connsiteX4832" fmla="*/ 9954774 w 10035679"/>
                <a:gd name="connsiteY4832" fmla="*/ 1566150 h 5893281"/>
                <a:gd name="connsiteX4833" fmla="*/ 9950548 w 10035679"/>
                <a:gd name="connsiteY4833" fmla="*/ 1570376 h 5893281"/>
                <a:gd name="connsiteX4834" fmla="*/ 9946322 w 10035679"/>
                <a:gd name="connsiteY4834" fmla="*/ 1580640 h 5893281"/>
                <a:gd name="connsiteX4835" fmla="*/ 9942096 w 10035679"/>
                <a:gd name="connsiteY4835" fmla="*/ 1590904 h 5893281"/>
                <a:gd name="connsiteX4836" fmla="*/ 9949943 w 10035679"/>
                <a:gd name="connsiteY4836" fmla="*/ 1595130 h 5893281"/>
                <a:gd name="connsiteX4837" fmla="*/ 9954169 w 10035679"/>
                <a:gd name="connsiteY4837" fmla="*/ 1599356 h 5893281"/>
                <a:gd name="connsiteX4838" fmla="*/ 9955982 w 10035679"/>
                <a:gd name="connsiteY4838" fmla="*/ 1601167 h 5893281"/>
                <a:gd name="connsiteX4839" fmla="*/ 9960208 w 10035679"/>
                <a:gd name="connsiteY4839" fmla="*/ 1609619 h 5893281"/>
                <a:gd name="connsiteX4840" fmla="*/ 9960208 w 10035679"/>
                <a:gd name="connsiteY4840" fmla="*/ 1613845 h 5893281"/>
                <a:gd name="connsiteX4841" fmla="*/ 9955982 w 10035679"/>
                <a:gd name="connsiteY4841" fmla="*/ 1619884 h 5893281"/>
                <a:gd name="connsiteX4842" fmla="*/ 9949943 w 10035679"/>
                <a:gd name="connsiteY4842" fmla="*/ 1630148 h 5893281"/>
                <a:gd name="connsiteX4843" fmla="*/ 9945719 w 10035679"/>
                <a:gd name="connsiteY4843" fmla="*/ 1634374 h 5893281"/>
                <a:gd name="connsiteX4844" fmla="*/ 9939681 w 10035679"/>
                <a:gd name="connsiteY4844" fmla="*/ 1638600 h 5893281"/>
                <a:gd name="connsiteX4845" fmla="*/ 9931831 w 10035679"/>
                <a:gd name="connsiteY4845" fmla="*/ 1638600 h 5893281"/>
                <a:gd name="connsiteX4846" fmla="*/ 9925795 w 10035679"/>
                <a:gd name="connsiteY4846" fmla="*/ 1638600 h 5893281"/>
                <a:gd name="connsiteX4847" fmla="*/ 9911907 w 10035679"/>
                <a:gd name="connsiteY4847" fmla="*/ 1638600 h 5893281"/>
                <a:gd name="connsiteX4848" fmla="*/ 9898021 w 10035679"/>
                <a:gd name="connsiteY4848" fmla="*/ 1616261 h 5893281"/>
                <a:gd name="connsiteX4849" fmla="*/ 9875683 w 10035679"/>
                <a:gd name="connsiteY4849" fmla="*/ 1605998 h 5893281"/>
                <a:gd name="connsiteX4850" fmla="*/ 9847305 w 10035679"/>
                <a:gd name="connsiteY4850" fmla="*/ 1599959 h 5893281"/>
                <a:gd name="connsiteX4851" fmla="*/ 9847305 w 10035679"/>
                <a:gd name="connsiteY4851" fmla="*/ 1573396 h 5893281"/>
                <a:gd name="connsiteX4852" fmla="*/ 9841267 w 10035679"/>
                <a:gd name="connsiteY4852" fmla="*/ 1571583 h 5893281"/>
                <a:gd name="connsiteX4853" fmla="*/ 9833418 w 10035679"/>
                <a:gd name="connsiteY4853" fmla="*/ 1567357 h 5893281"/>
                <a:gd name="connsiteX4854" fmla="*/ 9831607 w 10035679"/>
                <a:gd name="connsiteY4854" fmla="*/ 1563131 h 5893281"/>
                <a:gd name="connsiteX4855" fmla="*/ 9823758 w 10035679"/>
                <a:gd name="connsiteY4855" fmla="*/ 1558905 h 5893281"/>
                <a:gd name="connsiteX4856" fmla="*/ 9809872 w 10035679"/>
                <a:gd name="connsiteY4856" fmla="*/ 1558905 h 5893281"/>
                <a:gd name="connsiteX4857" fmla="*/ 9805646 w 10035679"/>
                <a:gd name="connsiteY4857" fmla="*/ 1558905 h 5893281"/>
                <a:gd name="connsiteX4858" fmla="*/ 9803835 w 10035679"/>
                <a:gd name="connsiteY4858" fmla="*/ 1563131 h 5893281"/>
                <a:gd name="connsiteX4859" fmla="*/ 9799607 w 10035679"/>
                <a:gd name="connsiteY4859" fmla="*/ 1563131 h 5893281"/>
                <a:gd name="connsiteX4860" fmla="*/ 9795381 w 10035679"/>
                <a:gd name="connsiteY4860" fmla="*/ 1563131 h 5893281"/>
                <a:gd name="connsiteX4861" fmla="*/ 9789345 w 10035679"/>
                <a:gd name="connsiteY4861" fmla="*/ 1567357 h 5893281"/>
                <a:gd name="connsiteX4862" fmla="*/ 9781495 w 10035679"/>
                <a:gd name="connsiteY4862" fmla="*/ 1552869 h 5893281"/>
                <a:gd name="connsiteX4863" fmla="*/ 9771233 w 10035679"/>
                <a:gd name="connsiteY4863" fmla="*/ 1538378 h 5893281"/>
                <a:gd name="connsiteX4864" fmla="*/ 9763383 w 10035679"/>
                <a:gd name="connsiteY4864" fmla="*/ 1528113 h 5893281"/>
                <a:gd name="connsiteX4865" fmla="*/ 9763383 w 10035679"/>
                <a:gd name="connsiteY4865" fmla="*/ 1552869 h 5893281"/>
                <a:gd name="connsiteX4866" fmla="*/ 9757345 w 10035679"/>
                <a:gd name="connsiteY4866" fmla="*/ 1581848 h 5893281"/>
                <a:gd name="connsiteX4867" fmla="*/ 9749497 w 10035679"/>
                <a:gd name="connsiteY4867" fmla="*/ 1606601 h 5893281"/>
                <a:gd name="connsiteX4868" fmla="*/ 9733194 w 10035679"/>
                <a:gd name="connsiteY4868" fmla="*/ 1621091 h 5893281"/>
                <a:gd name="connsiteX4869" fmla="*/ 9725347 w 10035679"/>
                <a:gd name="connsiteY4869" fmla="*/ 1625317 h 5893281"/>
                <a:gd name="connsiteX4870" fmla="*/ 9719308 w 10035679"/>
                <a:gd name="connsiteY4870" fmla="*/ 1625317 h 5893281"/>
                <a:gd name="connsiteX4871" fmla="*/ 9715082 w 10035679"/>
                <a:gd name="connsiteY4871" fmla="*/ 1625317 h 5893281"/>
                <a:gd name="connsiteX4872" fmla="*/ 9710856 w 10035679"/>
                <a:gd name="connsiteY4872" fmla="*/ 1625317 h 5893281"/>
                <a:gd name="connsiteX4873" fmla="*/ 9706630 w 10035679"/>
                <a:gd name="connsiteY4873" fmla="*/ 1621091 h 5893281"/>
                <a:gd name="connsiteX4874" fmla="*/ 9704819 w 10035679"/>
                <a:gd name="connsiteY4874" fmla="*/ 1621091 h 5893281"/>
                <a:gd name="connsiteX4875" fmla="*/ 9700591 w 10035679"/>
                <a:gd name="connsiteY4875" fmla="*/ 1621091 h 5893281"/>
                <a:gd name="connsiteX4876" fmla="*/ 9696365 w 10035679"/>
                <a:gd name="connsiteY4876" fmla="*/ 1625317 h 5893281"/>
                <a:gd name="connsiteX4877" fmla="*/ 9692139 w 10035679"/>
                <a:gd name="connsiteY4877" fmla="*/ 1629543 h 5893281"/>
                <a:gd name="connsiteX4878" fmla="*/ 9686102 w 10035679"/>
                <a:gd name="connsiteY4878" fmla="*/ 1639808 h 5893281"/>
                <a:gd name="connsiteX4879" fmla="*/ 9706630 w 10035679"/>
                <a:gd name="connsiteY4879" fmla="*/ 1664561 h 5893281"/>
                <a:gd name="connsiteX4880" fmla="*/ 9728967 w 10035679"/>
                <a:gd name="connsiteY4880" fmla="*/ 1708030 h 5893281"/>
                <a:gd name="connsiteX4881" fmla="*/ 9739233 w 10035679"/>
                <a:gd name="connsiteY4881" fmla="*/ 1757539 h 5893281"/>
                <a:gd name="connsiteX4882" fmla="*/ 9733194 w 10035679"/>
                <a:gd name="connsiteY4882" fmla="*/ 1757539 h 5893281"/>
                <a:gd name="connsiteX4883" fmla="*/ 9728967 w 10035679"/>
                <a:gd name="connsiteY4883" fmla="*/ 1761765 h 5893281"/>
                <a:gd name="connsiteX4884" fmla="*/ 9721119 w 10035679"/>
                <a:gd name="connsiteY4884" fmla="*/ 1761765 h 5893281"/>
                <a:gd name="connsiteX4885" fmla="*/ 9710856 w 10035679"/>
                <a:gd name="connsiteY4885" fmla="*/ 1765992 h 5893281"/>
                <a:gd name="connsiteX4886" fmla="*/ 9696970 w 10035679"/>
                <a:gd name="connsiteY4886" fmla="*/ 1755727 h 5893281"/>
                <a:gd name="connsiteX4887" fmla="*/ 9686705 w 10035679"/>
                <a:gd name="connsiteY4887" fmla="*/ 1747275 h 5893281"/>
                <a:gd name="connsiteX4888" fmla="*/ 9672819 w 10035679"/>
                <a:gd name="connsiteY4888" fmla="*/ 1745464 h 5893281"/>
                <a:gd name="connsiteX4889" fmla="*/ 9654705 w 10035679"/>
                <a:gd name="connsiteY4889" fmla="*/ 1741238 h 5893281"/>
                <a:gd name="connsiteX4890" fmla="*/ 9644443 w 10035679"/>
                <a:gd name="connsiteY4890" fmla="*/ 1770218 h 5893281"/>
                <a:gd name="connsiteX4891" fmla="*/ 9623915 w 10035679"/>
                <a:gd name="connsiteY4891" fmla="*/ 1784709 h 5893281"/>
                <a:gd name="connsiteX4892" fmla="*/ 9597349 w 10035679"/>
                <a:gd name="connsiteY4892" fmla="*/ 1794972 h 5893281"/>
                <a:gd name="connsiteX4893" fmla="*/ 9568972 w 10035679"/>
                <a:gd name="connsiteY4893" fmla="*/ 1805237 h 5893281"/>
                <a:gd name="connsiteX4894" fmla="*/ 9567161 w 10035679"/>
                <a:gd name="connsiteY4894" fmla="*/ 1834217 h 5893281"/>
                <a:gd name="connsiteX4895" fmla="*/ 9559312 w 10035679"/>
                <a:gd name="connsiteY4895" fmla="*/ 1856558 h 5893281"/>
                <a:gd name="connsiteX4896" fmla="*/ 9545426 w 10035679"/>
                <a:gd name="connsiteY4896" fmla="*/ 1877086 h 5893281"/>
                <a:gd name="connsiteX4897" fmla="*/ 9517049 w 10035679"/>
                <a:gd name="connsiteY4897" fmla="*/ 1881312 h 5893281"/>
                <a:gd name="connsiteX4898" fmla="*/ 9496522 w 10035679"/>
                <a:gd name="connsiteY4898" fmla="*/ 1887349 h 5893281"/>
                <a:gd name="connsiteX4899" fmla="*/ 9482634 w 10035679"/>
                <a:gd name="connsiteY4899" fmla="*/ 1895802 h 5893281"/>
                <a:gd name="connsiteX4900" fmla="*/ 9468748 w 10035679"/>
                <a:gd name="connsiteY4900" fmla="*/ 1900029 h 5893281"/>
                <a:gd name="connsiteX4901" fmla="*/ 9458485 w 10035679"/>
                <a:gd name="connsiteY4901" fmla="*/ 1891577 h 5893281"/>
                <a:gd name="connsiteX4902" fmla="*/ 9446410 w 10035679"/>
                <a:gd name="connsiteY4902" fmla="*/ 1881312 h 5893281"/>
                <a:gd name="connsiteX4903" fmla="*/ 9440371 w 10035679"/>
                <a:gd name="connsiteY4903" fmla="*/ 1871047 h 5893281"/>
                <a:gd name="connsiteX4904" fmla="*/ 9426485 w 10035679"/>
                <a:gd name="connsiteY4904" fmla="*/ 1872860 h 5893281"/>
                <a:gd name="connsiteX4905" fmla="*/ 9408373 w 10035679"/>
                <a:gd name="connsiteY4905" fmla="*/ 1877086 h 5893281"/>
                <a:gd name="connsiteX4906" fmla="*/ 9394485 w 10035679"/>
                <a:gd name="connsiteY4906" fmla="*/ 1885538 h 5893281"/>
                <a:gd name="connsiteX4907" fmla="*/ 9384223 w 10035679"/>
                <a:gd name="connsiteY4907" fmla="*/ 1891577 h 5893281"/>
                <a:gd name="connsiteX4908" fmla="*/ 9384223 w 10035679"/>
                <a:gd name="connsiteY4908" fmla="*/ 1906065 h 5893281"/>
                <a:gd name="connsiteX4909" fmla="*/ 9373958 w 10035679"/>
                <a:gd name="connsiteY4909" fmla="*/ 1910292 h 5893281"/>
                <a:gd name="connsiteX4910" fmla="*/ 9355846 w 10035679"/>
                <a:gd name="connsiteY4910" fmla="*/ 1910292 h 5893281"/>
                <a:gd name="connsiteX4911" fmla="*/ 9331695 w 10035679"/>
                <a:gd name="connsiteY4911" fmla="*/ 1910292 h 5893281"/>
                <a:gd name="connsiteX4912" fmla="*/ 9309357 w 10035679"/>
                <a:gd name="connsiteY4912" fmla="*/ 1914519 h 5893281"/>
                <a:gd name="connsiteX4913" fmla="*/ 9299092 w 10035679"/>
                <a:gd name="connsiteY4913" fmla="*/ 1916330 h 5893281"/>
                <a:gd name="connsiteX4914" fmla="*/ 9280978 w 10035679"/>
                <a:gd name="connsiteY4914" fmla="*/ 1959802 h 5893281"/>
                <a:gd name="connsiteX4915" fmla="*/ 9279168 w 10035679"/>
                <a:gd name="connsiteY4915" fmla="*/ 2006893 h 5893281"/>
                <a:gd name="connsiteX4916" fmla="*/ 9279168 w 10035679"/>
                <a:gd name="connsiteY4916" fmla="*/ 2060626 h 5893281"/>
                <a:gd name="connsiteX4917" fmla="*/ 9285206 w 10035679"/>
                <a:gd name="connsiteY4917" fmla="*/ 2107721 h 5893281"/>
                <a:gd name="connsiteX4918" fmla="*/ 9274942 w 10035679"/>
                <a:gd name="connsiteY4918" fmla="*/ 2107721 h 5893281"/>
                <a:gd name="connsiteX4919" fmla="*/ 9270716 w 10035679"/>
                <a:gd name="connsiteY4919" fmla="*/ 2107721 h 5893281"/>
                <a:gd name="connsiteX4920" fmla="*/ 9266490 w 10035679"/>
                <a:gd name="connsiteY4920" fmla="*/ 2107721 h 5893281"/>
                <a:gd name="connsiteX4921" fmla="*/ 9264679 w 10035679"/>
                <a:gd name="connsiteY4921" fmla="*/ 2111946 h 5893281"/>
                <a:gd name="connsiteX4922" fmla="*/ 9260453 w 10035679"/>
                <a:gd name="connsiteY4922" fmla="*/ 2113758 h 5893281"/>
                <a:gd name="connsiteX4923" fmla="*/ 9256225 w 10035679"/>
                <a:gd name="connsiteY4923" fmla="*/ 2125834 h 5893281"/>
                <a:gd name="connsiteX4924" fmla="*/ 9251999 w 10035679"/>
                <a:gd name="connsiteY4924" fmla="*/ 2136096 h 5893281"/>
                <a:gd name="connsiteX4925" fmla="*/ 9251999 w 10035679"/>
                <a:gd name="connsiteY4925" fmla="*/ 2150587 h 5893281"/>
                <a:gd name="connsiteX4926" fmla="*/ 9251999 w 10035679"/>
                <a:gd name="connsiteY4926" fmla="*/ 2166885 h 5893281"/>
                <a:gd name="connsiteX4927" fmla="*/ 9227848 w 10035679"/>
                <a:gd name="connsiteY4927" fmla="*/ 2166885 h 5893281"/>
                <a:gd name="connsiteX4928" fmla="*/ 9213962 w 10035679"/>
                <a:gd name="connsiteY4928" fmla="*/ 2189223 h 5893281"/>
                <a:gd name="connsiteX4929" fmla="*/ 9203699 w 10035679"/>
                <a:gd name="connsiteY4929" fmla="*/ 2203714 h 5893281"/>
                <a:gd name="connsiteX4930" fmla="*/ 9199471 w 10035679"/>
                <a:gd name="connsiteY4930" fmla="*/ 2218204 h 5893281"/>
                <a:gd name="connsiteX4931" fmla="*/ 9195245 w 10035679"/>
                <a:gd name="connsiteY4931" fmla="*/ 2247182 h 5893281"/>
                <a:gd name="connsiteX4932" fmla="*/ 9189209 w 10035679"/>
                <a:gd name="connsiteY4932" fmla="*/ 2247182 h 5893281"/>
                <a:gd name="connsiteX4933" fmla="*/ 9181359 w 10035679"/>
                <a:gd name="connsiteY4933" fmla="*/ 2247182 h 5893281"/>
                <a:gd name="connsiteX4934" fmla="*/ 9179549 w 10035679"/>
                <a:gd name="connsiteY4934" fmla="*/ 2247182 h 5893281"/>
                <a:gd name="connsiteX4935" fmla="*/ 9175321 w 10035679"/>
                <a:gd name="connsiteY4935" fmla="*/ 2247182 h 5893281"/>
                <a:gd name="connsiteX4936" fmla="*/ 9167473 w 10035679"/>
                <a:gd name="connsiteY4936" fmla="*/ 2247182 h 5893281"/>
                <a:gd name="connsiteX4937" fmla="*/ 9153585 w 10035679"/>
                <a:gd name="connsiteY4937" fmla="*/ 2276167 h 5893281"/>
                <a:gd name="connsiteX4938" fmla="*/ 9143323 w 10035679"/>
                <a:gd name="connsiteY4938" fmla="*/ 2311185 h 5893281"/>
                <a:gd name="connsiteX4939" fmla="*/ 9119172 w 10035679"/>
                <a:gd name="connsiteY4939" fmla="*/ 2311185 h 5893281"/>
                <a:gd name="connsiteX4940" fmla="*/ 9111323 w 10035679"/>
                <a:gd name="connsiteY4940" fmla="*/ 2350426 h 5893281"/>
                <a:gd name="connsiteX4941" fmla="*/ 9099247 w 10035679"/>
                <a:gd name="connsiteY4941" fmla="*/ 2350426 h 5893281"/>
                <a:gd name="connsiteX4942" fmla="*/ 9099247 w 10035679"/>
                <a:gd name="connsiteY4942" fmla="*/ 2340164 h 5893281"/>
                <a:gd name="connsiteX4943" fmla="*/ 9070872 w 10035679"/>
                <a:gd name="connsiteY4943" fmla="*/ 2300923 h 5893281"/>
                <a:gd name="connsiteX4944" fmla="*/ 9052758 w 10035679"/>
                <a:gd name="connsiteY4944" fmla="*/ 2253824 h 5893281"/>
                <a:gd name="connsiteX4945" fmla="*/ 9048532 w 10035679"/>
                <a:gd name="connsiteY4945" fmla="*/ 2200090 h 5893281"/>
                <a:gd name="connsiteX4946" fmla="*/ 9052758 w 10035679"/>
                <a:gd name="connsiteY4946" fmla="*/ 2136096 h 5893281"/>
                <a:gd name="connsiteX4947" fmla="*/ 9063023 w 10035679"/>
                <a:gd name="connsiteY4947" fmla="*/ 2127644 h 5893281"/>
                <a:gd name="connsiteX4948" fmla="*/ 9070872 w 10035679"/>
                <a:gd name="connsiteY4948" fmla="*/ 2121605 h 5893281"/>
                <a:gd name="connsiteX4949" fmla="*/ 9081135 w 10035679"/>
                <a:gd name="connsiteY4949" fmla="*/ 2113153 h 5893281"/>
                <a:gd name="connsiteX4950" fmla="*/ 9085361 w 10035679"/>
                <a:gd name="connsiteY4950" fmla="*/ 2102891 h 5893281"/>
                <a:gd name="connsiteX4951" fmla="*/ 9091400 w 10035679"/>
                <a:gd name="connsiteY4951" fmla="*/ 2088400 h 5893281"/>
                <a:gd name="connsiteX4952" fmla="*/ 9081135 w 10035679"/>
                <a:gd name="connsiteY4952" fmla="*/ 2069683 h 5893281"/>
                <a:gd name="connsiteX4953" fmla="*/ 9076909 w 10035679"/>
                <a:gd name="connsiteY4953" fmla="*/ 2044930 h 5893281"/>
                <a:gd name="connsiteX4954" fmla="*/ 9090795 w 10035679"/>
                <a:gd name="connsiteY4954" fmla="*/ 2015948 h 5893281"/>
                <a:gd name="connsiteX4955" fmla="*/ 9104681 w 10035679"/>
                <a:gd name="connsiteY4955" fmla="*/ 2005685 h 5893281"/>
                <a:gd name="connsiteX4956" fmla="*/ 9122795 w 10035679"/>
                <a:gd name="connsiteY4956" fmla="*/ 1997233 h 5893281"/>
                <a:gd name="connsiteX4957" fmla="*/ 9143323 w 10035679"/>
                <a:gd name="connsiteY4957" fmla="*/ 1991194 h 5893281"/>
                <a:gd name="connsiteX4958" fmla="*/ 9157209 w 10035679"/>
                <a:gd name="connsiteY4958" fmla="*/ 1976703 h 5893281"/>
                <a:gd name="connsiteX4959" fmla="*/ 9185585 w 10035679"/>
                <a:gd name="connsiteY4959" fmla="*/ 1933234 h 5893281"/>
                <a:gd name="connsiteX4960" fmla="*/ 9213962 w 10035679"/>
                <a:gd name="connsiteY4960" fmla="*/ 1889763 h 5893281"/>
                <a:gd name="connsiteX4961" fmla="*/ 9236302 w 10035679"/>
                <a:gd name="connsiteY4961" fmla="*/ 1871047 h 5893281"/>
                <a:gd name="connsiteX4962" fmla="*/ 9260453 w 10035679"/>
                <a:gd name="connsiteY4962" fmla="*/ 1854745 h 5893281"/>
                <a:gd name="connsiteX4963" fmla="*/ 9284602 w 10035679"/>
                <a:gd name="connsiteY4963" fmla="*/ 1836030 h 5893281"/>
                <a:gd name="connsiteX4964" fmla="*/ 9294866 w 10035679"/>
                <a:gd name="connsiteY4964" fmla="*/ 1811274 h 5893281"/>
                <a:gd name="connsiteX4965" fmla="*/ 9302716 w 10035679"/>
                <a:gd name="connsiteY4965" fmla="*/ 1782293 h 5893281"/>
                <a:gd name="connsiteX4966" fmla="*/ 9312978 w 10035679"/>
                <a:gd name="connsiteY4966" fmla="*/ 1755727 h 5893281"/>
                <a:gd name="connsiteX4967" fmla="*/ 9312978 w 10035679"/>
                <a:gd name="connsiteY4967" fmla="*/ 1753916 h 5893281"/>
                <a:gd name="connsiteX4968" fmla="*/ 9308752 w 10035679"/>
                <a:gd name="connsiteY4968" fmla="*/ 1753916 h 5893281"/>
                <a:gd name="connsiteX4969" fmla="*/ 9308752 w 10035679"/>
                <a:gd name="connsiteY4969" fmla="*/ 1749690 h 5893281"/>
                <a:gd name="connsiteX4970" fmla="*/ 9304526 w 10035679"/>
                <a:gd name="connsiteY4970" fmla="*/ 1745464 h 5893281"/>
                <a:gd name="connsiteX4971" fmla="*/ 9298488 w 10035679"/>
                <a:gd name="connsiteY4971" fmla="*/ 1749690 h 5893281"/>
                <a:gd name="connsiteX4972" fmla="*/ 9294261 w 10035679"/>
                <a:gd name="connsiteY4972" fmla="*/ 1753916 h 5893281"/>
                <a:gd name="connsiteX4973" fmla="*/ 9292451 w 10035679"/>
                <a:gd name="connsiteY4973" fmla="*/ 1755727 h 5893281"/>
                <a:gd name="connsiteX4974" fmla="*/ 9274339 w 10035679"/>
                <a:gd name="connsiteY4974" fmla="*/ 1782293 h 5893281"/>
                <a:gd name="connsiteX4975" fmla="*/ 9256225 w 10035679"/>
                <a:gd name="connsiteY4975" fmla="*/ 1811274 h 5893281"/>
                <a:gd name="connsiteX4976" fmla="*/ 9238113 w 10035679"/>
                <a:gd name="connsiteY4976" fmla="*/ 1836030 h 5893281"/>
                <a:gd name="connsiteX4977" fmla="*/ 9213962 w 10035679"/>
                <a:gd name="connsiteY4977" fmla="*/ 1854745 h 5893281"/>
                <a:gd name="connsiteX4978" fmla="*/ 9181359 w 10035679"/>
                <a:gd name="connsiteY4978" fmla="*/ 1869236 h 5893281"/>
                <a:gd name="connsiteX4979" fmla="*/ 9179549 w 10035679"/>
                <a:gd name="connsiteY4979" fmla="*/ 1857161 h 5893281"/>
                <a:gd name="connsiteX4980" fmla="*/ 9179549 w 10035679"/>
                <a:gd name="connsiteY4980" fmla="*/ 1855350 h 5893281"/>
                <a:gd name="connsiteX4981" fmla="*/ 9175321 w 10035679"/>
                <a:gd name="connsiteY4981" fmla="*/ 1846898 h 5893281"/>
                <a:gd name="connsiteX4982" fmla="*/ 9175321 w 10035679"/>
                <a:gd name="connsiteY4982" fmla="*/ 1836633 h 5893281"/>
                <a:gd name="connsiteX4983" fmla="*/ 9179549 w 10035679"/>
                <a:gd name="connsiteY4983" fmla="*/ 1832407 h 5893281"/>
                <a:gd name="connsiteX4984" fmla="*/ 9179549 w 10035679"/>
                <a:gd name="connsiteY4984" fmla="*/ 1828181 h 5893281"/>
                <a:gd name="connsiteX4985" fmla="*/ 9179549 w 10035679"/>
                <a:gd name="connsiteY4985" fmla="*/ 1826368 h 5893281"/>
                <a:gd name="connsiteX4986" fmla="*/ 9181359 w 10035679"/>
                <a:gd name="connsiteY4986" fmla="*/ 1817915 h 5893281"/>
                <a:gd name="connsiteX4987" fmla="*/ 9181359 w 10035679"/>
                <a:gd name="connsiteY4987" fmla="*/ 1811879 h 5893281"/>
                <a:gd name="connsiteX4988" fmla="*/ 9171095 w 10035679"/>
                <a:gd name="connsiteY4988" fmla="*/ 1803426 h 5893281"/>
                <a:gd name="connsiteX4989" fmla="*/ 9160832 w 10035679"/>
                <a:gd name="connsiteY4989" fmla="*/ 1799198 h 5893281"/>
                <a:gd name="connsiteX4990" fmla="*/ 9152982 w 10035679"/>
                <a:gd name="connsiteY4990" fmla="*/ 1797388 h 5893281"/>
                <a:gd name="connsiteX4991" fmla="*/ 9142720 w 10035679"/>
                <a:gd name="connsiteY4991" fmla="*/ 1793161 h 5893281"/>
                <a:gd name="connsiteX4992" fmla="*/ 9136681 w 10035679"/>
                <a:gd name="connsiteY4992" fmla="*/ 1797388 h 5893281"/>
                <a:gd name="connsiteX4993" fmla="*/ 9118569 w 10035679"/>
                <a:gd name="connsiteY4993" fmla="*/ 1807652 h 5893281"/>
                <a:gd name="connsiteX4994" fmla="*/ 9094418 w 10035679"/>
                <a:gd name="connsiteY4994" fmla="*/ 1828181 h 5893281"/>
                <a:gd name="connsiteX4995" fmla="*/ 9072078 w 10035679"/>
                <a:gd name="connsiteY4995" fmla="*/ 1854745 h 5893281"/>
                <a:gd name="connsiteX4996" fmla="*/ 9051551 w 10035679"/>
                <a:gd name="connsiteY4996" fmla="*/ 1879501 h 5893281"/>
                <a:gd name="connsiteX4997" fmla="*/ 9041288 w 10035679"/>
                <a:gd name="connsiteY4997" fmla="*/ 1898217 h 5893281"/>
                <a:gd name="connsiteX4998" fmla="*/ 9041288 w 10035679"/>
                <a:gd name="connsiteY4998" fmla="*/ 1904255 h 5893281"/>
                <a:gd name="connsiteX4999" fmla="*/ 9041288 w 10035679"/>
                <a:gd name="connsiteY4999" fmla="*/ 1912707 h 5893281"/>
                <a:gd name="connsiteX5000" fmla="*/ 9043099 w 10035679"/>
                <a:gd name="connsiteY5000" fmla="*/ 1918747 h 5893281"/>
                <a:gd name="connsiteX5001" fmla="*/ 9047325 w 10035679"/>
                <a:gd name="connsiteY5001" fmla="*/ 1929007 h 5893281"/>
                <a:gd name="connsiteX5002" fmla="*/ 9051551 w 10035679"/>
                <a:gd name="connsiteY5002" fmla="*/ 1937460 h 5893281"/>
                <a:gd name="connsiteX5003" fmla="*/ 9051551 w 10035679"/>
                <a:gd name="connsiteY5003" fmla="*/ 1943499 h 5893281"/>
                <a:gd name="connsiteX5004" fmla="*/ 9029213 w 10035679"/>
                <a:gd name="connsiteY5004" fmla="*/ 1953762 h 5893281"/>
                <a:gd name="connsiteX5005" fmla="*/ 9005062 w 10035679"/>
                <a:gd name="connsiteY5005" fmla="*/ 1957991 h 5893281"/>
                <a:gd name="connsiteX5006" fmla="*/ 8972459 w 10035679"/>
                <a:gd name="connsiteY5006" fmla="*/ 1962217 h 5893281"/>
                <a:gd name="connsiteX5007" fmla="*/ 8942270 w 10035679"/>
                <a:gd name="connsiteY5007" fmla="*/ 1962217 h 5893281"/>
                <a:gd name="connsiteX5008" fmla="*/ 8942270 w 10035679"/>
                <a:gd name="connsiteY5008" fmla="*/ 1922972 h 5893281"/>
                <a:gd name="connsiteX5009" fmla="*/ 8909667 w 10035679"/>
                <a:gd name="connsiteY5009" fmla="*/ 1929007 h 5893281"/>
                <a:gd name="connsiteX5010" fmla="*/ 8881290 w 10035679"/>
                <a:gd name="connsiteY5010" fmla="*/ 1941083 h 5893281"/>
                <a:gd name="connsiteX5011" fmla="*/ 8857141 w 10035679"/>
                <a:gd name="connsiteY5011" fmla="*/ 1936857 h 5893281"/>
                <a:gd name="connsiteX5012" fmla="*/ 8839027 w 10035679"/>
                <a:gd name="connsiteY5012" fmla="*/ 1914519 h 5893281"/>
                <a:gd name="connsiteX5013" fmla="*/ 8768388 w 10035679"/>
                <a:gd name="connsiteY5013" fmla="*/ 1904255 h 5893281"/>
                <a:gd name="connsiteX5014" fmla="*/ 8744237 w 10035679"/>
                <a:gd name="connsiteY5014" fmla="*/ 1929007 h 5893281"/>
                <a:gd name="connsiteX5015" fmla="*/ 8715861 w 10035679"/>
                <a:gd name="connsiteY5015" fmla="*/ 1947725 h 5893281"/>
                <a:gd name="connsiteX5016" fmla="*/ 8691710 w 10035679"/>
                <a:gd name="connsiteY5016" fmla="*/ 1968254 h 5893281"/>
                <a:gd name="connsiteX5017" fmla="*/ 8677824 w 10035679"/>
                <a:gd name="connsiteY5017" fmla="*/ 1994818 h 5893281"/>
                <a:gd name="connsiteX5018" fmla="*/ 8663938 w 10035679"/>
                <a:gd name="connsiteY5018" fmla="*/ 2019571 h 5893281"/>
                <a:gd name="connsiteX5019" fmla="*/ 8650052 w 10035679"/>
                <a:gd name="connsiteY5019" fmla="*/ 2044325 h 5893281"/>
                <a:gd name="connsiteX5020" fmla="*/ 8631938 w 10035679"/>
                <a:gd name="connsiteY5020" fmla="*/ 2063041 h 5893281"/>
                <a:gd name="connsiteX5021" fmla="*/ 8575186 w 10035679"/>
                <a:gd name="connsiteY5021" fmla="*/ 2081758 h 5893281"/>
                <a:gd name="connsiteX5022" fmla="*/ 8561298 w 10035679"/>
                <a:gd name="connsiteY5022" fmla="*/ 2096249 h 5893281"/>
                <a:gd name="connsiteX5023" fmla="*/ 8551036 w 10035679"/>
                <a:gd name="connsiteY5023" fmla="*/ 2112551 h 5893281"/>
                <a:gd name="connsiteX5024" fmla="*/ 8540771 w 10035679"/>
                <a:gd name="connsiteY5024" fmla="*/ 2127039 h 5893281"/>
                <a:gd name="connsiteX5025" fmla="*/ 8516620 w 10035679"/>
                <a:gd name="connsiteY5025" fmla="*/ 2145756 h 5893281"/>
                <a:gd name="connsiteX5026" fmla="*/ 8516620 w 10035679"/>
                <a:gd name="connsiteY5026" fmla="*/ 2166279 h 5893281"/>
                <a:gd name="connsiteX5027" fmla="*/ 8546808 w 10035679"/>
                <a:gd name="connsiteY5027" fmla="*/ 2166279 h 5893281"/>
                <a:gd name="connsiteX5028" fmla="*/ 8551036 w 10035679"/>
                <a:gd name="connsiteY5028" fmla="*/ 2178354 h 5893281"/>
                <a:gd name="connsiteX5029" fmla="*/ 8555262 w 10035679"/>
                <a:gd name="connsiteY5029" fmla="*/ 2184393 h 5893281"/>
                <a:gd name="connsiteX5030" fmla="*/ 8557072 w 10035679"/>
                <a:gd name="connsiteY5030" fmla="*/ 2192846 h 5893281"/>
                <a:gd name="connsiteX5031" fmla="*/ 8564922 w 10035679"/>
                <a:gd name="connsiteY5031" fmla="*/ 2198885 h 5893281"/>
                <a:gd name="connsiteX5032" fmla="*/ 8570958 w 10035679"/>
                <a:gd name="connsiteY5032" fmla="*/ 2203111 h 5893281"/>
                <a:gd name="connsiteX5033" fmla="*/ 8584846 w 10035679"/>
                <a:gd name="connsiteY5033" fmla="*/ 2207336 h 5893281"/>
                <a:gd name="connsiteX5034" fmla="*/ 8592694 w 10035679"/>
                <a:gd name="connsiteY5034" fmla="*/ 2198885 h 5893281"/>
                <a:gd name="connsiteX5035" fmla="*/ 8598732 w 10035679"/>
                <a:gd name="connsiteY5035" fmla="*/ 2194656 h 5893281"/>
                <a:gd name="connsiteX5036" fmla="*/ 8610808 w 10035679"/>
                <a:gd name="connsiteY5036" fmla="*/ 2192846 h 5893281"/>
                <a:gd name="connsiteX5037" fmla="*/ 8621070 w 10035679"/>
                <a:gd name="connsiteY5037" fmla="*/ 2192846 h 5893281"/>
                <a:gd name="connsiteX5038" fmla="*/ 8639184 w 10035679"/>
                <a:gd name="connsiteY5038" fmla="*/ 2192846 h 5893281"/>
                <a:gd name="connsiteX5039" fmla="*/ 8653070 w 10035679"/>
                <a:gd name="connsiteY5039" fmla="*/ 2209148 h 5893281"/>
                <a:gd name="connsiteX5040" fmla="*/ 8663335 w 10035679"/>
                <a:gd name="connsiteY5040" fmla="*/ 2223638 h 5893281"/>
                <a:gd name="connsiteX5041" fmla="*/ 8669372 w 10035679"/>
                <a:gd name="connsiteY5041" fmla="*/ 2242353 h 5893281"/>
                <a:gd name="connsiteX5042" fmla="*/ 8677221 w 10035679"/>
                <a:gd name="connsiteY5042" fmla="*/ 2271335 h 5893281"/>
                <a:gd name="connsiteX5043" fmla="*/ 8681447 w 10035679"/>
                <a:gd name="connsiteY5043" fmla="*/ 2290054 h 5893281"/>
                <a:gd name="connsiteX5044" fmla="*/ 8677221 w 10035679"/>
                <a:gd name="connsiteY5044" fmla="*/ 2300318 h 5893281"/>
                <a:gd name="connsiteX5045" fmla="*/ 8666956 w 10035679"/>
                <a:gd name="connsiteY5045" fmla="*/ 2310581 h 5893281"/>
                <a:gd name="connsiteX5046" fmla="*/ 8662730 w 10035679"/>
                <a:gd name="connsiteY5046" fmla="*/ 2329297 h 5893281"/>
                <a:gd name="connsiteX5047" fmla="*/ 8662730 w 10035679"/>
                <a:gd name="connsiteY5047" fmla="*/ 2349823 h 5893281"/>
                <a:gd name="connsiteX5048" fmla="*/ 8668769 w 10035679"/>
                <a:gd name="connsiteY5048" fmla="*/ 2368539 h 5893281"/>
                <a:gd name="connsiteX5049" fmla="*/ 8676616 w 10035679"/>
                <a:gd name="connsiteY5049" fmla="*/ 2387255 h 5893281"/>
                <a:gd name="connsiteX5050" fmla="*/ 8682655 w 10035679"/>
                <a:gd name="connsiteY5050" fmla="*/ 2412009 h 5893281"/>
                <a:gd name="connsiteX5051" fmla="*/ 8662127 w 10035679"/>
                <a:gd name="connsiteY5051" fmla="*/ 2434347 h 5893281"/>
                <a:gd name="connsiteX5052" fmla="*/ 8648241 w 10035679"/>
                <a:gd name="connsiteY5052" fmla="*/ 2459103 h 5893281"/>
                <a:gd name="connsiteX5053" fmla="*/ 8637977 w 10035679"/>
                <a:gd name="connsiteY5053" fmla="*/ 2483857 h 5893281"/>
                <a:gd name="connsiteX5054" fmla="*/ 8624091 w 10035679"/>
                <a:gd name="connsiteY5054" fmla="*/ 2517063 h 5893281"/>
                <a:gd name="connsiteX5055" fmla="*/ 8616241 w 10035679"/>
                <a:gd name="connsiteY5055" fmla="*/ 2523101 h 5893281"/>
                <a:gd name="connsiteX5056" fmla="*/ 8598127 w 10035679"/>
                <a:gd name="connsiteY5056" fmla="*/ 2545439 h 5893281"/>
                <a:gd name="connsiteX5057" fmla="*/ 8577600 w 10035679"/>
                <a:gd name="connsiteY5057" fmla="*/ 2570196 h 5893281"/>
                <a:gd name="connsiteX5058" fmla="*/ 8555262 w 10035679"/>
                <a:gd name="connsiteY5058" fmla="*/ 2599175 h 5893281"/>
                <a:gd name="connsiteX5059" fmla="*/ 8531111 w 10035679"/>
                <a:gd name="connsiteY5059" fmla="*/ 2623928 h 5893281"/>
                <a:gd name="connsiteX5060" fmla="*/ 8510584 w 10035679"/>
                <a:gd name="connsiteY5060" fmla="*/ 2648682 h 5893281"/>
                <a:gd name="connsiteX5061" fmla="*/ 8496698 w 10035679"/>
                <a:gd name="connsiteY5061" fmla="*/ 2667398 h 5893281"/>
                <a:gd name="connsiteX5062" fmla="*/ 8488848 w 10035679"/>
                <a:gd name="connsiteY5062" fmla="*/ 2675853 h 5893281"/>
                <a:gd name="connsiteX5063" fmla="*/ 8464698 w 10035679"/>
                <a:gd name="connsiteY5063" fmla="*/ 2681890 h 5893281"/>
                <a:gd name="connsiteX5064" fmla="*/ 8440547 w 10035679"/>
                <a:gd name="connsiteY5064" fmla="*/ 2677664 h 5893281"/>
                <a:gd name="connsiteX5065" fmla="*/ 8418209 w 10035679"/>
                <a:gd name="connsiteY5065" fmla="*/ 2677664 h 5893281"/>
                <a:gd name="connsiteX5066" fmla="*/ 8397681 w 10035679"/>
                <a:gd name="connsiteY5066" fmla="*/ 2681890 h 5893281"/>
                <a:gd name="connsiteX5067" fmla="*/ 8379567 w 10035679"/>
                <a:gd name="connsiteY5067" fmla="*/ 2700607 h 5893281"/>
                <a:gd name="connsiteX5068" fmla="*/ 8365681 w 10035679"/>
                <a:gd name="connsiteY5068" fmla="*/ 2721134 h 5893281"/>
                <a:gd name="connsiteX5069" fmla="*/ 8355417 w 10035679"/>
                <a:gd name="connsiteY5069" fmla="*/ 2743474 h 5893281"/>
                <a:gd name="connsiteX5070" fmla="*/ 8341531 w 10035679"/>
                <a:gd name="connsiteY5070" fmla="*/ 2764001 h 5893281"/>
                <a:gd name="connsiteX5071" fmla="*/ 8321003 w 10035679"/>
                <a:gd name="connsiteY5071" fmla="*/ 2778492 h 5893281"/>
                <a:gd name="connsiteX5072" fmla="*/ 8316777 w 10035679"/>
                <a:gd name="connsiteY5072" fmla="*/ 2778492 h 5893281"/>
                <a:gd name="connsiteX5073" fmla="*/ 8312551 w 10035679"/>
                <a:gd name="connsiteY5073" fmla="*/ 2782718 h 5893281"/>
                <a:gd name="connsiteX5074" fmla="*/ 8308323 w 10035679"/>
                <a:gd name="connsiteY5074" fmla="*/ 2782718 h 5893281"/>
                <a:gd name="connsiteX5075" fmla="*/ 8302286 w 10035679"/>
                <a:gd name="connsiteY5075" fmla="*/ 2782718 h 5893281"/>
                <a:gd name="connsiteX5076" fmla="*/ 8294437 w 10035679"/>
                <a:gd name="connsiteY5076" fmla="*/ 2786944 h 5893281"/>
                <a:gd name="connsiteX5077" fmla="*/ 8302286 w 10035679"/>
                <a:gd name="connsiteY5077" fmla="*/ 2807472 h 5893281"/>
                <a:gd name="connsiteX5078" fmla="*/ 8316172 w 10035679"/>
                <a:gd name="connsiteY5078" fmla="*/ 2829809 h 5893281"/>
                <a:gd name="connsiteX5079" fmla="*/ 8326437 w 10035679"/>
                <a:gd name="connsiteY5079" fmla="*/ 2854565 h 5893281"/>
                <a:gd name="connsiteX5080" fmla="*/ 8340323 w 10035679"/>
                <a:gd name="connsiteY5080" fmla="*/ 2879318 h 5893281"/>
                <a:gd name="connsiteX5081" fmla="*/ 8346362 w 10035679"/>
                <a:gd name="connsiteY5081" fmla="*/ 2901656 h 5893281"/>
                <a:gd name="connsiteX5082" fmla="*/ 8350588 w 10035679"/>
                <a:gd name="connsiteY5082" fmla="*/ 2926411 h 5893281"/>
                <a:gd name="connsiteX5083" fmla="*/ 8344549 w 10035679"/>
                <a:gd name="connsiteY5083" fmla="*/ 2942712 h 5893281"/>
                <a:gd name="connsiteX5084" fmla="*/ 8330663 w 10035679"/>
                <a:gd name="connsiteY5084" fmla="*/ 2957201 h 5893281"/>
                <a:gd name="connsiteX5085" fmla="*/ 8302286 w 10035679"/>
                <a:gd name="connsiteY5085" fmla="*/ 2969276 h 5893281"/>
                <a:gd name="connsiteX5086" fmla="*/ 8255797 w 10035679"/>
                <a:gd name="connsiteY5086" fmla="*/ 2975315 h 5893281"/>
                <a:gd name="connsiteX5087" fmla="*/ 8255797 w 10035679"/>
                <a:gd name="connsiteY5087" fmla="*/ 2956598 h 5893281"/>
                <a:gd name="connsiteX5088" fmla="*/ 8251569 w 10035679"/>
                <a:gd name="connsiteY5088" fmla="*/ 2940297 h 5893281"/>
                <a:gd name="connsiteX5089" fmla="*/ 8251569 w 10035679"/>
                <a:gd name="connsiteY5089" fmla="*/ 2915544 h 5893281"/>
                <a:gd name="connsiteX5090" fmla="*/ 8255797 w 10035679"/>
                <a:gd name="connsiteY5090" fmla="*/ 2886562 h 5893281"/>
                <a:gd name="connsiteX5091" fmla="*/ 8255797 w 10035679"/>
                <a:gd name="connsiteY5091" fmla="*/ 2864225 h 5893281"/>
                <a:gd name="connsiteX5092" fmla="*/ 8245533 w 10035679"/>
                <a:gd name="connsiteY5092" fmla="*/ 2864225 h 5893281"/>
                <a:gd name="connsiteX5093" fmla="*/ 8237683 w 10035679"/>
                <a:gd name="connsiteY5093" fmla="*/ 2864225 h 5893281"/>
                <a:gd name="connsiteX5094" fmla="*/ 8231647 w 10035679"/>
                <a:gd name="connsiteY5094" fmla="*/ 2864225 h 5893281"/>
                <a:gd name="connsiteX5095" fmla="*/ 8227421 w 10035679"/>
                <a:gd name="connsiteY5095" fmla="*/ 2864225 h 5893281"/>
                <a:gd name="connsiteX5096" fmla="*/ 8223195 w 10035679"/>
                <a:gd name="connsiteY5096" fmla="*/ 2859998 h 5893281"/>
                <a:gd name="connsiteX5097" fmla="*/ 8217156 w 10035679"/>
                <a:gd name="connsiteY5097" fmla="*/ 2858186 h 5893281"/>
                <a:gd name="connsiteX5098" fmla="*/ 8209307 w 10035679"/>
                <a:gd name="connsiteY5098" fmla="*/ 2846111 h 5893281"/>
                <a:gd name="connsiteX5099" fmla="*/ 8217156 w 10035679"/>
                <a:gd name="connsiteY5099" fmla="*/ 2835848 h 5893281"/>
                <a:gd name="connsiteX5100" fmla="*/ 8223195 w 10035679"/>
                <a:gd name="connsiteY5100" fmla="*/ 2825583 h 5893281"/>
                <a:gd name="connsiteX5101" fmla="*/ 8227421 w 10035679"/>
                <a:gd name="connsiteY5101" fmla="*/ 2815321 h 5893281"/>
                <a:gd name="connsiteX5102" fmla="*/ 8235268 w 10035679"/>
                <a:gd name="connsiteY5102" fmla="*/ 2800830 h 5893281"/>
                <a:gd name="connsiteX5103" fmla="*/ 8217156 w 10035679"/>
                <a:gd name="connsiteY5103" fmla="*/ 2800830 h 5893281"/>
                <a:gd name="connsiteX5104" fmla="*/ 8194818 w 10035679"/>
                <a:gd name="connsiteY5104" fmla="*/ 2796604 h 5893281"/>
                <a:gd name="connsiteX5105" fmla="*/ 8170667 w 10035679"/>
                <a:gd name="connsiteY5105" fmla="*/ 2802641 h 5893281"/>
                <a:gd name="connsiteX5106" fmla="*/ 8142290 w 10035679"/>
                <a:gd name="connsiteY5106" fmla="*/ 2814716 h 5893281"/>
                <a:gd name="connsiteX5107" fmla="*/ 8118140 w 10035679"/>
                <a:gd name="connsiteY5107" fmla="*/ 2824980 h 5893281"/>
                <a:gd name="connsiteX5108" fmla="*/ 8118140 w 10035679"/>
                <a:gd name="connsiteY5108" fmla="*/ 2816529 h 5893281"/>
                <a:gd name="connsiteX5109" fmla="*/ 8122366 w 10035679"/>
                <a:gd name="connsiteY5109" fmla="*/ 2806264 h 5893281"/>
                <a:gd name="connsiteX5110" fmla="*/ 8126592 w 10035679"/>
                <a:gd name="connsiteY5110" fmla="*/ 2800225 h 5893281"/>
                <a:gd name="connsiteX5111" fmla="*/ 8128404 w 10035679"/>
                <a:gd name="connsiteY5111" fmla="*/ 2788152 h 5893281"/>
                <a:gd name="connsiteX5112" fmla="*/ 8132630 w 10035679"/>
                <a:gd name="connsiteY5112" fmla="*/ 2782114 h 5893281"/>
                <a:gd name="connsiteX5113" fmla="*/ 8138667 w 10035679"/>
                <a:gd name="connsiteY5113" fmla="*/ 2767623 h 5893281"/>
                <a:gd name="connsiteX5114" fmla="*/ 8132630 w 10035679"/>
                <a:gd name="connsiteY5114" fmla="*/ 2767623 h 5893281"/>
                <a:gd name="connsiteX5115" fmla="*/ 8126592 w 10035679"/>
                <a:gd name="connsiteY5115" fmla="*/ 2763396 h 5893281"/>
                <a:gd name="connsiteX5116" fmla="*/ 8118743 w 10035679"/>
                <a:gd name="connsiteY5116" fmla="*/ 2763396 h 5893281"/>
                <a:gd name="connsiteX5117" fmla="*/ 8108480 w 10035679"/>
                <a:gd name="connsiteY5117" fmla="*/ 2759171 h 5893281"/>
                <a:gd name="connsiteX5118" fmla="*/ 8086142 w 10035679"/>
                <a:gd name="connsiteY5118" fmla="*/ 2781511 h 5893281"/>
                <a:gd name="connsiteX5119" fmla="*/ 8061991 w 10035679"/>
                <a:gd name="connsiteY5119" fmla="*/ 2800225 h 5893281"/>
                <a:gd name="connsiteX5120" fmla="*/ 8037840 w 10035679"/>
                <a:gd name="connsiteY5120" fmla="*/ 2820754 h 5893281"/>
                <a:gd name="connsiteX5121" fmla="*/ 8023952 w 10035679"/>
                <a:gd name="connsiteY5121" fmla="*/ 2845508 h 5893281"/>
                <a:gd name="connsiteX5122" fmla="*/ 8037840 w 10035679"/>
                <a:gd name="connsiteY5122" fmla="*/ 2853960 h 5893281"/>
                <a:gd name="connsiteX5123" fmla="*/ 8048103 w 10035679"/>
                <a:gd name="connsiteY5123" fmla="*/ 2859998 h 5893281"/>
                <a:gd name="connsiteX5124" fmla="*/ 8055952 w 10035679"/>
                <a:gd name="connsiteY5124" fmla="*/ 2868450 h 5893281"/>
                <a:gd name="connsiteX5125" fmla="*/ 8061991 w 10035679"/>
                <a:gd name="connsiteY5125" fmla="*/ 2874487 h 5893281"/>
                <a:gd name="connsiteX5126" fmla="*/ 8069838 w 10035679"/>
                <a:gd name="connsiteY5126" fmla="*/ 2886562 h 5893281"/>
                <a:gd name="connsiteX5127" fmla="*/ 8090366 w 10035679"/>
                <a:gd name="connsiteY5127" fmla="*/ 2874487 h 5893281"/>
                <a:gd name="connsiteX5128" fmla="*/ 8108480 w 10035679"/>
                <a:gd name="connsiteY5128" fmla="*/ 2868450 h 5893281"/>
                <a:gd name="connsiteX5129" fmla="*/ 8126592 w 10035679"/>
                <a:gd name="connsiteY5129" fmla="*/ 2868450 h 5893281"/>
                <a:gd name="connsiteX5130" fmla="*/ 8147119 w 10035679"/>
                <a:gd name="connsiteY5130" fmla="*/ 2878713 h 5893281"/>
                <a:gd name="connsiteX5131" fmla="*/ 8157384 w 10035679"/>
                <a:gd name="connsiteY5131" fmla="*/ 2878713 h 5893281"/>
                <a:gd name="connsiteX5132" fmla="*/ 8157384 w 10035679"/>
                <a:gd name="connsiteY5132" fmla="*/ 2903468 h 5893281"/>
                <a:gd name="connsiteX5133" fmla="*/ 8118743 w 10035679"/>
                <a:gd name="connsiteY5133" fmla="*/ 2903468 h 5893281"/>
                <a:gd name="connsiteX5134" fmla="*/ 8104857 w 10035679"/>
                <a:gd name="connsiteY5134" fmla="*/ 2922185 h 5893281"/>
                <a:gd name="connsiteX5135" fmla="*/ 8090971 w 10035679"/>
                <a:gd name="connsiteY5135" fmla="*/ 2936674 h 5893281"/>
                <a:gd name="connsiteX5136" fmla="*/ 8080706 w 10035679"/>
                <a:gd name="connsiteY5136" fmla="*/ 2951164 h 5893281"/>
                <a:gd name="connsiteX5137" fmla="*/ 8070443 w 10035679"/>
                <a:gd name="connsiteY5137" fmla="*/ 2975918 h 5893281"/>
                <a:gd name="connsiteX5138" fmla="*/ 8098820 w 10035679"/>
                <a:gd name="connsiteY5138" fmla="*/ 2994635 h 5893281"/>
                <a:gd name="connsiteX5139" fmla="*/ 8115121 w 10035679"/>
                <a:gd name="connsiteY5139" fmla="*/ 3023614 h 5893281"/>
                <a:gd name="connsiteX5140" fmla="*/ 8129007 w 10035679"/>
                <a:gd name="connsiteY5140" fmla="*/ 3062859 h 5893281"/>
                <a:gd name="connsiteX5141" fmla="*/ 8136857 w 10035679"/>
                <a:gd name="connsiteY5141" fmla="*/ 3102103 h 5893281"/>
                <a:gd name="connsiteX5142" fmla="*/ 8138667 w 10035679"/>
                <a:gd name="connsiteY5142" fmla="*/ 3145575 h 5893281"/>
                <a:gd name="connsiteX5143" fmla="*/ 8138667 w 10035679"/>
                <a:gd name="connsiteY5143" fmla="*/ 3183612 h 5893281"/>
                <a:gd name="connsiteX5144" fmla="*/ 8114517 w 10035679"/>
                <a:gd name="connsiteY5144" fmla="*/ 3199914 h 5893281"/>
                <a:gd name="connsiteX5145" fmla="*/ 8100631 w 10035679"/>
                <a:gd name="connsiteY5145" fmla="*/ 3228893 h 5893281"/>
                <a:gd name="connsiteX5146" fmla="*/ 8086745 w 10035679"/>
                <a:gd name="connsiteY5146" fmla="*/ 3255459 h 5893281"/>
                <a:gd name="connsiteX5147" fmla="*/ 8070443 w 10035679"/>
                <a:gd name="connsiteY5147" fmla="*/ 3284439 h 5893281"/>
                <a:gd name="connsiteX5148" fmla="*/ 8034217 w 10035679"/>
                <a:gd name="connsiteY5148" fmla="*/ 3323683 h 5893281"/>
                <a:gd name="connsiteX5149" fmla="*/ 7987728 w 10035679"/>
                <a:gd name="connsiteY5149" fmla="*/ 3352663 h 5893281"/>
                <a:gd name="connsiteX5150" fmla="*/ 7938824 w 10035679"/>
                <a:gd name="connsiteY5150" fmla="*/ 3373193 h 5893281"/>
                <a:gd name="connsiteX5151" fmla="*/ 7882071 w 10035679"/>
                <a:gd name="connsiteY5151" fmla="*/ 3391907 h 5893281"/>
                <a:gd name="connsiteX5152" fmla="*/ 7829543 w 10035679"/>
                <a:gd name="connsiteY5152" fmla="*/ 3402172 h 5893281"/>
                <a:gd name="connsiteX5153" fmla="*/ 7829543 w 10035679"/>
                <a:gd name="connsiteY5153" fmla="*/ 3416663 h 5893281"/>
                <a:gd name="connsiteX5154" fmla="*/ 7829543 w 10035679"/>
                <a:gd name="connsiteY5154" fmla="*/ 3425115 h 5893281"/>
                <a:gd name="connsiteX5155" fmla="*/ 7829543 w 10035679"/>
                <a:gd name="connsiteY5155" fmla="*/ 3431152 h 5893281"/>
                <a:gd name="connsiteX5156" fmla="*/ 7829543 w 10035679"/>
                <a:gd name="connsiteY5156" fmla="*/ 3435380 h 5893281"/>
                <a:gd name="connsiteX5157" fmla="*/ 7833769 w 10035679"/>
                <a:gd name="connsiteY5157" fmla="*/ 3439606 h 5893281"/>
                <a:gd name="connsiteX5158" fmla="*/ 7833769 w 10035679"/>
                <a:gd name="connsiteY5158" fmla="*/ 3449869 h 5893281"/>
                <a:gd name="connsiteX5159" fmla="*/ 7835582 w 10035679"/>
                <a:gd name="connsiteY5159" fmla="*/ 3460133 h 5893281"/>
                <a:gd name="connsiteX5160" fmla="*/ 7829543 w 10035679"/>
                <a:gd name="connsiteY5160" fmla="*/ 3468586 h 5893281"/>
                <a:gd name="connsiteX5161" fmla="*/ 7821694 w 10035679"/>
                <a:gd name="connsiteY5161" fmla="*/ 3474622 h 5893281"/>
                <a:gd name="connsiteX5162" fmla="*/ 7819883 w 10035679"/>
                <a:gd name="connsiteY5162" fmla="*/ 3478850 h 5893281"/>
                <a:gd name="connsiteX5163" fmla="*/ 7812034 w 10035679"/>
                <a:gd name="connsiteY5163" fmla="*/ 3484887 h 5893281"/>
                <a:gd name="connsiteX5164" fmla="*/ 7798148 w 10035679"/>
                <a:gd name="connsiteY5164" fmla="*/ 3493339 h 5893281"/>
                <a:gd name="connsiteX5165" fmla="*/ 7793922 w 10035679"/>
                <a:gd name="connsiteY5165" fmla="*/ 3493339 h 5893281"/>
                <a:gd name="connsiteX5166" fmla="*/ 7792109 w 10035679"/>
                <a:gd name="connsiteY5166" fmla="*/ 3497565 h 5893281"/>
                <a:gd name="connsiteX5167" fmla="*/ 7787883 w 10035679"/>
                <a:gd name="connsiteY5167" fmla="*/ 3497565 h 5893281"/>
                <a:gd name="connsiteX5168" fmla="*/ 7783657 w 10035679"/>
                <a:gd name="connsiteY5168" fmla="*/ 3497565 h 5893281"/>
                <a:gd name="connsiteX5169" fmla="*/ 7777619 w 10035679"/>
                <a:gd name="connsiteY5169" fmla="*/ 3499378 h 5893281"/>
                <a:gd name="connsiteX5170" fmla="*/ 7773392 w 10035679"/>
                <a:gd name="connsiteY5170" fmla="*/ 3489113 h 5893281"/>
                <a:gd name="connsiteX5171" fmla="*/ 7769166 w 10035679"/>
                <a:gd name="connsiteY5171" fmla="*/ 3478850 h 5893281"/>
                <a:gd name="connsiteX5172" fmla="*/ 7769166 w 10035679"/>
                <a:gd name="connsiteY5172" fmla="*/ 3468586 h 5893281"/>
                <a:gd name="connsiteX5173" fmla="*/ 7769166 w 10035679"/>
                <a:gd name="connsiteY5173" fmla="*/ 3449869 h 5893281"/>
                <a:gd name="connsiteX5174" fmla="*/ 7777016 w 10035679"/>
                <a:gd name="connsiteY5174" fmla="*/ 3445643 h 5893281"/>
                <a:gd name="connsiteX5175" fmla="*/ 7783054 w 10035679"/>
                <a:gd name="connsiteY5175" fmla="*/ 3445643 h 5893281"/>
                <a:gd name="connsiteX5176" fmla="*/ 7790902 w 10035679"/>
                <a:gd name="connsiteY5176" fmla="*/ 3441417 h 5893281"/>
                <a:gd name="connsiteX5177" fmla="*/ 7792714 w 10035679"/>
                <a:gd name="connsiteY5177" fmla="*/ 3435380 h 5893281"/>
                <a:gd name="connsiteX5178" fmla="*/ 7796940 w 10035679"/>
                <a:gd name="connsiteY5178" fmla="*/ 3426926 h 5893281"/>
                <a:gd name="connsiteX5179" fmla="*/ 7792714 w 10035679"/>
                <a:gd name="connsiteY5179" fmla="*/ 3420889 h 5893281"/>
                <a:gd name="connsiteX5180" fmla="*/ 7786676 w 10035679"/>
                <a:gd name="connsiteY5180" fmla="*/ 3410624 h 5893281"/>
                <a:gd name="connsiteX5181" fmla="*/ 7782449 w 10035679"/>
                <a:gd name="connsiteY5181" fmla="*/ 3402172 h 5893281"/>
                <a:gd name="connsiteX5182" fmla="*/ 7776413 w 10035679"/>
                <a:gd name="connsiteY5182" fmla="*/ 3397946 h 5893281"/>
                <a:gd name="connsiteX5183" fmla="*/ 7772187 w 10035679"/>
                <a:gd name="connsiteY5183" fmla="*/ 3397946 h 5893281"/>
                <a:gd name="connsiteX5184" fmla="*/ 7761922 w 10035679"/>
                <a:gd name="connsiteY5184" fmla="*/ 3396135 h 5893281"/>
                <a:gd name="connsiteX5185" fmla="*/ 7749847 w 10035679"/>
                <a:gd name="connsiteY5185" fmla="*/ 3396135 h 5893281"/>
                <a:gd name="connsiteX5186" fmla="*/ 7737771 w 10035679"/>
                <a:gd name="connsiteY5186" fmla="*/ 3412437 h 5893281"/>
                <a:gd name="connsiteX5187" fmla="*/ 7723885 w 10035679"/>
                <a:gd name="connsiteY5187" fmla="*/ 3424512 h 5893281"/>
                <a:gd name="connsiteX5188" fmla="*/ 7711810 w 10035679"/>
                <a:gd name="connsiteY5188" fmla="*/ 3434775 h 5893281"/>
                <a:gd name="connsiteX5189" fmla="*/ 7701545 w 10035679"/>
                <a:gd name="connsiteY5189" fmla="*/ 3453492 h 5893281"/>
                <a:gd name="connsiteX5190" fmla="*/ 7697319 w 10035679"/>
                <a:gd name="connsiteY5190" fmla="*/ 3482472 h 5893281"/>
                <a:gd name="connsiteX5191" fmla="*/ 7729924 w 10035679"/>
                <a:gd name="connsiteY5191" fmla="*/ 3513264 h 5893281"/>
                <a:gd name="connsiteX5192" fmla="*/ 7754073 w 10035679"/>
                <a:gd name="connsiteY5192" fmla="*/ 3546471 h 5893281"/>
                <a:gd name="connsiteX5193" fmla="*/ 7776413 w 10035679"/>
                <a:gd name="connsiteY5193" fmla="*/ 3581488 h 5893281"/>
                <a:gd name="connsiteX5194" fmla="*/ 7786676 w 10035679"/>
                <a:gd name="connsiteY5194" fmla="*/ 3628581 h 5893281"/>
                <a:gd name="connsiteX5195" fmla="*/ 7790902 w 10035679"/>
                <a:gd name="connsiteY5195" fmla="*/ 3685940 h 5893281"/>
                <a:gd name="connsiteX5196" fmla="*/ 7673170 w 10035679"/>
                <a:gd name="connsiteY5196" fmla="*/ 3782541 h 5893281"/>
                <a:gd name="connsiteX5197" fmla="*/ 7659283 w 10035679"/>
                <a:gd name="connsiteY5197" fmla="*/ 3782541 h 5893281"/>
                <a:gd name="connsiteX5198" fmla="*/ 7649020 w 10035679"/>
                <a:gd name="connsiteY5198" fmla="*/ 3743296 h 5893281"/>
                <a:gd name="connsiteX5199" fmla="*/ 7626680 w 10035679"/>
                <a:gd name="connsiteY5199" fmla="*/ 3714315 h 5893281"/>
                <a:gd name="connsiteX5200" fmla="*/ 7598303 w 10035679"/>
                <a:gd name="connsiteY5200" fmla="*/ 3689561 h 5893281"/>
                <a:gd name="connsiteX5201" fmla="*/ 7568116 w 10035679"/>
                <a:gd name="connsiteY5201" fmla="*/ 3664807 h 5893281"/>
                <a:gd name="connsiteX5202" fmla="*/ 7535513 w 10035679"/>
                <a:gd name="connsiteY5202" fmla="*/ 3638241 h 5893281"/>
                <a:gd name="connsiteX5203" fmla="*/ 7521627 w 10035679"/>
                <a:gd name="connsiteY5203" fmla="*/ 3695600 h 5893281"/>
                <a:gd name="connsiteX5204" fmla="*/ 7503513 w 10035679"/>
                <a:gd name="connsiteY5204" fmla="*/ 3742691 h 5893281"/>
                <a:gd name="connsiteX5205" fmla="*/ 7521627 w 10035679"/>
                <a:gd name="connsiteY5205" fmla="*/ 3752956 h 5893281"/>
                <a:gd name="connsiteX5206" fmla="*/ 7529474 w 10035679"/>
                <a:gd name="connsiteY5206" fmla="*/ 3767447 h 5893281"/>
                <a:gd name="connsiteX5207" fmla="*/ 7531287 w 10035679"/>
                <a:gd name="connsiteY5207" fmla="*/ 3786162 h 5893281"/>
                <a:gd name="connsiteX5208" fmla="*/ 7543362 w 10035679"/>
                <a:gd name="connsiteY5208" fmla="*/ 3806691 h 5893281"/>
                <a:gd name="connsiteX5209" fmla="*/ 7545173 w 10035679"/>
                <a:gd name="connsiteY5209" fmla="*/ 3810917 h 5893281"/>
                <a:gd name="connsiteX5210" fmla="*/ 7553022 w 10035679"/>
                <a:gd name="connsiteY5210" fmla="*/ 3810917 h 5893281"/>
                <a:gd name="connsiteX5211" fmla="*/ 7559059 w 10035679"/>
                <a:gd name="connsiteY5211" fmla="*/ 3810917 h 5893281"/>
                <a:gd name="connsiteX5212" fmla="*/ 7566908 w 10035679"/>
                <a:gd name="connsiteY5212" fmla="*/ 3810917 h 5893281"/>
                <a:gd name="connsiteX5213" fmla="*/ 7572946 w 10035679"/>
                <a:gd name="connsiteY5213" fmla="*/ 3815143 h 5893281"/>
                <a:gd name="connsiteX5214" fmla="*/ 7601321 w 10035679"/>
                <a:gd name="connsiteY5214" fmla="*/ 3844123 h 5893281"/>
                <a:gd name="connsiteX5215" fmla="*/ 7623661 w 10035679"/>
                <a:gd name="connsiteY5215" fmla="*/ 3887594 h 5893281"/>
                <a:gd name="connsiteX5216" fmla="*/ 7637547 w 10035679"/>
                <a:gd name="connsiteY5216" fmla="*/ 3937103 h 5893281"/>
                <a:gd name="connsiteX5217" fmla="*/ 7639360 w 10035679"/>
                <a:gd name="connsiteY5217" fmla="*/ 3988422 h 5893281"/>
                <a:gd name="connsiteX5218" fmla="*/ 7622253 w 10035679"/>
                <a:gd name="connsiteY5218" fmla="*/ 3988422 h 5893281"/>
                <a:gd name="connsiteX5219" fmla="*/ 7630303 w 10035679"/>
                <a:gd name="connsiteY5219" fmla="*/ 3998083 h 5893281"/>
                <a:gd name="connsiteX5220" fmla="*/ 7652641 w 10035679"/>
                <a:gd name="connsiteY5220" fmla="*/ 4028874 h 5893281"/>
                <a:gd name="connsiteX5221" fmla="*/ 7676792 w 10035679"/>
                <a:gd name="connsiteY5221" fmla="*/ 4065705 h 5893281"/>
                <a:gd name="connsiteX5222" fmla="*/ 7711205 w 10035679"/>
                <a:gd name="connsiteY5222" fmla="*/ 4094684 h 5893281"/>
                <a:gd name="connsiteX5223" fmla="*/ 7705169 w 10035679"/>
                <a:gd name="connsiteY5223" fmla="*/ 4129703 h 5893281"/>
                <a:gd name="connsiteX5224" fmla="*/ 7705169 w 10035679"/>
                <a:gd name="connsiteY5224" fmla="*/ 4172571 h 5893281"/>
                <a:gd name="connsiteX5225" fmla="*/ 7733545 w 10035679"/>
                <a:gd name="connsiteY5225" fmla="*/ 4176797 h 5893281"/>
                <a:gd name="connsiteX5226" fmla="*/ 7751657 w 10035679"/>
                <a:gd name="connsiteY5226" fmla="*/ 4182833 h 5893281"/>
                <a:gd name="connsiteX5227" fmla="*/ 7764338 w 10035679"/>
                <a:gd name="connsiteY5227" fmla="*/ 4195514 h 5893281"/>
                <a:gd name="connsiteX5228" fmla="*/ 7782450 w 10035679"/>
                <a:gd name="connsiteY5228" fmla="*/ 4205776 h 5893281"/>
                <a:gd name="connsiteX5229" fmla="*/ 7804788 w 10035679"/>
                <a:gd name="connsiteY5229" fmla="*/ 4205776 h 5893281"/>
                <a:gd name="connsiteX5230" fmla="*/ 7821091 w 10035679"/>
                <a:gd name="connsiteY5230" fmla="*/ 4197324 h 5893281"/>
                <a:gd name="connsiteX5231" fmla="*/ 7834977 w 10035679"/>
                <a:gd name="connsiteY5231" fmla="*/ 4191286 h 5893281"/>
                <a:gd name="connsiteX5232" fmla="*/ 7849468 w 10035679"/>
                <a:gd name="connsiteY5232" fmla="*/ 4187060 h 5893281"/>
                <a:gd name="connsiteX5233" fmla="*/ 7881466 w 10035679"/>
                <a:gd name="connsiteY5233" fmla="*/ 4197324 h 5893281"/>
                <a:gd name="connsiteX5234" fmla="*/ 7918295 w 10035679"/>
                <a:gd name="connsiteY5234" fmla="*/ 4211813 h 5893281"/>
                <a:gd name="connsiteX5235" fmla="*/ 7952710 w 10035679"/>
                <a:gd name="connsiteY5235" fmla="*/ 4230530 h 5893281"/>
                <a:gd name="connsiteX5236" fmla="*/ 7984708 w 10035679"/>
                <a:gd name="connsiteY5236" fmla="*/ 4245021 h 5893281"/>
                <a:gd name="connsiteX5237" fmla="*/ 7981087 w 10035679"/>
                <a:gd name="connsiteY5237" fmla="*/ 4245021 h 5893281"/>
                <a:gd name="connsiteX5238" fmla="*/ 7976861 w 10035679"/>
                <a:gd name="connsiteY5238" fmla="*/ 4249247 h 5893281"/>
                <a:gd name="connsiteX5239" fmla="*/ 7972635 w 10035679"/>
                <a:gd name="connsiteY5239" fmla="*/ 4249247 h 5893281"/>
                <a:gd name="connsiteX5240" fmla="*/ 7966596 w 10035679"/>
                <a:gd name="connsiteY5240" fmla="*/ 4252870 h 5893281"/>
                <a:gd name="connsiteX5241" fmla="*/ 7946671 w 10035679"/>
                <a:gd name="connsiteY5241" fmla="*/ 4259512 h 5893281"/>
                <a:gd name="connsiteX5242" fmla="*/ 7906221 w 10035679"/>
                <a:gd name="connsiteY5242" fmla="*/ 4259512 h 5893281"/>
                <a:gd name="connsiteX5243" fmla="*/ 7861541 w 10035679"/>
                <a:gd name="connsiteY5243" fmla="*/ 4252870 h 5893281"/>
                <a:gd name="connsiteX5244" fmla="*/ 7815052 w 10035679"/>
                <a:gd name="connsiteY5244" fmla="*/ 4240795 h 5893281"/>
                <a:gd name="connsiteX5245" fmla="*/ 7764338 w 10035679"/>
                <a:gd name="connsiteY5245" fmla="*/ 4230530 h 5893281"/>
                <a:gd name="connsiteX5246" fmla="*/ 7725696 w 10035679"/>
                <a:gd name="connsiteY5246" fmla="*/ 4220267 h 5893281"/>
                <a:gd name="connsiteX5247" fmla="*/ 7695509 w 10035679"/>
                <a:gd name="connsiteY5247" fmla="*/ 4205776 h 5893281"/>
                <a:gd name="connsiteX5248" fmla="*/ 7681018 w 10035679"/>
                <a:gd name="connsiteY5248" fmla="*/ 4197324 h 5893281"/>
                <a:gd name="connsiteX5249" fmla="*/ 7687057 w 10035679"/>
                <a:gd name="connsiteY5249" fmla="*/ 4191286 h 5893281"/>
                <a:gd name="connsiteX5250" fmla="*/ 7691283 w 10035679"/>
                <a:gd name="connsiteY5250" fmla="*/ 4187060 h 5893281"/>
                <a:gd name="connsiteX5251" fmla="*/ 7695509 w 10035679"/>
                <a:gd name="connsiteY5251" fmla="*/ 4181023 h 5893281"/>
                <a:gd name="connsiteX5252" fmla="*/ 7652641 w 10035679"/>
                <a:gd name="connsiteY5252" fmla="*/ 4168947 h 5893281"/>
                <a:gd name="connsiteX5253" fmla="*/ 7616417 w 10035679"/>
                <a:gd name="connsiteY5253" fmla="*/ 4148420 h 5893281"/>
                <a:gd name="connsiteX5254" fmla="*/ 7583812 w 10035679"/>
                <a:gd name="connsiteY5254" fmla="*/ 4115212 h 5893281"/>
                <a:gd name="connsiteX5255" fmla="*/ 7559664 w 10035679"/>
                <a:gd name="connsiteY5255" fmla="*/ 4080194 h 5893281"/>
                <a:gd name="connsiteX5256" fmla="*/ 7534908 w 10035679"/>
                <a:gd name="connsiteY5256" fmla="*/ 4040949 h 5893281"/>
                <a:gd name="connsiteX5257" fmla="*/ 7514985 w 10035679"/>
                <a:gd name="connsiteY5257" fmla="*/ 3999894 h 5893281"/>
                <a:gd name="connsiteX5258" fmla="*/ 7492645 w 10035679"/>
                <a:gd name="connsiteY5258" fmla="*/ 3969101 h 5893281"/>
                <a:gd name="connsiteX5259" fmla="*/ 7472118 w 10035679"/>
                <a:gd name="connsiteY5259" fmla="*/ 3942537 h 5893281"/>
                <a:gd name="connsiteX5260" fmla="*/ 7450383 w 10035679"/>
                <a:gd name="connsiteY5260" fmla="*/ 3925631 h 5893281"/>
                <a:gd name="connsiteX5261" fmla="*/ 7425629 w 10035679"/>
                <a:gd name="connsiteY5261" fmla="*/ 3903293 h 5893281"/>
                <a:gd name="connsiteX5262" fmla="*/ 7403289 w 10035679"/>
                <a:gd name="connsiteY5262" fmla="*/ 3882765 h 5893281"/>
                <a:gd name="connsiteX5263" fmla="*/ 7393629 w 10035679"/>
                <a:gd name="connsiteY5263" fmla="*/ 3849557 h 5893281"/>
                <a:gd name="connsiteX5264" fmla="*/ 7460043 w 10035679"/>
                <a:gd name="connsiteY5264" fmla="*/ 3858009 h 5893281"/>
                <a:gd name="connsiteX5265" fmla="*/ 7486609 w 10035679"/>
                <a:gd name="connsiteY5265" fmla="*/ 3888802 h 5893281"/>
                <a:gd name="connsiteX5266" fmla="*/ 7514985 w 10035679"/>
                <a:gd name="connsiteY5266" fmla="*/ 3907519 h 5893281"/>
                <a:gd name="connsiteX5267" fmla="*/ 7543362 w 10035679"/>
                <a:gd name="connsiteY5267" fmla="*/ 3925631 h 5893281"/>
                <a:gd name="connsiteX5268" fmla="*/ 7548358 w 10035679"/>
                <a:gd name="connsiteY5268" fmla="*/ 3928085 h 5893281"/>
                <a:gd name="connsiteX5269" fmla="*/ 7541549 w 10035679"/>
                <a:gd name="connsiteY5269" fmla="*/ 3911744 h 5893281"/>
                <a:gd name="connsiteX5270" fmla="*/ 7533702 w 10035679"/>
                <a:gd name="connsiteY5270" fmla="*/ 3878538 h 5893281"/>
                <a:gd name="connsiteX5271" fmla="*/ 7523437 w 10035679"/>
                <a:gd name="connsiteY5271" fmla="*/ 3849557 h 5893281"/>
                <a:gd name="connsiteX5272" fmla="*/ 7513173 w 10035679"/>
                <a:gd name="connsiteY5272" fmla="*/ 3820577 h 5893281"/>
                <a:gd name="connsiteX5273" fmla="*/ 7495061 w 10035679"/>
                <a:gd name="connsiteY5273" fmla="*/ 3795824 h 5893281"/>
                <a:gd name="connsiteX5274" fmla="*/ 7495061 w 10035679"/>
                <a:gd name="connsiteY5274" fmla="*/ 3789785 h 5893281"/>
                <a:gd name="connsiteX5275" fmla="*/ 7476949 w 10035679"/>
                <a:gd name="connsiteY5275" fmla="*/ 3795824 h 5893281"/>
                <a:gd name="connsiteX5276" fmla="*/ 7476949 w 10035679"/>
                <a:gd name="connsiteY5276" fmla="*/ 3789785 h 5893281"/>
                <a:gd name="connsiteX5277" fmla="*/ 7470910 w 10035679"/>
                <a:gd name="connsiteY5277" fmla="*/ 3760805 h 5893281"/>
                <a:gd name="connsiteX5278" fmla="*/ 7470910 w 10035679"/>
                <a:gd name="connsiteY5278" fmla="*/ 3723976 h 5893281"/>
                <a:gd name="connsiteX5279" fmla="*/ 7470910 w 10035679"/>
                <a:gd name="connsiteY5279" fmla="*/ 3684732 h 5893281"/>
                <a:gd name="connsiteX5280" fmla="*/ 7470910 w 10035679"/>
                <a:gd name="connsiteY5280" fmla="*/ 3641260 h 5893281"/>
                <a:gd name="connsiteX5281" fmla="*/ 7466684 w 10035679"/>
                <a:gd name="connsiteY5281" fmla="*/ 3602015 h 5893281"/>
                <a:gd name="connsiteX5282" fmla="*/ 7452798 w 10035679"/>
                <a:gd name="connsiteY5282" fmla="*/ 3568810 h 5893281"/>
                <a:gd name="connsiteX5283" fmla="*/ 7430458 w 10035679"/>
                <a:gd name="connsiteY5283" fmla="*/ 3544056 h 5893281"/>
                <a:gd name="connsiteX5284" fmla="*/ 7424421 w 10035679"/>
                <a:gd name="connsiteY5284" fmla="*/ 3550093 h 5893281"/>
                <a:gd name="connsiteX5285" fmla="*/ 7414156 w 10035679"/>
                <a:gd name="connsiteY5285" fmla="*/ 3558547 h 5893281"/>
                <a:gd name="connsiteX5286" fmla="*/ 7406307 w 10035679"/>
                <a:gd name="connsiteY5286" fmla="*/ 3562771 h 5893281"/>
                <a:gd name="connsiteX5287" fmla="*/ 7392421 w 10035679"/>
                <a:gd name="connsiteY5287" fmla="*/ 3564583 h 5893281"/>
                <a:gd name="connsiteX5288" fmla="*/ 7378535 w 10035679"/>
                <a:gd name="connsiteY5288" fmla="*/ 3564583 h 5893281"/>
                <a:gd name="connsiteX5289" fmla="*/ 7374309 w 10035679"/>
                <a:gd name="connsiteY5289" fmla="*/ 3564583 h 5893281"/>
                <a:gd name="connsiteX5290" fmla="*/ 7374309 w 10035679"/>
                <a:gd name="connsiteY5290" fmla="*/ 3562771 h 5893281"/>
                <a:gd name="connsiteX5291" fmla="*/ 7372497 w 10035679"/>
                <a:gd name="connsiteY5291" fmla="*/ 3562771 h 5893281"/>
                <a:gd name="connsiteX5292" fmla="*/ 7368270 w 10035679"/>
                <a:gd name="connsiteY5292" fmla="*/ 3558547 h 5893281"/>
                <a:gd name="connsiteX5293" fmla="*/ 7368270 w 10035679"/>
                <a:gd name="connsiteY5293" fmla="*/ 3515074 h 5893281"/>
                <a:gd name="connsiteX5294" fmla="*/ 7358008 w 10035679"/>
                <a:gd name="connsiteY5294" fmla="*/ 3480058 h 5893281"/>
                <a:gd name="connsiteX5295" fmla="*/ 7344122 w 10035679"/>
                <a:gd name="connsiteY5295" fmla="*/ 3451076 h 5893281"/>
                <a:gd name="connsiteX5296" fmla="*/ 7321782 w 10035679"/>
                <a:gd name="connsiteY5296" fmla="*/ 3424512 h 5893281"/>
                <a:gd name="connsiteX5297" fmla="*/ 7305480 w 10035679"/>
                <a:gd name="connsiteY5297" fmla="*/ 3395531 h 5893281"/>
                <a:gd name="connsiteX5298" fmla="*/ 7283142 w 10035679"/>
                <a:gd name="connsiteY5298" fmla="*/ 3360512 h 5893281"/>
                <a:gd name="connsiteX5299" fmla="*/ 7277103 w 10035679"/>
                <a:gd name="connsiteY5299" fmla="*/ 3366551 h 5893281"/>
                <a:gd name="connsiteX5300" fmla="*/ 7272877 w 10035679"/>
                <a:gd name="connsiteY5300" fmla="*/ 3370777 h 5893281"/>
                <a:gd name="connsiteX5301" fmla="*/ 7268651 w 10035679"/>
                <a:gd name="connsiteY5301" fmla="*/ 3379229 h 5893281"/>
                <a:gd name="connsiteX5302" fmla="*/ 7264425 w 10035679"/>
                <a:gd name="connsiteY5302" fmla="*/ 3381040 h 5893281"/>
                <a:gd name="connsiteX5303" fmla="*/ 7262613 w 10035679"/>
                <a:gd name="connsiteY5303" fmla="*/ 3385268 h 5893281"/>
                <a:gd name="connsiteX5304" fmla="*/ 7230010 w 10035679"/>
                <a:gd name="connsiteY5304" fmla="*/ 3389494 h 5893281"/>
                <a:gd name="connsiteX5305" fmla="*/ 7201633 w 10035679"/>
                <a:gd name="connsiteY5305" fmla="*/ 3385268 h 5893281"/>
                <a:gd name="connsiteX5306" fmla="*/ 7173256 w 10035679"/>
                <a:gd name="connsiteY5306" fmla="*/ 3385268 h 5893281"/>
                <a:gd name="connsiteX5307" fmla="*/ 7165409 w 10035679"/>
                <a:gd name="connsiteY5307" fmla="*/ 3414247 h 5893281"/>
                <a:gd name="connsiteX5308" fmla="*/ 7155144 w 10035679"/>
                <a:gd name="connsiteY5308" fmla="*/ 3428738 h 5893281"/>
                <a:gd name="connsiteX5309" fmla="*/ 7149106 w 10035679"/>
                <a:gd name="connsiteY5309" fmla="*/ 3432964 h 5893281"/>
                <a:gd name="connsiteX5310" fmla="*/ 7135220 w 10035679"/>
                <a:gd name="connsiteY5310" fmla="*/ 3432964 h 5893281"/>
                <a:gd name="connsiteX5311" fmla="*/ 7121334 w 10035679"/>
                <a:gd name="connsiteY5311" fmla="*/ 3437190 h 5893281"/>
                <a:gd name="connsiteX5312" fmla="*/ 7107448 w 10035679"/>
                <a:gd name="connsiteY5312" fmla="*/ 3447453 h 5893281"/>
                <a:gd name="connsiteX5313" fmla="*/ 7083297 w 10035679"/>
                <a:gd name="connsiteY5313" fmla="*/ 3511453 h 5893281"/>
                <a:gd name="connsiteX5314" fmla="*/ 7050694 w 10035679"/>
                <a:gd name="connsiteY5314" fmla="*/ 3511453 h 5893281"/>
                <a:gd name="connsiteX5315" fmla="*/ 7032582 w 10035679"/>
                <a:gd name="connsiteY5315" fmla="*/ 3525942 h 5893281"/>
                <a:gd name="connsiteX5316" fmla="*/ 7014468 w 10035679"/>
                <a:gd name="connsiteY5316" fmla="*/ 3544659 h 5893281"/>
                <a:gd name="connsiteX5317" fmla="*/ 6990317 w 10035679"/>
                <a:gd name="connsiteY5317" fmla="*/ 3559150 h 5893281"/>
                <a:gd name="connsiteX5318" fmla="*/ 6984281 w 10035679"/>
                <a:gd name="connsiteY5318" fmla="*/ 3630997 h 5893281"/>
                <a:gd name="connsiteX5319" fmla="*/ 6966169 w 10035679"/>
                <a:gd name="connsiteY5319" fmla="*/ 3692579 h 5893281"/>
                <a:gd name="connsiteX5320" fmla="*/ 6942018 w 10035679"/>
                <a:gd name="connsiteY5320" fmla="*/ 3742088 h 5893281"/>
                <a:gd name="connsiteX5321" fmla="*/ 6903377 w 10035679"/>
                <a:gd name="connsiteY5321" fmla="*/ 3789182 h 5893281"/>
                <a:gd name="connsiteX5322" fmla="*/ 6899150 w 10035679"/>
                <a:gd name="connsiteY5322" fmla="*/ 3789182 h 5893281"/>
                <a:gd name="connsiteX5323" fmla="*/ 6894924 w 10035679"/>
                <a:gd name="connsiteY5323" fmla="*/ 3784956 h 5893281"/>
                <a:gd name="connsiteX5324" fmla="*/ 6890698 w 10035679"/>
                <a:gd name="connsiteY5324" fmla="*/ 3784956 h 5893281"/>
                <a:gd name="connsiteX5325" fmla="*/ 6888886 w 10035679"/>
                <a:gd name="connsiteY5325" fmla="*/ 3780730 h 5893281"/>
                <a:gd name="connsiteX5326" fmla="*/ 6866548 w 10035679"/>
                <a:gd name="connsiteY5326" fmla="*/ 3755974 h 5893281"/>
                <a:gd name="connsiteX5327" fmla="*/ 6846020 w 10035679"/>
                <a:gd name="connsiteY5327" fmla="*/ 3716730 h 5893281"/>
                <a:gd name="connsiteX5328" fmla="*/ 6833945 w 10035679"/>
                <a:gd name="connsiteY5328" fmla="*/ 3683524 h 5893281"/>
                <a:gd name="connsiteX5329" fmla="*/ 6832132 w 10035679"/>
                <a:gd name="connsiteY5329" fmla="*/ 3677486 h 5893281"/>
                <a:gd name="connsiteX5330" fmla="*/ 6833945 w 10035679"/>
                <a:gd name="connsiteY5330" fmla="*/ 3669034 h 5893281"/>
                <a:gd name="connsiteX5331" fmla="*/ 6838171 w 10035679"/>
                <a:gd name="connsiteY5331" fmla="*/ 3662997 h 5893281"/>
                <a:gd name="connsiteX5332" fmla="*/ 6842397 w 10035679"/>
                <a:gd name="connsiteY5332" fmla="*/ 3658769 h 5893281"/>
                <a:gd name="connsiteX5333" fmla="*/ 6842397 w 10035679"/>
                <a:gd name="connsiteY5333" fmla="*/ 3654543 h 5893281"/>
                <a:gd name="connsiteX5334" fmla="*/ 6806173 w 10035679"/>
                <a:gd name="connsiteY5334" fmla="*/ 3600810 h 5893281"/>
                <a:gd name="connsiteX5335" fmla="*/ 6782022 w 10035679"/>
                <a:gd name="connsiteY5335" fmla="*/ 3543451 h 5893281"/>
                <a:gd name="connsiteX5336" fmla="*/ 6765719 w 10035679"/>
                <a:gd name="connsiteY5336" fmla="*/ 3481869 h 5893281"/>
                <a:gd name="connsiteX5337" fmla="*/ 6757872 w 10035679"/>
                <a:gd name="connsiteY5337" fmla="*/ 3407606 h 5893281"/>
                <a:gd name="connsiteX5338" fmla="*/ 6733721 w 10035679"/>
                <a:gd name="connsiteY5338" fmla="*/ 3409417 h 5893281"/>
                <a:gd name="connsiteX5339" fmla="*/ 6715609 w 10035679"/>
                <a:gd name="connsiteY5339" fmla="*/ 3409417 h 5893281"/>
                <a:gd name="connsiteX5340" fmla="*/ 6695079 w 10035679"/>
                <a:gd name="connsiteY5340" fmla="*/ 3407606 h 5893281"/>
                <a:gd name="connsiteX5341" fmla="*/ 6687230 w 10035679"/>
                <a:gd name="connsiteY5341" fmla="*/ 3399154 h 5893281"/>
                <a:gd name="connsiteX5342" fmla="*/ 6676967 w 10035679"/>
                <a:gd name="connsiteY5342" fmla="*/ 3393115 h 5893281"/>
                <a:gd name="connsiteX5343" fmla="*/ 6669118 w 10035679"/>
                <a:gd name="connsiteY5343" fmla="*/ 3384663 h 5893281"/>
                <a:gd name="connsiteX5344" fmla="*/ 6663081 w 10035679"/>
                <a:gd name="connsiteY5344" fmla="*/ 3378626 h 5893281"/>
                <a:gd name="connsiteX5345" fmla="*/ 6669118 w 10035679"/>
                <a:gd name="connsiteY5345" fmla="*/ 3352060 h 5893281"/>
                <a:gd name="connsiteX5346" fmla="*/ 6655232 w 10035679"/>
                <a:gd name="connsiteY5346" fmla="*/ 3331533 h 5893281"/>
                <a:gd name="connsiteX5347" fmla="*/ 6631081 w 10035679"/>
                <a:gd name="connsiteY5347" fmla="*/ 3312816 h 5893281"/>
                <a:gd name="connsiteX5348" fmla="*/ 6606931 w 10035679"/>
                <a:gd name="connsiteY5348" fmla="*/ 3296514 h 5893281"/>
                <a:gd name="connsiteX5349" fmla="*/ 6584593 w 10035679"/>
                <a:gd name="connsiteY5349" fmla="*/ 3274174 h 5893281"/>
                <a:gd name="connsiteX5350" fmla="*/ 6526028 w 10035679"/>
                <a:gd name="connsiteY5350" fmla="*/ 3282628 h 5893281"/>
                <a:gd name="connsiteX5351" fmla="*/ 6465049 w 10035679"/>
                <a:gd name="connsiteY5351" fmla="*/ 3282628 h 5893281"/>
                <a:gd name="connsiteX5352" fmla="*/ 6404067 w 10035679"/>
                <a:gd name="connsiteY5352" fmla="*/ 3278402 h 5893281"/>
                <a:gd name="connsiteX5353" fmla="*/ 6345503 w 10035679"/>
                <a:gd name="connsiteY5353" fmla="*/ 3274174 h 5893281"/>
                <a:gd name="connsiteX5354" fmla="*/ 6335240 w 10035679"/>
                <a:gd name="connsiteY5354" fmla="*/ 3253647 h 5893281"/>
                <a:gd name="connsiteX5355" fmla="*/ 6321353 w 10035679"/>
                <a:gd name="connsiteY5355" fmla="*/ 3227083 h 5893281"/>
                <a:gd name="connsiteX5356" fmla="*/ 6299014 w 10035679"/>
                <a:gd name="connsiteY5356" fmla="*/ 3235535 h 5893281"/>
                <a:gd name="connsiteX5357" fmla="*/ 6285128 w 10035679"/>
                <a:gd name="connsiteY5357" fmla="*/ 3239761 h 5893281"/>
                <a:gd name="connsiteX5358" fmla="*/ 6267014 w 10035679"/>
                <a:gd name="connsiteY5358" fmla="*/ 3241571 h 5893281"/>
                <a:gd name="connsiteX5359" fmla="*/ 6242864 w 10035679"/>
                <a:gd name="connsiteY5359" fmla="*/ 3241571 h 5893281"/>
                <a:gd name="connsiteX5360" fmla="*/ 6222336 w 10035679"/>
                <a:gd name="connsiteY5360" fmla="*/ 3227083 h 5893281"/>
                <a:gd name="connsiteX5361" fmla="*/ 6199998 w 10035679"/>
                <a:gd name="connsiteY5361" fmla="*/ 3216818 h 5893281"/>
                <a:gd name="connsiteX5362" fmla="*/ 6175847 w 10035679"/>
                <a:gd name="connsiteY5362" fmla="*/ 3202327 h 5893281"/>
                <a:gd name="connsiteX5363" fmla="*/ 6157735 w 10035679"/>
                <a:gd name="connsiteY5363" fmla="*/ 3187838 h 5893281"/>
                <a:gd name="connsiteX5364" fmla="*/ 6151697 w 10035679"/>
                <a:gd name="connsiteY5364" fmla="*/ 3167309 h 5893281"/>
                <a:gd name="connsiteX5365" fmla="*/ 6141434 w 10035679"/>
                <a:gd name="connsiteY5365" fmla="*/ 3148594 h 5893281"/>
                <a:gd name="connsiteX5366" fmla="*/ 6119094 w 10035679"/>
                <a:gd name="connsiteY5366" fmla="*/ 3129877 h 5893281"/>
                <a:gd name="connsiteX5367" fmla="*/ 6114868 w 10035679"/>
                <a:gd name="connsiteY5367" fmla="*/ 3129877 h 5893281"/>
                <a:gd name="connsiteX5368" fmla="*/ 6113057 w 10035679"/>
                <a:gd name="connsiteY5368" fmla="*/ 3129877 h 5893281"/>
                <a:gd name="connsiteX5369" fmla="*/ 6108829 w 10035679"/>
                <a:gd name="connsiteY5369" fmla="*/ 3129877 h 5893281"/>
                <a:gd name="connsiteX5370" fmla="*/ 6100982 w 10035679"/>
                <a:gd name="connsiteY5370" fmla="*/ 3129877 h 5893281"/>
                <a:gd name="connsiteX5371" fmla="*/ 6087094 w 10035679"/>
                <a:gd name="connsiteY5371" fmla="*/ 3129877 h 5893281"/>
                <a:gd name="connsiteX5372" fmla="*/ 6094943 w 10035679"/>
                <a:gd name="connsiteY5372" fmla="*/ 3158857 h 5893281"/>
                <a:gd name="connsiteX5373" fmla="*/ 6105208 w 10035679"/>
                <a:gd name="connsiteY5373" fmla="*/ 3192064 h 5893281"/>
                <a:gd name="connsiteX5374" fmla="*/ 6123320 w 10035679"/>
                <a:gd name="connsiteY5374" fmla="*/ 3225270 h 5893281"/>
                <a:gd name="connsiteX5375" fmla="*/ 6137206 w 10035679"/>
                <a:gd name="connsiteY5375" fmla="*/ 3254252 h 5893281"/>
                <a:gd name="connsiteX5376" fmla="*/ 6151094 w 10035679"/>
                <a:gd name="connsiteY5376" fmla="*/ 3274779 h 5893281"/>
                <a:gd name="connsiteX5377" fmla="*/ 6155320 w 10035679"/>
                <a:gd name="connsiteY5377" fmla="*/ 3264514 h 5893281"/>
                <a:gd name="connsiteX5378" fmla="*/ 6157131 w 10035679"/>
                <a:gd name="connsiteY5378" fmla="*/ 3260288 h 5893281"/>
                <a:gd name="connsiteX5379" fmla="*/ 6157131 w 10035679"/>
                <a:gd name="connsiteY5379" fmla="*/ 3256062 h 5893281"/>
                <a:gd name="connsiteX5380" fmla="*/ 6161357 w 10035679"/>
                <a:gd name="connsiteY5380" fmla="*/ 3256062 h 5893281"/>
                <a:gd name="connsiteX5381" fmla="*/ 6165583 w 10035679"/>
                <a:gd name="connsiteY5381" fmla="*/ 3256062 h 5893281"/>
                <a:gd name="connsiteX5382" fmla="*/ 6175847 w 10035679"/>
                <a:gd name="connsiteY5382" fmla="*/ 3260288 h 5893281"/>
                <a:gd name="connsiteX5383" fmla="*/ 6180074 w 10035679"/>
                <a:gd name="connsiteY5383" fmla="*/ 3270553 h 5893281"/>
                <a:gd name="connsiteX5384" fmla="*/ 6184300 w 10035679"/>
                <a:gd name="connsiteY5384" fmla="*/ 3282628 h 5893281"/>
                <a:gd name="connsiteX5385" fmla="*/ 6184300 w 10035679"/>
                <a:gd name="connsiteY5385" fmla="*/ 3292891 h 5893281"/>
                <a:gd name="connsiteX5386" fmla="*/ 6186110 w 10035679"/>
                <a:gd name="connsiteY5386" fmla="*/ 3303156 h 5893281"/>
                <a:gd name="connsiteX5387" fmla="*/ 6190338 w 10035679"/>
                <a:gd name="connsiteY5387" fmla="*/ 3313419 h 5893281"/>
                <a:gd name="connsiteX5388" fmla="*/ 6204224 w 10035679"/>
                <a:gd name="connsiteY5388" fmla="*/ 3311608 h 5893281"/>
                <a:gd name="connsiteX5389" fmla="*/ 6222336 w 10035679"/>
                <a:gd name="connsiteY5389" fmla="*/ 3307382 h 5893281"/>
                <a:gd name="connsiteX5390" fmla="*/ 6242864 w 10035679"/>
                <a:gd name="connsiteY5390" fmla="*/ 3307382 h 5893281"/>
                <a:gd name="connsiteX5391" fmla="*/ 6275469 w 10035679"/>
                <a:gd name="connsiteY5391" fmla="*/ 3270553 h 5893281"/>
                <a:gd name="connsiteX5392" fmla="*/ 6314108 w 10035679"/>
                <a:gd name="connsiteY5392" fmla="*/ 3241571 h 5893281"/>
                <a:gd name="connsiteX5393" fmla="*/ 6318334 w 10035679"/>
                <a:gd name="connsiteY5393" fmla="*/ 3278402 h 5893281"/>
                <a:gd name="connsiteX5394" fmla="*/ 6322560 w 10035679"/>
                <a:gd name="connsiteY5394" fmla="*/ 3307382 h 5893281"/>
                <a:gd name="connsiteX5395" fmla="*/ 6375088 w 10035679"/>
                <a:gd name="connsiteY5395" fmla="*/ 3336362 h 5893281"/>
                <a:gd name="connsiteX5396" fmla="*/ 6417350 w 10035679"/>
                <a:gd name="connsiteY5396" fmla="*/ 3371380 h 5893281"/>
                <a:gd name="connsiteX5397" fmla="*/ 6403464 w 10035679"/>
                <a:gd name="connsiteY5397" fmla="*/ 3390097 h 5893281"/>
                <a:gd name="connsiteX5398" fmla="*/ 6391389 w 10035679"/>
                <a:gd name="connsiteY5398" fmla="*/ 3408814 h 5893281"/>
                <a:gd name="connsiteX5399" fmla="*/ 6379314 w 10035679"/>
                <a:gd name="connsiteY5399" fmla="*/ 3423304 h 5893281"/>
                <a:gd name="connsiteX5400" fmla="*/ 6352748 w 10035679"/>
                <a:gd name="connsiteY5400" fmla="*/ 3433567 h 5893281"/>
                <a:gd name="connsiteX5401" fmla="*/ 6352748 w 10035679"/>
                <a:gd name="connsiteY5401" fmla="*/ 3472812 h 5893281"/>
                <a:gd name="connsiteX5402" fmla="*/ 6318334 w 10035679"/>
                <a:gd name="connsiteY5402" fmla="*/ 3495152 h 5893281"/>
                <a:gd name="connsiteX5403" fmla="*/ 6282108 w 10035679"/>
                <a:gd name="connsiteY5403" fmla="*/ 3519905 h 5893281"/>
                <a:gd name="connsiteX5404" fmla="*/ 6282108 w 10035679"/>
                <a:gd name="connsiteY5404" fmla="*/ 3537414 h 5893281"/>
                <a:gd name="connsiteX5405" fmla="*/ 6237430 w 10035679"/>
                <a:gd name="connsiteY5405" fmla="*/ 3537414 h 5893281"/>
                <a:gd name="connsiteX5406" fmla="*/ 6210866 w 10035679"/>
                <a:gd name="connsiteY5406" fmla="*/ 3551905 h 5893281"/>
                <a:gd name="connsiteX5407" fmla="*/ 6190338 w 10035679"/>
                <a:gd name="connsiteY5407" fmla="*/ 3574243 h 5893281"/>
                <a:gd name="connsiteX5408" fmla="*/ 6166188 w 10035679"/>
                <a:gd name="connsiteY5408" fmla="*/ 3592960 h 5893281"/>
                <a:gd name="connsiteX5409" fmla="*/ 6133585 w 10035679"/>
                <a:gd name="connsiteY5409" fmla="*/ 3607451 h 5893281"/>
                <a:gd name="connsiteX5410" fmla="*/ 6100982 w 10035679"/>
                <a:gd name="connsiteY5410" fmla="*/ 3613488 h 5893281"/>
                <a:gd name="connsiteX5411" fmla="*/ 6066566 w 10035679"/>
                <a:gd name="connsiteY5411" fmla="*/ 3623752 h 5893281"/>
                <a:gd name="connsiteX5412" fmla="*/ 6038190 w 10035679"/>
                <a:gd name="connsiteY5412" fmla="*/ 3635828 h 5893281"/>
                <a:gd name="connsiteX5413" fmla="*/ 6014039 w 10035679"/>
                <a:gd name="connsiteY5413" fmla="*/ 3650317 h 5893281"/>
                <a:gd name="connsiteX5414" fmla="*/ 5989890 w 10035679"/>
                <a:gd name="connsiteY5414" fmla="*/ 3656355 h 5893281"/>
                <a:gd name="connsiteX5415" fmla="*/ 5971776 w 10035679"/>
                <a:gd name="connsiteY5415" fmla="*/ 3656355 h 5893281"/>
                <a:gd name="connsiteX5416" fmla="*/ 5963927 w 10035679"/>
                <a:gd name="connsiteY5416" fmla="*/ 3652129 h 5893281"/>
                <a:gd name="connsiteX5417" fmla="*/ 5962116 w 10035679"/>
                <a:gd name="connsiteY5417" fmla="*/ 3652129 h 5893281"/>
                <a:gd name="connsiteX5418" fmla="*/ 5957890 w 10035679"/>
                <a:gd name="connsiteY5418" fmla="*/ 3650317 h 5893281"/>
                <a:gd name="connsiteX5419" fmla="*/ 5953664 w 10035679"/>
                <a:gd name="connsiteY5419" fmla="*/ 3646091 h 5893281"/>
                <a:gd name="connsiteX5420" fmla="*/ 5949438 w 10035679"/>
                <a:gd name="connsiteY5420" fmla="*/ 3637638 h 5893281"/>
                <a:gd name="connsiteX5421" fmla="*/ 5939173 w 10035679"/>
                <a:gd name="connsiteY5421" fmla="*/ 3617111 h 5893281"/>
                <a:gd name="connsiteX5422" fmla="*/ 5934947 w 10035679"/>
                <a:gd name="connsiteY5422" fmla="*/ 3594771 h 5893281"/>
                <a:gd name="connsiteX5423" fmla="*/ 5934947 w 10035679"/>
                <a:gd name="connsiteY5423" fmla="*/ 3574243 h 5893281"/>
                <a:gd name="connsiteX5424" fmla="*/ 5933137 w 10035679"/>
                <a:gd name="connsiteY5424" fmla="*/ 3551905 h 5893281"/>
                <a:gd name="connsiteX5425" fmla="*/ 5915023 w 10035679"/>
                <a:gd name="connsiteY5425" fmla="*/ 3516887 h 5893281"/>
                <a:gd name="connsiteX5426" fmla="*/ 5890874 w 10035679"/>
                <a:gd name="connsiteY5426" fmla="*/ 3483679 h 5893281"/>
                <a:gd name="connsiteX5427" fmla="*/ 5864308 w 10035679"/>
                <a:gd name="connsiteY5427" fmla="*/ 3454700 h 5893281"/>
                <a:gd name="connsiteX5428" fmla="*/ 5840157 w 10035679"/>
                <a:gd name="connsiteY5428" fmla="*/ 3425718 h 5893281"/>
                <a:gd name="connsiteX5429" fmla="*/ 5834121 w 10035679"/>
                <a:gd name="connsiteY5429" fmla="*/ 3405191 h 5893281"/>
                <a:gd name="connsiteX5430" fmla="*/ 5829892 w 10035679"/>
                <a:gd name="connsiteY5430" fmla="*/ 3380437 h 5893281"/>
                <a:gd name="connsiteX5431" fmla="*/ 5825666 w 10035679"/>
                <a:gd name="connsiteY5431" fmla="*/ 3353871 h 5893281"/>
                <a:gd name="connsiteX5432" fmla="*/ 5815404 w 10035679"/>
                <a:gd name="connsiteY5432" fmla="*/ 3333343 h 5893281"/>
                <a:gd name="connsiteX5433" fmla="*/ 5776762 w 10035679"/>
                <a:gd name="connsiteY5433" fmla="*/ 3308590 h 5893281"/>
                <a:gd name="connsiteX5434" fmla="*/ 5766499 w 10035679"/>
                <a:gd name="connsiteY5434" fmla="*/ 3283836 h 5893281"/>
                <a:gd name="connsiteX5435" fmla="*/ 5754424 w 10035679"/>
                <a:gd name="connsiteY5435" fmla="*/ 3257270 h 5893281"/>
                <a:gd name="connsiteX5436" fmla="*/ 5744159 w 10035679"/>
                <a:gd name="connsiteY5436" fmla="*/ 3232516 h 5893281"/>
                <a:gd name="connsiteX5437" fmla="*/ 5730273 w 10035679"/>
                <a:gd name="connsiteY5437" fmla="*/ 3211989 h 5893281"/>
                <a:gd name="connsiteX5438" fmla="*/ 5709746 w 10035679"/>
                <a:gd name="connsiteY5438" fmla="*/ 3197498 h 5893281"/>
                <a:gd name="connsiteX5439" fmla="*/ 5697671 w 10035679"/>
                <a:gd name="connsiteY5439" fmla="*/ 3193272 h 5893281"/>
                <a:gd name="connsiteX5440" fmla="*/ 5695860 w 10035679"/>
                <a:gd name="connsiteY5440" fmla="*/ 3184818 h 5893281"/>
                <a:gd name="connsiteX5441" fmla="*/ 5688011 w 10035679"/>
                <a:gd name="connsiteY5441" fmla="*/ 3183007 h 5893281"/>
                <a:gd name="connsiteX5442" fmla="*/ 5681972 w 10035679"/>
                <a:gd name="connsiteY5442" fmla="*/ 3178781 h 5893281"/>
                <a:gd name="connsiteX5443" fmla="*/ 5674123 w 10035679"/>
                <a:gd name="connsiteY5443" fmla="*/ 3174555 h 5893281"/>
                <a:gd name="connsiteX5444" fmla="*/ 5668086 w 10035679"/>
                <a:gd name="connsiteY5444" fmla="*/ 3168517 h 5893281"/>
                <a:gd name="connsiteX5445" fmla="*/ 5660237 w 10035679"/>
                <a:gd name="connsiteY5445" fmla="*/ 3156443 h 5893281"/>
                <a:gd name="connsiteX5446" fmla="*/ 5654200 w 10035679"/>
                <a:gd name="connsiteY5446" fmla="*/ 3141952 h 5893281"/>
                <a:gd name="connsiteX5447" fmla="*/ 5646351 w 10035679"/>
                <a:gd name="connsiteY5447" fmla="*/ 3141952 h 5893281"/>
                <a:gd name="connsiteX5448" fmla="*/ 5646351 w 10035679"/>
                <a:gd name="connsiteY5448" fmla="*/ 3156443 h 5893281"/>
                <a:gd name="connsiteX5449" fmla="*/ 5670501 w 10035679"/>
                <a:gd name="connsiteY5449" fmla="*/ 3189649 h 5893281"/>
                <a:gd name="connsiteX5450" fmla="*/ 5692840 w 10035679"/>
                <a:gd name="connsiteY5450" fmla="*/ 3226478 h 5893281"/>
                <a:gd name="connsiteX5451" fmla="*/ 5706727 w 10035679"/>
                <a:gd name="connsiteY5451" fmla="*/ 3269948 h 5893281"/>
                <a:gd name="connsiteX5452" fmla="*/ 5720613 w 10035679"/>
                <a:gd name="connsiteY5452" fmla="*/ 3309193 h 5893281"/>
                <a:gd name="connsiteX5453" fmla="*/ 5738726 w 10035679"/>
                <a:gd name="connsiteY5453" fmla="*/ 3348437 h 5893281"/>
                <a:gd name="connsiteX5454" fmla="*/ 5744764 w 10035679"/>
                <a:gd name="connsiteY5454" fmla="*/ 3354476 h 5893281"/>
                <a:gd name="connsiteX5455" fmla="*/ 5755027 w 10035679"/>
                <a:gd name="connsiteY5455" fmla="*/ 3362928 h 5893281"/>
                <a:gd name="connsiteX5456" fmla="*/ 5762876 w 10035679"/>
                <a:gd name="connsiteY5456" fmla="*/ 3368964 h 5893281"/>
                <a:gd name="connsiteX5457" fmla="*/ 5773141 w 10035679"/>
                <a:gd name="connsiteY5457" fmla="*/ 3377419 h 5893281"/>
                <a:gd name="connsiteX5458" fmla="*/ 5777367 w 10035679"/>
                <a:gd name="connsiteY5458" fmla="*/ 3387681 h 5893281"/>
                <a:gd name="connsiteX5459" fmla="*/ 5777367 w 10035679"/>
                <a:gd name="connsiteY5459" fmla="*/ 3459529 h 5893281"/>
                <a:gd name="connsiteX5460" fmla="*/ 5783404 w 10035679"/>
                <a:gd name="connsiteY5460" fmla="*/ 3467983 h 5893281"/>
                <a:gd name="connsiteX5461" fmla="*/ 5791253 w 10035679"/>
                <a:gd name="connsiteY5461" fmla="*/ 3478245 h 5893281"/>
                <a:gd name="connsiteX5462" fmla="*/ 5801518 w 10035679"/>
                <a:gd name="connsiteY5462" fmla="*/ 3484284 h 5893281"/>
                <a:gd name="connsiteX5463" fmla="*/ 5811780 w 10035679"/>
                <a:gd name="connsiteY5463" fmla="*/ 3492736 h 5893281"/>
                <a:gd name="connsiteX5464" fmla="*/ 5816007 w 10035679"/>
                <a:gd name="connsiteY5464" fmla="*/ 3498773 h 5893281"/>
                <a:gd name="connsiteX5465" fmla="*/ 5822045 w 10035679"/>
                <a:gd name="connsiteY5465" fmla="*/ 3521113 h 5893281"/>
                <a:gd name="connsiteX5466" fmla="*/ 5826271 w 10035679"/>
                <a:gd name="connsiteY5466" fmla="*/ 3537414 h 5893281"/>
                <a:gd name="connsiteX5467" fmla="*/ 5834121 w 10035679"/>
                <a:gd name="connsiteY5467" fmla="*/ 3559753 h 5893281"/>
                <a:gd name="connsiteX5468" fmla="*/ 5854648 w 10035679"/>
                <a:gd name="connsiteY5468" fmla="*/ 3584508 h 5893281"/>
                <a:gd name="connsiteX5469" fmla="*/ 5887251 w 10035679"/>
                <a:gd name="connsiteY5469" fmla="*/ 3606846 h 5893281"/>
                <a:gd name="connsiteX5470" fmla="*/ 5921664 w 10035679"/>
                <a:gd name="connsiteY5470" fmla="*/ 3627374 h 5893281"/>
                <a:gd name="connsiteX5471" fmla="*/ 5950041 w 10035679"/>
                <a:gd name="connsiteY5471" fmla="*/ 3649714 h 5893281"/>
                <a:gd name="connsiteX5472" fmla="*/ 5957890 w 10035679"/>
                <a:gd name="connsiteY5472" fmla="*/ 3659977 h 5893281"/>
                <a:gd name="connsiteX5473" fmla="*/ 5957890 w 10035679"/>
                <a:gd name="connsiteY5473" fmla="*/ 3674467 h 5893281"/>
                <a:gd name="connsiteX5474" fmla="*/ 5957890 w 10035679"/>
                <a:gd name="connsiteY5474" fmla="*/ 3684732 h 5893281"/>
                <a:gd name="connsiteX5475" fmla="*/ 5962116 w 10035679"/>
                <a:gd name="connsiteY5475" fmla="*/ 3694995 h 5893281"/>
                <a:gd name="connsiteX5476" fmla="*/ 5972381 w 10035679"/>
                <a:gd name="connsiteY5476" fmla="*/ 3707070 h 5893281"/>
                <a:gd name="connsiteX5477" fmla="*/ 6002569 w 10035679"/>
                <a:gd name="connsiteY5477" fmla="*/ 3708881 h 5893281"/>
                <a:gd name="connsiteX5478" fmla="*/ 6038795 w 10035679"/>
                <a:gd name="connsiteY5478" fmla="*/ 3692579 h 5893281"/>
                <a:gd name="connsiteX5479" fmla="*/ 6087699 w 10035679"/>
                <a:gd name="connsiteY5479" fmla="*/ 3680504 h 5893281"/>
                <a:gd name="connsiteX5480" fmla="*/ 6134188 w 10035679"/>
                <a:gd name="connsiteY5480" fmla="*/ 3670241 h 5893281"/>
                <a:gd name="connsiteX5481" fmla="*/ 6176450 w 10035679"/>
                <a:gd name="connsiteY5481" fmla="*/ 3664205 h 5893281"/>
                <a:gd name="connsiteX5482" fmla="*/ 6176450 w 10035679"/>
                <a:gd name="connsiteY5482" fmla="*/ 3670241 h 5893281"/>
                <a:gd name="connsiteX5483" fmla="*/ 6166188 w 10035679"/>
                <a:gd name="connsiteY5483" fmla="*/ 3688958 h 5893281"/>
                <a:gd name="connsiteX5484" fmla="*/ 6166188 w 10035679"/>
                <a:gd name="connsiteY5484" fmla="*/ 3710693 h 5893281"/>
                <a:gd name="connsiteX5485" fmla="*/ 6158338 w 10035679"/>
                <a:gd name="connsiteY5485" fmla="*/ 3735447 h 5893281"/>
                <a:gd name="connsiteX5486" fmla="*/ 6144452 w 10035679"/>
                <a:gd name="connsiteY5486" fmla="*/ 3772276 h 5893281"/>
                <a:gd name="connsiteX5487" fmla="*/ 6123925 w 10035679"/>
                <a:gd name="connsiteY5487" fmla="*/ 3815746 h 5893281"/>
                <a:gd name="connsiteX5488" fmla="*/ 6099774 w 10035679"/>
                <a:gd name="connsiteY5488" fmla="*/ 3859217 h 5893281"/>
                <a:gd name="connsiteX5489" fmla="*/ 6073208 w 10035679"/>
                <a:gd name="connsiteY5489" fmla="*/ 3894235 h 5893281"/>
                <a:gd name="connsiteX5490" fmla="*/ 6034568 w 10035679"/>
                <a:gd name="connsiteY5490" fmla="*/ 3933479 h 5893281"/>
                <a:gd name="connsiteX5491" fmla="*/ 5992304 w 10035679"/>
                <a:gd name="connsiteY5491" fmla="*/ 3970308 h 5893281"/>
                <a:gd name="connsiteX5492" fmla="*/ 5947626 w 10035679"/>
                <a:gd name="connsiteY5492" fmla="*/ 4005327 h 5893281"/>
                <a:gd name="connsiteX5493" fmla="*/ 5905363 w 10035679"/>
                <a:gd name="connsiteY5493" fmla="*/ 4046384 h 5893281"/>
                <a:gd name="connsiteX5494" fmla="*/ 5869137 w 10035679"/>
                <a:gd name="connsiteY5494" fmla="*/ 4089854 h 5893281"/>
                <a:gd name="connsiteX5495" fmla="*/ 5840762 w 10035679"/>
                <a:gd name="connsiteY5495" fmla="*/ 4139361 h 5893281"/>
                <a:gd name="connsiteX5496" fmla="*/ 5830497 w 10035679"/>
                <a:gd name="connsiteY5496" fmla="*/ 4186455 h 5893281"/>
                <a:gd name="connsiteX5497" fmla="*/ 5836534 w 10035679"/>
                <a:gd name="connsiteY5497" fmla="*/ 4229925 h 5893281"/>
                <a:gd name="connsiteX5498" fmla="*/ 5850422 w 10035679"/>
                <a:gd name="connsiteY5498" fmla="*/ 4273396 h 5893281"/>
                <a:gd name="connsiteX5499" fmla="*/ 5864308 w 10035679"/>
                <a:gd name="connsiteY5499" fmla="*/ 4312640 h 5893281"/>
                <a:gd name="connsiteX5500" fmla="*/ 5878194 w 10035679"/>
                <a:gd name="connsiteY5500" fmla="*/ 4356111 h 5893281"/>
                <a:gd name="connsiteX5501" fmla="*/ 5890269 w 10035679"/>
                <a:gd name="connsiteY5501" fmla="*/ 4399581 h 5893281"/>
                <a:gd name="connsiteX5502" fmla="*/ 5886043 w 10035679"/>
                <a:gd name="connsiteY5502" fmla="*/ 4443053 h 5893281"/>
                <a:gd name="connsiteX5503" fmla="*/ 5863705 w 10035679"/>
                <a:gd name="connsiteY5503" fmla="*/ 4488335 h 5893281"/>
                <a:gd name="connsiteX5504" fmla="*/ 5833516 w 10035679"/>
                <a:gd name="connsiteY5504" fmla="*/ 4510673 h 5893281"/>
                <a:gd name="connsiteX5505" fmla="*/ 5797290 w 10035679"/>
                <a:gd name="connsiteY5505" fmla="*/ 4526974 h 5893281"/>
                <a:gd name="connsiteX5506" fmla="*/ 5762876 w 10035679"/>
                <a:gd name="connsiteY5506" fmla="*/ 4545691 h 5893281"/>
                <a:gd name="connsiteX5507" fmla="*/ 5734499 w 10035679"/>
                <a:gd name="connsiteY5507" fmla="*/ 4570447 h 5893281"/>
                <a:gd name="connsiteX5508" fmla="*/ 5716387 w 10035679"/>
                <a:gd name="connsiteY5508" fmla="*/ 4607275 h 5893281"/>
                <a:gd name="connsiteX5509" fmla="*/ 5734499 w 10035679"/>
                <a:gd name="connsiteY5509" fmla="*/ 4627803 h 5893281"/>
                <a:gd name="connsiteX5510" fmla="*/ 5748385 w 10035679"/>
                <a:gd name="connsiteY5510" fmla="*/ 4661011 h 5893281"/>
                <a:gd name="connsiteX5511" fmla="*/ 5754424 w 10035679"/>
                <a:gd name="connsiteY5511" fmla="*/ 4700255 h 5893281"/>
                <a:gd name="connsiteX5512" fmla="*/ 5744159 w 10035679"/>
                <a:gd name="connsiteY5512" fmla="*/ 4708707 h 5893281"/>
                <a:gd name="connsiteX5513" fmla="*/ 5738123 w 10035679"/>
                <a:gd name="connsiteY5513" fmla="*/ 4714744 h 5893281"/>
                <a:gd name="connsiteX5514" fmla="*/ 5733897 w 10035679"/>
                <a:gd name="connsiteY5514" fmla="*/ 4718970 h 5893281"/>
                <a:gd name="connsiteX5515" fmla="*/ 5726047 w 10035679"/>
                <a:gd name="connsiteY5515" fmla="*/ 4725009 h 5893281"/>
                <a:gd name="connsiteX5516" fmla="*/ 5724235 w 10035679"/>
                <a:gd name="connsiteY5516" fmla="*/ 4733461 h 5893281"/>
                <a:gd name="connsiteX5517" fmla="*/ 5716387 w 10035679"/>
                <a:gd name="connsiteY5517" fmla="*/ 4739498 h 5893281"/>
                <a:gd name="connsiteX5518" fmla="*/ 5677746 w 10035679"/>
                <a:gd name="connsiteY5518" fmla="*/ 4747952 h 5893281"/>
                <a:gd name="connsiteX5519" fmla="*/ 5667483 w 10035679"/>
                <a:gd name="connsiteY5519" fmla="*/ 4772705 h 5893281"/>
                <a:gd name="connsiteX5520" fmla="*/ 5663255 w 10035679"/>
                <a:gd name="connsiteY5520" fmla="*/ 4801685 h 5893281"/>
                <a:gd name="connsiteX5521" fmla="*/ 5659029 w 10035679"/>
                <a:gd name="connsiteY5521" fmla="*/ 4830666 h 5893281"/>
                <a:gd name="connsiteX5522" fmla="*/ 5652992 w 10035679"/>
                <a:gd name="connsiteY5522" fmla="*/ 4859646 h 5893281"/>
                <a:gd name="connsiteX5523" fmla="*/ 5606504 w 10035679"/>
                <a:gd name="connsiteY5523" fmla="*/ 4898891 h 5893281"/>
                <a:gd name="connsiteX5524" fmla="*/ 5592616 w 10035679"/>
                <a:gd name="connsiteY5524" fmla="*/ 4932098 h 5893281"/>
                <a:gd name="connsiteX5525" fmla="*/ 5574504 w 10035679"/>
                <a:gd name="connsiteY5525" fmla="*/ 4965304 h 5893281"/>
                <a:gd name="connsiteX5526" fmla="*/ 5540088 w 10035679"/>
                <a:gd name="connsiteY5526" fmla="*/ 4996096 h 5893281"/>
                <a:gd name="connsiteX5527" fmla="*/ 5497825 w 10035679"/>
                <a:gd name="connsiteY5527" fmla="*/ 5022662 h 5893281"/>
                <a:gd name="connsiteX5528" fmla="*/ 5445300 w 10035679"/>
                <a:gd name="connsiteY5528" fmla="*/ 5037151 h 5893281"/>
                <a:gd name="connsiteX5529" fmla="*/ 5392772 w 10035679"/>
                <a:gd name="connsiteY5529" fmla="*/ 5051642 h 5893281"/>
                <a:gd name="connsiteX5530" fmla="*/ 5337830 w 10035679"/>
                <a:gd name="connsiteY5530" fmla="*/ 5061907 h 5893281"/>
                <a:gd name="connsiteX5531" fmla="*/ 5288925 w 10035679"/>
                <a:gd name="connsiteY5531" fmla="*/ 5072169 h 5893281"/>
                <a:gd name="connsiteX5532" fmla="*/ 5278661 w 10035679"/>
                <a:gd name="connsiteY5532" fmla="*/ 5066133 h 5893281"/>
                <a:gd name="connsiteX5533" fmla="*/ 5270813 w 10035679"/>
                <a:gd name="connsiteY5533" fmla="*/ 5057679 h 5893281"/>
                <a:gd name="connsiteX5534" fmla="*/ 5264775 w 10035679"/>
                <a:gd name="connsiteY5534" fmla="*/ 5053453 h 5893281"/>
                <a:gd name="connsiteX5535" fmla="*/ 5256927 w 10035679"/>
                <a:gd name="connsiteY5535" fmla="*/ 5043190 h 5893281"/>
                <a:gd name="connsiteX5536" fmla="*/ 5250889 w 10035679"/>
                <a:gd name="connsiteY5536" fmla="*/ 5037151 h 5893281"/>
                <a:gd name="connsiteX5537" fmla="*/ 5246663 w 10035679"/>
                <a:gd name="connsiteY5537" fmla="*/ 5018434 h 5893281"/>
                <a:gd name="connsiteX5538" fmla="*/ 5246663 w 10035679"/>
                <a:gd name="connsiteY5538" fmla="*/ 4996096 h 5893281"/>
                <a:gd name="connsiteX5539" fmla="*/ 5246663 w 10035679"/>
                <a:gd name="connsiteY5539" fmla="*/ 4971343 h 5893281"/>
                <a:gd name="connsiteX5540" fmla="*/ 5242436 w 10035679"/>
                <a:gd name="connsiteY5540" fmla="*/ 4946587 h 5893281"/>
                <a:gd name="connsiteX5541" fmla="*/ 5221909 w 10035679"/>
                <a:gd name="connsiteY5541" fmla="*/ 4911571 h 5893281"/>
                <a:gd name="connsiteX5542" fmla="*/ 5193532 w 10035679"/>
                <a:gd name="connsiteY5542" fmla="*/ 4878363 h 5893281"/>
                <a:gd name="connsiteX5543" fmla="*/ 5165155 w 10035679"/>
                <a:gd name="connsiteY5543" fmla="*/ 4841534 h 5893281"/>
                <a:gd name="connsiteX5544" fmla="*/ 5147041 w 10035679"/>
                <a:gd name="connsiteY5544" fmla="*/ 4806516 h 5893281"/>
                <a:gd name="connsiteX5545" fmla="*/ 5154891 w 10035679"/>
                <a:gd name="connsiteY5545" fmla="*/ 4781762 h 5893281"/>
                <a:gd name="connsiteX5546" fmla="*/ 5154891 w 10035679"/>
                <a:gd name="connsiteY5546" fmla="*/ 4777536 h 5893281"/>
                <a:gd name="connsiteX5547" fmla="*/ 5147041 w 10035679"/>
                <a:gd name="connsiteY5547" fmla="*/ 4769082 h 5893281"/>
                <a:gd name="connsiteX5548" fmla="*/ 5141005 w 10035679"/>
                <a:gd name="connsiteY5548" fmla="*/ 4767271 h 5893281"/>
                <a:gd name="connsiteX5549" fmla="*/ 5136779 w 10035679"/>
                <a:gd name="connsiteY5549" fmla="*/ 4758819 h 5893281"/>
                <a:gd name="connsiteX5550" fmla="*/ 5132553 w 10035679"/>
                <a:gd name="connsiteY5550" fmla="*/ 4758819 h 5893281"/>
                <a:gd name="connsiteX5551" fmla="*/ 5128327 w 10035679"/>
                <a:gd name="connsiteY5551" fmla="*/ 4748555 h 5893281"/>
                <a:gd name="connsiteX5552" fmla="*/ 5132553 w 10035679"/>
                <a:gd name="connsiteY5552" fmla="*/ 4738292 h 5893281"/>
                <a:gd name="connsiteX5553" fmla="*/ 5132553 w 10035679"/>
                <a:gd name="connsiteY5553" fmla="*/ 4729838 h 5893281"/>
                <a:gd name="connsiteX5554" fmla="*/ 5136779 w 10035679"/>
                <a:gd name="connsiteY5554" fmla="*/ 4723801 h 5893281"/>
                <a:gd name="connsiteX5555" fmla="*/ 5141005 w 10035679"/>
                <a:gd name="connsiteY5555" fmla="*/ 4715349 h 5893281"/>
                <a:gd name="connsiteX5556" fmla="*/ 5127119 w 10035679"/>
                <a:gd name="connsiteY5556" fmla="*/ 4709310 h 5893281"/>
                <a:gd name="connsiteX5557" fmla="*/ 5127119 w 10035679"/>
                <a:gd name="connsiteY5557" fmla="*/ 4700858 h 5893281"/>
                <a:gd name="connsiteX5558" fmla="*/ 5127119 w 10035679"/>
                <a:gd name="connsiteY5558" fmla="*/ 4694819 h 5893281"/>
                <a:gd name="connsiteX5559" fmla="*/ 5128929 w 10035679"/>
                <a:gd name="connsiteY5559" fmla="*/ 4684556 h 5893281"/>
                <a:gd name="connsiteX5560" fmla="*/ 5133156 w 10035679"/>
                <a:gd name="connsiteY5560" fmla="*/ 4676104 h 5893281"/>
                <a:gd name="connsiteX5561" fmla="*/ 5133156 w 10035679"/>
                <a:gd name="connsiteY5561" fmla="*/ 4665840 h 5893281"/>
                <a:gd name="connsiteX5562" fmla="*/ 5133156 w 10035679"/>
                <a:gd name="connsiteY5562" fmla="*/ 4655575 h 5893281"/>
                <a:gd name="connsiteX5563" fmla="*/ 5119270 w 10035679"/>
                <a:gd name="connsiteY5563" fmla="*/ 4626595 h 5893281"/>
                <a:gd name="connsiteX5564" fmla="*/ 5098742 w 10035679"/>
                <a:gd name="connsiteY5564" fmla="*/ 4593389 h 5893281"/>
                <a:gd name="connsiteX5565" fmla="*/ 5076402 w 10035679"/>
                <a:gd name="connsiteY5565" fmla="*/ 4564408 h 5893281"/>
                <a:gd name="connsiteX5566" fmla="*/ 5062516 w 10035679"/>
                <a:gd name="connsiteY5566" fmla="*/ 4535428 h 5893281"/>
                <a:gd name="connsiteX5567" fmla="*/ 5058290 w 10035679"/>
                <a:gd name="connsiteY5567" fmla="*/ 4500410 h 5893281"/>
                <a:gd name="connsiteX5568" fmla="*/ 5066139 w 10035679"/>
                <a:gd name="connsiteY5568" fmla="*/ 4459355 h 5893281"/>
                <a:gd name="connsiteX5569" fmla="*/ 5080025 w 10035679"/>
                <a:gd name="connsiteY5569" fmla="*/ 4424337 h 5893281"/>
                <a:gd name="connsiteX5570" fmla="*/ 5100553 w 10035679"/>
                <a:gd name="connsiteY5570" fmla="*/ 4385092 h 5893281"/>
                <a:gd name="connsiteX5571" fmla="*/ 5114439 w 10035679"/>
                <a:gd name="connsiteY5571" fmla="*/ 4351885 h 5893281"/>
                <a:gd name="connsiteX5572" fmla="*/ 5126514 w 10035679"/>
                <a:gd name="connsiteY5572" fmla="*/ 4322905 h 5893281"/>
                <a:gd name="connsiteX5573" fmla="*/ 5112628 w 10035679"/>
                <a:gd name="connsiteY5573" fmla="*/ 4293923 h 5893281"/>
                <a:gd name="connsiteX5574" fmla="*/ 5108402 w 10035679"/>
                <a:gd name="connsiteY5574" fmla="*/ 4269170 h 5893281"/>
                <a:gd name="connsiteX5575" fmla="*/ 5108402 w 10035679"/>
                <a:gd name="connsiteY5575" fmla="*/ 4244416 h 5893281"/>
                <a:gd name="connsiteX5576" fmla="*/ 5100553 w 10035679"/>
                <a:gd name="connsiteY5576" fmla="*/ 4211208 h 5893281"/>
                <a:gd name="connsiteX5577" fmla="*/ 5080025 w 10035679"/>
                <a:gd name="connsiteY5577" fmla="*/ 4167738 h 5893281"/>
                <a:gd name="connsiteX5578" fmla="*/ 5047436 w 10035679"/>
                <a:gd name="connsiteY5578" fmla="*/ 4124268 h 5893281"/>
                <a:gd name="connsiteX5579" fmla="*/ 5017253 w 10035679"/>
                <a:gd name="connsiteY5579" fmla="*/ 4085023 h 5893281"/>
                <a:gd name="connsiteX5580" fmla="*/ 4984649 w 10035679"/>
                <a:gd name="connsiteY5580" fmla="*/ 4051817 h 5893281"/>
                <a:gd name="connsiteX5581" fmla="*/ 4994914 w 10035679"/>
                <a:gd name="connsiteY5581" fmla="*/ 4008347 h 5893281"/>
                <a:gd name="connsiteX5582" fmla="*/ 5005179 w 10035679"/>
                <a:gd name="connsiteY5582" fmla="*/ 3969103 h 5893281"/>
                <a:gd name="connsiteX5583" fmla="*/ 5017253 w 10035679"/>
                <a:gd name="connsiteY5583" fmla="*/ 3925632 h 5893281"/>
                <a:gd name="connsiteX5584" fmla="*/ 5005179 w 10035679"/>
                <a:gd name="connsiteY5584" fmla="*/ 3919593 h 5893281"/>
                <a:gd name="connsiteX5585" fmla="*/ 4999138 w 10035679"/>
                <a:gd name="connsiteY5585" fmla="*/ 3915367 h 5893281"/>
                <a:gd name="connsiteX5586" fmla="*/ 4991290 w 10035679"/>
                <a:gd name="connsiteY5586" fmla="*/ 3906915 h 5893281"/>
                <a:gd name="connsiteX5587" fmla="*/ 4985253 w 10035679"/>
                <a:gd name="connsiteY5587" fmla="*/ 3905103 h 5893281"/>
                <a:gd name="connsiteX5588" fmla="*/ 4974988 w 10035679"/>
                <a:gd name="connsiteY5588" fmla="*/ 3905103 h 5893281"/>
                <a:gd name="connsiteX5589" fmla="*/ 4961103 w 10035679"/>
                <a:gd name="connsiteY5589" fmla="*/ 3900877 h 5893281"/>
                <a:gd name="connsiteX5590" fmla="*/ 4953254 w 10035679"/>
                <a:gd name="connsiteY5590" fmla="*/ 3906915 h 5893281"/>
                <a:gd name="connsiteX5591" fmla="*/ 4949028 w 10035679"/>
                <a:gd name="connsiteY5591" fmla="*/ 3911141 h 5893281"/>
                <a:gd name="connsiteX5592" fmla="*/ 4938764 w 10035679"/>
                <a:gd name="connsiteY5592" fmla="*/ 3915367 h 5893281"/>
                <a:gd name="connsiteX5593" fmla="*/ 4928500 w 10035679"/>
                <a:gd name="connsiteY5593" fmla="*/ 3915367 h 5893281"/>
                <a:gd name="connsiteX5594" fmla="*/ 4914614 w 10035679"/>
                <a:gd name="connsiteY5594" fmla="*/ 3915367 h 5893281"/>
                <a:gd name="connsiteX5595" fmla="*/ 4875973 w 10035679"/>
                <a:gd name="connsiteY5595" fmla="*/ 3853783 h 5893281"/>
                <a:gd name="connsiteX5596" fmla="*/ 4849408 w 10035679"/>
                <a:gd name="connsiteY5596" fmla="*/ 3849557 h 5893281"/>
                <a:gd name="connsiteX5597" fmla="*/ 4825258 w 10035679"/>
                <a:gd name="connsiteY5597" fmla="*/ 3847746 h 5893281"/>
                <a:gd name="connsiteX5598" fmla="*/ 4796881 w 10035679"/>
                <a:gd name="connsiteY5598" fmla="*/ 3843520 h 5893281"/>
                <a:gd name="connsiteX5599" fmla="*/ 4762465 w 10035679"/>
                <a:gd name="connsiteY5599" fmla="*/ 3858011 h 5893281"/>
                <a:gd name="connsiteX5600" fmla="*/ 4726239 w 10035679"/>
                <a:gd name="connsiteY5600" fmla="*/ 3872500 h 5893281"/>
                <a:gd name="connsiteX5601" fmla="*/ 4697864 w 10035679"/>
                <a:gd name="connsiteY5601" fmla="*/ 3882765 h 5893281"/>
                <a:gd name="connsiteX5602" fmla="*/ 4629033 w 10035679"/>
                <a:gd name="connsiteY5602" fmla="*/ 3868274 h 5893281"/>
                <a:gd name="connsiteX5603" fmla="*/ 4621186 w 10035679"/>
                <a:gd name="connsiteY5603" fmla="*/ 3893027 h 5893281"/>
                <a:gd name="connsiteX5604" fmla="*/ 4597035 w 10035679"/>
                <a:gd name="connsiteY5604" fmla="*/ 3893027 h 5893281"/>
                <a:gd name="connsiteX5605" fmla="*/ 4574697 w 10035679"/>
                <a:gd name="connsiteY5605" fmla="*/ 3886991 h 5893281"/>
                <a:gd name="connsiteX5606" fmla="*/ 4558396 w 10035679"/>
                <a:gd name="connsiteY5606" fmla="*/ 3882765 h 5893281"/>
                <a:gd name="connsiteX5607" fmla="*/ 4550547 w 10035679"/>
                <a:gd name="connsiteY5607" fmla="*/ 3886991 h 5893281"/>
                <a:gd name="connsiteX5608" fmla="*/ 4544509 w 10035679"/>
                <a:gd name="connsiteY5608" fmla="*/ 3893027 h 5893281"/>
                <a:gd name="connsiteX5609" fmla="*/ 4532435 w 10035679"/>
                <a:gd name="connsiteY5609" fmla="*/ 3897255 h 5893281"/>
                <a:gd name="connsiteX5610" fmla="*/ 4518548 w 10035679"/>
                <a:gd name="connsiteY5610" fmla="*/ 3901481 h 5893281"/>
                <a:gd name="connsiteX5611" fmla="*/ 4498019 w 10035679"/>
                <a:gd name="connsiteY5611" fmla="*/ 3876726 h 5893281"/>
                <a:gd name="connsiteX5612" fmla="*/ 4469643 w 10035679"/>
                <a:gd name="connsiteY5612" fmla="*/ 3862237 h 5893281"/>
                <a:gd name="connsiteX5613" fmla="*/ 4441267 w 10035679"/>
                <a:gd name="connsiteY5613" fmla="*/ 3847746 h 5893281"/>
                <a:gd name="connsiteX5614" fmla="*/ 4412890 w 10035679"/>
                <a:gd name="connsiteY5614" fmla="*/ 3833255 h 5893281"/>
                <a:gd name="connsiteX5615" fmla="*/ 4388741 w 10035679"/>
                <a:gd name="connsiteY5615" fmla="*/ 3814539 h 5893281"/>
                <a:gd name="connsiteX5616" fmla="*/ 4370627 w 10035679"/>
                <a:gd name="connsiteY5616" fmla="*/ 3767447 h 5893281"/>
                <a:gd name="connsiteX5617" fmla="*/ 4350099 w 10035679"/>
                <a:gd name="connsiteY5617" fmla="*/ 3742691 h 5893281"/>
                <a:gd name="connsiteX5618" fmla="*/ 4317498 w 10035679"/>
                <a:gd name="connsiteY5618" fmla="*/ 3717938 h 5893281"/>
                <a:gd name="connsiteX5619" fmla="*/ 4289121 w 10035679"/>
                <a:gd name="connsiteY5619" fmla="*/ 3693184 h 5893281"/>
                <a:gd name="connsiteX5620" fmla="*/ 4271009 w 10035679"/>
                <a:gd name="connsiteY5620" fmla="*/ 3670844 h 5893281"/>
                <a:gd name="connsiteX5621" fmla="*/ 4271009 w 10035679"/>
                <a:gd name="connsiteY5621" fmla="*/ 3623752 h 5893281"/>
                <a:gd name="connsiteX5622" fmla="*/ 4264970 w 10035679"/>
                <a:gd name="connsiteY5622" fmla="*/ 3603223 h 5893281"/>
                <a:gd name="connsiteX5623" fmla="*/ 4266782 w 10035679"/>
                <a:gd name="connsiteY5623" fmla="*/ 3570017 h 5893281"/>
                <a:gd name="connsiteX5624" fmla="*/ 4274631 w 10035679"/>
                <a:gd name="connsiteY5624" fmla="*/ 3541038 h 5893281"/>
                <a:gd name="connsiteX5625" fmla="*/ 4280668 w 10035679"/>
                <a:gd name="connsiteY5625" fmla="*/ 3516282 h 5893281"/>
                <a:gd name="connsiteX5626" fmla="*/ 4284895 w 10035679"/>
                <a:gd name="connsiteY5626" fmla="*/ 3497565 h 5893281"/>
                <a:gd name="connsiteX5627" fmla="*/ 4284895 w 10035679"/>
                <a:gd name="connsiteY5627" fmla="*/ 3468586 h 5893281"/>
                <a:gd name="connsiteX5628" fmla="*/ 4278856 w 10035679"/>
                <a:gd name="connsiteY5628" fmla="*/ 3452284 h 5893281"/>
                <a:gd name="connsiteX5629" fmla="*/ 4266782 w 10035679"/>
                <a:gd name="connsiteY5629" fmla="*/ 3433567 h 5893281"/>
                <a:gd name="connsiteX5630" fmla="*/ 4260744 w 10035679"/>
                <a:gd name="connsiteY5630" fmla="*/ 3419076 h 5893281"/>
                <a:gd name="connsiteX5631" fmla="*/ 4260744 w 10035679"/>
                <a:gd name="connsiteY5631" fmla="*/ 3396738 h 5893281"/>
                <a:gd name="connsiteX5632" fmla="*/ 4266782 w 10035679"/>
                <a:gd name="connsiteY5632" fmla="*/ 3367759 h 5893281"/>
                <a:gd name="connsiteX5633" fmla="*/ 4280668 w 10035679"/>
                <a:gd name="connsiteY5633" fmla="*/ 3336966 h 5893281"/>
                <a:gd name="connsiteX5634" fmla="*/ 4294555 w 10035679"/>
                <a:gd name="connsiteY5634" fmla="*/ 3300138 h 5893281"/>
                <a:gd name="connsiteX5635" fmla="*/ 4308441 w 10035679"/>
                <a:gd name="connsiteY5635" fmla="*/ 3269345 h 5893281"/>
                <a:gd name="connsiteX5636" fmla="*/ 4322329 w 10035679"/>
                <a:gd name="connsiteY5636" fmla="*/ 3242779 h 5893281"/>
                <a:gd name="connsiteX5637" fmla="*/ 4330176 w 10035679"/>
                <a:gd name="connsiteY5637" fmla="*/ 3228290 h 5893281"/>
                <a:gd name="connsiteX5638" fmla="*/ 4354326 w 10035679"/>
                <a:gd name="connsiteY5638" fmla="*/ 3207761 h 5893281"/>
                <a:gd name="connsiteX5639" fmla="*/ 4382702 w 10035679"/>
                <a:gd name="connsiteY5639" fmla="*/ 3189046 h 5893281"/>
                <a:gd name="connsiteX5640" fmla="*/ 4411079 w 10035679"/>
                <a:gd name="connsiteY5640" fmla="*/ 3174555 h 5893281"/>
                <a:gd name="connsiteX5641" fmla="*/ 4439455 w 10035679"/>
                <a:gd name="connsiteY5641" fmla="*/ 3155838 h 5893281"/>
                <a:gd name="connsiteX5642" fmla="*/ 4445492 w 10035679"/>
                <a:gd name="connsiteY5642" fmla="*/ 3139537 h 5893281"/>
                <a:gd name="connsiteX5643" fmla="*/ 4445492 w 10035679"/>
                <a:gd name="connsiteY5643" fmla="*/ 3117199 h 5893281"/>
                <a:gd name="connsiteX5644" fmla="*/ 4443682 w 10035679"/>
                <a:gd name="connsiteY5644" fmla="*/ 3092443 h 5893281"/>
                <a:gd name="connsiteX5645" fmla="*/ 4445492 w 10035679"/>
                <a:gd name="connsiteY5645" fmla="*/ 3071916 h 5893281"/>
                <a:gd name="connsiteX5646" fmla="*/ 4463607 w 10035679"/>
                <a:gd name="connsiteY5646" fmla="*/ 3042936 h 5893281"/>
                <a:gd name="connsiteX5647" fmla="*/ 4487756 w 10035679"/>
                <a:gd name="connsiteY5647" fmla="*/ 3020596 h 5893281"/>
                <a:gd name="connsiteX5648" fmla="*/ 4514322 w 10035679"/>
                <a:gd name="connsiteY5648" fmla="*/ 3000068 h 5893281"/>
                <a:gd name="connsiteX5649" fmla="*/ 4538472 w 10035679"/>
                <a:gd name="connsiteY5649" fmla="*/ 2977730 h 5893281"/>
                <a:gd name="connsiteX5650" fmla="*/ 4558999 w 10035679"/>
                <a:gd name="connsiteY5650" fmla="*/ 2952975 h 5893281"/>
                <a:gd name="connsiteX5651" fmla="*/ 4571074 w 10035679"/>
                <a:gd name="connsiteY5651" fmla="*/ 2919770 h 5893281"/>
                <a:gd name="connsiteX5652" fmla="*/ 4571074 w 10035679"/>
                <a:gd name="connsiteY5652" fmla="*/ 2917957 h 5893281"/>
                <a:gd name="connsiteX5653" fmla="*/ 4566849 w 10035679"/>
                <a:gd name="connsiteY5653" fmla="*/ 2917957 h 5893281"/>
                <a:gd name="connsiteX5654" fmla="*/ 4566849 w 10035679"/>
                <a:gd name="connsiteY5654" fmla="*/ 2913731 h 5893281"/>
                <a:gd name="connsiteX5655" fmla="*/ 4566849 w 10035679"/>
                <a:gd name="connsiteY5655" fmla="*/ 2909505 h 5893281"/>
                <a:gd name="connsiteX5656" fmla="*/ 4562622 w 10035679"/>
                <a:gd name="connsiteY5656" fmla="*/ 2905279 h 5893281"/>
                <a:gd name="connsiteX5657" fmla="*/ 4556584 w 10035679"/>
                <a:gd name="connsiteY5657" fmla="*/ 2903468 h 5893281"/>
                <a:gd name="connsiteX5658" fmla="*/ 4548737 w 10035679"/>
                <a:gd name="connsiteY5658" fmla="*/ 2899242 h 5893281"/>
                <a:gd name="connsiteX5659" fmla="*/ 4542697 w 10035679"/>
                <a:gd name="connsiteY5659" fmla="*/ 2899242 h 5893281"/>
                <a:gd name="connsiteX5660" fmla="*/ 4530622 w 10035679"/>
                <a:gd name="connsiteY5660" fmla="*/ 2895016 h 5893281"/>
                <a:gd name="connsiteX5661" fmla="*/ 4524584 w 10035679"/>
                <a:gd name="connsiteY5661" fmla="*/ 2903468 h 5893281"/>
                <a:gd name="connsiteX5662" fmla="*/ 4516736 w 10035679"/>
                <a:gd name="connsiteY5662" fmla="*/ 2903468 h 5893281"/>
                <a:gd name="connsiteX5663" fmla="*/ 4506471 w 10035679"/>
                <a:gd name="connsiteY5663" fmla="*/ 2905279 h 5893281"/>
                <a:gd name="connsiteX5664" fmla="*/ 4492586 w 10035679"/>
                <a:gd name="connsiteY5664" fmla="*/ 2905279 h 5893281"/>
                <a:gd name="connsiteX5665" fmla="*/ 4492586 w 10035679"/>
                <a:gd name="connsiteY5665" fmla="*/ 2895016 h 5893281"/>
                <a:gd name="connsiteX5666" fmla="*/ 4486550 w 10035679"/>
                <a:gd name="connsiteY5666" fmla="*/ 2895016 h 5893281"/>
                <a:gd name="connsiteX5667" fmla="*/ 4486550 w 10035679"/>
                <a:gd name="connsiteY5667" fmla="*/ 2866035 h 5893281"/>
                <a:gd name="connsiteX5668" fmla="*/ 4482323 w 10035679"/>
                <a:gd name="connsiteY5668" fmla="*/ 2826791 h 5893281"/>
                <a:gd name="connsiteX5669" fmla="*/ 4478094 w 10035679"/>
                <a:gd name="connsiteY5669" fmla="*/ 2779698 h 5893281"/>
                <a:gd name="connsiteX5670" fmla="*/ 4478094 w 10035679"/>
                <a:gd name="connsiteY5670" fmla="*/ 2734417 h 5893281"/>
                <a:gd name="connsiteX5671" fmla="*/ 4478094 w 10035679"/>
                <a:gd name="connsiteY5671" fmla="*/ 2693362 h 5893281"/>
                <a:gd name="connsiteX5672" fmla="*/ 4485945 w 10035679"/>
                <a:gd name="connsiteY5672" fmla="*/ 2668606 h 5893281"/>
                <a:gd name="connsiteX5673" fmla="*/ 4487152 w 10035679"/>
                <a:gd name="connsiteY5673" fmla="*/ 2661362 h 5893281"/>
                <a:gd name="connsiteX5674" fmla="*/ 4491378 w 10035679"/>
                <a:gd name="connsiteY5674" fmla="*/ 2652908 h 5893281"/>
                <a:gd name="connsiteX5675" fmla="*/ 4495605 w 10035679"/>
                <a:gd name="connsiteY5675" fmla="*/ 2651095 h 5893281"/>
                <a:gd name="connsiteX5676" fmla="*/ 4499831 w 10035679"/>
                <a:gd name="connsiteY5676" fmla="*/ 2651095 h 5893281"/>
                <a:gd name="connsiteX5677" fmla="*/ 4505870 w 10035679"/>
                <a:gd name="connsiteY5677" fmla="*/ 2651095 h 5893281"/>
                <a:gd name="connsiteX5678" fmla="*/ 4513719 w 10035679"/>
                <a:gd name="connsiteY5678" fmla="*/ 2646870 h 5893281"/>
                <a:gd name="connsiteX5679" fmla="*/ 4523980 w 10035679"/>
                <a:gd name="connsiteY5679" fmla="*/ 2646870 h 5893281"/>
                <a:gd name="connsiteX5680" fmla="*/ 4552358 w 10035679"/>
                <a:gd name="connsiteY5680" fmla="*/ 2657135 h 5893281"/>
                <a:gd name="connsiteX5681" fmla="*/ 4584960 w 10035679"/>
                <a:gd name="connsiteY5681" fmla="*/ 2665587 h 5893281"/>
                <a:gd name="connsiteX5682" fmla="*/ 4619374 w 10035679"/>
                <a:gd name="connsiteY5682" fmla="*/ 2665587 h 5893281"/>
                <a:gd name="connsiteX5683" fmla="*/ 4653790 w 10035679"/>
                <a:gd name="connsiteY5683" fmla="*/ 2657135 h 5893281"/>
                <a:gd name="connsiteX5684" fmla="*/ 4680355 w 10035679"/>
                <a:gd name="connsiteY5684" fmla="*/ 2646870 h 5893281"/>
                <a:gd name="connsiteX5685" fmla="*/ 4682166 w 10035679"/>
                <a:gd name="connsiteY5685" fmla="*/ 2642645 h 5893281"/>
                <a:gd name="connsiteX5686" fmla="*/ 4682166 w 10035679"/>
                <a:gd name="connsiteY5686" fmla="*/ 2638419 h 5893281"/>
                <a:gd name="connsiteX5687" fmla="*/ 4686391 w 10035679"/>
                <a:gd name="connsiteY5687" fmla="*/ 2638419 h 5893281"/>
                <a:gd name="connsiteX5688" fmla="*/ 4686391 w 10035679"/>
                <a:gd name="connsiteY5688" fmla="*/ 2636609 h 5893281"/>
                <a:gd name="connsiteX5689" fmla="*/ 4686391 w 10035679"/>
                <a:gd name="connsiteY5689" fmla="*/ 2632382 h 5893281"/>
                <a:gd name="connsiteX5690" fmla="*/ 4694241 w 10035679"/>
                <a:gd name="connsiteY5690" fmla="*/ 2603401 h 5893281"/>
                <a:gd name="connsiteX5691" fmla="*/ 4694241 w 10035679"/>
                <a:gd name="connsiteY5691" fmla="*/ 2570196 h 5893281"/>
                <a:gd name="connsiteX5692" fmla="*/ 4690015 w 10035679"/>
                <a:gd name="connsiteY5692" fmla="*/ 2539402 h 5893281"/>
                <a:gd name="connsiteX5693" fmla="*/ 4685790 w 10035679"/>
                <a:gd name="connsiteY5693" fmla="*/ 2502574 h 5893281"/>
                <a:gd name="connsiteX5694" fmla="*/ 4661637 w 10035679"/>
                <a:gd name="connsiteY5694" fmla="*/ 2496535 h 5893281"/>
                <a:gd name="connsiteX5695" fmla="*/ 4637486 w 10035679"/>
                <a:gd name="connsiteY5695" fmla="*/ 2488083 h 5893281"/>
                <a:gd name="connsiteX5696" fmla="*/ 4613337 w 10035679"/>
                <a:gd name="connsiteY5696" fmla="*/ 2473592 h 5893281"/>
                <a:gd name="connsiteX5697" fmla="*/ 4595224 w 10035679"/>
                <a:gd name="connsiteY5697" fmla="*/ 2454877 h 5893281"/>
                <a:gd name="connsiteX5698" fmla="*/ 4601262 w 10035679"/>
                <a:gd name="connsiteY5698" fmla="*/ 2453064 h 5893281"/>
                <a:gd name="connsiteX5699" fmla="*/ 4609111 w 10035679"/>
                <a:gd name="connsiteY5699" fmla="*/ 2448838 h 5893281"/>
                <a:gd name="connsiteX5700" fmla="*/ 4613337 w 10035679"/>
                <a:gd name="connsiteY5700" fmla="*/ 2444612 h 5893281"/>
                <a:gd name="connsiteX5701" fmla="*/ 4619374 w 10035679"/>
                <a:gd name="connsiteY5701" fmla="*/ 2444612 h 5893281"/>
                <a:gd name="connsiteX5702" fmla="*/ 4627225 w 10035679"/>
                <a:gd name="connsiteY5702" fmla="*/ 2440386 h 5893281"/>
                <a:gd name="connsiteX5703" fmla="*/ 4639299 w 10035679"/>
                <a:gd name="connsiteY5703" fmla="*/ 2440386 h 5893281"/>
                <a:gd name="connsiteX5704" fmla="*/ 4647146 w 10035679"/>
                <a:gd name="connsiteY5704" fmla="*/ 2438573 h 5893281"/>
                <a:gd name="connsiteX5705" fmla="*/ 4657412 w 10035679"/>
                <a:gd name="connsiteY5705" fmla="*/ 2434347 h 5893281"/>
                <a:gd name="connsiteX5706" fmla="*/ 4667675 w 10035679"/>
                <a:gd name="connsiteY5706" fmla="*/ 2434347 h 5893281"/>
                <a:gd name="connsiteX5707" fmla="*/ 4679750 w 10035679"/>
                <a:gd name="connsiteY5707" fmla="*/ 2434347 h 5893281"/>
                <a:gd name="connsiteX5708" fmla="*/ 4679750 w 10035679"/>
                <a:gd name="connsiteY5708" fmla="*/ 2395102 h 5893281"/>
                <a:gd name="connsiteX5709" fmla="*/ 4690015 w 10035679"/>
                <a:gd name="connsiteY5709" fmla="*/ 2395102 h 5893281"/>
                <a:gd name="connsiteX5710" fmla="*/ 4700279 w 10035679"/>
                <a:gd name="connsiteY5710" fmla="*/ 2396915 h 5893281"/>
                <a:gd name="connsiteX5711" fmla="*/ 4704506 w 10035679"/>
                <a:gd name="connsiteY5711" fmla="*/ 2401141 h 5893281"/>
                <a:gd name="connsiteX5712" fmla="*/ 4710542 w 10035679"/>
                <a:gd name="connsiteY5712" fmla="*/ 2401141 h 5893281"/>
                <a:gd name="connsiteX5713" fmla="*/ 4718393 w 10035679"/>
                <a:gd name="connsiteY5713" fmla="*/ 2405367 h 5893281"/>
                <a:gd name="connsiteX5714" fmla="*/ 4724429 w 10035679"/>
                <a:gd name="connsiteY5714" fmla="*/ 2409593 h 5893281"/>
                <a:gd name="connsiteX5715" fmla="*/ 4732278 w 10035679"/>
                <a:gd name="connsiteY5715" fmla="*/ 2401141 h 5893281"/>
                <a:gd name="connsiteX5716" fmla="*/ 4742542 w 10035679"/>
                <a:gd name="connsiteY5716" fmla="*/ 2396915 h 5893281"/>
                <a:gd name="connsiteX5717" fmla="*/ 4750388 w 10035679"/>
                <a:gd name="connsiteY5717" fmla="*/ 2395102 h 5893281"/>
                <a:gd name="connsiteX5718" fmla="*/ 4760656 w 10035679"/>
                <a:gd name="connsiteY5718" fmla="*/ 2390876 h 5893281"/>
                <a:gd name="connsiteX5719" fmla="*/ 4764881 w 10035679"/>
                <a:gd name="connsiteY5719" fmla="*/ 2386649 h 5893281"/>
                <a:gd name="connsiteX5720" fmla="*/ 4766692 w 10035679"/>
                <a:gd name="connsiteY5720" fmla="*/ 2380613 h 5893281"/>
                <a:gd name="connsiteX5721" fmla="*/ 4766692 w 10035679"/>
                <a:gd name="connsiteY5721" fmla="*/ 2372160 h 5893281"/>
                <a:gd name="connsiteX5722" fmla="*/ 4766692 w 10035679"/>
                <a:gd name="connsiteY5722" fmla="*/ 2366123 h 5893281"/>
                <a:gd name="connsiteX5723" fmla="*/ 4766692 w 10035679"/>
                <a:gd name="connsiteY5723" fmla="*/ 2357673 h 5893281"/>
                <a:gd name="connsiteX5724" fmla="*/ 4770919 w 10035679"/>
                <a:gd name="connsiteY5724" fmla="*/ 2351634 h 5893281"/>
                <a:gd name="connsiteX5725" fmla="*/ 4775145 w 10035679"/>
                <a:gd name="connsiteY5725" fmla="*/ 2343182 h 5893281"/>
                <a:gd name="connsiteX5726" fmla="*/ 4842162 w 10035679"/>
                <a:gd name="connsiteY5726" fmla="*/ 2322656 h 5893281"/>
                <a:gd name="connsiteX5727" fmla="*/ 4856048 w 10035679"/>
                <a:gd name="connsiteY5727" fmla="*/ 2300318 h 5893281"/>
                <a:gd name="connsiteX5728" fmla="*/ 4860276 w 10035679"/>
                <a:gd name="connsiteY5728" fmla="*/ 2279788 h 5893281"/>
                <a:gd name="connsiteX5729" fmla="*/ 4870539 w 10035679"/>
                <a:gd name="connsiteY5729" fmla="*/ 2257447 h 5893281"/>
                <a:gd name="connsiteX5730" fmla="*/ 4891066 w 10035679"/>
                <a:gd name="connsiteY5730" fmla="*/ 2242955 h 5893281"/>
                <a:gd name="connsiteX5731" fmla="*/ 4917632 w 10035679"/>
                <a:gd name="connsiteY5731" fmla="*/ 2232692 h 5893281"/>
                <a:gd name="connsiteX5732" fmla="*/ 4947819 w 10035679"/>
                <a:gd name="connsiteY5732" fmla="*/ 2222429 h 5893281"/>
                <a:gd name="connsiteX5733" fmla="*/ 4976196 w 10035679"/>
                <a:gd name="connsiteY5733" fmla="*/ 2212165 h 5893281"/>
                <a:gd name="connsiteX5734" fmla="*/ 4980423 w 10035679"/>
                <a:gd name="connsiteY5734" fmla="*/ 2207940 h 5893281"/>
                <a:gd name="connsiteX5735" fmla="*/ 4980423 w 10035679"/>
                <a:gd name="connsiteY5735" fmla="*/ 2203714 h 5893281"/>
                <a:gd name="connsiteX5736" fmla="*/ 4980423 w 10035679"/>
                <a:gd name="connsiteY5736" fmla="*/ 2199488 h 5893281"/>
                <a:gd name="connsiteX5737" fmla="*/ 4984649 w 10035679"/>
                <a:gd name="connsiteY5737" fmla="*/ 2197677 h 5893281"/>
                <a:gd name="connsiteX5738" fmla="*/ 4970762 w 10035679"/>
                <a:gd name="connsiteY5738" fmla="*/ 2160847 h 5893281"/>
                <a:gd name="connsiteX5739" fmla="*/ 4962913 w 10035679"/>
                <a:gd name="connsiteY5739" fmla="*/ 2117379 h 5893281"/>
                <a:gd name="connsiteX5740" fmla="*/ 4962913 w 10035679"/>
                <a:gd name="connsiteY5740" fmla="*/ 2078135 h 5893281"/>
                <a:gd name="connsiteX5741" fmla="*/ 4961103 w 10035679"/>
                <a:gd name="connsiteY5741" fmla="*/ 2044930 h 5893281"/>
                <a:gd name="connsiteX5742" fmla="*/ 4991290 w 10035679"/>
                <a:gd name="connsiteY5742" fmla="*/ 2043117 h 5893281"/>
                <a:gd name="connsiteX5743" fmla="*/ 5013630 w 10035679"/>
                <a:gd name="connsiteY5743" fmla="*/ 2034665 h 5893281"/>
                <a:gd name="connsiteX5744" fmla="*/ 5037776 w 10035679"/>
                <a:gd name="connsiteY5744" fmla="*/ 2028629 h 5893281"/>
                <a:gd name="connsiteX5745" fmla="*/ 5037776 w 10035679"/>
                <a:gd name="connsiteY5745" fmla="*/ 2044930 h 5893281"/>
                <a:gd name="connsiteX5746" fmla="*/ 5033550 w 10035679"/>
                <a:gd name="connsiteY5746" fmla="*/ 2059420 h 5893281"/>
                <a:gd name="connsiteX5747" fmla="*/ 5029322 w 10035679"/>
                <a:gd name="connsiteY5747" fmla="*/ 2085984 h 5893281"/>
                <a:gd name="connsiteX5748" fmla="*/ 5027512 w 10035679"/>
                <a:gd name="connsiteY5748" fmla="*/ 2121003 h 5893281"/>
                <a:gd name="connsiteX5749" fmla="*/ 5023286 w 10035679"/>
                <a:gd name="connsiteY5749" fmla="*/ 2154208 h 5893281"/>
                <a:gd name="connsiteX5750" fmla="*/ 5023286 w 10035679"/>
                <a:gd name="connsiteY5750" fmla="*/ 2178960 h 5893281"/>
                <a:gd name="connsiteX5751" fmla="*/ 5033550 w 10035679"/>
                <a:gd name="connsiteY5751" fmla="*/ 2184996 h 5893281"/>
                <a:gd name="connsiteX5752" fmla="*/ 5041398 w 10035679"/>
                <a:gd name="connsiteY5752" fmla="*/ 2189223 h 5893281"/>
                <a:gd name="connsiteX5753" fmla="*/ 5043210 w 10035679"/>
                <a:gd name="connsiteY5753" fmla="*/ 2193449 h 5893281"/>
                <a:gd name="connsiteX5754" fmla="*/ 5051057 w 10035679"/>
                <a:gd name="connsiteY5754" fmla="*/ 2197677 h 5893281"/>
                <a:gd name="connsiteX5755" fmla="*/ 5061308 w 10035679"/>
                <a:gd name="connsiteY5755" fmla="*/ 2203714 h 5893281"/>
                <a:gd name="connsiteX5756" fmla="*/ 5083648 w 10035679"/>
                <a:gd name="connsiteY5756" fmla="*/ 2193449 h 5893281"/>
                <a:gd name="connsiteX5757" fmla="*/ 5099345 w 10035679"/>
                <a:gd name="connsiteY5757" fmla="*/ 2193449 h 5893281"/>
                <a:gd name="connsiteX5758" fmla="*/ 5109610 w 10035679"/>
                <a:gd name="connsiteY5758" fmla="*/ 2199488 h 5893281"/>
                <a:gd name="connsiteX5759" fmla="*/ 5123496 w 10035679"/>
                <a:gd name="connsiteY5759" fmla="*/ 2211562 h 5893281"/>
                <a:gd name="connsiteX5760" fmla="*/ 5141608 w 10035679"/>
                <a:gd name="connsiteY5760" fmla="*/ 2211562 h 5893281"/>
                <a:gd name="connsiteX5761" fmla="*/ 5162135 w 10035679"/>
                <a:gd name="connsiteY5761" fmla="*/ 2203111 h 5893281"/>
                <a:gd name="connsiteX5762" fmla="*/ 5180249 w 10035679"/>
                <a:gd name="connsiteY5762" fmla="*/ 2192846 h 5893281"/>
                <a:gd name="connsiteX5763" fmla="*/ 5190512 w 10035679"/>
                <a:gd name="connsiteY5763" fmla="*/ 2182580 h 5893281"/>
                <a:gd name="connsiteX5764" fmla="*/ 5204400 w 10035679"/>
                <a:gd name="connsiteY5764" fmla="*/ 2174128 h 5893281"/>
                <a:gd name="connsiteX5765" fmla="*/ 5222512 w 10035679"/>
                <a:gd name="connsiteY5765" fmla="*/ 2168092 h 5893281"/>
                <a:gd name="connsiteX5766" fmla="*/ 5250889 w 10035679"/>
                <a:gd name="connsiteY5766" fmla="*/ 2169902 h 5893281"/>
                <a:gd name="connsiteX5767" fmla="*/ 5289528 w 10035679"/>
                <a:gd name="connsiteY5767" fmla="*/ 2178354 h 5893281"/>
                <a:gd name="connsiteX5768" fmla="*/ 5293756 w 10035679"/>
                <a:gd name="connsiteY5768" fmla="*/ 2168092 h 5893281"/>
                <a:gd name="connsiteX5769" fmla="*/ 5295567 w 10035679"/>
                <a:gd name="connsiteY5769" fmla="*/ 2163866 h 5893281"/>
                <a:gd name="connsiteX5770" fmla="*/ 5303416 w 10035679"/>
                <a:gd name="connsiteY5770" fmla="*/ 2155413 h 5893281"/>
                <a:gd name="connsiteX5771" fmla="*/ 5309453 w 10035679"/>
                <a:gd name="connsiteY5771" fmla="*/ 2153605 h 5893281"/>
                <a:gd name="connsiteX5772" fmla="*/ 5317302 w 10035679"/>
                <a:gd name="connsiteY5772" fmla="*/ 2153605 h 5893281"/>
                <a:gd name="connsiteX5773" fmla="*/ 5327567 w 10035679"/>
                <a:gd name="connsiteY5773" fmla="*/ 2149379 h 5893281"/>
                <a:gd name="connsiteX5774" fmla="*/ 5327567 w 10035679"/>
                <a:gd name="connsiteY5774" fmla="*/ 2087796 h 5893281"/>
                <a:gd name="connsiteX5775" fmla="*/ 5335414 w 10035679"/>
                <a:gd name="connsiteY5775" fmla="*/ 2038288 h 5893281"/>
                <a:gd name="connsiteX5776" fmla="*/ 5341453 w 10035679"/>
                <a:gd name="connsiteY5776" fmla="*/ 2029837 h 5893281"/>
                <a:gd name="connsiteX5777" fmla="*/ 5349302 w 10035679"/>
                <a:gd name="connsiteY5777" fmla="*/ 2028024 h 5893281"/>
                <a:gd name="connsiteX5778" fmla="*/ 5355339 w 10035679"/>
                <a:gd name="connsiteY5778" fmla="*/ 2019571 h 5893281"/>
                <a:gd name="connsiteX5779" fmla="*/ 5363188 w 10035679"/>
                <a:gd name="connsiteY5779" fmla="*/ 2015345 h 5893281"/>
                <a:gd name="connsiteX5780" fmla="*/ 5373453 w 10035679"/>
                <a:gd name="connsiteY5780" fmla="*/ 2013534 h 5893281"/>
                <a:gd name="connsiteX5781" fmla="*/ 5373453 w 10035679"/>
                <a:gd name="connsiteY5781" fmla="*/ 2019571 h 5893281"/>
                <a:gd name="connsiteX5782" fmla="*/ 5379489 w 10035679"/>
                <a:gd name="connsiteY5782" fmla="*/ 2028024 h 5893281"/>
                <a:gd name="connsiteX5783" fmla="*/ 5383715 w 10035679"/>
                <a:gd name="connsiteY5783" fmla="*/ 2034062 h 5893281"/>
                <a:gd name="connsiteX5784" fmla="*/ 5387942 w 10035679"/>
                <a:gd name="connsiteY5784" fmla="*/ 2042514 h 5893281"/>
                <a:gd name="connsiteX5785" fmla="*/ 5392168 w 10035679"/>
                <a:gd name="connsiteY5785" fmla="*/ 2044325 h 5893281"/>
                <a:gd name="connsiteX5786" fmla="*/ 5402432 w 10035679"/>
                <a:gd name="connsiteY5786" fmla="*/ 2048551 h 5893281"/>
                <a:gd name="connsiteX5787" fmla="*/ 5412697 w 10035679"/>
                <a:gd name="connsiteY5787" fmla="*/ 2052779 h 5893281"/>
                <a:gd name="connsiteX5788" fmla="*/ 5408469 w 10035679"/>
                <a:gd name="connsiteY5788" fmla="*/ 2019571 h 5893281"/>
                <a:gd name="connsiteX5789" fmla="*/ 5406658 w 10035679"/>
                <a:gd name="connsiteY5789" fmla="*/ 1999044 h 5893281"/>
                <a:gd name="connsiteX5790" fmla="*/ 5398809 w 10035679"/>
                <a:gd name="connsiteY5790" fmla="*/ 1984553 h 5893281"/>
                <a:gd name="connsiteX5791" fmla="*/ 5394583 w 10035679"/>
                <a:gd name="connsiteY5791" fmla="*/ 1965838 h 5893281"/>
                <a:gd name="connsiteX5792" fmla="*/ 5388546 w 10035679"/>
                <a:gd name="connsiteY5792" fmla="*/ 1932630 h 5893281"/>
                <a:gd name="connsiteX5793" fmla="*/ 5406658 w 10035679"/>
                <a:gd name="connsiteY5793" fmla="*/ 1930820 h 5893281"/>
                <a:gd name="connsiteX5794" fmla="*/ 5418734 w 10035679"/>
                <a:gd name="connsiteY5794" fmla="*/ 1922366 h 5893281"/>
                <a:gd name="connsiteX5795" fmla="*/ 5430809 w 10035679"/>
                <a:gd name="connsiteY5795" fmla="*/ 1916330 h 5893281"/>
                <a:gd name="connsiteX5796" fmla="*/ 5444695 w 10035679"/>
                <a:gd name="connsiteY5796" fmla="*/ 1907877 h 5893281"/>
                <a:gd name="connsiteX5797" fmla="*/ 5468846 w 10035679"/>
                <a:gd name="connsiteY5797" fmla="*/ 1907877 h 5893281"/>
                <a:gd name="connsiteX5798" fmla="*/ 5492996 w 10035679"/>
                <a:gd name="connsiteY5798" fmla="*/ 1912104 h 5893281"/>
                <a:gd name="connsiteX5799" fmla="*/ 5511109 w 10035679"/>
                <a:gd name="connsiteY5799" fmla="*/ 1916330 h 5893281"/>
                <a:gd name="connsiteX5800" fmla="*/ 5529221 w 10035679"/>
                <a:gd name="connsiteY5800" fmla="*/ 1907877 h 5893281"/>
                <a:gd name="connsiteX5801" fmla="*/ 5543108 w 10035679"/>
                <a:gd name="connsiteY5801" fmla="*/ 1887349 h 5893281"/>
                <a:gd name="connsiteX5802" fmla="*/ 5531033 w 10035679"/>
                <a:gd name="connsiteY5802" fmla="*/ 1883123 h 5893281"/>
                <a:gd name="connsiteX5803" fmla="*/ 5520768 w 10035679"/>
                <a:gd name="connsiteY5803" fmla="*/ 1878896 h 5893281"/>
                <a:gd name="connsiteX5804" fmla="*/ 5514732 w 10035679"/>
                <a:gd name="connsiteY5804" fmla="*/ 1874670 h 5893281"/>
                <a:gd name="connsiteX5805" fmla="*/ 5502656 w 10035679"/>
                <a:gd name="connsiteY5805" fmla="*/ 1872860 h 5893281"/>
                <a:gd name="connsiteX5806" fmla="*/ 5488770 w 10035679"/>
                <a:gd name="connsiteY5806" fmla="*/ 1872860 h 5893281"/>
                <a:gd name="connsiteX5807" fmla="*/ 5454355 w 10035679"/>
                <a:gd name="connsiteY5807" fmla="*/ 1889161 h 5893281"/>
                <a:gd name="connsiteX5808" fmla="*/ 5415715 w 10035679"/>
                <a:gd name="connsiteY5808" fmla="*/ 1901236 h 5893281"/>
                <a:gd name="connsiteX5809" fmla="*/ 5373453 w 10035679"/>
                <a:gd name="connsiteY5809" fmla="*/ 1907273 h 5893281"/>
                <a:gd name="connsiteX5810" fmla="*/ 5365603 w 10035679"/>
                <a:gd name="connsiteY5810" fmla="*/ 1888556 h 5893281"/>
                <a:gd name="connsiteX5811" fmla="*/ 5355339 w 10035679"/>
                <a:gd name="connsiteY5811" fmla="*/ 1874067 h 5893281"/>
                <a:gd name="connsiteX5812" fmla="*/ 5345076 w 10035679"/>
                <a:gd name="connsiteY5812" fmla="*/ 1859576 h 5893281"/>
                <a:gd name="connsiteX5813" fmla="*/ 5337227 w 10035679"/>
                <a:gd name="connsiteY5813" fmla="*/ 1843274 h 5893281"/>
                <a:gd name="connsiteX5814" fmla="*/ 5335414 w 10035679"/>
                <a:gd name="connsiteY5814" fmla="*/ 1814292 h 5893281"/>
                <a:gd name="connsiteX5815" fmla="*/ 5337227 w 10035679"/>
                <a:gd name="connsiteY5815" fmla="*/ 1791953 h 5893281"/>
                <a:gd name="connsiteX5816" fmla="*/ 5335414 w 10035679"/>
                <a:gd name="connsiteY5816" fmla="*/ 1767199 h 5893281"/>
                <a:gd name="connsiteX5817" fmla="*/ 5331188 w 10035679"/>
                <a:gd name="connsiteY5817" fmla="*/ 1738217 h 5893281"/>
                <a:gd name="connsiteX5818" fmla="*/ 5335414 w 10035679"/>
                <a:gd name="connsiteY5818" fmla="*/ 1713464 h 5893281"/>
                <a:gd name="connsiteX5819" fmla="*/ 5351717 w 10035679"/>
                <a:gd name="connsiteY5819" fmla="*/ 1676636 h 5893281"/>
                <a:gd name="connsiteX5820" fmla="*/ 5380092 w 10035679"/>
                <a:gd name="connsiteY5820" fmla="*/ 1651883 h 5893281"/>
                <a:gd name="connsiteX5821" fmla="*/ 5408469 w 10035679"/>
                <a:gd name="connsiteY5821" fmla="*/ 1622902 h 5893281"/>
                <a:gd name="connsiteX5822" fmla="*/ 5432620 w 10035679"/>
                <a:gd name="connsiteY5822" fmla="*/ 1593923 h 5893281"/>
                <a:gd name="connsiteX5823" fmla="*/ 5450734 w 10035679"/>
                <a:gd name="connsiteY5823" fmla="*/ 1560716 h 5893281"/>
                <a:gd name="connsiteX5824" fmla="*/ 5440469 w 10035679"/>
                <a:gd name="connsiteY5824" fmla="*/ 1550453 h 5893281"/>
                <a:gd name="connsiteX5825" fmla="*/ 5430206 w 10035679"/>
                <a:gd name="connsiteY5825" fmla="*/ 1540189 h 5893281"/>
                <a:gd name="connsiteX5826" fmla="*/ 5418131 w 10035679"/>
                <a:gd name="connsiteY5826" fmla="*/ 1529924 h 5893281"/>
                <a:gd name="connsiteX5827" fmla="*/ 5391565 w 10035679"/>
                <a:gd name="connsiteY5827" fmla="*/ 1534152 h 5893281"/>
                <a:gd name="connsiteX5828" fmla="*/ 5358962 w 10035679"/>
                <a:gd name="connsiteY5828" fmla="*/ 1535962 h 5893281"/>
                <a:gd name="connsiteX5829" fmla="*/ 5348697 w 10035679"/>
                <a:gd name="connsiteY5829" fmla="*/ 1587281 h 5893281"/>
                <a:gd name="connsiteX5830" fmla="*/ 5330585 w 10035679"/>
                <a:gd name="connsiteY5830" fmla="*/ 1626525 h 5893281"/>
                <a:gd name="connsiteX5831" fmla="*/ 5306434 w 10035679"/>
                <a:gd name="connsiteY5831" fmla="*/ 1659730 h 5893281"/>
                <a:gd name="connsiteX5832" fmla="*/ 5278058 w 10035679"/>
                <a:gd name="connsiteY5832" fmla="*/ 1690521 h 5893281"/>
                <a:gd name="connsiteX5833" fmla="*/ 5251492 w 10035679"/>
                <a:gd name="connsiteY5833" fmla="*/ 1727350 h 5893281"/>
                <a:gd name="connsiteX5834" fmla="*/ 5235190 w 10035679"/>
                <a:gd name="connsiteY5834" fmla="*/ 1770821 h 5893281"/>
                <a:gd name="connsiteX5835" fmla="*/ 5223115 w 10035679"/>
                <a:gd name="connsiteY5835" fmla="*/ 1820331 h 5893281"/>
                <a:gd name="connsiteX5836" fmla="*/ 5245455 w 10035679"/>
                <a:gd name="connsiteY5836" fmla="*/ 1839048 h 5893281"/>
                <a:gd name="connsiteX5837" fmla="*/ 5265982 w 10035679"/>
                <a:gd name="connsiteY5837" fmla="*/ 1859576 h 5893281"/>
                <a:gd name="connsiteX5838" fmla="*/ 5279868 w 10035679"/>
                <a:gd name="connsiteY5838" fmla="*/ 1886143 h 5893281"/>
                <a:gd name="connsiteX5839" fmla="*/ 5287718 w 10035679"/>
                <a:gd name="connsiteY5839" fmla="*/ 1916933 h 5893281"/>
                <a:gd name="connsiteX5840" fmla="*/ 5277455 w 10035679"/>
                <a:gd name="connsiteY5840" fmla="*/ 1921159 h 5893281"/>
                <a:gd name="connsiteX5841" fmla="*/ 5273229 w 10035679"/>
                <a:gd name="connsiteY5841" fmla="*/ 1925385 h 5893281"/>
                <a:gd name="connsiteX5842" fmla="*/ 5269001 w 10035679"/>
                <a:gd name="connsiteY5842" fmla="*/ 1929612 h 5893281"/>
                <a:gd name="connsiteX5843" fmla="*/ 5269001 w 10035679"/>
                <a:gd name="connsiteY5843" fmla="*/ 1931422 h 5893281"/>
                <a:gd name="connsiteX5844" fmla="*/ 5264775 w 10035679"/>
                <a:gd name="connsiteY5844" fmla="*/ 1935649 h 5893281"/>
                <a:gd name="connsiteX5845" fmla="*/ 5264775 w 10035679"/>
                <a:gd name="connsiteY5845" fmla="*/ 1944102 h 5893281"/>
                <a:gd name="connsiteX5846" fmla="*/ 5262964 w 10035679"/>
                <a:gd name="connsiteY5846" fmla="*/ 1945915 h 5893281"/>
                <a:gd name="connsiteX5847" fmla="*/ 5216475 w 10035679"/>
                <a:gd name="connsiteY5847" fmla="*/ 1964631 h 5893281"/>
                <a:gd name="connsiteX5848" fmla="*/ 5210437 w 10035679"/>
                <a:gd name="connsiteY5848" fmla="*/ 2008101 h 5893281"/>
                <a:gd name="connsiteX5849" fmla="*/ 5196551 w 10035679"/>
                <a:gd name="connsiteY5849" fmla="*/ 2041306 h 5893281"/>
                <a:gd name="connsiteX5850" fmla="*/ 5182665 w 10035679"/>
                <a:gd name="connsiteY5850" fmla="*/ 2066060 h 5893281"/>
                <a:gd name="connsiteX5851" fmla="*/ 5160325 w 10035679"/>
                <a:gd name="connsiteY5851" fmla="*/ 2086589 h 5893281"/>
                <a:gd name="connsiteX5852" fmla="*/ 5142212 w 10035679"/>
                <a:gd name="connsiteY5852" fmla="*/ 2108928 h 5893281"/>
                <a:gd name="connsiteX5853" fmla="*/ 5125911 w 10035679"/>
                <a:gd name="connsiteY5853" fmla="*/ 2137907 h 5893281"/>
                <a:gd name="connsiteX5854" fmla="*/ 5113836 w 10035679"/>
                <a:gd name="connsiteY5854" fmla="*/ 2137907 h 5893281"/>
                <a:gd name="connsiteX5855" fmla="*/ 5113836 w 10035679"/>
                <a:gd name="connsiteY5855" fmla="*/ 2129455 h 5893281"/>
                <a:gd name="connsiteX5856" fmla="*/ 5085459 w 10035679"/>
                <a:gd name="connsiteY5856" fmla="*/ 2090210 h 5893281"/>
                <a:gd name="connsiteX5857" fmla="*/ 5069158 w 10035679"/>
                <a:gd name="connsiteY5857" fmla="*/ 2046740 h 5893281"/>
                <a:gd name="connsiteX5858" fmla="*/ 5057082 w 10035679"/>
                <a:gd name="connsiteY5858" fmla="*/ 1999647 h 5893281"/>
                <a:gd name="connsiteX5859" fmla="*/ 5036569 w 10035679"/>
                <a:gd name="connsiteY5859" fmla="*/ 1945915 h 5893281"/>
                <a:gd name="connsiteX5860" fmla="*/ 5008196 w 10035679"/>
                <a:gd name="connsiteY5860" fmla="*/ 1960405 h 5893281"/>
                <a:gd name="connsiteX5861" fmla="*/ 4990082 w 10035679"/>
                <a:gd name="connsiteY5861" fmla="*/ 1979118 h 5893281"/>
                <a:gd name="connsiteX5862" fmla="*/ 4969555 w 10035679"/>
                <a:gd name="connsiteY5862" fmla="*/ 1993610 h 5893281"/>
                <a:gd name="connsiteX5863" fmla="*/ 4947216 w 10035679"/>
                <a:gd name="connsiteY5863" fmla="*/ 2003873 h 5893281"/>
                <a:gd name="connsiteX5864" fmla="*/ 4912801 w 10035679"/>
                <a:gd name="connsiteY5864" fmla="*/ 2012327 h 5893281"/>
                <a:gd name="connsiteX5865" fmla="*/ 4908576 w 10035679"/>
                <a:gd name="connsiteY5865" fmla="*/ 2008101 h 5893281"/>
                <a:gd name="connsiteX5866" fmla="*/ 4904349 w 10035679"/>
                <a:gd name="connsiteY5866" fmla="*/ 2008101 h 5893281"/>
                <a:gd name="connsiteX5867" fmla="*/ 4902538 w 10035679"/>
                <a:gd name="connsiteY5867" fmla="*/ 2008101 h 5893281"/>
                <a:gd name="connsiteX5868" fmla="*/ 4898313 w 10035679"/>
                <a:gd name="connsiteY5868" fmla="*/ 2003873 h 5893281"/>
                <a:gd name="connsiteX5869" fmla="*/ 4890463 w 10035679"/>
                <a:gd name="connsiteY5869" fmla="*/ 2003873 h 5893281"/>
                <a:gd name="connsiteX5870" fmla="*/ 4888652 w 10035679"/>
                <a:gd name="connsiteY5870" fmla="*/ 1960405 h 5893281"/>
                <a:gd name="connsiteX5871" fmla="*/ 4884425 w 10035679"/>
                <a:gd name="connsiteY5871" fmla="*/ 1925385 h 5893281"/>
                <a:gd name="connsiteX5872" fmla="*/ 4876577 w 10035679"/>
                <a:gd name="connsiteY5872" fmla="*/ 1896405 h 5893281"/>
                <a:gd name="connsiteX5873" fmla="*/ 4870539 w 10035679"/>
                <a:gd name="connsiteY5873" fmla="*/ 1863200 h 5893281"/>
                <a:gd name="connsiteX5874" fmla="*/ 4866313 w 10035679"/>
                <a:gd name="connsiteY5874" fmla="*/ 1819726 h 5893281"/>
                <a:gd name="connsiteX5875" fmla="*/ 4884425 w 10035679"/>
                <a:gd name="connsiteY5875" fmla="*/ 1801011 h 5893281"/>
                <a:gd name="connsiteX5876" fmla="*/ 4890463 w 10035679"/>
                <a:gd name="connsiteY5876" fmla="*/ 1784709 h 5893281"/>
                <a:gd name="connsiteX5877" fmla="*/ 4894689 w 10035679"/>
                <a:gd name="connsiteY5877" fmla="*/ 1762368 h 5893281"/>
                <a:gd name="connsiteX5878" fmla="*/ 4904954 w 10035679"/>
                <a:gd name="connsiteY5878" fmla="*/ 1733388 h 5893281"/>
                <a:gd name="connsiteX5879" fmla="*/ 4912801 w 10035679"/>
                <a:gd name="connsiteY5879" fmla="*/ 1727350 h 5893281"/>
                <a:gd name="connsiteX5880" fmla="*/ 4923066 w 10035679"/>
                <a:gd name="connsiteY5880" fmla="*/ 1717087 h 5893281"/>
                <a:gd name="connsiteX5881" fmla="*/ 4933329 w 10035679"/>
                <a:gd name="connsiteY5881" fmla="*/ 1705012 h 5893281"/>
                <a:gd name="connsiteX5882" fmla="*/ 4945404 w 10035679"/>
                <a:gd name="connsiteY5882" fmla="*/ 1694748 h 5893281"/>
                <a:gd name="connsiteX5883" fmla="*/ 4951443 w 10035679"/>
                <a:gd name="connsiteY5883" fmla="*/ 1698974 h 5893281"/>
                <a:gd name="connsiteX5884" fmla="*/ 4955669 w 10035679"/>
                <a:gd name="connsiteY5884" fmla="*/ 1703200 h 5893281"/>
                <a:gd name="connsiteX5885" fmla="*/ 4959895 w 10035679"/>
                <a:gd name="connsiteY5885" fmla="*/ 1705012 h 5893281"/>
                <a:gd name="connsiteX5886" fmla="*/ 4961706 w 10035679"/>
                <a:gd name="connsiteY5886" fmla="*/ 1709238 h 5893281"/>
                <a:gd name="connsiteX5887" fmla="*/ 4969555 w 10035679"/>
                <a:gd name="connsiteY5887" fmla="*/ 1703200 h 5893281"/>
                <a:gd name="connsiteX5888" fmla="*/ 4973781 w 10035679"/>
                <a:gd name="connsiteY5888" fmla="*/ 1694748 h 5893281"/>
                <a:gd name="connsiteX5889" fmla="*/ 4975593 w 10035679"/>
                <a:gd name="connsiteY5889" fmla="*/ 1688711 h 5893281"/>
                <a:gd name="connsiteX5890" fmla="*/ 4979820 w 10035679"/>
                <a:gd name="connsiteY5890" fmla="*/ 1676636 h 5893281"/>
                <a:gd name="connsiteX5891" fmla="*/ 4984046 w 10035679"/>
                <a:gd name="connsiteY5891" fmla="*/ 1670597 h 5893281"/>
                <a:gd name="connsiteX5892" fmla="*/ 5008196 w 10035679"/>
                <a:gd name="connsiteY5892" fmla="*/ 1656109 h 5893281"/>
                <a:gd name="connsiteX5893" fmla="*/ 5028719 w 10035679"/>
                <a:gd name="connsiteY5893" fmla="*/ 1647655 h 5893281"/>
                <a:gd name="connsiteX5894" fmla="*/ 5046832 w 10035679"/>
                <a:gd name="connsiteY5894" fmla="*/ 1631354 h 5893281"/>
                <a:gd name="connsiteX5895" fmla="*/ 5040795 w 10035679"/>
                <a:gd name="connsiteY5895" fmla="*/ 1627128 h 5893281"/>
                <a:gd name="connsiteX5896" fmla="*/ 5036569 w 10035679"/>
                <a:gd name="connsiteY5896" fmla="*/ 1627128 h 5893281"/>
                <a:gd name="connsiteX5897" fmla="*/ 5032343 w 10035679"/>
                <a:gd name="connsiteY5897" fmla="*/ 1627128 h 5893281"/>
                <a:gd name="connsiteX5898" fmla="*/ 5032343 w 10035679"/>
                <a:gd name="connsiteY5898" fmla="*/ 1622902 h 5893281"/>
                <a:gd name="connsiteX5899" fmla="*/ 5032343 w 10035679"/>
                <a:gd name="connsiteY5899" fmla="*/ 1616865 h 5893281"/>
                <a:gd name="connsiteX5900" fmla="*/ 5028116 w 10035679"/>
                <a:gd name="connsiteY5900" fmla="*/ 1608411 h 5893281"/>
                <a:gd name="connsiteX5901" fmla="*/ 5054680 w 10035679"/>
                <a:gd name="connsiteY5901" fmla="*/ 1575206 h 5893281"/>
                <a:gd name="connsiteX5902" fmla="*/ 5078817 w 10035679"/>
                <a:gd name="connsiteY5902" fmla="*/ 1535962 h 5893281"/>
                <a:gd name="connsiteX5903" fmla="*/ 5099345 w 10035679"/>
                <a:gd name="connsiteY5903" fmla="*/ 1490682 h 5893281"/>
                <a:gd name="connsiteX5904" fmla="*/ 5121685 w 10035679"/>
                <a:gd name="connsiteY5904" fmla="*/ 1443587 h 5893281"/>
                <a:gd name="connsiteX5905" fmla="*/ 5142212 w 10035679"/>
                <a:gd name="connsiteY5905" fmla="*/ 1396493 h 5893281"/>
                <a:gd name="connsiteX5906" fmla="*/ 5168777 w 10035679"/>
                <a:gd name="connsiteY5906" fmla="*/ 1353022 h 5893281"/>
                <a:gd name="connsiteX5907" fmla="*/ 5192927 w 10035679"/>
                <a:gd name="connsiteY5907" fmla="*/ 1324042 h 5893281"/>
                <a:gd name="connsiteX5908" fmla="*/ 5223115 w 10035679"/>
                <a:gd name="connsiteY5908" fmla="*/ 1307739 h 5893281"/>
                <a:gd name="connsiteX5909" fmla="*/ 5223115 w 10035679"/>
                <a:gd name="connsiteY5909" fmla="*/ 1278760 h 5893281"/>
                <a:gd name="connsiteX5910" fmla="*/ 5255720 w 10035679"/>
                <a:gd name="connsiteY5910" fmla="*/ 1278760 h 5893281"/>
                <a:gd name="connsiteX5911" fmla="*/ 5273832 w 10035679"/>
                <a:gd name="connsiteY5911" fmla="*/ 1245553 h 5893281"/>
                <a:gd name="connsiteX5912" fmla="*/ 5302208 w 10035679"/>
                <a:gd name="connsiteY5912" fmla="*/ 1223214 h 5893281"/>
                <a:gd name="connsiteX5913" fmla="*/ 5340848 w 10035679"/>
                <a:gd name="connsiteY5913" fmla="*/ 1212949 h 5893281"/>
                <a:gd name="connsiteX5914" fmla="*/ 5345076 w 10035679"/>
                <a:gd name="connsiteY5914" fmla="*/ 1217178 h 5893281"/>
                <a:gd name="connsiteX5915" fmla="*/ 5349302 w 10035679"/>
                <a:gd name="connsiteY5915" fmla="*/ 1217178 h 5893281"/>
                <a:gd name="connsiteX5916" fmla="*/ 5351113 w 10035679"/>
                <a:gd name="connsiteY5916" fmla="*/ 1217178 h 5893281"/>
                <a:gd name="connsiteX5917" fmla="*/ 5358962 w 10035679"/>
                <a:gd name="connsiteY5917" fmla="*/ 1221404 h 5893281"/>
                <a:gd name="connsiteX5918" fmla="*/ 5358962 w 10035679"/>
                <a:gd name="connsiteY5918" fmla="*/ 1194837 h 5893281"/>
                <a:gd name="connsiteX5919" fmla="*/ 5369225 w 10035679"/>
                <a:gd name="connsiteY5919" fmla="*/ 1194837 h 5893281"/>
                <a:gd name="connsiteX5920" fmla="*/ 5377074 w 10035679"/>
                <a:gd name="connsiteY5920" fmla="*/ 1194837 h 5893281"/>
                <a:gd name="connsiteX5921" fmla="*/ 5383113 w 10035679"/>
                <a:gd name="connsiteY5921" fmla="*/ 1194837 h 5893281"/>
                <a:gd name="connsiteX5922" fmla="*/ 5387339 w 10035679"/>
                <a:gd name="connsiteY5922" fmla="*/ 1194837 h 5893281"/>
                <a:gd name="connsiteX5923" fmla="*/ 5391565 w 10035679"/>
                <a:gd name="connsiteY5923" fmla="*/ 1199063 h 5893281"/>
                <a:gd name="connsiteX5924" fmla="*/ 5395188 w 10035679"/>
                <a:gd name="connsiteY5924" fmla="*/ 1199063 h 5893281"/>
                <a:gd name="connsiteX5925" fmla="*/ 5407261 w 10035679"/>
                <a:gd name="connsiteY5925" fmla="*/ 1207515 h 5893281"/>
                <a:gd name="connsiteX5926" fmla="*/ 5419337 w 10035679"/>
                <a:gd name="connsiteY5926" fmla="*/ 1178532 h 5893281"/>
                <a:gd name="connsiteX5927" fmla="*/ 5441677 w 10035679"/>
                <a:gd name="connsiteY5927" fmla="*/ 1159819 h 5893281"/>
                <a:gd name="connsiteX5928" fmla="*/ 5465827 w 10035679"/>
                <a:gd name="connsiteY5928" fmla="*/ 1153782 h 5893281"/>
                <a:gd name="connsiteX5929" fmla="*/ 5498430 w 10035679"/>
                <a:gd name="connsiteY5929" fmla="*/ 1145330 h 5893281"/>
                <a:gd name="connsiteX5930" fmla="*/ 5531033 w 10035679"/>
                <a:gd name="connsiteY5930" fmla="*/ 1141102 h 5893281"/>
                <a:gd name="connsiteX5931" fmla="*/ 5544919 w 10035679"/>
                <a:gd name="connsiteY5931" fmla="*/ 1155593 h 5893281"/>
                <a:gd name="connsiteX5932" fmla="*/ 5561220 w 10035679"/>
                <a:gd name="connsiteY5932" fmla="*/ 1164045 h 5893281"/>
                <a:gd name="connsiteX5933" fmla="*/ 5575106 w 10035679"/>
                <a:gd name="connsiteY5933" fmla="*/ 1165857 h 5893281"/>
                <a:gd name="connsiteX5934" fmla="*/ 5588994 w 10035679"/>
                <a:gd name="connsiteY5934" fmla="*/ 1170083 h 5893281"/>
                <a:gd name="connsiteX5935" fmla="*/ 5601070 w 10035679"/>
                <a:gd name="connsiteY5935" fmla="*/ 1184573 h 5893281"/>
                <a:gd name="connsiteX5936" fmla="*/ 5607106 w 10035679"/>
                <a:gd name="connsiteY5936" fmla="*/ 1213554 h 5893281"/>
                <a:gd name="connsiteX5937" fmla="*/ 5602880 w 10035679"/>
                <a:gd name="connsiteY5937" fmla="*/ 1217781 h 5893281"/>
                <a:gd name="connsiteX5938" fmla="*/ 5601070 w 10035679"/>
                <a:gd name="connsiteY5938" fmla="*/ 1222006 h 5893281"/>
                <a:gd name="connsiteX5939" fmla="*/ 5596842 w 10035679"/>
                <a:gd name="connsiteY5939" fmla="*/ 1222006 h 5893281"/>
                <a:gd name="connsiteX5940" fmla="*/ 5596842 w 10035679"/>
                <a:gd name="connsiteY5940" fmla="*/ 1223816 h 5893281"/>
                <a:gd name="connsiteX5941" fmla="*/ 5592616 w 10035679"/>
                <a:gd name="connsiteY5941" fmla="*/ 1228044 h 5893281"/>
                <a:gd name="connsiteX5942" fmla="*/ 5592616 w 10035679"/>
                <a:gd name="connsiteY5942" fmla="*/ 1236497 h 5893281"/>
                <a:gd name="connsiteX5943" fmla="*/ 5596842 w 10035679"/>
                <a:gd name="connsiteY5943" fmla="*/ 1242533 h 5893281"/>
                <a:gd name="connsiteX5944" fmla="*/ 5601070 w 10035679"/>
                <a:gd name="connsiteY5944" fmla="*/ 1242533 h 5893281"/>
                <a:gd name="connsiteX5945" fmla="*/ 5602880 w 10035679"/>
                <a:gd name="connsiteY5945" fmla="*/ 1246759 h 5893281"/>
                <a:gd name="connsiteX5946" fmla="*/ 5607106 w 10035679"/>
                <a:gd name="connsiteY5946" fmla="*/ 1252799 h 5893281"/>
                <a:gd name="connsiteX5947" fmla="*/ 5631257 w 10035679"/>
                <a:gd name="connsiteY5947" fmla="*/ 1242533 h 5893281"/>
                <a:gd name="connsiteX5948" fmla="*/ 5645143 w 10035679"/>
                <a:gd name="connsiteY5948" fmla="*/ 1238307 h 5893281"/>
                <a:gd name="connsiteX5949" fmla="*/ 5655408 w 10035679"/>
                <a:gd name="connsiteY5949" fmla="*/ 1238307 h 5893281"/>
                <a:gd name="connsiteX5950" fmla="*/ 5659634 w 10035679"/>
                <a:gd name="connsiteY5950" fmla="*/ 1246759 h 5893281"/>
                <a:gd name="connsiteX5951" fmla="*/ 5663860 w 10035679"/>
                <a:gd name="connsiteY5951" fmla="*/ 1257025 h 5893281"/>
                <a:gd name="connsiteX5952" fmla="*/ 5674123 w 10035679"/>
                <a:gd name="connsiteY5952" fmla="*/ 1267290 h 5893281"/>
                <a:gd name="connsiteX5953" fmla="*/ 5684387 w 10035679"/>
                <a:gd name="connsiteY5953" fmla="*/ 1279363 h 5893281"/>
                <a:gd name="connsiteX5954" fmla="*/ 5748990 w 10035679"/>
                <a:gd name="connsiteY5954" fmla="*/ 1285402 h 5893281"/>
                <a:gd name="connsiteX5955" fmla="*/ 5773141 w 10035679"/>
                <a:gd name="connsiteY5955" fmla="*/ 1299892 h 5893281"/>
                <a:gd name="connsiteX5956" fmla="*/ 5801518 w 10035679"/>
                <a:gd name="connsiteY5956" fmla="*/ 1322230 h 5893281"/>
                <a:gd name="connsiteX5957" fmla="*/ 5829892 w 10035679"/>
                <a:gd name="connsiteY5957" fmla="*/ 1351211 h 5893281"/>
                <a:gd name="connsiteX5958" fmla="*/ 5854043 w 10035679"/>
                <a:gd name="connsiteY5958" fmla="*/ 1382002 h 5893281"/>
                <a:gd name="connsiteX5959" fmla="*/ 5876383 w 10035679"/>
                <a:gd name="connsiteY5959" fmla="*/ 1415211 h 5893281"/>
                <a:gd name="connsiteX5960" fmla="*/ 5882420 w 10035679"/>
                <a:gd name="connsiteY5960" fmla="*/ 1448416 h 5893281"/>
                <a:gd name="connsiteX5961" fmla="*/ 5878194 w 10035679"/>
                <a:gd name="connsiteY5961" fmla="*/ 1479210 h 5893281"/>
                <a:gd name="connsiteX5962" fmla="*/ 5854043 w 10035679"/>
                <a:gd name="connsiteY5962" fmla="*/ 1505776 h 5893281"/>
                <a:gd name="connsiteX5963" fmla="*/ 5821440 w 10035679"/>
                <a:gd name="connsiteY5963" fmla="*/ 1522077 h 5893281"/>
                <a:gd name="connsiteX5964" fmla="*/ 5787027 w 10035679"/>
                <a:gd name="connsiteY5964" fmla="*/ 1522077 h 5893281"/>
                <a:gd name="connsiteX5965" fmla="*/ 5754424 w 10035679"/>
                <a:gd name="connsiteY5965" fmla="*/ 1507586 h 5893281"/>
                <a:gd name="connsiteX5966" fmla="*/ 5726047 w 10035679"/>
                <a:gd name="connsiteY5966" fmla="*/ 1493096 h 5893281"/>
                <a:gd name="connsiteX5967" fmla="*/ 5697671 w 10035679"/>
                <a:gd name="connsiteY5967" fmla="*/ 1482833 h 5893281"/>
                <a:gd name="connsiteX5968" fmla="*/ 5701897 w 10035679"/>
                <a:gd name="connsiteY5968" fmla="*/ 1507586 h 5893281"/>
                <a:gd name="connsiteX5969" fmla="*/ 5706123 w 10035679"/>
                <a:gd name="connsiteY5969" fmla="*/ 1540794 h 5893281"/>
                <a:gd name="connsiteX5970" fmla="*/ 5710349 w 10035679"/>
                <a:gd name="connsiteY5970" fmla="*/ 1575809 h 5893281"/>
                <a:gd name="connsiteX5971" fmla="*/ 5716387 w 10035679"/>
                <a:gd name="connsiteY5971" fmla="*/ 1604790 h 5893281"/>
                <a:gd name="connsiteX5972" fmla="*/ 5724235 w 10035679"/>
                <a:gd name="connsiteY5972" fmla="*/ 1623507 h 5893281"/>
                <a:gd name="connsiteX5973" fmla="*/ 5730273 w 10035679"/>
                <a:gd name="connsiteY5973" fmla="*/ 1633769 h 5893281"/>
                <a:gd name="connsiteX5974" fmla="*/ 5740538 w 10035679"/>
                <a:gd name="connsiteY5974" fmla="*/ 1637995 h 5893281"/>
                <a:gd name="connsiteX5975" fmla="*/ 5748385 w 10035679"/>
                <a:gd name="connsiteY5975" fmla="*/ 1646449 h 5893281"/>
                <a:gd name="connsiteX5976" fmla="*/ 5762273 w 10035679"/>
                <a:gd name="connsiteY5976" fmla="*/ 1648260 h 5893281"/>
                <a:gd name="connsiteX5977" fmla="*/ 5758047 w 10035679"/>
                <a:gd name="connsiteY5977" fmla="*/ 1623507 h 5893281"/>
                <a:gd name="connsiteX5978" fmla="*/ 5753819 w 10035679"/>
                <a:gd name="connsiteY5978" fmla="*/ 1604790 h 5893281"/>
                <a:gd name="connsiteX5979" fmla="*/ 5753819 w 10035679"/>
                <a:gd name="connsiteY5979" fmla="*/ 1584263 h 5893281"/>
                <a:gd name="connsiteX5980" fmla="*/ 5766499 w 10035679"/>
                <a:gd name="connsiteY5980" fmla="*/ 1584263 h 5893281"/>
                <a:gd name="connsiteX5981" fmla="*/ 5766499 w 10035679"/>
                <a:gd name="connsiteY5981" fmla="*/ 1575809 h 5893281"/>
                <a:gd name="connsiteX5982" fmla="*/ 5790648 w 10035679"/>
                <a:gd name="connsiteY5982" fmla="*/ 1590300 h 5893281"/>
                <a:gd name="connsiteX5983" fmla="*/ 5814799 w 10035679"/>
                <a:gd name="connsiteY5983" fmla="*/ 1604790 h 5893281"/>
                <a:gd name="connsiteX5984" fmla="*/ 5843176 w 10035679"/>
                <a:gd name="connsiteY5984" fmla="*/ 1616865 h 5893281"/>
                <a:gd name="connsiteX5985" fmla="*/ 5847402 w 10035679"/>
                <a:gd name="connsiteY5985" fmla="*/ 1608411 h 5893281"/>
                <a:gd name="connsiteX5986" fmla="*/ 5851630 w 10035679"/>
                <a:gd name="connsiteY5986" fmla="*/ 1602375 h 5893281"/>
                <a:gd name="connsiteX5987" fmla="*/ 5853440 w 10035679"/>
                <a:gd name="connsiteY5987" fmla="*/ 1598149 h 5893281"/>
                <a:gd name="connsiteX5988" fmla="*/ 5857666 w 10035679"/>
                <a:gd name="connsiteY5988" fmla="*/ 1587884 h 5893281"/>
                <a:gd name="connsiteX5989" fmla="*/ 5857666 w 10035679"/>
                <a:gd name="connsiteY5989" fmla="*/ 1575809 h 5893281"/>
                <a:gd name="connsiteX5990" fmla="*/ 5853440 w 10035679"/>
                <a:gd name="connsiteY5990" fmla="*/ 1573999 h 5893281"/>
                <a:gd name="connsiteX5991" fmla="*/ 5851630 w 10035679"/>
                <a:gd name="connsiteY5991" fmla="*/ 1569772 h 5893281"/>
                <a:gd name="connsiteX5992" fmla="*/ 5847402 w 10035679"/>
                <a:gd name="connsiteY5992" fmla="*/ 1565546 h 5893281"/>
                <a:gd name="connsiteX5993" fmla="*/ 5847402 w 10035679"/>
                <a:gd name="connsiteY5993" fmla="*/ 1561320 h 5893281"/>
                <a:gd name="connsiteX5994" fmla="*/ 5847402 w 10035679"/>
                <a:gd name="connsiteY5994" fmla="*/ 1555282 h 5893281"/>
                <a:gd name="connsiteX5995" fmla="*/ 5843176 w 10035679"/>
                <a:gd name="connsiteY5995" fmla="*/ 1545020 h 5893281"/>
                <a:gd name="connsiteX5996" fmla="*/ 5875778 w 10035679"/>
                <a:gd name="connsiteY5996" fmla="*/ 1530529 h 5893281"/>
                <a:gd name="connsiteX5997" fmla="*/ 5896306 w 10035679"/>
                <a:gd name="connsiteY5997" fmla="*/ 1508189 h 5893281"/>
                <a:gd name="connsiteX5998" fmla="*/ 5914420 w 10035679"/>
                <a:gd name="connsiteY5998" fmla="*/ 1483436 h 5893281"/>
                <a:gd name="connsiteX5999" fmla="*/ 5924683 w 10035679"/>
                <a:gd name="connsiteY5999" fmla="*/ 1487662 h 5893281"/>
                <a:gd name="connsiteX6000" fmla="*/ 5938571 w 10035679"/>
                <a:gd name="connsiteY6000" fmla="*/ 1491888 h 5893281"/>
                <a:gd name="connsiteX6001" fmla="*/ 5952457 w 10035679"/>
                <a:gd name="connsiteY6001" fmla="*/ 1493701 h 5893281"/>
                <a:gd name="connsiteX6002" fmla="*/ 5966342 w 10035679"/>
                <a:gd name="connsiteY6002" fmla="*/ 1497926 h 5893281"/>
                <a:gd name="connsiteX6003" fmla="*/ 5960306 w 10035679"/>
                <a:gd name="connsiteY6003" fmla="*/ 1420040 h 5893281"/>
                <a:gd name="connsiteX6004" fmla="*/ 5946420 w 10035679"/>
                <a:gd name="connsiteY6004" fmla="*/ 1333702 h 5893281"/>
                <a:gd name="connsiteX6005" fmla="*/ 6004984 w 10035679"/>
                <a:gd name="connsiteY6005" fmla="*/ 1333702 h 5893281"/>
                <a:gd name="connsiteX6006" fmla="*/ 6018870 w 10035679"/>
                <a:gd name="connsiteY6006" fmla="*/ 1348191 h 5893281"/>
                <a:gd name="connsiteX6007" fmla="*/ 6032756 w 10035679"/>
                <a:gd name="connsiteY6007" fmla="*/ 1368719 h 5893281"/>
                <a:gd name="connsiteX6008" fmla="*/ 6044831 w 10035679"/>
                <a:gd name="connsiteY6008" fmla="*/ 1387436 h 5893281"/>
                <a:gd name="connsiteX6009" fmla="*/ 6044831 w 10035679"/>
                <a:gd name="connsiteY6009" fmla="*/ 1406154 h 5893281"/>
                <a:gd name="connsiteX6010" fmla="*/ 6036982 w 10035679"/>
                <a:gd name="connsiteY6010" fmla="*/ 1407964 h 5893281"/>
                <a:gd name="connsiteX6011" fmla="*/ 6032756 w 10035679"/>
                <a:gd name="connsiteY6011" fmla="*/ 1407964 h 5893281"/>
                <a:gd name="connsiteX6012" fmla="*/ 6026719 w 10035679"/>
                <a:gd name="connsiteY6012" fmla="*/ 1412193 h 5893281"/>
                <a:gd name="connsiteX6013" fmla="*/ 6012833 w 10035679"/>
                <a:gd name="connsiteY6013" fmla="*/ 1412193 h 5893281"/>
                <a:gd name="connsiteX6014" fmla="*/ 6012833 w 10035679"/>
                <a:gd name="connsiteY6014" fmla="*/ 1451436 h 5893281"/>
                <a:gd name="connsiteX6015" fmla="*/ 6023096 w 10035679"/>
                <a:gd name="connsiteY6015" fmla="*/ 1455663 h 5893281"/>
                <a:gd name="connsiteX6016" fmla="*/ 6027322 w 10035679"/>
                <a:gd name="connsiteY6016" fmla="*/ 1459889 h 5893281"/>
                <a:gd name="connsiteX6017" fmla="*/ 6033361 w 10035679"/>
                <a:gd name="connsiteY6017" fmla="*/ 1464116 h 5893281"/>
                <a:gd name="connsiteX6018" fmla="*/ 6041208 w 10035679"/>
                <a:gd name="connsiteY6018" fmla="*/ 1465926 h 5893281"/>
                <a:gd name="connsiteX6019" fmla="*/ 6051473 w 10035679"/>
                <a:gd name="connsiteY6019" fmla="*/ 1465926 h 5893281"/>
                <a:gd name="connsiteX6020" fmla="*/ 6055699 w 10035679"/>
                <a:gd name="connsiteY6020" fmla="*/ 1465926 h 5893281"/>
                <a:gd name="connsiteX6021" fmla="*/ 6059925 w 10035679"/>
                <a:gd name="connsiteY6021" fmla="*/ 1464116 h 5893281"/>
                <a:gd name="connsiteX6022" fmla="*/ 6061738 w 10035679"/>
                <a:gd name="connsiteY6022" fmla="*/ 1464116 h 5893281"/>
                <a:gd name="connsiteX6023" fmla="*/ 6069585 w 10035679"/>
                <a:gd name="connsiteY6023" fmla="*/ 1459889 h 5893281"/>
                <a:gd name="connsiteX6024" fmla="*/ 6073813 w 10035679"/>
                <a:gd name="connsiteY6024" fmla="*/ 1449624 h 5893281"/>
                <a:gd name="connsiteX6025" fmla="*/ 6073813 w 10035679"/>
                <a:gd name="connsiteY6025" fmla="*/ 1441172 h 5893281"/>
                <a:gd name="connsiteX6026" fmla="*/ 6073813 w 10035679"/>
                <a:gd name="connsiteY6026" fmla="*/ 1430908 h 5893281"/>
                <a:gd name="connsiteX6027" fmla="*/ 6073813 w 10035679"/>
                <a:gd name="connsiteY6027" fmla="*/ 1422456 h 5893281"/>
                <a:gd name="connsiteX6028" fmla="*/ 6069585 w 10035679"/>
                <a:gd name="connsiteY6028" fmla="*/ 1412193 h 5893281"/>
                <a:gd name="connsiteX6029" fmla="*/ 6093736 w 10035679"/>
                <a:gd name="connsiteY6029" fmla="*/ 1378984 h 5893281"/>
                <a:gd name="connsiteX6030" fmla="*/ 6122112 w 10035679"/>
                <a:gd name="connsiteY6030" fmla="*/ 1352417 h 5893281"/>
                <a:gd name="connsiteX6031" fmla="*/ 6146263 w 10035679"/>
                <a:gd name="connsiteY6031" fmla="*/ 1319211 h 5893281"/>
                <a:gd name="connsiteX6032" fmla="*/ 6158338 w 10035679"/>
                <a:gd name="connsiteY6032" fmla="*/ 1314985 h 5893281"/>
                <a:gd name="connsiteX6033" fmla="*/ 6168603 w 10035679"/>
                <a:gd name="connsiteY6033" fmla="*/ 1314985 h 5893281"/>
                <a:gd name="connsiteX6034" fmla="*/ 6172829 w 10035679"/>
                <a:gd name="connsiteY6034" fmla="*/ 1310759 h 5893281"/>
                <a:gd name="connsiteX6035" fmla="*/ 6178866 w 10035679"/>
                <a:gd name="connsiteY6035" fmla="*/ 1314985 h 5893281"/>
                <a:gd name="connsiteX6036" fmla="*/ 6186715 w 10035679"/>
                <a:gd name="connsiteY6036" fmla="*/ 1319211 h 5893281"/>
                <a:gd name="connsiteX6037" fmla="*/ 6188526 w 10035679"/>
                <a:gd name="connsiteY6037" fmla="*/ 1325248 h 5893281"/>
                <a:gd name="connsiteX6038" fmla="*/ 6192752 w 10035679"/>
                <a:gd name="connsiteY6038" fmla="*/ 1333702 h 5893281"/>
                <a:gd name="connsiteX6039" fmla="*/ 6196980 w 10035679"/>
                <a:gd name="connsiteY6039" fmla="*/ 1337928 h 5893281"/>
                <a:gd name="connsiteX6040" fmla="*/ 6198790 w 10035679"/>
                <a:gd name="connsiteY6040" fmla="*/ 1343965 h 5893281"/>
                <a:gd name="connsiteX6041" fmla="*/ 6206640 w 10035679"/>
                <a:gd name="connsiteY6041" fmla="*/ 1348191 h 5893281"/>
                <a:gd name="connsiteX6042" fmla="*/ 6206640 w 10035679"/>
                <a:gd name="connsiteY6042" fmla="*/ 1339739 h 5893281"/>
                <a:gd name="connsiteX6043" fmla="*/ 6212676 w 10035679"/>
                <a:gd name="connsiteY6043" fmla="*/ 1333702 h 5893281"/>
                <a:gd name="connsiteX6044" fmla="*/ 6216902 w 10035679"/>
                <a:gd name="connsiteY6044" fmla="*/ 1325248 h 5893281"/>
                <a:gd name="connsiteX6045" fmla="*/ 6221129 w 10035679"/>
                <a:gd name="connsiteY6045" fmla="*/ 1319211 h 5893281"/>
                <a:gd name="connsiteX6046" fmla="*/ 6221129 w 10035679"/>
                <a:gd name="connsiteY6046" fmla="*/ 1308947 h 5893281"/>
                <a:gd name="connsiteX6047" fmla="*/ 6225355 w 10035679"/>
                <a:gd name="connsiteY6047" fmla="*/ 1294459 h 5893281"/>
                <a:gd name="connsiteX6048" fmla="*/ 6255544 w 10035679"/>
                <a:gd name="connsiteY6048" fmla="*/ 1294459 h 5893281"/>
                <a:gd name="connsiteX6049" fmla="*/ 6283921 w 10035679"/>
                <a:gd name="connsiteY6049" fmla="*/ 1300495 h 5893281"/>
                <a:gd name="connsiteX6050" fmla="*/ 6310485 w 10035679"/>
                <a:gd name="connsiteY6050" fmla="*/ 1308947 h 5893281"/>
                <a:gd name="connsiteX6051" fmla="*/ 6292373 w 10035679"/>
                <a:gd name="connsiteY6051" fmla="*/ 1323437 h 5893281"/>
                <a:gd name="connsiteX6052" fmla="*/ 6274259 w 10035679"/>
                <a:gd name="connsiteY6052" fmla="*/ 1333702 h 5893281"/>
                <a:gd name="connsiteX6053" fmla="*/ 6260373 w 10035679"/>
                <a:gd name="connsiteY6053" fmla="*/ 1343965 h 5893281"/>
                <a:gd name="connsiteX6054" fmla="*/ 6246487 w 10035679"/>
                <a:gd name="connsiteY6054" fmla="*/ 1364493 h 5893281"/>
                <a:gd name="connsiteX6055" fmla="*/ 6264599 w 10035679"/>
                <a:gd name="connsiteY6055" fmla="*/ 1364493 h 5893281"/>
                <a:gd name="connsiteX6056" fmla="*/ 6274864 w 10035679"/>
                <a:gd name="connsiteY6056" fmla="*/ 1354230 h 5893281"/>
                <a:gd name="connsiteX6057" fmla="*/ 6299014 w 10035679"/>
                <a:gd name="connsiteY6057" fmla="*/ 1343965 h 5893281"/>
                <a:gd name="connsiteX6058" fmla="*/ 6325579 w 10035679"/>
                <a:gd name="connsiteY6058" fmla="*/ 1333702 h 5893281"/>
                <a:gd name="connsiteX6059" fmla="*/ 6346108 w 10035679"/>
                <a:gd name="connsiteY6059" fmla="*/ 1325248 h 5893281"/>
                <a:gd name="connsiteX6060" fmla="*/ 6368446 w 10035679"/>
                <a:gd name="connsiteY6060" fmla="*/ 1319211 h 5893281"/>
                <a:gd name="connsiteX6061" fmla="*/ 6374485 w 10035679"/>
                <a:gd name="connsiteY6061" fmla="*/ 1319211 h 5893281"/>
                <a:gd name="connsiteX6062" fmla="*/ 6378711 w 10035679"/>
                <a:gd name="connsiteY6062" fmla="*/ 1323437 h 5893281"/>
                <a:gd name="connsiteX6063" fmla="*/ 6384748 w 10035679"/>
                <a:gd name="connsiteY6063" fmla="*/ 1329474 h 5893281"/>
                <a:gd name="connsiteX6064" fmla="*/ 6388974 w 10035679"/>
                <a:gd name="connsiteY6064" fmla="*/ 1333702 h 5893281"/>
                <a:gd name="connsiteX6065" fmla="*/ 6393202 w 10035679"/>
                <a:gd name="connsiteY6065" fmla="*/ 1337928 h 5893281"/>
                <a:gd name="connsiteX6066" fmla="*/ 6399238 w 10035679"/>
                <a:gd name="connsiteY6066" fmla="*/ 1337928 h 5893281"/>
                <a:gd name="connsiteX6067" fmla="*/ 6413124 w 10035679"/>
                <a:gd name="connsiteY6067" fmla="*/ 1339739 h 5893281"/>
                <a:gd name="connsiteX6068" fmla="*/ 6417350 w 10035679"/>
                <a:gd name="connsiteY6068" fmla="*/ 1333702 h 5893281"/>
                <a:gd name="connsiteX6069" fmla="*/ 6421576 w 10035679"/>
                <a:gd name="connsiteY6069" fmla="*/ 1325248 h 5893281"/>
                <a:gd name="connsiteX6070" fmla="*/ 6423389 w 10035679"/>
                <a:gd name="connsiteY6070" fmla="*/ 1323437 h 5893281"/>
                <a:gd name="connsiteX6071" fmla="*/ 6423389 w 10035679"/>
                <a:gd name="connsiteY6071" fmla="*/ 1314985 h 5893281"/>
                <a:gd name="connsiteX6072" fmla="*/ 6427615 w 10035679"/>
                <a:gd name="connsiteY6072" fmla="*/ 1304721 h 5893281"/>
                <a:gd name="connsiteX6073" fmla="*/ 6427615 w 10035679"/>
                <a:gd name="connsiteY6073" fmla="*/ 1294459 h 5893281"/>
                <a:gd name="connsiteX6074" fmla="*/ 6421576 w 10035679"/>
                <a:gd name="connsiteY6074" fmla="*/ 1286005 h 5893281"/>
                <a:gd name="connsiteX6075" fmla="*/ 6417350 w 10035679"/>
                <a:gd name="connsiteY6075" fmla="*/ 1279968 h 5893281"/>
                <a:gd name="connsiteX6076" fmla="*/ 6413124 w 10035679"/>
                <a:gd name="connsiteY6076" fmla="*/ 1271516 h 5893281"/>
                <a:gd name="connsiteX6077" fmla="*/ 6413124 w 10035679"/>
                <a:gd name="connsiteY6077" fmla="*/ 1261251 h 5893281"/>
                <a:gd name="connsiteX6078" fmla="*/ 6413124 w 10035679"/>
                <a:gd name="connsiteY6078" fmla="*/ 1246759 h 5893281"/>
                <a:gd name="connsiteX6079" fmla="*/ 6423389 w 10035679"/>
                <a:gd name="connsiteY6079" fmla="*/ 1238307 h 5893281"/>
                <a:gd name="connsiteX6080" fmla="*/ 6431236 w 10035679"/>
                <a:gd name="connsiteY6080" fmla="*/ 1232271 h 5893281"/>
                <a:gd name="connsiteX6081" fmla="*/ 6437275 w 10035679"/>
                <a:gd name="connsiteY6081" fmla="*/ 1228044 h 5893281"/>
                <a:gd name="connsiteX6082" fmla="*/ 6451161 w 10035679"/>
                <a:gd name="connsiteY6082" fmla="*/ 1222006 h 5893281"/>
                <a:gd name="connsiteX6083" fmla="*/ 6459010 w 10035679"/>
                <a:gd name="connsiteY6083" fmla="*/ 1223816 h 5893281"/>
                <a:gd name="connsiteX6084" fmla="*/ 6469275 w 10035679"/>
                <a:gd name="connsiteY6084" fmla="*/ 1228044 h 5893281"/>
                <a:gd name="connsiteX6085" fmla="*/ 6483161 w 10035679"/>
                <a:gd name="connsiteY6085" fmla="*/ 1228044 h 5893281"/>
                <a:gd name="connsiteX6086" fmla="*/ 6497047 w 10035679"/>
                <a:gd name="connsiteY6086" fmla="*/ 1228044 h 5893281"/>
                <a:gd name="connsiteX6087" fmla="*/ 6515159 w 10035679"/>
                <a:gd name="connsiteY6087" fmla="*/ 1250383 h 5893281"/>
                <a:gd name="connsiteX6088" fmla="*/ 6539310 w 10035679"/>
                <a:gd name="connsiteY6088" fmla="*/ 1275138 h 5893281"/>
                <a:gd name="connsiteX6089" fmla="*/ 6575536 w 10035679"/>
                <a:gd name="connsiteY6089" fmla="*/ 1299892 h 5893281"/>
                <a:gd name="connsiteX6090" fmla="*/ 6605723 w 10035679"/>
                <a:gd name="connsiteY6090" fmla="*/ 1324645 h 5893281"/>
                <a:gd name="connsiteX6091" fmla="*/ 6634100 w 10035679"/>
                <a:gd name="connsiteY6091" fmla="*/ 1339136 h 5893281"/>
                <a:gd name="connsiteX6092" fmla="*/ 6652214 w 10035679"/>
                <a:gd name="connsiteY6092" fmla="*/ 1347588 h 5893281"/>
                <a:gd name="connsiteX6093" fmla="*/ 6656440 w 10035679"/>
                <a:gd name="connsiteY6093" fmla="*/ 1343362 h 5893281"/>
                <a:gd name="connsiteX6094" fmla="*/ 6656440 w 10035679"/>
                <a:gd name="connsiteY6094" fmla="*/ 1339136 h 5893281"/>
                <a:gd name="connsiteX6095" fmla="*/ 6658250 w 10035679"/>
                <a:gd name="connsiteY6095" fmla="*/ 1333097 h 5893281"/>
                <a:gd name="connsiteX6096" fmla="*/ 6647986 w 10035679"/>
                <a:gd name="connsiteY6096" fmla="*/ 1322834 h 5893281"/>
                <a:gd name="connsiteX6097" fmla="*/ 6641949 w 10035679"/>
                <a:gd name="connsiteY6097" fmla="*/ 1314380 h 5893281"/>
                <a:gd name="connsiteX6098" fmla="*/ 6637723 w 10035679"/>
                <a:gd name="connsiteY6098" fmla="*/ 1304118 h 5893281"/>
                <a:gd name="connsiteX6099" fmla="*/ 6629874 w 10035679"/>
                <a:gd name="connsiteY6099" fmla="*/ 1293854 h 5893281"/>
                <a:gd name="connsiteX6100" fmla="*/ 6628063 w 10035679"/>
                <a:gd name="connsiteY6100" fmla="*/ 1279363 h 5893281"/>
                <a:gd name="connsiteX6101" fmla="*/ 6595460 w 10035679"/>
                <a:gd name="connsiteY6101" fmla="*/ 1279363 h 5893281"/>
                <a:gd name="connsiteX6102" fmla="*/ 6599686 w 10035679"/>
                <a:gd name="connsiteY6102" fmla="*/ 1235891 h 5893281"/>
                <a:gd name="connsiteX6103" fmla="*/ 6591837 w 10035679"/>
                <a:gd name="connsiteY6103" fmla="*/ 1202686 h 5893281"/>
                <a:gd name="connsiteX6104" fmla="*/ 6587611 w 10035679"/>
                <a:gd name="connsiteY6104" fmla="*/ 1173704 h 5893281"/>
                <a:gd name="connsiteX6105" fmla="*/ 6581572 w 10035679"/>
                <a:gd name="connsiteY6105" fmla="*/ 1134460 h 5893281"/>
                <a:gd name="connsiteX6106" fmla="*/ 6602102 w 10035679"/>
                <a:gd name="connsiteY6106" fmla="*/ 1119972 h 5893281"/>
                <a:gd name="connsiteX6107" fmla="*/ 6615988 w 10035679"/>
                <a:gd name="connsiteY6107" fmla="*/ 1101253 h 5893281"/>
                <a:gd name="connsiteX6108" fmla="*/ 6623837 w 10035679"/>
                <a:gd name="connsiteY6108" fmla="*/ 1080726 h 5893281"/>
                <a:gd name="connsiteX6109" fmla="*/ 6629874 w 10035679"/>
                <a:gd name="connsiteY6109" fmla="*/ 1054159 h 5893281"/>
                <a:gd name="connsiteX6110" fmla="*/ 6637723 w 10035679"/>
                <a:gd name="connsiteY6110" fmla="*/ 1033632 h 5893281"/>
                <a:gd name="connsiteX6111" fmla="*/ 6647986 w 10035679"/>
                <a:gd name="connsiteY6111" fmla="*/ 1011294 h 5893281"/>
                <a:gd name="connsiteX6112" fmla="*/ 6661874 w 10035679"/>
                <a:gd name="connsiteY6112" fmla="*/ 994992 h 5893281"/>
                <a:gd name="connsiteX6113" fmla="*/ 6679986 w 10035679"/>
                <a:gd name="connsiteY6113" fmla="*/ 982917 h 5893281"/>
                <a:gd name="connsiteX6114" fmla="*/ 6712588 w 10035679"/>
                <a:gd name="connsiteY6114" fmla="*/ 981104 h 5893281"/>
                <a:gd name="connsiteX6115" fmla="*/ 6751230 w 10035679"/>
                <a:gd name="connsiteY6115" fmla="*/ 982917 h 5893281"/>
                <a:gd name="connsiteX6116" fmla="*/ 6761493 w 10035679"/>
                <a:gd name="connsiteY6116" fmla="*/ 1001632 h 5893281"/>
                <a:gd name="connsiteX6117" fmla="*/ 6775379 w 10035679"/>
                <a:gd name="connsiteY6117" fmla="*/ 1016123 h 5893281"/>
                <a:gd name="connsiteX6118" fmla="*/ 6771153 w 10035679"/>
                <a:gd name="connsiteY6118" fmla="*/ 1045104 h 5893281"/>
                <a:gd name="connsiteX6119" fmla="*/ 6765116 w 10035679"/>
                <a:gd name="connsiteY6119" fmla="*/ 1074084 h 5893281"/>
                <a:gd name="connsiteX6120" fmla="*/ 6757267 w 10035679"/>
                <a:gd name="connsiteY6120" fmla="*/ 1098838 h 5893281"/>
                <a:gd name="connsiteX6121" fmla="*/ 6755456 w 10035679"/>
                <a:gd name="connsiteY6121" fmla="*/ 1121179 h 5893281"/>
                <a:gd name="connsiteX6122" fmla="*/ 6751230 w 10035679"/>
                <a:gd name="connsiteY6122" fmla="*/ 1135668 h 5893281"/>
                <a:gd name="connsiteX6123" fmla="*/ 6757267 w 10035679"/>
                <a:gd name="connsiteY6123" fmla="*/ 1154385 h 5893281"/>
                <a:gd name="connsiteX6124" fmla="*/ 6769342 w 10035679"/>
                <a:gd name="connsiteY6124" fmla="*/ 1179137 h 5893281"/>
                <a:gd name="connsiteX6125" fmla="*/ 6775379 w 10035679"/>
                <a:gd name="connsiteY6125" fmla="*/ 1208120 h 5893281"/>
                <a:gd name="connsiteX6126" fmla="*/ 6781417 w 10035679"/>
                <a:gd name="connsiteY6126" fmla="*/ 1228648 h 5893281"/>
                <a:gd name="connsiteX6127" fmla="*/ 6781417 w 10035679"/>
                <a:gd name="connsiteY6127" fmla="*/ 1253401 h 5893281"/>
                <a:gd name="connsiteX6128" fmla="*/ 6775379 w 10035679"/>
                <a:gd name="connsiteY6128" fmla="*/ 1275742 h 5893281"/>
                <a:gd name="connsiteX6129" fmla="*/ 6769342 w 10035679"/>
                <a:gd name="connsiteY6129" fmla="*/ 1294459 h 5893281"/>
                <a:gd name="connsiteX6130" fmla="*/ 6769342 w 10035679"/>
                <a:gd name="connsiteY6130" fmla="*/ 1308947 h 5893281"/>
                <a:gd name="connsiteX6131" fmla="*/ 6771153 w 10035679"/>
                <a:gd name="connsiteY6131" fmla="*/ 1319211 h 5893281"/>
                <a:gd name="connsiteX6132" fmla="*/ 6775379 w 10035679"/>
                <a:gd name="connsiteY6132" fmla="*/ 1325248 h 5893281"/>
                <a:gd name="connsiteX6133" fmla="*/ 6781417 w 10035679"/>
                <a:gd name="connsiteY6133" fmla="*/ 1333702 h 5893281"/>
                <a:gd name="connsiteX6134" fmla="*/ 6789267 w 10035679"/>
                <a:gd name="connsiteY6134" fmla="*/ 1339739 h 5893281"/>
                <a:gd name="connsiteX6135" fmla="*/ 6793493 w 10035679"/>
                <a:gd name="connsiteY6135" fmla="*/ 1351815 h 5893281"/>
                <a:gd name="connsiteX6136" fmla="*/ 6799529 w 10035679"/>
                <a:gd name="connsiteY6136" fmla="*/ 1363890 h 5893281"/>
                <a:gd name="connsiteX6137" fmla="*/ 6789267 w 10035679"/>
                <a:gd name="connsiteY6137" fmla="*/ 1386229 h 5893281"/>
                <a:gd name="connsiteX6138" fmla="*/ 6781417 w 10035679"/>
                <a:gd name="connsiteY6138" fmla="*/ 1410985 h 5893281"/>
                <a:gd name="connsiteX6139" fmla="*/ 6781417 w 10035679"/>
                <a:gd name="connsiteY6139" fmla="*/ 1444191 h 5893281"/>
                <a:gd name="connsiteX6140" fmla="*/ 6771153 w 10035679"/>
                <a:gd name="connsiteY6140" fmla="*/ 1450228 h 5893281"/>
                <a:gd name="connsiteX6141" fmla="*/ 6765116 w 10035679"/>
                <a:gd name="connsiteY6141" fmla="*/ 1458682 h 5893281"/>
                <a:gd name="connsiteX6142" fmla="*/ 6754853 w 10035679"/>
                <a:gd name="connsiteY6142" fmla="*/ 1462908 h 5893281"/>
                <a:gd name="connsiteX6143" fmla="*/ 6742778 w 10035679"/>
                <a:gd name="connsiteY6143" fmla="*/ 1468945 h 5893281"/>
                <a:gd name="connsiteX6144" fmla="*/ 6728890 w 10035679"/>
                <a:gd name="connsiteY6144" fmla="*/ 1473173 h 5893281"/>
                <a:gd name="connsiteX6145" fmla="*/ 6728890 w 10035679"/>
                <a:gd name="connsiteY6145" fmla="*/ 1484041 h 5893281"/>
                <a:gd name="connsiteX6146" fmla="*/ 6769342 w 10035679"/>
                <a:gd name="connsiteY6146" fmla="*/ 1484041 h 5893281"/>
                <a:gd name="connsiteX6147" fmla="*/ 6771153 w 10035679"/>
                <a:gd name="connsiteY6147" fmla="*/ 1479815 h 5893281"/>
                <a:gd name="connsiteX6148" fmla="*/ 6775379 w 10035679"/>
                <a:gd name="connsiteY6148" fmla="*/ 1478003 h 5893281"/>
                <a:gd name="connsiteX6149" fmla="*/ 6781417 w 10035679"/>
                <a:gd name="connsiteY6149" fmla="*/ 1473776 h 5893281"/>
                <a:gd name="connsiteX6150" fmla="*/ 6795303 w 10035679"/>
                <a:gd name="connsiteY6150" fmla="*/ 1449021 h 5893281"/>
                <a:gd name="connsiteX6151" fmla="*/ 6809191 w 10035679"/>
                <a:gd name="connsiteY6151" fmla="*/ 1420040 h 5893281"/>
                <a:gd name="connsiteX6152" fmla="*/ 6821267 w 10035679"/>
                <a:gd name="connsiteY6152" fmla="*/ 1397701 h 5893281"/>
                <a:gd name="connsiteX6153" fmla="*/ 6827303 w 10035679"/>
                <a:gd name="connsiteY6153" fmla="*/ 1362682 h 5893281"/>
                <a:gd name="connsiteX6154" fmla="*/ 6821267 w 10035679"/>
                <a:gd name="connsiteY6154" fmla="*/ 1329474 h 5893281"/>
                <a:gd name="connsiteX6155" fmla="*/ 6817039 w 10035679"/>
                <a:gd name="connsiteY6155" fmla="*/ 1296269 h 5893281"/>
                <a:gd name="connsiteX6156" fmla="*/ 6812812 w 10035679"/>
                <a:gd name="connsiteY6156" fmla="*/ 1267290 h 5893281"/>
                <a:gd name="connsiteX6157" fmla="*/ 6851454 w 10035679"/>
                <a:gd name="connsiteY6157" fmla="*/ 1267290 h 5893281"/>
                <a:gd name="connsiteX6158" fmla="*/ 6887680 w 10035679"/>
                <a:gd name="connsiteY6158" fmla="*/ 1267290 h 5893281"/>
                <a:gd name="connsiteX6159" fmla="*/ 6922093 w 10035679"/>
                <a:gd name="connsiteY6159" fmla="*/ 1279363 h 5893281"/>
                <a:gd name="connsiteX6160" fmla="*/ 6922093 w 10035679"/>
                <a:gd name="connsiteY6160" fmla="*/ 1267290 h 5893281"/>
                <a:gd name="connsiteX6161" fmla="*/ 6887680 w 10035679"/>
                <a:gd name="connsiteY6161" fmla="*/ 1252799 h 5893281"/>
                <a:gd name="connsiteX6162" fmla="*/ 6845415 w 10035679"/>
                <a:gd name="connsiteY6162" fmla="*/ 1236497 h 5893281"/>
                <a:gd name="connsiteX6163" fmla="*/ 6806776 w 10035679"/>
                <a:gd name="connsiteY6163" fmla="*/ 1222006 h 5893281"/>
                <a:gd name="connsiteX6164" fmla="*/ 6798927 w 10035679"/>
                <a:gd name="connsiteY6164" fmla="*/ 1185177 h 5893281"/>
                <a:gd name="connsiteX6165" fmla="*/ 6788664 w 10035679"/>
                <a:gd name="connsiteY6165" fmla="*/ 1160423 h 5893281"/>
                <a:gd name="connsiteX6166" fmla="*/ 6778399 w 10035679"/>
                <a:gd name="connsiteY6166" fmla="*/ 1139896 h 5893281"/>
                <a:gd name="connsiteX6167" fmla="*/ 6768134 w 10035679"/>
                <a:gd name="connsiteY6167" fmla="*/ 1110915 h 5893281"/>
                <a:gd name="connsiteX6168" fmla="*/ 6812812 w 10035679"/>
                <a:gd name="connsiteY6168" fmla="*/ 1069858 h 5893281"/>
                <a:gd name="connsiteX6169" fmla="*/ 6812812 w 10035679"/>
                <a:gd name="connsiteY6169" fmla="*/ 1002237 h 5893281"/>
                <a:gd name="connsiteX6170" fmla="*/ 6820662 w 10035679"/>
                <a:gd name="connsiteY6170" fmla="*/ 1002237 h 5893281"/>
                <a:gd name="connsiteX6171" fmla="*/ 6826698 w 10035679"/>
                <a:gd name="connsiteY6171" fmla="*/ 1002237 h 5893281"/>
                <a:gd name="connsiteX6172" fmla="*/ 6830926 w 10035679"/>
                <a:gd name="connsiteY6172" fmla="*/ 1002237 h 5893281"/>
                <a:gd name="connsiteX6173" fmla="*/ 6830926 w 10035679"/>
                <a:gd name="connsiteY6173" fmla="*/ 1003445 h 5893281"/>
                <a:gd name="connsiteX6174" fmla="*/ 6836963 w 10035679"/>
                <a:gd name="connsiteY6174" fmla="*/ 1007671 h 5893281"/>
                <a:gd name="connsiteX6175" fmla="*/ 6844812 w 10035679"/>
                <a:gd name="connsiteY6175" fmla="*/ 1028198 h 5893281"/>
                <a:gd name="connsiteX6176" fmla="*/ 6850849 w 10035679"/>
                <a:gd name="connsiteY6176" fmla="*/ 1050538 h 5893281"/>
                <a:gd name="connsiteX6177" fmla="*/ 6864737 w 10035679"/>
                <a:gd name="connsiteY6177" fmla="*/ 1066840 h 5893281"/>
                <a:gd name="connsiteX6178" fmla="*/ 6891301 w 10035679"/>
                <a:gd name="connsiteY6178" fmla="*/ 1052349 h 5893281"/>
                <a:gd name="connsiteX6179" fmla="*/ 6921491 w 10035679"/>
                <a:gd name="connsiteY6179" fmla="*/ 1046310 h 5893281"/>
                <a:gd name="connsiteX6180" fmla="*/ 6961941 w 10035679"/>
                <a:gd name="connsiteY6180" fmla="*/ 1046310 h 5893281"/>
                <a:gd name="connsiteX6181" fmla="*/ 6982470 w 10035679"/>
                <a:gd name="connsiteY6181" fmla="*/ 1075292 h 5893281"/>
                <a:gd name="connsiteX6182" fmla="*/ 7015073 w 10035679"/>
                <a:gd name="connsiteY6182" fmla="*/ 1104271 h 5893281"/>
                <a:gd name="connsiteX6183" fmla="*/ 7045260 w 10035679"/>
                <a:gd name="connsiteY6183" fmla="*/ 1124800 h 5893281"/>
                <a:gd name="connsiteX6184" fmla="*/ 7045260 w 10035679"/>
                <a:gd name="connsiteY6184" fmla="*/ 1108499 h 5893281"/>
                <a:gd name="connsiteX6185" fmla="*/ 7021110 w 10035679"/>
                <a:gd name="connsiteY6185" fmla="*/ 1081934 h 5893281"/>
                <a:gd name="connsiteX6186" fmla="*/ 7002998 w 10035679"/>
                <a:gd name="connsiteY6186" fmla="*/ 1051141 h 5893281"/>
                <a:gd name="connsiteX6187" fmla="*/ 6992733 w 10035679"/>
                <a:gd name="connsiteY6187" fmla="*/ 1010086 h 5893281"/>
                <a:gd name="connsiteX6188" fmla="*/ 6982470 w 10035679"/>
                <a:gd name="connsiteY6188" fmla="*/ 970842 h 5893281"/>
                <a:gd name="connsiteX6189" fmla="*/ 6974621 w 10035679"/>
                <a:gd name="connsiteY6189" fmla="*/ 927371 h 5893281"/>
                <a:gd name="connsiteX6190" fmla="*/ 7021110 w 10035679"/>
                <a:gd name="connsiteY6190" fmla="*/ 912880 h 5893281"/>
                <a:gd name="connsiteX6191" fmla="*/ 7071827 w 10035679"/>
                <a:gd name="connsiteY6191" fmla="*/ 902616 h 5893281"/>
                <a:gd name="connsiteX6192" fmla="*/ 7085712 w 10035679"/>
                <a:gd name="connsiteY6192" fmla="*/ 935823 h 5893281"/>
                <a:gd name="connsiteX6193" fmla="*/ 7091749 w 10035679"/>
                <a:gd name="connsiteY6193" fmla="*/ 935823 h 5893281"/>
                <a:gd name="connsiteX6194" fmla="*/ 7099598 w 10035679"/>
                <a:gd name="connsiteY6194" fmla="*/ 902616 h 5893281"/>
                <a:gd name="connsiteX6195" fmla="*/ 7105637 w 10035679"/>
                <a:gd name="connsiteY6195" fmla="*/ 867597 h 5893281"/>
                <a:gd name="connsiteX6196" fmla="*/ 7115900 w 10035679"/>
                <a:gd name="connsiteY6196" fmla="*/ 830768 h 5893281"/>
                <a:gd name="connsiteX6197" fmla="*/ 7148503 w 10035679"/>
                <a:gd name="connsiteY6197" fmla="*/ 812052 h 5893281"/>
                <a:gd name="connsiteX6198" fmla="*/ 7172653 w 10035679"/>
                <a:gd name="connsiteY6198" fmla="*/ 791524 h 5893281"/>
                <a:gd name="connsiteX6199" fmla="*/ 7201030 w 10035679"/>
                <a:gd name="connsiteY6199" fmla="*/ 769186 h 5893281"/>
                <a:gd name="connsiteX6200" fmla="*/ 7229407 w 10035679"/>
                <a:gd name="connsiteY6200" fmla="*/ 757111 h 5893281"/>
                <a:gd name="connsiteX6201" fmla="*/ 7262010 w 10035679"/>
                <a:gd name="connsiteY6201" fmla="*/ 745035 h 5893281"/>
                <a:gd name="connsiteX6202" fmla="*/ 7304272 w 10035679"/>
                <a:gd name="connsiteY6202" fmla="*/ 745035 h 5893281"/>
                <a:gd name="connsiteX6203" fmla="*/ 7308499 w 10035679"/>
                <a:gd name="connsiteY6203" fmla="*/ 730545 h 5893281"/>
                <a:gd name="connsiteX6204" fmla="*/ 7314537 w 10035679"/>
                <a:gd name="connsiteY6204" fmla="*/ 720282 h 5893281"/>
                <a:gd name="connsiteX6205" fmla="*/ 7318763 w 10035679"/>
                <a:gd name="connsiteY6205" fmla="*/ 710017 h 5893281"/>
                <a:gd name="connsiteX6206" fmla="*/ 7324800 w 10035679"/>
                <a:gd name="connsiteY6206" fmla="*/ 699754 h 5893281"/>
                <a:gd name="connsiteX6207" fmla="*/ 7347140 w 10035679"/>
                <a:gd name="connsiteY6207" fmla="*/ 699754 h 5893281"/>
                <a:gd name="connsiteX6208" fmla="*/ 7375517 w 10035679"/>
                <a:gd name="connsiteY6208" fmla="*/ 699754 h 5893281"/>
                <a:gd name="connsiteX6209" fmla="*/ 7403894 w 10035679"/>
                <a:gd name="connsiteY6209" fmla="*/ 699754 h 5893281"/>
                <a:gd name="connsiteX6210" fmla="*/ 7424421 w 10035679"/>
                <a:gd name="connsiteY6210" fmla="*/ 699754 h 5893281"/>
                <a:gd name="connsiteX6211" fmla="*/ 7434684 w 10035679"/>
                <a:gd name="connsiteY6211" fmla="*/ 699754 h 5893281"/>
                <a:gd name="connsiteX6212" fmla="*/ 7448570 w 10035679"/>
                <a:gd name="connsiteY6212" fmla="*/ 687679 h 5893281"/>
                <a:gd name="connsiteX6213" fmla="*/ 7462458 w 10035679"/>
                <a:gd name="connsiteY6213" fmla="*/ 677414 h 5893281"/>
                <a:gd name="connsiteX6214" fmla="*/ 7476344 w 10035679"/>
                <a:gd name="connsiteY6214" fmla="*/ 662924 h 5893281"/>
                <a:gd name="connsiteX6215" fmla="*/ 7488419 w 10035679"/>
                <a:gd name="connsiteY6215" fmla="*/ 652661 h 5893281"/>
                <a:gd name="connsiteX6216" fmla="*/ 7498684 w 10035679"/>
                <a:gd name="connsiteY6216" fmla="*/ 656887 h 5893281"/>
                <a:gd name="connsiteX6217" fmla="*/ 7504720 w 10035679"/>
                <a:gd name="connsiteY6217" fmla="*/ 656887 h 5893281"/>
                <a:gd name="connsiteX6218" fmla="*/ 7516796 w 10035679"/>
                <a:gd name="connsiteY6218" fmla="*/ 658698 h 5893281"/>
                <a:gd name="connsiteX6219" fmla="*/ 7527059 w 10035679"/>
                <a:gd name="connsiteY6219" fmla="*/ 658698 h 5893281"/>
                <a:gd name="connsiteX6220" fmla="*/ 7527059 w 10035679"/>
                <a:gd name="connsiteY6220" fmla="*/ 619453 h 5893281"/>
                <a:gd name="connsiteX6221" fmla="*/ 7557248 w 10035679"/>
                <a:gd name="connsiteY6221" fmla="*/ 604964 h 5893281"/>
                <a:gd name="connsiteX6222" fmla="*/ 7583812 w 10035679"/>
                <a:gd name="connsiteY6222" fmla="*/ 590474 h 5893281"/>
                <a:gd name="connsiteX6223" fmla="*/ 7607963 w 10035679"/>
                <a:gd name="connsiteY6223" fmla="*/ 571757 h 5893281"/>
                <a:gd name="connsiteX6224" fmla="*/ 7628490 w 10035679"/>
                <a:gd name="connsiteY6224" fmla="*/ 551229 h 5893281"/>
                <a:gd name="connsiteX6225" fmla="*/ 1875891 w 10035679"/>
                <a:gd name="connsiteY6225" fmla="*/ 498704 h 5893281"/>
                <a:gd name="connsiteX6226" fmla="*/ 1912720 w 10035679"/>
                <a:gd name="connsiteY6226" fmla="*/ 508968 h 5893281"/>
                <a:gd name="connsiteX6227" fmla="*/ 1936870 w 10035679"/>
                <a:gd name="connsiteY6227" fmla="*/ 527685 h 5893281"/>
                <a:gd name="connsiteX6228" fmla="*/ 1957398 w 10035679"/>
                <a:gd name="connsiteY6228" fmla="*/ 543987 h 5893281"/>
                <a:gd name="connsiteX6229" fmla="*/ 1979738 w 10035679"/>
                <a:gd name="connsiteY6229" fmla="*/ 566325 h 5893281"/>
                <a:gd name="connsiteX6230" fmla="*/ 2000266 w 10035679"/>
                <a:gd name="connsiteY6230" fmla="*/ 582626 h 5893281"/>
                <a:gd name="connsiteX6231" fmla="*/ 2000266 w 10035679"/>
                <a:gd name="connsiteY6231" fmla="*/ 576589 h 5893281"/>
                <a:gd name="connsiteX6232" fmla="*/ 2012341 w 10035679"/>
                <a:gd name="connsiteY6232" fmla="*/ 576589 h 5893281"/>
                <a:gd name="connsiteX6233" fmla="*/ 2012341 w 10035679"/>
                <a:gd name="connsiteY6233" fmla="*/ 582626 h 5893281"/>
                <a:gd name="connsiteX6234" fmla="*/ 2014151 w 10035679"/>
                <a:gd name="connsiteY6234" fmla="*/ 591078 h 5893281"/>
                <a:gd name="connsiteX6235" fmla="*/ 2022000 w 10035679"/>
                <a:gd name="connsiteY6235" fmla="*/ 601343 h 5893281"/>
                <a:gd name="connsiteX6236" fmla="*/ 2026227 w 10035679"/>
                <a:gd name="connsiteY6236" fmla="*/ 615834 h 5893281"/>
                <a:gd name="connsiteX6237" fmla="*/ 2011738 w 10035679"/>
                <a:gd name="connsiteY6237" fmla="*/ 615834 h 5893281"/>
                <a:gd name="connsiteX6238" fmla="*/ 2003889 w 10035679"/>
                <a:gd name="connsiteY6238" fmla="*/ 615834 h 5893281"/>
                <a:gd name="connsiteX6239" fmla="*/ 2003889 w 10035679"/>
                <a:gd name="connsiteY6239" fmla="*/ 620060 h 5893281"/>
                <a:gd name="connsiteX6240" fmla="*/ 1999663 w 10035679"/>
                <a:gd name="connsiteY6240" fmla="*/ 620060 h 5893281"/>
                <a:gd name="connsiteX6241" fmla="*/ 1993624 w 10035679"/>
                <a:gd name="connsiteY6241" fmla="*/ 620060 h 5893281"/>
                <a:gd name="connsiteX6242" fmla="*/ 1985775 w 10035679"/>
                <a:gd name="connsiteY6242" fmla="*/ 624286 h 5893281"/>
                <a:gd name="connsiteX6243" fmla="*/ 1957398 w 10035679"/>
                <a:gd name="connsiteY6243" fmla="*/ 601946 h 5893281"/>
                <a:gd name="connsiteX6244" fmla="*/ 1929023 w 10035679"/>
                <a:gd name="connsiteY6244" fmla="*/ 591683 h 5893281"/>
                <a:gd name="connsiteX6245" fmla="*/ 1894608 w 10035679"/>
                <a:gd name="connsiteY6245" fmla="*/ 583231 h 5893281"/>
                <a:gd name="connsiteX6246" fmla="*/ 1862005 w 10035679"/>
                <a:gd name="connsiteY6246" fmla="*/ 566929 h 5893281"/>
                <a:gd name="connsiteX6247" fmla="*/ 1874080 w 10035679"/>
                <a:gd name="connsiteY6247" fmla="*/ 556665 h 5893281"/>
                <a:gd name="connsiteX6248" fmla="*/ 1875891 w 10035679"/>
                <a:gd name="connsiteY6248" fmla="*/ 544589 h 5893281"/>
                <a:gd name="connsiteX6249" fmla="*/ 1874080 w 10035679"/>
                <a:gd name="connsiteY6249" fmla="*/ 534327 h 5893281"/>
                <a:gd name="connsiteX6250" fmla="*/ 1874080 w 10035679"/>
                <a:gd name="connsiteY6250" fmla="*/ 519231 h 5893281"/>
                <a:gd name="connsiteX6251" fmla="*/ 4341650 w 10035679"/>
                <a:gd name="connsiteY6251" fmla="*/ 484215 h 5893281"/>
                <a:gd name="connsiteX6252" fmla="*/ 4349498 w 10035679"/>
                <a:gd name="connsiteY6252" fmla="*/ 484215 h 5893281"/>
                <a:gd name="connsiteX6253" fmla="*/ 4355535 w 10035679"/>
                <a:gd name="connsiteY6253" fmla="*/ 486025 h 5893281"/>
                <a:gd name="connsiteX6254" fmla="*/ 4359762 w 10035679"/>
                <a:gd name="connsiteY6254" fmla="*/ 490251 h 5893281"/>
                <a:gd name="connsiteX6255" fmla="*/ 4363988 w 10035679"/>
                <a:gd name="connsiteY6255" fmla="*/ 494477 h 5893281"/>
                <a:gd name="connsiteX6256" fmla="*/ 4365800 w 10035679"/>
                <a:gd name="connsiteY6256" fmla="*/ 498704 h 5893281"/>
                <a:gd name="connsiteX6257" fmla="*/ 4365800 w 10035679"/>
                <a:gd name="connsiteY6257" fmla="*/ 501119 h 5893281"/>
                <a:gd name="connsiteX6258" fmla="*/ 4365800 w 10035679"/>
                <a:gd name="connsiteY6258" fmla="*/ 505345 h 5893281"/>
                <a:gd name="connsiteX6259" fmla="*/ 4370026 w 10035679"/>
                <a:gd name="connsiteY6259" fmla="*/ 513797 h 5893281"/>
                <a:gd name="connsiteX6260" fmla="*/ 4355535 w 10035679"/>
                <a:gd name="connsiteY6260" fmla="*/ 513797 h 5893281"/>
                <a:gd name="connsiteX6261" fmla="*/ 4349498 w 10035679"/>
                <a:gd name="connsiteY6261" fmla="*/ 515610 h 5893281"/>
                <a:gd name="connsiteX6262" fmla="*/ 4341650 w 10035679"/>
                <a:gd name="connsiteY6262" fmla="*/ 515610 h 5893281"/>
                <a:gd name="connsiteX6263" fmla="*/ 4335612 w 10035679"/>
                <a:gd name="connsiteY6263" fmla="*/ 519836 h 5893281"/>
                <a:gd name="connsiteX6264" fmla="*/ 4323536 w 10035679"/>
                <a:gd name="connsiteY6264" fmla="*/ 519836 h 5893281"/>
                <a:gd name="connsiteX6265" fmla="*/ 4323536 w 10035679"/>
                <a:gd name="connsiteY6265" fmla="*/ 513797 h 5893281"/>
                <a:gd name="connsiteX6266" fmla="*/ 4317500 w 10035679"/>
                <a:gd name="connsiteY6266" fmla="*/ 513797 h 5893281"/>
                <a:gd name="connsiteX6267" fmla="*/ 4317500 w 10035679"/>
                <a:gd name="connsiteY6267" fmla="*/ 487233 h 5893281"/>
                <a:gd name="connsiteX6268" fmla="*/ 4327764 w 10035679"/>
                <a:gd name="connsiteY6268" fmla="*/ 487233 h 5893281"/>
                <a:gd name="connsiteX6269" fmla="*/ 4338027 w 10035679"/>
                <a:gd name="connsiteY6269" fmla="*/ 485420 h 5893281"/>
                <a:gd name="connsiteX6270" fmla="*/ 4341650 w 10035679"/>
                <a:gd name="connsiteY6270" fmla="*/ 485420 h 5893281"/>
                <a:gd name="connsiteX6271" fmla="*/ 1985775 w 10035679"/>
                <a:gd name="connsiteY6271" fmla="*/ 466101 h 5893281"/>
                <a:gd name="connsiteX6272" fmla="*/ 2018378 w 10035679"/>
                <a:gd name="connsiteY6272" fmla="*/ 466101 h 5893281"/>
                <a:gd name="connsiteX6273" fmla="*/ 2018378 w 10035679"/>
                <a:gd name="connsiteY6273" fmla="*/ 472139 h 5893281"/>
                <a:gd name="connsiteX6274" fmla="*/ 2012341 w 10035679"/>
                <a:gd name="connsiteY6274" fmla="*/ 472139 h 5893281"/>
                <a:gd name="connsiteX6275" fmla="*/ 2004491 w 10035679"/>
                <a:gd name="connsiteY6275" fmla="*/ 472139 h 5893281"/>
                <a:gd name="connsiteX6276" fmla="*/ 2000266 w 10035679"/>
                <a:gd name="connsiteY6276" fmla="*/ 476365 h 5893281"/>
                <a:gd name="connsiteX6277" fmla="*/ 1998455 w 10035679"/>
                <a:gd name="connsiteY6277" fmla="*/ 476365 h 5893281"/>
                <a:gd name="connsiteX6278" fmla="*/ 1994229 w 10035679"/>
                <a:gd name="connsiteY6278" fmla="*/ 476365 h 5893281"/>
                <a:gd name="connsiteX6279" fmla="*/ 1990003 w 10035679"/>
                <a:gd name="connsiteY6279" fmla="*/ 472139 h 5893281"/>
                <a:gd name="connsiteX6280" fmla="*/ 5344471 w 10035679"/>
                <a:gd name="connsiteY6280" fmla="*/ 414781 h 5893281"/>
                <a:gd name="connsiteX6281" fmla="*/ 5368622 w 10035679"/>
                <a:gd name="connsiteY6281" fmla="*/ 414781 h 5893281"/>
                <a:gd name="connsiteX6282" fmla="*/ 5376471 w 10035679"/>
                <a:gd name="connsiteY6282" fmla="*/ 443763 h 5893281"/>
                <a:gd name="connsiteX6283" fmla="*/ 5382507 w 10035679"/>
                <a:gd name="connsiteY6283" fmla="*/ 462478 h 5893281"/>
                <a:gd name="connsiteX6284" fmla="*/ 5396998 w 10035679"/>
                <a:gd name="connsiteY6284" fmla="*/ 470932 h 5893281"/>
                <a:gd name="connsiteX6285" fmla="*/ 5421149 w 10035679"/>
                <a:gd name="connsiteY6285" fmla="*/ 481194 h 5893281"/>
                <a:gd name="connsiteX6286" fmla="*/ 5410884 w 10035679"/>
                <a:gd name="connsiteY6286" fmla="*/ 524062 h 5893281"/>
                <a:gd name="connsiteX6287" fmla="*/ 5396395 w 10035679"/>
                <a:gd name="connsiteY6287" fmla="*/ 566929 h 5893281"/>
                <a:gd name="connsiteX6288" fmla="*/ 5375866 w 10035679"/>
                <a:gd name="connsiteY6288" fmla="*/ 597720 h 5893281"/>
                <a:gd name="connsiteX6289" fmla="*/ 5375866 w 10035679"/>
                <a:gd name="connsiteY6289" fmla="*/ 558475 h 5893281"/>
                <a:gd name="connsiteX6290" fmla="*/ 5329377 w 10035679"/>
                <a:gd name="connsiteY6290" fmla="*/ 558475 h 5893281"/>
                <a:gd name="connsiteX6291" fmla="*/ 5333603 w 10035679"/>
                <a:gd name="connsiteY6291" fmla="*/ 513194 h 5893281"/>
                <a:gd name="connsiteX6292" fmla="*/ 5337829 w 10035679"/>
                <a:gd name="connsiteY6292" fmla="*/ 470327 h 5893281"/>
                <a:gd name="connsiteX6293" fmla="*/ 7582001 w 10035679"/>
                <a:gd name="connsiteY6293" fmla="*/ 322407 h 5893281"/>
                <a:gd name="connsiteX6294" fmla="*/ 7583209 w 10035679"/>
                <a:gd name="connsiteY6294" fmla="*/ 322407 h 5893281"/>
                <a:gd name="connsiteX6295" fmla="*/ 7591058 w 10035679"/>
                <a:gd name="connsiteY6295" fmla="*/ 322407 h 5893281"/>
                <a:gd name="connsiteX6296" fmla="*/ 7591058 w 10035679"/>
                <a:gd name="connsiteY6296" fmla="*/ 330859 h 5893281"/>
                <a:gd name="connsiteX6297" fmla="*/ 7592869 w 10035679"/>
                <a:gd name="connsiteY6297" fmla="*/ 341123 h 5893281"/>
                <a:gd name="connsiteX6298" fmla="*/ 7597097 w 10035679"/>
                <a:gd name="connsiteY6298" fmla="*/ 345349 h 5893281"/>
                <a:gd name="connsiteX6299" fmla="*/ 7601323 w 10035679"/>
                <a:gd name="connsiteY6299" fmla="*/ 351386 h 5893281"/>
                <a:gd name="connsiteX6300" fmla="*/ 7605549 w 10035679"/>
                <a:gd name="connsiteY6300" fmla="*/ 355614 h 5893281"/>
                <a:gd name="connsiteX6301" fmla="*/ 7611586 w 10035679"/>
                <a:gd name="connsiteY6301" fmla="*/ 361651 h 5893281"/>
                <a:gd name="connsiteX6302" fmla="*/ 7619435 w 10035679"/>
                <a:gd name="connsiteY6302" fmla="*/ 355614 h 5893281"/>
                <a:gd name="connsiteX6303" fmla="*/ 7621246 w 10035679"/>
                <a:gd name="connsiteY6303" fmla="*/ 347160 h 5893281"/>
                <a:gd name="connsiteX6304" fmla="*/ 7625472 w 10035679"/>
                <a:gd name="connsiteY6304" fmla="*/ 345349 h 5893281"/>
                <a:gd name="connsiteX6305" fmla="*/ 7633321 w 10035679"/>
                <a:gd name="connsiteY6305" fmla="*/ 345349 h 5893281"/>
                <a:gd name="connsiteX6306" fmla="*/ 7643586 w 10035679"/>
                <a:gd name="connsiteY6306" fmla="*/ 341123 h 5893281"/>
                <a:gd name="connsiteX6307" fmla="*/ 7649622 w 10035679"/>
                <a:gd name="connsiteY6307" fmla="*/ 361651 h 5893281"/>
                <a:gd name="connsiteX6308" fmla="*/ 7661698 w 10035679"/>
                <a:gd name="connsiteY6308" fmla="*/ 376142 h 5893281"/>
                <a:gd name="connsiteX6309" fmla="*/ 7671962 w 10035679"/>
                <a:gd name="connsiteY6309" fmla="*/ 390630 h 5893281"/>
                <a:gd name="connsiteX6310" fmla="*/ 7677999 w 10035679"/>
                <a:gd name="connsiteY6310" fmla="*/ 409347 h 5893281"/>
                <a:gd name="connsiteX6311" fmla="*/ 7682225 w 10035679"/>
                <a:gd name="connsiteY6311" fmla="*/ 434103 h 5893281"/>
                <a:gd name="connsiteX6312" fmla="*/ 7682225 w 10035679"/>
                <a:gd name="connsiteY6312" fmla="*/ 438329 h 5893281"/>
                <a:gd name="connsiteX6313" fmla="*/ 7677999 w 10035679"/>
                <a:gd name="connsiteY6313" fmla="*/ 442555 h 5893281"/>
                <a:gd name="connsiteX6314" fmla="*/ 7677999 w 10035679"/>
                <a:gd name="connsiteY6314" fmla="*/ 444366 h 5893281"/>
                <a:gd name="connsiteX6315" fmla="*/ 7677999 w 10035679"/>
                <a:gd name="connsiteY6315" fmla="*/ 448592 h 5893281"/>
                <a:gd name="connsiteX6316" fmla="*/ 7677999 w 10035679"/>
                <a:gd name="connsiteY6316" fmla="*/ 452818 h 5893281"/>
                <a:gd name="connsiteX6317" fmla="*/ 7676189 w 10035679"/>
                <a:gd name="connsiteY6317" fmla="*/ 458856 h 5893281"/>
                <a:gd name="connsiteX6318" fmla="*/ 7653848 w 10035679"/>
                <a:gd name="connsiteY6318" fmla="*/ 473347 h 5893281"/>
                <a:gd name="connsiteX6319" fmla="*/ 7621246 w 10035679"/>
                <a:gd name="connsiteY6319" fmla="*/ 487836 h 5893281"/>
                <a:gd name="connsiteX6320" fmla="*/ 7582606 w 10035679"/>
                <a:gd name="connsiteY6320" fmla="*/ 496288 h 5893281"/>
                <a:gd name="connsiteX6321" fmla="*/ 7543965 w 10035679"/>
                <a:gd name="connsiteY6321" fmla="*/ 502327 h 5893281"/>
                <a:gd name="connsiteX6322" fmla="*/ 7511362 w 10035679"/>
                <a:gd name="connsiteY6322" fmla="*/ 506553 h 5893281"/>
                <a:gd name="connsiteX6323" fmla="*/ 7515588 w 10035679"/>
                <a:gd name="connsiteY6323" fmla="*/ 487836 h 5893281"/>
                <a:gd name="connsiteX6324" fmla="*/ 7519814 w 10035679"/>
                <a:gd name="connsiteY6324" fmla="*/ 481799 h 5893281"/>
                <a:gd name="connsiteX6325" fmla="*/ 7524040 w 10035679"/>
                <a:gd name="connsiteY6325" fmla="*/ 473347 h 5893281"/>
                <a:gd name="connsiteX6326" fmla="*/ 7525853 w 10035679"/>
                <a:gd name="connsiteY6326" fmla="*/ 471535 h 5893281"/>
                <a:gd name="connsiteX6327" fmla="*/ 7530079 w 10035679"/>
                <a:gd name="connsiteY6327" fmla="*/ 471535 h 5893281"/>
                <a:gd name="connsiteX6328" fmla="*/ 7537928 w 10035679"/>
                <a:gd name="connsiteY6328" fmla="*/ 467309 h 5893281"/>
                <a:gd name="connsiteX6329" fmla="*/ 7539739 w 10035679"/>
                <a:gd name="connsiteY6329" fmla="*/ 467309 h 5893281"/>
                <a:gd name="connsiteX6330" fmla="*/ 7543965 w 10035679"/>
                <a:gd name="connsiteY6330" fmla="*/ 463082 h 5893281"/>
                <a:gd name="connsiteX6331" fmla="*/ 7551814 w 10035679"/>
                <a:gd name="connsiteY6331" fmla="*/ 458856 h 5893281"/>
                <a:gd name="connsiteX6332" fmla="*/ 7562079 w 10035679"/>
                <a:gd name="connsiteY6332" fmla="*/ 429875 h 5893281"/>
                <a:gd name="connsiteX6333" fmla="*/ 7562079 w 10035679"/>
                <a:gd name="connsiteY6333" fmla="*/ 400895 h 5893281"/>
                <a:gd name="connsiteX6334" fmla="*/ 7557853 w 10035679"/>
                <a:gd name="connsiteY6334" fmla="*/ 374329 h 5893281"/>
                <a:gd name="connsiteX6335" fmla="*/ 7563889 w 10035679"/>
                <a:gd name="connsiteY6335" fmla="*/ 351991 h 5893281"/>
                <a:gd name="connsiteX6336" fmla="*/ 7582001 w 10035679"/>
                <a:gd name="connsiteY6336" fmla="*/ 331464 h 5893281"/>
                <a:gd name="connsiteX6337" fmla="*/ 2138526 w 10035679"/>
                <a:gd name="connsiteY6337" fmla="*/ 307916 h 5893281"/>
                <a:gd name="connsiteX6338" fmla="*/ 2142752 w 10035679"/>
                <a:gd name="connsiteY6338" fmla="*/ 307916 h 5893281"/>
                <a:gd name="connsiteX6339" fmla="*/ 2149998 w 10035679"/>
                <a:gd name="connsiteY6339" fmla="*/ 307916 h 5893281"/>
                <a:gd name="connsiteX6340" fmla="*/ 2188638 w 10035679"/>
                <a:gd name="connsiteY6340" fmla="*/ 350783 h 5893281"/>
                <a:gd name="connsiteX6341" fmla="*/ 2237542 w 10035679"/>
                <a:gd name="connsiteY6341" fmla="*/ 383386 h 5893281"/>
                <a:gd name="connsiteX6342" fmla="*/ 2298522 w 10035679"/>
                <a:gd name="connsiteY6342" fmla="*/ 408140 h 5893281"/>
                <a:gd name="connsiteX6343" fmla="*/ 2302747 w 10035679"/>
                <a:gd name="connsiteY6343" fmla="*/ 443158 h 5893281"/>
                <a:gd name="connsiteX6344" fmla="*/ 2313012 w 10035679"/>
                <a:gd name="connsiteY6344" fmla="*/ 469724 h 5893281"/>
                <a:gd name="connsiteX6345" fmla="*/ 2323277 w 10035679"/>
                <a:gd name="connsiteY6345" fmla="*/ 484215 h 5893281"/>
                <a:gd name="connsiteX6346" fmla="*/ 2337766 w 10035679"/>
                <a:gd name="connsiteY6346" fmla="*/ 498704 h 5893281"/>
                <a:gd name="connsiteX6347" fmla="*/ 2352256 w 10035679"/>
                <a:gd name="connsiteY6347" fmla="*/ 519231 h 5893281"/>
                <a:gd name="connsiteX6348" fmla="*/ 2328106 w 10035679"/>
                <a:gd name="connsiteY6348" fmla="*/ 523459 h 5893281"/>
                <a:gd name="connsiteX6349" fmla="*/ 2303955 w 10035679"/>
                <a:gd name="connsiteY6349" fmla="*/ 527685 h 5893281"/>
                <a:gd name="connsiteX6350" fmla="*/ 2281617 w 10035679"/>
                <a:gd name="connsiteY6350" fmla="*/ 537948 h 5893281"/>
                <a:gd name="connsiteX6351" fmla="*/ 2267126 w 10035679"/>
                <a:gd name="connsiteY6351" fmla="*/ 552439 h 5893281"/>
                <a:gd name="connsiteX6352" fmla="*/ 2265316 w 10035679"/>
                <a:gd name="connsiteY6352" fmla="*/ 558475 h 5893281"/>
                <a:gd name="connsiteX6353" fmla="*/ 2261090 w 10035679"/>
                <a:gd name="connsiteY6353" fmla="*/ 566929 h 5893281"/>
                <a:gd name="connsiteX6354" fmla="*/ 2256864 w 10035679"/>
                <a:gd name="connsiteY6354" fmla="*/ 572966 h 5893281"/>
                <a:gd name="connsiteX6355" fmla="*/ 2252636 w 10035679"/>
                <a:gd name="connsiteY6355" fmla="*/ 577192 h 5893281"/>
                <a:gd name="connsiteX6356" fmla="*/ 2246599 w 10035679"/>
                <a:gd name="connsiteY6356" fmla="*/ 583231 h 5893281"/>
                <a:gd name="connsiteX6357" fmla="*/ 2224259 w 10035679"/>
                <a:gd name="connsiteY6357" fmla="*/ 587457 h 5893281"/>
                <a:gd name="connsiteX6358" fmla="*/ 2194072 w 10035679"/>
                <a:gd name="connsiteY6358" fmla="*/ 591683 h 5893281"/>
                <a:gd name="connsiteX6359" fmla="*/ 2157243 w 10035679"/>
                <a:gd name="connsiteY6359" fmla="*/ 587457 h 5893281"/>
                <a:gd name="connsiteX6360" fmla="*/ 2128866 w 10035679"/>
                <a:gd name="connsiteY6360" fmla="*/ 583231 h 5893281"/>
                <a:gd name="connsiteX6361" fmla="*/ 2122829 w 10035679"/>
                <a:gd name="connsiteY6361" fmla="*/ 562701 h 5893281"/>
                <a:gd name="connsiteX6362" fmla="*/ 2118601 w 10035679"/>
                <a:gd name="connsiteY6362" fmla="*/ 548213 h 5893281"/>
                <a:gd name="connsiteX6363" fmla="*/ 2114375 w 10035679"/>
                <a:gd name="connsiteY6363" fmla="*/ 537948 h 5893281"/>
                <a:gd name="connsiteX6364" fmla="*/ 2104112 w 10035679"/>
                <a:gd name="connsiteY6364" fmla="*/ 519231 h 5893281"/>
                <a:gd name="connsiteX6365" fmla="*/ 2150601 w 10035679"/>
                <a:gd name="connsiteY6365" fmla="*/ 504742 h 5893281"/>
                <a:gd name="connsiteX6366" fmla="*/ 2150601 w 10035679"/>
                <a:gd name="connsiteY6366" fmla="*/ 498704 h 5893281"/>
                <a:gd name="connsiteX6367" fmla="*/ 2113772 w 10035679"/>
                <a:gd name="connsiteY6367" fmla="*/ 494477 h 5893281"/>
                <a:gd name="connsiteX6368" fmla="*/ 2089622 w 10035679"/>
                <a:gd name="connsiteY6368" fmla="*/ 486025 h 5893281"/>
                <a:gd name="connsiteX6369" fmla="*/ 2071509 w 10035679"/>
                <a:gd name="connsiteY6369" fmla="*/ 471535 h 5893281"/>
                <a:gd name="connsiteX6370" fmla="*/ 2069697 w 10035679"/>
                <a:gd name="connsiteY6370" fmla="*/ 461272 h 5893281"/>
                <a:gd name="connsiteX6371" fmla="*/ 2061850 w 10035679"/>
                <a:gd name="connsiteY6371" fmla="*/ 451007 h 5893281"/>
                <a:gd name="connsiteX6372" fmla="*/ 2057622 w 10035679"/>
                <a:gd name="connsiteY6372" fmla="*/ 440742 h 5893281"/>
                <a:gd name="connsiteX6373" fmla="*/ 2057622 w 10035679"/>
                <a:gd name="connsiteY6373" fmla="*/ 428669 h 5893281"/>
                <a:gd name="connsiteX6374" fmla="*/ 2057622 w 10035679"/>
                <a:gd name="connsiteY6374" fmla="*/ 422630 h 5893281"/>
                <a:gd name="connsiteX6375" fmla="*/ 2057622 w 10035679"/>
                <a:gd name="connsiteY6375" fmla="*/ 414178 h 5893281"/>
                <a:gd name="connsiteX6376" fmla="*/ 2061850 w 10035679"/>
                <a:gd name="connsiteY6376" fmla="*/ 414178 h 5893281"/>
                <a:gd name="connsiteX6377" fmla="*/ 2066076 w 10035679"/>
                <a:gd name="connsiteY6377" fmla="*/ 412366 h 5893281"/>
                <a:gd name="connsiteX6378" fmla="*/ 2070302 w 10035679"/>
                <a:gd name="connsiteY6378" fmla="*/ 412366 h 5893281"/>
                <a:gd name="connsiteX6379" fmla="*/ 2072113 w 10035679"/>
                <a:gd name="connsiteY6379" fmla="*/ 412366 h 5893281"/>
                <a:gd name="connsiteX6380" fmla="*/ 2079962 w 10035679"/>
                <a:gd name="connsiteY6380" fmla="*/ 408140 h 5893281"/>
                <a:gd name="connsiteX6381" fmla="*/ 2082980 w 10035679"/>
                <a:gd name="connsiteY6381" fmla="*/ 398480 h 5893281"/>
                <a:gd name="connsiteX6382" fmla="*/ 2082980 w 10035679"/>
                <a:gd name="connsiteY6382" fmla="*/ 386404 h 5893281"/>
                <a:gd name="connsiteX6383" fmla="*/ 2082980 w 10035679"/>
                <a:gd name="connsiteY6383" fmla="*/ 380368 h 5893281"/>
                <a:gd name="connsiteX6384" fmla="*/ 2084791 w 10035679"/>
                <a:gd name="connsiteY6384" fmla="*/ 376142 h 5893281"/>
                <a:gd name="connsiteX6385" fmla="*/ 2089019 w 10035679"/>
                <a:gd name="connsiteY6385" fmla="*/ 370103 h 5893281"/>
                <a:gd name="connsiteX6386" fmla="*/ 2093245 w 10035679"/>
                <a:gd name="connsiteY6386" fmla="*/ 370103 h 5893281"/>
                <a:gd name="connsiteX6387" fmla="*/ 2097471 w 10035679"/>
                <a:gd name="connsiteY6387" fmla="*/ 365877 h 5893281"/>
                <a:gd name="connsiteX6388" fmla="*/ 2099282 w 10035679"/>
                <a:gd name="connsiteY6388" fmla="*/ 365877 h 5893281"/>
                <a:gd name="connsiteX6389" fmla="*/ 2103508 w 10035679"/>
                <a:gd name="connsiteY6389" fmla="*/ 365877 h 5893281"/>
                <a:gd name="connsiteX6390" fmla="*/ 2109546 w 10035679"/>
                <a:gd name="connsiteY6390" fmla="*/ 361651 h 5893281"/>
                <a:gd name="connsiteX6391" fmla="*/ 2113772 w 10035679"/>
                <a:gd name="connsiteY6391" fmla="*/ 347160 h 5893281"/>
                <a:gd name="connsiteX6392" fmla="*/ 2117999 w 10035679"/>
                <a:gd name="connsiteY6392" fmla="*/ 336897 h 5893281"/>
                <a:gd name="connsiteX6393" fmla="*/ 2122224 w 10035679"/>
                <a:gd name="connsiteY6393" fmla="*/ 326633 h 5893281"/>
                <a:gd name="connsiteX6394" fmla="*/ 2128263 w 10035679"/>
                <a:gd name="connsiteY6394" fmla="*/ 316370 h 5893281"/>
                <a:gd name="connsiteX6395" fmla="*/ 2132489 w 10035679"/>
                <a:gd name="connsiteY6395" fmla="*/ 312142 h 5893281"/>
                <a:gd name="connsiteX6396" fmla="*/ 2136715 w 10035679"/>
                <a:gd name="connsiteY6396" fmla="*/ 312142 h 5893281"/>
                <a:gd name="connsiteX6397" fmla="*/ 4240220 w 10035679"/>
                <a:gd name="connsiteY6397" fmla="*/ 268671 h 5893281"/>
                <a:gd name="connsiteX6398" fmla="*/ 4250484 w 10035679"/>
                <a:gd name="connsiteY6398" fmla="*/ 272899 h 5893281"/>
                <a:gd name="connsiteX6399" fmla="*/ 4260746 w 10035679"/>
                <a:gd name="connsiteY6399" fmla="*/ 274710 h 5893281"/>
                <a:gd name="connsiteX6400" fmla="*/ 4266785 w 10035679"/>
                <a:gd name="connsiteY6400" fmla="*/ 278936 h 5893281"/>
                <a:gd name="connsiteX6401" fmla="*/ 4278858 w 10035679"/>
                <a:gd name="connsiteY6401" fmla="*/ 283162 h 5893281"/>
                <a:gd name="connsiteX6402" fmla="*/ 4278858 w 10035679"/>
                <a:gd name="connsiteY6402" fmla="*/ 293427 h 5893281"/>
                <a:gd name="connsiteX6403" fmla="*/ 4280671 w 10035679"/>
                <a:gd name="connsiteY6403" fmla="*/ 301879 h 5893281"/>
                <a:gd name="connsiteX6404" fmla="*/ 4280671 w 10035679"/>
                <a:gd name="connsiteY6404" fmla="*/ 307916 h 5893281"/>
                <a:gd name="connsiteX6405" fmla="*/ 4284896 w 10035679"/>
                <a:gd name="connsiteY6405" fmla="*/ 316370 h 5893281"/>
                <a:gd name="connsiteX6406" fmla="*/ 4260746 w 10035679"/>
                <a:gd name="connsiteY6406" fmla="*/ 316370 h 5893281"/>
                <a:gd name="connsiteX6407" fmla="*/ 4256519 w 10035679"/>
                <a:gd name="connsiteY6407" fmla="*/ 307916 h 5893281"/>
                <a:gd name="connsiteX6408" fmla="*/ 4252295 w 10035679"/>
                <a:gd name="connsiteY6408" fmla="*/ 301879 h 5893281"/>
                <a:gd name="connsiteX6409" fmla="*/ 4246256 w 10035679"/>
                <a:gd name="connsiteY6409" fmla="*/ 293427 h 5893281"/>
                <a:gd name="connsiteX6410" fmla="*/ 4242029 w 10035679"/>
                <a:gd name="connsiteY6410" fmla="*/ 289201 h 5893281"/>
                <a:gd name="connsiteX6411" fmla="*/ 4242029 w 10035679"/>
                <a:gd name="connsiteY6411" fmla="*/ 278936 h 5893281"/>
                <a:gd name="connsiteX6412" fmla="*/ 5226738 w 10035679"/>
                <a:gd name="connsiteY6412" fmla="*/ 221580 h 5893281"/>
                <a:gd name="connsiteX6413" fmla="*/ 5238813 w 10035679"/>
                <a:gd name="connsiteY6413" fmla="*/ 240295 h 5893281"/>
                <a:gd name="connsiteX6414" fmla="*/ 5249078 w 10035679"/>
                <a:gd name="connsiteY6414" fmla="*/ 275313 h 5893281"/>
                <a:gd name="connsiteX6415" fmla="*/ 5263567 w 10035679"/>
                <a:gd name="connsiteY6415" fmla="*/ 307916 h 5893281"/>
                <a:gd name="connsiteX6416" fmla="*/ 5281681 w 10035679"/>
                <a:gd name="connsiteY6416" fmla="*/ 340519 h 5893281"/>
                <a:gd name="connsiteX6417" fmla="*/ 5291943 w 10035679"/>
                <a:gd name="connsiteY6417" fmla="*/ 355009 h 5893281"/>
                <a:gd name="connsiteX6418" fmla="*/ 5297982 w 10035679"/>
                <a:gd name="connsiteY6418" fmla="*/ 346557 h 5893281"/>
                <a:gd name="connsiteX6419" fmla="*/ 5302208 w 10035679"/>
                <a:gd name="connsiteY6419" fmla="*/ 344747 h 5893281"/>
                <a:gd name="connsiteX6420" fmla="*/ 5310057 w 10035679"/>
                <a:gd name="connsiteY6420" fmla="*/ 344747 h 5893281"/>
                <a:gd name="connsiteX6421" fmla="*/ 5316094 w 10035679"/>
                <a:gd name="connsiteY6421" fmla="*/ 340519 h 5893281"/>
                <a:gd name="connsiteX6422" fmla="*/ 5330585 w 10035679"/>
                <a:gd name="connsiteY6422" fmla="*/ 340519 h 5893281"/>
                <a:gd name="connsiteX6423" fmla="*/ 5330585 w 10035679"/>
                <a:gd name="connsiteY6423" fmla="*/ 346557 h 5893281"/>
                <a:gd name="connsiteX6424" fmla="*/ 5338434 w 10035679"/>
                <a:gd name="connsiteY6424" fmla="*/ 346557 h 5893281"/>
                <a:gd name="connsiteX6425" fmla="*/ 5338434 w 10035679"/>
                <a:gd name="connsiteY6425" fmla="*/ 368895 h 5893281"/>
                <a:gd name="connsiteX6426" fmla="*/ 5283491 w 10035679"/>
                <a:gd name="connsiteY6426" fmla="*/ 374934 h 5893281"/>
                <a:gd name="connsiteX6427" fmla="*/ 5277455 w 10035679"/>
                <a:gd name="connsiteY6427" fmla="*/ 432290 h 5893281"/>
                <a:gd name="connsiteX6428" fmla="*/ 5259341 w 10035679"/>
                <a:gd name="connsiteY6428" fmla="*/ 479384 h 5893281"/>
                <a:gd name="connsiteX6429" fmla="*/ 5244852 w 10035679"/>
                <a:gd name="connsiteY6429" fmla="*/ 526477 h 5893281"/>
                <a:gd name="connsiteX6430" fmla="*/ 5238813 w 10035679"/>
                <a:gd name="connsiteY6430" fmla="*/ 565722 h 5893281"/>
                <a:gd name="connsiteX6431" fmla="*/ 5234587 w 10035679"/>
                <a:gd name="connsiteY6431" fmla="*/ 604966 h 5893281"/>
                <a:gd name="connsiteX6432" fmla="*/ 5234587 w 10035679"/>
                <a:gd name="connsiteY6432" fmla="*/ 637569 h 5893281"/>
                <a:gd name="connsiteX6433" fmla="*/ 5226738 w 10035679"/>
                <a:gd name="connsiteY6433" fmla="*/ 668361 h 5893281"/>
                <a:gd name="connsiteX6434" fmla="*/ 5220701 w 10035679"/>
                <a:gd name="connsiteY6434" fmla="*/ 668361 h 5893281"/>
                <a:gd name="connsiteX6435" fmla="*/ 5220701 w 10035679"/>
                <a:gd name="connsiteY6435" fmla="*/ 662322 h 5893281"/>
                <a:gd name="connsiteX6436" fmla="*/ 5210436 w 10035679"/>
                <a:gd name="connsiteY6436" fmla="*/ 647832 h 5893281"/>
                <a:gd name="connsiteX6437" fmla="*/ 5192324 w 10035679"/>
                <a:gd name="connsiteY6437" fmla="*/ 629117 h 5893281"/>
                <a:gd name="connsiteX6438" fmla="*/ 5171797 w 10035679"/>
                <a:gd name="connsiteY6438" fmla="*/ 604361 h 5893281"/>
                <a:gd name="connsiteX6439" fmla="*/ 5153683 w 10035679"/>
                <a:gd name="connsiteY6439" fmla="*/ 579608 h 5893281"/>
                <a:gd name="connsiteX6440" fmla="*/ 5139194 w 10035679"/>
                <a:gd name="connsiteY6440" fmla="*/ 554854 h 5893281"/>
                <a:gd name="connsiteX6441" fmla="*/ 5131345 w 10035679"/>
                <a:gd name="connsiteY6441" fmla="*/ 532514 h 5893281"/>
                <a:gd name="connsiteX6442" fmla="*/ 5135571 w 10035679"/>
                <a:gd name="connsiteY6442" fmla="*/ 518025 h 5893281"/>
                <a:gd name="connsiteX6443" fmla="*/ 5143420 w 10035679"/>
                <a:gd name="connsiteY6443" fmla="*/ 513797 h 5893281"/>
                <a:gd name="connsiteX6444" fmla="*/ 5149457 w 10035679"/>
                <a:gd name="connsiteY6444" fmla="*/ 513797 h 5893281"/>
                <a:gd name="connsiteX6445" fmla="*/ 5153683 w 10035679"/>
                <a:gd name="connsiteY6445" fmla="*/ 513797 h 5893281"/>
                <a:gd name="connsiteX6446" fmla="*/ 5157909 w 10035679"/>
                <a:gd name="connsiteY6446" fmla="*/ 513797 h 5893281"/>
                <a:gd name="connsiteX6447" fmla="*/ 5159721 w 10035679"/>
                <a:gd name="connsiteY6447" fmla="*/ 513797 h 5893281"/>
                <a:gd name="connsiteX6448" fmla="*/ 5163948 w 10035679"/>
                <a:gd name="connsiteY6448" fmla="*/ 513797 h 5893281"/>
                <a:gd name="connsiteX6449" fmla="*/ 5168174 w 10035679"/>
                <a:gd name="connsiteY6449" fmla="*/ 513194 h 5893281"/>
                <a:gd name="connsiteX6450" fmla="*/ 5174212 w 10035679"/>
                <a:gd name="connsiteY6450" fmla="*/ 504742 h 5893281"/>
                <a:gd name="connsiteX6451" fmla="*/ 5168174 w 10035679"/>
                <a:gd name="connsiteY6451" fmla="*/ 504742 h 5893281"/>
                <a:gd name="connsiteX6452" fmla="*/ 5168174 w 10035679"/>
                <a:gd name="connsiteY6452" fmla="*/ 498704 h 5893281"/>
                <a:gd name="connsiteX6453" fmla="*/ 5135571 w 10035679"/>
                <a:gd name="connsiteY6453" fmla="*/ 494477 h 5893281"/>
                <a:gd name="connsiteX6454" fmla="*/ 5117459 w 10035679"/>
                <a:gd name="connsiteY6454" fmla="*/ 484215 h 5893281"/>
                <a:gd name="connsiteX6455" fmla="*/ 5102968 w 10035679"/>
                <a:gd name="connsiteY6455" fmla="*/ 465498 h 5893281"/>
                <a:gd name="connsiteX6456" fmla="*/ 5117459 w 10035679"/>
                <a:gd name="connsiteY6456" fmla="*/ 461272 h 5893281"/>
                <a:gd name="connsiteX6457" fmla="*/ 5129532 w 10035679"/>
                <a:gd name="connsiteY6457" fmla="*/ 457044 h 5893281"/>
                <a:gd name="connsiteX6458" fmla="*/ 5135571 w 10035679"/>
                <a:gd name="connsiteY6458" fmla="*/ 455233 h 5893281"/>
                <a:gd name="connsiteX6459" fmla="*/ 5143420 w 10035679"/>
                <a:gd name="connsiteY6459" fmla="*/ 451007 h 5893281"/>
                <a:gd name="connsiteX6460" fmla="*/ 5149457 w 10035679"/>
                <a:gd name="connsiteY6460" fmla="*/ 446781 h 5893281"/>
                <a:gd name="connsiteX6461" fmla="*/ 5157306 w 10035679"/>
                <a:gd name="connsiteY6461" fmla="*/ 440742 h 5893281"/>
                <a:gd name="connsiteX6462" fmla="*/ 5157306 w 10035679"/>
                <a:gd name="connsiteY6462" fmla="*/ 432290 h 5893281"/>
                <a:gd name="connsiteX6463" fmla="*/ 5128929 w 10035679"/>
                <a:gd name="connsiteY6463" fmla="*/ 432290 h 5893281"/>
                <a:gd name="connsiteX6464" fmla="*/ 5121080 w 10035679"/>
                <a:gd name="connsiteY6464" fmla="*/ 436516 h 5893281"/>
                <a:gd name="connsiteX6465" fmla="*/ 5115043 w 10035679"/>
                <a:gd name="connsiteY6465" fmla="*/ 436516 h 5893281"/>
                <a:gd name="connsiteX6466" fmla="*/ 5107194 w 10035679"/>
                <a:gd name="connsiteY6466" fmla="*/ 440742 h 5893281"/>
                <a:gd name="connsiteX6467" fmla="*/ 5096931 w 10035679"/>
                <a:gd name="connsiteY6467" fmla="*/ 440742 h 5893281"/>
                <a:gd name="connsiteX6468" fmla="*/ 5078817 w 10035679"/>
                <a:gd name="connsiteY6468" fmla="*/ 408140 h 5893281"/>
                <a:gd name="connsiteX6469" fmla="*/ 5058290 w 10035679"/>
                <a:gd name="connsiteY6469" fmla="*/ 375537 h 5893281"/>
                <a:gd name="connsiteX6470" fmla="*/ 5060100 w 10035679"/>
                <a:gd name="connsiteY6470" fmla="*/ 365274 h 5893281"/>
                <a:gd name="connsiteX6471" fmla="*/ 5060100 w 10035679"/>
                <a:gd name="connsiteY6471" fmla="*/ 359235 h 5893281"/>
                <a:gd name="connsiteX6472" fmla="*/ 5064326 w 10035679"/>
                <a:gd name="connsiteY6472" fmla="*/ 355009 h 5893281"/>
                <a:gd name="connsiteX6473" fmla="*/ 5068554 w 10035679"/>
                <a:gd name="connsiteY6473" fmla="*/ 346557 h 5893281"/>
                <a:gd name="connsiteX6474" fmla="*/ 5068554 w 10035679"/>
                <a:gd name="connsiteY6474" fmla="*/ 340519 h 5893281"/>
                <a:gd name="connsiteX6475" fmla="*/ 5072781 w 10035679"/>
                <a:gd name="connsiteY6475" fmla="*/ 330256 h 5893281"/>
                <a:gd name="connsiteX6476" fmla="*/ 5064931 w 10035679"/>
                <a:gd name="connsiteY6476" fmla="*/ 330256 h 5893281"/>
                <a:gd name="connsiteX6477" fmla="*/ 5064931 w 10035679"/>
                <a:gd name="connsiteY6477" fmla="*/ 321804 h 5893281"/>
                <a:gd name="connsiteX6478" fmla="*/ 5058893 w 10035679"/>
                <a:gd name="connsiteY6478" fmla="*/ 326030 h 5893281"/>
                <a:gd name="connsiteX6479" fmla="*/ 5054680 w 10035679"/>
                <a:gd name="connsiteY6479" fmla="*/ 326030 h 5893281"/>
                <a:gd name="connsiteX6480" fmla="*/ 5050454 w 10035679"/>
                <a:gd name="connsiteY6480" fmla="*/ 326030 h 5893281"/>
                <a:gd name="connsiteX6481" fmla="*/ 5046228 w 10035679"/>
                <a:gd name="connsiteY6481" fmla="*/ 326030 h 5893281"/>
                <a:gd name="connsiteX6482" fmla="*/ 5046228 w 10035679"/>
                <a:gd name="connsiteY6482" fmla="*/ 321804 h 5893281"/>
                <a:gd name="connsiteX6483" fmla="*/ 5040192 w 10035679"/>
                <a:gd name="connsiteY6483" fmla="*/ 315765 h 5893281"/>
                <a:gd name="connsiteX6484" fmla="*/ 5035964 w 10035679"/>
                <a:gd name="connsiteY6484" fmla="*/ 307313 h 5893281"/>
                <a:gd name="connsiteX6485" fmla="*/ 5031737 w 10035679"/>
                <a:gd name="connsiteY6485" fmla="*/ 301274 h 5893281"/>
                <a:gd name="connsiteX6486" fmla="*/ 5029927 w 10035679"/>
                <a:gd name="connsiteY6486" fmla="*/ 297048 h 5893281"/>
                <a:gd name="connsiteX6487" fmla="*/ 5029927 w 10035679"/>
                <a:gd name="connsiteY6487" fmla="*/ 286785 h 5893281"/>
                <a:gd name="connsiteX6488" fmla="*/ 5025701 w 10035679"/>
                <a:gd name="connsiteY6488" fmla="*/ 274710 h 5893281"/>
                <a:gd name="connsiteX6489" fmla="*/ 5064326 w 10035679"/>
                <a:gd name="connsiteY6489" fmla="*/ 249957 h 5893281"/>
                <a:gd name="connsiteX6490" fmla="*/ 5102968 w 10035679"/>
                <a:gd name="connsiteY6490" fmla="*/ 229427 h 5893281"/>
                <a:gd name="connsiteX6491" fmla="*/ 5107194 w 10035679"/>
                <a:gd name="connsiteY6491" fmla="*/ 239692 h 5893281"/>
                <a:gd name="connsiteX6492" fmla="*/ 5111420 w 10035679"/>
                <a:gd name="connsiteY6492" fmla="*/ 249957 h 5893281"/>
                <a:gd name="connsiteX6493" fmla="*/ 5115646 w 10035679"/>
                <a:gd name="connsiteY6493" fmla="*/ 254183 h 5893281"/>
                <a:gd name="connsiteX6494" fmla="*/ 5121685 w 10035679"/>
                <a:gd name="connsiteY6494" fmla="*/ 258409 h 5893281"/>
                <a:gd name="connsiteX6495" fmla="*/ 5125911 w 10035679"/>
                <a:gd name="connsiteY6495" fmla="*/ 258409 h 5893281"/>
                <a:gd name="connsiteX6496" fmla="*/ 5130137 w 10035679"/>
                <a:gd name="connsiteY6496" fmla="*/ 260219 h 5893281"/>
                <a:gd name="connsiteX6497" fmla="*/ 5136174 w 10035679"/>
                <a:gd name="connsiteY6497" fmla="*/ 264445 h 5893281"/>
                <a:gd name="connsiteX6498" fmla="*/ 5144023 w 10035679"/>
                <a:gd name="connsiteY6498" fmla="*/ 268671 h 5893281"/>
                <a:gd name="connsiteX6499" fmla="*/ 5150062 w 10035679"/>
                <a:gd name="connsiteY6499" fmla="*/ 289201 h 5893281"/>
                <a:gd name="connsiteX6500" fmla="*/ 5154288 w 10035679"/>
                <a:gd name="connsiteY6500" fmla="*/ 315765 h 5893281"/>
                <a:gd name="connsiteX6501" fmla="*/ 5158514 w 10035679"/>
                <a:gd name="connsiteY6501" fmla="*/ 340519 h 5893281"/>
                <a:gd name="connsiteX6502" fmla="*/ 5174815 w 10035679"/>
                <a:gd name="connsiteY6502" fmla="*/ 340519 h 5893281"/>
                <a:gd name="connsiteX6503" fmla="*/ 5174815 w 10035679"/>
                <a:gd name="connsiteY6503" fmla="*/ 321804 h 5893281"/>
                <a:gd name="connsiteX6504" fmla="*/ 5168776 w 10035679"/>
                <a:gd name="connsiteY6504" fmla="*/ 301274 h 5893281"/>
                <a:gd name="connsiteX6505" fmla="*/ 5168776 w 10035679"/>
                <a:gd name="connsiteY6505" fmla="*/ 274710 h 5893281"/>
                <a:gd name="connsiteX6506" fmla="*/ 5174815 w 10035679"/>
                <a:gd name="connsiteY6506" fmla="*/ 249957 h 5893281"/>
                <a:gd name="connsiteX6507" fmla="*/ 5182664 w 10035679"/>
                <a:gd name="connsiteY6507" fmla="*/ 229427 h 5893281"/>
                <a:gd name="connsiteX6508" fmla="*/ 7221557 w 10035679"/>
                <a:gd name="connsiteY6508" fmla="*/ 203466 h 5893281"/>
                <a:gd name="connsiteX6509" fmla="*/ 7231822 w 10035679"/>
                <a:gd name="connsiteY6509" fmla="*/ 211918 h 5893281"/>
                <a:gd name="connsiteX6510" fmla="*/ 7239670 w 10035679"/>
                <a:gd name="connsiteY6510" fmla="*/ 217957 h 5893281"/>
                <a:gd name="connsiteX6511" fmla="*/ 7249934 w 10035679"/>
                <a:gd name="connsiteY6511" fmla="*/ 217957 h 5893281"/>
                <a:gd name="connsiteX6512" fmla="*/ 7260199 w 10035679"/>
                <a:gd name="connsiteY6512" fmla="*/ 217957 h 5893281"/>
                <a:gd name="connsiteX6513" fmla="*/ 7278311 w 10035679"/>
                <a:gd name="connsiteY6513" fmla="*/ 222183 h 5893281"/>
                <a:gd name="connsiteX6514" fmla="*/ 7274085 w 10035679"/>
                <a:gd name="connsiteY6514" fmla="*/ 230635 h 5893281"/>
                <a:gd name="connsiteX6515" fmla="*/ 7274085 w 10035679"/>
                <a:gd name="connsiteY6515" fmla="*/ 232447 h 5893281"/>
                <a:gd name="connsiteX6516" fmla="*/ 7274085 w 10035679"/>
                <a:gd name="connsiteY6516" fmla="*/ 236673 h 5893281"/>
                <a:gd name="connsiteX6517" fmla="*/ 7272274 w 10035679"/>
                <a:gd name="connsiteY6517" fmla="*/ 240900 h 5893281"/>
                <a:gd name="connsiteX6518" fmla="*/ 7272274 w 10035679"/>
                <a:gd name="connsiteY6518" fmla="*/ 245126 h 5893281"/>
                <a:gd name="connsiteX6519" fmla="*/ 7245708 w 10035679"/>
                <a:gd name="connsiteY6519" fmla="*/ 259616 h 5893281"/>
                <a:gd name="connsiteX6520" fmla="*/ 7211295 w 10035679"/>
                <a:gd name="connsiteY6520" fmla="*/ 265653 h 5893281"/>
                <a:gd name="connsiteX6521" fmla="*/ 7174466 w 10035679"/>
                <a:gd name="connsiteY6521" fmla="*/ 269879 h 5893281"/>
                <a:gd name="connsiteX6522" fmla="*/ 7172653 w 10035679"/>
                <a:gd name="connsiteY6522" fmla="*/ 261427 h 5893281"/>
                <a:gd name="connsiteX6523" fmla="*/ 7172653 w 10035679"/>
                <a:gd name="connsiteY6523" fmla="*/ 255390 h 5893281"/>
                <a:gd name="connsiteX6524" fmla="*/ 7168427 w 10035679"/>
                <a:gd name="connsiteY6524" fmla="*/ 246936 h 5893281"/>
                <a:gd name="connsiteX6525" fmla="*/ 7168427 w 10035679"/>
                <a:gd name="connsiteY6525" fmla="*/ 236673 h 5893281"/>
                <a:gd name="connsiteX6526" fmla="*/ 7178692 w 10035679"/>
                <a:gd name="connsiteY6526" fmla="*/ 230635 h 5893281"/>
                <a:gd name="connsiteX6527" fmla="*/ 7186539 w 10035679"/>
                <a:gd name="connsiteY6527" fmla="*/ 222183 h 5893281"/>
                <a:gd name="connsiteX6528" fmla="*/ 7192578 w 10035679"/>
                <a:gd name="connsiteY6528" fmla="*/ 217957 h 5893281"/>
                <a:gd name="connsiteX6529" fmla="*/ 7200425 w 10035679"/>
                <a:gd name="connsiteY6529" fmla="*/ 211918 h 5893281"/>
                <a:gd name="connsiteX6530" fmla="*/ 7206464 w 10035679"/>
                <a:gd name="connsiteY6530" fmla="*/ 207692 h 5893281"/>
                <a:gd name="connsiteX6531" fmla="*/ 6131772 w 10035679"/>
                <a:gd name="connsiteY6531" fmla="*/ 203466 h 5893281"/>
                <a:gd name="connsiteX6532" fmla="*/ 6160149 w 10035679"/>
                <a:gd name="connsiteY6532" fmla="*/ 207692 h 5893281"/>
                <a:gd name="connsiteX6533" fmla="*/ 6180678 w 10035679"/>
                <a:gd name="connsiteY6533" fmla="*/ 217957 h 5893281"/>
                <a:gd name="connsiteX6534" fmla="*/ 6201206 w 10035679"/>
                <a:gd name="connsiteY6534" fmla="*/ 230032 h 5893281"/>
                <a:gd name="connsiteX6535" fmla="*/ 6195167 w 10035679"/>
                <a:gd name="connsiteY6535" fmla="*/ 236069 h 5893281"/>
                <a:gd name="connsiteX6536" fmla="*/ 6190941 w 10035679"/>
                <a:gd name="connsiteY6536" fmla="*/ 246333 h 5893281"/>
                <a:gd name="connsiteX6537" fmla="*/ 6184904 w 10035679"/>
                <a:gd name="connsiteY6537" fmla="*/ 250559 h 5893281"/>
                <a:gd name="connsiteX6538" fmla="*/ 6174640 w 10035679"/>
                <a:gd name="connsiteY6538" fmla="*/ 254785 h 5893281"/>
                <a:gd name="connsiteX6539" fmla="*/ 6162564 w 10035679"/>
                <a:gd name="connsiteY6539" fmla="*/ 259012 h 5893281"/>
                <a:gd name="connsiteX6540" fmla="*/ 6148075 w 10035679"/>
                <a:gd name="connsiteY6540" fmla="*/ 259012 h 5893281"/>
                <a:gd name="connsiteX6541" fmla="*/ 6137811 w 10035679"/>
                <a:gd name="connsiteY6541" fmla="*/ 265050 h 5893281"/>
                <a:gd name="connsiteX6542" fmla="*/ 6127548 w 10035679"/>
                <a:gd name="connsiteY6542" fmla="*/ 265050 h 5893281"/>
                <a:gd name="connsiteX6543" fmla="*/ 6117283 w 10035679"/>
                <a:gd name="connsiteY6543" fmla="*/ 269276 h 5893281"/>
                <a:gd name="connsiteX6544" fmla="*/ 6102792 w 10035679"/>
                <a:gd name="connsiteY6544" fmla="*/ 269276 h 5893281"/>
                <a:gd name="connsiteX6545" fmla="*/ 6102792 w 10035679"/>
                <a:gd name="connsiteY6545" fmla="*/ 246936 h 5893281"/>
                <a:gd name="connsiteX6546" fmla="*/ 6104603 w 10035679"/>
                <a:gd name="connsiteY6546" fmla="*/ 232447 h 5893281"/>
                <a:gd name="connsiteX6547" fmla="*/ 6119094 w 10035679"/>
                <a:gd name="connsiteY6547" fmla="*/ 222183 h 5893281"/>
                <a:gd name="connsiteX6548" fmla="*/ 3413670 w 10035679"/>
                <a:gd name="connsiteY6548" fmla="*/ 203466 h 5893281"/>
                <a:gd name="connsiteX6549" fmla="*/ 3414272 w 10035679"/>
                <a:gd name="connsiteY6549" fmla="*/ 203466 h 5893281"/>
                <a:gd name="connsiteX6550" fmla="*/ 3442650 w 10035679"/>
                <a:gd name="connsiteY6550" fmla="*/ 203466 h 5893281"/>
                <a:gd name="connsiteX6551" fmla="*/ 3448688 w 10035679"/>
                <a:gd name="connsiteY6551" fmla="*/ 222183 h 5893281"/>
                <a:gd name="connsiteX6552" fmla="*/ 3456536 w 10035679"/>
                <a:gd name="connsiteY6552" fmla="*/ 232447 h 5893281"/>
                <a:gd name="connsiteX6553" fmla="*/ 3462575 w 10035679"/>
                <a:gd name="connsiteY6553" fmla="*/ 246936 h 5893281"/>
                <a:gd name="connsiteX6554" fmla="*/ 3466800 w 10035679"/>
                <a:gd name="connsiteY6554" fmla="*/ 269276 h 5893281"/>
                <a:gd name="connsiteX6555" fmla="*/ 3460762 w 10035679"/>
                <a:gd name="connsiteY6555" fmla="*/ 269276 h 5893281"/>
                <a:gd name="connsiteX6556" fmla="*/ 3438424 w 10035679"/>
                <a:gd name="connsiteY6556" fmla="*/ 254785 h 5893281"/>
                <a:gd name="connsiteX6557" fmla="*/ 3423932 w 10035679"/>
                <a:gd name="connsiteY6557" fmla="*/ 240295 h 5893281"/>
                <a:gd name="connsiteX6558" fmla="*/ 3413670 w 10035679"/>
                <a:gd name="connsiteY6558" fmla="*/ 225806 h 5893281"/>
                <a:gd name="connsiteX6559" fmla="*/ 7410535 w 10035679"/>
                <a:gd name="connsiteY6559" fmla="*/ 158185 h 5893281"/>
                <a:gd name="connsiteX6560" fmla="*/ 7416572 w 10035679"/>
                <a:gd name="connsiteY6560" fmla="*/ 158185 h 5893281"/>
                <a:gd name="connsiteX6561" fmla="*/ 7424421 w 10035679"/>
                <a:gd name="connsiteY6561" fmla="*/ 162411 h 5893281"/>
                <a:gd name="connsiteX6562" fmla="*/ 7426232 w 10035679"/>
                <a:gd name="connsiteY6562" fmla="*/ 162411 h 5893281"/>
                <a:gd name="connsiteX6563" fmla="*/ 7430458 w 10035679"/>
                <a:gd name="connsiteY6563" fmla="*/ 162411 h 5893281"/>
                <a:gd name="connsiteX6564" fmla="*/ 7434686 w 10035679"/>
                <a:gd name="connsiteY6564" fmla="*/ 164222 h 5893281"/>
                <a:gd name="connsiteX6565" fmla="*/ 7426836 w 10035679"/>
                <a:gd name="connsiteY6565" fmla="*/ 172676 h 5893281"/>
                <a:gd name="connsiteX6566" fmla="*/ 7420798 w 10035679"/>
                <a:gd name="connsiteY6566" fmla="*/ 178712 h 5893281"/>
                <a:gd name="connsiteX6567" fmla="*/ 7416572 w 10035679"/>
                <a:gd name="connsiteY6567" fmla="*/ 188977 h 5893281"/>
                <a:gd name="connsiteX6568" fmla="*/ 7412346 w 10035679"/>
                <a:gd name="connsiteY6568" fmla="*/ 197429 h 5893281"/>
                <a:gd name="connsiteX6569" fmla="*/ 7410535 w 10035679"/>
                <a:gd name="connsiteY6569" fmla="*/ 211918 h 5893281"/>
                <a:gd name="connsiteX6570" fmla="*/ 7416572 w 10035679"/>
                <a:gd name="connsiteY6570" fmla="*/ 211918 h 5893281"/>
                <a:gd name="connsiteX6571" fmla="*/ 7424421 w 10035679"/>
                <a:gd name="connsiteY6571" fmla="*/ 201655 h 5893281"/>
                <a:gd name="connsiteX6572" fmla="*/ 7430458 w 10035679"/>
                <a:gd name="connsiteY6572" fmla="*/ 193203 h 5893281"/>
                <a:gd name="connsiteX6573" fmla="*/ 7438307 w 10035679"/>
                <a:gd name="connsiteY6573" fmla="*/ 187164 h 5893281"/>
                <a:gd name="connsiteX6574" fmla="*/ 7448572 w 10035679"/>
                <a:gd name="connsiteY6574" fmla="*/ 182938 h 5893281"/>
                <a:gd name="connsiteX6575" fmla="*/ 7469099 w 10035679"/>
                <a:gd name="connsiteY6575" fmla="*/ 203466 h 5893281"/>
                <a:gd name="connsiteX6576" fmla="*/ 7495665 w 10035679"/>
                <a:gd name="connsiteY6576" fmla="*/ 222183 h 5893281"/>
                <a:gd name="connsiteX6577" fmla="*/ 7511965 w 10035679"/>
                <a:gd name="connsiteY6577" fmla="*/ 236673 h 5893281"/>
                <a:gd name="connsiteX6578" fmla="*/ 7511965 w 10035679"/>
                <a:gd name="connsiteY6578" fmla="*/ 283767 h 5893281"/>
                <a:gd name="connsiteX6579" fmla="*/ 7524040 w 10035679"/>
                <a:gd name="connsiteY6579" fmla="*/ 294030 h 5893281"/>
                <a:gd name="connsiteX6580" fmla="*/ 7534305 w 10035679"/>
                <a:gd name="connsiteY6580" fmla="*/ 302482 h 5893281"/>
                <a:gd name="connsiteX6581" fmla="*/ 7544569 w 10035679"/>
                <a:gd name="connsiteY6581" fmla="*/ 304295 h 5893281"/>
                <a:gd name="connsiteX6582" fmla="*/ 7552419 w 10035679"/>
                <a:gd name="connsiteY6582" fmla="*/ 318783 h 5893281"/>
                <a:gd name="connsiteX6583" fmla="*/ 7558455 w 10035679"/>
                <a:gd name="connsiteY6583" fmla="*/ 347765 h 5893281"/>
                <a:gd name="connsiteX6584" fmla="*/ 7543965 w 10035679"/>
                <a:gd name="connsiteY6584" fmla="*/ 366482 h 5893281"/>
                <a:gd name="connsiteX6585" fmla="*/ 7537928 w 10035679"/>
                <a:gd name="connsiteY6585" fmla="*/ 385197 h 5893281"/>
                <a:gd name="connsiteX6586" fmla="*/ 7523437 w 10035679"/>
                <a:gd name="connsiteY6586" fmla="*/ 395461 h 5893281"/>
                <a:gd name="connsiteX6587" fmla="*/ 7505325 w 10035679"/>
                <a:gd name="connsiteY6587" fmla="*/ 399687 h 5893281"/>
                <a:gd name="connsiteX6588" fmla="*/ 7472720 w 10035679"/>
                <a:gd name="connsiteY6588" fmla="*/ 401498 h 5893281"/>
                <a:gd name="connsiteX6589" fmla="*/ 7448572 w 10035679"/>
                <a:gd name="connsiteY6589" fmla="*/ 380971 h 5893281"/>
                <a:gd name="connsiteX6590" fmla="*/ 7411743 w 10035679"/>
                <a:gd name="connsiteY6590" fmla="*/ 362254 h 5893281"/>
                <a:gd name="connsiteX6591" fmla="*/ 7373101 w 10035679"/>
                <a:gd name="connsiteY6591" fmla="*/ 351991 h 5893281"/>
                <a:gd name="connsiteX6592" fmla="*/ 7334462 w 10035679"/>
                <a:gd name="connsiteY6592" fmla="*/ 337500 h 5893281"/>
                <a:gd name="connsiteX6593" fmla="*/ 7300046 w 10035679"/>
                <a:gd name="connsiteY6593" fmla="*/ 323011 h 5893281"/>
                <a:gd name="connsiteX6594" fmla="*/ 7277708 w 10035679"/>
                <a:gd name="connsiteY6594" fmla="*/ 302482 h 5893281"/>
                <a:gd name="connsiteX6595" fmla="*/ 7292197 w 10035679"/>
                <a:gd name="connsiteY6595" fmla="*/ 294030 h 5893281"/>
                <a:gd name="connsiteX6596" fmla="*/ 7302462 w 10035679"/>
                <a:gd name="connsiteY6596" fmla="*/ 287993 h 5893281"/>
                <a:gd name="connsiteX6597" fmla="*/ 7310311 w 10035679"/>
                <a:gd name="connsiteY6597" fmla="*/ 279539 h 5893281"/>
                <a:gd name="connsiteX6598" fmla="*/ 7314537 w 10035679"/>
                <a:gd name="connsiteY6598" fmla="*/ 269276 h 5893281"/>
                <a:gd name="connsiteX6599" fmla="*/ 7316348 w 10035679"/>
                <a:gd name="connsiteY6599" fmla="*/ 250559 h 5893281"/>
                <a:gd name="connsiteX6600" fmla="*/ 7314537 w 10035679"/>
                <a:gd name="connsiteY6600" fmla="*/ 244523 h 5893281"/>
                <a:gd name="connsiteX6601" fmla="*/ 7310311 w 10035679"/>
                <a:gd name="connsiteY6601" fmla="*/ 232447 h 5893281"/>
                <a:gd name="connsiteX6602" fmla="*/ 7310311 w 10035679"/>
                <a:gd name="connsiteY6602" fmla="*/ 217352 h 5893281"/>
                <a:gd name="connsiteX6603" fmla="*/ 7310311 w 10035679"/>
                <a:gd name="connsiteY6603" fmla="*/ 202863 h 5893281"/>
                <a:gd name="connsiteX6604" fmla="*/ 7310311 w 10035679"/>
                <a:gd name="connsiteY6604" fmla="*/ 201050 h 5893281"/>
                <a:gd name="connsiteX6605" fmla="*/ 7314537 w 10035679"/>
                <a:gd name="connsiteY6605" fmla="*/ 201050 h 5893281"/>
                <a:gd name="connsiteX6606" fmla="*/ 7316348 w 10035679"/>
                <a:gd name="connsiteY6606" fmla="*/ 196824 h 5893281"/>
                <a:gd name="connsiteX6607" fmla="*/ 7348950 w 10035679"/>
                <a:gd name="connsiteY6607" fmla="*/ 188372 h 5893281"/>
                <a:gd name="connsiteX6608" fmla="*/ 7383366 w 10035679"/>
                <a:gd name="connsiteY6608" fmla="*/ 172071 h 5893281"/>
                <a:gd name="connsiteX6609" fmla="*/ 6960130 w 10035679"/>
                <a:gd name="connsiteY6609" fmla="*/ 149733 h 5893281"/>
                <a:gd name="connsiteX6610" fmla="*/ 6980657 w 10035679"/>
                <a:gd name="connsiteY6610" fmla="*/ 149733 h 5893281"/>
                <a:gd name="connsiteX6611" fmla="*/ 7009034 w 10035679"/>
                <a:gd name="connsiteY6611" fmla="*/ 178712 h 5893281"/>
                <a:gd name="connsiteX6612" fmla="*/ 7045863 w 10035679"/>
                <a:gd name="connsiteY6612" fmla="*/ 203466 h 5893281"/>
                <a:gd name="connsiteX6613" fmla="*/ 7045863 w 10035679"/>
                <a:gd name="connsiteY6613" fmla="*/ 211315 h 5893281"/>
                <a:gd name="connsiteX6614" fmla="*/ 7038014 w 10035679"/>
                <a:gd name="connsiteY6614" fmla="*/ 211315 h 5893281"/>
                <a:gd name="connsiteX6615" fmla="*/ 7038014 w 10035679"/>
                <a:gd name="connsiteY6615" fmla="*/ 221580 h 5893281"/>
                <a:gd name="connsiteX6616" fmla="*/ 7003600 w 10035679"/>
                <a:gd name="connsiteY6616" fmla="*/ 202863 h 5893281"/>
                <a:gd name="connsiteX6617" fmla="*/ 6979450 w 10035679"/>
                <a:gd name="connsiteY6617" fmla="*/ 178109 h 5893281"/>
                <a:gd name="connsiteX6618" fmla="*/ 6247694 w 10035679"/>
                <a:gd name="connsiteY6618" fmla="*/ 139468 h 5893281"/>
                <a:gd name="connsiteX6619" fmla="*/ 6276071 w 10035679"/>
                <a:gd name="connsiteY6619" fmla="*/ 147920 h 5893281"/>
                <a:gd name="connsiteX6620" fmla="*/ 6298409 w 10035679"/>
                <a:gd name="connsiteY6620" fmla="*/ 153959 h 5893281"/>
                <a:gd name="connsiteX6621" fmla="*/ 6318939 w 10035679"/>
                <a:gd name="connsiteY6621" fmla="*/ 164222 h 5893281"/>
                <a:gd name="connsiteX6622" fmla="*/ 6318939 w 10035679"/>
                <a:gd name="connsiteY6622" fmla="*/ 182938 h 5893281"/>
                <a:gd name="connsiteX6623" fmla="*/ 6300825 w 10035679"/>
                <a:gd name="connsiteY6623" fmla="*/ 187164 h 5893281"/>
                <a:gd name="connsiteX6624" fmla="*/ 6284523 w 10035679"/>
                <a:gd name="connsiteY6624" fmla="*/ 193203 h 5893281"/>
                <a:gd name="connsiteX6625" fmla="*/ 6257959 w 10035679"/>
                <a:gd name="connsiteY6625" fmla="*/ 197429 h 5893281"/>
                <a:gd name="connsiteX6626" fmla="*/ 6247694 w 10035679"/>
                <a:gd name="connsiteY6626" fmla="*/ 201655 h 5893281"/>
                <a:gd name="connsiteX6627" fmla="*/ 6241658 w 10035679"/>
                <a:gd name="connsiteY6627" fmla="*/ 203466 h 5893281"/>
                <a:gd name="connsiteX6628" fmla="*/ 6229582 w 10035679"/>
                <a:gd name="connsiteY6628" fmla="*/ 203466 h 5893281"/>
                <a:gd name="connsiteX6629" fmla="*/ 6219318 w 10035679"/>
                <a:gd name="connsiteY6629" fmla="*/ 203466 h 5893281"/>
                <a:gd name="connsiteX6630" fmla="*/ 6219318 w 10035679"/>
                <a:gd name="connsiteY6630" fmla="*/ 182938 h 5893281"/>
                <a:gd name="connsiteX6631" fmla="*/ 6227167 w 10035679"/>
                <a:gd name="connsiteY6631" fmla="*/ 172676 h 5893281"/>
                <a:gd name="connsiteX6632" fmla="*/ 6237430 w 10035679"/>
                <a:gd name="connsiteY6632" fmla="*/ 158185 h 5893281"/>
                <a:gd name="connsiteX6633" fmla="*/ 5383112 w 10035679"/>
                <a:gd name="connsiteY6633" fmla="*/ 118941 h 5893281"/>
                <a:gd name="connsiteX6634" fmla="*/ 5383112 w 10035679"/>
                <a:gd name="connsiteY6634" fmla="*/ 158185 h 5893281"/>
                <a:gd name="connsiteX6635" fmla="*/ 5397601 w 10035679"/>
                <a:gd name="connsiteY6635" fmla="*/ 158185 h 5893281"/>
                <a:gd name="connsiteX6636" fmla="*/ 5405450 w 10035679"/>
                <a:gd name="connsiteY6636" fmla="*/ 153959 h 5893281"/>
                <a:gd name="connsiteX6637" fmla="*/ 5411489 w 10035679"/>
                <a:gd name="connsiteY6637" fmla="*/ 153959 h 5893281"/>
                <a:gd name="connsiteX6638" fmla="*/ 5419336 w 10035679"/>
                <a:gd name="connsiteY6638" fmla="*/ 153959 h 5893281"/>
                <a:gd name="connsiteX6639" fmla="*/ 5421149 w 10035679"/>
                <a:gd name="connsiteY6639" fmla="*/ 153959 h 5893281"/>
                <a:gd name="connsiteX6640" fmla="*/ 5428998 w 10035679"/>
                <a:gd name="connsiteY6640" fmla="*/ 158185 h 5893281"/>
                <a:gd name="connsiteX6641" fmla="*/ 5439261 w 10035679"/>
                <a:gd name="connsiteY6641" fmla="*/ 164222 h 5893281"/>
                <a:gd name="connsiteX6642" fmla="*/ 5439261 w 10035679"/>
                <a:gd name="connsiteY6642" fmla="*/ 182938 h 5893281"/>
                <a:gd name="connsiteX6643" fmla="*/ 5447110 w 10035679"/>
                <a:gd name="connsiteY6643" fmla="*/ 187164 h 5893281"/>
                <a:gd name="connsiteX6644" fmla="*/ 5457375 w 10035679"/>
                <a:gd name="connsiteY6644" fmla="*/ 187164 h 5893281"/>
                <a:gd name="connsiteX6645" fmla="*/ 5463412 w 10035679"/>
                <a:gd name="connsiteY6645" fmla="*/ 182938 h 5893281"/>
                <a:gd name="connsiteX6646" fmla="*/ 5475487 w 10035679"/>
                <a:gd name="connsiteY6646" fmla="*/ 182938 h 5893281"/>
                <a:gd name="connsiteX6647" fmla="*/ 5477298 w 10035679"/>
                <a:gd name="connsiteY6647" fmla="*/ 178712 h 5893281"/>
                <a:gd name="connsiteX6648" fmla="*/ 5485147 w 10035679"/>
                <a:gd name="connsiteY6648" fmla="*/ 182938 h 5893281"/>
                <a:gd name="connsiteX6649" fmla="*/ 5491186 w 10035679"/>
                <a:gd name="connsiteY6649" fmla="*/ 188977 h 5893281"/>
                <a:gd name="connsiteX6650" fmla="*/ 5499033 w 10035679"/>
                <a:gd name="connsiteY6650" fmla="*/ 201050 h 5893281"/>
                <a:gd name="connsiteX6651" fmla="*/ 5505072 w 10035679"/>
                <a:gd name="connsiteY6651" fmla="*/ 211315 h 5893281"/>
                <a:gd name="connsiteX6652" fmla="*/ 5494807 w 10035679"/>
                <a:gd name="connsiteY6652" fmla="*/ 236069 h 5893281"/>
                <a:gd name="connsiteX6653" fmla="*/ 5484544 w 10035679"/>
                <a:gd name="connsiteY6653" fmla="*/ 260824 h 5893281"/>
                <a:gd name="connsiteX6654" fmla="*/ 5476695 w 10035679"/>
                <a:gd name="connsiteY6654" fmla="*/ 289804 h 5893281"/>
                <a:gd name="connsiteX6655" fmla="*/ 5452544 w 10035679"/>
                <a:gd name="connsiteY6655" fmla="*/ 289804 h 5893281"/>
                <a:gd name="connsiteX6656" fmla="*/ 5434432 w 10035679"/>
                <a:gd name="connsiteY6656" fmla="*/ 298256 h 5893281"/>
                <a:gd name="connsiteX6657" fmla="*/ 5418131 w 10035679"/>
                <a:gd name="connsiteY6657" fmla="*/ 308521 h 5893281"/>
                <a:gd name="connsiteX6658" fmla="*/ 5389754 w 10035679"/>
                <a:gd name="connsiteY6658" fmla="*/ 316973 h 5893281"/>
                <a:gd name="connsiteX6659" fmla="*/ 5371640 w 10035679"/>
                <a:gd name="connsiteY6659" fmla="*/ 302482 h 5893281"/>
                <a:gd name="connsiteX6660" fmla="*/ 5347489 w 10035679"/>
                <a:gd name="connsiteY6660" fmla="*/ 294030 h 5893281"/>
                <a:gd name="connsiteX6661" fmla="*/ 5323340 w 10035679"/>
                <a:gd name="connsiteY6661" fmla="*/ 283767 h 5893281"/>
                <a:gd name="connsiteX6662" fmla="*/ 5319114 w 10035679"/>
                <a:gd name="connsiteY6662" fmla="*/ 275313 h 5893281"/>
                <a:gd name="connsiteX6663" fmla="*/ 5319114 w 10035679"/>
                <a:gd name="connsiteY6663" fmla="*/ 269276 h 5893281"/>
                <a:gd name="connsiteX6664" fmla="*/ 5314886 w 10035679"/>
                <a:gd name="connsiteY6664" fmla="*/ 260824 h 5893281"/>
                <a:gd name="connsiteX6665" fmla="*/ 5310660 w 10035679"/>
                <a:gd name="connsiteY6665" fmla="*/ 250559 h 5893281"/>
                <a:gd name="connsiteX6666" fmla="*/ 5300398 w 10035679"/>
                <a:gd name="connsiteY6666" fmla="*/ 240295 h 5893281"/>
                <a:gd name="connsiteX6667" fmla="*/ 5290133 w 10035679"/>
                <a:gd name="connsiteY6667" fmla="*/ 230032 h 5893281"/>
                <a:gd name="connsiteX6668" fmla="*/ 5282284 w 10035679"/>
                <a:gd name="connsiteY6668" fmla="*/ 221580 h 5893281"/>
                <a:gd name="connsiteX6669" fmla="*/ 5276247 w 10035679"/>
                <a:gd name="connsiteY6669" fmla="*/ 207089 h 5893281"/>
                <a:gd name="connsiteX6670" fmla="*/ 5272021 w 10035679"/>
                <a:gd name="connsiteY6670" fmla="*/ 182336 h 5893281"/>
                <a:gd name="connsiteX6671" fmla="*/ 5286510 w 10035679"/>
                <a:gd name="connsiteY6671" fmla="*/ 163619 h 5893281"/>
                <a:gd name="connsiteX6672" fmla="*/ 5296774 w 10035679"/>
                <a:gd name="connsiteY6672" fmla="*/ 149128 h 5893281"/>
                <a:gd name="connsiteX6673" fmla="*/ 5311265 w 10035679"/>
                <a:gd name="connsiteY6673" fmla="*/ 149128 h 5893281"/>
                <a:gd name="connsiteX6674" fmla="*/ 5323340 w 10035679"/>
                <a:gd name="connsiteY6674" fmla="*/ 153354 h 5893281"/>
                <a:gd name="connsiteX6675" fmla="*/ 5337829 w 10035679"/>
                <a:gd name="connsiteY6675" fmla="*/ 157580 h 5893281"/>
                <a:gd name="connsiteX6676" fmla="*/ 5352320 w 10035679"/>
                <a:gd name="connsiteY6676" fmla="*/ 157580 h 5893281"/>
                <a:gd name="connsiteX6677" fmla="*/ 5352320 w 10035679"/>
                <a:gd name="connsiteY6677" fmla="*/ 132826 h 5893281"/>
                <a:gd name="connsiteX6678" fmla="*/ 5358357 w 10035679"/>
                <a:gd name="connsiteY6678" fmla="*/ 128600 h 5893281"/>
                <a:gd name="connsiteX6679" fmla="*/ 5366206 w 10035679"/>
                <a:gd name="connsiteY6679" fmla="*/ 124374 h 5893281"/>
                <a:gd name="connsiteX6680" fmla="*/ 5368019 w 10035679"/>
                <a:gd name="connsiteY6680" fmla="*/ 124374 h 5893281"/>
                <a:gd name="connsiteX6681" fmla="*/ 5375866 w 10035679"/>
                <a:gd name="connsiteY6681" fmla="*/ 120148 h 5893281"/>
                <a:gd name="connsiteX6682" fmla="*/ 6298409 w 10035679"/>
                <a:gd name="connsiteY6682" fmla="*/ 92374 h 5893281"/>
                <a:gd name="connsiteX6683" fmla="*/ 6326788 w 10035679"/>
                <a:gd name="connsiteY6683" fmla="*/ 92374 h 5893281"/>
                <a:gd name="connsiteX6684" fmla="*/ 6343089 w 10035679"/>
                <a:gd name="connsiteY6684" fmla="*/ 111091 h 5893281"/>
                <a:gd name="connsiteX6685" fmla="*/ 6361202 w 10035679"/>
                <a:gd name="connsiteY6685" fmla="*/ 121356 h 5893281"/>
                <a:gd name="connsiteX6686" fmla="*/ 6375692 w 10035679"/>
                <a:gd name="connsiteY6686" fmla="*/ 135845 h 5893281"/>
                <a:gd name="connsiteX6687" fmla="*/ 6390181 w 10035679"/>
                <a:gd name="connsiteY6687" fmla="*/ 158185 h 5893281"/>
                <a:gd name="connsiteX6688" fmla="*/ 6357578 w 10035679"/>
                <a:gd name="connsiteY6688" fmla="*/ 158185 h 5893281"/>
                <a:gd name="connsiteX6689" fmla="*/ 6337051 w 10035679"/>
                <a:gd name="connsiteY6689" fmla="*/ 135845 h 5893281"/>
                <a:gd name="connsiteX6690" fmla="*/ 6314713 w 10035679"/>
                <a:gd name="connsiteY6690" fmla="*/ 119543 h 5893281"/>
                <a:gd name="connsiteX6691" fmla="*/ 2716324 w 10035679"/>
                <a:gd name="connsiteY6691" fmla="*/ 92374 h 5893281"/>
                <a:gd name="connsiteX6692" fmla="*/ 2740474 w 10035679"/>
                <a:gd name="connsiteY6692" fmla="*/ 92374 h 5893281"/>
                <a:gd name="connsiteX6693" fmla="*/ 2750737 w 10035679"/>
                <a:gd name="connsiteY6693" fmla="*/ 100827 h 5893281"/>
                <a:gd name="connsiteX6694" fmla="*/ 2758586 w 10035679"/>
                <a:gd name="connsiteY6694" fmla="*/ 106865 h 5893281"/>
                <a:gd name="connsiteX6695" fmla="*/ 2762813 w 10035679"/>
                <a:gd name="connsiteY6695" fmla="*/ 115317 h 5893281"/>
                <a:gd name="connsiteX6696" fmla="*/ 2768851 w 10035679"/>
                <a:gd name="connsiteY6696" fmla="*/ 125582 h 5893281"/>
                <a:gd name="connsiteX6697" fmla="*/ 2773077 w 10035679"/>
                <a:gd name="connsiteY6697" fmla="*/ 134034 h 5893281"/>
                <a:gd name="connsiteX6698" fmla="*/ 2791188 w 10035679"/>
                <a:gd name="connsiteY6698" fmla="*/ 115317 h 5893281"/>
                <a:gd name="connsiteX6699" fmla="*/ 2811717 w 10035679"/>
                <a:gd name="connsiteY6699" fmla="*/ 106865 h 5893281"/>
                <a:gd name="connsiteX6700" fmla="*/ 2844320 w 10035679"/>
                <a:gd name="connsiteY6700" fmla="*/ 111091 h 5893281"/>
                <a:gd name="connsiteX6701" fmla="*/ 2844320 w 10035679"/>
                <a:gd name="connsiteY6701" fmla="*/ 140071 h 5893281"/>
                <a:gd name="connsiteX6702" fmla="*/ 2888998 w 10035679"/>
                <a:gd name="connsiteY6702" fmla="*/ 144299 h 5893281"/>
                <a:gd name="connsiteX6703" fmla="*/ 2929450 w 10035679"/>
                <a:gd name="connsiteY6703" fmla="*/ 150336 h 5893281"/>
                <a:gd name="connsiteX6704" fmla="*/ 2963866 w 10035679"/>
                <a:gd name="connsiteY6704" fmla="*/ 158788 h 5893281"/>
                <a:gd name="connsiteX6705" fmla="*/ 3002506 w 10035679"/>
                <a:gd name="connsiteY6705" fmla="*/ 163014 h 5893281"/>
                <a:gd name="connsiteX6706" fmla="*/ 3045374 w 10035679"/>
                <a:gd name="connsiteY6706" fmla="*/ 158788 h 5893281"/>
                <a:gd name="connsiteX6707" fmla="*/ 3045374 w 10035679"/>
                <a:gd name="connsiteY6707" fmla="*/ 183543 h 5893281"/>
                <a:gd name="connsiteX6708" fmla="*/ 3053223 w 10035679"/>
                <a:gd name="connsiteY6708" fmla="*/ 183543 h 5893281"/>
                <a:gd name="connsiteX6709" fmla="*/ 3059259 w 10035679"/>
                <a:gd name="connsiteY6709" fmla="*/ 183543 h 5893281"/>
                <a:gd name="connsiteX6710" fmla="*/ 3063486 w 10035679"/>
                <a:gd name="connsiteY6710" fmla="*/ 183543 h 5893281"/>
                <a:gd name="connsiteX6711" fmla="*/ 3067712 w 10035679"/>
                <a:gd name="connsiteY6711" fmla="*/ 187769 h 5893281"/>
                <a:gd name="connsiteX6712" fmla="*/ 3071938 w 10035679"/>
                <a:gd name="connsiteY6712" fmla="*/ 189580 h 5893281"/>
                <a:gd name="connsiteX6713" fmla="*/ 3064090 w 10035679"/>
                <a:gd name="connsiteY6713" fmla="*/ 189580 h 5893281"/>
                <a:gd name="connsiteX6714" fmla="*/ 3030883 w 10035679"/>
                <a:gd name="connsiteY6714" fmla="*/ 211315 h 5893281"/>
                <a:gd name="connsiteX6715" fmla="*/ 2992243 w 10035679"/>
                <a:gd name="connsiteY6715" fmla="*/ 236069 h 5893281"/>
                <a:gd name="connsiteX6716" fmla="*/ 2945752 w 10035679"/>
                <a:gd name="connsiteY6716" fmla="*/ 258409 h 5893281"/>
                <a:gd name="connsiteX6717" fmla="*/ 2902886 w 10035679"/>
                <a:gd name="connsiteY6717" fmla="*/ 283162 h 5893281"/>
                <a:gd name="connsiteX6718" fmla="*/ 2872697 w 10035679"/>
                <a:gd name="connsiteY6718" fmla="*/ 303690 h 5893281"/>
                <a:gd name="connsiteX6719" fmla="*/ 2850359 w 10035679"/>
                <a:gd name="connsiteY6719" fmla="*/ 322407 h 5893281"/>
                <a:gd name="connsiteX6720" fmla="*/ 2882961 w 10035679"/>
                <a:gd name="connsiteY6720" fmla="*/ 322407 h 5893281"/>
                <a:gd name="connsiteX6721" fmla="*/ 2893225 w 10035679"/>
                <a:gd name="connsiteY6721" fmla="*/ 316370 h 5893281"/>
                <a:gd name="connsiteX6722" fmla="*/ 2903490 w 10035679"/>
                <a:gd name="connsiteY6722" fmla="*/ 312142 h 5893281"/>
                <a:gd name="connsiteX6723" fmla="*/ 2915564 w 10035679"/>
                <a:gd name="connsiteY6723" fmla="*/ 307916 h 5893281"/>
                <a:gd name="connsiteX6724" fmla="*/ 2930056 w 10035679"/>
                <a:gd name="connsiteY6724" fmla="*/ 307916 h 5893281"/>
                <a:gd name="connsiteX6725" fmla="*/ 2930056 w 10035679"/>
                <a:gd name="connsiteY6725" fmla="*/ 316370 h 5893281"/>
                <a:gd name="connsiteX6726" fmla="*/ 2887187 w 10035679"/>
                <a:gd name="connsiteY6726" fmla="*/ 347160 h 5893281"/>
                <a:gd name="connsiteX6727" fmla="*/ 2850359 w 10035679"/>
                <a:gd name="connsiteY6727" fmla="*/ 379763 h 5893281"/>
                <a:gd name="connsiteX6728" fmla="*/ 2820169 w 10035679"/>
                <a:gd name="connsiteY6728" fmla="*/ 412366 h 5893281"/>
                <a:gd name="connsiteX6729" fmla="*/ 2783340 w 10035679"/>
                <a:gd name="connsiteY6729" fmla="*/ 441347 h 5893281"/>
                <a:gd name="connsiteX6730" fmla="*/ 2744700 w 10035679"/>
                <a:gd name="connsiteY6730" fmla="*/ 466101 h 5893281"/>
                <a:gd name="connsiteX6731" fmla="*/ 2693984 w 10035679"/>
                <a:gd name="connsiteY6731" fmla="*/ 480592 h 5893281"/>
                <a:gd name="connsiteX6732" fmla="*/ 2693984 w 10035679"/>
                <a:gd name="connsiteY6732" fmla="*/ 505345 h 5893281"/>
                <a:gd name="connsiteX6733" fmla="*/ 2669834 w 10035679"/>
                <a:gd name="connsiteY6733" fmla="*/ 509571 h 5893281"/>
                <a:gd name="connsiteX6734" fmla="*/ 2641459 w 10035679"/>
                <a:gd name="connsiteY6734" fmla="*/ 519836 h 5893281"/>
                <a:gd name="connsiteX6735" fmla="*/ 2625155 w 10035679"/>
                <a:gd name="connsiteY6735" fmla="*/ 534327 h 5893281"/>
                <a:gd name="connsiteX6736" fmla="*/ 2635420 w 10035679"/>
                <a:gd name="connsiteY6736" fmla="*/ 542779 h 5893281"/>
                <a:gd name="connsiteX6737" fmla="*/ 2641459 w 10035679"/>
                <a:gd name="connsiteY6737" fmla="*/ 548815 h 5893281"/>
                <a:gd name="connsiteX6738" fmla="*/ 2645684 w 10035679"/>
                <a:gd name="connsiteY6738" fmla="*/ 553042 h 5893281"/>
                <a:gd name="connsiteX6739" fmla="*/ 2645684 w 10035679"/>
                <a:gd name="connsiteY6739" fmla="*/ 559080 h 5893281"/>
                <a:gd name="connsiteX6740" fmla="*/ 2645684 w 10035679"/>
                <a:gd name="connsiteY6740" fmla="*/ 567532 h 5893281"/>
                <a:gd name="connsiteX6741" fmla="*/ 2641459 w 10035679"/>
                <a:gd name="connsiteY6741" fmla="*/ 577797 h 5893281"/>
                <a:gd name="connsiteX6742" fmla="*/ 2641459 w 10035679"/>
                <a:gd name="connsiteY6742" fmla="*/ 592286 h 5893281"/>
                <a:gd name="connsiteX6743" fmla="*/ 2564176 w 10035679"/>
                <a:gd name="connsiteY6743" fmla="*/ 598324 h 5893281"/>
                <a:gd name="connsiteX6744" fmla="*/ 2564176 w 10035679"/>
                <a:gd name="connsiteY6744" fmla="*/ 606777 h 5893281"/>
                <a:gd name="connsiteX6745" fmla="*/ 2574440 w 10035679"/>
                <a:gd name="connsiteY6745" fmla="*/ 611003 h 5893281"/>
                <a:gd name="connsiteX6746" fmla="*/ 2578666 w 10035679"/>
                <a:gd name="connsiteY6746" fmla="*/ 611003 h 5893281"/>
                <a:gd name="connsiteX6747" fmla="*/ 2584705 w 10035679"/>
                <a:gd name="connsiteY6747" fmla="*/ 611003 h 5893281"/>
                <a:gd name="connsiteX6748" fmla="*/ 2588931 w 10035679"/>
                <a:gd name="connsiteY6748" fmla="*/ 612815 h 5893281"/>
                <a:gd name="connsiteX6749" fmla="*/ 2588931 w 10035679"/>
                <a:gd name="connsiteY6749" fmla="*/ 617041 h 5893281"/>
                <a:gd name="connsiteX6750" fmla="*/ 2596780 w 10035679"/>
                <a:gd name="connsiteY6750" fmla="*/ 625494 h 5893281"/>
                <a:gd name="connsiteX6751" fmla="*/ 2584705 w 10035679"/>
                <a:gd name="connsiteY6751" fmla="*/ 625494 h 5893281"/>
                <a:gd name="connsiteX6752" fmla="*/ 2568404 w 10035679"/>
                <a:gd name="connsiteY6752" fmla="*/ 631530 h 5893281"/>
                <a:gd name="connsiteX6753" fmla="*/ 2546063 w 10035679"/>
                <a:gd name="connsiteY6753" fmla="*/ 639984 h 5893281"/>
                <a:gd name="connsiteX6754" fmla="*/ 2525536 w 10035679"/>
                <a:gd name="connsiteY6754" fmla="*/ 646021 h 5893281"/>
                <a:gd name="connsiteX6755" fmla="*/ 2531573 w 10035679"/>
                <a:gd name="connsiteY6755" fmla="*/ 650247 h 5893281"/>
                <a:gd name="connsiteX6756" fmla="*/ 2535801 w 10035679"/>
                <a:gd name="connsiteY6756" fmla="*/ 650247 h 5893281"/>
                <a:gd name="connsiteX6757" fmla="*/ 2540027 w 10035679"/>
                <a:gd name="connsiteY6757" fmla="*/ 650247 h 5893281"/>
                <a:gd name="connsiteX6758" fmla="*/ 2541837 w 10035679"/>
                <a:gd name="connsiteY6758" fmla="*/ 654473 h 5893281"/>
                <a:gd name="connsiteX6759" fmla="*/ 2546063 w 10035679"/>
                <a:gd name="connsiteY6759" fmla="*/ 654473 h 5893281"/>
                <a:gd name="connsiteX6760" fmla="*/ 2541837 w 10035679"/>
                <a:gd name="connsiteY6760" fmla="*/ 660512 h 5893281"/>
                <a:gd name="connsiteX6761" fmla="*/ 2540027 w 10035679"/>
                <a:gd name="connsiteY6761" fmla="*/ 668964 h 5893281"/>
                <a:gd name="connsiteX6762" fmla="*/ 2535801 w 10035679"/>
                <a:gd name="connsiteY6762" fmla="*/ 670774 h 5893281"/>
                <a:gd name="connsiteX6763" fmla="*/ 2540027 w 10035679"/>
                <a:gd name="connsiteY6763" fmla="*/ 675001 h 5893281"/>
                <a:gd name="connsiteX6764" fmla="*/ 2540027 w 10035679"/>
                <a:gd name="connsiteY6764" fmla="*/ 679229 h 5893281"/>
                <a:gd name="connsiteX6765" fmla="*/ 2541837 w 10035679"/>
                <a:gd name="connsiteY6765" fmla="*/ 685265 h 5893281"/>
                <a:gd name="connsiteX6766" fmla="*/ 2546063 w 10035679"/>
                <a:gd name="connsiteY6766" fmla="*/ 693717 h 5893281"/>
                <a:gd name="connsiteX6767" fmla="*/ 2531573 w 10035679"/>
                <a:gd name="connsiteY6767" fmla="*/ 697943 h 5893281"/>
                <a:gd name="connsiteX6768" fmla="*/ 2521310 w 10035679"/>
                <a:gd name="connsiteY6768" fmla="*/ 697943 h 5893281"/>
                <a:gd name="connsiteX6769" fmla="*/ 2511045 w 10035679"/>
                <a:gd name="connsiteY6769" fmla="*/ 697943 h 5893281"/>
                <a:gd name="connsiteX6770" fmla="*/ 2498970 w 10035679"/>
                <a:gd name="connsiteY6770" fmla="*/ 703982 h 5893281"/>
                <a:gd name="connsiteX6771" fmla="*/ 2535801 w 10035679"/>
                <a:gd name="connsiteY6771" fmla="*/ 703982 h 5893281"/>
                <a:gd name="connsiteX6772" fmla="*/ 2564176 w 10035679"/>
                <a:gd name="connsiteY6772" fmla="*/ 712434 h 5893281"/>
                <a:gd name="connsiteX6773" fmla="*/ 2564176 w 10035679"/>
                <a:gd name="connsiteY6773" fmla="*/ 726925 h 5893281"/>
                <a:gd name="connsiteX6774" fmla="*/ 2517687 w 10035679"/>
                <a:gd name="connsiteY6774" fmla="*/ 726925 h 5893281"/>
                <a:gd name="connsiteX6775" fmla="*/ 2513461 w 10035679"/>
                <a:gd name="connsiteY6775" fmla="*/ 737188 h 5893281"/>
                <a:gd name="connsiteX6776" fmla="*/ 2513461 w 10035679"/>
                <a:gd name="connsiteY6776" fmla="*/ 741414 h 5893281"/>
                <a:gd name="connsiteX6777" fmla="*/ 2513461 w 10035679"/>
                <a:gd name="connsiteY6777" fmla="*/ 743226 h 5893281"/>
                <a:gd name="connsiteX6778" fmla="*/ 2511650 w 10035679"/>
                <a:gd name="connsiteY6778" fmla="*/ 747453 h 5893281"/>
                <a:gd name="connsiteX6779" fmla="*/ 2507424 w 10035679"/>
                <a:gd name="connsiteY6779" fmla="*/ 751679 h 5893281"/>
                <a:gd name="connsiteX6780" fmla="*/ 2489310 w 10035679"/>
                <a:gd name="connsiteY6780" fmla="*/ 757715 h 5893281"/>
                <a:gd name="connsiteX6781" fmla="*/ 2465159 w 10035679"/>
                <a:gd name="connsiteY6781" fmla="*/ 757715 h 5893281"/>
                <a:gd name="connsiteX6782" fmla="*/ 2441009 w 10035679"/>
                <a:gd name="connsiteY6782" fmla="*/ 757715 h 5893281"/>
                <a:gd name="connsiteX6783" fmla="*/ 2416861 w 10035679"/>
                <a:gd name="connsiteY6783" fmla="*/ 743226 h 5893281"/>
                <a:gd name="connsiteX6784" fmla="*/ 2384258 w 10035679"/>
                <a:gd name="connsiteY6784" fmla="*/ 743226 h 5893281"/>
                <a:gd name="connsiteX6785" fmla="*/ 2351654 w 10035679"/>
                <a:gd name="connsiteY6785" fmla="*/ 747453 h 5893281"/>
                <a:gd name="connsiteX6786" fmla="*/ 2317238 w 10035679"/>
                <a:gd name="connsiteY6786" fmla="*/ 751679 h 5893281"/>
                <a:gd name="connsiteX6787" fmla="*/ 2284636 w 10035679"/>
                <a:gd name="connsiteY6787" fmla="*/ 747453 h 5893281"/>
                <a:gd name="connsiteX6788" fmla="*/ 2252033 w 10035679"/>
                <a:gd name="connsiteY6788" fmla="*/ 737188 h 5893281"/>
                <a:gd name="connsiteX6789" fmla="*/ 2250222 w 10035679"/>
                <a:gd name="connsiteY6789" fmla="*/ 732962 h 5893281"/>
                <a:gd name="connsiteX6790" fmla="*/ 2250222 w 10035679"/>
                <a:gd name="connsiteY6790" fmla="*/ 728736 h 5893281"/>
                <a:gd name="connsiteX6791" fmla="*/ 2245996 w 10035679"/>
                <a:gd name="connsiteY6791" fmla="*/ 728736 h 5893281"/>
                <a:gd name="connsiteX6792" fmla="*/ 2245996 w 10035679"/>
                <a:gd name="connsiteY6792" fmla="*/ 724510 h 5893281"/>
                <a:gd name="connsiteX6793" fmla="*/ 2245996 w 10035679"/>
                <a:gd name="connsiteY6793" fmla="*/ 716057 h 5893281"/>
                <a:gd name="connsiteX6794" fmla="*/ 2252033 w 10035679"/>
                <a:gd name="connsiteY6794" fmla="*/ 716057 h 5893281"/>
                <a:gd name="connsiteX6795" fmla="*/ 2256259 w 10035679"/>
                <a:gd name="connsiteY6795" fmla="*/ 710019 h 5893281"/>
                <a:gd name="connsiteX6796" fmla="*/ 2264108 w 10035679"/>
                <a:gd name="connsiteY6796" fmla="*/ 701567 h 5893281"/>
                <a:gd name="connsiteX6797" fmla="*/ 2265919 w 10035679"/>
                <a:gd name="connsiteY6797" fmla="*/ 697341 h 5893281"/>
                <a:gd name="connsiteX6798" fmla="*/ 2273768 w 10035679"/>
                <a:gd name="connsiteY6798" fmla="*/ 695530 h 5893281"/>
                <a:gd name="connsiteX6799" fmla="*/ 2277994 w 10035679"/>
                <a:gd name="connsiteY6799" fmla="*/ 687076 h 5893281"/>
                <a:gd name="connsiteX6800" fmla="*/ 2284033 w 10035679"/>
                <a:gd name="connsiteY6800" fmla="*/ 676813 h 5893281"/>
                <a:gd name="connsiteX6801" fmla="*/ 2269542 w 10035679"/>
                <a:gd name="connsiteY6801" fmla="*/ 672587 h 5893281"/>
                <a:gd name="connsiteX6802" fmla="*/ 2259277 w 10035679"/>
                <a:gd name="connsiteY6802" fmla="*/ 666548 h 5893281"/>
                <a:gd name="connsiteX6803" fmla="*/ 2251430 w 10035679"/>
                <a:gd name="connsiteY6803" fmla="*/ 654473 h 5893281"/>
                <a:gd name="connsiteX6804" fmla="*/ 2249617 w 10035679"/>
                <a:gd name="connsiteY6804" fmla="*/ 644210 h 5893281"/>
                <a:gd name="connsiteX6805" fmla="*/ 2245391 w 10035679"/>
                <a:gd name="connsiteY6805" fmla="*/ 629720 h 5893281"/>
                <a:gd name="connsiteX6806" fmla="*/ 2259882 w 10035679"/>
                <a:gd name="connsiteY6806" fmla="*/ 629720 h 5893281"/>
                <a:gd name="connsiteX6807" fmla="*/ 2284033 w 10035679"/>
                <a:gd name="connsiteY6807" fmla="*/ 623683 h 5893281"/>
                <a:gd name="connsiteX6808" fmla="*/ 2312409 w 10035679"/>
                <a:gd name="connsiteY6808" fmla="*/ 629720 h 5893281"/>
                <a:gd name="connsiteX6809" fmla="*/ 2336558 w 10035679"/>
                <a:gd name="connsiteY6809" fmla="*/ 639984 h 5893281"/>
                <a:gd name="connsiteX6810" fmla="*/ 2360709 w 10035679"/>
                <a:gd name="connsiteY6810" fmla="*/ 652058 h 5893281"/>
                <a:gd name="connsiteX6811" fmla="*/ 2360709 w 10035679"/>
                <a:gd name="connsiteY6811" fmla="*/ 637569 h 5893281"/>
                <a:gd name="connsiteX6812" fmla="*/ 2336558 w 10035679"/>
                <a:gd name="connsiteY6812" fmla="*/ 625494 h 5893281"/>
                <a:gd name="connsiteX6813" fmla="*/ 2316031 w 10035679"/>
                <a:gd name="connsiteY6813" fmla="*/ 615229 h 5893281"/>
                <a:gd name="connsiteX6814" fmla="*/ 2297918 w 10035679"/>
                <a:gd name="connsiteY6814" fmla="*/ 596512 h 5893281"/>
                <a:gd name="connsiteX6815" fmla="*/ 2303955 w 10035679"/>
                <a:gd name="connsiteY6815" fmla="*/ 596512 h 5893281"/>
                <a:gd name="connsiteX6816" fmla="*/ 2322069 w 10035679"/>
                <a:gd name="connsiteY6816" fmla="*/ 569948 h 5893281"/>
                <a:gd name="connsiteX6817" fmla="*/ 2344407 w 10035679"/>
                <a:gd name="connsiteY6817" fmla="*/ 551231 h 5893281"/>
                <a:gd name="connsiteX6818" fmla="*/ 2372784 w 10035679"/>
                <a:gd name="connsiteY6818" fmla="*/ 536740 h 5893281"/>
                <a:gd name="connsiteX6819" fmla="*/ 2407201 w 10035679"/>
                <a:gd name="connsiteY6819" fmla="*/ 526477 h 5893281"/>
                <a:gd name="connsiteX6820" fmla="*/ 2407201 w 10035679"/>
                <a:gd name="connsiteY6820" fmla="*/ 519231 h 5893281"/>
                <a:gd name="connsiteX6821" fmla="*/ 2374595 w 10035679"/>
                <a:gd name="connsiteY6821" fmla="*/ 508968 h 5893281"/>
                <a:gd name="connsiteX6822" fmla="*/ 2350446 w 10035679"/>
                <a:gd name="connsiteY6822" fmla="*/ 490251 h 5893281"/>
                <a:gd name="connsiteX6823" fmla="*/ 2329916 w 10035679"/>
                <a:gd name="connsiteY6823" fmla="*/ 465498 h 5893281"/>
                <a:gd name="connsiteX6824" fmla="*/ 2311804 w 10035679"/>
                <a:gd name="connsiteY6824" fmla="*/ 440742 h 5893281"/>
                <a:gd name="connsiteX6825" fmla="*/ 2322069 w 10035679"/>
                <a:gd name="connsiteY6825" fmla="*/ 436516 h 5893281"/>
                <a:gd name="connsiteX6826" fmla="*/ 2329916 w 10035679"/>
                <a:gd name="connsiteY6826" fmla="*/ 436516 h 5893281"/>
                <a:gd name="connsiteX6827" fmla="*/ 2340181 w 10035679"/>
                <a:gd name="connsiteY6827" fmla="*/ 432290 h 5893281"/>
                <a:gd name="connsiteX6828" fmla="*/ 2350446 w 10035679"/>
                <a:gd name="connsiteY6828" fmla="*/ 432290 h 5893281"/>
                <a:gd name="connsiteX6829" fmla="*/ 2364935 w 10035679"/>
                <a:gd name="connsiteY6829" fmla="*/ 442555 h 5893281"/>
                <a:gd name="connsiteX6830" fmla="*/ 2375200 w 10035679"/>
                <a:gd name="connsiteY6830" fmla="*/ 454630 h 5893281"/>
                <a:gd name="connsiteX6831" fmla="*/ 2389692 w 10035679"/>
                <a:gd name="connsiteY6831" fmla="*/ 464893 h 5893281"/>
                <a:gd name="connsiteX6832" fmla="*/ 2389692 w 10035679"/>
                <a:gd name="connsiteY6832" fmla="*/ 456441 h 5893281"/>
                <a:gd name="connsiteX6833" fmla="*/ 2387879 w 10035679"/>
                <a:gd name="connsiteY6833" fmla="*/ 450404 h 5893281"/>
                <a:gd name="connsiteX6834" fmla="*/ 2383652 w 10035679"/>
                <a:gd name="connsiteY6834" fmla="*/ 450404 h 5893281"/>
                <a:gd name="connsiteX6835" fmla="*/ 2383652 w 10035679"/>
                <a:gd name="connsiteY6835" fmla="*/ 446176 h 5893281"/>
                <a:gd name="connsiteX6836" fmla="*/ 2379426 w 10035679"/>
                <a:gd name="connsiteY6836" fmla="*/ 441950 h 5893281"/>
                <a:gd name="connsiteX6837" fmla="*/ 2379426 w 10035679"/>
                <a:gd name="connsiteY6837" fmla="*/ 440139 h 5893281"/>
                <a:gd name="connsiteX6838" fmla="*/ 2375200 w 10035679"/>
                <a:gd name="connsiteY6838" fmla="*/ 431687 h 5893281"/>
                <a:gd name="connsiteX6839" fmla="*/ 2383049 w 10035679"/>
                <a:gd name="connsiteY6839" fmla="*/ 431687 h 5893281"/>
                <a:gd name="connsiteX6840" fmla="*/ 2383049 w 10035679"/>
                <a:gd name="connsiteY6840" fmla="*/ 425649 h 5893281"/>
                <a:gd name="connsiteX6841" fmla="*/ 2415653 w 10035679"/>
                <a:gd name="connsiteY6841" fmla="*/ 413573 h 5893281"/>
                <a:gd name="connsiteX6842" fmla="*/ 2445840 w 10035679"/>
                <a:gd name="connsiteY6842" fmla="*/ 407537 h 5893281"/>
                <a:gd name="connsiteX6843" fmla="*/ 2478443 w 10035679"/>
                <a:gd name="connsiteY6843" fmla="*/ 403311 h 5893281"/>
                <a:gd name="connsiteX6844" fmla="*/ 2517084 w 10035679"/>
                <a:gd name="connsiteY6844" fmla="*/ 407537 h 5893281"/>
                <a:gd name="connsiteX6845" fmla="*/ 2498970 w 10035679"/>
                <a:gd name="connsiteY6845" fmla="*/ 385197 h 5893281"/>
                <a:gd name="connsiteX6846" fmla="*/ 2521310 w 10035679"/>
                <a:gd name="connsiteY6846" fmla="*/ 379160 h 5893281"/>
                <a:gd name="connsiteX6847" fmla="*/ 2545460 w 10035679"/>
                <a:gd name="connsiteY6847" fmla="*/ 368895 h 5893281"/>
                <a:gd name="connsiteX6848" fmla="*/ 2569610 w 10035679"/>
                <a:gd name="connsiteY6848" fmla="*/ 358633 h 5893281"/>
                <a:gd name="connsiteX6849" fmla="*/ 2584100 w 10035679"/>
                <a:gd name="connsiteY6849" fmla="*/ 346557 h 5893281"/>
                <a:gd name="connsiteX6850" fmla="*/ 2596175 w 10035679"/>
                <a:gd name="connsiteY6850" fmla="*/ 346557 h 5893281"/>
                <a:gd name="connsiteX6851" fmla="*/ 2596175 w 10035679"/>
                <a:gd name="connsiteY6851" fmla="*/ 340519 h 5893281"/>
                <a:gd name="connsiteX6852" fmla="*/ 2578063 w 10035679"/>
                <a:gd name="connsiteY6852" fmla="*/ 340519 h 5893281"/>
                <a:gd name="connsiteX6853" fmla="*/ 2570214 w 10035679"/>
                <a:gd name="connsiteY6853" fmla="*/ 344747 h 5893281"/>
                <a:gd name="connsiteX6854" fmla="*/ 2564176 w 10035679"/>
                <a:gd name="connsiteY6854" fmla="*/ 346557 h 5893281"/>
                <a:gd name="connsiteX6855" fmla="*/ 2559949 w 10035679"/>
                <a:gd name="connsiteY6855" fmla="*/ 346557 h 5893281"/>
                <a:gd name="connsiteX6856" fmla="*/ 2555724 w 10035679"/>
                <a:gd name="connsiteY6856" fmla="*/ 346557 h 5893281"/>
                <a:gd name="connsiteX6857" fmla="*/ 2553913 w 10035679"/>
                <a:gd name="connsiteY6857" fmla="*/ 346557 h 5893281"/>
                <a:gd name="connsiteX6858" fmla="*/ 2549687 w 10035679"/>
                <a:gd name="connsiteY6858" fmla="*/ 344747 h 5893281"/>
                <a:gd name="connsiteX6859" fmla="*/ 2545460 w 10035679"/>
                <a:gd name="connsiteY6859" fmla="*/ 340519 h 5893281"/>
                <a:gd name="connsiteX6860" fmla="*/ 2539422 w 10035679"/>
                <a:gd name="connsiteY6860" fmla="*/ 340519 h 5893281"/>
                <a:gd name="connsiteX6861" fmla="*/ 2531573 w 10035679"/>
                <a:gd name="connsiteY6861" fmla="*/ 346557 h 5893281"/>
                <a:gd name="connsiteX6862" fmla="*/ 2521310 w 10035679"/>
                <a:gd name="connsiteY6862" fmla="*/ 358633 h 5893281"/>
                <a:gd name="connsiteX6863" fmla="*/ 2511045 w 10035679"/>
                <a:gd name="connsiteY6863" fmla="*/ 368895 h 5893281"/>
                <a:gd name="connsiteX6864" fmla="*/ 2503196 w 10035679"/>
                <a:gd name="connsiteY6864" fmla="*/ 379160 h 5893281"/>
                <a:gd name="connsiteX6865" fmla="*/ 2492933 w 10035679"/>
                <a:gd name="connsiteY6865" fmla="*/ 385197 h 5893281"/>
                <a:gd name="connsiteX6866" fmla="*/ 2454292 w 10035679"/>
                <a:gd name="connsiteY6866" fmla="*/ 397272 h 5893281"/>
                <a:gd name="connsiteX6867" fmla="*/ 2417463 w 10035679"/>
                <a:gd name="connsiteY6867" fmla="*/ 397272 h 5893281"/>
                <a:gd name="connsiteX6868" fmla="*/ 2383049 w 10035679"/>
                <a:gd name="connsiteY6868" fmla="*/ 388820 h 5893281"/>
                <a:gd name="connsiteX6869" fmla="*/ 2350446 w 10035679"/>
                <a:gd name="connsiteY6869" fmla="*/ 374329 h 5893281"/>
                <a:gd name="connsiteX6870" fmla="*/ 2346220 w 10035679"/>
                <a:gd name="connsiteY6870" fmla="*/ 374329 h 5893281"/>
                <a:gd name="connsiteX6871" fmla="*/ 2340181 w 10035679"/>
                <a:gd name="connsiteY6871" fmla="*/ 378557 h 5893281"/>
                <a:gd name="connsiteX6872" fmla="*/ 2329916 w 10035679"/>
                <a:gd name="connsiteY6872" fmla="*/ 382783 h 5893281"/>
                <a:gd name="connsiteX6873" fmla="*/ 2322069 w 10035679"/>
                <a:gd name="connsiteY6873" fmla="*/ 384594 h 5893281"/>
                <a:gd name="connsiteX6874" fmla="*/ 2316031 w 10035679"/>
                <a:gd name="connsiteY6874" fmla="*/ 388820 h 5893281"/>
                <a:gd name="connsiteX6875" fmla="*/ 2303955 w 10035679"/>
                <a:gd name="connsiteY6875" fmla="*/ 393046 h 5893281"/>
                <a:gd name="connsiteX6876" fmla="*/ 2297918 w 10035679"/>
                <a:gd name="connsiteY6876" fmla="*/ 374329 h 5893281"/>
                <a:gd name="connsiteX6877" fmla="*/ 2303955 w 10035679"/>
                <a:gd name="connsiteY6877" fmla="*/ 372518 h 5893281"/>
                <a:gd name="connsiteX6878" fmla="*/ 2308181 w 10035679"/>
                <a:gd name="connsiteY6878" fmla="*/ 368292 h 5893281"/>
                <a:gd name="connsiteX6879" fmla="*/ 2312409 w 10035679"/>
                <a:gd name="connsiteY6879" fmla="*/ 359840 h 5893281"/>
                <a:gd name="connsiteX6880" fmla="*/ 2291880 w 10035679"/>
                <a:gd name="connsiteY6880" fmla="*/ 359840 h 5893281"/>
                <a:gd name="connsiteX6881" fmla="*/ 2284033 w 10035679"/>
                <a:gd name="connsiteY6881" fmla="*/ 364066 h 5893281"/>
                <a:gd name="connsiteX6882" fmla="*/ 2273768 w 10035679"/>
                <a:gd name="connsiteY6882" fmla="*/ 368292 h 5893281"/>
                <a:gd name="connsiteX6883" fmla="*/ 2263503 w 10035679"/>
                <a:gd name="connsiteY6883" fmla="*/ 368292 h 5893281"/>
                <a:gd name="connsiteX6884" fmla="*/ 2251430 w 10035679"/>
                <a:gd name="connsiteY6884" fmla="*/ 368292 h 5893281"/>
                <a:gd name="connsiteX6885" fmla="*/ 2245391 w 10035679"/>
                <a:gd name="connsiteY6885" fmla="*/ 345952 h 5893281"/>
                <a:gd name="connsiteX6886" fmla="*/ 2251430 w 10035679"/>
                <a:gd name="connsiteY6886" fmla="*/ 344142 h 5893281"/>
                <a:gd name="connsiteX6887" fmla="*/ 2255656 w 10035679"/>
                <a:gd name="connsiteY6887" fmla="*/ 344142 h 5893281"/>
                <a:gd name="connsiteX6888" fmla="*/ 2259882 w 10035679"/>
                <a:gd name="connsiteY6888" fmla="*/ 344142 h 5893281"/>
                <a:gd name="connsiteX6889" fmla="*/ 2263825 w 10035679"/>
                <a:gd name="connsiteY6889" fmla="*/ 340198 h 5893281"/>
                <a:gd name="connsiteX6890" fmla="*/ 2265919 w 10035679"/>
                <a:gd name="connsiteY6890" fmla="*/ 339916 h 5893281"/>
                <a:gd name="connsiteX6891" fmla="*/ 2264108 w 10035679"/>
                <a:gd name="connsiteY6891" fmla="*/ 339916 h 5893281"/>
                <a:gd name="connsiteX6892" fmla="*/ 2263825 w 10035679"/>
                <a:gd name="connsiteY6892" fmla="*/ 340198 h 5893281"/>
                <a:gd name="connsiteX6893" fmla="*/ 2221241 w 10035679"/>
                <a:gd name="connsiteY6893" fmla="*/ 345952 h 5893281"/>
                <a:gd name="connsiteX6894" fmla="*/ 2217015 w 10035679"/>
                <a:gd name="connsiteY6894" fmla="*/ 335690 h 5893281"/>
                <a:gd name="connsiteX6895" fmla="*/ 2209165 w 10035679"/>
                <a:gd name="connsiteY6895" fmla="*/ 329651 h 5893281"/>
                <a:gd name="connsiteX6896" fmla="*/ 2207354 w 10035679"/>
                <a:gd name="connsiteY6896" fmla="*/ 325425 h 5893281"/>
                <a:gd name="connsiteX6897" fmla="*/ 2203129 w 10035679"/>
                <a:gd name="connsiteY6897" fmla="*/ 316973 h 5893281"/>
                <a:gd name="connsiteX6898" fmla="*/ 2195279 w 10035679"/>
                <a:gd name="connsiteY6898" fmla="*/ 306708 h 5893281"/>
                <a:gd name="connsiteX6899" fmla="*/ 2207354 w 10035679"/>
                <a:gd name="connsiteY6899" fmla="*/ 302482 h 5893281"/>
                <a:gd name="connsiteX6900" fmla="*/ 2213391 w 10035679"/>
                <a:gd name="connsiteY6900" fmla="*/ 302482 h 5893281"/>
                <a:gd name="connsiteX6901" fmla="*/ 2217619 w 10035679"/>
                <a:gd name="connsiteY6901" fmla="*/ 302482 h 5893281"/>
                <a:gd name="connsiteX6902" fmla="*/ 2221845 w 10035679"/>
                <a:gd name="connsiteY6902" fmla="*/ 302482 h 5893281"/>
                <a:gd name="connsiteX6903" fmla="*/ 2221845 w 10035679"/>
                <a:gd name="connsiteY6903" fmla="*/ 301879 h 5893281"/>
                <a:gd name="connsiteX6904" fmla="*/ 2223656 w 10035679"/>
                <a:gd name="connsiteY6904" fmla="*/ 297653 h 5893281"/>
                <a:gd name="connsiteX6905" fmla="*/ 2227882 w 10035679"/>
                <a:gd name="connsiteY6905" fmla="*/ 289201 h 5893281"/>
                <a:gd name="connsiteX6906" fmla="*/ 2213391 w 10035679"/>
                <a:gd name="connsiteY6906" fmla="*/ 287388 h 5893281"/>
                <a:gd name="connsiteX6907" fmla="*/ 2198902 w 10035679"/>
                <a:gd name="connsiteY6907" fmla="*/ 283162 h 5893281"/>
                <a:gd name="connsiteX6908" fmla="*/ 2192864 w 10035679"/>
                <a:gd name="connsiteY6908" fmla="*/ 274710 h 5893281"/>
                <a:gd name="connsiteX6909" fmla="*/ 2180789 w 10035679"/>
                <a:gd name="connsiteY6909" fmla="*/ 268671 h 5893281"/>
                <a:gd name="connsiteX6910" fmla="*/ 2188638 w 10035679"/>
                <a:gd name="connsiteY6910" fmla="*/ 268671 h 5893281"/>
                <a:gd name="connsiteX6911" fmla="*/ 2188638 w 10035679"/>
                <a:gd name="connsiteY6911" fmla="*/ 258409 h 5893281"/>
                <a:gd name="connsiteX6912" fmla="*/ 2223053 w 10035679"/>
                <a:gd name="connsiteY6912" fmla="*/ 264445 h 5893281"/>
                <a:gd name="connsiteX6913" fmla="*/ 2241165 w 10035679"/>
                <a:gd name="connsiteY6913" fmla="*/ 260219 h 5893281"/>
                <a:gd name="connsiteX6914" fmla="*/ 2255656 w 10035679"/>
                <a:gd name="connsiteY6914" fmla="*/ 254183 h 5893281"/>
                <a:gd name="connsiteX6915" fmla="*/ 2263503 w 10035679"/>
                <a:gd name="connsiteY6915" fmla="*/ 243918 h 5893281"/>
                <a:gd name="connsiteX6916" fmla="*/ 2273768 w 10035679"/>
                <a:gd name="connsiteY6916" fmla="*/ 229427 h 5893281"/>
                <a:gd name="connsiteX6917" fmla="*/ 2291880 w 10035679"/>
                <a:gd name="connsiteY6917" fmla="*/ 220975 h 5893281"/>
                <a:gd name="connsiteX6918" fmla="*/ 2312409 w 10035679"/>
                <a:gd name="connsiteY6918" fmla="*/ 214938 h 5893281"/>
                <a:gd name="connsiteX6919" fmla="*/ 2326898 w 10035679"/>
                <a:gd name="connsiteY6919" fmla="*/ 220975 h 5893281"/>
                <a:gd name="connsiteX6920" fmla="*/ 2345012 w 10035679"/>
                <a:gd name="connsiteY6920" fmla="*/ 229427 h 5893281"/>
                <a:gd name="connsiteX6921" fmla="*/ 2359501 w 10035679"/>
                <a:gd name="connsiteY6921" fmla="*/ 231240 h 5893281"/>
                <a:gd name="connsiteX6922" fmla="*/ 2375802 w 10035679"/>
                <a:gd name="connsiteY6922" fmla="*/ 229427 h 5893281"/>
                <a:gd name="connsiteX6923" fmla="*/ 2369765 w 10035679"/>
                <a:gd name="connsiteY6923" fmla="*/ 225201 h 5893281"/>
                <a:gd name="connsiteX6924" fmla="*/ 2361916 w 10035679"/>
                <a:gd name="connsiteY6924" fmla="*/ 220975 h 5893281"/>
                <a:gd name="connsiteX6925" fmla="*/ 2360106 w 10035679"/>
                <a:gd name="connsiteY6925" fmla="*/ 220975 h 5893281"/>
                <a:gd name="connsiteX6926" fmla="*/ 2360106 w 10035679"/>
                <a:gd name="connsiteY6926" fmla="*/ 217352 h 5893281"/>
                <a:gd name="connsiteX6927" fmla="*/ 2355879 w 10035679"/>
                <a:gd name="connsiteY6927" fmla="*/ 215541 h 5893281"/>
                <a:gd name="connsiteX6928" fmla="*/ 2355879 w 10035679"/>
                <a:gd name="connsiteY6928" fmla="*/ 207089 h 5893281"/>
                <a:gd name="connsiteX6929" fmla="*/ 2351654 w 10035679"/>
                <a:gd name="connsiteY6929" fmla="*/ 196824 h 5893281"/>
                <a:gd name="connsiteX6930" fmla="*/ 2361916 w 10035679"/>
                <a:gd name="connsiteY6930" fmla="*/ 192598 h 5893281"/>
                <a:gd name="connsiteX6931" fmla="*/ 2369765 w 10035679"/>
                <a:gd name="connsiteY6931" fmla="*/ 188372 h 5893281"/>
                <a:gd name="connsiteX6932" fmla="*/ 2375802 w 10035679"/>
                <a:gd name="connsiteY6932" fmla="*/ 188372 h 5893281"/>
                <a:gd name="connsiteX6933" fmla="*/ 2380031 w 10035679"/>
                <a:gd name="connsiteY6933" fmla="*/ 186562 h 5893281"/>
                <a:gd name="connsiteX6934" fmla="*/ 2387879 w 10035679"/>
                <a:gd name="connsiteY6934" fmla="*/ 182336 h 5893281"/>
                <a:gd name="connsiteX6935" fmla="*/ 2402370 w 10035679"/>
                <a:gd name="connsiteY6935" fmla="*/ 182336 h 5893281"/>
                <a:gd name="connsiteX6936" fmla="*/ 2408406 w 10035679"/>
                <a:gd name="connsiteY6936" fmla="*/ 186562 h 5893281"/>
                <a:gd name="connsiteX6937" fmla="*/ 2416256 w 10035679"/>
                <a:gd name="connsiteY6937" fmla="*/ 192598 h 5893281"/>
                <a:gd name="connsiteX6938" fmla="*/ 2422295 w 10035679"/>
                <a:gd name="connsiteY6938" fmla="*/ 196824 h 5893281"/>
                <a:gd name="connsiteX6939" fmla="*/ 2422295 w 10035679"/>
                <a:gd name="connsiteY6939" fmla="*/ 188372 h 5893281"/>
                <a:gd name="connsiteX6940" fmla="*/ 2418068 w 10035679"/>
                <a:gd name="connsiteY6940" fmla="*/ 186562 h 5893281"/>
                <a:gd name="connsiteX6941" fmla="*/ 2418068 w 10035679"/>
                <a:gd name="connsiteY6941" fmla="*/ 182336 h 5893281"/>
                <a:gd name="connsiteX6942" fmla="*/ 2418068 w 10035679"/>
                <a:gd name="connsiteY6942" fmla="*/ 178109 h 5893281"/>
                <a:gd name="connsiteX6943" fmla="*/ 2416256 w 10035679"/>
                <a:gd name="connsiteY6943" fmla="*/ 172071 h 5893281"/>
                <a:gd name="connsiteX6944" fmla="*/ 2426520 w 10035679"/>
                <a:gd name="connsiteY6944" fmla="*/ 167845 h 5893281"/>
                <a:gd name="connsiteX6945" fmla="*/ 2432557 w 10035679"/>
                <a:gd name="connsiteY6945" fmla="*/ 163619 h 5893281"/>
                <a:gd name="connsiteX6946" fmla="*/ 2444632 w 10035679"/>
                <a:gd name="connsiteY6946" fmla="*/ 157580 h 5893281"/>
                <a:gd name="connsiteX6947" fmla="*/ 2450671 w 10035679"/>
                <a:gd name="connsiteY6947" fmla="*/ 149128 h 5893281"/>
                <a:gd name="connsiteX6948" fmla="*/ 2454897 w 10035679"/>
                <a:gd name="connsiteY6948" fmla="*/ 149128 h 5893281"/>
                <a:gd name="connsiteX6949" fmla="*/ 2469386 w 10035679"/>
                <a:gd name="connsiteY6949" fmla="*/ 149128 h 5893281"/>
                <a:gd name="connsiteX6950" fmla="*/ 2479650 w 10035679"/>
                <a:gd name="connsiteY6950" fmla="*/ 153354 h 5893281"/>
                <a:gd name="connsiteX6951" fmla="*/ 2487500 w 10035679"/>
                <a:gd name="connsiteY6951" fmla="*/ 161806 h 5893281"/>
                <a:gd name="connsiteX6952" fmla="*/ 2499575 w 10035679"/>
                <a:gd name="connsiteY6952" fmla="*/ 161806 h 5893281"/>
                <a:gd name="connsiteX6953" fmla="*/ 2517687 w 10035679"/>
                <a:gd name="connsiteY6953" fmla="*/ 157580 h 5893281"/>
                <a:gd name="connsiteX6954" fmla="*/ 2525536 w 10035679"/>
                <a:gd name="connsiteY6954" fmla="*/ 132826 h 5893281"/>
                <a:gd name="connsiteX6955" fmla="*/ 2535801 w 10035679"/>
                <a:gd name="connsiteY6955" fmla="*/ 128600 h 5893281"/>
                <a:gd name="connsiteX6956" fmla="*/ 2546063 w 10035679"/>
                <a:gd name="connsiteY6956" fmla="*/ 128600 h 5893281"/>
                <a:gd name="connsiteX6957" fmla="*/ 2556328 w 10035679"/>
                <a:gd name="connsiteY6957" fmla="*/ 128600 h 5893281"/>
                <a:gd name="connsiteX6958" fmla="*/ 2564176 w 10035679"/>
                <a:gd name="connsiteY6958" fmla="*/ 132826 h 5893281"/>
                <a:gd name="connsiteX6959" fmla="*/ 2570214 w 10035679"/>
                <a:gd name="connsiteY6959" fmla="*/ 132826 h 5893281"/>
                <a:gd name="connsiteX6960" fmla="*/ 2584705 w 10035679"/>
                <a:gd name="connsiteY6960" fmla="*/ 110488 h 5893281"/>
                <a:gd name="connsiteX6961" fmla="*/ 2607043 w 10035679"/>
                <a:gd name="connsiteY6961" fmla="*/ 106260 h 5893281"/>
                <a:gd name="connsiteX6962" fmla="*/ 2621534 w 10035679"/>
                <a:gd name="connsiteY6962" fmla="*/ 114714 h 5893281"/>
                <a:gd name="connsiteX6963" fmla="*/ 2636025 w 10035679"/>
                <a:gd name="connsiteY6963" fmla="*/ 120751 h 5893281"/>
                <a:gd name="connsiteX6964" fmla="*/ 2650513 w 10035679"/>
                <a:gd name="connsiteY6964" fmla="*/ 124977 h 5893281"/>
                <a:gd name="connsiteX6965" fmla="*/ 2668627 w 10035679"/>
                <a:gd name="connsiteY6965" fmla="*/ 118941 h 5893281"/>
                <a:gd name="connsiteX6966" fmla="*/ 2692776 w 10035679"/>
                <a:gd name="connsiteY6966" fmla="*/ 104450 h 5893281"/>
                <a:gd name="connsiteX6967" fmla="*/ 6131772 w 10035679"/>
                <a:gd name="connsiteY6967" fmla="*/ 86338 h 5893281"/>
                <a:gd name="connsiteX6968" fmla="*/ 6146263 w 10035679"/>
                <a:gd name="connsiteY6968" fmla="*/ 90564 h 5893281"/>
                <a:gd name="connsiteX6969" fmla="*/ 6160754 w 10035679"/>
                <a:gd name="connsiteY6969" fmla="*/ 96600 h 5893281"/>
                <a:gd name="connsiteX6970" fmla="*/ 6166790 w 10035679"/>
                <a:gd name="connsiteY6970" fmla="*/ 105055 h 5893281"/>
                <a:gd name="connsiteX6971" fmla="*/ 6177055 w 10035679"/>
                <a:gd name="connsiteY6971" fmla="*/ 111091 h 5893281"/>
                <a:gd name="connsiteX6972" fmla="*/ 6189130 w 10035679"/>
                <a:gd name="connsiteY6972" fmla="*/ 119543 h 5893281"/>
                <a:gd name="connsiteX6973" fmla="*/ 6181281 w 10035679"/>
                <a:gd name="connsiteY6973" fmla="*/ 140071 h 5893281"/>
                <a:gd name="connsiteX6974" fmla="*/ 6138415 w 10035679"/>
                <a:gd name="connsiteY6974" fmla="*/ 164826 h 5893281"/>
                <a:gd name="connsiteX6975" fmla="*/ 6105811 w 10035679"/>
                <a:gd name="connsiteY6975" fmla="*/ 193806 h 5893281"/>
                <a:gd name="connsiteX6976" fmla="*/ 6077434 w 10035679"/>
                <a:gd name="connsiteY6976" fmla="*/ 230635 h 5893281"/>
                <a:gd name="connsiteX6977" fmla="*/ 6071397 w 10035679"/>
                <a:gd name="connsiteY6977" fmla="*/ 230635 h 5893281"/>
                <a:gd name="connsiteX6978" fmla="*/ 6071397 w 10035679"/>
                <a:gd name="connsiteY6978" fmla="*/ 222183 h 5893281"/>
                <a:gd name="connsiteX6979" fmla="*/ 6061132 w 10035679"/>
                <a:gd name="connsiteY6979" fmla="*/ 216146 h 5893281"/>
                <a:gd name="connsiteX6980" fmla="*/ 6053285 w 10035679"/>
                <a:gd name="connsiteY6980" fmla="*/ 207692 h 5893281"/>
                <a:gd name="connsiteX6981" fmla="*/ 6049059 w 10035679"/>
                <a:gd name="connsiteY6981" fmla="*/ 201655 h 5893281"/>
                <a:gd name="connsiteX6982" fmla="*/ 6043020 w 10035679"/>
                <a:gd name="connsiteY6982" fmla="*/ 193203 h 5893281"/>
                <a:gd name="connsiteX6983" fmla="*/ 6038794 w 10035679"/>
                <a:gd name="connsiteY6983" fmla="*/ 182938 h 5893281"/>
                <a:gd name="connsiteX6984" fmla="*/ 6046644 w 10035679"/>
                <a:gd name="connsiteY6984" fmla="*/ 168448 h 5893281"/>
                <a:gd name="connsiteX6985" fmla="*/ 6048454 w 10035679"/>
                <a:gd name="connsiteY6985" fmla="*/ 158185 h 5893281"/>
                <a:gd name="connsiteX6986" fmla="*/ 6052680 w 10035679"/>
                <a:gd name="connsiteY6986" fmla="*/ 139468 h 5893281"/>
                <a:gd name="connsiteX6987" fmla="*/ 6000153 w 10035679"/>
                <a:gd name="connsiteY6987" fmla="*/ 139468 h 5893281"/>
                <a:gd name="connsiteX6988" fmla="*/ 6000153 w 10035679"/>
                <a:gd name="connsiteY6988" fmla="*/ 124977 h 5893281"/>
                <a:gd name="connsiteX6989" fmla="*/ 6028530 w 10035679"/>
                <a:gd name="connsiteY6989" fmla="*/ 114714 h 5893281"/>
                <a:gd name="connsiteX6990" fmla="*/ 6056906 w 10035679"/>
                <a:gd name="connsiteY6990" fmla="*/ 106260 h 5893281"/>
                <a:gd name="connsiteX6991" fmla="*/ 6091322 w 10035679"/>
                <a:gd name="connsiteY6991" fmla="*/ 100224 h 5893281"/>
                <a:gd name="connsiteX6992" fmla="*/ 6095548 w 10035679"/>
                <a:gd name="connsiteY6992" fmla="*/ 110488 h 5893281"/>
                <a:gd name="connsiteX6993" fmla="*/ 6099774 w 10035679"/>
                <a:gd name="connsiteY6993" fmla="*/ 114714 h 5893281"/>
                <a:gd name="connsiteX6994" fmla="*/ 6099774 w 10035679"/>
                <a:gd name="connsiteY6994" fmla="*/ 118941 h 5893281"/>
                <a:gd name="connsiteX6995" fmla="*/ 6104000 w 10035679"/>
                <a:gd name="connsiteY6995" fmla="*/ 118941 h 5893281"/>
                <a:gd name="connsiteX6996" fmla="*/ 6104000 w 10035679"/>
                <a:gd name="connsiteY6996" fmla="*/ 120751 h 5893281"/>
                <a:gd name="connsiteX6997" fmla="*/ 6110039 w 10035679"/>
                <a:gd name="connsiteY6997" fmla="*/ 124977 h 5893281"/>
                <a:gd name="connsiteX6998" fmla="*/ 6114265 w 10035679"/>
                <a:gd name="connsiteY6998" fmla="*/ 114714 h 5893281"/>
                <a:gd name="connsiteX6999" fmla="*/ 6118491 w 10035679"/>
                <a:gd name="connsiteY6999" fmla="*/ 106260 h 5893281"/>
                <a:gd name="connsiteX7000" fmla="*/ 6120301 w 10035679"/>
                <a:gd name="connsiteY7000" fmla="*/ 100224 h 5893281"/>
                <a:gd name="connsiteX7001" fmla="*/ 6128151 w 10035679"/>
                <a:gd name="connsiteY7001" fmla="*/ 91772 h 5893281"/>
                <a:gd name="connsiteX7002" fmla="*/ 6218715 w 10035679"/>
                <a:gd name="connsiteY7002" fmla="*/ 47093 h 5893281"/>
                <a:gd name="connsiteX7003" fmla="*/ 6219318 w 10035679"/>
                <a:gd name="connsiteY7003" fmla="*/ 47093 h 5893281"/>
                <a:gd name="connsiteX7004" fmla="*/ 6227167 w 10035679"/>
                <a:gd name="connsiteY7004" fmla="*/ 48904 h 5893281"/>
                <a:gd name="connsiteX7005" fmla="*/ 6228978 w 10035679"/>
                <a:gd name="connsiteY7005" fmla="*/ 48904 h 5893281"/>
                <a:gd name="connsiteX7006" fmla="*/ 6233206 w 10035679"/>
                <a:gd name="connsiteY7006" fmla="*/ 53130 h 5893281"/>
                <a:gd name="connsiteX7007" fmla="*/ 6237430 w 10035679"/>
                <a:gd name="connsiteY7007" fmla="*/ 57356 h 5893281"/>
                <a:gd name="connsiteX7008" fmla="*/ 6241658 w 10035679"/>
                <a:gd name="connsiteY7008" fmla="*/ 63395 h 5893281"/>
                <a:gd name="connsiteX7009" fmla="*/ 6247694 w 10035679"/>
                <a:gd name="connsiteY7009" fmla="*/ 75470 h 5893281"/>
                <a:gd name="connsiteX7010" fmla="*/ 6255544 w 10035679"/>
                <a:gd name="connsiteY7010" fmla="*/ 85733 h 5893281"/>
                <a:gd name="connsiteX7011" fmla="*/ 6257354 w 10035679"/>
                <a:gd name="connsiteY7011" fmla="*/ 100224 h 5893281"/>
                <a:gd name="connsiteX7012" fmla="*/ 6241053 w 10035679"/>
                <a:gd name="connsiteY7012" fmla="*/ 100224 h 5893281"/>
                <a:gd name="connsiteX7013" fmla="*/ 6241053 w 10035679"/>
                <a:gd name="connsiteY7013" fmla="*/ 91772 h 5893281"/>
                <a:gd name="connsiteX7014" fmla="*/ 6233206 w 10035679"/>
                <a:gd name="connsiteY7014" fmla="*/ 85733 h 5893281"/>
                <a:gd name="connsiteX7015" fmla="*/ 6227167 w 10035679"/>
                <a:gd name="connsiteY7015" fmla="*/ 77281 h 5893281"/>
                <a:gd name="connsiteX7016" fmla="*/ 6222941 w 10035679"/>
                <a:gd name="connsiteY7016" fmla="*/ 71244 h 5893281"/>
                <a:gd name="connsiteX7017" fmla="*/ 6218715 w 10035679"/>
                <a:gd name="connsiteY7017" fmla="*/ 60979 h 5893281"/>
                <a:gd name="connsiteX7018" fmla="*/ 3775927 w 10035679"/>
                <a:gd name="connsiteY7018" fmla="*/ 39244 h 5893281"/>
                <a:gd name="connsiteX7019" fmla="*/ 3824832 w 10035679"/>
                <a:gd name="connsiteY7019" fmla="*/ 39244 h 5893281"/>
                <a:gd name="connsiteX7020" fmla="*/ 3875549 w 10035679"/>
                <a:gd name="connsiteY7020" fmla="*/ 47696 h 5893281"/>
                <a:gd name="connsiteX7021" fmla="*/ 3920226 w 10035679"/>
                <a:gd name="connsiteY7021" fmla="*/ 53735 h 5893281"/>
                <a:gd name="connsiteX7022" fmla="*/ 3960678 w 10035679"/>
                <a:gd name="connsiteY7022" fmla="*/ 63998 h 5893281"/>
                <a:gd name="connsiteX7023" fmla="*/ 4019242 w 10035679"/>
                <a:gd name="connsiteY7023" fmla="*/ 53735 h 5893281"/>
                <a:gd name="connsiteX7024" fmla="*/ 4027093 w 10035679"/>
                <a:gd name="connsiteY7024" fmla="*/ 62187 h 5893281"/>
                <a:gd name="connsiteX7025" fmla="*/ 4033129 w 10035679"/>
                <a:gd name="connsiteY7025" fmla="*/ 63998 h 5893281"/>
                <a:gd name="connsiteX7026" fmla="*/ 4040978 w 10035679"/>
                <a:gd name="connsiteY7026" fmla="*/ 76073 h 5893281"/>
                <a:gd name="connsiteX7027" fmla="*/ 4045205 w 10035679"/>
                <a:gd name="connsiteY7027" fmla="*/ 82112 h 5893281"/>
                <a:gd name="connsiteX7028" fmla="*/ 4051241 w 10035679"/>
                <a:gd name="connsiteY7028" fmla="*/ 86338 h 5893281"/>
                <a:gd name="connsiteX7029" fmla="*/ 4085657 w 10035679"/>
                <a:gd name="connsiteY7029" fmla="*/ 100827 h 5893281"/>
                <a:gd name="connsiteX7030" fmla="*/ 4126109 w 10035679"/>
                <a:gd name="connsiteY7030" fmla="*/ 111091 h 5893281"/>
                <a:gd name="connsiteX7031" fmla="*/ 4160523 w 10035679"/>
                <a:gd name="connsiteY7031" fmla="*/ 119543 h 5893281"/>
                <a:gd name="connsiteX7032" fmla="*/ 4160523 w 10035679"/>
                <a:gd name="connsiteY7032" fmla="*/ 134034 h 5893281"/>
                <a:gd name="connsiteX7033" fmla="*/ 4103770 w 10035679"/>
                <a:gd name="connsiteY7033" fmla="*/ 134034 h 5893281"/>
                <a:gd name="connsiteX7034" fmla="*/ 4079618 w 10035679"/>
                <a:gd name="connsiteY7034" fmla="*/ 121959 h 5893281"/>
                <a:gd name="connsiteX7035" fmla="*/ 4051241 w 10035679"/>
                <a:gd name="connsiteY7035" fmla="*/ 121959 h 5893281"/>
                <a:gd name="connsiteX7036" fmla="*/ 4018639 w 10035679"/>
                <a:gd name="connsiteY7036" fmla="*/ 126185 h 5893281"/>
                <a:gd name="connsiteX7037" fmla="*/ 3988451 w 10035679"/>
                <a:gd name="connsiteY7037" fmla="*/ 134637 h 5893281"/>
                <a:gd name="connsiteX7038" fmla="*/ 3988451 w 10035679"/>
                <a:gd name="connsiteY7038" fmla="*/ 150938 h 5893281"/>
                <a:gd name="connsiteX7039" fmla="*/ 4027093 w 10035679"/>
                <a:gd name="connsiteY7039" fmla="*/ 150938 h 5893281"/>
                <a:gd name="connsiteX7040" fmla="*/ 4055469 w 10035679"/>
                <a:gd name="connsiteY7040" fmla="*/ 144902 h 5893281"/>
                <a:gd name="connsiteX7041" fmla="*/ 4089883 w 10035679"/>
                <a:gd name="connsiteY7041" fmla="*/ 140676 h 5893281"/>
                <a:gd name="connsiteX7042" fmla="*/ 4132751 w 10035679"/>
                <a:gd name="connsiteY7042" fmla="*/ 140676 h 5893281"/>
                <a:gd name="connsiteX7043" fmla="*/ 4175617 w 10035679"/>
                <a:gd name="connsiteY7043" fmla="*/ 140676 h 5893281"/>
                <a:gd name="connsiteX7044" fmla="*/ 4208219 w 10035679"/>
                <a:gd name="connsiteY7044" fmla="*/ 140676 h 5893281"/>
                <a:gd name="connsiteX7045" fmla="*/ 4236595 w 10035679"/>
                <a:gd name="connsiteY7045" fmla="*/ 169655 h 5893281"/>
                <a:gd name="connsiteX7046" fmla="*/ 4271010 w 10035679"/>
                <a:gd name="connsiteY7046" fmla="*/ 190183 h 5893281"/>
                <a:gd name="connsiteX7047" fmla="*/ 4260746 w 10035679"/>
                <a:gd name="connsiteY7047" fmla="*/ 212523 h 5893281"/>
                <a:gd name="connsiteX7048" fmla="*/ 4240220 w 10035679"/>
                <a:gd name="connsiteY7048" fmla="*/ 227014 h 5893281"/>
                <a:gd name="connsiteX7049" fmla="*/ 4222107 w 10035679"/>
                <a:gd name="connsiteY7049" fmla="*/ 237276 h 5893281"/>
                <a:gd name="connsiteX7050" fmla="*/ 4197957 w 10035679"/>
                <a:gd name="connsiteY7050" fmla="*/ 245728 h 5893281"/>
                <a:gd name="connsiteX7051" fmla="*/ 4161127 w 10035679"/>
                <a:gd name="connsiteY7051" fmla="*/ 245728 h 5893281"/>
                <a:gd name="connsiteX7052" fmla="*/ 4128522 w 10035679"/>
                <a:gd name="connsiteY7052" fmla="*/ 255993 h 5893281"/>
                <a:gd name="connsiteX7053" fmla="*/ 4094109 w 10035679"/>
                <a:gd name="connsiteY7053" fmla="*/ 255993 h 5893281"/>
                <a:gd name="connsiteX7054" fmla="*/ 4055469 w 10035679"/>
                <a:gd name="connsiteY7054" fmla="*/ 251767 h 5893281"/>
                <a:gd name="connsiteX7055" fmla="*/ 4018639 w 10035679"/>
                <a:gd name="connsiteY7055" fmla="*/ 247541 h 5893281"/>
                <a:gd name="connsiteX7056" fmla="*/ 3984827 w 10035679"/>
                <a:gd name="connsiteY7056" fmla="*/ 247541 h 5893281"/>
                <a:gd name="connsiteX7057" fmla="*/ 3956450 w 10035679"/>
                <a:gd name="connsiteY7057" fmla="*/ 255993 h 5893281"/>
                <a:gd name="connsiteX7058" fmla="*/ 3934111 w 10035679"/>
                <a:gd name="connsiteY7058" fmla="*/ 276521 h 5893281"/>
                <a:gd name="connsiteX7059" fmla="*/ 4019242 w 10035679"/>
                <a:gd name="connsiteY7059" fmla="*/ 276521 h 5893281"/>
                <a:gd name="connsiteX7060" fmla="*/ 4045808 w 10035679"/>
                <a:gd name="connsiteY7060" fmla="*/ 270484 h 5893281"/>
                <a:gd name="connsiteX7061" fmla="*/ 4075997 w 10035679"/>
                <a:gd name="connsiteY7061" fmla="*/ 266258 h 5893281"/>
                <a:gd name="connsiteX7062" fmla="*/ 4112826 w 10035679"/>
                <a:gd name="connsiteY7062" fmla="*/ 270484 h 5893281"/>
                <a:gd name="connsiteX7063" fmla="*/ 4136976 w 10035679"/>
                <a:gd name="connsiteY7063" fmla="*/ 276521 h 5893281"/>
                <a:gd name="connsiteX7064" fmla="*/ 4143014 w 10035679"/>
                <a:gd name="connsiteY7064" fmla="*/ 303087 h 5893281"/>
                <a:gd name="connsiteX7065" fmla="*/ 4155088 w 10035679"/>
                <a:gd name="connsiteY7065" fmla="*/ 298861 h 5893281"/>
                <a:gd name="connsiteX7066" fmla="*/ 4171390 w 10035679"/>
                <a:gd name="connsiteY7066" fmla="*/ 288596 h 5893281"/>
                <a:gd name="connsiteX7067" fmla="*/ 4193731 w 10035679"/>
                <a:gd name="connsiteY7067" fmla="*/ 280144 h 5893281"/>
                <a:gd name="connsiteX7068" fmla="*/ 4214258 w 10035679"/>
                <a:gd name="connsiteY7068" fmla="*/ 275918 h 5893281"/>
                <a:gd name="connsiteX7069" fmla="*/ 4218483 w 10035679"/>
                <a:gd name="connsiteY7069" fmla="*/ 287993 h 5893281"/>
                <a:gd name="connsiteX7070" fmla="*/ 4222709 w 10035679"/>
                <a:gd name="connsiteY7070" fmla="*/ 294030 h 5893281"/>
                <a:gd name="connsiteX7071" fmla="*/ 4226936 w 10035679"/>
                <a:gd name="connsiteY7071" fmla="*/ 298256 h 5893281"/>
                <a:gd name="connsiteX7072" fmla="*/ 4232974 w 10035679"/>
                <a:gd name="connsiteY7072" fmla="*/ 302482 h 5893281"/>
                <a:gd name="connsiteX7073" fmla="*/ 4240821 w 10035679"/>
                <a:gd name="connsiteY7073" fmla="*/ 308521 h 5893281"/>
                <a:gd name="connsiteX7074" fmla="*/ 4208219 w 10035679"/>
                <a:gd name="connsiteY7074" fmla="*/ 369500 h 5893281"/>
                <a:gd name="connsiteX7075" fmla="*/ 4222709 w 10035679"/>
                <a:gd name="connsiteY7075" fmla="*/ 369500 h 5893281"/>
                <a:gd name="connsiteX7076" fmla="*/ 4246860 w 10035679"/>
                <a:gd name="connsiteY7076" fmla="*/ 355009 h 5893281"/>
                <a:gd name="connsiteX7077" fmla="*/ 4279463 w 10035679"/>
                <a:gd name="connsiteY7077" fmla="*/ 336292 h 5893281"/>
                <a:gd name="connsiteX7078" fmla="*/ 4318102 w 10035679"/>
                <a:gd name="connsiteY7078" fmla="*/ 321804 h 5893281"/>
                <a:gd name="connsiteX7079" fmla="*/ 4360969 w 10035679"/>
                <a:gd name="connsiteY7079" fmla="*/ 307313 h 5893281"/>
                <a:gd name="connsiteX7080" fmla="*/ 4407458 w 10035679"/>
                <a:gd name="connsiteY7080" fmla="*/ 297048 h 5893281"/>
                <a:gd name="connsiteX7081" fmla="*/ 4447909 w 10035679"/>
                <a:gd name="connsiteY7081" fmla="*/ 297048 h 5893281"/>
                <a:gd name="connsiteX7082" fmla="*/ 4488361 w 10035679"/>
                <a:gd name="connsiteY7082" fmla="*/ 301274 h 5893281"/>
                <a:gd name="connsiteX7083" fmla="*/ 4516736 w 10035679"/>
                <a:gd name="connsiteY7083" fmla="*/ 317576 h 5893281"/>
                <a:gd name="connsiteX7084" fmla="*/ 4533038 w 10035679"/>
                <a:gd name="connsiteY7084" fmla="*/ 346557 h 5893281"/>
                <a:gd name="connsiteX7085" fmla="*/ 4545113 w 10035679"/>
                <a:gd name="connsiteY7085" fmla="*/ 346557 h 5893281"/>
                <a:gd name="connsiteX7086" fmla="*/ 4545113 w 10035679"/>
                <a:gd name="connsiteY7086" fmla="*/ 350783 h 5893281"/>
                <a:gd name="connsiteX7087" fmla="*/ 4540886 w 10035679"/>
                <a:gd name="connsiteY7087" fmla="*/ 355009 h 5893281"/>
                <a:gd name="connsiteX7088" fmla="*/ 4536661 w 10035679"/>
                <a:gd name="connsiteY7088" fmla="*/ 355009 h 5893281"/>
                <a:gd name="connsiteX7089" fmla="*/ 4532435 w 10035679"/>
                <a:gd name="connsiteY7089" fmla="*/ 355009 h 5893281"/>
                <a:gd name="connsiteX7090" fmla="*/ 4526396 w 10035679"/>
                <a:gd name="connsiteY7090" fmla="*/ 361048 h 5893281"/>
                <a:gd name="connsiteX7091" fmla="*/ 4516134 w 10035679"/>
                <a:gd name="connsiteY7091" fmla="*/ 365274 h 5893281"/>
                <a:gd name="connsiteX7092" fmla="*/ 4504061 w 10035679"/>
                <a:gd name="connsiteY7092" fmla="*/ 369500 h 5893281"/>
                <a:gd name="connsiteX7093" fmla="*/ 4489570 w 10035679"/>
                <a:gd name="connsiteY7093" fmla="*/ 373726 h 5893281"/>
                <a:gd name="connsiteX7094" fmla="*/ 4479305 w 10035679"/>
                <a:gd name="connsiteY7094" fmla="*/ 375537 h 5893281"/>
                <a:gd name="connsiteX7095" fmla="*/ 4455155 w 10035679"/>
                <a:gd name="connsiteY7095" fmla="*/ 414781 h 5893281"/>
                <a:gd name="connsiteX7096" fmla="*/ 4408666 w 10035679"/>
                <a:gd name="connsiteY7096" fmla="*/ 443763 h 5893281"/>
                <a:gd name="connsiteX7097" fmla="*/ 4356141 w 10035679"/>
                <a:gd name="connsiteY7097" fmla="*/ 462478 h 5893281"/>
                <a:gd name="connsiteX7098" fmla="*/ 4293349 w 10035679"/>
                <a:gd name="connsiteY7098" fmla="*/ 472742 h 5893281"/>
                <a:gd name="connsiteX7099" fmla="*/ 4293349 w 10035679"/>
                <a:gd name="connsiteY7099" fmla="*/ 484818 h 5893281"/>
                <a:gd name="connsiteX7100" fmla="*/ 4293349 w 10035679"/>
                <a:gd name="connsiteY7100" fmla="*/ 490854 h 5893281"/>
                <a:gd name="connsiteX7101" fmla="*/ 4293349 w 10035679"/>
                <a:gd name="connsiteY7101" fmla="*/ 495082 h 5893281"/>
                <a:gd name="connsiteX7102" fmla="*/ 4289123 w 10035679"/>
                <a:gd name="connsiteY7102" fmla="*/ 499308 h 5893281"/>
                <a:gd name="connsiteX7103" fmla="*/ 4293349 w 10035679"/>
                <a:gd name="connsiteY7103" fmla="*/ 501119 h 5893281"/>
                <a:gd name="connsiteX7104" fmla="*/ 4293349 w 10035679"/>
                <a:gd name="connsiteY7104" fmla="*/ 505345 h 5893281"/>
                <a:gd name="connsiteX7105" fmla="*/ 4299388 w 10035679"/>
                <a:gd name="connsiteY7105" fmla="*/ 513797 h 5893281"/>
                <a:gd name="connsiteX7106" fmla="*/ 4309651 w 10035679"/>
                <a:gd name="connsiteY7106" fmla="*/ 519836 h 5893281"/>
                <a:gd name="connsiteX7107" fmla="*/ 4317500 w 10035679"/>
                <a:gd name="connsiteY7107" fmla="*/ 524062 h 5893281"/>
                <a:gd name="connsiteX7108" fmla="*/ 4323536 w 10035679"/>
                <a:gd name="connsiteY7108" fmla="*/ 530099 h 5893281"/>
                <a:gd name="connsiteX7109" fmla="*/ 4331384 w 10035679"/>
                <a:gd name="connsiteY7109" fmla="*/ 534327 h 5893281"/>
                <a:gd name="connsiteX7110" fmla="*/ 4337423 w 10035679"/>
                <a:gd name="connsiteY7110" fmla="*/ 544589 h 5893281"/>
                <a:gd name="connsiteX7111" fmla="*/ 4331384 w 10035679"/>
                <a:gd name="connsiteY7111" fmla="*/ 559080 h 5893281"/>
                <a:gd name="connsiteX7112" fmla="*/ 4323536 w 10035679"/>
                <a:gd name="connsiteY7112" fmla="*/ 591683 h 5893281"/>
                <a:gd name="connsiteX7113" fmla="*/ 4317500 w 10035679"/>
                <a:gd name="connsiteY7113" fmla="*/ 630927 h 5893281"/>
                <a:gd name="connsiteX7114" fmla="*/ 4309651 w 10035679"/>
                <a:gd name="connsiteY7114" fmla="*/ 670172 h 5893281"/>
                <a:gd name="connsiteX7115" fmla="*/ 4309651 w 10035679"/>
                <a:gd name="connsiteY7115" fmla="*/ 702774 h 5893281"/>
                <a:gd name="connsiteX7116" fmla="*/ 4317500 w 10035679"/>
                <a:gd name="connsiteY7116" fmla="*/ 698548 h 5893281"/>
                <a:gd name="connsiteX7117" fmla="*/ 4323536 w 10035679"/>
                <a:gd name="connsiteY7117" fmla="*/ 698548 h 5893281"/>
                <a:gd name="connsiteX7118" fmla="*/ 4327764 w 10035679"/>
                <a:gd name="connsiteY7118" fmla="*/ 698548 h 5893281"/>
                <a:gd name="connsiteX7119" fmla="*/ 4335612 w 10035679"/>
                <a:gd name="connsiteY7119" fmla="*/ 698548 h 5893281"/>
                <a:gd name="connsiteX7120" fmla="*/ 4337423 w 10035679"/>
                <a:gd name="connsiteY7120" fmla="*/ 698548 h 5893281"/>
                <a:gd name="connsiteX7121" fmla="*/ 4349498 w 10035679"/>
                <a:gd name="connsiteY7121" fmla="*/ 702774 h 5893281"/>
                <a:gd name="connsiteX7122" fmla="*/ 4345274 w 10035679"/>
                <a:gd name="connsiteY7122" fmla="*/ 713037 h 5893281"/>
                <a:gd name="connsiteX7123" fmla="*/ 4345274 w 10035679"/>
                <a:gd name="connsiteY7123" fmla="*/ 717265 h 5893281"/>
                <a:gd name="connsiteX7124" fmla="*/ 4345274 w 10035679"/>
                <a:gd name="connsiteY7124" fmla="*/ 725717 h 5893281"/>
                <a:gd name="connsiteX7125" fmla="*/ 4345274 w 10035679"/>
                <a:gd name="connsiteY7125" fmla="*/ 727528 h 5893281"/>
                <a:gd name="connsiteX7126" fmla="*/ 4345274 w 10035679"/>
                <a:gd name="connsiteY7126" fmla="*/ 735980 h 5893281"/>
                <a:gd name="connsiteX7127" fmla="*/ 4349498 w 10035679"/>
                <a:gd name="connsiteY7127" fmla="*/ 750471 h 5893281"/>
                <a:gd name="connsiteX7128" fmla="*/ 4337423 w 10035679"/>
                <a:gd name="connsiteY7128" fmla="*/ 750471 h 5893281"/>
                <a:gd name="connsiteX7129" fmla="*/ 4337423 w 10035679"/>
                <a:gd name="connsiteY7129" fmla="*/ 756509 h 5893281"/>
                <a:gd name="connsiteX7130" fmla="*/ 4331384 w 10035679"/>
                <a:gd name="connsiteY7130" fmla="*/ 754697 h 5893281"/>
                <a:gd name="connsiteX7131" fmla="*/ 4323536 w 10035679"/>
                <a:gd name="connsiteY7131" fmla="*/ 746245 h 5893281"/>
                <a:gd name="connsiteX7132" fmla="*/ 4321726 w 10035679"/>
                <a:gd name="connsiteY7132" fmla="*/ 742019 h 5893281"/>
                <a:gd name="connsiteX7133" fmla="*/ 4313876 w 10035679"/>
                <a:gd name="connsiteY7133" fmla="*/ 740208 h 5893281"/>
                <a:gd name="connsiteX7134" fmla="*/ 4307839 w 10035679"/>
                <a:gd name="connsiteY7134" fmla="*/ 735980 h 5893281"/>
                <a:gd name="connsiteX7135" fmla="*/ 4293349 w 10035679"/>
                <a:gd name="connsiteY7135" fmla="*/ 735980 h 5893281"/>
                <a:gd name="connsiteX7136" fmla="*/ 4285500 w 10035679"/>
                <a:gd name="connsiteY7136" fmla="*/ 740208 h 5893281"/>
                <a:gd name="connsiteX7137" fmla="*/ 4279463 w 10035679"/>
                <a:gd name="connsiteY7137" fmla="*/ 742019 h 5893281"/>
                <a:gd name="connsiteX7138" fmla="*/ 4271614 w 10035679"/>
                <a:gd name="connsiteY7138" fmla="*/ 746245 h 5893281"/>
                <a:gd name="connsiteX7139" fmla="*/ 4267388 w 10035679"/>
                <a:gd name="connsiteY7139" fmla="*/ 750471 h 5893281"/>
                <a:gd name="connsiteX7140" fmla="*/ 4261349 w 10035679"/>
                <a:gd name="connsiteY7140" fmla="*/ 754697 h 5893281"/>
                <a:gd name="connsiteX7141" fmla="*/ 4257124 w 10035679"/>
                <a:gd name="connsiteY7141" fmla="*/ 760736 h 5893281"/>
                <a:gd name="connsiteX7142" fmla="*/ 4252897 w 10035679"/>
                <a:gd name="connsiteY7142" fmla="*/ 775224 h 5893281"/>
                <a:gd name="connsiteX7143" fmla="*/ 4299388 w 10035679"/>
                <a:gd name="connsiteY7143" fmla="*/ 789715 h 5893281"/>
                <a:gd name="connsiteX7144" fmla="*/ 4309651 w 10035679"/>
                <a:gd name="connsiteY7144" fmla="*/ 853110 h 5893281"/>
                <a:gd name="connsiteX7145" fmla="*/ 4299388 w 10035679"/>
                <a:gd name="connsiteY7145" fmla="*/ 853110 h 5893281"/>
                <a:gd name="connsiteX7146" fmla="*/ 4293349 w 10035679"/>
                <a:gd name="connsiteY7146" fmla="*/ 853110 h 5893281"/>
                <a:gd name="connsiteX7147" fmla="*/ 4285500 w 10035679"/>
                <a:gd name="connsiteY7147" fmla="*/ 857336 h 5893281"/>
                <a:gd name="connsiteX7148" fmla="*/ 4279463 w 10035679"/>
                <a:gd name="connsiteY7148" fmla="*/ 861562 h 5893281"/>
                <a:gd name="connsiteX7149" fmla="*/ 4279463 w 10035679"/>
                <a:gd name="connsiteY7149" fmla="*/ 876053 h 5893281"/>
                <a:gd name="connsiteX7150" fmla="*/ 4295764 w 10035679"/>
                <a:gd name="connsiteY7150" fmla="*/ 886316 h 5893281"/>
                <a:gd name="connsiteX7151" fmla="*/ 4307839 w 10035679"/>
                <a:gd name="connsiteY7151" fmla="*/ 900807 h 5893281"/>
                <a:gd name="connsiteX7152" fmla="*/ 4313876 w 10035679"/>
                <a:gd name="connsiteY7152" fmla="*/ 919524 h 5893281"/>
                <a:gd name="connsiteX7153" fmla="*/ 4318102 w 10035679"/>
                <a:gd name="connsiteY7153" fmla="*/ 948503 h 5893281"/>
                <a:gd name="connsiteX7154" fmla="*/ 4299991 w 10035679"/>
                <a:gd name="connsiteY7154" fmla="*/ 948503 h 5893281"/>
                <a:gd name="connsiteX7155" fmla="*/ 4295764 w 10035679"/>
                <a:gd name="connsiteY7155" fmla="*/ 948503 h 5893281"/>
                <a:gd name="connsiteX7156" fmla="*/ 4285500 w 10035679"/>
                <a:gd name="connsiteY7156" fmla="*/ 944277 h 5893281"/>
                <a:gd name="connsiteX7157" fmla="*/ 4279463 w 10035679"/>
                <a:gd name="connsiteY7157" fmla="*/ 948503 h 5893281"/>
                <a:gd name="connsiteX7158" fmla="*/ 4267388 w 10035679"/>
                <a:gd name="connsiteY7158" fmla="*/ 948503 h 5893281"/>
                <a:gd name="connsiteX7159" fmla="*/ 4261349 w 10035679"/>
                <a:gd name="connsiteY7159" fmla="*/ 954542 h 5893281"/>
                <a:gd name="connsiteX7160" fmla="*/ 4253502 w 10035679"/>
                <a:gd name="connsiteY7160" fmla="*/ 962994 h 5893281"/>
                <a:gd name="connsiteX7161" fmla="*/ 4265577 w 10035679"/>
                <a:gd name="connsiteY7161" fmla="*/ 969033 h 5893281"/>
                <a:gd name="connsiteX7162" fmla="*/ 4271614 w 10035679"/>
                <a:gd name="connsiteY7162" fmla="*/ 973259 h 5893281"/>
                <a:gd name="connsiteX7163" fmla="*/ 4275840 w 10035679"/>
                <a:gd name="connsiteY7163" fmla="*/ 977485 h 5893281"/>
                <a:gd name="connsiteX7164" fmla="*/ 4280067 w 10035679"/>
                <a:gd name="connsiteY7164" fmla="*/ 979296 h 5893281"/>
                <a:gd name="connsiteX7165" fmla="*/ 4281878 w 10035679"/>
                <a:gd name="connsiteY7165" fmla="*/ 991371 h 5893281"/>
                <a:gd name="connsiteX7166" fmla="*/ 4286105 w 10035679"/>
                <a:gd name="connsiteY7166" fmla="*/ 1001635 h 5893281"/>
                <a:gd name="connsiteX7167" fmla="*/ 4281878 w 10035679"/>
                <a:gd name="connsiteY7167" fmla="*/ 1005862 h 5893281"/>
                <a:gd name="connsiteX7168" fmla="*/ 4281878 w 10035679"/>
                <a:gd name="connsiteY7168" fmla="*/ 1007672 h 5893281"/>
                <a:gd name="connsiteX7169" fmla="*/ 4280067 w 10035679"/>
                <a:gd name="connsiteY7169" fmla="*/ 1011898 h 5893281"/>
                <a:gd name="connsiteX7170" fmla="*/ 4280067 w 10035679"/>
                <a:gd name="connsiteY7170" fmla="*/ 1020351 h 5893281"/>
                <a:gd name="connsiteX7171" fmla="*/ 4250484 w 10035679"/>
                <a:gd name="connsiteY7171" fmla="*/ 1020351 h 5893281"/>
                <a:gd name="connsiteX7172" fmla="*/ 4222107 w 10035679"/>
                <a:gd name="connsiteY7172" fmla="*/ 1026389 h 5893281"/>
                <a:gd name="connsiteX7173" fmla="*/ 4199767 w 10035679"/>
                <a:gd name="connsiteY7173" fmla="*/ 1034841 h 5893281"/>
                <a:gd name="connsiteX7174" fmla="*/ 4207616 w 10035679"/>
                <a:gd name="connsiteY7174" fmla="*/ 1034841 h 5893281"/>
                <a:gd name="connsiteX7175" fmla="*/ 4217879 w 10035679"/>
                <a:gd name="connsiteY7175" fmla="*/ 1040880 h 5893281"/>
                <a:gd name="connsiteX7176" fmla="*/ 4225728 w 10035679"/>
                <a:gd name="connsiteY7176" fmla="*/ 1045106 h 5893281"/>
                <a:gd name="connsiteX7177" fmla="*/ 4231766 w 10035679"/>
                <a:gd name="connsiteY7177" fmla="*/ 1045106 h 5893281"/>
                <a:gd name="connsiteX7178" fmla="*/ 4239616 w 10035679"/>
                <a:gd name="connsiteY7178" fmla="*/ 1049332 h 5893281"/>
                <a:gd name="connsiteX7179" fmla="*/ 4245653 w 10035679"/>
                <a:gd name="connsiteY7179" fmla="*/ 1055369 h 5893281"/>
                <a:gd name="connsiteX7180" fmla="*/ 4251691 w 10035679"/>
                <a:gd name="connsiteY7180" fmla="*/ 1065634 h 5893281"/>
                <a:gd name="connsiteX7181" fmla="*/ 4239616 w 10035679"/>
                <a:gd name="connsiteY7181" fmla="*/ 1084351 h 5893281"/>
                <a:gd name="connsiteX7182" fmla="*/ 4231766 w 10035679"/>
                <a:gd name="connsiteY7182" fmla="*/ 1106691 h 5893281"/>
                <a:gd name="connsiteX7183" fmla="*/ 4221502 w 10035679"/>
                <a:gd name="connsiteY7183" fmla="*/ 1131444 h 5893281"/>
                <a:gd name="connsiteX7184" fmla="*/ 4217276 w 10035679"/>
                <a:gd name="connsiteY7184" fmla="*/ 1121181 h 5893281"/>
                <a:gd name="connsiteX7185" fmla="*/ 4211240 w 10035679"/>
                <a:gd name="connsiteY7185" fmla="*/ 1112729 h 5893281"/>
                <a:gd name="connsiteX7186" fmla="*/ 4207012 w 10035679"/>
                <a:gd name="connsiteY7186" fmla="*/ 1108503 h 5893281"/>
                <a:gd name="connsiteX7187" fmla="*/ 4199164 w 10035679"/>
                <a:gd name="connsiteY7187" fmla="*/ 1108503 h 5893281"/>
                <a:gd name="connsiteX7188" fmla="*/ 4188899 w 10035679"/>
                <a:gd name="connsiteY7188" fmla="*/ 1106691 h 5893281"/>
                <a:gd name="connsiteX7189" fmla="*/ 4174409 w 10035679"/>
                <a:gd name="connsiteY7189" fmla="*/ 1106691 h 5893281"/>
                <a:gd name="connsiteX7190" fmla="*/ 4174409 w 10035679"/>
                <a:gd name="connsiteY7190" fmla="*/ 1112729 h 5893281"/>
                <a:gd name="connsiteX7191" fmla="*/ 4182258 w 10035679"/>
                <a:gd name="connsiteY7191" fmla="*/ 1112729 h 5893281"/>
                <a:gd name="connsiteX7192" fmla="*/ 4206408 w 10035679"/>
                <a:gd name="connsiteY7192" fmla="*/ 1137483 h 5893281"/>
                <a:gd name="connsiteX7193" fmla="*/ 4226936 w 10035679"/>
                <a:gd name="connsiteY7193" fmla="*/ 1166462 h 5893281"/>
                <a:gd name="connsiteX7194" fmla="*/ 4239012 w 10035679"/>
                <a:gd name="connsiteY7194" fmla="*/ 1203293 h 5893281"/>
                <a:gd name="connsiteX7195" fmla="*/ 4245048 w 10035679"/>
                <a:gd name="connsiteY7195" fmla="*/ 1246158 h 5893281"/>
                <a:gd name="connsiteX7196" fmla="*/ 4239012 w 10035679"/>
                <a:gd name="connsiteY7196" fmla="*/ 1246158 h 5893281"/>
                <a:gd name="connsiteX7197" fmla="*/ 4239012 w 10035679"/>
                <a:gd name="connsiteY7197" fmla="*/ 1256424 h 5893281"/>
                <a:gd name="connsiteX7198" fmla="*/ 4182258 w 10035679"/>
                <a:gd name="connsiteY7198" fmla="*/ 1262461 h 5893281"/>
                <a:gd name="connsiteX7199" fmla="*/ 4182258 w 10035679"/>
                <a:gd name="connsiteY7199" fmla="*/ 1223216 h 5893281"/>
                <a:gd name="connsiteX7200" fmla="*/ 4174409 w 10035679"/>
                <a:gd name="connsiteY7200" fmla="*/ 1217180 h 5893281"/>
                <a:gd name="connsiteX7201" fmla="*/ 4168373 w 10035679"/>
                <a:gd name="connsiteY7201" fmla="*/ 1212953 h 5893281"/>
                <a:gd name="connsiteX7202" fmla="*/ 4164145 w 10035679"/>
                <a:gd name="connsiteY7202" fmla="*/ 1208727 h 5893281"/>
                <a:gd name="connsiteX7203" fmla="*/ 4153881 w 10035679"/>
                <a:gd name="connsiteY7203" fmla="*/ 1202687 h 5893281"/>
                <a:gd name="connsiteX7204" fmla="*/ 4141806 w 10035679"/>
                <a:gd name="connsiteY7204" fmla="*/ 1198461 h 5893281"/>
                <a:gd name="connsiteX7205" fmla="*/ 4125504 w 10035679"/>
                <a:gd name="connsiteY7205" fmla="*/ 1208727 h 5893281"/>
                <a:gd name="connsiteX7206" fmla="*/ 4103167 w 10035679"/>
                <a:gd name="connsiteY7206" fmla="*/ 1217180 h 5893281"/>
                <a:gd name="connsiteX7207" fmla="*/ 4079015 w 10035679"/>
                <a:gd name="connsiteY7207" fmla="*/ 1218991 h 5893281"/>
                <a:gd name="connsiteX7208" fmla="*/ 4056675 w 10035679"/>
                <a:gd name="connsiteY7208" fmla="*/ 1227442 h 5893281"/>
                <a:gd name="connsiteX7209" fmla="*/ 4044601 w 10035679"/>
                <a:gd name="connsiteY7209" fmla="*/ 1237705 h 5893281"/>
                <a:gd name="connsiteX7210" fmla="*/ 4056675 w 10035679"/>
                <a:gd name="connsiteY7210" fmla="*/ 1237705 h 5893281"/>
                <a:gd name="connsiteX7211" fmla="*/ 4074789 w 10035679"/>
                <a:gd name="connsiteY7211" fmla="*/ 1237705 h 5893281"/>
                <a:gd name="connsiteX7212" fmla="*/ 4103167 w 10035679"/>
                <a:gd name="connsiteY7212" fmla="*/ 1233480 h 5893281"/>
                <a:gd name="connsiteX7213" fmla="*/ 4135769 w 10035679"/>
                <a:gd name="connsiteY7213" fmla="*/ 1231668 h 5893281"/>
                <a:gd name="connsiteX7214" fmla="*/ 4135769 w 10035679"/>
                <a:gd name="connsiteY7214" fmla="*/ 1246158 h 5893281"/>
                <a:gd name="connsiteX7215" fmla="*/ 4064524 w 10035679"/>
                <a:gd name="connsiteY7215" fmla="*/ 1270914 h 5893281"/>
                <a:gd name="connsiteX7216" fmla="*/ 4064524 w 10035679"/>
                <a:gd name="connsiteY7216" fmla="*/ 1276952 h 5893281"/>
                <a:gd name="connsiteX7217" fmla="*/ 4082638 w 10035679"/>
                <a:gd name="connsiteY7217" fmla="*/ 1276952 h 5893281"/>
                <a:gd name="connsiteX7218" fmla="*/ 4092901 w 10035679"/>
                <a:gd name="connsiteY7218" fmla="*/ 1275142 h 5893281"/>
                <a:gd name="connsiteX7219" fmla="*/ 4107391 w 10035679"/>
                <a:gd name="connsiteY7219" fmla="*/ 1270914 h 5893281"/>
                <a:gd name="connsiteX7220" fmla="*/ 4121882 w 10035679"/>
                <a:gd name="connsiteY7220" fmla="*/ 1266688 h 5893281"/>
                <a:gd name="connsiteX7221" fmla="*/ 4136373 w 10035679"/>
                <a:gd name="connsiteY7221" fmla="*/ 1262461 h 5893281"/>
                <a:gd name="connsiteX7222" fmla="*/ 4140598 w 10035679"/>
                <a:gd name="connsiteY7222" fmla="*/ 1281178 h 5893281"/>
                <a:gd name="connsiteX7223" fmla="*/ 4155088 w 10035679"/>
                <a:gd name="connsiteY7223" fmla="*/ 1289630 h 5893281"/>
                <a:gd name="connsiteX7224" fmla="*/ 4169580 w 10035679"/>
                <a:gd name="connsiteY7224" fmla="*/ 1291443 h 5893281"/>
                <a:gd name="connsiteX7225" fmla="*/ 4193731 w 10035679"/>
                <a:gd name="connsiteY7225" fmla="*/ 1289630 h 5893281"/>
                <a:gd name="connsiteX7226" fmla="*/ 4222107 w 10035679"/>
                <a:gd name="connsiteY7226" fmla="*/ 1289630 h 5893281"/>
                <a:gd name="connsiteX7227" fmla="*/ 4222107 w 10035679"/>
                <a:gd name="connsiteY7227" fmla="*/ 1295668 h 5893281"/>
                <a:gd name="connsiteX7228" fmla="*/ 4214258 w 10035679"/>
                <a:gd name="connsiteY7228" fmla="*/ 1295668 h 5893281"/>
                <a:gd name="connsiteX7229" fmla="*/ 4175617 w 10035679"/>
                <a:gd name="connsiteY7229" fmla="*/ 1332497 h 5893281"/>
                <a:gd name="connsiteX7230" fmla="*/ 4132751 w 10035679"/>
                <a:gd name="connsiteY7230" fmla="*/ 1367515 h 5893281"/>
                <a:gd name="connsiteX7231" fmla="*/ 4089883 w 10035679"/>
                <a:gd name="connsiteY7231" fmla="*/ 1396496 h 5893281"/>
                <a:gd name="connsiteX7232" fmla="*/ 4040978 w 10035679"/>
                <a:gd name="connsiteY7232" fmla="*/ 1421250 h 5893281"/>
                <a:gd name="connsiteX7233" fmla="*/ 3988451 w 10035679"/>
                <a:gd name="connsiteY7233" fmla="*/ 1431515 h 5893281"/>
                <a:gd name="connsiteX7234" fmla="*/ 3927471 w 10035679"/>
                <a:gd name="connsiteY7234" fmla="*/ 1429704 h 5893281"/>
                <a:gd name="connsiteX7235" fmla="*/ 3927471 w 10035679"/>
                <a:gd name="connsiteY7235" fmla="*/ 1439967 h 5893281"/>
                <a:gd name="connsiteX7236" fmla="*/ 3927471 w 10035679"/>
                <a:gd name="connsiteY7236" fmla="*/ 1450231 h 5893281"/>
                <a:gd name="connsiteX7237" fmla="*/ 3923244 w 10035679"/>
                <a:gd name="connsiteY7237" fmla="*/ 1458684 h 5893281"/>
                <a:gd name="connsiteX7238" fmla="*/ 3919019 w 10035679"/>
                <a:gd name="connsiteY7238" fmla="*/ 1460495 h 5893281"/>
                <a:gd name="connsiteX7239" fmla="*/ 3917206 w 10035679"/>
                <a:gd name="connsiteY7239" fmla="*/ 1460495 h 5893281"/>
                <a:gd name="connsiteX7240" fmla="*/ 3912980 w 10035679"/>
                <a:gd name="connsiteY7240" fmla="*/ 1464723 h 5893281"/>
                <a:gd name="connsiteX7241" fmla="*/ 3905130 w 10035679"/>
                <a:gd name="connsiteY7241" fmla="*/ 1468950 h 5893281"/>
                <a:gd name="connsiteX7242" fmla="*/ 3899094 w 10035679"/>
                <a:gd name="connsiteY7242" fmla="*/ 1473176 h 5893281"/>
                <a:gd name="connsiteX7243" fmla="*/ 3894867 w 10035679"/>
                <a:gd name="connsiteY7243" fmla="*/ 1474987 h 5893281"/>
                <a:gd name="connsiteX7244" fmla="*/ 3888828 w 10035679"/>
                <a:gd name="connsiteY7244" fmla="*/ 1483439 h 5893281"/>
                <a:gd name="connsiteX7245" fmla="*/ 3880982 w 10035679"/>
                <a:gd name="connsiteY7245" fmla="*/ 1503968 h 5893281"/>
                <a:gd name="connsiteX7246" fmla="*/ 3876755 w 10035679"/>
                <a:gd name="connsiteY7246" fmla="*/ 1530532 h 5893281"/>
                <a:gd name="connsiteX7247" fmla="*/ 3870718 w 10035679"/>
                <a:gd name="connsiteY7247" fmla="*/ 1546833 h 5893281"/>
                <a:gd name="connsiteX7248" fmla="*/ 3852605 w 10035679"/>
                <a:gd name="connsiteY7248" fmla="*/ 1565549 h 5893281"/>
                <a:gd name="connsiteX7249" fmla="*/ 3822417 w 10035679"/>
                <a:gd name="connsiteY7249" fmla="*/ 1586076 h 5893281"/>
                <a:gd name="connsiteX7250" fmla="*/ 3781966 w 10035679"/>
                <a:gd name="connsiteY7250" fmla="*/ 1604792 h 5893281"/>
                <a:gd name="connsiteX7251" fmla="*/ 3747551 w 10035679"/>
                <a:gd name="connsiteY7251" fmla="*/ 1619283 h 5893281"/>
                <a:gd name="connsiteX7252" fmla="*/ 3714947 w 10035679"/>
                <a:gd name="connsiteY7252" fmla="*/ 1627735 h 5893281"/>
                <a:gd name="connsiteX7253" fmla="*/ 3714947 w 10035679"/>
                <a:gd name="connsiteY7253" fmla="*/ 1619283 h 5893281"/>
                <a:gd name="connsiteX7254" fmla="*/ 3714947 w 10035679"/>
                <a:gd name="connsiteY7254" fmla="*/ 1613244 h 5893281"/>
                <a:gd name="connsiteX7255" fmla="*/ 3710720 w 10035679"/>
                <a:gd name="connsiteY7255" fmla="*/ 1613244 h 5893281"/>
                <a:gd name="connsiteX7256" fmla="*/ 3710720 w 10035679"/>
                <a:gd name="connsiteY7256" fmla="*/ 1609018 h 5893281"/>
                <a:gd name="connsiteX7257" fmla="*/ 3708910 w 10035679"/>
                <a:gd name="connsiteY7257" fmla="*/ 1604792 h 5893281"/>
                <a:gd name="connsiteX7258" fmla="*/ 3704683 w 10035679"/>
                <a:gd name="connsiteY7258" fmla="*/ 1633771 h 5893281"/>
                <a:gd name="connsiteX7259" fmla="*/ 3694419 w 10035679"/>
                <a:gd name="connsiteY7259" fmla="*/ 1658526 h 5893281"/>
                <a:gd name="connsiteX7260" fmla="*/ 3686571 w 10035679"/>
                <a:gd name="connsiteY7260" fmla="*/ 1680864 h 5893281"/>
                <a:gd name="connsiteX7261" fmla="*/ 3676307 w 10035679"/>
                <a:gd name="connsiteY7261" fmla="*/ 1701390 h 5893281"/>
                <a:gd name="connsiteX7262" fmla="*/ 3668458 w 10035679"/>
                <a:gd name="connsiteY7262" fmla="*/ 1730372 h 5893281"/>
                <a:gd name="connsiteX7263" fmla="*/ 3676307 w 10035679"/>
                <a:gd name="connsiteY7263" fmla="*/ 1734597 h 5893281"/>
                <a:gd name="connsiteX7264" fmla="*/ 3676307 w 10035679"/>
                <a:gd name="connsiteY7264" fmla="*/ 1738823 h 5893281"/>
                <a:gd name="connsiteX7265" fmla="*/ 3680533 w 10035679"/>
                <a:gd name="connsiteY7265" fmla="*/ 1738823 h 5893281"/>
                <a:gd name="connsiteX7266" fmla="*/ 3680533 w 10035679"/>
                <a:gd name="connsiteY7266" fmla="*/ 1743049 h 5893281"/>
                <a:gd name="connsiteX7267" fmla="*/ 3676307 w 10035679"/>
                <a:gd name="connsiteY7267" fmla="*/ 1744860 h 5893281"/>
                <a:gd name="connsiteX7268" fmla="*/ 3668458 w 10035679"/>
                <a:gd name="connsiteY7268" fmla="*/ 1753315 h 5893281"/>
                <a:gd name="connsiteX7269" fmla="*/ 3662419 w 10035679"/>
                <a:gd name="connsiteY7269" fmla="*/ 1757540 h 5893281"/>
                <a:gd name="connsiteX7270" fmla="*/ 3656382 w 10035679"/>
                <a:gd name="connsiteY7270" fmla="*/ 1763578 h 5893281"/>
                <a:gd name="connsiteX7271" fmla="*/ 3648533 w 10035679"/>
                <a:gd name="connsiteY7271" fmla="*/ 1767804 h 5893281"/>
                <a:gd name="connsiteX7272" fmla="*/ 3644307 w 10035679"/>
                <a:gd name="connsiteY7272" fmla="*/ 1773843 h 5893281"/>
                <a:gd name="connsiteX7273" fmla="*/ 3638269 w 10035679"/>
                <a:gd name="connsiteY7273" fmla="*/ 1784106 h 5893281"/>
                <a:gd name="connsiteX7274" fmla="*/ 3623778 w 10035679"/>
                <a:gd name="connsiteY7274" fmla="*/ 1825164 h 5893281"/>
                <a:gd name="connsiteX7275" fmla="*/ 3613513 w 10035679"/>
                <a:gd name="connsiteY7275" fmla="*/ 1868031 h 5893281"/>
                <a:gd name="connsiteX7276" fmla="*/ 3609289 w 10035679"/>
                <a:gd name="connsiteY7276" fmla="*/ 1917539 h 5893281"/>
                <a:gd name="connsiteX7277" fmla="*/ 3601439 w 10035679"/>
                <a:gd name="connsiteY7277" fmla="*/ 1964636 h 5893281"/>
                <a:gd name="connsiteX7278" fmla="*/ 3591176 w 10035679"/>
                <a:gd name="connsiteY7278" fmla="*/ 2007498 h 5893281"/>
                <a:gd name="connsiteX7279" fmla="*/ 3585138 w 10035679"/>
                <a:gd name="connsiteY7279" fmla="*/ 2003272 h 5893281"/>
                <a:gd name="connsiteX7280" fmla="*/ 3580912 w 10035679"/>
                <a:gd name="connsiteY7280" fmla="*/ 2003272 h 5893281"/>
                <a:gd name="connsiteX7281" fmla="*/ 3580912 w 10035679"/>
                <a:gd name="connsiteY7281" fmla="*/ 1999046 h 5893281"/>
                <a:gd name="connsiteX7282" fmla="*/ 3576685 w 10035679"/>
                <a:gd name="connsiteY7282" fmla="*/ 1999046 h 5893281"/>
                <a:gd name="connsiteX7283" fmla="*/ 3566420 w 10035679"/>
                <a:gd name="connsiteY7283" fmla="*/ 1993009 h 5893281"/>
                <a:gd name="connsiteX7284" fmla="*/ 3548308 w 10035679"/>
                <a:gd name="connsiteY7284" fmla="*/ 1978517 h 5893281"/>
                <a:gd name="connsiteX7285" fmla="*/ 3519931 w 10035679"/>
                <a:gd name="connsiteY7285" fmla="*/ 1956180 h 5893281"/>
                <a:gd name="connsiteX7286" fmla="*/ 3487328 w 10035679"/>
                <a:gd name="connsiteY7286" fmla="*/ 1937464 h 5893281"/>
                <a:gd name="connsiteX7287" fmla="*/ 3457141 w 10035679"/>
                <a:gd name="connsiteY7287" fmla="*/ 1916935 h 5893281"/>
                <a:gd name="connsiteX7288" fmla="*/ 3432990 w 10035679"/>
                <a:gd name="connsiteY7288" fmla="*/ 1898220 h 5893281"/>
                <a:gd name="connsiteX7289" fmla="*/ 3410651 w 10035679"/>
                <a:gd name="connsiteY7289" fmla="*/ 1887956 h 5893281"/>
                <a:gd name="connsiteX7290" fmla="*/ 3404613 w 10035679"/>
                <a:gd name="connsiteY7290" fmla="*/ 1883729 h 5893281"/>
                <a:gd name="connsiteX7291" fmla="*/ 3396762 w 10035679"/>
                <a:gd name="connsiteY7291" fmla="*/ 1805842 h 5893281"/>
                <a:gd name="connsiteX7292" fmla="*/ 3392537 w 10035679"/>
                <a:gd name="connsiteY7292" fmla="*/ 1797389 h 5893281"/>
                <a:gd name="connsiteX7293" fmla="*/ 3382275 w 10035679"/>
                <a:gd name="connsiteY7293" fmla="*/ 1791352 h 5893281"/>
                <a:gd name="connsiteX7294" fmla="*/ 3376236 w 10035679"/>
                <a:gd name="connsiteY7294" fmla="*/ 1787126 h 5893281"/>
                <a:gd name="connsiteX7295" fmla="*/ 3364160 w 10035679"/>
                <a:gd name="connsiteY7295" fmla="*/ 1778672 h 5893281"/>
                <a:gd name="connsiteX7296" fmla="*/ 3358123 w 10035679"/>
                <a:gd name="connsiteY7296" fmla="*/ 1772635 h 5893281"/>
                <a:gd name="connsiteX7297" fmla="*/ 3364160 w 10035679"/>
                <a:gd name="connsiteY7297" fmla="*/ 1768409 h 5893281"/>
                <a:gd name="connsiteX7298" fmla="*/ 3364160 w 10035679"/>
                <a:gd name="connsiteY7298" fmla="*/ 1764183 h 5893281"/>
                <a:gd name="connsiteX7299" fmla="*/ 3368386 w 10035679"/>
                <a:gd name="connsiteY7299" fmla="*/ 1762370 h 5893281"/>
                <a:gd name="connsiteX7300" fmla="*/ 3372612 w 10035679"/>
                <a:gd name="connsiteY7300" fmla="*/ 1753917 h 5893281"/>
                <a:gd name="connsiteX7301" fmla="*/ 3376838 w 10035679"/>
                <a:gd name="connsiteY7301" fmla="*/ 1747881 h 5893281"/>
                <a:gd name="connsiteX7302" fmla="*/ 3358726 w 10035679"/>
                <a:gd name="connsiteY7302" fmla="*/ 1747881 h 5893281"/>
                <a:gd name="connsiteX7303" fmla="*/ 3348461 w 10035679"/>
                <a:gd name="connsiteY7303" fmla="*/ 1747881 h 5893281"/>
                <a:gd name="connsiteX7304" fmla="*/ 3340613 w 10035679"/>
                <a:gd name="connsiteY7304" fmla="*/ 1747881 h 5893281"/>
                <a:gd name="connsiteX7305" fmla="*/ 3336389 w 10035679"/>
                <a:gd name="connsiteY7305" fmla="*/ 1743653 h 5893281"/>
                <a:gd name="connsiteX7306" fmla="*/ 3334574 w 10035679"/>
                <a:gd name="connsiteY7306" fmla="*/ 1737616 h 5893281"/>
                <a:gd name="connsiteX7307" fmla="*/ 3326726 w 10035679"/>
                <a:gd name="connsiteY7307" fmla="*/ 1725541 h 5893281"/>
                <a:gd name="connsiteX7308" fmla="*/ 3322500 w 10035679"/>
                <a:gd name="connsiteY7308" fmla="*/ 1719504 h 5893281"/>
                <a:gd name="connsiteX7309" fmla="*/ 3322500 w 10035679"/>
                <a:gd name="connsiteY7309" fmla="*/ 1711050 h 5893281"/>
                <a:gd name="connsiteX7310" fmla="*/ 3322500 w 10035679"/>
                <a:gd name="connsiteY7310" fmla="*/ 1709239 h 5893281"/>
                <a:gd name="connsiteX7311" fmla="*/ 3322500 w 10035679"/>
                <a:gd name="connsiteY7311" fmla="*/ 1700788 h 5893281"/>
                <a:gd name="connsiteX7312" fmla="*/ 3326726 w 10035679"/>
                <a:gd name="connsiteY7312" fmla="*/ 1694749 h 5893281"/>
                <a:gd name="connsiteX7313" fmla="*/ 3326726 w 10035679"/>
                <a:gd name="connsiteY7313" fmla="*/ 1686297 h 5893281"/>
                <a:gd name="connsiteX7314" fmla="*/ 3306198 w 10035679"/>
                <a:gd name="connsiteY7314" fmla="*/ 1686297 h 5893281"/>
                <a:gd name="connsiteX7315" fmla="*/ 3306198 w 10035679"/>
                <a:gd name="connsiteY7315" fmla="*/ 1676035 h 5893281"/>
                <a:gd name="connsiteX7316" fmla="*/ 3308010 w 10035679"/>
                <a:gd name="connsiteY7316" fmla="*/ 1665771 h 5893281"/>
                <a:gd name="connsiteX7317" fmla="*/ 3312237 w 10035679"/>
                <a:gd name="connsiteY7317" fmla="*/ 1661544 h 5893281"/>
                <a:gd name="connsiteX7318" fmla="*/ 3312237 w 10035679"/>
                <a:gd name="connsiteY7318" fmla="*/ 1654300 h 5893281"/>
                <a:gd name="connsiteX7319" fmla="*/ 3316462 w 10035679"/>
                <a:gd name="connsiteY7319" fmla="*/ 1648262 h 5893281"/>
                <a:gd name="connsiteX7320" fmla="*/ 3320689 w 10035679"/>
                <a:gd name="connsiteY7320" fmla="*/ 1637997 h 5893281"/>
                <a:gd name="connsiteX7321" fmla="*/ 3308614 w 10035679"/>
                <a:gd name="connsiteY7321" fmla="*/ 1637997 h 5893281"/>
                <a:gd name="connsiteX7322" fmla="*/ 3296539 w 10035679"/>
                <a:gd name="connsiteY7322" fmla="*/ 1637997 h 5893281"/>
                <a:gd name="connsiteX7323" fmla="*/ 3290501 w 10035679"/>
                <a:gd name="connsiteY7323" fmla="*/ 1633771 h 5893281"/>
                <a:gd name="connsiteX7324" fmla="*/ 3278426 w 10035679"/>
                <a:gd name="connsiteY7324" fmla="*/ 1629545 h 5893281"/>
                <a:gd name="connsiteX7325" fmla="*/ 3276615 w 10035679"/>
                <a:gd name="connsiteY7325" fmla="*/ 1576416 h 5893281"/>
                <a:gd name="connsiteX7326" fmla="*/ 3272387 w 10035679"/>
                <a:gd name="connsiteY7326" fmla="*/ 1526908 h 5893281"/>
                <a:gd name="connsiteX7327" fmla="*/ 3272387 w 10035679"/>
                <a:gd name="connsiteY7327" fmla="*/ 1479818 h 5893281"/>
                <a:gd name="connsiteX7328" fmla="*/ 3286878 w 10035679"/>
                <a:gd name="connsiteY7328" fmla="*/ 1432723 h 5893281"/>
                <a:gd name="connsiteX7329" fmla="*/ 3301369 w 10035679"/>
                <a:gd name="connsiteY7329" fmla="*/ 1412195 h 5893281"/>
                <a:gd name="connsiteX7330" fmla="*/ 3319480 w 10035679"/>
                <a:gd name="connsiteY7330" fmla="*/ 1397704 h 5893281"/>
                <a:gd name="connsiteX7331" fmla="*/ 3333972 w 10035679"/>
                <a:gd name="connsiteY7331" fmla="*/ 1385628 h 5893281"/>
                <a:gd name="connsiteX7332" fmla="*/ 3344235 w 10035679"/>
                <a:gd name="connsiteY7332" fmla="*/ 1369326 h 5893281"/>
                <a:gd name="connsiteX7333" fmla="*/ 3354500 w 10035679"/>
                <a:gd name="connsiteY7333" fmla="*/ 1346987 h 5893281"/>
                <a:gd name="connsiteX7334" fmla="*/ 3358726 w 10035679"/>
                <a:gd name="connsiteY7334" fmla="*/ 1307743 h 5893281"/>
                <a:gd name="connsiteX7335" fmla="*/ 3350876 w 10035679"/>
                <a:gd name="connsiteY7335" fmla="*/ 1307743 h 5893281"/>
                <a:gd name="connsiteX7336" fmla="*/ 3344840 w 10035679"/>
                <a:gd name="connsiteY7336" fmla="*/ 1316195 h 5893281"/>
                <a:gd name="connsiteX7337" fmla="*/ 3336990 w 10035679"/>
                <a:gd name="connsiteY7337" fmla="*/ 1318006 h 5893281"/>
                <a:gd name="connsiteX7338" fmla="*/ 3335180 w 10035679"/>
                <a:gd name="connsiteY7338" fmla="*/ 1318006 h 5893281"/>
                <a:gd name="connsiteX7339" fmla="*/ 3327331 w 10035679"/>
                <a:gd name="connsiteY7339" fmla="*/ 1318006 h 5893281"/>
                <a:gd name="connsiteX7340" fmla="*/ 3321292 w 10035679"/>
                <a:gd name="connsiteY7340" fmla="*/ 1316195 h 5893281"/>
                <a:gd name="connsiteX7341" fmla="*/ 3292916 w 10035679"/>
                <a:gd name="connsiteY7341" fmla="*/ 1307743 h 5893281"/>
                <a:gd name="connsiteX7342" fmla="*/ 3270577 w 10035679"/>
                <a:gd name="connsiteY7342" fmla="*/ 1293253 h 5893281"/>
                <a:gd name="connsiteX7343" fmla="*/ 3256086 w 10035679"/>
                <a:gd name="connsiteY7343" fmla="*/ 1272726 h 5893281"/>
                <a:gd name="connsiteX7344" fmla="*/ 3250049 w 10035679"/>
                <a:gd name="connsiteY7344" fmla="*/ 1235895 h 5893281"/>
                <a:gd name="connsiteX7345" fmla="*/ 3260312 w 10035679"/>
                <a:gd name="connsiteY7345" fmla="*/ 1235895 h 5893281"/>
                <a:gd name="connsiteX7346" fmla="*/ 3260312 w 10035679"/>
                <a:gd name="connsiteY7346" fmla="*/ 1229857 h 5893281"/>
                <a:gd name="connsiteX7347" fmla="*/ 3278426 w 10035679"/>
                <a:gd name="connsiteY7347" fmla="*/ 1240121 h 5893281"/>
                <a:gd name="connsiteX7348" fmla="*/ 3298953 w 10035679"/>
                <a:gd name="connsiteY7348" fmla="*/ 1254611 h 5893281"/>
                <a:gd name="connsiteX7349" fmla="*/ 3317065 w 10035679"/>
                <a:gd name="connsiteY7349" fmla="*/ 1260650 h 5893281"/>
                <a:gd name="connsiteX7350" fmla="*/ 3337594 w 10035679"/>
                <a:gd name="connsiteY7350" fmla="*/ 1260650 h 5893281"/>
                <a:gd name="connsiteX7351" fmla="*/ 3337594 w 10035679"/>
                <a:gd name="connsiteY7351" fmla="*/ 1258839 h 5893281"/>
                <a:gd name="connsiteX7352" fmla="*/ 3341822 w 10035679"/>
                <a:gd name="connsiteY7352" fmla="*/ 1254611 h 5893281"/>
                <a:gd name="connsiteX7353" fmla="*/ 3341822 w 10035679"/>
                <a:gd name="connsiteY7353" fmla="*/ 1249781 h 5893281"/>
                <a:gd name="connsiteX7354" fmla="*/ 3346048 w 10035679"/>
                <a:gd name="connsiteY7354" fmla="*/ 1243743 h 5893281"/>
                <a:gd name="connsiteX7355" fmla="*/ 3307406 w 10035679"/>
                <a:gd name="connsiteY7355" fmla="*/ 1214764 h 5893281"/>
                <a:gd name="connsiteX7356" fmla="*/ 3274802 w 10035679"/>
                <a:gd name="connsiteY7356" fmla="*/ 1173708 h 5893281"/>
                <a:gd name="connsiteX7357" fmla="*/ 3264540 w 10035679"/>
                <a:gd name="connsiteY7357" fmla="*/ 1177935 h 5893281"/>
                <a:gd name="connsiteX7358" fmla="*/ 3256690 w 10035679"/>
                <a:gd name="connsiteY7358" fmla="*/ 1182160 h 5893281"/>
                <a:gd name="connsiteX7359" fmla="*/ 3246426 w 10035679"/>
                <a:gd name="connsiteY7359" fmla="*/ 1186385 h 5893281"/>
                <a:gd name="connsiteX7360" fmla="*/ 3236163 w 10035679"/>
                <a:gd name="connsiteY7360" fmla="*/ 1188196 h 5893281"/>
                <a:gd name="connsiteX7361" fmla="*/ 3228313 w 10035679"/>
                <a:gd name="connsiteY7361" fmla="*/ 1182160 h 5893281"/>
                <a:gd name="connsiteX7362" fmla="*/ 3226504 w 10035679"/>
                <a:gd name="connsiteY7362" fmla="*/ 1177935 h 5893281"/>
                <a:gd name="connsiteX7363" fmla="*/ 3222275 w 10035679"/>
                <a:gd name="connsiteY7363" fmla="*/ 1171895 h 5893281"/>
                <a:gd name="connsiteX7364" fmla="*/ 3218050 w 10035679"/>
                <a:gd name="connsiteY7364" fmla="*/ 1167671 h 5893281"/>
                <a:gd name="connsiteX7365" fmla="*/ 3212013 w 10035679"/>
                <a:gd name="connsiteY7365" fmla="*/ 1157407 h 5893281"/>
                <a:gd name="connsiteX7366" fmla="*/ 3232540 w 10035679"/>
                <a:gd name="connsiteY7366" fmla="*/ 1135067 h 5893281"/>
                <a:gd name="connsiteX7367" fmla="*/ 3236766 w 10035679"/>
                <a:gd name="connsiteY7367" fmla="*/ 1104273 h 5893281"/>
                <a:gd name="connsiteX7368" fmla="*/ 3232540 w 10035679"/>
                <a:gd name="connsiteY7368" fmla="*/ 1063218 h 5893281"/>
                <a:gd name="connsiteX7369" fmla="*/ 3222275 w 10035679"/>
                <a:gd name="connsiteY7369" fmla="*/ 1020351 h 5893281"/>
                <a:gd name="connsiteX7370" fmla="*/ 3204163 w 10035679"/>
                <a:gd name="connsiteY7370" fmla="*/ 975069 h 5893281"/>
                <a:gd name="connsiteX7371" fmla="*/ 3183635 w 10035679"/>
                <a:gd name="connsiteY7371" fmla="*/ 932202 h 5893281"/>
                <a:gd name="connsiteX7372" fmla="*/ 3157069 w 10035679"/>
                <a:gd name="connsiteY7372" fmla="*/ 892957 h 5893281"/>
                <a:gd name="connsiteX7373" fmla="*/ 3136541 w 10035679"/>
                <a:gd name="connsiteY7373" fmla="*/ 856128 h 5893281"/>
                <a:gd name="connsiteX7374" fmla="*/ 3118429 w 10035679"/>
                <a:gd name="connsiteY7374" fmla="*/ 827149 h 5893281"/>
                <a:gd name="connsiteX7375" fmla="*/ 3075561 w 10035679"/>
                <a:gd name="connsiteY7375" fmla="*/ 798167 h 5893281"/>
                <a:gd name="connsiteX7376" fmla="*/ 3026656 w 10035679"/>
                <a:gd name="connsiteY7376" fmla="*/ 787905 h 5893281"/>
                <a:gd name="connsiteX7377" fmla="*/ 2975940 w 10035679"/>
                <a:gd name="connsiteY7377" fmla="*/ 787905 h 5893281"/>
                <a:gd name="connsiteX7378" fmla="*/ 2919187 w 10035679"/>
                <a:gd name="connsiteY7378" fmla="*/ 787905 h 5893281"/>
                <a:gd name="connsiteX7379" fmla="*/ 2864244 w 10035679"/>
                <a:gd name="connsiteY7379" fmla="*/ 792131 h 5893281"/>
                <a:gd name="connsiteX7380" fmla="*/ 2807491 w 10035679"/>
                <a:gd name="connsiteY7380" fmla="*/ 787905 h 5893281"/>
                <a:gd name="connsiteX7381" fmla="*/ 2807491 w 10035679"/>
                <a:gd name="connsiteY7381" fmla="*/ 777640 h 5893281"/>
                <a:gd name="connsiteX7382" fmla="*/ 2807491 w 10035679"/>
                <a:gd name="connsiteY7382" fmla="*/ 769188 h 5893281"/>
                <a:gd name="connsiteX7383" fmla="*/ 2809301 w 10035679"/>
                <a:gd name="connsiteY7383" fmla="*/ 767377 h 5893281"/>
                <a:gd name="connsiteX7384" fmla="*/ 2809301 w 10035679"/>
                <a:gd name="connsiteY7384" fmla="*/ 763151 h 5893281"/>
                <a:gd name="connsiteX7385" fmla="*/ 2809301 w 10035679"/>
                <a:gd name="connsiteY7385" fmla="*/ 758923 h 5893281"/>
                <a:gd name="connsiteX7386" fmla="*/ 2807491 w 10035679"/>
                <a:gd name="connsiteY7386" fmla="*/ 754697 h 5893281"/>
                <a:gd name="connsiteX7387" fmla="*/ 2785152 w 10035679"/>
                <a:gd name="connsiteY7387" fmla="*/ 744434 h 5893281"/>
                <a:gd name="connsiteX7388" fmla="*/ 2764623 w 10035679"/>
                <a:gd name="connsiteY7388" fmla="*/ 738396 h 5893281"/>
                <a:gd name="connsiteX7389" fmla="*/ 2742285 w 10035679"/>
                <a:gd name="connsiteY7389" fmla="*/ 723907 h 5893281"/>
                <a:gd name="connsiteX7390" fmla="*/ 2760396 w 10035679"/>
                <a:gd name="connsiteY7390" fmla="*/ 723907 h 5893281"/>
                <a:gd name="connsiteX7391" fmla="*/ 2780926 w 10035679"/>
                <a:gd name="connsiteY7391" fmla="*/ 715453 h 5893281"/>
                <a:gd name="connsiteX7392" fmla="*/ 2809301 w 10035679"/>
                <a:gd name="connsiteY7392" fmla="*/ 709416 h 5893281"/>
                <a:gd name="connsiteX7393" fmla="*/ 2841906 w 10035679"/>
                <a:gd name="connsiteY7393" fmla="*/ 705190 h 5893281"/>
                <a:gd name="connsiteX7394" fmla="*/ 2866055 w 10035679"/>
                <a:gd name="connsiteY7394" fmla="*/ 696736 h 5893281"/>
                <a:gd name="connsiteX7395" fmla="*/ 2884169 w 10035679"/>
                <a:gd name="connsiteY7395" fmla="*/ 682247 h 5893281"/>
                <a:gd name="connsiteX7396" fmla="*/ 2799038 w 10035679"/>
                <a:gd name="connsiteY7396" fmla="*/ 682247 h 5893281"/>
                <a:gd name="connsiteX7397" fmla="*/ 2778511 w 10035679"/>
                <a:gd name="connsiteY7397" fmla="*/ 676208 h 5893281"/>
                <a:gd name="connsiteX7398" fmla="*/ 2760396 w 10035679"/>
                <a:gd name="connsiteY7398" fmla="*/ 676208 h 5893281"/>
                <a:gd name="connsiteX7399" fmla="*/ 2738059 w 10035679"/>
                <a:gd name="connsiteY7399" fmla="*/ 671982 h 5893281"/>
                <a:gd name="connsiteX7400" fmla="*/ 2721757 w 10035679"/>
                <a:gd name="connsiteY7400" fmla="*/ 667756 h 5893281"/>
                <a:gd name="connsiteX7401" fmla="*/ 2703643 w 10035679"/>
                <a:gd name="connsiteY7401" fmla="*/ 661719 h 5893281"/>
                <a:gd name="connsiteX7402" fmla="*/ 2693380 w 10035679"/>
                <a:gd name="connsiteY7402" fmla="*/ 643003 h 5893281"/>
                <a:gd name="connsiteX7403" fmla="*/ 2689155 w 10035679"/>
                <a:gd name="connsiteY7403" fmla="*/ 614021 h 5893281"/>
                <a:gd name="connsiteX7404" fmla="*/ 2732020 w 10035679"/>
                <a:gd name="connsiteY7404" fmla="*/ 607984 h 5893281"/>
                <a:gd name="connsiteX7405" fmla="*/ 2770662 w 10035679"/>
                <a:gd name="connsiteY7405" fmla="*/ 593494 h 5893281"/>
                <a:gd name="connsiteX7406" fmla="*/ 2803264 w 10035679"/>
                <a:gd name="connsiteY7406" fmla="*/ 579005 h 5893281"/>
                <a:gd name="connsiteX7407" fmla="*/ 2837679 w 10035679"/>
                <a:gd name="connsiteY7407" fmla="*/ 564514 h 5893281"/>
                <a:gd name="connsiteX7408" fmla="*/ 2908923 w 10035679"/>
                <a:gd name="connsiteY7408" fmla="*/ 564514 h 5893281"/>
                <a:gd name="connsiteX7409" fmla="*/ 2937300 w 10035679"/>
                <a:gd name="connsiteY7409" fmla="*/ 470327 h 5893281"/>
                <a:gd name="connsiteX7410" fmla="*/ 2870281 w 10035679"/>
                <a:gd name="connsiteY7410" fmla="*/ 470327 h 5893281"/>
                <a:gd name="connsiteX7411" fmla="*/ 2852169 w 10035679"/>
                <a:gd name="connsiteY7411" fmla="*/ 445573 h 5893281"/>
                <a:gd name="connsiteX7412" fmla="*/ 2874509 w 10035679"/>
                <a:gd name="connsiteY7412" fmla="*/ 431082 h 5893281"/>
                <a:gd name="connsiteX7413" fmla="*/ 2890811 w 10035679"/>
                <a:gd name="connsiteY7413" fmla="*/ 416594 h 5893281"/>
                <a:gd name="connsiteX7414" fmla="*/ 2913149 w 10035679"/>
                <a:gd name="connsiteY7414" fmla="*/ 406329 h 5893281"/>
                <a:gd name="connsiteX7415" fmla="*/ 2937300 w 10035679"/>
                <a:gd name="connsiteY7415" fmla="*/ 397877 h 5893281"/>
                <a:gd name="connsiteX7416" fmla="*/ 2937300 w 10035679"/>
                <a:gd name="connsiteY7416" fmla="*/ 373123 h 5893281"/>
                <a:gd name="connsiteX7417" fmla="*/ 2965677 w 10035679"/>
                <a:gd name="connsiteY7417" fmla="*/ 358633 h 5893281"/>
                <a:gd name="connsiteX7418" fmla="*/ 2980167 w 10035679"/>
                <a:gd name="connsiteY7418" fmla="*/ 342331 h 5893281"/>
                <a:gd name="connsiteX7419" fmla="*/ 2994656 w 10035679"/>
                <a:gd name="connsiteY7419" fmla="*/ 319991 h 5893281"/>
                <a:gd name="connsiteX7420" fmla="*/ 3016996 w 10035679"/>
                <a:gd name="connsiteY7420" fmla="*/ 305502 h 5893281"/>
                <a:gd name="connsiteX7421" fmla="*/ 3041147 w 10035679"/>
                <a:gd name="connsiteY7421" fmla="*/ 295238 h 5893281"/>
                <a:gd name="connsiteX7422" fmla="*/ 3061675 w 10035679"/>
                <a:gd name="connsiteY7422" fmla="*/ 295238 h 5893281"/>
                <a:gd name="connsiteX7423" fmla="*/ 3079788 w 10035679"/>
                <a:gd name="connsiteY7423" fmla="*/ 301274 h 5893281"/>
                <a:gd name="connsiteX7424" fmla="*/ 3103939 w 10035679"/>
                <a:gd name="connsiteY7424" fmla="*/ 299464 h 5893281"/>
                <a:gd name="connsiteX7425" fmla="*/ 3085826 w 10035679"/>
                <a:gd name="connsiteY7425" fmla="*/ 291011 h 5893281"/>
                <a:gd name="connsiteX7426" fmla="*/ 3075561 w 10035679"/>
                <a:gd name="connsiteY7426" fmla="*/ 286785 h 5893281"/>
                <a:gd name="connsiteX7427" fmla="*/ 3065296 w 10035679"/>
                <a:gd name="connsiteY7427" fmla="*/ 284973 h 5893281"/>
                <a:gd name="connsiteX7428" fmla="*/ 3055034 w 10035679"/>
                <a:gd name="connsiteY7428" fmla="*/ 272899 h 5893281"/>
                <a:gd name="connsiteX7429" fmla="*/ 3089447 w 10035679"/>
                <a:gd name="connsiteY7429" fmla="*/ 266861 h 5893281"/>
                <a:gd name="connsiteX7430" fmla="*/ 3122050 w 10035679"/>
                <a:gd name="connsiteY7430" fmla="*/ 256596 h 5893281"/>
                <a:gd name="connsiteX7431" fmla="*/ 3150427 w 10035679"/>
                <a:gd name="connsiteY7431" fmla="*/ 248144 h 5893281"/>
                <a:gd name="connsiteX7432" fmla="*/ 3183030 w 10035679"/>
                <a:gd name="connsiteY7432" fmla="*/ 242107 h 5893281"/>
                <a:gd name="connsiteX7433" fmla="*/ 3184842 w 10035679"/>
                <a:gd name="connsiteY7433" fmla="*/ 256596 h 5893281"/>
                <a:gd name="connsiteX7434" fmla="*/ 3189070 w 10035679"/>
                <a:gd name="connsiteY7434" fmla="*/ 262635 h 5893281"/>
                <a:gd name="connsiteX7435" fmla="*/ 3193296 w 10035679"/>
                <a:gd name="connsiteY7435" fmla="*/ 272899 h 5893281"/>
                <a:gd name="connsiteX7436" fmla="*/ 3197521 w 10035679"/>
                <a:gd name="connsiteY7436" fmla="*/ 281352 h 5893281"/>
                <a:gd name="connsiteX7437" fmla="*/ 3207786 w 10035679"/>
                <a:gd name="connsiteY7437" fmla="*/ 285578 h 5893281"/>
                <a:gd name="connsiteX7438" fmla="*/ 3222275 w 10035679"/>
                <a:gd name="connsiteY7438" fmla="*/ 287388 h 5893281"/>
                <a:gd name="connsiteX7439" fmla="*/ 3222275 w 10035679"/>
                <a:gd name="connsiteY7439" fmla="*/ 277126 h 5893281"/>
                <a:gd name="connsiteX7440" fmla="*/ 3228313 w 10035679"/>
                <a:gd name="connsiteY7440" fmla="*/ 266861 h 5893281"/>
                <a:gd name="connsiteX7441" fmla="*/ 3232540 w 10035679"/>
                <a:gd name="connsiteY7441" fmla="*/ 252370 h 5893281"/>
                <a:gd name="connsiteX7442" fmla="*/ 3236766 w 10035679"/>
                <a:gd name="connsiteY7442" fmla="*/ 242107 h 5893281"/>
                <a:gd name="connsiteX7443" fmla="*/ 3242803 w 10035679"/>
                <a:gd name="connsiteY7443" fmla="*/ 252370 h 5893281"/>
                <a:gd name="connsiteX7444" fmla="*/ 3254878 w 10035679"/>
                <a:gd name="connsiteY7444" fmla="*/ 262635 h 5893281"/>
                <a:gd name="connsiteX7445" fmla="*/ 3260917 w 10035679"/>
                <a:gd name="connsiteY7445" fmla="*/ 271087 h 5893281"/>
                <a:gd name="connsiteX7446" fmla="*/ 3275408 w 10035679"/>
                <a:gd name="connsiteY7446" fmla="*/ 277126 h 5893281"/>
                <a:gd name="connsiteX7447" fmla="*/ 3289896 w 10035679"/>
                <a:gd name="connsiteY7447" fmla="*/ 281352 h 5893281"/>
                <a:gd name="connsiteX7448" fmla="*/ 3282048 w 10035679"/>
                <a:gd name="connsiteY7448" fmla="*/ 234258 h 5893281"/>
                <a:gd name="connsiteX7449" fmla="*/ 3308614 w 10035679"/>
                <a:gd name="connsiteY7449" fmla="*/ 228221 h 5893281"/>
                <a:gd name="connsiteX7450" fmla="*/ 3329141 w 10035679"/>
                <a:gd name="connsiteY7450" fmla="*/ 219767 h 5893281"/>
                <a:gd name="connsiteX7451" fmla="*/ 3361744 w 10035679"/>
                <a:gd name="connsiteY7451" fmla="*/ 228221 h 5893281"/>
                <a:gd name="connsiteX7452" fmla="*/ 3396161 w 10035679"/>
                <a:gd name="connsiteY7452" fmla="*/ 242710 h 5893281"/>
                <a:gd name="connsiteX7453" fmla="*/ 3432990 w 10035679"/>
                <a:gd name="connsiteY7453" fmla="*/ 263238 h 5893281"/>
                <a:gd name="connsiteX7454" fmla="*/ 3471628 w 10035679"/>
                <a:gd name="connsiteY7454" fmla="*/ 281954 h 5893281"/>
                <a:gd name="connsiteX7455" fmla="*/ 3504235 w 10035679"/>
                <a:gd name="connsiteY7455" fmla="*/ 296445 h 5893281"/>
                <a:gd name="connsiteX7456" fmla="*/ 3534423 w 10035679"/>
                <a:gd name="connsiteY7456" fmla="*/ 306708 h 5893281"/>
                <a:gd name="connsiteX7457" fmla="*/ 3534423 w 10035679"/>
                <a:gd name="connsiteY7457" fmla="*/ 300671 h 5893281"/>
                <a:gd name="connsiteX7458" fmla="*/ 3513894 w 10035679"/>
                <a:gd name="connsiteY7458" fmla="*/ 281954 h 5893281"/>
                <a:gd name="connsiteX7459" fmla="*/ 3499404 w 10035679"/>
                <a:gd name="connsiteY7459" fmla="*/ 267464 h 5893281"/>
                <a:gd name="connsiteX7460" fmla="*/ 3491554 w 10035679"/>
                <a:gd name="connsiteY7460" fmla="*/ 248749 h 5893281"/>
                <a:gd name="connsiteX7461" fmla="*/ 3503630 w 10035679"/>
                <a:gd name="connsiteY7461" fmla="*/ 228221 h 5893281"/>
                <a:gd name="connsiteX7462" fmla="*/ 3495780 w 10035679"/>
                <a:gd name="connsiteY7462" fmla="*/ 219767 h 5893281"/>
                <a:gd name="connsiteX7463" fmla="*/ 3485518 w 10035679"/>
                <a:gd name="connsiteY7463" fmla="*/ 209505 h 5893281"/>
                <a:gd name="connsiteX7464" fmla="*/ 3475253 w 10035679"/>
                <a:gd name="connsiteY7464" fmla="*/ 201050 h 5893281"/>
                <a:gd name="connsiteX7465" fmla="*/ 3464990 w 10035679"/>
                <a:gd name="connsiteY7465" fmla="*/ 195014 h 5893281"/>
                <a:gd name="connsiteX7466" fmla="*/ 3457141 w 10035679"/>
                <a:gd name="connsiteY7466" fmla="*/ 186562 h 5893281"/>
                <a:gd name="connsiteX7467" fmla="*/ 3464990 w 10035679"/>
                <a:gd name="connsiteY7467" fmla="*/ 170260 h 5893281"/>
                <a:gd name="connsiteX7468" fmla="*/ 3485518 w 10035679"/>
                <a:gd name="connsiteY7468" fmla="*/ 176297 h 5893281"/>
                <a:gd name="connsiteX7469" fmla="*/ 3513894 w 10035679"/>
                <a:gd name="connsiteY7469" fmla="*/ 180523 h 5893281"/>
                <a:gd name="connsiteX7470" fmla="*/ 3538043 w 10035679"/>
                <a:gd name="connsiteY7470" fmla="*/ 176297 h 5893281"/>
                <a:gd name="connsiteX7471" fmla="*/ 3556157 w 10035679"/>
                <a:gd name="connsiteY7471" fmla="*/ 161806 h 5893281"/>
                <a:gd name="connsiteX7472" fmla="*/ 3471027 w 10035679"/>
                <a:gd name="connsiteY7472" fmla="*/ 161806 h 5893281"/>
                <a:gd name="connsiteX7473" fmla="*/ 3471027 w 10035679"/>
                <a:gd name="connsiteY7473" fmla="*/ 155769 h 5893281"/>
                <a:gd name="connsiteX7474" fmla="*/ 3464990 w 10035679"/>
                <a:gd name="connsiteY7474" fmla="*/ 155769 h 5893281"/>
                <a:gd name="connsiteX7475" fmla="*/ 3464990 w 10035679"/>
                <a:gd name="connsiteY7475" fmla="*/ 147317 h 5893281"/>
                <a:gd name="connsiteX7476" fmla="*/ 3475253 w 10035679"/>
                <a:gd name="connsiteY7476" fmla="*/ 141279 h 5893281"/>
                <a:gd name="connsiteX7477" fmla="*/ 3485518 w 10035679"/>
                <a:gd name="connsiteY7477" fmla="*/ 132826 h 5893281"/>
                <a:gd name="connsiteX7478" fmla="*/ 3495780 w 10035679"/>
                <a:gd name="connsiteY7478" fmla="*/ 126790 h 5893281"/>
                <a:gd name="connsiteX7479" fmla="*/ 3506044 w 10035679"/>
                <a:gd name="connsiteY7479" fmla="*/ 118336 h 5893281"/>
                <a:gd name="connsiteX7480" fmla="*/ 3518121 w 10035679"/>
                <a:gd name="connsiteY7480" fmla="*/ 116525 h 5893281"/>
                <a:gd name="connsiteX7481" fmla="*/ 3562799 w 10035679"/>
                <a:gd name="connsiteY7481" fmla="*/ 122562 h 5893281"/>
                <a:gd name="connsiteX7482" fmla="*/ 3574875 w 10035679"/>
                <a:gd name="connsiteY7482" fmla="*/ 89959 h 5893281"/>
                <a:gd name="connsiteX7483" fmla="*/ 3627401 w 10035679"/>
                <a:gd name="connsiteY7483" fmla="*/ 98413 h 5893281"/>
                <a:gd name="connsiteX7484" fmla="*/ 3631629 w 10035679"/>
                <a:gd name="connsiteY7484" fmla="*/ 98413 h 5893281"/>
                <a:gd name="connsiteX7485" fmla="*/ 3633440 w 10035679"/>
                <a:gd name="connsiteY7485" fmla="*/ 89959 h 5893281"/>
                <a:gd name="connsiteX7486" fmla="*/ 3637665 w 10035679"/>
                <a:gd name="connsiteY7486" fmla="*/ 88148 h 5893281"/>
                <a:gd name="connsiteX7487" fmla="*/ 3641890 w 10035679"/>
                <a:gd name="connsiteY7487" fmla="*/ 79696 h 5893281"/>
                <a:gd name="connsiteX7488" fmla="*/ 3652155 w 10035679"/>
                <a:gd name="connsiteY7488" fmla="*/ 75470 h 5893281"/>
                <a:gd name="connsiteX7489" fmla="*/ 3660005 w 10035679"/>
                <a:gd name="connsiteY7489" fmla="*/ 87545 h 5893281"/>
                <a:gd name="connsiteX7490" fmla="*/ 3670268 w 10035679"/>
                <a:gd name="connsiteY7490" fmla="*/ 97808 h 5893281"/>
                <a:gd name="connsiteX7491" fmla="*/ 3680533 w 10035679"/>
                <a:gd name="connsiteY7491" fmla="*/ 108073 h 5893281"/>
                <a:gd name="connsiteX7492" fmla="*/ 3680533 w 10035679"/>
                <a:gd name="connsiteY7492" fmla="*/ 89356 h 5893281"/>
                <a:gd name="connsiteX7493" fmla="*/ 3684759 w 10035679"/>
                <a:gd name="connsiteY7493" fmla="*/ 87545 h 5893281"/>
                <a:gd name="connsiteX7494" fmla="*/ 3684759 w 10035679"/>
                <a:gd name="connsiteY7494" fmla="*/ 83319 h 5893281"/>
                <a:gd name="connsiteX7495" fmla="*/ 3684759 w 10035679"/>
                <a:gd name="connsiteY7495" fmla="*/ 79091 h 5893281"/>
                <a:gd name="connsiteX7496" fmla="*/ 3684759 w 10035679"/>
                <a:gd name="connsiteY7496" fmla="*/ 74865 h 5893281"/>
                <a:gd name="connsiteX7497" fmla="*/ 3686571 w 10035679"/>
                <a:gd name="connsiteY7497" fmla="*/ 68829 h 5893281"/>
                <a:gd name="connsiteX7498" fmla="*/ 3690795 w 10035679"/>
                <a:gd name="connsiteY7498" fmla="*/ 64603 h 5893281"/>
                <a:gd name="connsiteX7499" fmla="*/ 3698645 w 10035679"/>
                <a:gd name="connsiteY7499" fmla="*/ 60376 h 5893281"/>
                <a:gd name="connsiteX7500" fmla="*/ 3733059 w 10035679"/>
                <a:gd name="connsiteY7500" fmla="*/ 44075 h 5893281"/>
                <a:gd name="connsiteX7501" fmla="*/ 6337051 w 10035679"/>
                <a:gd name="connsiteY7501" fmla="*/ 32603 h 5893281"/>
                <a:gd name="connsiteX7502" fmla="*/ 6357578 w 10035679"/>
                <a:gd name="connsiteY7502" fmla="*/ 38641 h 5893281"/>
                <a:gd name="connsiteX7503" fmla="*/ 6357578 w 10035679"/>
                <a:gd name="connsiteY7503" fmla="*/ 53130 h 5893281"/>
                <a:gd name="connsiteX7504" fmla="*/ 6327391 w 10035679"/>
                <a:gd name="connsiteY7504" fmla="*/ 53130 h 5893281"/>
                <a:gd name="connsiteX7505" fmla="*/ 7045863 w 10035679"/>
                <a:gd name="connsiteY7505" fmla="*/ 623 h 5893281"/>
                <a:gd name="connsiteX7506" fmla="*/ 7063372 w 10035679"/>
                <a:gd name="connsiteY7506" fmla="*/ 18717 h 5893281"/>
                <a:gd name="connsiteX7507" fmla="*/ 7073637 w 10035679"/>
                <a:gd name="connsiteY7507" fmla="*/ 39244 h 5893281"/>
                <a:gd name="connsiteX7508" fmla="*/ 7083902 w 10035679"/>
                <a:gd name="connsiteY7508" fmla="*/ 63998 h 5893281"/>
                <a:gd name="connsiteX7509" fmla="*/ 7065788 w 10035679"/>
                <a:gd name="connsiteY7509" fmla="*/ 63998 h 5893281"/>
                <a:gd name="connsiteX7510" fmla="*/ 7065788 w 10035679"/>
                <a:gd name="connsiteY7510" fmla="*/ 53130 h 5893281"/>
                <a:gd name="connsiteX7511" fmla="*/ 7059751 w 10035679"/>
                <a:gd name="connsiteY7511" fmla="*/ 47093 h 5893281"/>
                <a:gd name="connsiteX7512" fmla="*/ 7051902 w 10035679"/>
                <a:gd name="connsiteY7512" fmla="*/ 38641 h 5893281"/>
                <a:gd name="connsiteX7513" fmla="*/ 7050089 w 10035679"/>
                <a:gd name="connsiteY7513" fmla="*/ 28377 h 5893281"/>
                <a:gd name="connsiteX7514" fmla="*/ 7045863 w 10035679"/>
                <a:gd name="connsiteY7514" fmla="*/ 18112 h 5893281"/>
                <a:gd name="connsiteX7515" fmla="*/ 7292802 w 10035679"/>
                <a:gd name="connsiteY7515" fmla="*/ 0 h 5893281"/>
                <a:gd name="connsiteX7516" fmla="*/ 7303065 w 10035679"/>
                <a:gd name="connsiteY7516" fmla="*/ 6036 h 5893281"/>
                <a:gd name="connsiteX7517" fmla="*/ 7310914 w 10035679"/>
                <a:gd name="connsiteY7517" fmla="*/ 14491 h 5893281"/>
                <a:gd name="connsiteX7518" fmla="*/ 7315140 w 10035679"/>
                <a:gd name="connsiteY7518" fmla="*/ 20527 h 5893281"/>
                <a:gd name="connsiteX7519" fmla="*/ 7316952 w 10035679"/>
                <a:gd name="connsiteY7519" fmla="*/ 32603 h 5893281"/>
                <a:gd name="connsiteX7520" fmla="*/ 7321179 w 10035679"/>
                <a:gd name="connsiteY7520" fmla="*/ 38641 h 5893281"/>
                <a:gd name="connsiteX7521" fmla="*/ 7325405 w 10035679"/>
                <a:gd name="connsiteY7521" fmla="*/ 48904 h 5893281"/>
                <a:gd name="connsiteX7522" fmla="*/ 7331441 w 10035679"/>
                <a:gd name="connsiteY7522" fmla="*/ 53130 h 5893281"/>
                <a:gd name="connsiteX7523" fmla="*/ 7353781 w 10035679"/>
                <a:gd name="connsiteY7523" fmla="*/ 63395 h 5893281"/>
                <a:gd name="connsiteX7524" fmla="*/ 7374309 w 10035679"/>
                <a:gd name="connsiteY7524" fmla="*/ 67621 h 5893281"/>
                <a:gd name="connsiteX7525" fmla="*/ 7388800 w 10035679"/>
                <a:gd name="connsiteY7525" fmla="*/ 67621 h 5893281"/>
                <a:gd name="connsiteX7526" fmla="*/ 7399062 w 10035679"/>
                <a:gd name="connsiteY7526" fmla="*/ 76073 h 5893281"/>
                <a:gd name="connsiteX7527" fmla="*/ 7406912 w 10035679"/>
                <a:gd name="connsiteY7527" fmla="*/ 90564 h 5893281"/>
                <a:gd name="connsiteX7528" fmla="*/ 7411138 w 10035679"/>
                <a:gd name="connsiteY7528" fmla="*/ 119543 h 5893281"/>
                <a:gd name="connsiteX7529" fmla="*/ 7406912 w 10035679"/>
                <a:gd name="connsiteY7529" fmla="*/ 121356 h 5893281"/>
                <a:gd name="connsiteX7530" fmla="*/ 7406912 w 10035679"/>
                <a:gd name="connsiteY7530" fmla="*/ 125582 h 5893281"/>
                <a:gd name="connsiteX7531" fmla="*/ 7406912 w 10035679"/>
                <a:gd name="connsiteY7531" fmla="*/ 129808 h 5893281"/>
                <a:gd name="connsiteX7532" fmla="*/ 7402686 w 10035679"/>
                <a:gd name="connsiteY7532" fmla="*/ 134034 h 5893281"/>
                <a:gd name="connsiteX7533" fmla="*/ 7358007 w 10035679"/>
                <a:gd name="connsiteY7533" fmla="*/ 134034 h 5893281"/>
                <a:gd name="connsiteX7534" fmla="*/ 7311519 w 10035679"/>
                <a:gd name="connsiteY7534" fmla="*/ 134034 h 5893281"/>
                <a:gd name="connsiteX7535" fmla="*/ 7272877 w 10035679"/>
                <a:gd name="connsiteY7535" fmla="*/ 150336 h 5893281"/>
                <a:gd name="connsiteX7536" fmla="*/ 7265028 w 10035679"/>
                <a:gd name="connsiteY7536" fmla="*/ 154562 h 5893281"/>
                <a:gd name="connsiteX7537" fmla="*/ 7260802 w 10035679"/>
                <a:gd name="connsiteY7537" fmla="*/ 163014 h 5893281"/>
                <a:gd name="connsiteX7538" fmla="*/ 7258991 w 10035679"/>
                <a:gd name="connsiteY7538" fmla="*/ 164826 h 5893281"/>
                <a:gd name="connsiteX7539" fmla="*/ 7254765 w 10035679"/>
                <a:gd name="connsiteY7539" fmla="*/ 169052 h 5893281"/>
                <a:gd name="connsiteX7540" fmla="*/ 7250539 w 10035679"/>
                <a:gd name="connsiteY7540" fmla="*/ 173279 h 5893281"/>
                <a:gd name="connsiteX7541" fmla="*/ 7244500 w 10035679"/>
                <a:gd name="connsiteY7541" fmla="*/ 177505 h 5893281"/>
                <a:gd name="connsiteX7542" fmla="*/ 7232425 w 10035679"/>
                <a:gd name="connsiteY7542" fmla="*/ 183543 h 5893281"/>
                <a:gd name="connsiteX7543" fmla="*/ 7226388 w 10035679"/>
                <a:gd name="connsiteY7543" fmla="*/ 173279 h 5893281"/>
                <a:gd name="connsiteX7544" fmla="*/ 7222160 w 10035679"/>
                <a:gd name="connsiteY7544" fmla="*/ 164826 h 5893281"/>
                <a:gd name="connsiteX7545" fmla="*/ 7216124 w 10035679"/>
                <a:gd name="connsiteY7545" fmla="*/ 158788 h 5893281"/>
                <a:gd name="connsiteX7546" fmla="*/ 7240274 w 10035679"/>
                <a:gd name="connsiteY7546" fmla="*/ 97205 h 5893281"/>
                <a:gd name="connsiteX7547" fmla="*/ 7264425 w 10035679"/>
                <a:gd name="connsiteY7547" fmla="*/ 47696 h 5893281"/>
                <a:gd name="connsiteX7548" fmla="*/ 7045260 w 10035679"/>
                <a:gd name="connsiteY7548" fmla="*/ 0 h 5893281"/>
                <a:gd name="connsiteX7549" fmla="*/ 7045863 w 10035679"/>
                <a:gd name="connsiteY7549" fmla="*/ 0 h 5893281"/>
                <a:gd name="connsiteX7550" fmla="*/ 7045863 w 10035679"/>
                <a:gd name="connsiteY7550" fmla="*/ 623 h 589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Lst>
              <a:rect l="l" t="t" r="r" b="b"/>
              <a:pathLst>
                <a:path w="10035679" h="5893281">
                  <a:moveTo>
                    <a:pt x="2849140" y="5761662"/>
                  </a:moveTo>
                  <a:lnTo>
                    <a:pt x="2877517" y="5777964"/>
                  </a:lnTo>
                  <a:lnTo>
                    <a:pt x="2905894" y="5805133"/>
                  </a:lnTo>
                  <a:lnTo>
                    <a:pt x="2934272" y="5829284"/>
                  </a:lnTo>
                  <a:lnTo>
                    <a:pt x="2966876" y="5848002"/>
                  </a:lnTo>
                  <a:lnTo>
                    <a:pt x="2966876" y="5864303"/>
                  </a:lnTo>
                  <a:lnTo>
                    <a:pt x="2948158" y="5864303"/>
                  </a:lnTo>
                  <a:lnTo>
                    <a:pt x="2930046" y="5868529"/>
                  </a:lnTo>
                  <a:lnTo>
                    <a:pt x="2901668" y="5868529"/>
                  </a:lnTo>
                  <a:lnTo>
                    <a:pt x="2877517" y="5862491"/>
                  </a:lnTo>
                  <a:lnTo>
                    <a:pt x="2863631" y="5858264"/>
                  </a:lnTo>
                  <a:lnTo>
                    <a:pt x="2856989" y="5829284"/>
                  </a:lnTo>
                  <a:lnTo>
                    <a:pt x="2849140" y="5792455"/>
                  </a:lnTo>
                  <a:close/>
                  <a:moveTo>
                    <a:pt x="3076153" y="5700079"/>
                  </a:moveTo>
                  <a:lnTo>
                    <a:pt x="3104531" y="5706116"/>
                  </a:lnTo>
                  <a:lnTo>
                    <a:pt x="3137135" y="5718192"/>
                  </a:lnTo>
                  <a:lnTo>
                    <a:pt x="3161285" y="5728457"/>
                  </a:lnTo>
                  <a:lnTo>
                    <a:pt x="3152833" y="5728457"/>
                  </a:lnTo>
                  <a:lnTo>
                    <a:pt x="3128682" y="5742948"/>
                  </a:lnTo>
                  <a:lnTo>
                    <a:pt x="3104531" y="5753212"/>
                  </a:lnTo>
                  <a:lnTo>
                    <a:pt x="3076153" y="5761666"/>
                  </a:lnTo>
                  <a:lnTo>
                    <a:pt x="3076153" y="5747175"/>
                  </a:lnTo>
                  <a:lnTo>
                    <a:pt x="3080382" y="5742948"/>
                  </a:lnTo>
                  <a:lnTo>
                    <a:pt x="3086419" y="5739325"/>
                  </a:lnTo>
                  <a:lnTo>
                    <a:pt x="3090042" y="5735099"/>
                  </a:lnTo>
                  <a:lnTo>
                    <a:pt x="3090042" y="5732683"/>
                  </a:lnTo>
                  <a:lnTo>
                    <a:pt x="3094268" y="5728457"/>
                  </a:lnTo>
                  <a:lnTo>
                    <a:pt x="3096078" y="5720608"/>
                  </a:lnTo>
                  <a:lnTo>
                    <a:pt x="3090042" y="5720608"/>
                  </a:lnTo>
                  <a:lnTo>
                    <a:pt x="3071928" y="5739325"/>
                  </a:lnTo>
                  <a:lnTo>
                    <a:pt x="3055626" y="5749590"/>
                  </a:lnTo>
                  <a:lnTo>
                    <a:pt x="3037513" y="5753212"/>
                  </a:lnTo>
                  <a:lnTo>
                    <a:pt x="3013362" y="5761666"/>
                  </a:lnTo>
                  <a:lnTo>
                    <a:pt x="3013362" y="5728457"/>
                  </a:lnTo>
                  <a:lnTo>
                    <a:pt x="3033287" y="5720608"/>
                  </a:lnTo>
                  <a:lnTo>
                    <a:pt x="3055626" y="5710344"/>
                  </a:lnTo>
                  <a:close/>
                  <a:moveTo>
                    <a:pt x="3019400" y="5294352"/>
                  </a:moveTo>
                  <a:lnTo>
                    <a:pt x="3027250" y="5300389"/>
                  </a:lnTo>
                  <a:lnTo>
                    <a:pt x="3033287" y="5304616"/>
                  </a:lnTo>
                  <a:lnTo>
                    <a:pt x="3037516" y="5308844"/>
                  </a:lnTo>
                  <a:lnTo>
                    <a:pt x="3041742" y="5314881"/>
                  </a:lnTo>
                  <a:lnTo>
                    <a:pt x="3041742" y="5323333"/>
                  </a:lnTo>
                  <a:lnTo>
                    <a:pt x="3043552" y="5333599"/>
                  </a:lnTo>
                  <a:lnTo>
                    <a:pt x="3027250" y="5333599"/>
                  </a:lnTo>
                  <a:lnTo>
                    <a:pt x="3023627" y="5325146"/>
                  </a:lnTo>
                  <a:lnTo>
                    <a:pt x="3019400" y="5319107"/>
                  </a:lnTo>
                  <a:lnTo>
                    <a:pt x="3019400" y="5314881"/>
                  </a:lnTo>
                  <a:lnTo>
                    <a:pt x="3015173" y="5310655"/>
                  </a:lnTo>
                  <a:lnTo>
                    <a:pt x="3019400" y="5304616"/>
                  </a:lnTo>
                  <a:close/>
                  <a:moveTo>
                    <a:pt x="8924762" y="5247259"/>
                  </a:moveTo>
                  <a:lnTo>
                    <a:pt x="8935026" y="5276241"/>
                  </a:lnTo>
                  <a:lnTo>
                    <a:pt x="8939253" y="5308844"/>
                  </a:lnTo>
                  <a:lnTo>
                    <a:pt x="8930800" y="5339634"/>
                  </a:lnTo>
                  <a:lnTo>
                    <a:pt x="8915102" y="5358351"/>
                  </a:lnTo>
                  <a:lnTo>
                    <a:pt x="8896384" y="5368616"/>
                  </a:lnTo>
                  <a:lnTo>
                    <a:pt x="8872235" y="5380691"/>
                  </a:lnTo>
                  <a:lnTo>
                    <a:pt x="8861970" y="5337823"/>
                  </a:lnTo>
                  <a:lnTo>
                    <a:pt x="8848084" y="5294353"/>
                  </a:lnTo>
                  <a:lnTo>
                    <a:pt x="8833593" y="5255109"/>
                  </a:lnTo>
                  <a:lnTo>
                    <a:pt x="8861970" y="5255109"/>
                  </a:lnTo>
                  <a:lnTo>
                    <a:pt x="8886724" y="5269599"/>
                  </a:lnTo>
                  <a:lnTo>
                    <a:pt x="8906649" y="5265371"/>
                  </a:lnTo>
                  <a:close/>
                  <a:moveTo>
                    <a:pt x="9508596" y="5241222"/>
                  </a:moveTo>
                  <a:lnTo>
                    <a:pt x="9514635" y="5243033"/>
                  </a:lnTo>
                  <a:lnTo>
                    <a:pt x="9522482" y="5247259"/>
                  </a:lnTo>
                  <a:lnTo>
                    <a:pt x="9526710" y="5251487"/>
                  </a:lnTo>
                  <a:lnTo>
                    <a:pt x="9528521" y="5255108"/>
                  </a:lnTo>
                  <a:lnTo>
                    <a:pt x="9532747" y="5257524"/>
                  </a:lnTo>
                  <a:lnTo>
                    <a:pt x="9540596" y="5265373"/>
                  </a:lnTo>
                  <a:lnTo>
                    <a:pt x="9540596" y="5261750"/>
                  </a:lnTo>
                  <a:lnTo>
                    <a:pt x="9543011" y="5257524"/>
                  </a:lnTo>
                  <a:lnTo>
                    <a:pt x="9547237" y="5251487"/>
                  </a:lnTo>
                  <a:lnTo>
                    <a:pt x="9547237" y="5247259"/>
                  </a:lnTo>
                  <a:lnTo>
                    <a:pt x="9550861" y="5247259"/>
                  </a:lnTo>
                  <a:lnTo>
                    <a:pt x="9555087" y="5247259"/>
                  </a:lnTo>
                  <a:lnTo>
                    <a:pt x="9555087" y="5255108"/>
                  </a:lnTo>
                  <a:lnTo>
                    <a:pt x="9556897" y="5261750"/>
                  </a:lnTo>
                  <a:lnTo>
                    <a:pt x="9561123" y="5272015"/>
                  </a:lnTo>
                  <a:lnTo>
                    <a:pt x="9561123" y="5284090"/>
                  </a:lnTo>
                  <a:lnTo>
                    <a:pt x="9561123" y="5294353"/>
                  </a:lnTo>
                  <a:lnTo>
                    <a:pt x="9536973" y="5323334"/>
                  </a:lnTo>
                  <a:lnTo>
                    <a:pt x="9514635" y="5358353"/>
                  </a:lnTo>
                  <a:lnTo>
                    <a:pt x="9522482" y="5380691"/>
                  </a:lnTo>
                  <a:lnTo>
                    <a:pt x="9518861" y="5387332"/>
                  </a:lnTo>
                  <a:lnTo>
                    <a:pt x="9508596" y="5395182"/>
                  </a:lnTo>
                  <a:lnTo>
                    <a:pt x="9498333" y="5397597"/>
                  </a:lnTo>
                  <a:lnTo>
                    <a:pt x="9488068" y="5401218"/>
                  </a:lnTo>
                  <a:lnTo>
                    <a:pt x="9475993" y="5409670"/>
                  </a:lnTo>
                  <a:lnTo>
                    <a:pt x="9469956" y="5412086"/>
                  </a:lnTo>
                  <a:lnTo>
                    <a:pt x="9462107" y="5424161"/>
                  </a:lnTo>
                  <a:lnTo>
                    <a:pt x="9462107" y="5434426"/>
                  </a:lnTo>
                  <a:lnTo>
                    <a:pt x="9459692" y="5444689"/>
                  </a:lnTo>
                  <a:lnTo>
                    <a:pt x="9459692" y="5454954"/>
                  </a:lnTo>
                  <a:lnTo>
                    <a:pt x="9456068" y="5469444"/>
                  </a:lnTo>
                  <a:lnTo>
                    <a:pt x="9447616" y="5477897"/>
                  </a:lnTo>
                  <a:lnTo>
                    <a:pt x="9437353" y="5483933"/>
                  </a:lnTo>
                  <a:lnTo>
                    <a:pt x="9427694" y="5491783"/>
                  </a:lnTo>
                  <a:lnTo>
                    <a:pt x="9417429" y="5498424"/>
                  </a:lnTo>
                  <a:lnTo>
                    <a:pt x="9405353" y="5508689"/>
                  </a:lnTo>
                  <a:lnTo>
                    <a:pt x="9390863" y="5508689"/>
                  </a:lnTo>
                  <a:lnTo>
                    <a:pt x="9374561" y="5496009"/>
                  </a:lnTo>
                  <a:lnTo>
                    <a:pt x="9356449" y="5483933"/>
                  </a:lnTo>
                  <a:lnTo>
                    <a:pt x="9342563" y="5473670"/>
                  </a:lnTo>
                  <a:lnTo>
                    <a:pt x="9328072" y="5453143"/>
                  </a:lnTo>
                  <a:lnTo>
                    <a:pt x="9338335" y="5444689"/>
                  </a:lnTo>
                  <a:lnTo>
                    <a:pt x="9342563" y="5434426"/>
                  </a:lnTo>
                  <a:lnTo>
                    <a:pt x="9346184" y="5425974"/>
                  </a:lnTo>
                  <a:lnTo>
                    <a:pt x="9348600" y="5415709"/>
                  </a:lnTo>
                  <a:lnTo>
                    <a:pt x="9352223" y="5405444"/>
                  </a:lnTo>
                  <a:lnTo>
                    <a:pt x="9360675" y="5397597"/>
                  </a:lnTo>
                  <a:lnTo>
                    <a:pt x="9380600" y="5390956"/>
                  </a:lnTo>
                  <a:lnTo>
                    <a:pt x="9402938" y="5387332"/>
                  </a:lnTo>
                  <a:lnTo>
                    <a:pt x="9423467" y="5380691"/>
                  </a:lnTo>
                  <a:lnTo>
                    <a:pt x="9433730" y="5368615"/>
                  </a:lnTo>
                  <a:lnTo>
                    <a:pt x="9451842" y="5343862"/>
                  </a:lnTo>
                  <a:lnTo>
                    <a:pt x="9465730" y="5314880"/>
                  </a:lnTo>
                  <a:lnTo>
                    <a:pt x="9484447" y="5286503"/>
                  </a:lnTo>
                  <a:lnTo>
                    <a:pt x="9498333" y="5257524"/>
                  </a:lnTo>
                  <a:close/>
                  <a:moveTo>
                    <a:pt x="9494106" y="4977379"/>
                  </a:moveTo>
                  <a:lnTo>
                    <a:pt x="9508597" y="4977379"/>
                  </a:lnTo>
                  <a:lnTo>
                    <a:pt x="9540596" y="5010587"/>
                  </a:lnTo>
                  <a:lnTo>
                    <a:pt x="9568973" y="5039567"/>
                  </a:lnTo>
                  <a:lnTo>
                    <a:pt x="9597350" y="5072170"/>
                  </a:lnTo>
                  <a:lnTo>
                    <a:pt x="9617877" y="5113226"/>
                  </a:lnTo>
                  <a:lnTo>
                    <a:pt x="9628142" y="5113226"/>
                  </a:lnTo>
                  <a:lnTo>
                    <a:pt x="9640218" y="5113226"/>
                  </a:lnTo>
                  <a:lnTo>
                    <a:pt x="9646254" y="5113226"/>
                  </a:lnTo>
                  <a:lnTo>
                    <a:pt x="9650482" y="5113226"/>
                  </a:lnTo>
                  <a:lnTo>
                    <a:pt x="9656519" y="5113226"/>
                  </a:lnTo>
                  <a:lnTo>
                    <a:pt x="9664368" y="5107189"/>
                  </a:lnTo>
                  <a:lnTo>
                    <a:pt x="9668595" y="5101150"/>
                  </a:lnTo>
                  <a:lnTo>
                    <a:pt x="9670405" y="5088472"/>
                  </a:lnTo>
                  <a:lnTo>
                    <a:pt x="9678857" y="5088472"/>
                  </a:lnTo>
                  <a:lnTo>
                    <a:pt x="9678857" y="5136169"/>
                  </a:lnTo>
                  <a:lnTo>
                    <a:pt x="9674631" y="5146433"/>
                  </a:lnTo>
                  <a:lnTo>
                    <a:pt x="9670405" y="5156696"/>
                  </a:lnTo>
                  <a:lnTo>
                    <a:pt x="9668595" y="5168772"/>
                  </a:lnTo>
                  <a:lnTo>
                    <a:pt x="9664368" y="5175413"/>
                  </a:lnTo>
                  <a:lnTo>
                    <a:pt x="9640218" y="5175413"/>
                  </a:lnTo>
                  <a:lnTo>
                    <a:pt x="9640218" y="5199564"/>
                  </a:lnTo>
                  <a:lnTo>
                    <a:pt x="9617877" y="5222507"/>
                  </a:lnTo>
                  <a:lnTo>
                    <a:pt x="9599765" y="5243035"/>
                  </a:lnTo>
                  <a:lnTo>
                    <a:pt x="9579237" y="5265375"/>
                  </a:lnTo>
                  <a:lnTo>
                    <a:pt x="9579237" y="5255110"/>
                  </a:lnTo>
                  <a:lnTo>
                    <a:pt x="9575614" y="5247261"/>
                  </a:lnTo>
                  <a:lnTo>
                    <a:pt x="9575614" y="5241224"/>
                  </a:lnTo>
                  <a:lnTo>
                    <a:pt x="9575614" y="5228544"/>
                  </a:lnTo>
                  <a:lnTo>
                    <a:pt x="9579237" y="5222507"/>
                  </a:lnTo>
                  <a:lnTo>
                    <a:pt x="9579237" y="5214055"/>
                  </a:lnTo>
                  <a:lnTo>
                    <a:pt x="9579237" y="5208016"/>
                  </a:lnTo>
                  <a:lnTo>
                    <a:pt x="9575614" y="5203790"/>
                  </a:lnTo>
                  <a:lnTo>
                    <a:pt x="9568973" y="5199564"/>
                  </a:lnTo>
                  <a:lnTo>
                    <a:pt x="9561123" y="5197754"/>
                  </a:lnTo>
                  <a:lnTo>
                    <a:pt x="9555086" y="5193527"/>
                  </a:lnTo>
                  <a:lnTo>
                    <a:pt x="9547237" y="5189299"/>
                  </a:lnTo>
                  <a:lnTo>
                    <a:pt x="9540596" y="5185678"/>
                  </a:lnTo>
                  <a:lnTo>
                    <a:pt x="9536974" y="5183263"/>
                  </a:lnTo>
                  <a:lnTo>
                    <a:pt x="9536974" y="5179037"/>
                  </a:lnTo>
                  <a:lnTo>
                    <a:pt x="9540596" y="5175413"/>
                  </a:lnTo>
                  <a:lnTo>
                    <a:pt x="9547237" y="5164546"/>
                  </a:lnTo>
                  <a:lnTo>
                    <a:pt x="9556897" y="5156696"/>
                  </a:lnTo>
                  <a:lnTo>
                    <a:pt x="9568973" y="5146433"/>
                  </a:lnTo>
                  <a:lnTo>
                    <a:pt x="9579237" y="5136169"/>
                  </a:lnTo>
                  <a:lnTo>
                    <a:pt x="9565351" y="5121678"/>
                  </a:lnTo>
                  <a:lnTo>
                    <a:pt x="9550860" y="5096924"/>
                  </a:lnTo>
                  <a:lnTo>
                    <a:pt x="9528520" y="5060095"/>
                  </a:lnTo>
                  <a:lnTo>
                    <a:pt x="9512218" y="5028699"/>
                  </a:lnTo>
                  <a:lnTo>
                    <a:pt x="9502558" y="5000322"/>
                  </a:lnTo>
                  <a:close/>
                  <a:moveTo>
                    <a:pt x="9366713" y="4600634"/>
                  </a:moveTo>
                  <a:lnTo>
                    <a:pt x="9384825" y="4600634"/>
                  </a:lnTo>
                  <a:lnTo>
                    <a:pt x="9417430" y="4625388"/>
                  </a:lnTo>
                  <a:lnTo>
                    <a:pt x="9456069" y="4648330"/>
                  </a:lnTo>
                  <a:lnTo>
                    <a:pt x="9456069" y="4668858"/>
                  </a:lnTo>
                  <a:lnTo>
                    <a:pt x="9431316" y="4668858"/>
                  </a:lnTo>
                  <a:lnTo>
                    <a:pt x="9413202" y="4654369"/>
                  </a:lnTo>
                  <a:lnTo>
                    <a:pt x="9395090" y="4639878"/>
                  </a:lnTo>
                  <a:lnTo>
                    <a:pt x="9380599" y="4621766"/>
                  </a:lnTo>
                  <a:close/>
                  <a:moveTo>
                    <a:pt x="9741646" y="4475656"/>
                  </a:moveTo>
                  <a:lnTo>
                    <a:pt x="9749496" y="4475656"/>
                  </a:lnTo>
                  <a:lnTo>
                    <a:pt x="9755533" y="4479279"/>
                  </a:lnTo>
                  <a:lnTo>
                    <a:pt x="9759759" y="4481693"/>
                  </a:lnTo>
                  <a:lnTo>
                    <a:pt x="9759759" y="4485921"/>
                  </a:lnTo>
                  <a:lnTo>
                    <a:pt x="9763985" y="4489542"/>
                  </a:lnTo>
                  <a:lnTo>
                    <a:pt x="9765798" y="4496184"/>
                  </a:lnTo>
                  <a:lnTo>
                    <a:pt x="9773648" y="4508259"/>
                  </a:lnTo>
                  <a:lnTo>
                    <a:pt x="9777874" y="4520937"/>
                  </a:lnTo>
                  <a:lnTo>
                    <a:pt x="9779685" y="4534825"/>
                  </a:lnTo>
                  <a:lnTo>
                    <a:pt x="9765798" y="4534825"/>
                  </a:lnTo>
                  <a:lnTo>
                    <a:pt x="9765798" y="4520937"/>
                  </a:lnTo>
                  <a:lnTo>
                    <a:pt x="9755533" y="4514298"/>
                  </a:lnTo>
                  <a:lnTo>
                    <a:pt x="9751306" y="4504033"/>
                  </a:lnTo>
                  <a:lnTo>
                    <a:pt x="9749496" y="4496184"/>
                  </a:lnTo>
                  <a:lnTo>
                    <a:pt x="9745269" y="4485921"/>
                  </a:lnTo>
                  <a:close/>
                  <a:moveTo>
                    <a:pt x="9417428" y="4432186"/>
                  </a:moveTo>
                  <a:lnTo>
                    <a:pt x="9423465" y="4432186"/>
                  </a:lnTo>
                  <a:lnTo>
                    <a:pt x="9427692" y="4436412"/>
                  </a:lnTo>
                  <a:lnTo>
                    <a:pt x="9427692" y="4438223"/>
                  </a:lnTo>
                  <a:lnTo>
                    <a:pt x="9431315" y="4438223"/>
                  </a:lnTo>
                  <a:lnTo>
                    <a:pt x="9433731" y="4438223"/>
                  </a:lnTo>
                  <a:lnTo>
                    <a:pt x="9437352" y="4442451"/>
                  </a:lnTo>
                  <a:lnTo>
                    <a:pt x="9441580" y="4452715"/>
                  </a:lnTo>
                  <a:lnTo>
                    <a:pt x="9441580" y="4464790"/>
                  </a:lnTo>
                  <a:lnTo>
                    <a:pt x="9445807" y="4471432"/>
                  </a:lnTo>
                  <a:lnTo>
                    <a:pt x="9447617" y="4479282"/>
                  </a:lnTo>
                  <a:lnTo>
                    <a:pt x="9451844" y="4485923"/>
                  </a:lnTo>
                  <a:lnTo>
                    <a:pt x="9456070" y="4496187"/>
                  </a:lnTo>
                  <a:lnTo>
                    <a:pt x="9431315" y="4496187"/>
                  </a:lnTo>
                  <a:lnTo>
                    <a:pt x="9427692" y="4479282"/>
                  </a:lnTo>
                  <a:lnTo>
                    <a:pt x="9419239" y="4467206"/>
                  </a:lnTo>
                  <a:lnTo>
                    <a:pt x="9417428" y="4452715"/>
                  </a:lnTo>
                  <a:close/>
                  <a:moveTo>
                    <a:pt x="6125133" y="4417695"/>
                  </a:moveTo>
                  <a:lnTo>
                    <a:pt x="6125133" y="4432186"/>
                  </a:lnTo>
                  <a:lnTo>
                    <a:pt x="6141434" y="4471431"/>
                  </a:lnTo>
                  <a:lnTo>
                    <a:pt x="6141434" y="4514296"/>
                  </a:lnTo>
                  <a:lnTo>
                    <a:pt x="6131172" y="4553541"/>
                  </a:lnTo>
                  <a:lnTo>
                    <a:pt x="6113057" y="4592786"/>
                  </a:lnTo>
                  <a:lnTo>
                    <a:pt x="6092530" y="4629615"/>
                  </a:lnTo>
                  <a:lnTo>
                    <a:pt x="6074417" y="4664633"/>
                  </a:lnTo>
                  <a:lnTo>
                    <a:pt x="6060531" y="4693615"/>
                  </a:lnTo>
                  <a:lnTo>
                    <a:pt x="6054492" y="4730444"/>
                  </a:lnTo>
                  <a:lnTo>
                    <a:pt x="6050266" y="4761236"/>
                  </a:lnTo>
                  <a:lnTo>
                    <a:pt x="6046040" y="4788405"/>
                  </a:lnTo>
                  <a:lnTo>
                    <a:pt x="6032154" y="4808933"/>
                  </a:lnTo>
                  <a:lnTo>
                    <a:pt x="6007398" y="4827045"/>
                  </a:lnTo>
                  <a:lnTo>
                    <a:pt x="6007398" y="4819196"/>
                  </a:lnTo>
                  <a:lnTo>
                    <a:pt x="5993512" y="4816782"/>
                  </a:lnTo>
                  <a:lnTo>
                    <a:pt x="5983249" y="4813159"/>
                  </a:lnTo>
                  <a:lnTo>
                    <a:pt x="5972984" y="4804707"/>
                  </a:lnTo>
                  <a:lnTo>
                    <a:pt x="5965135" y="4794442"/>
                  </a:lnTo>
                  <a:lnTo>
                    <a:pt x="5960909" y="4779951"/>
                  </a:lnTo>
                  <a:lnTo>
                    <a:pt x="5947023" y="4750972"/>
                  </a:lnTo>
                  <a:lnTo>
                    <a:pt x="5944607" y="4722595"/>
                  </a:lnTo>
                  <a:lnTo>
                    <a:pt x="5954872" y="4697841"/>
                  </a:lnTo>
                  <a:lnTo>
                    <a:pt x="5965135" y="4668859"/>
                  </a:lnTo>
                  <a:lnTo>
                    <a:pt x="5975400" y="4639879"/>
                  </a:lnTo>
                  <a:lnTo>
                    <a:pt x="5975400" y="4621767"/>
                  </a:lnTo>
                  <a:lnTo>
                    <a:pt x="5972984" y="4592786"/>
                  </a:lnTo>
                  <a:lnTo>
                    <a:pt x="5969361" y="4563806"/>
                  </a:lnTo>
                  <a:lnTo>
                    <a:pt x="5969361" y="4534824"/>
                  </a:lnTo>
                  <a:lnTo>
                    <a:pt x="6007398" y="4534824"/>
                  </a:lnTo>
                  <a:lnTo>
                    <a:pt x="6017663" y="4518523"/>
                  </a:lnTo>
                  <a:lnTo>
                    <a:pt x="6040003" y="4496184"/>
                  </a:lnTo>
                  <a:lnTo>
                    <a:pt x="6060531" y="4471431"/>
                  </a:lnTo>
                  <a:lnTo>
                    <a:pt x="6084680" y="4446675"/>
                  </a:lnTo>
                  <a:lnTo>
                    <a:pt x="6107021" y="4427960"/>
                  </a:lnTo>
                  <a:close/>
                  <a:moveTo>
                    <a:pt x="9261055" y="4306603"/>
                  </a:moveTo>
                  <a:lnTo>
                    <a:pt x="9289435" y="4316869"/>
                  </a:lnTo>
                  <a:lnTo>
                    <a:pt x="9289435" y="4331359"/>
                  </a:lnTo>
                  <a:lnTo>
                    <a:pt x="9267093" y="4331359"/>
                  </a:lnTo>
                  <a:lnTo>
                    <a:pt x="9267093" y="4322906"/>
                  </a:lnTo>
                  <a:lnTo>
                    <a:pt x="9265282" y="4321095"/>
                  </a:lnTo>
                  <a:lnTo>
                    <a:pt x="9265282" y="4316869"/>
                  </a:lnTo>
                  <a:lnTo>
                    <a:pt x="9261055" y="4316869"/>
                  </a:lnTo>
                  <a:lnTo>
                    <a:pt x="9261055" y="4312641"/>
                  </a:lnTo>
                  <a:close/>
                  <a:moveTo>
                    <a:pt x="8755105" y="4298151"/>
                  </a:moveTo>
                  <a:lnTo>
                    <a:pt x="8762954" y="4298151"/>
                  </a:lnTo>
                  <a:lnTo>
                    <a:pt x="8764765" y="4316868"/>
                  </a:lnTo>
                  <a:lnTo>
                    <a:pt x="8768991" y="4341622"/>
                  </a:lnTo>
                  <a:lnTo>
                    <a:pt x="8779255" y="4370601"/>
                  </a:lnTo>
                  <a:lnTo>
                    <a:pt x="8787103" y="4395357"/>
                  </a:lnTo>
                  <a:lnTo>
                    <a:pt x="8793141" y="4409243"/>
                  </a:lnTo>
                  <a:lnTo>
                    <a:pt x="8797367" y="4413469"/>
                  </a:lnTo>
                  <a:lnTo>
                    <a:pt x="8807632" y="4417695"/>
                  </a:lnTo>
                  <a:lnTo>
                    <a:pt x="8815479" y="4417695"/>
                  </a:lnTo>
                  <a:lnTo>
                    <a:pt x="8825744" y="4421921"/>
                  </a:lnTo>
                  <a:lnTo>
                    <a:pt x="8833593" y="4421921"/>
                  </a:lnTo>
                  <a:lnTo>
                    <a:pt x="8839630" y="4423734"/>
                  </a:lnTo>
                  <a:lnTo>
                    <a:pt x="8839630" y="4436412"/>
                  </a:lnTo>
                  <a:lnTo>
                    <a:pt x="8848082" y="4461165"/>
                  </a:lnTo>
                  <a:lnTo>
                    <a:pt x="8854121" y="4489542"/>
                  </a:lnTo>
                  <a:lnTo>
                    <a:pt x="8864384" y="4524561"/>
                  </a:lnTo>
                  <a:lnTo>
                    <a:pt x="8872233" y="4549314"/>
                  </a:lnTo>
                  <a:lnTo>
                    <a:pt x="8878272" y="4568031"/>
                  </a:lnTo>
                  <a:lnTo>
                    <a:pt x="8896384" y="4568031"/>
                  </a:lnTo>
                  <a:lnTo>
                    <a:pt x="8906646" y="4572257"/>
                  </a:lnTo>
                  <a:lnTo>
                    <a:pt x="8918722" y="4576483"/>
                  </a:lnTo>
                  <a:lnTo>
                    <a:pt x="8924760" y="4582522"/>
                  </a:lnTo>
                  <a:lnTo>
                    <a:pt x="8930797" y="4592787"/>
                  </a:lnTo>
                  <a:lnTo>
                    <a:pt x="8949514" y="4619351"/>
                  </a:lnTo>
                  <a:lnTo>
                    <a:pt x="8957363" y="4654369"/>
                  </a:lnTo>
                  <a:lnTo>
                    <a:pt x="8996005" y="4654369"/>
                  </a:lnTo>
                  <a:lnTo>
                    <a:pt x="9009891" y="4691198"/>
                  </a:lnTo>
                  <a:lnTo>
                    <a:pt x="9030418" y="4715952"/>
                  </a:lnTo>
                  <a:lnTo>
                    <a:pt x="9048530" y="4740707"/>
                  </a:lnTo>
                  <a:lnTo>
                    <a:pt x="9066644" y="4773913"/>
                  </a:lnTo>
                  <a:lnTo>
                    <a:pt x="9072681" y="4827043"/>
                  </a:lnTo>
                  <a:lnTo>
                    <a:pt x="9070870" y="4870516"/>
                  </a:lnTo>
                  <a:lnTo>
                    <a:pt x="9058795" y="4913986"/>
                  </a:lnTo>
                  <a:lnTo>
                    <a:pt x="9042494" y="4952626"/>
                  </a:lnTo>
                  <a:lnTo>
                    <a:pt x="9024380" y="4996096"/>
                  </a:lnTo>
                  <a:lnTo>
                    <a:pt x="9002041" y="5043190"/>
                  </a:lnTo>
                  <a:lnTo>
                    <a:pt x="8996005" y="5072169"/>
                  </a:lnTo>
                  <a:lnTo>
                    <a:pt x="8985740" y="5101151"/>
                  </a:lnTo>
                  <a:lnTo>
                    <a:pt x="8977891" y="5131943"/>
                  </a:lnTo>
                  <a:lnTo>
                    <a:pt x="8967628" y="5156697"/>
                  </a:lnTo>
                  <a:lnTo>
                    <a:pt x="8949514" y="5175414"/>
                  </a:lnTo>
                  <a:lnTo>
                    <a:pt x="8928987" y="5185677"/>
                  </a:lnTo>
                  <a:lnTo>
                    <a:pt x="8904836" y="5197752"/>
                  </a:lnTo>
                  <a:lnTo>
                    <a:pt x="8878272" y="5208017"/>
                  </a:lnTo>
                  <a:lnTo>
                    <a:pt x="8861970" y="5214053"/>
                  </a:lnTo>
                  <a:lnTo>
                    <a:pt x="8839630" y="5197752"/>
                  </a:lnTo>
                  <a:lnTo>
                    <a:pt x="8815479" y="5175414"/>
                  </a:lnTo>
                  <a:lnTo>
                    <a:pt x="8797367" y="5189300"/>
                  </a:lnTo>
                  <a:lnTo>
                    <a:pt x="8776840" y="5197752"/>
                  </a:lnTo>
                  <a:lnTo>
                    <a:pt x="8750879" y="5193526"/>
                  </a:lnTo>
                  <a:lnTo>
                    <a:pt x="8724312" y="5189300"/>
                  </a:lnTo>
                  <a:lnTo>
                    <a:pt x="8691710" y="5185677"/>
                  </a:lnTo>
                  <a:lnTo>
                    <a:pt x="8677824" y="5113226"/>
                  </a:lnTo>
                  <a:lnTo>
                    <a:pt x="8667559" y="5111414"/>
                  </a:lnTo>
                  <a:lnTo>
                    <a:pt x="8655484" y="5107188"/>
                  </a:lnTo>
                  <a:lnTo>
                    <a:pt x="8645221" y="5102962"/>
                  </a:lnTo>
                  <a:lnTo>
                    <a:pt x="8639182" y="5096925"/>
                  </a:lnTo>
                  <a:lnTo>
                    <a:pt x="8631333" y="5092699"/>
                  </a:lnTo>
                  <a:lnTo>
                    <a:pt x="8627107" y="5088471"/>
                  </a:lnTo>
                  <a:lnTo>
                    <a:pt x="8627107" y="5086660"/>
                  </a:lnTo>
                  <a:lnTo>
                    <a:pt x="8631333" y="5082434"/>
                  </a:lnTo>
                  <a:lnTo>
                    <a:pt x="8631333" y="5078208"/>
                  </a:lnTo>
                  <a:lnTo>
                    <a:pt x="8631333" y="5073982"/>
                  </a:lnTo>
                  <a:lnTo>
                    <a:pt x="8627107" y="5072169"/>
                  </a:lnTo>
                  <a:lnTo>
                    <a:pt x="8625296" y="5067943"/>
                  </a:lnTo>
                  <a:lnTo>
                    <a:pt x="8613221" y="5063717"/>
                  </a:lnTo>
                  <a:lnTo>
                    <a:pt x="8610805" y="5067943"/>
                  </a:lnTo>
                  <a:lnTo>
                    <a:pt x="8610805" y="5072169"/>
                  </a:lnTo>
                  <a:lnTo>
                    <a:pt x="8607182" y="5073982"/>
                  </a:lnTo>
                  <a:lnTo>
                    <a:pt x="8602956" y="5073982"/>
                  </a:lnTo>
                  <a:lnTo>
                    <a:pt x="8598730" y="5073982"/>
                  </a:lnTo>
                  <a:lnTo>
                    <a:pt x="8598730" y="5063717"/>
                  </a:lnTo>
                  <a:lnTo>
                    <a:pt x="8588467" y="5063717"/>
                  </a:lnTo>
                  <a:lnTo>
                    <a:pt x="8588467" y="5057681"/>
                  </a:lnTo>
                  <a:lnTo>
                    <a:pt x="8602956" y="5049831"/>
                  </a:lnTo>
                  <a:lnTo>
                    <a:pt x="8613221" y="5039567"/>
                  </a:lnTo>
                  <a:lnTo>
                    <a:pt x="8621070" y="5028699"/>
                  </a:lnTo>
                  <a:lnTo>
                    <a:pt x="8613221" y="5028699"/>
                  </a:lnTo>
                  <a:lnTo>
                    <a:pt x="8613221" y="5016626"/>
                  </a:lnTo>
                  <a:lnTo>
                    <a:pt x="8596919" y="5035341"/>
                  </a:lnTo>
                  <a:lnTo>
                    <a:pt x="8578807" y="5045605"/>
                  </a:lnTo>
                  <a:lnTo>
                    <a:pt x="8550429" y="5057681"/>
                  </a:lnTo>
                  <a:lnTo>
                    <a:pt x="8540166" y="5035341"/>
                  </a:lnTo>
                  <a:lnTo>
                    <a:pt x="8525675" y="5014813"/>
                  </a:lnTo>
                  <a:lnTo>
                    <a:pt x="8507563" y="4996096"/>
                  </a:lnTo>
                  <a:lnTo>
                    <a:pt x="8483412" y="4981607"/>
                  </a:lnTo>
                  <a:lnTo>
                    <a:pt x="8450810" y="4977381"/>
                  </a:lnTo>
                  <a:lnTo>
                    <a:pt x="8430885" y="4971343"/>
                  </a:lnTo>
                  <a:lnTo>
                    <a:pt x="8402508" y="4967116"/>
                  </a:lnTo>
                  <a:lnTo>
                    <a:pt x="8362058" y="4971343"/>
                  </a:lnTo>
                  <a:lnTo>
                    <a:pt x="8323417" y="4973153"/>
                  </a:lnTo>
                  <a:lnTo>
                    <a:pt x="8284775" y="4981607"/>
                  </a:lnTo>
                  <a:lnTo>
                    <a:pt x="8250362" y="4987644"/>
                  </a:lnTo>
                  <a:lnTo>
                    <a:pt x="8223795" y="4996096"/>
                  </a:lnTo>
                  <a:lnTo>
                    <a:pt x="8209910" y="5043190"/>
                  </a:lnTo>
                  <a:lnTo>
                    <a:pt x="8175496" y="5043190"/>
                  </a:lnTo>
                  <a:lnTo>
                    <a:pt x="8142893" y="5039567"/>
                  </a:lnTo>
                  <a:lnTo>
                    <a:pt x="8108478" y="5043190"/>
                  </a:lnTo>
                  <a:lnTo>
                    <a:pt x="8084329" y="5049831"/>
                  </a:lnTo>
                  <a:lnTo>
                    <a:pt x="8057763" y="5060094"/>
                  </a:lnTo>
                  <a:lnTo>
                    <a:pt x="8037838" y="5072169"/>
                  </a:lnTo>
                  <a:lnTo>
                    <a:pt x="8013085" y="5073982"/>
                  </a:lnTo>
                  <a:lnTo>
                    <a:pt x="7984708" y="5073982"/>
                  </a:lnTo>
                  <a:lnTo>
                    <a:pt x="7976859" y="5060094"/>
                  </a:lnTo>
                  <a:lnTo>
                    <a:pt x="7970822" y="5049831"/>
                  </a:lnTo>
                  <a:lnTo>
                    <a:pt x="7958747" y="5039567"/>
                  </a:lnTo>
                  <a:lnTo>
                    <a:pt x="7952708" y="5028699"/>
                  </a:lnTo>
                  <a:lnTo>
                    <a:pt x="7970822" y="5002135"/>
                  </a:lnTo>
                  <a:lnTo>
                    <a:pt x="7972633" y="4971343"/>
                  </a:lnTo>
                  <a:lnTo>
                    <a:pt x="7970822" y="4934514"/>
                  </a:lnTo>
                  <a:lnTo>
                    <a:pt x="7956331" y="4899495"/>
                  </a:lnTo>
                  <a:lnTo>
                    <a:pt x="7942445" y="4860251"/>
                  </a:lnTo>
                  <a:lnTo>
                    <a:pt x="7924331" y="4823422"/>
                  </a:lnTo>
                  <a:lnTo>
                    <a:pt x="7914069" y="4790214"/>
                  </a:lnTo>
                  <a:lnTo>
                    <a:pt x="7906219" y="4765461"/>
                  </a:lnTo>
                  <a:lnTo>
                    <a:pt x="7914069" y="4765461"/>
                  </a:lnTo>
                  <a:lnTo>
                    <a:pt x="7920105" y="4769687"/>
                  </a:lnTo>
                  <a:lnTo>
                    <a:pt x="7924331" y="4769687"/>
                  </a:lnTo>
                  <a:lnTo>
                    <a:pt x="7927954" y="4773913"/>
                  </a:lnTo>
                  <a:lnTo>
                    <a:pt x="7932181" y="4769687"/>
                  </a:lnTo>
                  <a:lnTo>
                    <a:pt x="7934596" y="4765461"/>
                  </a:lnTo>
                  <a:lnTo>
                    <a:pt x="7938219" y="4759422"/>
                  </a:lnTo>
                  <a:lnTo>
                    <a:pt x="7920105" y="4740707"/>
                  </a:lnTo>
                  <a:lnTo>
                    <a:pt x="7914069" y="4718367"/>
                  </a:lnTo>
                  <a:lnTo>
                    <a:pt x="7906219" y="4693613"/>
                  </a:lnTo>
                  <a:lnTo>
                    <a:pt x="7924331" y="4673086"/>
                  </a:lnTo>
                  <a:lnTo>
                    <a:pt x="7938219" y="4650143"/>
                  </a:lnTo>
                  <a:lnTo>
                    <a:pt x="7952708" y="4629616"/>
                  </a:lnTo>
                  <a:lnTo>
                    <a:pt x="7972633" y="4611502"/>
                  </a:lnTo>
                  <a:lnTo>
                    <a:pt x="7999199" y="4600634"/>
                  </a:lnTo>
                  <a:lnTo>
                    <a:pt x="8015500" y="4600634"/>
                  </a:lnTo>
                  <a:lnTo>
                    <a:pt x="8043877" y="4597013"/>
                  </a:lnTo>
                  <a:lnTo>
                    <a:pt x="8080103" y="4590371"/>
                  </a:lnTo>
                  <a:lnTo>
                    <a:pt x="8112704" y="4582522"/>
                  </a:lnTo>
                  <a:lnTo>
                    <a:pt x="8141081" y="4576483"/>
                  </a:lnTo>
                  <a:lnTo>
                    <a:pt x="8151345" y="4549314"/>
                  </a:lnTo>
                  <a:lnTo>
                    <a:pt x="8167042" y="4520937"/>
                  </a:lnTo>
                  <a:lnTo>
                    <a:pt x="8189382" y="4499807"/>
                  </a:lnTo>
                  <a:lnTo>
                    <a:pt x="8217759" y="4489542"/>
                  </a:lnTo>
                  <a:lnTo>
                    <a:pt x="8217759" y="4464789"/>
                  </a:lnTo>
                  <a:lnTo>
                    <a:pt x="8232250" y="4456939"/>
                  </a:lnTo>
                  <a:lnTo>
                    <a:pt x="8250362" y="4438223"/>
                  </a:lnTo>
                  <a:lnTo>
                    <a:pt x="8270889" y="4421921"/>
                  </a:lnTo>
                  <a:lnTo>
                    <a:pt x="8292624" y="4407432"/>
                  </a:lnTo>
                  <a:lnTo>
                    <a:pt x="8313154" y="4395357"/>
                  </a:lnTo>
                  <a:lnTo>
                    <a:pt x="8327040" y="4403204"/>
                  </a:lnTo>
                  <a:lnTo>
                    <a:pt x="8331266" y="4407432"/>
                  </a:lnTo>
                  <a:lnTo>
                    <a:pt x="8331266" y="4413469"/>
                  </a:lnTo>
                  <a:lnTo>
                    <a:pt x="8331266" y="4421921"/>
                  </a:lnTo>
                  <a:lnTo>
                    <a:pt x="8335492" y="4432186"/>
                  </a:lnTo>
                  <a:lnTo>
                    <a:pt x="8345757" y="4436412"/>
                  </a:lnTo>
                  <a:lnTo>
                    <a:pt x="8355417" y="4436412"/>
                  </a:lnTo>
                  <a:lnTo>
                    <a:pt x="8362058" y="4438223"/>
                  </a:lnTo>
                  <a:lnTo>
                    <a:pt x="8374131" y="4442449"/>
                  </a:lnTo>
                  <a:lnTo>
                    <a:pt x="8380170" y="4409243"/>
                  </a:lnTo>
                  <a:lnTo>
                    <a:pt x="8390433" y="4392941"/>
                  </a:lnTo>
                  <a:lnTo>
                    <a:pt x="8404321" y="4380866"/>
                  </a:lnTo>
                  <a:lnTo>
                    <a:pt x="8422433" y="4370601"/>
                  </a:lnTo>
                  <a:lnTo>
                    <a:pt x="8440547" y="4363960"/>
                  </a:lnTo>
                  <a:lnTo>
                    <a:pt x="8459262" y="4345848"/>
                  </a:lnTo>
                  <a:lnTo>
                    <a:pt x="8450810" y="4341622"/>
                  </a:lnTo>
                  <a:lnTo>
                    <a:pt x="8450810" y="4337396"/>
                  </a:lnTo>
                  <a:lnTo>
                    <a:pt x="8446583" y="4335583"/>
                  </a:lnTo>
                  <a:lnTo>
                    <a:pt x="8444771" y="4331359"/>
                  </a:lnTo>
                  <a:lnTo>
                    <a:pt x="8473150" y="4331359"/>
                  </a:lnTo>
                  <a:lnTo>
                    <a:pt x="8501524" y="4345848"/>
                  </a:lnTo>
                  <a:lnTo>
                    <a:pt x="8531714" y="4350074"/>
                  </a:lnTo>
                  <a:lnTo>
                    <a:pt x="8564317" y="4350074"/>
                  </a:lnTo>
                  <a:lnTo>
                    <a:pt x="8598730" y="4345848"/>
                  </a:lnTo>
                  <a:lnTo>
                    <a:pt x="8598730" y="4363960"/>
                  </a:lnTo>
                  <a:lnTo>
                    <a:pt x="8574579" y="4395357"/>
                  </a:lnTo>
                  <a:lnTo>
                    <a:pt x="8560091" y="4442449"/>
                  </a:lnTo>
                  <a:lnTo>
                    <a:pt x="8584844" y="4456939"/>
                  </a:lnTo>
                  <a:lnTo>
                    <a:pt x="8616844" y="4475656"/>
                  </a:lnTo>
                  <a:lnTo>
                    <a:pt x="8649447" y="4493768"/>
                  </a:lnTo>
                  <a:lnTo>
                    <a:pt x="8682050" y="4504033"/>
                  </a:lnTo>
                  <a:lnTo>
                    <a:pt x="8706200" y="4504033"/>
                  </a:lnTo>
                  <a:lnTo>
                    <a:pt x="8724312" y="4475656"/>
                  </a:lnTo>
                  <a:lnTo>
                    <a:pt x="8734575" y="4427960"/>
                  </a:lnTo>
                  <a:lnTo>
                    <a:pt x="8736388" y="4380866"/>
                  </a:lnTo>
                  <a:lnTo>
                    <a:pt x="8744840" y="4335583"/>
                  </a:lnTo>
                  <a:close/>
                  <a:moveTo>
                    <a:pt x="9229055" y="4273396"/>
                  </a:moveTo>
                  <a:lnTo>
                    <a:pt x="9236905" y="4281848"/>
                  </a:lnTo>
                  <a:lnTo>
                    <a:pt x="9242944" y="4287887"/>
                  </a:lnTo>
                  <a:lnTo>
                    <a:pt x="9251396" y="4292113"/>
                  </a:lnTo>
                  <a:lnTo>
                    <a:pt x="9251396" y="4306604"/>
                  </a:lnTo>
                  <a:lnTo>
                    <a:pt x="9236905" y="4306604"/>
                  </a:lnTo>
                  <a:lnTo>
                    <a:pt x="9232679" y="4306604"/>
                  </a:lnTo>
                  <a:lnTo>
                    <a:pt x="9229055" y="4302376"/>
                  </a:lnTo>
                  <a:lnTo>
                    <a:pt x="9224829" y="4302376"/>
                  </a:lnTo>
                  <a:lnTo>
                    <a:pt x="9223018" y="4302376"/>
                  </a:lnTo>
                  <a:lnTo>
                    <a:pt x="9210942" y="4298150"/>
                  </a:lnTo>
                  <a:lnTo>
                    <a:pt x="9214566" y="4292113"/>
                  </a:lnTo>
                  <a:lnTo>
                    <a:pt x="9214566" y="4284264"/>
                  </a:lnTo>
                  <a:lnTo>
                    <a:pt x="9214566" y="4281848"/>
                  </a:lnTo>
                  <a:lnTo>
                    <a:pt x="9218792" y="4281848"/>
                  </a:lnTo>
                  <a:lnTo>
                    <a:pt x="9223018" y="4281848"/>
                  </a:lnTo>
                  <a:close/>
                  <a:moveTo>
                    <a:pt x="8069838" y="4273396"/>
                  </a:moveTo>
                  <a:lnTo>
                    <a:pt x="8084330" y="4277622"/>
                  </a:lnTo>
                  <a:lnTo>
                    <a:pt x="8094593" y="4277622"/>
                  </a:lnTo>
                  <a:lnTo>
                    <a:pt x="8104255" y="4277622"/>
                  </a:lnTo>
                  <a:lnTo>
                    <a:pt x="8112707" y="4281848"/>
                  </a:lnTo>
                  <a:lnTo>
                    <a:pt x="8122970" y="4284264"/>
                  </a:lnTo>
                  <a:lnTo>
                    <a:pt x="8122970" y="4298150"/>
                  </a:lnTo>
                  <a:lnTo>
                    <a:pt x="8114518" y="4298150"/>
                  </a:lnTo>
                  <a:lnTo>
                    <a:pt x="8114518" y="4306604"/>
                  </a:lnTo>
                  <a:lnTo>
                    <a:pt x="8104255" y="4302376"/>
                  </a:lnTo>
                  <a:lnTo>
                    <a:pt x="8094593" y="4298150"/>
                  </a:lnTo>
                  <a:lnTo>
                    <a:pt x="8084330" y="4292113"/>
                  </a:lnTo>
                  <a:lnTo>
                    <a:pt x="8075875" y="4284264"/>
                  </a:lnTo>
                  <a:close/>
                  <a:moveTo>
                    <a:pt x="9236905" y="4252868"/>
                  </a:moveTo>
                  <a:lnTo>
                    <a:pt x="9261057" y="4252868"/>
                  </a:lnTo>
                  <a:lnTo>
                    <a:pt x="9275549" y="4298150"/>
                  </a:lnTo>
                  <a:lnTo>
                    <a:pt x="9261057" y="4298150"/>
                  </a:lnTo>
                  <a:lnTo>
                    <a:pt x="9261057" y="4292113"/>
                  </a:lnTo>
                  <a:lnTo>
                    <a:pt x="9251397" y="4284264"/>
                  </a:lnTo>
                  <a:lnTo>
                    <a:pt x="9247169" y="4277622"/>
                  </a:lnTo>
                  <a:lnTo>
                    <a:pt x="9242942" y="4269773"/>
                  </a:lnTo>
                  <a:lnTo>
                    <a:pt x="9238716" y="4263131"/>
                  </a:lnTo>
                  <a:close/>
                  <a:moveTo>
                    <a:pt x="8264248" y="4245019"/>
                  </a:moveTo>
                  <a:lnTo>
                    <a:pt x="8302889" y="4245019"/>
                  </a:lnTo>
                  <a:lnTo>
                    <a:pt x="8302889" y="4252869"/>
                  </a:lnTo>
                  <a:lnTo>
                    <a:pt x="8295040" y="4252869"/>
                  </a:lnTo>
                  <a:lnTo>
                    <a:pt x="8270889" y="4269774"/>
                  </a:lnTo>
                  <a:lnTo>
                    <a:pt x="8242512" y="4287888"/>
                  </a:lnTo>
                  <a:lnTo>
                    <a:pt x="8217759" y="4306606"/>
                  </a:lnTo>
                  <a:lnTo>
                    <a:pt x="8209910" y="4306606"/>
                  </a:lnTo>
                  <a:lnTo>
                    <a:pt x="8208099" y="4302378"/>
                  </a:lnTo>
                  <a:lnTo>
                    <a:pt x="8203873" y="4302378"/>
                  </a:lnTo>
                  <a:lnTo>
                    <a:pt x="8199645" y="4298152"/>
                  </a:lnTo>
                  <a:lnTo>
                    <a:pt x="8193608" y="4298152"/>
                  </a:lnTo>
                  <a:lnTo>
                    <a:pt x="8193608" y="4292115"/>
                  </a:lnTo>
                  <a:lnTo>
                    <a:pt x="8228024" y="4269774"/>
                  </a:lnTo>
                  <a:close/>
                  <a:moveTo>
                    <a:pt x="8171272" y="4234756"/>
                  </a:moveTo>
                  <a:lnTo>
                    <a:pt x="8179724" y="4240793"/>
                  </a:lnTo>
                  <a:lnTo>
                    <a:pt x="8181535" y="4240793"/>
                  </a:lnTo>
                  <a:lnTo>
                    <a:pt x="8181535" y="4245019"/>
                  </a:lnTo>
                  <a:lnTo>
                    <a:pt x="8181535" y="4252868"/>
                  </a:lnTo>
                  <a:lnTo>
                    <a:pt x="8185763" y="4259510"/>
                  </a:lnTo>
                  <a:lnTo>
                    <a:pt x="8171272" y="4259510"/>
                  </a:lnTo>
                  <a:lnTo>
                    <a:pt x="8147121" y="4267359"/>
                  </a:lnTo>
                  <a:lnTo>
                    <a:pt x="8118743" y="4267359"/>
                  </a:lnTo>
                  <a:lnTo>
                    <a:pt x="8094592" y="4259510"/>
                  </a:lnTo>
                  <a:lnTo>
                    <a:pt x="8094592" y="4255283"/>
                  </a:lnTo>
                  <a:lnTo>
                    <a:pt x="8098216" y="4255283"/>
                  </a:lnTo>
                  <a:lnTo>
                    <a:pt x="8100629" y="4252868"/>
                  </a:lnTo>
                  <a:lnTo>
                    <a:pt x="8118743" y="4245019"/>
                  </a:lnTo>
                  <a:lnTo>
                    <a:pt x="8136856" y="4245019"/>
                  </a:lnTo>
                  <a:lnTo>
                    <a:pt x="8153158" y="4245019"/>
                  </a:lnTo>
                  <a:close/>
                  <a:moveTo>
                    <a:pt x="8037838" y="4234756"/>
                  </a:moveTo>
                  <a:lnTo>
                    <a:pt x="8051724" y="4238982"/>
                  </a:lnTo>
                  <a:lnTo>
                    <a:pt x="8057762" y="4240793"/>
                  </a:lnTo>
                  <a:lnTo>
                    <a:pt x="8066214" y="4245019"/>
                  </a:lnTo>
                  <a:lnTo>
                    <a:pt x="8072251" y="4252868"/>
                  </a:lnTo>
                  <a:lnTo>
                    <a:pt x="8075874" y="4259510"/>
                  </a:lnTo>
                  <a:lnTo>
                    <a:pt x="8069838" y="4259510"/>
                  </a:lnTo>
                  <a:lnTo>
                    <a:pt x="8051724" y="4267359"/>
                  </a:lnTo>
                  <a:lnTo>
                    <a:pt x="8029386" y="4267359"/>
                  </a:lnTo>
                  <a:lnTo>
                    <a:pt x="8005235" y="4267359"/>
                  </a:lnTo>
                  <a:lnTo>
                    <a:pt x="8005235" y="4252868"/>
                  </a:lnTo>
                  <a:lnTo>
                    <a:pt x="8015498" y="4249247"/>
                  </a:lnTo>
                  <a:lnTo>
                    <a:pt x="8027573" y="4245019"/>
                  </a:lnTo>
                  <a:lnTo>
                    <a:pt x="8029386" y="4240793"/>
                  </a:lnTo>
                  <a:close/>
                  <a:moveTo>
                    <a:pt x="9172302" y="4220265"/>
                  </a:moveTo>
                  <a:lnTo>
                    <a:pt x="9186189" y="4226302"/>
                  </a:lnTo>
                  <a:lnTo>
                    <a:pt x="9194643" y="4230530"/>
                  </a:lnTo>
                  <a:lnTo>
                    <a:pt x="9204303" y="4238982"/>
                  </a:lnTo>
                  <a:lnTo>
                    <a:pt x="9210945" y="4245019"/>
                  </a:lnTo>
                  <a:lnTo>
                    <a:pt x="9214566" y="4255284"/>
                  </a:lnTo>
                  <a:lnTo>
                    <a:pt x="9223021" y="4267359"/>
                  </a:lnTo>
                  <a:lnTo>
                    <a:pt x="9210945" y="4267359"/>
                  </a:lnTo>
                  <a:lnTo>
                    <a:pt x="9204303" y="4259510"/>
                  </a:lnTo>
                  <a:lnTo>
                    <a:pt x="9194643" y="4252868"/>
                  </a:lnTo>
                  <a:lnTo>
                    <a:pt x="9186189" y="4245019"/>
                  </a:lnTo>
                  <a:lnTo>
                    <a:pt x="9180152" y="4234756"/>
                  </a:lnTo>
                  <a:close/>
                  <a:moveTo>
                    <a:pt x="9119775" y="4205774"/>
                  </a:moveTo>
                  <a:lnTo>
                    <a:pt x="9125812" y="4205774"/>
                  </a:lnTo>
                  <a:lnTo>
                    <a:pt x="9129435" y="4210000"/>
                  </a:lnTo>
                  <a:lnTo>
                    <a:pt x="9133661" y="4210000"/>
                  </a:lnTo>
                  <a:lnTo>
                    <a:pt x="9137887" y="4211811"/>
                  </a:lnTo>
                  <a:lnTo>
                    <a:pt x="9137887" y="4216039"/>
                  </a:lnTo>
                  <a:lnTo>
                    <a:pt x="9143926" y="4220265"/>
                  </a:lnTo>
                  <a:lnTo>
                    <a:pt x="9151775" y="4220265"/>
                  </a:lnTo>
                  <a:lnTo>
                    <a:pt x="9151775" y="4226302"/>
                  </a:lnTo>
                  <a:lnTo>
                    <a:pt x="9139700" y="4224491"/>
                  </a:lnTo>
                  <a:lnTo>
                    <a:pt x="9133661" y="4220265"/>
                  </a:lnTo>
                  <a:lnTo>
                    <a:pt x="9129435" y="4216039"/>
                  </a:lnTo>
                  <a:lnTo>
                    <a:pt x="9125812" y="4211811"/>
                  </a:lnTo>
                  <a:close/>
                  <a:moveTo>
                    <a:pt x="8503337" y="4166530"/>
                  </a:moveTo>
                  <a:lnTo>
                    <a:pt x="8529906" y="4172567"/>
                  </a:lnTo>
                  <a:lnTo>
                    <a:pt x="8529906" y="4187059"/>
                  </a:lnTo>
                  <a:lnTo>
                    <a:pt x="8511790" y="4197324"/>
                  </a:lnTo>
                  <a:lnTo>
                    <a:pt x="8507564" y="4201550"/>
                  </a:lnTo>
                  <a:lnTo>
                    <a:pt x="8503337" y="4205777"/>
                  </a:lnTo>
                  <a:close/>
                  <a:moveTo>
                    <a:pt x="9072681" y="4125475"/>
                  </a:moveTo>
                  <a:lnTo>
                    <a:pt x="9095021" y="4139966"/>
                  </a:lnTo>
                  <a:lnTo>
                    <a:pt x="9109510" y="4162304"/>
                  </a:lnTo>
                  <a:lnTo>
                    <a:pt x="9119775" y="4187059"/>
                  </a:lnTo>
                  <a:lnTo>
                    <a:pt x="9113134" y="4187059"/>
                  </a:lnTo>
                  <a:lnTo>
                    <a:pt x="9113134" y="4197322"/>
                  </a:lnTo>
                  <a:lnTo>
                    <a:pt x="9087172" y="4187059"/>
                  </a:lnTo>
                  <a:lnTo>
                    <a:pt x="9081133" y="4168945"/>
                  </a:lnTo>
                  <a:lnTo>
                    <a:pt x="9076907" y="4152041"/>
                  </a:lnTo>
                  <a:close/>
                  <a:moveTo>
                    <a:pt x="8270891" y="4094683"/>
                  </a:moveTo>
                  <a:lnTo>
                    <a:pt x="8302891" y="4094683"/>
                  </a:lnTo>
                  <a:lnTo>
                    <a:pt x="8307119" y="4098909"/>
                  </a:lnTo>
                  <a:lnTo>
                    <a:pt x="8308930" y="4100720"/>
                  </a:lnTo>
                  <a:lnTo>
                    <a:pt x="8308930" y="4115211"/>
                  </a:lnTo>
                  <a:lnTo>
                    <a:pt x="8270891" y="4115211"/>
                  </a:lnTo>
                  <a:close/>
                  <a:moveTo>
                    <a:pt x="8327040" y="4086231"/>
                  </a:moveTo>
                  <a:lnTo>
                    <a:pt x="8404321" y="4094684"/>
                  </a:lnTo>
                  <a:lnTo>
                    <a:pt x="8404321" y="4100723"/>
                  </a:lnTo>
                  <a:lnTo>
                    <a:pt x="8408547" y="4109175"/>
                  </a:lnTo>
                  <a:lnTo>
                    <a:pt x="8408547" y="4115212"/>
                  </a:lnTo>
                  <a:lnTo>
                    <a:pt x="8412170" y="4125478"/>
                  </a:lnTo>
                  <a:lnTo>
                    <a:pt x="8404321" y="4125478"/>
                  </a:lnTo>
                  <a:lnTo>
                    <a:pt x="8383793" y="4113402"/>
                  </a:lnTo>
                  <a:lnTo>
                    <a:pt x="8359643" y="4109175"/>
                  </a:lnTo>
                  <a:lnTo>
                    <a:pt x="8327040" y="4109175"/>
                  </a:lnTo>
                  <a:close/>
                  <a:moveTo>
                    <a:pt x="8971854" y="4069929"/>
                  </a:moveTo>
                  <a:lnTo>
                    <a:pt x="9009891" y="4069929"/>
                  </a:lnTo>
                  <a:lnTo>
                    <a:pt x="9028608" y="4090456"/>
                  </a:lnTo>
                  <a:lnTo>
                    <a:pt x="9042494" y="4113399"/>
                  </a:lnTo>
                  <a:lnTo>
                    <a:pt x="9048530" y="4139965"/>
                  </a:lnTo>
                  <a:lnTo>
                    <a:pt x="9042494" y="4139965"/>
                  </a:lnTo>
                  <a:lnTo>
                    <a:pt x="9028610" y="4127287"/>
                  </a:lnTo>
                  <a:lnTo>
                    <a:pt x="9028610" y="4166532"/>
                  </a:lnTo>
                  <a:lnTo>
                    <a:pt x="8957364" y="4187062"/>
                  </a:lnTo>
                  <a:lnTo>
                    <a:pt x="8945288" y="4182834"/>
                  </a:lnTo>
                  <a:lnTo>
                    <a:pt x="8935025" y="4181023"/>
                  </a:lnTo>
                  <a:lnTo>
                    <a:pt x="8921137" y="4176797"/>
                  </a:lnTo>
                  <a:lnTo>
                    <a:pt x="8910874" y="4172571"/>
                  </a:lnTo>
                  <a:lnTo>
                    <a:pt x="8910874" y="4158684"/>
                  </a:lnTo>
                  <a:lnTo>
                    <a:pt x="8953138" y="4154456"/>
                  </a:lnTo>
                  <a:lnTo>
                    <a:pt x="8985741" y="4144193"/>
                  </a:lnTo>
                  <a:lnTo>
                    <a:pt x="9009892" y="4125475"/>
                  </a:lnTo>
                  <a:lnTo>
                    <a:pt x="9026797" y="4125475"/>
                  </a:lnTo>
                  <a:lnTo>
                    <a:pt x="9028608" y="4127284"/>
                  </a:lnTo>
                  <a:lnTo>
                    <a:pt x="9028608" y="4125475"/>
                  </a:lnTo>
                  <a:lnTo>
                    <a:pt x="9026795" y="4125475"/>
                  </a:lnTo>
                  <a:lnTo>
                    <a:pt x="9024382" y="4123664"/>
                  </a:lnTo>
                  <a:lnTo>
                    <a:pt x="9006268" y="4104947"/>
                  </a:lnTo>
                  <a:lnTo>
                    <a:pt x="8985740" y="4090456"/>
                  </a:lnTo>
                  <a:close/>
                  <a:moveTo>
                    <a:pt x="8432698" y="4026459"/>
                  </a:moveTo>
                  <a:lnTo>
                    <a:pt x="8455038" y="4026459"/>
                  </a:lnTo>
                  <a:lnTo>
                    <a:pt x="8474961" y="4026459"/>
                  </a:lnTo>
                  <a:lnTo>
                    <a:pt x="8503337" y="4028875"/>
                  </a:lnTo>
                  <a:lnTo>
                    <a:pt x="8511790" y="4055439"/>
                  </a:lnTo>
                  <a:lnTo>
                    <a:pt x="8522054" y="4075966"/>
                  </a:lnTo>
                  <a:lnTo>
                    <a:pt x="8535940" y="4094683"/>
                  </a:lnTo>
                  <a:lnTo>
                    <a:pt x="8535940" y="4100722"/>
                  </a:lnTo>
                  <a:lnTo>
                    <a:pt x="8541979" y="4100722"/>
                  </a:lnTo>
                  <a:lnTo>
                    <a:pt x="8541979" y="4094683"/>
                  </a:lnTo>
                  <a:lnTo>
                    <a:pt x="8560091" y="4075966"/>
                  </a:lnTo>
                  <a:lnTo>
                    <a:pt x="8578808" y="4065703"/>
                  </a:lnTo>
                  <a:lnTo>
                    <a:pt x="8602958" y="4057854"/>
                  </a:lnTo>
                  <a:lnTo>
                    <a:pt x="8639183" y="4055439"/>
                  </a:lnTo>
                  <a:lnTo>
                    <a:pt x="8667559" y="4071740"/>
                  </a:lnTo>
                  <a:lnTo>
                    <a:pt x="8701975" y="4086231"/>
                  </a:lnTo>
                  <a:lnTo>
                    <a:pt x="8744840" y="4100722"/>
                  </a:lnTo>
                  <a:lnTo>
                    <a:pt x="8779256" y="4123665"/>
                  </a:lnTo>
                  <a:lnTo>
                    <a:pt x="8807632" y="4144192"/>
                  </a:lnTo>
                  <a:lnTo>
                    <a:pt x="8821518" y="4172569"/>
                  </a:lnTo>
                  <a:lnTo>
                    <a:pt x="8848084" y="4176795"/>
                  </a:lnTo>
                  <a:lnTo>
                    <a:pt x="8864386" y="4182832"/>
                  </a:lnTo>
                  <a:lnTo>
                    <a:pt x="8886724" y="4187060"/>
                  </a:lnTo>
                  <a:lnTo>
                    <a:pt x="8886724" y="4205775"/>
                  </a:lnTo>
                  <a:lnTo>
                    <a:pt x="8882498" y="4205775"/>
                  </a:lnTo>
                  <a:lnTo>
                    <a:pt x="8876459" y="4210001"/>
                  </a:lnTo>
                  <a:lnTo>
                    <a:pt x="8868009" y="4210001"/>
                  </a:lnTo>
                  <a:lnTo>
                    <a:pt x="8864386" y="4211813"/>
                  </a:lnTo>
                  <a:lnTo>
                    <a:pt x="8861970" y="4216039"/>
                  </a:lnTo>
                  <a:lnTo>
                    <a:pt x="8864386" y="4216039"/>
                  </a:lnTo>
                  <a:lnTo>
                    <a:pt x="8872233" y="4220266"/>
                  </a:lnTo>
                  <a:lnTo>
                    <a:pt x="8896384" y="4255284"/>
                  </a:lnTo>
                  <a:lnTo>
                    <a:pt x="8930799" y="4284264"/>
                  </a:lnTo>
                  <a:lnTo>
                    <a:pt x="8971854" y="4306604"/>
                  </a:lnTo>
                  <a:lnTo>
                    <a:pt x="8971854" y="4322905"/>
                  </a:lnTo>
                  <a:lnTo>
                    <a:pt x="8924761" y="4322905"/>
                  </a:lnTo>
                  <a:lnTo>
                    <a:pt x="8918724" y="4316866"/>
                  </a:lnTo>
                  <a:lnTo>
                    <a:pt x="8910875" y="4312640"/>
                  </a:lnTo>
                  <a:lnTo>
                    <a:pt x="8904838" y="4312640"/>
                  </a:lnTo>
                  <a:lnTo>
                    <a:pt x="8896384" y="4312640"/>
                  </a:lnTo>
                  <a:lnTo>
                    <a:pt x="8890347" y="4310830"/>
                  </a:lnTo>
                  <a:lnTo>
                    <a:pt x="8878272" y="4306604"/>
                  </a:lnTo>
                  <a:lnTo>
                    <a:pt x="8868009" y="4298151"/>
                  </a:lnTo>
                  <a:lnTo>
                    <a:pt x="8861970" y="4292113"/>
                  </a:lnTo>
                  <a:lnTo>
                    <a:pt x="8854121" y="4277622"/>
                  </a:lnTo>
                  <a:lnTo>
                    <a:pt x="8848084" y="4267359"/>
                  </a:lnTo>
                  <a:lnTo>
                    <a:pt x="8839630" y="4259510"/>
                  </a:lnTo>
                  <a:lnTo>
                    <a:pt x="8811256" y="4245019"/>
                  </a:lnTo>
                  <a:lnTo>
                    <a:pt x="8791331" y="4245019"/>
                  </a:lnTo>
                  <a:lnTo>
                    <a:pt x="8764765" y="4252868"/>
                  </a:lnTo>
                  <a:lnTo>
                    <a:pt x="8740614" y="4267359"/>
                  </a:lnTo>
                  <a:lnTo>
                    <a:pt x="8716464" y="4273396"/>
                  </a:lnTo>
                  <a:lnTo>
                    <a:pt x="8691710" y="4259510"/>
                  </a:lnTo>
                  <a:lnTo>
                    <a:pt x="8667559" y="4252868"/>
                  </a:lnTo>
                  <a:lnTo>
                    <a:pt x="8641598" y="4249245"/>
                  </a:lnTo>
                  <a:lnTo>
                    <a:pt x="8607185" y="4252868"/>
                  </a:lnTo>
                  <a:lnTo>
                    <a:pt x="8610806" y="4238982"/>
                  </a:lnTo>
                  <a:lnTo>
                    <a:pt x="8613221" y="4226302"/>
                  </a:lnTo>
                  <a:lnTo>
                    <a:pt x="8616844" y="4220266"/>
                  </a:lnTo>
                  <a:lnTo>
                    <a:pt x="8621071" y="4211813"/>
                  </a:lnTo>
                  <a:lnTo>
                    <a:pt x="8625297" y="4205775"/>
                  </a:lnTo>
                  <a:lnTo>
                    <a:pt x="8621071" y="4197323"/>
                  </a:lnTo>
                  <a:lnTo>
                    <a:pt x="8602958" y="4166530"/>
                  </a:lnTo>
                  <a:lnTo>
                    <a:pt x="8578808" y="4148418"/>
                  </a:lnTo>
                  <a:lnTo>
                    <a:pt x="8550431" y="4139966"/>
                  </a:lnTo>
                  <a:lnTo>
                    <a:pt x="8517828" y="4129701"/>
                  </a:lnTo>
                  <a:lnTo>
                    <a:pt x="8487641" y="4123665"/>
                  </a:lnTo>
                  <a:lnTo>
                    <a:pt x="8461075" y="4109174"/>
                  </a:lnTo>
                  <a:lnTo>
                    <a:pt x="8444773" y="4086231"/>
                  </a:lnTo>
                  <a:lnTo>
                    <a:pt x="8450810" y="4084420"/>
                  </a:lnTo>
                  <a:lnTo>
                    <a:pt x="8455038" y="4084420"/>
                  </a:lnTo>
                  <a:lnTo>
                    <a:pt x="8459262" y="4080194"/>
                  </a:lnTo>
                  <a:lnTo>
                    <a:pt x="8461075" y="4075966"/>
                  </a:lnTo>
                  <a:lnTo>
                    <a:pt x="8465301" y="4069930"/>
                  </a:lnTo>
                  <a:lnTo>
                    <a:pt x="8444773" y="4065703"/>
                  </a:lnTo>
                  <a:lnTo>
                    <a:pt x="8422433" y="4055439"/>
                  </a:lnTo>
                  <a:lnTo>
                    <a:pt x="8404321" y="4047591"/>
                  </a:lnTo>
                  <a:lnTo>
                    <a:pt x="8404321" y="4028875"/>
                  </a:lnTo>
                  <a:close/>
                  <a:moveTo>
                    <a:pt x="8238289" y="3957027"/>
                  </a:moveTo>
                  <a:lnTo>
                    <a:pt x="8242515" y="3957027"/>
                  </a:lnTo>
                  <a:lnTo>
                    <a:pt x="8246138" y="3957027"/>
                  </a:lnTo>
                  <a:lnTo>
                    <a:pt x="8246138" y="3960650"/>
                  </a:lnTo>
                  <a:lnTo>
                    <a:pt x="8246138" y="3964876"/>
                  </a:lnTo>
                  <a:lnTo>
                    <a:pt x="8250364" y="3964876"/>
                  </a:lnTo>
                  <a:lnTo>
                    <a:pt x="8250364" y="3969102"/>
                  </a:lnTo>
                  <a:lnTo>
                    <a:pt x="8256401" y="3969102"/>
                  </a:lnTo>
                  <a:lnTo>
                    <a:pt x="8252175" y="3970913"/>
                  </a:lnTo>
                  <a:lnTo>
                    <a:pt x="8250364" y="3970913"/>
                  </a:lnTo>
                  <a:lnTo>
                    <a:pt x="8250364" y="3975139"/>
                  </a:lnTo>
                  <a:lnTo>
                    <a:pt x="8238289" y="3985404"/>
                  </a:lnTo>
                  <a:lnTo>
                    <a:pt x="8228026" y="3998082"/>
                  </a:lnTo>
                  <a:lnTo>
                    <a:pt x="8217761" y="4008347"/>
                  </a:lnTo>
                  <a:lnTo>
                    <a:pt x="8179724" y="4004121"/>
                  </a:lnTo>
                  <a:lnTo>
                    <a:pt x="8147121" y="4004121"/>
                  </a:lnTo>
                  <a:lnTo>
                    <a:pt x="8108479" y="4008347"/>
                  </a:lnTo>
                  <a:lnTo>
                    <a:pt x="8108479" y="4028874"/>
                  </a:lnTo>
                  <a:lnTo>
                    <a:pt x="8114517" y="4033101"/>
                  </a:lnTo>
                  <a:lnTo>
                    <a:pt x="8114517" y="4036724"/>
                  </a:lnTo>
                  <a:lnTo>
                    <a:pt x="8118743" y="4040950"/>
                  </a:lnTo>
                  <a:lnTo>
                    <a:pt x="8122970" y="4047591"/>
                  </a:lnTo>
                  <a:lnTo>
                    <a:pt x="8161007" y="4033101"/>
                  </a:lnTo>
                  <a:lnTo>
                    <a:pt x="8199647" y="4022836"/>
                  </a:lnTo>
                  <a:lnTo>
                    <a:pt x="8199647" y="4040950"/>
                  </a:lnTo>
                  <a:lnTo>
                    <a:pt x="8193610" y="4040950"/>
                  </a:lnTo>
                  <a:lnTo>
                    <a:pt x="8181534" y="4047591"/>
                  </a:lnTo>
                  <a:lnTo>
                    <a:pt x="8167044" y="4055441"/>
                  </a:lnTo>
                  <a:lnTo>
                    <a:pt x="8153157" y="4061477"/>
                  </a:lnTo>
                  <a:lnTo>
                    <a:pt x="8165233" y="4086231"/>
                  </a:lnTo>
                  <a:lnTo>
                    <a:pt x="8179724" y="4109174"/>
                  </a:lnTo>
                  <a:lnTo>
                    <a:pt x="8185761" y="4129702"/>
                  </a:lnTo>
                  <a:lnTo>
                    <a:pt x="8193610" y="4166533"/>
                  </a:lnTo>
                  <a:lnTo>
                    <a:pt x="8185761" y="4166533"/>
                  </a:lnTo>
                  <a:lnTo>
                    <a:pt x="8185761" y="4172569"/>
                  </a:lnTo>
                  <a:lnTo>
                    <a:pt x="8179724" y="4168946"/>
                  </a:lnTo>
                  <a:lnTo>
                    <a:pt x="8175498" y="4168946"/>
                  </a:lnTo>
                  <a:lnTo>
                    <a:pt x="8175498" y="4166533"/>
                  </a:lnTo>
                  <a:lnTo>
                    <a:pt x="8171272" y="4166533"/>
                  </a:lnTo>
                  <a:lnTo>
                    <a:pt x="8151347" y="4144192"/>
                  </a:lnTo>
                  <a:lnTo>
                    <a:pt x="8132630" y="4119439"/>
                  </a:lnTo>
                  <a:lnTo>
                    <a:pt x="8114517" y="4094685"/>
                  </a:lnTo>
                  <a:lnTo>
                    <a:pt x="8114517" y="4172569"/>
                  </a:lnTo>
                  <a:lnTo>
                    <a:pt x="8084328" y="4172569"/>
                  </a:lnTo>
                  <a:lnTo>
                    <a:pt x="8084328" y="4168946"/>
                  </a:lnTo>
                  <a:lnTo>
                    <a:pt x="8080102" y="4168946"/>
                  </a:lnTo>
                  <a:lnTo>
                    <a:pt x="8080102" y="4166533"/>
                  </a:lnTo>
                  <a:lnTo>
                    <a:pt x="8075875" y="4166533"/>
                  </a:lnTo>
                  <a:lnTo>
                    <a:pt x="8080102" y="4139966"/>
                  </a:lnTo>
                  <a:lnTo>
                    <a:pt x="8075875" y="4125475"/>
                  </a:lnTo>
                  <a:lnTo>
                    <a:pt x="8069839" y="4113400"/>
                  </a:lnTo>
                  <a:lnTo>
                    <a:pt x="8061989" y="4094685"/>
                  </a:lnTo>
                  <a:lnTo>
                    <a:pt x="8061989" y="4075968"/>
                  </a:lnTo>
                  <a:lnTo>
                    <a:pt x="8072252" y="4055441"/>
                  </a:lnTo>
                  <a:lnTo>
                    <a:pt x="8086140" y="4026459"/>
                  </a:lnTo>
                  <a:lnTo>
                    <a:pt x="8100629" y="3999895"/>
                  </a:lnTo>
                  <a:lnTo>
                    <a:pt x="8114517" y="3979365"/>
                  </a:lnTo>
                  <a:lnTo>
                    <a:pt x="8122970" y="3969102"/>
                  </a:lnTo>
                  <a:lnTo>
                    <a:pt x="8157384" y="3979365"/>
                  </a:lnTo>
                  <a:lnTo>
                    <a:pt x="8179724" y="3979365"/>
                  </a:lnTo>
                  <a:lnTo>
                    <a:pt x="8195421" y="3975139"/>
                  </a:lnTo>
                  <a:lnTo>
                    <a:pt x="8217761" y="3969102"/>
                  </a:lnTo>
                  <a:close/>
                  <a:moveTo>
                    <a:pt x="8317380" y="3950385"/>
                  </a:moveTo>
                  <a:lnTo>
                    <a:pt x="8331266" y="3957027"/>
                  </a:lnTo>
                  <a:lnTo>
                    <a:pt x="8337305" y="3960650"/>
                  </a:lnTo>
                  <a:lnTo>
                    <a:pt x="8345757" y="3969102"/>
                  </a:lnTo>
                  <a:lnTo>
                    <a:pt x="8347567" y="3975139"/>
                  </a:lnTo>
                  <a:lnTo>
                    <a:pt x="8347567" y="3989630"/>
                  </a:lnTo>
                  <a:lnTo>
                    <a:pt x="8347567" y="4008348"/>
                  </a:lnTo>
                  <a:lnTo>
                    <a:pt x="8341531" y="4012574"/>
                  </a:lnTo>
                  <a:lnTo>
                    <a:pt x="8337305" y="4014384"/>
                  </a:lnTo>
                  <a:lnTo>
                    <a:pt x="8337305" y="4018611"/>
                  </a:lnTo>
                  <a:lnTo>
                    <a:pt x="8337305" y="4022837"/>
                  </a:lnTo>
                  <a:lnTo>
                    <a:pt x="8337305" y="4026460"/>
                  </a:lnTo>
                  <a:lnTo>
                    <a:pt x="8337305" y="4028875"/>
                  </a:lnTo>
                  <a:lnTo>
                    <a:pt x="8335492" y="4033102"/>
                  </a:lnTo>
                  <a:lnTo>
                    <a:pt x="8327040" y="4040951"/>
                  </a:lnTo>
                  <a:lnTo>
                    <a:pt x="8327040" y="4022837"/>
                  </a:lnTo>
                  <a:lnTo>
                    <a:pt x="8313154" y="3999895"/>
                  </a:lnTo>
                  <a:lnTo>
                    <a:pt x="8313154" y="3975139"/>
                  </a:lnTo>
                  <a:close/>
                  <a:moveTo>
                    <a:pt x="7999200" y="3810917"/>
                  </a:moveTo>
                  <a:lnTo>
                    <a:pt x="8019125" y="3816954"/>
                  </a:lnTo>
                  <a:lnTo>
                    <a:pt x="8043878" y="3831445"/>
                  </a:lnTo>
                  <a:lnTo>
                    <a:pt x="8066218" y="3853785"/>
                  </a:lnTo>
                  <a:lnTo>
                    <a:pt x="8075878" y="3872502"/>
                  </a:lnTo>
                  <a:lnTo>
                    <a:pt x="8066218" y="3878539"/>
                  </a:lnTo>
                  <a:lnTo>
                    <a:pt x="8055954" y="3888802"/>
                  </a:lnTo>
                  <a:lnTo>
                    <a:pt x="8043878" y="3897256"/>
                  </a:lnTo>
                  <a:lnTo>
                    <a:pt x="8029387" y="3903292"/>
                  </a:lnTo>
                  <a:lnTo>
                    <a:pt x="8041463" y="3935895"/>
                  </a:lnTo>
                  <a:lnTo>
                    <a:pt x="8055954" y="3960651"/>
                  </a:lnTo>
                  <a:lnTo>
                    <a:pt x="8069840" y="3989631"/>
                  </a:lnTo>
                  <a:lnTo>
                    <a:pt x="8057764" y="3993857"/>
                  </a:lnTo>
                  <a:lnTo>
                    <a:pt x="8051728" y="3993857"/>
                  </a:lnTo>
                  <a:lnTo>
                    <a:pt x="8047501" y="3993857"/>
                  </a:lnTo>
                  <a:lnTo>
                    <a:pt x="8043878" y="3998083"/>
                  </a:lnTo>
                  <a:lnTo>
                    <a:pt x="8041463" y="3999896"/>
                  </a:lnTo>
                  <a:lnTo>
                    <a:pt x="8037842" y="4008348"/>
                  </a:lnTo>
                  <a:lnTo>
                    <a:pt x="8019125" y="4040951"/>
                  </a:lnTo>
                  <a:lnTo>
                    <a:pt x="8009465" y="4080196"/>
                  </a:lnTo>
                  <a:lnTo>
                    <a:pt x="7990748" y="4115214"/>
                  </a:lnTo>
                  <a:lnTo>
                    <a:pt x="7981088" y="4123666"/>
                  </a:lnTo>
                  <a:lnTo>
                    <a:pt x="7970823" y="4123666"/>
                  </a:lnTo>
                  <a:lnTo>
                    <a:pt x="7958748" y="4125477"/>
                  </a:lnTo>
                  <a:lnTo>
                    <a:pt x="7946672" y="4125477"/>
                  </a:lnTo>
                  <a:lnTo>
                    <a:pt x="7924334" y="4113402"/>
                  </a:lnTo>
                  <a:lnTo>
                    <a:pt x="7903806" y="4109175"/>
                  </a:lnTo>
                  <a:lnTo>
                    <a:pt x="7877845" y="4109175"/>
                  </a:lnTo>
                  <a:lnTo>
                    <a:pt x="7853089" y="4104949"/>
                  </a:lnTo>
                  <a:lnTo>
                    <a:pt x="7828938" y="4094687"/>
                  </a:lnTo>
                  <a:lnTo>
                    <a:pt x="7804787" y="4061479"/>
                  </a:lnTo>
                  <a:lnTo>
                    <a:pt x="7786675" y="4018611"/>
                  </a:lnTo>
                  <a:lnTo>
                    <a:pt x="7782449" y="3969103"/>
                  </a:lnTo>
                  <a:lnTo>
                    <a:pt x="7800561" y="3960651"/>
                  </a:lnTo>
                  <a:lnTo>
                    <a:pt x="7815052" y="3960651"/>
                  </a:lnTo>
                  <a:lnTo>
                    <a:pt x="7828938" y="3964877"/>
                  </a:lnTo>
                  <a:lnTo>
                    <a:pt x="7843429" y="3957028"/>
                  </a:lnTo>
                  <a:lnTo>
                    <a:pt x="7861541" y="3928046"/>
                  </a:lnTo>
                  <a:lnTo>
                    <a:pt x="7906220" y="3922009"/>
                  </a:lnTo>
                  <a:lnTo>
                    <a:pt x="7914069" y="3915368"/>
                  </a:lnTo>
                  <a:lnTo>
                    <a:pt x="7920108" y="3907519"/>
                  </a:lnTo>
                  <a:lnTo>
                    <a:pt x="7920108" y="3903292"/>
                  </a:lnTo>
                  <a:lnTo>
                    <a:pt x="7924334" y="3900877"/>
                  </a:lnTo>
                  <a:lnTo>
                    <a:pt x="7924334" y="3897256"/>
                  </a:lnTo>
                  <a:lnTo>
                    <a:pt x="7924334" y="3893030"/>
                  </a:lnTo>
                  <a:lnTo>
                    <a:pt x="7927955" y="3888802"/>
                  </a:lnTo>
                  <a:lnTo>
                    <a:pt x="7934597" y="3888802"/>
                  </a:lnTo>
                  <a:lnTo>
                    <a:pt x="7946672" y="3888802"/>
                  </a:lnTo>
                  <a:lnTo>
                    <a:pt x="7958748" y="3888802"/>
                  </a:lnTo>
                  <a:lnTo>
                    <a:pt x="7966597" y="3864048"/>
                  </a:lnTo>
                  <a:lnTo>
                    <a:pt x="7976860" y="3845331"/>
                  </a:lnTo>
                  <a:lnTo>
                    <a:pt x="7987124" y="3829029"/>
                  </a:lnTo>
                  <a:close/>
                  <a:moveTo>
                    <a:pt x="6980054" y="3763221"/>
                  </a:moveTo>
                  <a:lnTo>
                    <a:pt x="7000582" y="3777712"/>
                  </a:lnTo>
                  <a:lnTo>
                    <a:pt x="7012658" y="3802465"/>
                  </a:lnTo>
                  <a:lnTo>
                    <a:pt x="7012658" y="3839294"/>
                  </a:lnTo>
                  <a:lnTo>
                    <a:pt x="7012658" y="3843520"/>
                  </a:lnTo>
                  <a:lnTo>
                    <a:pt x="7014470" y="3843520"/>
                  </a:lnTo>
                  <a:lnTo>
                    <a:pt x="7018696" y="3845333"/>
                  </a:lnTo>
                  <a:lnTo>
                    <a:pt x="7018696" y="3849559"/>
                  </a:lnTo>
                  <a:lnTo>
                    <a:pt x="7018696" y="3858011"/>
                  </a:lnTo>
                  <a:lnTo>
                    <a:pt x="7012658" y="3858011"/>
                  </a:lnTo>
                  <a:lnTo>
                    <a:pt x="7004205" y="3859822"/>
                  </a:lnTo>
                  <a:lnTo>
                    <a:pt x="7000582" y="3868276"/>
                  </a:lnTo>
                  <a:lnTo>
                    <a:pt x="6994545" y="3872502"/>
                  </a:lnTo>
                  <a:lnTo>
                    <a:pt x="6990319" y="3872502"/>
                  </a:lnTo>
                  <a:lnTo>
                    <a:pt x="6986091" y="3868276"/>
                  </a:lnTo>
                  <a:lnTo>
                    <a:pt x="6984280" y="3868276"/>
                  </a:lnTo>
                  <a:lnTo>
                    <a:pt x="6980054" y="3864048"/>
                  </a:lnTo>
                  <a:lnTo>
                    <a:pt x="6966167" y="3835068"/>
                  </a:lnTo>
                  <a:lnTo>
                    <a:pt x="6966167" y="3792201"/>
                  </a:lnTo>
                  <a:lnTo>
                    <a:pt x="6969791" y="3786164"/>
                  </a:lnTo>
                  <a:lnTo>
                    <a:pt x="6974017" y="3781938"/>
                  </a:lnTo>
                  <a:lnTo>
                    <a:pt x="6975827" y="3773486"/>
                  </a:lnTo>
                  <a:close/>
                  <a:moveTo>
                    <a:pt x="8250362" y="3720353"/>
                  </a:moveTo>
                  <a:lnTo>
                    <a:pt x="8266663" y="3738465"/>
                  </a:lnTo>
                  <a:lnTo>
                    <a:pt x="8278739" y="3758993"/>
                  </a:lnTo>
                  <a:lnTo>
                    <a:pt x="8278739" y="3792201"/>
                  </a:lnTo>
                  <a:lnTo>
                    <a:pt x="8280549" y="3800051"/>
                  </a:lnTo>
                  <a:lnTo>
                    <a:pt x="8284775" y="3800051"/>
                  </a:lnTo>
                  <a:lnTo>
                    <a:pt x="8284775" y="3802466"/>
                  </a:lnTo>
                  <a:lnTo>
                    <a:pt x="8280549" y="3802466"/>
                  </a:lnTo>
                  <a:lnTo>
                    <a:pt x="8278739" y="3810919"/>
                  </a:lnTo>
                  <a:lnTo>
                    <a:pt x="8278739" y="3816955"/>
                  </a:lnTo>
                  <a:lnTo>
                    <a:pt x="8274512" y="3816955"/>
                  </a:lnTo>
                  <a:lnTo>
                    <a:pt x="8274512" y="3821181"/>
                  </a:lnTo>
                  <a:lnTo>
                    <a:pt x="8270889" y="3821181"/>
                  </a:lnTo>
                  <a:lnTo>
                    <a:pt x="8264250" y="3824805"/>
                  </a:lnTo>
                  <a:lnTo>
                    <a:pt x="8260626" y="3816955"/>
                  </a:lnTo>
                  <a:lnTo>
                    <a:pt x="8260626" y="3814540"/>
                  </a:lnTo>
                  <a:lnTo>
                    <a:pt x="8256400" y="3814540"/>
                  </a:lnTo>
                  <a:lnTo>
                    <a:pt x="8252174" y="3814540"/>
                  </a:lnTo>
                  <a:lnTo>
                    <a:pt x="8250362" y="3810919"/>
                  </a:lnTo>
                  <a:lnTo>
                    <a:pt x="8250362" y="3816955"/>
                  </a:lnTo>
                  <a:lnTo>
                    <a:pt x="8252174" y="3821181"/>
                  </a:lnTo>
                  <a:lnTo>
                    <a:pt x="8256400" y="3824805"/>
                  </a:lnTo>
                  <a:lnTo>
                    <a:pt x="8260626" y="3829031"/>
                  </a:lnTo>
                  <a:lnTo>
                    <a:pt x="8256400" y="3831446"/>
                  </a:lnTo>
                  <a:lnTo>
                    <a:pt x="8256400" y="3835070"/>
                  </a:lnTo>
                  <a:lnTo>
                    <a:pt x="8256400" y="3839296"/>
                  </a:lnTo>
                  <a:lnTo>
                    <a:pt x="8256400" y="3849559"/>
                  </a:lnTo>
                  <a:lnTo>
                    <a:pt x="8238286" y="3849559"/>
                  </a:lnTo>
                  <a:lnTo>
                    <a:pt x="8238286" y="3839296"/>
                  </a:lnTo>
                  <a:lnTo>
                    <a:pt x="8228024" y="3835070"/>
                  </a:lnTo>
                  <a:lnTo>
                    <a:pt x="8217759" y="3829031"/>
                  </a:lnTo>
                  <a:lnTo>
                    <a:pt x="8214136" y="3821181"/>
                  </a:lnTo>
                  <a:lnTo>
                    <a:pt x="8209910" y="3810919"/>
                  </a:lnTo>
                  <a:lnTo>
                    <a:pt x="8208099" y="3800051"/>
                  </a:lnTo>
                  <a:lnTo>
                    <a:pt x="8199647" y="3786163"/>
                  </a:lnTo>
                  <a:lnTo>
                    <a:pt x="8189382" y="3792201"/>
                  </a:lnTo>
                  <a:lnTo>
                    <a:pt x="8175496" y="3800051"/>
                  </a:lnTo>
                  <a:lnTo>
                    <a:pt x="8161005" y="3802466"/>
                  </a:lnTo>
                  <a:lnTo>
                    <a:pt x="8147119" y="3810919"/>
                  </a:lnTo>
                  <a:lnTo>
                    <a:pt x="8147119" y="3792201"/>
                  </a:lnTo>
                  <a:lnTo>
                    <a:pt x="8151345" y="3787975"/>
                  </a:lnTo>
                  <a:lnTo>
                    <a:pt x="8151345" y="3786163"/>
                  </a:lnTo>
                  <a:lnTo>
                    <a:pt x="8153156" y="3786163"/>
                  </a:lnTo>
                  <a:lnTo>
                    <a:pt x="8153156" y="3777710"/>
                  </a:lnTo>
                  <a:lnTo>
                    <a:pt x="8181533" y="3767447"/>
                  </a:lnTo>
                  <a:lnTo>
                    <a:pt x="8208099" y="3758993"/>
                  </a:lnTo>
                  <a:lnTo>
                    <a:pt x="8232250" y="3744504"/>
                  </a:lnTo>
                  <a:close/>
                  <a:moveTo>
                    <a:pt x="8075879" y="3681109"/>
                  </a:moveTo>
                  <a:lnTo>
                    <a:pt x="8084331" y="3688959"/>
                  </a:lnTo>
                  <a:lnTo>
                    <a:pt x="8086142" y="3688959"/>
                  </a:lnTo>
                  <a:lnTo>
                    <a:pt x="8090368" y="3688959"/>
                  </a:lnTo>
                  <a:lnTo>
                    <a:pt x="8090368" y="3691374"/>
                  </a:lnTo>
                  <a:lnTo>
                    <a:pt x="8090368" y="3699222"/>
                  </a:lnTo>
                  <a:lnTo>
                    <a:pt x="8094594" y="3705863"/>
                  </a:lnTo>
                  <a:lnTo>
                    <a:pt x="8072255" y="3723978"/>
                  </a:lnTo>
                  <a:lnTo>
                    <a:pt x="8057764" y="3742695"/>
                  </a:lnTo>
                  <a:lnTo>
                    <a:pt x="8041462" y="3757184"/>
                  </a:lnTo>
                  <a:lnTo>
                    <a:pt x="8015500" y="3771675"/>
                  </a:lnTo>
                  <a:lnTo>
                    <a:pt x="8015500" y="3763223"/>
                  </a:lnTo>
                  <a:lnTo>
                    <a:pt x="8037841" y="3738467"/>
                  </a:lnTo>
                  <a:lnTo>
                    <a:pt x="8061992" y="3713713"/>
                  </a:lnTo>
                  <a:close/>
                  <a:moveTo>
                    <a:pt x="2998871" y="3491528"/>
                  </a:moveTo>
                  <a:lnTo>
                    <a:pt x="3013361" y="3491528"/>
                  </a:lnTo>
                  <a:lnTo>
                    <a:pt x="3027247" y="3493944"/>
                  </a:lnTo>
                  <a:lnTo>
                    <a:pt x="3043549" y="3501794"/>
                  </a:lnTo>
                  <a:lnTo>
                    <a:pt x="3037512" y="3506020"/>
                  </a:lnTo>
                  <a:lnTo>
                    <a:pt x="3033286" y="3512058"/>
                  </a:lnTo>
                  <a:lnTo>
                    <a:pt x="3027247" y="3516284"/>
                  </a:lnTo>
                  <a:lnTo>
                    <a:pt x="3015172" y="3516284"/>
                  </a:lnTo>
                  <a:lnTo>
                    <a:pt x="3004910" y="3512058"/>
                  </a:lnTo>
                  <a:lnTo>
                    <a:pt x="2995250" y="3512058"/>
                  </a:lnTo>
                  <a:lnTo>
                    <a:pt x="2984985" y="3512058"/>
                  </a:lnTo>
                  <a:lnTo>
                    <a:pt x="2972910" y="3516284"/>
                  </a:lnTo>
                  <a:lnTo>
                    <a:pt x="2972910" y="3493944"/>
                  </a:lnTo>
                  <a:close/>
                  <a:moveTo>
                    <a:pt x="8136855" y="3469188"/>
                  </a:moveTo>
                  <a:lnTo>
                    <a:pt x="8147119" y="3469188"/>
                  </a:lnTo>
                  <a:lnTo>
                    <a:pt x="8161005" y="3469188"/>
                  </a:lnTo>
                  <a:lnTo>
                    <a:pt x="8161005" y="3506017"/>
                  </a:lnTo>
                  <a:lnTo>
                    <a:pt x="8157382" y="3530773"/>
                  </a:lnTo>
                  <a:lnTo>
                    <a:pt x="8151346" y="3551301"/>
                  </a:lnTo>
                  <a:lnTo>
                    <a:pt x="8147119" y="3588130"/>
                  </a:lnTo>
                  <a:lnTo>
                    <a:pt x="8153156" y="3588130"/>
                  </a:lnTo>
                  <a:lnTo>
                    <a:pt x="8153156" y="3594771"/>
                  </a:lnTo>
                  <a:lnTo>
                    <a:pt x="8167044" y="3594771"/>
                  </a:lnTo>
                  <a:lnTo>
                    <a:pt x="8175496" y="3594771"/>
                  </a:lnTo>
                  <a:lnTo>
                    <a:pt x="8181533" y="3594771"/>
                  </a:lnTo>
                  <a:lnTo>
                    <a:pt x="8189382" y="3598393"/>
                  </a:lnTo>
                  <a:lnTo>
                    <a:pt x="8195421" y="3602621"/>
                  </a:lnTo>
                  <a:lnTo>
                    <a:pt x="8209910" y="3605034"/>
                  </a:lnTo>
                  <a:lnTo>
                    <a:pt x="8217759" y="3631600"/>
                  </a:lnTo>
                  <a:lnTo>
                    <a:pt x="8232250" y="3647902"/>
                  </a:lnTo>
                  <a:lnTo>
                    <a:pt x="8250362" y="3666619"/>
                  </a:lnTo>
                  <a:lnTo>
                    <a:pt x="8264250" y="3691373"/>
                  </a:lnTo>
                  <a:lnTo>
                    <a:pt x="8252174" y="3695599"/>
                  </a:lnTo>
                  <a:lnTo>
                    <a:pt x="8246136" y="3699222"/>
                  </a:lnTo>
                  <a:lnTo>
                    <a:pt x="8242512" y="3699222"/>
                  </a:lnTo>
                  <a:lnTo>
                    <a:pt x="8242512" y="3703448"/>
                  </a:lnTo>
                  <a:lnTo>
                    <a:pt x="8242512" y="3705864"/>
                  </a:lnTo>
                  <a:lnTo>
                    <a:pt x="8242512" y="3709487"/>
                  </a:lnTo>
                  <a:lnTo>
                    <a:pt x="8235871" y="3709487"/>
                  </a:lnTo>
                  <a:lnTo>
                    <a:pt x="8223796" y="3713713"/>
                  </a:lnTo>
                  <a:lnTo>
                    <a:pt x="8221985" y="3705864"/>
                  </a:lnTo>
                  <a:lnTo>
                    <a:pt x="8221985" y="3703448"/>
                  </a:lnTo>
                  <a:lnTo>
                    <a:pt x="8217759" y="3703448"/>
                  </a:lnTo>
                  <a:lnTo>
                    <a:pt x="8214136" y="3703448"/>
                  </a:lnTo>
                  <a:lnTo>
                    <a:pt x="8209910" y="3699222"/>
                  </a:lnTo>
                  <a:lnTo>
                    <a:pt x="8203873" y="3713713"/>
                  </a:lnTo>
                  <a:lnTo>
                    <a:pt x="8199647" y="3723976"/>
                  </a:lnTo>
                  <a:lnTo>
                    <a:pt x="8193608" y="3734241"/>
                  </a:lnTo>
                  <a:lnTo>
                    <a:pt x="8181533" y="3738467"/>
                  </a:lnTo>
                  <a:lnTo>
                    <a:pt x="8171270" y="3744503"/>
                  </a:lnTo>
                  <a:lnTo>
                    <a:pt x="8171270" y="3738467"/>
                  </a:lnTo>
                  <a:lnTo>
                    <a:pt x="8165231" y="3730617"/>
                  </a:lnTo>
                  <a:lnTo>
                    <a:pt x="8165231" y="3723976"/>
                  </a:lnTo>
                  <a:lnTo>
                    <a:pt x="8165231" y="3720354"/>
                  </a:lnTo>
                  <a:lnTo>
                    <a:pt x="8165231" y="3717939"/>
                  </a:lnTo>
                  <a:lnTo>
                    <a:pt x="8165231" y="3713713"/>
                  </a:lnTo>
                  <a:lnTo>
                    <a:pt x="8161005" y="3709487"/>
                  </a:lnTo>
                  <a:lnTo>
                    <a:pt x="8157382" y="3709487"/>
                  </a:lnTo>
                  <a:lnTo>
                    <a:pt x="8147119" y="3705864"/>
                  </a:lnTo>
                  <a:lnTo>
                    <a:pt x="8147119" y="3695599"/>
                  </a:lnTo>
                  <a:lnTo>
                    <a:pt x="8147119" y="3685336"/>
                  </a:lnTo>
                  <a:lnTo>
                    <a:pt x="8151346" y="3676882"/>
                  </a:lnTo>
                  <a:lnTo>
                    <a:pt x="8151346" y="3675071"/>
                  </a:lnTo>
                  <a:lnTo>
                    <a:pt x="8153156" y="3670845"/>
                  </a:lnTo>
                  <a:lnTo>
                    <a:pt x="8161005" y="3670845"/>
                  </a:lnTo>
                  <a:lnTo>
                    <a:pt x="8171270" y="3666619"/>
                  </a:lnTo>
                  <a:lnTo>
                    <a:pt x="8185761" y="3666619"/>
                  </a:lnTo>
                  <a:lnTo>
                    <a:pt x="8185761" y="3691373"/>
                  </a:lnTo>
                  <a:lnTo>
                    <a:pt x="8209910" y="3691373"/>
                  </a:lnTo>
                  <a:lnTo>
                    <a:pt x="8209910" y="3685336"/>
                  </a:lnTo>
                  <a:lnTo>
                    <a:pt x="8214136" y="3676882"/>
                  </a:lnTo>
                  <a:lnTo>
                    <a:pt x="8217759" y="3675071"/>
                  </a:lnTo>
                  <a:lnTo>
                    <a:pt x="8217759" y="3670845"/>
                  </a:lnTo>
                  <a:lnTo>
                    <a:pt x="8221985" y="3666619"/>
                  </a:lnTo>
                  <a:lnTo>
                    <a:pt x="8223796" y="3660580"/>
                  </a:lnTo>
                  <a:lnTo>
                    <a:pt x="8217759" y="3660580"/>
                  </a:lnTo>
                  <a:lnTo>
                    <a:pt x="8181533" y="3631600"/>
                  </a:lnTo>
                  <a:lnTo>
                    <a:pt x="8141083" y="3612883"/>
                  </a:lnTo>
                  <a:lnTo>
                    <a:pt x="8141083" y="3627374"/>
                  </a:lnTo>
                  <a:lnTo>
                    <a:pt x="8136855" y="3637637"/>
                  </a:lnTo>
                  <a:lnTo>
                    <a:pt x="8132629" y="3647902"/>
                  </a:lnTo>
                  <a:lnTo>
                    <a:pt x="8132629" y="3660580"/>
                  </a:lnTo>
                  <a:lnTo>
                    <a:pt x="8129007" y="3656354"/>
                  </a:lnTo>
                  <a:lnTo>
                    <a:pt x="8126592" y="3652128"/>
                  </a:lnTo>
                  <a:lnTo>
                    <a:pt x="8126592" y="3647902"/>
                  </a:lnTo>
                  <a:lnTo>
                    <a:pt x="8122969" y="3646091"/>
                  </a:lnTo>
                  <a:lnTo>
                    <a:pt x="8112704" y="3618922"/>
                  </a:lnTo>
                  <a:lnTo>
                    <a:pt x="8100629" y="3588130"/>
                  </a:lnTo>
                  <a:lnTo>
                    <a:pt x="8098215" y="3547074"/>
                  </a:lnTo>
                  <a:lnTo>
                    <a:pt x="8100629" y="3512056"/>
                  </a:lnTo>
                  <a:lnTo>
                    <a:pt x="8114517" y="3477037"/>
                  </a:lnTo>
                  <a:lnTo>
                    <a:pt x="8126592" y="3472811"/>
                  </a:lnTo>
                  <a:close/>
                  <a:moveTo>
                    <a:pt x="2881749" y="3469188"/>
                  </a:moveTo>
                  <a:lnTo>
                    <a:pt x="2895635" y="3469188"/>
                  </a:lnTo>
                  <a:lnTo>
                    <a:pt x="2910127" y="3472812"/>
                  </a:lnTo>
                  <a:lnTo>
                    <a:pt x="2924013" y="3472812"/>
                  </a:lnTo>
                  <a:lnTo>
                    <a:pt x="2934278" y="3477038"/>
                  </a:lnTo>
                  <a:lnTo>
                    <a:pt x="2934278" y="3493944"/>
                  </a:lnTo>
                  <a:lnTo>
                    <a:pt x="2881749" y="3493944"/>
                  </a:lnTo>
                  <a:close/>
                  <a:moveTo>
                    <a:pt x="2583486" y="3469188"/>
                  </a:moveTo>
                  <a:lnTo>
                    <a:pt x="2602203" y="3472812"/>
                  </a:lnTo>
                  <a:lnTo>
                    <a:pt x="2611863" y="3479453"/>
                  </a:lnTo>
                  <a:lnTo>
                    <a:pt x="2626353" y="3487301"/>
                  </a:lnTo>
                  <a:lnTo>
                    <a:pt x="2638428" y="3493943"/>
                  </a:lnTo>
                  <a:lnTo>
                    <a:pt x="2638428" y="3501793"/>
                  </a:lnTo>
                  <a:lnTo>
                    <a:pt x="2624543" y="3501793"/>
                  </a:lnTo>
                  <a:lnTo>
                    <a:pt x="2611863" y="3506019"/>
                  </a:lnTo>
                  <a:lnTo>
                    <a:pt x="2602203" y="3507832"/>
                  </a:lnTo>
                  <a:lnTo>
                    <a:pt x="2596166" y="3506019"/>
                  </a:lnTo>
                  <a:lnTo>
                    <a:pt x="2581675" y="3506019"/>
                  </a:lnTo>
                  <a:lnTo>
                    <a:pt x="2569600" y="3501793"/>
                  </a:lnTo>
                  <a:lnTo>
                    <a:pt x="2569600" y="3477038"/>
                  </a:lnTo>
                  <a:lnTo>
                    <a:pt x="2573826" y="3477038"/>
                  </a:lnTo>
                  <a:lnTo>
                    <a:pt x="2577449" y="3472812"/>
                  </a:lnTo>
                  <a:lnTo>
                    <a:pt x="2581675" y="3472812"/>
                  </a:lnTo>
                  <a:close/>
                  <a:moveTo>
                    <a:pt x="2707255" y="3435982"/>
                  </a:moveTo>
                  <a:lnTo>
                    <a:pt x="2750123" y="3440208"/>
                  </a:lnTo>
                  <a:lnTo>
                    <a:pt x="2786349" y="3448660"/>
                  </a:lnTo>
                  <a:lnTo>
                    <a:pt x="2814727" y="3458925"/>
                  </a:lnTo>
                  <a:lnTo>
                    <a:pt x="2849140" y="3469190"/>
                  </a:lnTo>
                  <a:lnTo>
                    <a:pt x="2849140" y="3487302"/>
                  </a:lnTo>
                  <a:lnTo>
                    <a:pt x="2835254" y="3487302"/>
                  </a:lnTo>
                  <a:lnTo>
                    <a:pt x="2828613" y="3491528"/>
                  </a:lnTo>
                  <a:lnTo>
                    <a:pt x="2818952" y="3493943"/>
                  </a:lnTo>
                  <a:lnTo>
                    <a:pt x="2810500" y="3497566"/>
                  </a:lnTo>
                  <a:lnTo>
                    <a:pt x="2804461" y="3501792"/>
                  </a:lnTo>
                  <a:lnTo>
                    <a:pt x="2792386" y="3501792"/>
                  </a:lnTo>
                  <a:lnTo>
                    <a:pt x="2792386" y="3497566"/>
                  </a:lnTo>
                  <a:lnTo>
                    <a:pt x="2792386" y="3493943"/>
                  </a:lnTo>
                  <a:lnTo>
                    <a:pt x="2790575" y="3491528"/>
                  </a:lnTo>
                  <a:lnTo>
                    <a:pt x="2786349" y="3487302"/>
                  </a:lnTo>
                  <a:lnTo>
                    <a:pt x="2782123" y="3483678"/>
                  </a:lnTo>
                  <a:lnTo>
                    <a:pt x="2778500" y="3487302"/>
                  </a:lnTo>
                  <a:lnTo>
                    <a:pt x="2772461" y="3507829"/>
                  </a:lnTo>
                  <a:lnTo>
                    <a:pt x="2762198" y="3507829"/>
                  </a:lnTo>
                  <a:lnTo>
                    <a:pt x="2735632" y="3506018"/>
                  </a:lnTo>
                  <a:lnTo>
                    <a:pt x="2707255" y="3501792"/>
                  </a:lnTo>
                  <a:lnTo>
                    <a:pt x="2687332" y="3501792"/>
                  </a:lnTo>
                  <a:lnTo>
                    <a:pt x="2677067" y="3477037"/>
                  </a:lnTo>
                  <a:lnTo>
                    <a:pt x="2695179" y="3477037"/>
                  </a:lnTo>
                  <a:lnTo>
                    <a:pt x="2707255" y="3477037"/>
                  </a:lnTo>
                  <a:lnTo>
                    <a:pt x="2721745" y="3472811"/>
                  </a:lnTo>
                  <a:lnTo>
                    <a:pt x="2733821" y="3469190"/>
                  </a:lnTo>
                  <a:lnTo>
                    <a:pt x="2725369" y="3464964"/>
                  </a:lnTo>
                  <a:lnTo>
                    <a:pt x="2719330" y="3458925"/>
                  </a:lnTo>
                  <a:lnTo>
                    <a:pt x="2715709" y="3454699"/>
                  </a:lnTo>
                  <a:lnTo>
                    <a:pt x="2711481" y="3448660"/>
                  </a:lnTo>
                  <a:close/>
                  <a:moveTo>
                    <a:pt x="438334" y="3358099"/>
                  </a:moveTo>
                  <a:lnTo>
                    <a:pt x="470937" y="3368364"/>
                  </a:lnTo>
                  <a:lnTo>
                    <a:pt x="495088" y="3382250"/>
                  </a:lnTo>
                  <a:lnTo>
                    <a:pt x="523465" y="3396739"/>
                  </a:lnTo>
                  <a:lnTo>
                    <a:pt x="523465" y="3405193"/>
                  </a:lnTo>
                  <a:lnTo>
                    <a:pt x="515011" y="3405193"/>
                  </a:lnTo>
                  <a:lnTo>
                    <a:pt x="490862" y="3421494"/>
                  </a:lnTo>
                  <a:lnTo>
                    <a:pt x="466711" y="3425720"/>
                  </a:lnTo>
                  <a:lnTo>
                    <a:pt x="444371" y="3429946"/>
                  </a:lnTo>
                  <a:lnTo>
                    <a:pt x="420221" y="3435983"/>
                  </a:lnTo>
                  <a:lnTo>
                    <a:pt x="420221" y="3429946"/>
                  </a:lnTo>
                  <a:lnTo>
                    <a:pt x="414184" y="3429946"/>
                  </a:lnTo>
                  <a:lnTo>
                    <a:pt x="420221" y="3411229"/>
                  </a:lnTo>
                  <a:lnTo>
                    <a:pt x="420221" y="3393117"/>
                  </a:lnTo>
                  <a:lnTo>
                    <a:pt x="420221" y="3368364"/>
                  </a:lnTo>
                  <a:lnTo>
                    <a:pt x="428070" y="3364136"/>
                  </a:lnTo>
                  <a:lnTo>
                    <a:pt x="429882" y="3364136"/>
                  </a:lnTo>
                  <a:lnTo>
                    <a:pt x="429882" y="3361722"/>
                  </a:lnTo>
                  <a:lnTo>
                    <a:pt x="434108" y="3361722"/>
                  </a:lnTo>
                  <a:close/>
                  <a:moveTo>
                    <a:pt x="2460320" y="3335156"/>
                  </a:moveTo>
                  <a:lnTo>
                    <a:pt x="2517074" y="3347835"/>
                  </a:lnTo>
                  <a:lnTo>
                    <a:pt x="2567789" y="3364136"/>
                  </a:lnTo>
                  <a:lnTo>
                    <a:pt x="2605826" y="3382251"/>
                  </a:lnTo>
                  <a:lnTo>
                    <a:pt x="2644467" y="3400966"/>
                  </a:lnTo>
                  <a:lnTo>
                    <a:pt x="2687335" y="3421496"/>
                  </a:lnTo>
                  <a:lnTo>
                    <a:pt x="2687335" y="3435985"/>
                  </a:lnTo>
                  <a:lnTo>
                    <a:pt x="2668618" y="3435985"/>
                  </a:lnTo>
                  <a:lnTo>
                    <a:pt x="2648694" y="3444439"/>
                  </a:lnTo>
                  <a:lnTo>
                    <a:pt x="2624543" y="3450476"/>
                  </a:lnTo>
                  <a:lnTo>
                    <a:pt x="2597978" y="3454702"/>
                  </a:lnTo>
                  <a:lnTo>
                    <a:pt x="2602204" y="3448665"/>
                  </a:lnTo>
                  <a:lnTo>
                    <a:pt x="2602204" y="3440211"/>
                  </a:lnTo>
                  <a:lnTo>
                    <a:pt x="2602204" y="3435985"/>
                  </a:lnTo>
                  <a:lnTo>
                    <a:pt x="2602204" y="3434174"/>
                  </a:lnTo>
                  <a:lnTo>
                    <a:pt x="2602204" y="3429948"/>
                  </a:lnTo>
                  <a:lnTo>
                    <a:pt x="2597978" y="3421496"/>
                  </a:lnTo>
                  <a:lnTo>
                    <a:pt x="2545450" y="3407005"/>
                  </a:lnTo>
                  <a:lnTo>
                    <a:pt x="2496546" y="3382251"/>
                  </a:lnTo>
                  <a:lnTo>
                    <a:pt x="2444018" y="3358100"/>
                  </a:lnTo>
                  <a:lnTo>
                    <a:pt x="2431943" y="3368364"/>
                  </a:lnTo>
                  <a:lnTo>
                    <a:pt x="2425906" y="3378627"/>
                  </a:lnTo>
                  <a:lnTo>
                    <a:pt x="2415641" y="3390703"/>
                  </a:lnTo>
                  <a:lnTo>
                    <a:pt x="2403566" y="3386477"/>
                  </a:lnTo>
                  <a:lnTo>
                    <a:pt x="2389075" y="3378627"/>
                  </a:lnTo>
                  <a:lnTo>
                    <a:pt x="2383038" y="3376212"/>
                  </a:lnTo>
                  <a:lnTo>
                    <a:pt x="2397529" y="3376212"/>
                  </a:lnTo>
                  <a:lnTo>
                    <a:pt x="2407189" y="3361723"/>
                  </a:lnTo>
                  <a:lnTo>
                    <a:pt x="2417452" y="3353873"/>
                  </a:lnTo>
                  <a:lnTo>
                    <a:pt x="2429527" y="3343608"/>
                  </a:lnTo>
                  <a:lnTo>
                    <a:pt x="2439792" y="3343608"/>
                  </a:lnTo>
                  <a:lnTo>
                    <a:pt x="2445829" y="3339382"/>
                  </a:lnTo>
                  <a:lnTo>
                    <a:pt x="2454283" y="3339382"/>
                  </a:lnTo>
                  <a:close/>
                  <a:moveTo>
                    <a:pt x="391847" y="3318854"/>
                  </a:moveTo>
                  <a:lnTo>
                    <a:pt x="420221" y="3329120"/>
                  </a:lnTo>
                  <a:lnTo>
                    <a:pt x="420221" y="3335157"/>
                  </a:lnTo>
                  <a:lnTo>
                    <a:pt x="414185" y="3335157"/>
                  </a:lnTo>
                  <a:lnTo>
                    <a:pt x="391847" y="3343610"/>
                  </a:lnTo>
                  <a:lnTo>
                    <a:pt x="371317" y="3343610"/>
                  </a:lnTo>
                  <a:lnTo>
                    <a:pt x="353205" y="3343610"/>
                  </a:lnTo>
                  <a:lnTo>
                    <a:pt x="353205" y="3329120"/>
                  </a:lnTo>
                  <a:lnTo>
                    <a:pt x="363470" y="3324891"/>
                  </a:lnTo>
                  <a:lnTo>
                    <a:pt x="373733" y="3324891"/>
                  </a:lnTo>
                  <a:lnTo>
                    <a:pt x="381582" y="3323081"/>
                  </a:lnTo>
                  <a:close/>
                  <a:moveTo>
                    <a:pt x="235475" y="3285646"/>
                  </a:moveTo>
                  <a:lnTo>
                    <a:pt x="247550" y="3289872"/>
                  </a:lnTo>
                  <a:lnTo>
                    <a:pt x="262041" y="3289872"/>
                  </a:lnTo>
                  <a:lnTo>
                    <a:pt x="268078" y="3289872"/>
                  </a:lnTo>
                  <a:lnTo>
                    <a:pt x="278342" y="3294098"/>
                  </a:lnTo>
                  <a:lnTo>
                    <a:pt x="290418" y="3295911"/>
                  </a:lnTo>
                  <a:lnTo>
                    <a:pt x="290418" y="3310399"/>
                  </a:lnTo>
                  <a:lnTo>
                    <a:pt x="282569" y="3310399"/>
                  </a:lnTo>
                  <a:lnTo>
                    <a:pt x="272303" y="3314625"/>
                  </a:lnTo>
                  <a:lnTo>
                    <a:pt x="262041" y="3318853"/>
                  </a:lnTo>
                  <a:lnTo>
                    <a:pt x="249966" y="3318853"/>
                  </a:lnTo>
                  <a:lnTo>
                    <a:pt x="235475" y="3318853"/>
                  </a:lnTo>
                  <a:close/>
                  <a:moveTo>
                    <a:pt x="2569600" y="3279610"/>
                  </a:moveTo>
                  <a:lnTo>
                    <a:pt x="2581676" y="3285647"/>
                  </a:lnTo>
                  <a:lnTo>
                    <a:pt x="2587714" y="3294101"/>
                  </a:lnTo>
                  <a:lnTo>
                    <a:pt x="2596168" y="3300138"/>
                  </a:lnTo>
                  <a:lnTo>
                    <a:pt x="2597979" y="3310403"/>
                  </a:lnTo>
                  <a:lnTo>
                    <a:pt x="2597979" y="3329121"/>
                  </a:lnTo>
                  <a:lnTo>
                    <a:pt x="2583487" y="3329121"/>
                  </a:lnTo>
                  <a:lnTo>
                    <a:pt x="2581676" y="3318856"/>
                  </a:lnTo>
                  <a:lnTo>
                    <a:pt x="2577450" y="3314630"/>
                  </a:lnTo>
                  <a:lnTo>
                    <a:pt x="2573826" y="3308591"/>
                  </a:lnTo>
                  <a:lnTo>
                    <a:pt x="2569600" y="3300138"/>
                  </a:lnTo>
                  <a:lnTo>
                    <a:pt x="2569600" y="3294101"/>
                  </a:lnTo>
                  <a:close/>
                  <a:moveTo>
                    <a:pt x="8147123" y="3265119"/>
                  </a:moveTo>
                  <a:lnTo>
                    <a:pt x="8153160" y="3271156"/>
                  </a:lnTo>
                  <a:lnTo>
                    <a:pt x="8157386" y="3279610"/>
                  </a:lnTo>
                  <a:lnTo>
                    <a:pt x="8161009" y="3285647"/>
                  </a:lnTo>
                  <a:lnTo>
                    <a:pt x="8161009" y="3295912"/>
                  </a:lnTo>
                  <a:lnTo>
                    <a:pt x="8161009" y="3310401"/>
                  </a:lnTo>
                  <a:lnTo>
                    <a:pt x="8132632" y="3382252"/>
                  </a:lnTo>
                  <a:lnTo>
                    <a:pt x="8118743" y="3364137"/>
                  </a:lnTo>
                  <a:lnTo>
                    <a:pt x="8112706" y="3347836"/>
                  </a:lnTo>
                  <a:lnTo>
                    <a:pt x="8108480" y="3318855"/>
                  </a:lnTo>
                  <a:close/>
                  <a:moveTo>
                    <a:pt x="2553298" y="3232516"/>
                  </a:moveTo>
                  <a:lnTo>
                    <a:pt x="2597976" y="3232516"/>
                  </a:lnTo>
                  <a:lnTo>
                    <a:pt x="2602202" y="3238553"/>
                  </a:lnTo>
                  <a:lnTo>
                    <a:pt x="2610051" y="3242779"/>
                  </a:lnTo>
                  <a:lnTo>
                    <a:pt x="2610051" y="3247007"/>
                  </a:lnTo>
                  <a:lnTo>
                    <a:pt x="2611862" y="3250628"/>
                  </a:lnTo>
                  <a:lnTo>
                    <a:pt x="2611862" y="3253043"/>
                  </a:lnTo>
                  <a:lnTo>
                    <a:pt x="2610051" y="3257269"/>
                  </a:lnTo>
                  <a:lnTo>
                    <a:pt x="2610051" y="3265119"/>
                  </a:lnTo>
                  <a:lnTo>
                    <a:pt x="2597976" y="3257269"/>
                  </a:lnTo>
                  <a:lnTo>
                    <a:pt x="2587711" y="3253043"/>
                  </a:lnTo>
                  <a:lnTo>
                    <a:pt x="2577448" y="3253043"/>
                  </a:lnTo>
                  <a:lnTo>
                    <a:pt x="2569599" y="3250628"/>
                  </a:lnTo>
                  <a:lnTo>
                    <a:pt x="2563562" y="3250628"/>
                  </a:lnTo>
                  <a:lnTo>
                    <a:pt x="2555108" y="3247007"/>
                  </a:lnTo>
                  <a:lnTo>
                    <a:pt x="2553298" y="3238553"/>
                  </a:lnTo>
                  <a:close/>
                  <a:moveTo>
                    <a:pt x="8374133" y="3098482"/>
                  </a:moveTo>
                  <a:lnTo>
                    <a:pt x="8380170" y="3102708"/>
                  </a:lnTo>
                  <a:lnTo>
                    <a:pt x="8383793" y="3102708"/>
                  </a:lnTo>
                  <a:lnTo>
                    <a:pt x="8383793" y="3106935"/>
                  </a:lnTo>
                  <a:lnTo>
                    <a:pt x="8388019" y="3112973"/>
                  </a:lnTo>
                  <a:lnTo>
                    <a:pt x="8388019" y="3121426"/>
                  </a:lnTo>
                  <a:lnTo>
                    <a:pt x="8383793" y="3131691"/>
                  </a:lnTo>
                  <a:lnTo>
                    <a:pt x="8375943" y="3141954"/>
                  </a:lnTo>
                  <a:lnTo>
                    <a:pt x="8374133" y="3152219"/>
                  </a:lnTo>
                  <a:lnTo>
                    <a:pt x="8355416" y="3152219"/>
                  </a:lnTo>
                  <a:lnTo>
                    <a:pt x="8355416" y="3127463"/>
                  </a:lnTo>
                  <a:lnTo>
                    <a:pt x="8362058" y="3125049"/>
                  </a:lnTo>
                  <a:lnTo>
                    <a:pt x="8365679" y="3117200"/>
                  </a:lnTo>
                  <a:lnTo>
                    <a:pt x="8369907" y="3111161"/>
                  </a:lnTo>
                  <a:close/>
                  <a:moveTo>
                    <a:pt x="8278740" y="3001881"/>
                  </a:moveTo>
                  <a:lnTo>
                    <a:pt x="8302889" y="3001881"/>
                  </a:lnTo>
                  <a:lnTo>
                    <a:pt x="8302889" y="3026637"/>
                  </a:lnTo>
                  <a:lnTo>
                    <a:pt x="8270891" y="3026637"/>
                  </a:lnTo>
                  <a:lnTo>
                    <a:pt x="8270891" y="3010334"/>
                  </a:lnTo>
                  <a:lnTo>
                    <a:pt x="8278740" y="3010334"/>
                  </a:lnTo>
                  <a:close/>
                  <a:moveTo>
                    <a:pt x="5703707" y="2933656"/>
                  </a:moveTo>
                  <a:lnTo>
                    <a:pt x="5721819" y="2933656"/>
                  </a:lnTo>
                  <a:lnTo>
                    <a:pt x="5713970" y="2943920"/>
                  </a:lnTo>
                  <a:lnTo>
                    <a:pt x="5707933" y="2952372"/>
                  </a:lnTo>
                  <a:lnTo>
                    <a:pt x="5699481" y="2958409"/>
                  </a:lnTo>
                  <a:lnTo>
                    <a:pt x="5693443" y="2966863"/>
                  </a:lnTo>
                  <a:lnTo>
                    <a:pt x="5681367" y="2972900"/>
                  </a:lnTo>
                  <a:lnTo>
                    <a:pt x="5675331" y="2972900"/>
                  </a:lnTo>
                  <a:lnTo>
                    <a:pt x="5675331" y="2977126"/>
                  </a:lnTo>
                  <a:lnTo>
                    <a:pt x="5671105" y="2977126"/>
                  </a:lnTo>
                  <a:lnTo>
                    <a:pt x="5665066" y="2977126"/>
                  </a:lnTo>
                  <a:lnTo>
                    <a:pt x="5657217" y="2981352"/>
                  </a:lnTo>
                  <a:lnTo>
                    <a:pt x="5651180" y="2954183"/>
                  </a:lnTo>
                  <a:lnTo>
                    <a:pt x="5665066" y="2952372"/>
                  </a:lnTo>
                  <a:lnTo>
                    <a:pt x="5679557" y="2943920"/>
                  </a:lnTo>
                  <a:lnTo>
                    <a:pt x="5693443" y="2940297"/>
                  </a:lnTo>
                  <a:close/>
                  <a:moveTo>
                    <a:pt x="5409677" y="2923393"/>
                  </a:moveTo>
                  <a:lnTo>
                    <a:pt x="5428394" y="2930034"/>
                  </a:lnTo>
                  <a:lnTo>
                    <a:pt x="5448318" y="2937883"/>
                  </a:lnTo>
                  <a:lnTo>
                    <a:pt x="5472467" y="2943920"/>
                  </a:lnTo>
                  <a:lnTo>
                    <a:pt x="5486958" y="2954184"/>
                  </a:lnTo>
                  <a:lnTo>
                    <a:pt x="5430204" y="2954184"/>
                  </a:lnTo>
                  <a:lnTo>
                    <a:pt x="5424168" y="2952371"/>
                  </a:lnTo>
                  <a:lnTo>
                    <a:pt x="5419942" y="2952371"/>
                  </a:lnTo>
                  <a:lnTo>
                    <a:pt x="5413903" y="2948145"/>
                  </a:lnTo>
                  <a:lnTo>
                    <a:pt x="5400017" y="2948145"/>
                  </a:lnTo>
                  <a:lnTo>
                    <a:pt x="5400017" y="2940297"/>
                  </a:lnTo>
                  <a:lnTo>
                    <a:pt x="5403640" y="2937883"/>
                  </a:lnTo>
                  <a:lnTo>
                    <a:pt x="5406054" y="2933657"/>
                  </a:lnTo>
                  <a:lnTo>
                    <a:pt x="5406054" y="2930034"/>
                  </a:lnTo>
                  <a:close/>
                  <a:moveTo>
                    <a:pt x="4778163" y="2783926"/>
                  </a:moveTo>
                  <a:lnTo>
                    <a:pt x="4826467" y="2783926"/>
                  </a:lnTo>
                  <a:lnTo>
                    <a:pt x="4826467" y="2789963"/>
                  </a:lnTo>
                  <a:lnTo>
                    <a:pt x="4816201" y="2794191"/>
                  </a:lnTo>
                  <a:lnTo>
                    <a:pt x="4812578" y="2797812"/>
                  </a:lnTo>
                  <a:lnTo>
                    <a:pt x="4805936" y="2800228"/>
                  </a:lnTo>
                  <a:lnTo>
                    <a:pt x="4798089" y="2804454"/>
                  </a:lnTo>
                  <a:lnTo>
                    <a:pt x="4787824" y="2804454"/>
                  </a:lnTo>
                  <a:close/>
                  <a:moveTo>
                    <a:pt x="5528015" y="2742266"/>
                  </a:moveTo>
                  <a:lnTo>
                    <a:pt x="5523789" y="2746492"/>
                  </a:lnTo>
                  <a:lnTo>
                    <a:pt x="5519561" y="2750719"/>
                  </a:lnTo>
                  <a:lnTo>
                    <a:pt x="5515335" y="2750719"/>
                  </a:lnTo>
                  <a:lnTo>
                    <a:pt x="5515335" y="2754945"/>
                  </a:lnTo>
                  <a:lnTo>
                    <a:pt x="5513524" y="2756755"/>
                  </a:lnTo>
                  <a:lnTo>
                    <a:pt x="5510506" y="2765209"/>
                  </a:lnTo>
                  <a:lnTo>
                    <a:pt x="5516542" y="2765209"/>
                  </a:lnTo>
                  <a:lnTo>
                    <a:pt x="5528618" y="2760983"/>
                  </a:lnTo>
                  <a:lnTo>
                    <a:pt x="5534656" y="2756755"/>
                  </a:lnTo>
                  <a:lnTo>
                    <a:pt x="5542504" y="2754945"/>
                  </a:lnTo>
                  <a:lnTo>
                    <a:pt x="5548542" y="2750719"/>
                  </a:lnTo>
                  <a:lnTo>
                    <a:pt x="5556392" y="2742266"/>
                  </a:lnTo>
                  <a:close/>
                  <a:moveTo>
                    <a:pt x="4996725" y="2742266"/>
                  </a:moveTo>
                  <a:lnTo>
                    <a:pt x="5006990" y="2742266"/>
                  </a:lnTo>
                  <a:lnTo>
                    <a:pt x="5020872" y="2742266"/>
                  </a:lnTo>
                  <a:lnTo>
                    <a:pt x="5025097" y="2775475"/>
                  </a:lnTo>
                  <a:lnTo>
                    <a:pt x="5029326" y="2814718"/>
                  </a:lnTo>
                  <a:lnTo>
                    <a:pt x="5010613" y="2814718"/>
                  </a:lnTo>
                  <a:lnTo>
                    <a:pt x="5006990" y="2818341"/>
                  </a:lnTo>
                  <a:lnTo>
                    <a:pt x="5000952" y="2818341"/>
                  </a:lnTo>
                  <a:lnTo>
                    <a:pt x="4992498" y="2818341"/>
                  </a:lnTo>
                  <a:lnTo>
                    <a:pt x="4982234" y="2822567"/>
                  </a:lnTo>
                  <a:lnTo>
                    <a:pt x="4978611" y="2794190"/>
                  </a:lnTo>
                  <a:lnTo>
                    <a:pt x="4978611" y="2765210"/>
                  </a:lnTo>
                  <a:lnTo>
                    <a:pt x="4982234" y="2750719"/>
                  </a:lnTo>
                  <a:lnTo>
                    <a:pt x="4988271" y="2746493"/>
                  </a:lnTo>
                  <a:close/>
                  <a:moveTo>
                    <a:pt x="5002761" y="2672229"/>
                  </a:moveTo>
                  <a:lnTo>
                    <a:pt x="5020872" y="2672229"/>
                  </a:lnTo>
                  <a:lnTo>
                    <a:pt x="5016650" y="2686722"/>
                  </a:lnTo>
                  <a:lnTo>
                    <a:pt x="5016650" y="2696984"/>
                  </a:lnTo>
                  <a:lnTo>
                    <a:pt x="5016650" y="2707249"/>
                  </a:lnTo>
                  <a:lnTo>
                    <a:pt x="5014837" y="2715701"/>
                  </a:lnTo>
                  <a:lnTo>
                    <a:pt x="5010611" y="2725966"/>
                  </a:lnTo>
                  <a:lnTo>
                    <a:pt x="4996723" y="2725966"/>
                  </a:lnTo>
                  <a:lnTo>
                    <a:pt x="4996723" y="2711475"/>
                  </a:lnTo>
                  <a:lnTo>
                    <a:pt x="5000950" y="2696984"/>
                  </a:lnTo>
                  <a:lnTo>
                    <a:pt x="5000950" y="2683099"/>
                  </a:lnTo>
                  <a:close/>
                  <a:moveTo>
                    <a:pt x="2690868" y="2573919"/>
                  </a:moveTo>
                  <a:lnTo>
                    <a:pt x="2687343" y="2577441"/>
                  </a:lnTo>
                  <a:lnTo>
                    <a:pt x="2683191" y="2581593"/>
                  </a:lnTo>
                  <a:lnTo>
                    <a:pt x="2687332" y="2578042"/>
                  </a:lnTo>
                  <a:close/>
                  <a:moveTo>
                    <a:pt x="8730353" y="2573817"/>
                  </a:moveTo>
                  <a:lnTo>
                    <a:pt x="8748465" y="2600382"/>
                  </a:lnTo>
                  <a:lnTo>
                    <a:pt x="8764766" y="2614870"/>
                  </a:lnTo>
                  <a:lnTo>
                    <a:pt x="8787106" y="2620909"/>
                  </a:lnTo>
                  <a:lnTo>
                    <a:pt x="8801597" y="2629361"/>
                  </a:lnTo>
                  <a:lnTo>
                    <a:pt x="8815483" y="2639626"/>
                  </a:lnTo>
                  <a:lnTo>
                    <a:pt x="8819709" y="2645663"/>
                  </a:lnTo>
                  <a:lnTo>
                    <a:pt x="8821520" y="2654115"/>
                  </a:lnTo>
                  <a:lnTo>
                    <a:pt x="8821520" y="2660153"/>
                  </a:lnTo>
                  <a:lnTo>
                    <a:pt x="8821520" y="2672229"/>
                  </a:lnTo>
                  <a:lnTo>
                    <a:pt x="8797369" y="2678871"/>
                  </a:lnTo>
                  <a:lnTo>
                    <a:pt x="8779257" y="2693359"/>
                  </a:lnTo>
                  <a:lnTo>
                    <a:pt x="8764766" y="2707247"/>
                  </a:lnTo>
                  <a:lnTo>
                    <a:pt x="8744844" y="2717510"/>
                  </a:lnTo>
                  <a:lnTo>
                    <a:pt x="8736389" y="2707247"/>
                  </a:lnTo>
                  <a:lnTo>
                    <a:pt x="8730353" y="2703624"/>
                  </a:lnTo>
                  <a:lnTo>
                    <a:pt x="8724316" y="2701208"/>
                  </a:lnTo>
                  <a:lnTo>
                    <a:pt x="8716467" y="2703624"/>
                  </a:lnTo>
                  <a:lnTo>
                    <a:pt x="8710428" y="2707247"/>
                  </a:lnTo>
                  <a:lnTo>
                    <a:pt x="8706202" y="2715699"/>
                  </a:lnTo>
                  <a:lnTo>
                    <a:pt x="8698353" y="2717510"/>
                  </a:lnTo>
                  <a:lnTo>
                    <a:pt x="8710428" y="2760980"/>
                  </a:lnTo>
                  <a:lnTo>
                    <a:pt x="8712241" y="2794188"/>
                  </a:lnTo>
                  <a:lnTo>
                    <a:pt x="8712241" y="2818338"/>
                  </a:lnTo>
                  <a:lnTo>
                    <a:pt x="8710428" y="2843092"/>
                  </a:lnTo>
                  <a:lnTo>
                    <a:pt x="8701976" y="2870261"/>
                  </a:lnTo>
                  <a:lnTo>
                    <a:pt x="8695939" y="2905279"/>
                  </a:lnTo>
                  <a:lnTo>
                    <a:pt x="8691711" y="2948144"/>
                  </a:lnTo>
                  <a:lnTo>
                    <a:pt x="8645222" y="2972899"/>
                  </a:lnTo>
                  <a:lnTo>
                    <a:pt x="8592694" y="2997653"/>
                  </a:lnTo>
                  <a:lnTo>
                    <a:pt x="8541979" y="3020596"/>
                  </a:lnTo>
                  <a:lnTo>
                    <a:pt x="8531714" y="3001879"/>
                  </a:lnTo>
                  <a:lnTo>
                    <a:pt x="8522054" y="2987388"/>
                  </a:lnTo>
                  <a:lnTo>
                    <a:pt x="8517828" y="3001879"/>
                  </a:lnTo>
                  <a:lnTo>
                    <a:pt x="8517828" y="3010331"/>
                  </a:lnTo>
                  <a:lnTo>
                    <a:pt x="8516018" y="3020596"/>
                  </a:lnTo>
                  <a:lnTo>
                    <a:pt x="8511792" y="3026633"/>
                  </a:lnTo>
                  <a:lnTo>
                    <a:pt x="8501527" y="3026633"/>
                  </a:lnTo>
                  <a:lnTo>
                    <a:pt x="8493678" y="3026633"/>
                  </a:lnTo>
                  <a:lnTo>
                    <a:pt x="8489451" y="3030861"/>
                  </a:lnTo>
                  <a:lnTo>
                    <a:pt x="8487641" y="3030861"/>
                  </a:lnTo>
                  <a:lnTo>
                    <a:pt x="8483415" y="3034482"/>
                  </a:lnTo>
                  <a:lnTo>
                    <a:pt x="8479189" y="3038708"/>
                  </a:lnTo>
                  <a:lnTo>
                    <a:pt x="8468924" y="3038708"/>
                  </a:lnTo>
                  <a:lnTo>
                    <a:pt x="8459264" y="3041124"/>
                  </a:lnTo>
                  <a:lnTo>
                    <a:pt x="8455038" y="3034482"/>
                  </a:lnTo>
                  <a:lnTo>
                    <a:pt x="8455038" y="3024219"/>
                  </a:lnTo>
                  <a:lnTo>
                    <a:pt x="8455038" y="3020596"/>
                  </a:lnTo>
                  <a:lnTo>
                    <a:pt x="8455038" y="3012144"/>
                  </a:lnTo>
                  <a:lnTo>
                    <a:pt x="8455038" y="3010331"/>
                  </a:lnTo>
                  <a:lnTo>
                    <a:pt x="8446584" y="3010331"/>
                  </a:lnTo>
                  <a:lnTo>
                    <a:pt x="8440547" y="3006105"/>
                  </a:lnTo>
                  <a:lnTo>
                    <a:pt x="8426661" y="3001879"/>
                  </a:lnTo>
                  <a:lnTo>
                    <a:pt x="8426661" y="3010331"/>
                  </a:lnTo>
                  <a:lnTo>
                    <a:pt x="8432698" y="3020596"/>
                  </a:lnTo>
                  <a:lnTo>
                    <a:pt x="8440547" y="3024219"/>
                  </a:lnTo>
                  <a:lnTo>
                    <a:pt x="8440547" y="3030861"/>
                  </a:lnTo>
                  <a:lnTo>
                    <a:pt x="8440547" y="3041124"/>
                  </a:lnTo>
                  <a:lnTo>
                    <a:pt x="8444773" y="3059238"/>
                  </a:lnTo>
                  <a:lnTo>
                    <a:pt x="8432698" y="3069500"/>
                  </a:lnTo>
                  <a:lnTo>
                    <a:pt x="8426661" y="3083991"/>
                  </a:lnTo>
                  <a:lnTo>
                    <a:pt x="8418209" y="3098480"/>
                  </a:lnTo>
                  <a:lnTo>
                    <a:pt x="8394058" y="3098480"/>
                  </a:lnTo>
                  <a:lnTo>
                    <a:pt x="8390435" y="3069500"/>
                  </a:lnTo>
                  <a:lnTo>
                    <a:pt x="8388019" y="3055009"/>
                  </a:lnTo>
                  <a:lnTo>
                    <a:pt x="8380170" y="3041124"/>
                  </a:lnTo>
                  <a:lnTo>
                    <a:pt x="8374133" y="3020596"/>
                  </a:lnTo>
                  <a:lnTo>
                    <a:pt x="8394058" y="3020596"/>
                  </a:lnTo>
                  <a:lnTo>
                    <a:pt x="8418209" y="2987388"/>
                  </a:lnTo>
                  <a:lnTo>
                    <a:pt x="8450810" y="2958409"/>
                  </a:lnTo>
                  <a:lnTo>
                    <a:pt x="8489451" y="2940297"/>
                  </a:lnTo>
                  <a:lnTo>
                    <a:pt x="8503337" y="2937882"/>
                  </a:lnTo>
                  <a:lnTo>
                    <a:pt x="8517828" y="2937882"/>
                  </a:lnTo>
                  <a:lnTo>
                    <a:pt x="8529904" y="2940297"/>
                  </a:lnTo>
                  <a:lnTo>
                    <a:pt x="8535942" y="2940297"/>
                  </a:lnTo>
                  <a:lnTo>
                    <a:pt x="8541979" y="2940297"/>
                  </a:lnTo>
                  <a:lnTo>
                    <a:pt x="8550431" y="2930032"/>
                  </a:lnTo>
                  <a:lnTo>
                    <a:pt x="8556468" y="2919769"/>
                  </a:lnTo>
                  <a:lnTo>
                    <a:pt x="8560091" y="2908900"/>
                  </a:lnTo>
                  <a:lnTo>
                    <a:pt x="8564317" y="2901053"/>
                  </a:lnTo>
                  <a:lnTo>
                    <a:pt x="8570356" y="2890788"/>
                  </a:lnTo>
                  <a:lnTo>
                    <a:pt x="8582431" y="2884752"/>
                  </a:lnTo>
                  <a:lnTo>
                    <a:pt x="8584847" y="2890788"/>
                  </a:lnTo>
                  <a:lnTo>
                    <a:pt x="8588468" y="2895014"/>
                  </a:lnTo>
                  <a:lnTo>
                    <a:pt x="8592694" y="2895014"/>
                  </a:lnTo>
                  <a:lnTo>
                    <a:pt x="8596922" y="2895014"/>
                  </a:lnTo>
                  <a:lnTo>
                    <a:pt x="8598733" y="2890788"/>
                  </a:lnTo>
                  <a:lnTo>
                    <a:pt x="8627110" y="2866035"/>
                  </a:lnTo>
                  <a:lnTo>
                    <a:pt x="8645222" y="2843092"/>
                  </a:lnTo>
                  <a:lnTo>
                    <a:pt x="8653676" y="2818338"/>
                  </a:lnTo>
                  <a:lnTo>
                    <a:pt x="8659713" y="2789962"/>
                  </a:lnTo>
                  <a:lnTo>
                    <a:pt x="8669976" y="2765206"/>
                  </a:lnTo>
                  <a:lnTo>
                    <a:pt x="8691711" y="2732001"/>
                  </a:lnTo>
                  <a:lnTo>
                    <a:pt x="8677825" y="2732001"/>
                  </a:lnTo>
                  <a:lnTo>
                    <a:pt x="8667562" y="2725962"/>
                  </a:lnTo>
                  <a:lnTo>
                    <a:pt x="8663939" y="2717510"/>
                  </a:lnTo>
                  <a:lnTo>
                    <a:pt x="8659713" y="2711474"/>
                  </a:lnTo>
                  <a:lnTo>
                    <a:pt x="8659713" y="2696983"/>
                  </a:lnTo>
                  <a:lnTo>
                    <a:pt x="8659713" y="2678871"/>
                  </a:lnTo>
                  <a:lnTo>
                    <a:pt x="8663939" y="2674643"/>
                  </a:lnTo>
                  <a:lnTo>
                    <a:pt x="8667562" y="2672229"/>
                  </a:lnTo>
                  <a:lnTo>
                    <a:pt x="8667562" y="2668605"/>
                  </a:lnTo>
                  <a:lnTo>
                    <a:pt x="8667562" y="2664379"/>
                  </a:lnTo>
                  <a:lnTo>
                    <a:pt x="8682051" y="2660153"/>
                  </a:lnTo>
                  <a:lnTo>
                    <a:pt x="8691711" y="2660153"/>
                  </a:lnTo>
                  <a:lnTo>
                    <a:pt x="8698353" y="2658340"/>
                  </a:lnTo>
                  <a:lnTo>
                    <a:pt x="8706202" y="2658340"/>
                  </a:lnTo>
                  <a:lnTo>
                    <a:pt x="8706202" y="2620909"/>
                  </a:lnTo>
                  <a:lnTo>
                    <a:pt x="8712241" y="2592533"/>
                  </a:lnTo>
                  <a:close/>
                  <a:moveTo>
                    <a:pt x="5124099" y="2567174"/>
                  </a:moveTo>
                  <a:lnTo>
                    <a:pt x="5122288" y="2571405"/>
                  </a:lnTo>
                  <a:lnTo>
                    <a:pt x="5118062" y="2571405"/>
                  </a:lnTo>
                  <a:lnTo>
                    <a:pt x="5113836" y="2571405"/>
                  </a:lnTo>
                  <a:lnTo>
                    <a:pt x="5113836" y="2573214"/>
                  </a:lnTo>
                  <a:lnTo>
                    <a:pt x="5109610" y="2573214"/>
                  </a:lnTo>
                  <a:lnTo>
                    <a:pt x="5103571" y="2581666"/>
                  </a:lnTo>
                  <a:lnTo>
                    <a:pt x="5095722" y="2585892"/>
                  </a:lnTo>
                  <a:lnTo>
                    <a:pt x="5095722" y="2587705"/>
                  </a:lnTo>
                  <a:lnTo>
                    <a:pt x="5095722" y="2596157"/>
                  </a:lnTo>
                  <a:lnTo>
                    <a:pt x="5095722" y="2602194"/>
                  </a:lnTo>
                  <a:lnTo>
                    <a:pt x="5095722" y="2614268"/>
                  </a:lnTo>
                  <a:lnTo>
                    <a:pt x="5124099" y="2643250"/>
                  </a:lnTo>
                  <a:lnTo>
                    <a:pt x="5150665" y="2674040"/>
                  </a:lnTo>
                  <a:lnTo>
                    <a:pt x="5174815" y="2710871"/>
                  </a:lnTo>
                  <a:lnTo>
                    <a:pt x="5203192" y="2710871"/>
                  </a:lnTo>
                  <a:lnTo>
                    <a:pt x="5203192" y="2731398"/>
                  </a:lnTo>
                  <a:lnTo>
                    <a:pt x="5231569" y="2741661"/>
                  </a:lnTo>
                  <a:lnTo>
                    <a:pt x="5252096" y="2756153"/>
                  </a:lnTo>
                  <a:lnTo>
                    <a:pt x="5274434" y="2774869"/>
                  </a:lnTo>
                  <a:lnTo>
                    <a:pt x="5274434" y="2783321"/>
                  </a:lnTo>
                  <a:lnTo>
                    <a:pt x="5266587" y="2783321"/>
                  </a:lnTo>
                  <a:lnTo>
                    <a:pt x="5260549" y="2783321"/>
                  </a:lnTo>
                  <a:lnTo>
                    <a:pt x="5252699" y="2783321"/>
                  </a:lnTo>
                  <a:lnTo>
                    <a:pt x="5248473" y="2783321"/>
                  </a:lnTo>
                  <a:lnTo>
                    <a:pt x="5242436" y="2779095"/>
                  </a:lnTo>
                  <a:lnTo>
                    <a:pt x="5232172" y="2774869"/>
                  </a:lnTo>
                  <a:lnTo>
                    <a:pt x="5221909" y="2774869"/>
                  </a:lnTo>
                  <a:lnTo>
                    <a:pt x="5221909" y="2785131"/>
                  </a:lnTo>
                  <a:lnTo>
                    <a:pt x="5223720" y="2793586"/>
                  </a:lnTo>
                  <a:lnTo>
                    <a:pt x="5227946" y="2799622"/>
                  </a:lnTo>
                  <a:lnTo>
                    <a:pt x="5227946" y="2803848"/>
                  </a:lnTo>
                  <a:lnTo>
                    <a:pt x="5232172" y="2812301"/>
                  </a:lnTo>
                  <a:lnTo>
                    <a:pt x="5233984" y="2822565"/>
                  </a:lnTo>
                  <a:lnTo>
                    <a:pt x="5223720" y="2828602"/>
                  </a:lnTo>
                  <a:lnTo>
                    <a:pt x="5217683" y="2837056"/>
                  </a:lnTo>
                  <a:lnTo>
                    <a:pt x="5209834" y="2847318"/>
                  </a:lnTo>
                  <a:lnTo>
                    <a:pt x="5203795" y="2861809"/>
                  </a:lnTo>
                  <a:lnTo>
                    <a:pt x="5181457" y="2861809"/>
                  </a:lnTo>
                  <a:lnTo>
                    <a:pt x="5181457" y="2909505"/>
                  </a:lnTo>
                  <a:lnTo>
                    <a:pt x="5165155" y="2909505"/>
                  </a:lnTo>
                  <a:lnTo>
                    <a:pt x="5147041" y="2895016"/>
                  </a:lnTo>
                  <a:lnTo>
                    <a:pt x="5124703" y="2886562"/>
                  </a:lnTo>
                  <a:lnTo>
                    <a:pt x="5108402" y="2876300"/>
                  </a:lnTo>
                  <a:lnTo>
                    <a:pt x="5096327" y="2851544"/>
                  </a:lnTo>
                  <a:lnTo>
                    <a:pt x="5124703" y="2855772"/>
                  </a:lnTo>
                  <a:lnTo>
                    <a:pt x="5153080" y="2851544"/>
                  </a:lnTo>
                  <a:lnTo>
                    <a:pt x="5175418" y="2843092"/>
                  </a:lnTo>
                  <a:lnTo>
                    <a:pt x="5189306" y="2828602"/>
                  </a:lnTo>
                  <a:lnTo>
                    <a:pt x="5193532" y="2826791"/>
                  </a:lnTo>
                  <a:lnTo>
                    <a:pt x="5193532" y="2822565"/>
                  </a:lnTo>
                  <a:lnTo>
                    <a:pt x="5195343" y="2818339"/>
                  </a:lnTo>
                  <a:lnTo>
                    <a:pt x="5195343" y="2812301"/>
                  </a:lnTo>
                  <a:lnTo>
                    <a:pt x="5195343" y="2803848"/>
                  </a:lnTo>
                  <a:lnTo>
                    <a:pt x="5142815" y="2764604"/>
                  </a:lnTo>
                  <a:lnTo>
                    <a:pt x="5086062" y="2725360"/>
                  </a:lnTo>
                  <a:lnTo>
                    <a:pt x="5067950" y="2703021"/>
                  </a:lnTo>
                  <a:lnTo>
                    <a:pt x="5051662" y="2682495"/>
                  </a:lnTo>
                  <a:lnTo>
                    <a:pt x="5037776" y="2657739"/>
                  </a:lnTo>
                  <a:lnTo>
                    <a:pt x="5015441" y="2635401"/>
                  </a:lnTo>
                  <a:lnTo>
                    <a:pt x="4987064" y="2625135"/>
                  </a:lnTo>
                  <a:lnTo>
                    <a:pt x="4962913" y="2645663"/>
                  </a:lnTo>
                  <a:lnTo>
                    <a:pt x="4930311" y="2664379"/>
                  </a:lnTo>
                  <a:lnTo>
                    <a:pt x="4891671" y="2672833"/>
                  </a:lnTo>
                  <a:lnTo>
                    <a:pt x="4887444" y="2664379"/>
                  </a:lnTo>
                  <a:lnTo>
                    <a:pt x="4885632" y="2658345"/>
                  </a:lnTo>
                  <a:lnTo>
                    <a:pt x="4881407" y="2654117"/>
                  </a:lnTo>
                  <a:lnTo>
                    <a:pt x="4873557" y="2654117"/>
                  </a:lnTo>
                  <a:lnTo>
                    <a:pt x="4871746" y="2654117"/>
                  </a:lnTo>
                  <a:lnTo>
                    <a:pt x="4863898" y="2658345"/>
                  </a:lnTo>
                  <a:lnTo>
                    <a:pt x="4845785" y="2672833"/>
                  </a:lnTo>
                  <a:lnTo>
                    <a:pt x="4839746" y="2693362"/>
                  </a:lnTo>
                  <a:lnTo>
                    <a:pt x="4835519" y="2715700"/>
                  </a:lnTo>
                  <a:lnTo>
                    <a:pt x="4825258" y="2732001"/>
                  </a:lnTo>
                  <a:lnTo>
                    <a:pt x="4786617" y="2732001"/>
                  </a:lnTo>
                  <a:lnTo>
                    <a:pt x="4772730" y="2750719"/>
                  </a:lnTo>
                  <a:lnTo>
                    <a:pt x="4762465" y="2771246"/>
                  </a:lnTo>
                  <a:lnTo>
                    <a:pt x="4754618" y="2797812"/>
                  </a:lnTo>
                  <a:lnTo>
                    <a:pt x="4750388" y="2799622"/>
                  </a:lnTo>
                  <a:lnTo>
                    <a:pt x="4750388" y="2808074"/>
                  </a:lnTo>
                  <a:lnTo>
                    <a:pt x="4754618" y="2812301"/>
                  </a:lnTo>
                  <a:lnTo>
                    <a:pt x="4758844" y="2814113"/>
                  </a:lnTo>
                  <a:lnTo>
                    <a:pt x="4764881" y="2822565"/>
                  </a:lnTo>
                  <a:lnTo>
                    <a:pt x="4769107" y="2828602"/>
                  </a:lnTo>
                  <a:lnTo>
                    <a:pt x="4758844" y="2828602"/>
                  </a:lnTo>
                  <a:lnTo>
                    <a:pt x="4754618" y="2832830"/>
                  </a:lnTo>
                  <a:lnTo>
                    <a:pt x="4750388" y="2832830"/>
                  </a:lnTo>
                  <a:lnTo>
                    <a:pt x="4748579" y="2837056"/>
                  </a:lnTo>
                  <a:lnTo>
                    <a:pt x="4744353" y="2841282"/>
                  </a:lnTo>
                  <a:lnTo>
                    <a:pt x="4736503" y="2843092"/>
                  </a:lnTo>
                  <a:lnTo>
                    <a:pt x="4736503" y="2851544"/>
                  </a:lnTo>
                  <a:lnTo>
                    <a:pt x="4736503" y="2855772"/>
                  </a:lnTo>
                  <a:lnTo>
                    <a:pt x="4736503" y="2859393"/>
                  </a:lnTo>
                  <a:lnTo>
                    <a:pt x="4736503" y="2871469"/>
                  </a:lnTo>
                  <a:lnTo>
                    <a:pt x="4712353" y="2873279"/>
                  </a:lnTo>
                  <a:lnTo>
                    <a:pt x="4702090" y="2881733"/>
                  </a:lnTo>
                  <a:lnTo>
                    <a:pt x="4694241" y="2887770"/>
                  </a:lnTo>
                  <a:lnTo>
                    <a:pt x="4688204" y="2899845"/>
                  </a:lnTo>
                  <a:lnTo>
                    <a:pt x="4677940" y="2910110"/>
                  </a:lnTo>
                  <a:lnTo>
                    <a:pt x="4665864" y="2914336"/>
                  </a:lnTo>
                  <a:lnTo>
                    <a:pt x="4659826" y="2914336"/>
                  </a:lnTo>
                  <a:lnTo>
                    <a:pt x="4649563" y="2910110"/>
                  </a:lnTo>
                  <a:lnTo>
                    <a:pt x="4641712" y="2905882"/>
                  </a:lnTo>
                  <a:lnTo>
                    <a:pt x="4635677" y="2901656"/>
                  </a:lnTo>
                  <a:lnTo>
                    <a:pt x="4631451" y="2901656"/>
                  </a:lnTo>
                  <a:lnTo>
                    <a:pt x="4625411" y="2905882"/>
                  </a:lnTo>
                  <a:lnTo>
                    <a:pt x="4617564" y="2910110"/>
                  </a:lnTo>
                  <a:lnTo>
                    <a:pt x="4611526" y="2914336"/>
                  </a:lnTo>
                  <a:lnTo>
                    <a:pt x="4599452" y="2916147"/>
                  </a:lnTo>
                  <a:lnTo>
                    <a:pt x="4599452" y="2934863"/>
                  </a:lnTo>
                  <a:lnTo>
                    <a:pt x="4698467" y="2949354"/>
                  </a:lnTo>
                  <a:lnTo>
                    <a:pt x="4726843" y="2934863"/>
                  </a:lnTo>
                  <a:lnTo>
                    <a:pt x="4755221" y="2916147"/>
                  </a:lnTo>
                  <a:lnTo>
                    <a:pt x="4777562" y="2901656"/>
                  </a:lnTo>
                  <a:lnTo>
                    <a:pt x="4807749" y="2895619"/>
                  </a:lnTo>
                  <a:lnTo>
                    <a:pt x="4854237" y="2887167"/>
                  </a:lnTo>
                  <a:lnTo>
                    <a:pt x="4903141" y="2885354"/>
                  </a:lnTo>
                  <a:lnTo>
                    <a:pt x="4958084" y="2885354"/>
                  </a:lnTo>
                  <a:lnTo>
                    <a:pt x="5002763" y="2885354"/>
                  </a:lnTo>
                  <a:lnTo>
                    <a:pt x="5041398" y="2887167"/>
                  </a:lnTo>
                  <a:lnTo>
                    <a:pt x="5059498" y="2891393"/>
                  </a:lnTo>
                  <a:lnTo>
                    <a:pt x="5068553" y="2891393"/>
                  </a:lnTo>
                  <a:lnTo>
                    <a:pt x="5056477" y="2924599"/>
                  </a:lnTo>
                  <a:lnTo>
                    <a:pt x="5050454" y="2959616"/>
                  </a:lnTo>
                  <a:lnTo>
                    <a:pt x="5042605" y="2996445"/>
                  </a:lnTo>
                  <a:lnTo>
                    <a:pt x="5054680" y="3002484"/>
                  </a:lnTo>
                  <a:lnTo>
                    <a:pt x="5056477" y="3010936"/>
                  </a:lnTo>
                  <a:lnTo>
                    <a:pt x="5064327" y="3016975"/>
                  </a:lnTo>
                  <a:lnTo>
                    <a:pt x="5068553" y="3021201"/>
                  </a:lnTo>
                  <a:lnTo>
                    <a:pt x="5074591" y="3027238"/>
                  </a:lnTo>
                  <a:lnTo>
                    <a:pt x="5098742" y="3035690"/>
                  </a:lnTo>
                  <a:lnTo>
                    <a:pt x="5127119" y="3035690"/>
                  </a:lnTo>
                  <a:lnTo>
                    <a:pt x="5155496" y="3039918"/>
                  </a:lnTo>
                  <a:lnTo>
                    <a:pt x="5183870" y="3054407"/>
                  </a:lnTo>
                  <a:lnTo>
                    <a:pt x="5191720" y="3083388"/>
                  </a:lnTo>
                  <a:lnTo>
                    <a:pt x="5205608" y="3089425"/>
                  </a:lnTo>
                  <a:lnTo>
                    <a:pt x="5226135" y="3097877"/>
                  </a:lnTo>
                  <a:lnTo>
                    <a:pt x="5254512" y="3103916"/>
                  </a:lnTo>
                  <a:lnTo>
                    <a:pt x="5278661" y="3112368"/>
                  </a:lnTo>
                  <a:lnTo>
                    <a:pt x="5292548" y="3114178"/>
                  </a:lnTo>
                  <a:lnTo>
                    <a:pt x="5296775" y="3093651"/>
                  </a:lnTo>
                  <a:lnTo>
                    <a:pt x="5304624" y="3074934"/>
                  </a:lnTo>
                  <a:lnTo>
                    <a:pt x="5310661" y="3056219"/>
                  </a:lnTo>
                  <a:lnTo>
                    <a:pt x="5333001" y="3041728"/>
                  </a:lnTo>
                  <a:lnTo>
                    <a:pt x="5363188" y="3035690"/>
                  </a:lnTo>
                  <a:lnTo>
                    <a:pt x="5391565" y="3041728"/>
                  </a:lnTo>
                  <a:lnTo>
                    <a:pt x="5419942" y="3056219"/>
                  </a:lnTo>
                  <a:lnTo>
                    <a:pt x="5448318" y="3068293"/>
                  </a:lnTo>
                  <a:lnTo>
                    <a:pt x="5462204" y="3070105"/>
                  </a:lnTo>
                  <a:lnTo>
                    <a:pt x="5490581" y="3074331"/>
                  </a:lnTo>
                  <a:lnTo>
                    <a:pt x="5518958" y="3082783"/>
                  </a:lnTo>
                  <a:lnTo>
                    <a:pt x="5547335" y="3084594"/>
                  </a:lnTo>
                  <a:lnTo>
                    <a:pt x="5569673" y="3088822"/>
                  </a:lnTo>
                  <a:lnTo>
                    <a:pt x="5579937" y="3093048"/>
                  </a:lnTo>
                  <a:lnTo>
                    <a:pt x="5585974" y="3088822"/>
                  </a:lnTo>
                  <a:lnTo>
                    <a:pt x="5590202" y="3082783"/>
                  </a:lnTo>
                  <a:lnTo>
                    <a:pt x="5594428" y="3078557"/>
                  </a:lnTo>
                  <a:lnTo>
                    <a:pt x="5600465" y="3070105"/>
                  </a:lnTo>
                  <a:lnTo>
                    <a:pt x="5608314" y="3068293"/>
                  </a:lnTo>
                  <a:lnTo>
                    <a:pt x="5614351" y="3068293"/>
                  </a:lnTo>
                  <a:lnTo>
                    <a:pt x="5624616" y="3068293"/>
                  </a:lnTo>
                  <a:lnTo>
                    <a:pt x="5651182" y="3074331"/>
                  </a:lnTo>
                  <a:lnTo>
                    <a:pt x="5671709" y="3084594"/>
                  </a:lnTo>
                  <a:lnTo>
                    <a:pt x="5695860" y="3082783"/>
                  </a:lnTo>
                  <a:lnTo>
                    <a:pt x="5722424" y="3074331"/>
                  </a:lnTo>
                  <a:lnTo>
                    <a:pt x="5724235" y="3045350"/>
                  </a:lnTo>
                  <a:lnTo>
                    <a:pt x="5738123" y="3010333"/>
                  </a:lnTo>
                  <a:lnTo>
                    <a:pt x="5750198" y="2977126"/>
                  </a:lnTo>
                  <a:lnTo>
                    <a:pt x="5753819" y="2949354"/>
                  </a:lnTo>
                  <a:lnTo>
                    <a:pt x="5747782" y="2924599"/>
                  </a:lnTo>
                  <a:lnTo>
                    <a:pt x="5743556" y="2916147"/>
                  </a:lnTo>
                  <a:lnTo>
                    <a:pt x="5743556" y="2910110"/>
                  </a:lnTo>
                  <a:lnTo>
                    <a:pt x="5739330" y="2905882"/>
                  </a:lnTo>
                  <a:lnTo>
                    <a:pt x="5735104" y="2901656"/>
                  </a:lnTo>
                  <a:lnTo>
                    <a:pt x="5729066" y="2901656"/>
                  </a:lnTo>
                  <a:lnTo>
                    <a:pt x="5721216" y="2901656"/>
                  </a:lnTo>
                  <a:lnTo>
                    <a:pt x="5707330" y="2901656"/>
                  </a:lnTo>
                  <a:lnTo>
                    <a:pt x="5691029" y="2916147"/>
                  </a:lnTo>
                  <a:lnTo>
                    <a:pt x="5677143" y="2920373"/>
                  </a:lnTo>
                  <a:lnTo>
                    <a:pt x="5663255" y="2916147"/>
                  </a:lnTo>
                  <a:lnTo>
                    <a:pt x="5649369" y="2910110"/>
                  </a:lnTo>
                  <a:lnTo>
                    <a:pt x="5631257" y="2901656"/>
                  </a:lnTo>
                  <a:lnTo>
                    <a:pt x="5620992" y="2899845"/>
                  </a:lnTo>
                  <a:lnTo>
                    <a:pt x="5613145" y="2901656"/>
                  </a:lnTo>
                  <a:lnTo>
                    <a:pt x="5602880" y="2905882"/>
                  </a:lnTo>
                  <a:lnTo>
                    <a:pt x="5598654" y="2914336"/>
                  </a:lnTo>
                  <a:lnTo>
                    <a:pt x="5592616" y="2920373"/>
                  </a:lnTo>
                  <a:lnTo>
                    <a:pt x="5584768" y="2924599"/>
                  </a:lnTo>
                  <a:lnTo>
                    <a:pt x="5554579" y="2916147"/>
                  </a:lnTo>
                  <a:lnTo>
                    <a:pt x="5521976" y="2895619"/>
                  </a:lnTo>
                  <a:lnTo>
                    <a:pt x="5497825" y="2862412"/>
                  </a:lnTo>
                  <a:lnTo>
                    <a:pt x="5485750" y="2829206"/>
                  </a:lnTo>
                  <a:lnTo>
                    <a:pt x="5485750" y="2823168"/>
                  </a:lnTo>
                  <a:lnTo>
                    <a:pt x="5485750" y="2814716"/>
                  </a:lnTo>
                  <a:lnTo>
                    <a:pt x="5485750" y="2808679"/>
                  </a:lnTo>
                  <a:lnTo>
                    <a:pt x="5485750" y="2800225"/>
                  </a:lnTo>
                  <a:lnTo>
                    <a:pt x="5485750" y="2794189"/>
                  </a:lnTo>
                  <a:lnTo>
                    <a:pt x="5489978" y="2785737"/>
                  </a:lnTo>
                  <a:lnTo>
                    <a:pt x="5494204" y="2775472"/>
                  </a:lnTo>
                  <a:lnTo>
                    <a:pt x="5486355" y="2769435"/>
                  </a:lnTo>
                  <a:lnTo>
                    <a:pt x="5480316" y="2765209"/>
                  </a:lnTo>
                  <a:lnTo>
                    <a:pt x="5476090" y="2760983"/>
                  </a:lnTo>
                  <a:lnTo>
                    <a:pt x="5471864" y="2756755"/>
                  </a:lnTo>
                  <a:lnTo>
                    <a:pt x="5465827" y="2754945"/>
                  </a:lnTo>
                  <a:lnTo>
                    <a:pt x="5455563" y="2750719"/>
                  </a:lnTo>
                  <a:lnTo>
                    <a:pt x="5451337" y="2746492"/>
                  </a:lnTo>
                  <a:lnTo>
                    <a:pt x="5447111" y="2746492"/>
                  </a:lnTo>
                  <a:lnTo>
                    <a:pt x="5442884" y="2742266"/>
                  </a:lnTo>
                  <a:lnTo>
                    <a:pt x="5436846" y="2742266"/>
                  </a:lnTo>
                  <a:lnTo>
                    <a:pt x="5428999" y="2742266"/>
                  </a:lnTo>
                  <a:lnTo>
                    <a:pt x="5428999" y="2750719"/>
                  </a:lnTo>
                  <a:lnTo>
                    <a:pt x="5422960" y="2750719"/>
                  </a:lnTo>
                  <a:lnTo>
                    <a:pt x="5422960" y="2760983"/>
                  </a:lnTo>
                  <a:lnTo>
                    <a:pt x="5427186" y="2769435"/>
                  </a:lnTo>
                  <a:lnTo>
                    <a:pt x="5427186" y="2771246"/>
                  </a:lnTo>
                  <a:lnTo>
                    <a:pt x="5427186" y="2775472"/>
                  </a:lnTo>
                  <a:lnTo>
                    <a:pt x="5422960" y="2779698"/>
                  </a:lnTo>
                  <a:lnTo>
                    <a:pt x="5418734" y="2779698"/>
                  </a:lnTo>
                  <a:lnTo>
                    <a:pt x="5412697" y="2779698"/>
                  </a:lnTo>
                  <a:lnTo>
                    <a:pt x="5398809" y="2783926"/>
                  </a:lnTo>
                  <a:lnTo>
                    <a:pt x="5394583" y="2775472"/>
                  </a:lnTo>
                  <a:lnTo>
                    <a:pt x="5390357" y="2771246"/>
                  </a:lnTo>
                  <a:lnTo>
                    <a:pt x="5390357" y="2769435"/>
                  </a:lnTo>
                  <a:lnTo>
                    <a:pt x="5384320" y="2765209"/>
                  </a:lnTo>
                  <a:lnTo>
                    <a:pt x="5384320" y="2774869"/>
                  </a:lnTo>
                  <a:lnTo>
                    <a:pt x="5402432" y="2797207"/>
                  </a:lnTo>
                  <a:lnTo>
                    <a:pt x="5416318" y="2827999"/>
                  </a:lnTo>
                  <a:lnTo>
                    <a:pt x="5422357" y="2861206"/>
                  </a:lnTo>
                  <a:lnTo>
                    <a:pt x="5412092" y="2869658"/>
                  </a:lnTo>
                  <a:lnTo>
                    <a:pt x="5404243" y="2871469"/>
                  </a:lnTo>
                  <a:lnTo>
                    <a:pt x="5402432" y="2879921"/>
                  </a:lnTo>
                  <a:lnTo>
                    <a:pt x="5398206" y="2885960"/>
                  </a:lnTo>
                  <a:lnTo>
                    <a:pt x="5398206" y="2890186"/>
                  </a:lnTo>
                  <a:lnTo>
                    <a:pt x="5393980" y="2898638"/>
                  </a:lnTo>
                  <a:lnTo>
                    <a:pt x="5389754" y="2900450"/>
                  </a:lnTo>
                  <a:lnTo>
                    <a:pt x="5379489" y="2904676"/>
                  </a:lnTo>
                  <a:lnTo>
                    <a:pt x="5369225" y="2908902"/>
                  </a:lnTo>
                  <a:lnTo>
                    <a:pt x="5364999" y="2904676"/>
                  </a:lnTo>
                  <a:lnTo>
                    <a:pt x="5360773" y="2904676"/>
                  </a:lnTo>
                  <a:lnTo>
                    <a:pt x="5358962" y="2900450"/>
                  </a:lnTo>
                  <a:lnTo>
                    <a:pt x="5351113" y="2900450"/>
                  </a:lnTo>
                  <a:lnTo>
                    <a:pt x="5318510" y="2803848"/>
                  </a:lnTo>
                  <a:lnTo>
                    <a:pt x="5312473" y="2799622"/>
                  </a:lnTo>
                  <a:lnTo>
                    <a:pt x="5304624" y="2793586"/>
                  </a:lnTo>
                  <a:lnTo>
                    <a:pt x="5294359" y="2785131"/>
                  </a:lnTo>
                  <a:lnTo>
                    <a:pt x="5288322" y="2783321"/>
                  </a:lnTo>
                  <a:lnTo>
                    <a:pt x="5280473" y="2774869"/>
                  </a:lnTo>
                  <a:lnTo>
                    <a:pt x="5276247" y="2754342"/>
                  </a:lnTo>
                  <a:lnTo>
                    <a:pt x="5280473" y="2735625"/>
                  </a:lnTo>
                  <a:lnTo>
                    <a:pt x="5284699" y="2721134"/>
                  </a:lnTo>
                  <a:lnTo>
                    <a:pt x="5284699" y="2706643"/>
                  </a:lnTo>
                  <a:lnTo>
                    <a:pt x="5274434" y="2696380"/>
                  </a:lnTo>
                  <a:lnTo>
                    <a:pt x="5247870" y="2677664"/>
                  </a:lnTo>
                  <a:lnTo>
                    <a:pt x="5227343" y="2667398"/>
                  </a:lnTo>
                  <a:lnTo>
                    <a:pt x="5209229" y="2663173"/>
                  </a:lnTo>
                  <a:lnTo>
                    <a:pt x="5192927" y="2652908"/>
                  </a:lnTo>
                  <a:lnTo>
                    <a:pt x="5179041" y="2630570"/>
                  </a:lnTo>
                  <a:lnTo>
                    <a:pt x="5165155" y="2591326"/>
                  </a:lnTo>
                  <a:lnTo>
                    <a:pt x="5136779" y="2599779"/>
                  </a:lnTo>
                  <a:lnTo>
                    <a:pt x="5132553" y="2587705"/>
                  </a:lnTo>
                  <a:lnTo>
                    <a:pt x="5132553" y="2581666"/>
                  </a:lnTo>
                  <a:lnTo>
                    <a:pt x="5128327" y="2573214"/>
                  </a:lnTo>
                  <a:close/>
                  <a:moveTo>
                    <a:pt x="2701834" y="2558722"/>
                  </a:moveTo>
                  <a:lnTo>
                    <a:pt x="2701532" y="2559325"/>
                  </a:lnTo>
                  <a:lnTo>
                    <a:pt x="2707258" y="2559325"/>
                  </a:lnTo>
                  <a:lnTo>
                    <a:pt x="2707264" y="2559325"/>
                  </a:lnTo>
                  <a:lnTo>
                    <a:pt x="2705453" y="2567781"/>
                  </a:lnTo>
                  <a:lnTo>
                    <a:pt x="2701225" y="2571402"/>
                  </a:lnTo>
                  <a:lnTo>
                    <a:pt x="2696998" y="2578044"/>
                  </a:lnTo>
                  <a:lnTo>
                    <a:pt x="2696998" y="2581667"/>
                  </a:lnTo>
                  <a:lnTo>
                    <a:pt x="2695330" y="2591678"/>
                  </a:lnTo>
                  <a:lnTo>
                    <a:pt x="2695797" y="2591929"/>
                  </a:lnTo>
                  <a:lnTo>
                    <a:pt x="2697608" y="2581666"/>
                  </a:lnTo>
                  <a:lnTo>
                    <a:pt x="2697608" y="2577441"/>
                  </a:lnTo>
                  <a:lnTo>
                    <a:pt x="2701834" y="2571402"/>
                  </a:lnTo>
                  <a:lnTo>
                    <a:pt x="2706060" y="2567174"/>
                  </a:lnTo>
                  <a:lnTo>
                    <a:pt x="2707872" y="2558722"/>
                  </a:lnTo>
                  <a:close/>
                  <a:moveTo>
                    <a:pt x="5611937" y="2529138"/>
                  </a:moveTo>
                  <a:lnTo>
                    <a:pt x="5604088" y="2545439"/>
                  </a:lnTo>
                  <a:lnTo>
                    <a:pt x="5590202" y="2572008"/>
                  </a:lnTo>
                  <a:lnTo>
                    <a:pt x="5572088" y="2600986"/>
                  </a:lnTo>
                  <a:lnTo>
                    <a:pt x="5555787" y="2629967"/>
                  </a:lnTo>
                  <a:lnTo>
                    <a:pt x="5541901" y="2654720"/>
                  </a:lnTo>
                  <a:lnTo>
                    <a:pt x="5534051" y="2675248"/>
                  </a:lnTo>
                  <a:lnTo>
                    <a:pt x="5534051" y="2687324"/>
                  </a:lnTo>
                  <a:lnTo>
                    <a:pt x="5538278" y="2701815"/>
                  </a:lnTo>
                  <a:lnTo>
                    <a:pt x="5538278" y="2707850"/>
                  </a:lnTo>
                  <a:lnTo>
                    <a:pt x="5542504" y="2716304"/>
                  </a:lnTo>
                  <a:lnTo>
                    <a:pt x="5548542" y="2718115"/>
                  </a:lnTo>
                  <a:lnTo>
                    <a:pt x="5556392" y="2722342"/>
                  </a:lnTo>
                  <a:lnTo>
                    <a:pt x="5566654" y="2726567"/>
                  </a:lnTo>
                  <a:lnTo>
                    <a:pt x="5595031" y="2736833"/>
                  </a:lnTo>
                  <a:lnTo>
                    <a:pt x="5623408" y="2732606"/>
                  </a:lnTo>
                  <a:lnTo>
                    <a:pt x="5647559" y="2722342"/>
                  </a:lnTo>
                  <a:lnTo>
                    <a:pt x="5675935" y="2707850"/>
                  </a:lnTo>
                  <a:lnTo>
                    <a:pt x="5704312" y="2703625"/>
                  </a:lnTo>
                  <a:lnTo>
                    <a:pt x="5732689" y="2703625"/>
                  </a:lnTo>
                  <a:lnTo>
                    <a:pt x="5750801" y="2715700"/>
                  </a:lnTo>
                  <a:lnTo>
                    <a:pt x="5764687" y="2725965"/>
                  </a:lnTo>
                  <a:lnTo>
                    <a:pt x="5780988" y="2732001"/>
                  </a:lnTo>
                  <a:lnTo>
                    <a:pt x="5823253" y="2740454"/>
                  </a:lnTo>
                  <a:lnTo>
                    <a:pt x="5865516" y="2736228"/>
                  </a:lnTo>
                  <a:lnTo>
                    <a:pt x="5904155" y="2725965"/>
                  </a:lnTo>
                  <a:lnTo>
                    <a:pt x="5915023" y="2704229"/>
                  </a:lnTo>
                  <a:lnTo>
                    <a:pt x="5902949" y="2704229"/>
                  </a:lnTo>
                  <a:lnTo>
                    <a:pt x="5886646" y="2675248"/>
                  </a:lnTo>
                  <a:lnTo>
                    <a:pt x="5858269" y="2650493"/>
                  </a:lnTo>
                  <a:lnTo>
                    <a:pt x="5817819" y="2625741"/>
                  </a:lnTo>
                  <a:lnTo>
                    <a:pt x="5779178" y="2603401"/>
                  </a:lnTo>
                  <a:lnTo>
                    <a:pt x="5748990" y="2593138"/>
                  </a:lnTo>
                  <a:lnTo>
                    <a:pt x="5730876" y="2607627"/>
                  </a:lnTo>
                  <a:lnTo>
                    <a:pt x="5706727" y="2617891"/>
                  </a:lnTo>
                  <a:lnTo>
                    <a:pt x="5688614" y="2616081"/>
                  </a:lnTo>
                  <a:lnTo>
                    <a:pt x="5678351" y="2601591"/>
                  </a:lnTo>
                  <a:lnTo>
                    <a:pt x="5664463" y="2587099"/>
                  </a:lnTo>
                  <a:lnTo>
                    <a:pt x="5656616" y="2568384"/>
                  </a:lnTo>
                  <a:lnTo>
                    <a:pt x="5680764" y="2559928"/>
                  </a:lnTo>
                  <a:lnTo>
                    <a:pt x="5678954" y="2558119"/>
                  </a:lnTo>
                  <a:lnTo>
                    <a:pt x="5674728" y="2558119"/>
                  </a:lnTo>
                  <a:lnTo>
                    <a:pt x="5670501" y="2558119"/>
                  </a:lnTo>
                  <a:lnTo>
                    <a:pt x="5664463" y="2553892"/>
                  </a:lnTo>
                  <a:lnTo>
                    <a:pt x="5652389" y="2543628"/>
                  </a:lnTo>
                  <a:lnTo>
                    <a:pt x="5642125" y="2539402"/>
                  </a:lnTo>
                  <a:lnTo>
                    <a:pt x="5628239" y="2533364"/>
                  </a:lnTo>
                  <a:close/>
                  <a:moveTo>
                    <a:pt x="6178263" y="2518875"/>
                  </a:moveTo>
                  <a:lnTo>
                    <a:pt x="6155923" y="2537592"/>
                  </a:lnTo>
                  <a:lnTo>
                    <a:pt x="6131772" y="2547854"/>
                  </a:lnTo>
                  <a:lnTo>
                    <a:pt x="6107621" y="2558119"/>
                  </a:lnTo>
                  <a:lnTo>
                    <a:pt x="6085283" y="2576838"/>
                  </a:lnTo>
                  <a:lnTo>
                    <a:pt x="6071397" y="2599175"/>
                  </a:lnTo>
                  <a:lnTo>
                    <a:pt x="6065359" y="2629967"/>
                  </a:lnTo>
                  <a:lnTo>
                    <a:pt x="6075623" y="2663173"/>
                  </a:lnTo>
                  <a:lnTo>
                    <a:pt x="6097962" y="2696380"/>
                  </a:lnTo>
                  <a:lnTo>
                    <a:pt x="6118491" y="2729586"/>
                  </a:lnTo>
                  <a:lnTo>
                    <a:pt x="6142642" y="2756153"/>
                  </a:lnTo>
                  <a:lnTo>
                    <a:pt x="6156528" y="2782718"/>
                  </a:lnTo>
                  <a:lnTo>
                    <a:pt x="6132377" y="2782718"/>
                  </a:lnTo>
                  <a:lnTo>
                    <a:pt x="6132377" y="2827999"/>
                  </a:lnTo>
                  <a:lnTo>
                    <a:pt x="6140226" y="2861206"/>
                  </a:lnTo>
                  <a:lnTo>
                    <a:pt x="6160754" y="2879921"/>
                  </a:lnTo>
                  <a:lnTo>
                    <a:pt x="6196980" y="2885960"/>
                  </a:lnTo>
                  <a:lnTo>
                    <a:pt x="6249505" y="2884149"/>
                  </a:lnTo>
                  <a:lnTo>
                    <a:pt x="6245279" y="2843092"/>
                  </a:lnTo>
                  <a:lnTo>
                    <a:pt x="6237430" y="2818339"/>
                  </a:lnTo>
                  <a:lnTo>
                    <a:pt x="6227167" y="2797812"/>
                  </a:lnTo>
                  <a:lnTo>
                    <a:pt x="6222941" y="2775472"/>
                  </a:lnTo>
                  <a:lnTo>
                    <a:pt x="6227167" y="2742266"/>
                  </a:lnTo>
                  <a:lnTo>
                    <a:pt x="6235014" y="2746492"/>
                  </a:lnTo>
                  <a:lnTo>
                    <a:pt x="6241053" y="2746492"/>
                  </a:lnTo>
                  <a:lnTo>
                    <a:pt x="6248902" y="2746492"/>
                  </a:lnTo>
                  <a:lnTo>
                    <a:pt x="6254939" y="2746492"/>
                  </a:lnTo>
                  <a:lnTo>
                    <a:pt x="6265204" y="2741661"/>
                  </a:lnTo>
                  <a:lnTo>
                    <a:pt x="6259165" y="2735625"/>
                  </a:lnTo>
                  <a:lnTo>
                    <a:pt x="6251318" y="2731398"/>
                  </a:lnTo>
                  <a:lnTo>
                    <a:pt x="6249505" y="2729586"/>
                  </a:lnTo>
                  <a:lnTo>
                    <a:pt x="6241658" y="2721134"/>
                  </a:lnTo>
                  <a:lnTo>
                    <a:pt x="6235619" y="2716908"/>
                  </a:lnTo>
                  <a:lnTo>
                    <a:pt x="6231393" y="2721134"/>
                  </a:lnTo>
                  <a:lnTo>
                    <a:pt x="6231393" y="2729586"/>
                  </a:lnTo>
                  <a:lnTo>
                    <a:pt x="6227167" y="2735625"/>
                  </a:lnTo>
                  <a:lnTo>
                    <a:pt x="6227167" y="2739851"/>
                  </a:lnTo>
                  <a:lnTo>
                    <a:pt x="6222941" y="2741661"/>
                  </a:lnTo>
                  <a:lnTo>
                    <a:pt x="6221129" y="2739851"/>
                  </a:lnTo>
                  <a:lnTo>
                    <a:pt x="6216902" y="2731398"/>
                  </a:lnTo>
                  <a:lnTo>
                    <a:pt x="6206640" y="2715097"/>
                  </a:lnTo>
                  <a:lnTo>
                    <a:pt x="6196375" y="2696380"/>
                  </a:lnTo>
                  <a:lnTo>
                    <a:pt x="6198186" y="2687929"/>
                  </a:lnTo>
                  <a:lnTo>
                    <a:pt x="6202414" y="2687929"/>
                  </a:lnTo>
                  <a:lnTo>
                    <a:pt x="6206640" y="2686117"/>
                  </a:lnTo>
                  <a:lnTo>
                    <a:pt x="6208450" y="2677664"/>
                  </a:lnTo>
                  <a:lnTo>
                    <a:pt x="6178263" y="2658946"/>
                  </a:lnTo>
                  <a:lnTo>
                    <a:pt x="6154112" y="2629967"/>
                  </a:lnTo>
                  <a:lnTo>
                    <a:pt x="6140226" y="2599175"/>
                  </a:lnTo>
                  <a:lnTo>
                    <a:pt x="6178866" y="2594949"/>
                  </a:lnTo>
                  <a:lnTo>
                    <a:pt x="6207243" y="2584685"/>
                  </a:lnTo>
                  <a:lnTo>
                    <a:pt x="6221129" y="2558119"/>
                  </a:lnTo>
                  <a:lnTo>
                    <a:pt x="6227167" y="2527327"/>
                  </a:lnTo>
                  <a:lnTo>
                    <a:pt x="6216902" y="2523101"/>
                  </a:lnTo>
                  <a:lnTo>
                    <a:pt x="6206640" y="2523101"/>
                  </a:lnTo>
                  <a:lnTo>
                    <a:pt x="6196375" y="2518875"/>
                  </a:lnTo>
                  <a:close/>
                  <a:moveTo>
                    <a:pt x="5799102" y="2514044"/>
                  </a:moveTo>
                  <a:lnTo>
                    <a:pt x="5770725" y="2528535"/>
                  </a:lnTo>
                  <a:lnTo>
                    <a:pt x="5736310" y="2538798"/>
                  </a:lnTo>
                  <a:lnTo>
                    <a:pt x="5736310" y="2567781"/>
                  </a:lnTo>
                  <a:lnTo>
                    <a:pt x="5750198" y="2572008"/>
                  </a:lnTo>
                  <a:lnTo>
                    <a:pt x="5766499" y="2573817"/>
                  </a:lnTo>
                  <a:lnTo>
                    <a:pt x="5788837" y="2573817"/>
                  </a:lnTo>
                  <a:lnTo>
                    <a:pt x="5788837" y="2559325"/>
                  </a:lnTo>
                  <a:lnTo>
                    <a:pt x="5794876" y="2549063"/>
                  </a:lnTo>
                  <a:lnTo>
                    <a:pt x="5799102" y="2538798"/>
                  </a:lnTo>
                  <a:lnTo>
                    <a:pt x="5799102" y="2528535"/>
                  </a:lnTo>
                  <a:lnTo>
                    <a:pt x="5799102" y="2520083"/>
                  </a:lnTo>
                  <a:close/>
                  <a:moveTo>
                    <a:pt x="3052010" y="2495327"/>
                  </a:moveTo>
                  <a:lnTo>
                    <a:pt x="3058048" y="2514043"/>
                  </a:lnTo>
                  <a:lnTo>
                    <a:pt x="3061669" y="2538797"/>
                  </a:lnTo>
                  <a:lnTo>
                    <a:pt x="3065898" y="2559325"/>
                  </a:lnTo>
                  <a:lnTo>
                    <a:pt x="3061669" y="2563549"/>
                  </a:lnTo>
                  <a:lnTo>
                    <a:pt x="3058048" y="2563549"/>
                  </a:lnTo>
                  <a:lnTo>
                    <a:pt x="3055632" y="2563549"/>
                  </a:lnTo>
                  <a:lnTo>
                    <a:pt x="3055632" y="2567777"/>
                  </a:lnTo>
                  <a:lnTo>
                    <a:pt x="3052010" y="2567777"/>
                  </a:lnTo>
                  <a:lnTo>
                    <a:pt x="3037519" y="2567777"/>
                  </a:lnTo>
                  <a:lnTo>
                    <a:pt x="3033291" y="2563549"/>
                  </a:lnTo>
                  <a:lnTo>
                    <a:pt x="3033291" y="2559325"/>
                  </a:lnTo>
                  <a:lnTo>
                    <a:pt x="3033291" y="2557512"/>
                  </a:lnTo>
                  <a:lnTo>
                    <a:pt x="3029670" y="2557512"/>
                  </a:lnTo>
                  <a:lnTo>
                    <a:pt x="3027254" y="2553288"/>
                  </a:lnTo>
                  <a:close/>
                  <a:moveTo>
                    <a:pt x="2265920" y="2427706"/>
                  </a:moveTo>
                  <a:lnTo>
                    <a:pt x="2249618" y="2452462"/>
                  </a:lnTo>
                  <a:lnTo>
                    <a:pt x="2231506" y="2474799"/>
                  </a:lnTo>
                  <a:lnTo>
                    <a:pt x="2221242" y="2505592"/>
                  </a:lnTo>
                  <a:lnTo>
                    <a:pt x="2241769" y="2503779"/>
                  </a:lnTo>
                  <a:lnTo>
                    <a:pt x="2255657" y="2509818"/>
                  </a:lnTo>
                  <a:lnTo>
                    <a:pt x="2265920" y="2520080"/>
                  </a:lnTo>
                  <a:lnTo>
                    <a:pt x="2279807" y="2538798"/>
                  </a:lnTo>
                  <a:lnTo>
                    <a:pt x="2284033" y="2524308"/>
                  </a:lnTo>
                  <a:lnTo>
                    <a:pt x="2284033" y="2514044"/>
                  </a:lnTo>
                  <a:lnTo>
                    <a:pt x="2288260" y="2505592"/>
                  </a:lnTo>
                  <a:lnTo>
                    <a:pt x="2288260" y="2495327"/>
                  </a:lnTo>
                  <a:lnTo>
                    <a:pt x="2306372" y="2495327"/>
                  </a:lnTo>
                  <a:lnTo>
                    <a:pt x="2316636" y="2520080"/>
                  </a:lnTo>
                  <a:lnTo>
                    <a:pt x="2332938" y="2528535"/>
                  </a:lnTo>
                  <a:lnTo>
                    <a:pt x="2346824" y="2534573"/>
                  </a:lnTo>
                  <a:lnTo>
                    <a:pt x="2360710" y="2543023"/>
                  </a:lnTo>
                  <a:lnTo>
                    <a:pt x="2374596" y="2559325"/>
                  </a:lnTo>
                  <a:lnTo>
                    <a:pt x="2360710" y="2581666"/>
                  </a:lnTo>
                  <a:lnTo>
                    <a:pt x="2344408" y="2606420"/>
                  </a:lnTo>
                  <a:lnTo>
                    <a:pt x="2330522" y="2639628"/>
                  </a:lnTo>
                  <a:lnTo>
                    <a:pt x="2318447" y="2668606"/>
                  </a:lnTo>
                  <a:lnTo>
                    <a:pt x="2318447" y="2686722"/>
                  </a:lnTo>
                  <a:lnTo>
                    <a:pt x="2320863" y="2698794"/>
                  </a:lnTo>
                  <a:lnTo>
                    <a:pt x="2320863" y="2704833"/>
                  </a:lnTo>
                  <a:lnTo>
                    <a:pt x="2325089" y="2709059"/>
                  </a:lnTo>
                  <a:lnTo>
                    <a:pt x="2329315" y="2713285"/>
                  </a:lnTo>
                  <a:lnTo>
                    <a:pt x="2331125" y="2717511"/>
                  </a:lnTo>
                  <a:lnTo>
                    <a:pt x="2343200" y="2719323"/>
                  </a:lnTo>
                  <a:lnTo>
                    <a:pt x="2343200" y="2713285"/>
                  </a:lnTo>
                  <a:lnTo>
                    <a:pt x="2349239" y="2698794"/>
                  </a:lnTo>
                  <a:lnTo>
                    <a:pt x="2359502" y="2676456"/>
                  </a:lnTo>
                  <a:lnTo>
                    <a:pt x="2371577" y="2647475"/>
                  </a:lnTo>
                  <a:lnTo>
                    <a:pt x="2381843" y="2622721"/>
                  </a:lnTo>
                  <a:lnTo>
                    <a:pt x="2392106" y="2602194"/>
                  </a:lnTo>
                  <a:lnTo>
                    <a:pt x="2396334" y="2587703"/>
                  </a:lnTo>
                  <a:lnTo>
                    <a:pt x="2420482" y="2587703"/>
                  </a:lnTo>
                  <a:lnTo>
                    <a:pt x="2424710" y="2626946"/>
                  </a:lnTo>
                  <a:lnTo>
                    <a:pt x="2424710" y="2661965"/>
                  </a:lnTo>
                  <a:lnTo>
                    <a:pt x="2424710" y="2705436"/>
                  </a:lnTo>
                  <a:lnTo>
                    <a:pt x="2428937" y="2752529"/>
                  </a:lnTo>
                  <a:lnTo>
                    <a:pt x="2473615" y="2758568"/>
                  </a:lnTo>
                  <a:lnTo>
                    <a:pt x="2491727" y="2732002"/>
                  </a:lnTo>
                  <a:lnTo>
                    <a:pt x="2524329" y="2713285"/>
                  </a:lnTo>
                  <a:lnTo>
                    <a:pt x="2558743" y="2694568"/>
                  </a:lnTo>
                  <a:lnTo>
                    <a:pt x="2594969" y="2680080"/>
                  </a:lnTo>
                  <a:lnTo>
                    <a:pt x="2629384" y="2665587"/>
                  </a:lnTo>
                  <a:lnTo>
                    <a:pt x="2661987" y="2646870"/>
                  </a:lnTo>
                  <a:lnTo>
                    <a:pt x="2675873" y="2626343"/>
                  </a:lnTo>
                  <a:lnTo>
                    <a:pt x="2668023" y="2626343"/>
                  </a:lnTo>
                  <a:lnTo>
                    <a:pt x="2666213" y="2617891"/>
                  </a:lnTo>
                  <a:lnTo>
                    <a:pt x="2666213" y="2616079"/>
                  </a:lnTo>
                  <a:lnTo>
                    <a:pt x="2661987" y="2611853"/>
                  </a:lnTo>
                  <a:lnTo>
                    <a:pt x="2657761" y="2611853"/>
                  </a:lnTo>
                  <a:lnTo>
                    <a:pt x="2653533" y="2611853"/>
                  </a:lnTo>
                  <a:lnTo>
                    <a:pt x="2647496" y="2607627"/>
                  </a:lnTo>
                  <a:lnTo>
                    <a:pt x="2633610" y="2617891"/>
                  </a:lnTo>
                  <a:lnTo>
                    <a:pt x="2609460" y="2632381"/>
                  </a:lnTo>
                  <a:lnTo>
                    <a:pt x="2581083" y="2654720"/>
                  </a:lnTo>
                  <a:lnTo>
                    <a:pt x="2544856" y="2673438"/>
                  </a:lnTo>
                  <a:lnTo>
                    <a:pt x="2512254" y="2693965"/>
                  </a:lnTo>
                  <a:lnTo>
                    <a:pt x="2482067" y="2708456"/>
                  </a:lnTo>
                  <a:lnTo>
                    <a:pt x="2459726" y="2716908"/>
                  </a:lnTo>
                  <a:lnTo>
                    <a:pt x="2453691" y="2718719"/>
                  </a:lnTo>
                  <a:lnTo>
                    <a:pt x="2449464" y="2716908"/>
                  </a:lnTo>
                  <a:lnTo>
                    <a:pt x="2445238" y="2712682"/>
                  </a:lnTo>
                  <a:lnTo>
                    <a:pt x="2445238" y="2708456"/>
                  </a:lnTo>
                  <a:lnTo>
                    <a:pt x="2445238" y="2704228"/>
                  </a:lnTo>
                  <a:lnTo>
                    <a:pt x="2443425" y="2698192"/>
                  </a:lnTo>
                  <a:lnTo>
                    <a:pt x="2453691" y="2679475"/>
                  </a:lnTo>
                  <a:lnTo>
                    <a:pt x="2453691" y="2664982"/>
                  </a:lnTo>
                  <a:lnTo>
                    <a:pt x="2449464" y="2654720"/>
                  </a:lnTo>
                  <a:lnTo>
                    <a:pt x="2445238" y="2636005"/>
                  </a:lnTo>
                  <a:lnTo>
                    <a:pt x="2453085" y="2615476"/>
                  </a:lnTo>
                  <a:lnTo>
                    <a:pt x="2457314" y="2611251"/>
                  </a:lnTo>
                  <a:lnTo>
                    <a:pt x="2459124" y="2607025"/>
                  </a:lnTo>
                  <a:lnTo>
                    <a:pt x="2463350" y="2602799"/>
                  </a:lnTo>
                  <a:lnTo>
                    <a:pt x="2467576" y="2602799"/>
                  </a:lnTo>
                  <a:lnTo>
                    <a:pt x="2471802" y="2602799"/>
                  </a:lnTo>
                  <a:lnTo>
                    <a:pt x="2473615" y="2600986"/>
                  </a:lnTo>
                  <a:lnTo>
                    <a:pt x="2477841" y="2596760"/>
                  </a:lnTo>
                  <a:lnTo>
                    <a:pt x="2477841" y="2588308"/>
                  </a:lnTo>
                  <a:lnTo>
                    <a:pt x="2482067" y="2578043"/>
                  </a:lnTo>
                  <a:lnTo>
                    <a:pt x="2482067" y="2559325"/>
                  </a:lnTo>
                  <a:lnTo>
                    <a:pt x="2463955" y="2549062"/>
                  </a:lnTo>
                  <a:lnTo>
                    <a:pt x="2445841" y="2544836"/>
                  </a:lnTo>
                  <a:lnTo>
                    <a:pt x="2431956" y="2544836"/>
                  </a:lnTo>
                  <a:lnTo>
                    <a:pt x="2415654" y="2538798"/>
                  </a:lnTo>
                  <a:lnTo>
                    <a:pt x="2389087" y="2520080"/>
                  </a:lnTo>
                  <a:lnTo>
                    <a:pt x="2372785" y="2503779"/>
                  </a:lnTo>
                  <a:lnTo>
                    <a:pt x="2360710" y="2481442"/>
                  </a:lnTo>
                  <a:lnTo>
                    <a:pt x="2346824" y="2460914"/>
                  </a:lnTo>
                  <a:lnTo>
                    <a:pt x="2330522" y="2446423"/>
                  </a:lnTo>
                  <a:lnTo>
                    <a:pt x="2302145" y="2431931"/>
                  </a:lnTo>
                  <a:close/>
                  <a:moveTo>
                    <a:pt x="2977132" y="2395103"/>
                  </a:moveTo>
                  <a:lnTo>
                    <a:pt x="3003699" y="2396914"/>
                  </a:lnTo>
                  <a:lnTo>
                    <a:pt x="3019397" y="2401140"/>
                  </a:lnTo>
                  <a:lnTo>
                    <a:pt x="3041737" y="2409595"/>
                  </a:lnTo>
                  <a:lnTo>
                    <a:pt x="3041737" y="2425897"/>
                  </a:lnTo>
                  <a:lnTo>
                    <a:pt x="3033888" y="2425897"/>
                  </a:lnTo>
                  <a:lnTo>
                    <a:pt x="3027849" y="2430123"/>
                  </a:lnTo>
                  <a:lnTo>
                    <a:pt x="3019397" y="2430123"/>
                  </a:lnTo>
                  <a:lnTo>
                    <a:pt x="3013360" y="2430123"/>
                  </a:lnTo>
                  <a:lnTo>
                    <a:pt x="3003699" y="2433747"/>
                  </a:lnTo>
                  <a:lnTo>
                    <a:pt x="2995245" y="2423482"/>
                  </a:lnTo>
                  <a:lnTo>
                    <a:pt x="2991019" y="2419858"/>
                  </a:lnTo>
                  <a:lnTo>
                    <a:pt x="2989208" y="2411405"/>
                  </a:lnTo>
                  <a:lnTo>
                    <a:pt x="2984982" y="2405368"/>
                  </a:lnTo>
                  <a:close/>
                  <a:moveTo>
                    <a:pt x="3143170" y="2354046"/>
                  </a:moveTo>
                  <a:lnTo>
                    <a:pt x="3165508" y="2354046"/>
                  </a:lnTo>
                  <a:lnTo>
                    <a:pt x="3165508" y="2383026"/>
                  </a:lnTo>
                  <a:lnTo>
                    <a:pt x="3165508" y="2409592"/>
                  </a:lnTo>
                  <a:lnTo>
                    <a:pt x="3169734" y="2430120"/>
                  </a:lnTo>
                  <a:lnTo>
                    <a:pt x="3171547" y="2454270"/>
                  </a:lnTo>
                  <a:lnTo>
                    <a:pt x="3211998" y="2454270"/>
                  </a:lnTo>
                  <a:lnTo>
                    <a:pt x="3211998" y="2495325"/>
                  </a:lnTo>
                  <a:lnTo>
                    <a:pt x="3228301" y="2495325"/>
                  </a:lnTo>
                  <a:lnTo>
                    <a:pt x="3232527" y="2497138"/>
                  </a:lnTo>
                  <a:lnTo>
                    <a:pt x="3236753" y="2497138"/>
                  </a:lnTo>
                  <a:lnTo>
                    <a:pt x="3240374" y="2497138"/>
                  </a:lnTo>
                  <a:lnTo>
                    <a:pt x="3242790" y="2497138"/>
                  </a:lnTo>
                  <a:lnTo>
                    <a:pt x="3246413" y="2497138"/>
                  </a:lnTo>
                  <a:lnTo>
                    <a:pt x="3250639" y="2501364"/>
                  </a:lnTo>
                  <a:lnTo>
                    <a:pt x="3246413" y="2523702"/>
                  </a:lnTo>
                  <a:lnTo>
                    <a:pt x="3240374" y="2548457"/>
                  </a:lnTo>
                  <a:lnTo>
                    <a:pt x="3236753" y="2572606"/>
                  </a:lnTo>
                  <a:lnTo>
                    <a:pt x="3228301" y="2572606"/>
                  </a:lnTo>
                  <a:lnTo>
                    <a:pt x="3226488" y="2564759"/>
                  </a:lnTo>
                  <a:lnTo>
                    <a:pt x="3226488" y="2562343"/>
                  </a:lnTo>
                  <a:lnTo>
                    <a:pt x="3226488" y="2558721"/>
                  </a:lnTo>
                  <a:lnTo>
                    <a:pt x="3222262" y="2554494"/>
                  </a:lnTo>
                  <a:lnTo>
                    <a:pt x="3222262" y="2550269"/>
                  </a:lnTo>
                  <a:lnTo>
                    <a:pt x="3218036" y="2558721"/>
                  </a:lnTo>
                  <a:lnTo>
                    <a:pt x="3214413" y="2558721"/>
                  </a:lnTo>
                  <a:lnTo>
                    <a:pt x="3214413" y="2562343"/>
                  </a:lnTo>
                  <a:lnTo>
                    <a:pt x="3211998" y="2562343"/>
                  </a:lnTo>
                  <a:lnTo>
                    <a:pt x="3204150" y="2564759"/>
                  </a:lnTo>
                  <a:lnTo>
                    <a:pt x="3204150" y="2550269"/>
                  </a:lnTo>
                  <a:lnTo>
                    <a:pt x="3208376" y="2548457"/>
                  </a:lnTo>
                  <a:lnTo>
                    <a:pt x="3208376" y="2544229"/>
                  </a:lnTo>
                  <a:lnTo>
                    <a:pt x="3211998" y="2540004"/>
                  </a:lnTo>
                  <a:lnTo>
                    <a:pt x="3211998" y="2533967"/>
                  </a:lnTo>
                  <a:lnTo>
                    <a:pt x="3211998" y="2526118"/>
                  </a:lnTo>
                  <a:lnTo>
                    <a:pt x="3204150" y="2526118"/>
                  </a:lnTo>
                  <a:lnTo>
                    <a:pt x="3189659" y="2540004"/>
                  </a:lnTo>
                  <a:lnTo>
                    <a:pt x="3175773" y="2554494"/>
                  </a:lnTo>
                  <a:lnTo>
                    <a:pt x="3157658" y="2564759"/>
                  </a:lnTo>
                  <a:lnTo>
                    <a:pt x="3157658" y="2554494"/>
                  </a:lnTo>
                  <a:lnTo>
                    <a:pt x="3157658" y="2544229"/>
                  </a:lnTo>
                  <a:lnTo>
                    <a:pt x="3157658" y="2540004"/>
                  </a:lnTo>
                  <a:lnTo>
                    <a:pt x="3155243" y="2538193"/>
                  </a:lnTo>
                  <a:lnTo>
                    <a:pt x="3147395" y="2533967"/>
                  </a:lnTo>
                  <a:lnTo>
                    <a:pt x="3137131" y="2533967"/>
                  </a:lnTo>
                  <a:lnTo>
                    <a:pt x="3119019" y="2533967"/>
                  </a:lnTo>
                  <a:lnTo>
                    <a:pt x="3112980" y="2533967"/>
                  </a:lnTo>
                  <a:lnTo>
                    <a:pt x="3104528" y="2533967"/>
                  </a:lnTo>
                  <a:lnTo>
                    <a:pt x="3094868" y="2529741"/>
                  </a:lnTo>
                  <a:lnTo>
                    <a:pt x="3084603" y="2529741"/>
                  </a:lnTo>
                  <a:lnTo>
                    <a:pt x="3074340" y="2526118"/>
                  </a:lnTo>
                  <a:lnTo>
                    <a:pt x="3066490" y="2519476"/>
                  </a:lnTo>
                  <a:lnTo>
                    <a:pt x="3086415" y="2491099"/>
                  </a:lnTo>
                  <a:lnTo>
                    <a:pt x="3108754" y="2448234"/>
                  </a:lnTo>
                  <a:lnTo>
                    <a:pt x="3123245" y="2401140"/>
                  </a:lnTo>
                  <a:close/>
                  <a:moveTo>
                    <a:pt x="2472391" y="2229672"/>
                  </a:moveTo>
                  <a:lnTo>
                    <a:pt x="2502578" y="2229672"/>
                  </a:lnTo>
                  <a:lnTo>
                    <a:pt x="2502578" y="2244162"/>
                  </a:lnTo>
                  <a:lnTo>
                    <a:pt x="2496542" y="2244162"/>
                  </a:lnTo>
                  <a:lnTo>
                    <a:pt x="2492919" y="2247783"/>
                  </a:lnTo>
                  <a:lnTo>
                    <a:pt x="2490503" y="2247783"/>
                  </a:lnTo>
                  <a:lnTo>
                    <a:pt x="2486882" y="2247783"/>
                  </a:lnTo>
                  <a:lnTo>
                    <a:pt x="2482656" y="2252012"/>
                  </a:lnTo>
                  <a:lnTo>
                    <a:pt x="2472391" y="2252012"/>
                  </a:lnTo>
                  <a:close/>
                  <a:moveTo>
                    <a:pt x="1043899" y="2213370"/>
                  </a:moveTo>
                  <a:lnTo>
                    <a:pt x="1057785" y="2213370"/>
                  </a:lnTo>
                  <a:lnTo>
                    <a:pt x="1063823" y="2215181"/>
                  </a:lnTo>
                  <a:lnTo>
                    <a:pt x="1072275" y="2219408"/>
                  </a:lnTo>
                  <a:lnTo>
                    <a:pt x="1081935" y="2219408"/>
                  </a:lnTo>
                  <a:lnTo>
                    <a:pt x="1096426" y="2219408"/>
                  </a:lnTo>
                  <a:lnTo>
                    <a:pt x="1100652" y="2247783"/>
                  </a:lnTo>
                  <a:lnTo>
                    <a:pt x="1106689" y="2270726"/>
                  </a:lnTo>
                  <a:lnTo>
                    <a:pt x="1110312" y="2299103"/>
                  </a:lnTo>
                  <a:lnTo>
                    <a:pt x="1096426" y="2299103"/>
                  </a:lnTo>
                  <a:lnTo>
                    <a:pt x="1088577" y="2287028"/>
                  </a:lnTo>
                  <a:lnTo>
                    <a:pt x="1081935" y="2280991"/>
                  </a:lnTo>
                  <a:lnTo>
                    <a:pt x="1072275" y="2272539"/>
                  </a:lnTo>
                  <a:lnTo>
                    <a:pt x="1063823" y="2266500"/>
                  </a:lnTo>
                  <a:lnTo>
                    <a:pt x="1057785" y="2256238"/>
                  </a:lnTo>
                  <a:lnTo>
                    <a:pt x="1049935" y="2244162"/>
                  </a:lnTo>
                  <a:lnTo>
                    <a:pt x="1045709" y="2238124"/>
                  </a:lnTo>
                  <a:lnTo>
                    <a:pt x="1043899" y="2229672"/>
                  </a:lnTo>
                  <a:lnTo>
                    <a:pt x="1043899" y="2223635"/>
                  </a:lnTo>
                  <a:close/>
                  <a:moveTo>
                    <a:pt x="8722502" y="2186807"/>
                  </a:moveTo>
                  <a:lnTo>
                    <a:pt x="8726728" y="2191033"/>
                  </a:lnTo>
                  <a:lnTo>
                    <a:pt x="8726728" y="2194656"/>
                  </a:lnTo>
                  <a:lnTo>
                    <a:pt x="8728538" y="2194656"/>
                  </a:lnTo>
                  <a:lnTo>
                    <a:pt x="8728538" y="2198882"/>
                  </a:lnTo>
                  <a:lnTo>
                    <a:pt x="8740614" y="2223635"/>
                  </a:lnTo>
                  <a:lnTo>
                    <a:pt x="8740614" y="2256239"/>
                  </a:lnTo>
                  <a:lnTo>
                    <a:pt x="8740614" y="2287031"/>
                  </a:lnTo>
                  <a:lnTo>
                    <a:pt x="8746652" y="2323860"/>
                  </a:lnTo>
                  <a:lnTo>
                    <a:pt x="8756915" y="2358276"/>
                  </a:lnTo>
                  <a:lnTo>
                    <a:pt x="8775029" y="2396916"/>
                  </a:lnTo>
                  <a:lnTo>
                    <a:pt x="8785292" y="2439783"/>
                  </a:lnTo>
                  <a:lnTo>
                    <a:pt x="8736993" y="2433744"/>
                  </a:lnTo>
                  <a:lnTo>
                    <a:pt x="8736993" y="2466347"/>
                  </a:lnTo>
                  <a:lnTo>
                    <a:pt x="8743029" y="2491103"/>
                  </a:lnTo>
                  <a:lnTo>
                    <a:pt x="8746652" y="2515857"/>
                  </a:lnTo>
                  <a:lnTo>
                    <a:pt x="8755104" y="2550270"/>
                  </a:lnTo>
                  <a:lnTo>
                    <a:pt x="8743029" y="2550270"/>
                  </a:lnTo>
                  <a:lnTo>
                    <a:pt x="8736993" y="2550270"/>
                  </a:lnTo>
                  <a:lnTo>
                    <a:pt x="8726728" y="2554497"/>
                  </a:lnTo>
                  <a:lnTo>
                    <a:pt x="8722502" y="2554497"/>
                  </a:lnTo>
                  <a:lnTo>
                    <a:pt x="8716463" y="2558725"/>
                  </a:lnTo>
                  <a:lnTo>
                    <a:pt x="8708616" y="2538195"/>
                  </a:lnTo>
                  <a:lnTo>
                    <a:pt x="8704388" y="2497140"/>
                  </a:lnTo>
                  <a:lnTo>
                    <a:pt x="8704388" y="2452461"/>
                  </a:lnTo>
                  <a:lnTo>
                    <a:pt x="8704388" y="2401141"/>
                  </a:lnTo>
                  <a:lnTo>
                    <a:pt x="8704388" y="2354047"/>
                  </a:lnTo>
                  <a:lnTo>
                    <a:pt x="8698351" y="2323860"/>
                  </a:lnTo>
                  <a:lnTo>
                    <a:pt x="8698351" y="2244164"/>
                  </a:lnTo>
                  <a:lnTo>
                    <a:pt x="8704388" y="2233901"/>
                  </a:lnTo>
                  <a:lnTo>
                    <a:pt x="8708616" y="2227862"/>
                  </a:lnTo>
                  <a:lnTo>
                    <a:pt x="8712237" y="2219410"/>
                  </a:lnTo>
                  <a:lnTo>
                    <a:pt x="8716463" y="2213373"/>
                  </a:lnTo>
                  <a:lnTo>
                    <a:pt x="8718276" y="2201297"/>
                  </a:lnTo>
                  <a:close/>
                  <a:moveTo>
                    <a:pt x="4566229" y="2158429"/>
                  </a:moveTo>
                  <a:lnTo>
                    <a:pt x="4574077" y="2201297"/>
                  </a:lnTo>
                  <a:lnTo>
                    <a:pt x="4569850" y="2244164"/>
                  </a:lnTo>
                  <a:lnTo>
                    <a:pt x="4560191" y="2290655"/>
                  </a:lnTo>
                  <a:lnTo>
                    <a:pt x="4531814" y="2305144"/>
                  </a:lnTo>
                  <a:lnTo>
                    <a:pt x="4505249" y="2313598"/>
                  </a:lnTo>
                  <a:lnTo>
                    <a:pt x="4466607" y="2315409"/>
                  </a:lnTo>
                  <a:lnTo>
                    <a:pt x="4466607" y="2299108"/>
                  </a:lnTo>
                  <a:lnTo>
                    <a:pt x="4476871" y="2272541"/>
                  </a:lnTo>
                  <a:lnTo>
                    <a:pt x="4476871" y="2241748"/>
                  </a:lnTo>
                  <a:lnTo>
                    <a:pt x="4475059" y="2204919"/>
                  </a:lnTo>
                  <a:lnTo>
                    <a:pt x="4494984" y="2186807"/>
                  </a:lnTo>
                  <a:lnTo>
                    <a:pt x="4513096" y="2172315"/>
                  </a:lnTo>
                  <a:lnTo>
                    <a:pt x="4533626" y="2162052"/>
                  </a:lnTo>
                  <a:close/>
                  <a:moveTo>
                    <a:pt x="5072780" y="2102884"/>
                  </a:moveTo>
                  <a:lnTo>
                    <a:pt x="5078819" y="2108921"/>
                  </a:lnTo>
                  <a:lnTo>
                    <a:pt x="5083045" y="2113148"/>
                  </a:lnTo>
                  <a:lnTo>
                    <a:pt x="5086666" y="2117375"/>
                  </a:lnTo>
                  <a:lnTo>
                    <a:pt x="5086666" y="2123411"/>
                  </a:lnTo>
                  <a:lnTo>
                    <a:pt x="5086666" y="2131863"/>
                  </a:lnTo>
                  <a:lnTo>
                    <a:pt x="5089082" y="2141525"/>
                  </a:lnTo>
                  <a:lnTo>
                    <a:pt x="5086666" y="2148164"/>
                  </a:lnTo>
                  <a:lnTo>
                    <a:pt x="5083045" y="2151788"/>
                  </a:lnTo>
                  <a:lnTo>
                    <a:pt x="5083045" y="2156013"/>
                  </a:lnTo>
                  <a:lnTo>
                    <a:pt x="5083045" y="2158429"/>
                  </a:lnTo>
                  <a:lnTo>
                    <a:pt x="5083045" y="2162052"/>
                  </a:lnTo>
                  <a:lnTo>
                    <a:pt x="5078819" y="2166278"/>
                  </a:lnTo>
                  <a:lnTo>
                    <a:pt x="5074591" y="2170504"/>
                  </a:lnTo>
                  <a:lnTo>
                    <a:pt x="5072780" y="2170504"/>
                  </a:lnTo>
                  <a:lnTo>
                    <a:pt x="5068554" y="2170504"/>
                  </a:lnTo>
                  <a:lnTo>
                    <a:pt x="5064328" y="2172315"/>
                  </a:lnTo>
                  <a:lnTo>
                    <a:pt x="5058289" y="2172315"/>
                  </a:lnTo>
                  <a:lnTo>
                    <a:pt x="5046213" y="2148164"/>
                  </a:lnTo>
                  <a:lnTo>
                    <a:pt x="5040176" y="2137902"/>
                  </a:lnTo>
                  <a:lnTo>
                    <a:pt x="5040176" y="2133676"/>
                  </a:lnTo>
                  <a:lnTo>
                    <a:pt x="5044402" y="2131863"/>
                  </a:lnTo>
                  <a:lnTo>
                    <a:pt x="5058289" y="2123411"/>
                  </a:lnTo>
                  <a:close/>
                  <a:moveTo>
                    <a:pt x="5234588" y="2023187"/>
                  </a:moveTo>
                  <a:lnTo>
                    <a:pt x="5244853" y="2027414"/>
                  </a:lnTo>
                  <a:lnTo>
                    <a:pt x="5249079" y="2027414"/>
                  </a:lnTo>
                  <a:lnTo>
                    <a:pt x="5252703" y="2027414"/>
                  </a:lnTo>
                  <a:lnTo>
                    <a:pt x="5255116" y="2031640"/>
                  </a:lnTo>
                  <a:lnTo>
                    <a:pt x="5259343" y="2031640"/>
                  </a:lnTo>
                  <a:lnTo>
                    <a:pt x="5252703" y="2041904"/>
                  </a:lnTo>
                  <a:lnTo>
                    <a:pt x="5249079" y="2052167"/>
                  </a:lnTo>
                  <a:lnTo>
                    <a:pt x="5244853" y="2062432"/>
                  </a:lnTo>
                  <a:lnTo>
                    <a:pt x="5238814" y="2074507"/>
                  </a:lnTo>
                  <a:lnTo>
                    <a:pt x="5226738" y="2080544"/>
                  </a:lnTo>
                  <a:lnTo>
                    <a:pt x="5226738" y="2070281"/>
                  </a:lnTo>
                  <a:lnTo>
                    <a:pt x="5224325" y="2070281"/>
                  </a:lnTo>
                  <a:lnTo>
                    <a:pt x="5224325" y="2066055"/>
                  </a:lnTo>
                  <a:lnTo>
                    <a:pt x="5224325" y="2062432"/>
                  </a:lnTo>
                  <a:lnTo>
                    <a:pt x="5220701" y="2055790"/>
                  </a:lnTo>
                  <a:lnTo>
                    <a:pt x="5226738" y="2047941"/>
                  </a:lnTo>
                  <a:lnTo>
                    <a:pt x="5230966" y="2041904"/>
                  </a:lnTo>
                  <a:lnTo>
                    <a:pt x="5234588" y="2033452"/>
                  </a:lnTo>
                  <a:close/>
                  <a:moveTo>
                    <a:pt x="498707" y="2017150"/>
                  </a:moveTo>
                  <a:lnTo>
                    <a:pt x="508973" y="2033451"/>
                  </a:lnTo>
                  <a:lnTo>
                    <a:pt x="508973" y="2047942"/>
                  </a:lnTo>
                  <a:lnTo>
                    <a:pt x="498707" y="2066054"/>
                  </a:lnTo>
                  <a:lnTo>
                    <a:pt x="484218" y="2076318"/>
                  </a:lnTo>
                  <a:lnTo>
                    <a:pt x="470331" y="2084771"/>
                  </a:lnTo>
                  <a:lnTo>
                    <a:pt x="466103" y="2088996"/>
                  </a:lnTo>
                  <a:lnTo>
                    <a:pt x="460066" y="2080544"/>
                  </a:lnTo>
                  <a:lnTo>
                    <a:pt x="455840" y="2074506"/>
                  </a:lnTo>
                  <a:lnTo>
                    <a:pt x="452217" y="2062431"/>
                  </a:lnTo>
                  <a:lnTo>
                    <a:pt x="452217" y="2052168"/>
                  </a:lnTo>
                  <a:lnTo>
                    <a:pt x="447991" y="2041903"/>
                  </a:lnTo>
                  <a:lnTo>
                    <a:pt x="473953" y="2031641"/>
                  </a:lnTo>
                  <a:lnTo>
                    <a:pt x="480595" y="2027415"/>
                  </a:lnTo>
                  <a:lnTo>
                    <a:pt x="490255" y="2023187"/>
                  </a:lnTo>
                  <a:close/>
                  <a:moveTo>
                    <a:pt x="5362585" y="1970057"/>
                  </a:moveTo>
                  <a:lnTo>
                    <a:pt x="5390964" y="1984548"/>
                  </a:lnTo>
                  <a:lnTo>
                    <a:pt x="5390964" y="1994812"/>
                  </a:lnTo>
                  <a:lnTo>
                    <a:pt x="5382509" y="1994812"/>
                  </a:lnTo>
                  <a:lnTo>
                    <a:pt x="5380698" y="1999039"/>
                  </a:lnTo>
                  <a:lnTo>
                    <a:pt x="5372849" y="2002661"/>
                  </a:lnTo>
                  <a:lnTo>
                    <a:pt x="5368622" y="2009303"/>
                  </a:lnTo>
                  <a:lnTo>
                    <a:pt x="5362585" y="2005077"/>
                  </a:lnTo>
                  <a:lnTo>
                    <a:pt x="5358357" y="2005077"/>
                  </a:lnTo>
                  <a:lnTo>
                    <a:pt x="5354131" y="2002661"/>
                  </a:lnTo>
                  <a:lnTo>
                    <a:pt x="5352320" y="2002661"/>
                  </a:lnTo>
                  <a:lnTo>
                    <a:pt x="5352320" y="1994812"/>
                  </a:lnTo>
                  <a:lnTo>
                    <a:pt x="5352320" y="1988775"/>
                  </a:lnTo>
                  <a:lnTo>
                    <a:pt x="5352320" y="1984548"/>
                  </a:lnTo>
                  <a:lnTo>
                    <a:pt x="5354131" y="1976094"/>
                  </a:lnTo>
                  <a:close/>
                  <a:moveTo>
                    <a:pt x="4604263" y="1951943"/>
                  </a:moveTo>
                  <a:lnTo>
                    <a:pt x="4641094" y="1956169"/>
                  </a:lnTo>
                  <a:lnTo>
                    <a:pt x="4669471" y="1962208"/>
                  </a:lnTo>
                  <a:lnTo>
                    <a:pt x="4661016" y="1976094"/>
                  </a:lnTo>
                  <a:lnTo>
                    <a:pt x="4657396" y="1988772"/>
                  </a:lnTo>
                  <a:lnTo>
                    <a:pt x="4651357" y="1999036"/>
                  </a:lnTo>
                  <a:lnTo>
                    <a:pt x="4642905" y="2009299"/>
                  </a:lnTo>
                  <a:lnTo>
                    <a:pt x="4661016" y="2009299"/>
                  </a:lnTo>
                  <a:lnTo>
                    <a:pt x="4669471" y="2002659"/>
                  </a:lnTo>
                  <a:lnTo>
                    <a:pt x="4671281" y="1999036"/>
                  </a:lnTo>
                  <a:lnTo>
                    <a:pt x="4679734" y="1994810"/>
                  </a:lnTo>
                  <a:lnTo>
                    <a:pt x="4689394" y="1994810"/>
                  </a:lnTo>
                  <a:lnTo>
                    <a:pt x="4689394" y="2009299"/>
                  </a:lnTo>
                  <a:lnTo>
                    <a:pt x="4699658" y="2033450"/>
                  </a:lnTo>
                  <a:lnTo>
                    <a:pt x="4693619" y="2055790"/>
                  </a:lnTo>
                  <a:lnTo>
                    <a:pt x="4683357" y="2074507"/>
                  </a:lnTo>
                  <a:lnTo>
                    <a:pt x="4675508" y="2088996"/>
                  </a:lnTo>
                  <a:lnTo>
                    <a:pt x="4693619" y="2105297"/>
                  </a:lnTo>
                  <a:lnTo>
                    <a:pt x="4711734" y="2131863"/>
                  </a:lnTo>
                  <a:lnTo>
                    <a:pt x="4736487" y="2158429"/>
                  </a:lnTo>
                  <a:lnTo>
                    <a:pt x="4756411" y="2191032"/>
                  </a:lnTo>
                  <a:lnTo>
                    <a:pt x="4774524" y="2227861"/>
                  </a:lnTo>
                  <a:lnTo>
                    <a:pt x="4789014" y="2258048"/>
                  </a:lnTo>
                  <a:lnTo>
                    <a:pt x="4793240" y="2284614"/>
                  </a:lnTo>
                  <a:lnTo>
                    <a:pt x="4784789" y="2309367"/>
                  </a:lnTo>
                  <a:lnTo>
                    <a:pt x="4768487" y="2323858"/>
                  </a:lnTo>
                  <a:lnTo>
                    <a:pt x="4746147" y="2337744"/>
                  </a:lnTo>
                  <a:lnTo>
                    <a:pt x="4711734" y="2352236"/>
                  </a:lnTo>
                  <a:lnTo>
                    <a:pt x="4669471" y="2362498"/>
                  </a:lnTo>
                  <a:lnTo>
                    <a:pt x="4630830" y="2372763"/>
                  </a:lnTo>
                  <a:lnTo>
                    <a:pt x="4598227" y="2376989"/>
                  </a:lnTo>
                  <a:lnTo>
                    <a:pt x="4598227" y="2368537"/>
                  </a:lnTo>
                  <a:lnTo>
                    <a:pt x="4618755" y="2337744"/>
                  </a:lnTo>
                  <a:lnTo>
                    <a:pt x="4636866" y="2305141"/>
                  </a:lnTo>
                  <a:lnTo>
                    <a:pt x="4626604" y="2305141"/>
                  </a:lnTo>
                  <a:lnTo>
                    <a:pt x="4618755" y="2305141"/>
                  </a:lnTo>
                  <a:lnTo>
                    <a:pt x="4612718" y="2300916"/>
                  </a:lnTo>
                  <a:lnTo>
                    <a:pt x="4612718" y="2299103"/>
                  </a:lnTo>
                  <a:lnTo>
                    <a:pt x="4608489" y="2294877"/>
                  </a:lnTo>
                  <a:lnTo>
                    <a:pt x="4608489" y="2287028"/>
                  </a:lnTo>
                  <a:lnTo>
                    <a:pt x="4604263" y="2276765"/>
                  </a:lnTo>
                  <a:lnTo>
                    <a:pt x="4630830" y="2270726"/>
                  </a:lnTo>
                  <a:lnTo>
                    <a:pt x="4622980" y="2262274"/>
                  </a:lnTo>
                  <a:lnTo>
                    <a:pt x="4622980" y="2258048"/>
                  </a:lnTo>
                  <a:lnTo>
                    <a:pt x="4618755" y="2256237"/>
                  </a:lnTo>
                  <a:lnTo>
                    <a:pt x="4618755" y="2252011"/>
                  </a:lnTo>
                  <a:lnTo>
                    <a:pt x="4622980" y="2244162"/>
                  </a:lnTo>
                  <a:lnTo>
                    <a:pt x="4626604" y="2229672"/>
                  </a:lnTo>
                  <a:lnTo>
                    <a:pt x="4636866" y="2219409"/>
                  </a:lnTo>
                  <a:lnTo>
                    <a:pt x="4642905" y="2213370"/>
                  </a:lnTo>
                  <a:lnTo>
                    <a:pt x="4657396" y="2204918"/>
                  </a:lnTo>
                  <a:lnTo>
                    <a:pt x="4669471" y="2198879"/>
                  </a:lnTo>
                  <a:lnTo>
                    <a:pt x="4665243" y="2191032"/>
                  </a:lnTo>
                  <a:lnTo>
                    <a:pt x="4665243" y="2186804"/>
                  </a:lnTo>
                  <a:lnTo>
                    <a:pt x="4661016" y="2184993"/>
                  </a:lnTo>
                  <a:lnTo>
                    <a:pt x="4661016" y="2180767"/>
                  </a:lnTo>
                  <a:lnTo>
                    <a:pt x="4657396" y="2172315"/>
                  </a:lnTo>
                  <a:lnTo>
                    <a:pt x="4654980" y="2172315"/>
                  </a:lnTo>
                  <a:lnTo>
                    <a:pt x="4654980" y="2170502"/>
                  </a:lnTo>
                  <a:lnTo>
                    <a:pt x="4651357" y="2170502"/>
                  </a:lnTo>
                  <a:lnTo>
                    <a:pt x="4642905" y="2166276"/>
                  </a:lnTo>
                  <a:lnTo>
                    <a:pt x="4636866" y="2162050"/>
                  </a:lnTo>
                  <a:lnTo>
                    <a:pt x="4632640" y="2162050"/>
                  </a:lnTo>
                  <a:lnTo>
                    <a:pt x="4626604" y="2162050"/>
                  </a:lnTo>
                  <a:lnTo>
                    <a:pt x="4618755" y="2158429"/>
                  </a:lnTo>
                  <a:lnTo>
                    <a:pt x="4612718" y="2158429"/>
                  </a:lnTo>
                  <a:lnTo>
                    <a:pt x="4612718" y="2156013"/>
                  </a:lnTo>
                  <a:lnTo>
                    <a:pt x="4608489" y="2151788"/>
                  </a:lnTo>
                  <a:lnTo>
                    <a:pt x="4608489" y="2148165"/>
                  </a:lnTo>
                  <a:lnTo>
                    <a:pt x="4608489" y="2141523"/>
                  </a:lnTo>
                  <a:lnTo>
                    <a:pt x="4604263" y="2133674"/>
                  </a:lnTo>
                  <a:lnTo>
                    <a:pt x="4608489" y="2131863"/>
                  </a:lnTo>
                  <a:lnTo>
                    <a:pt x="4608489" y="2127637"/>
                  </a:lnTo>
                  <a:lnTo>
                    <a:pt x="4612718" y="2123411"/>
                  </a:lnTo>
                  <a:lnTo>
                    <a:pt x="4612718" y="2119185"/>
                  </a:lnTo>
                  <a:lnTo>
                    <a:pt x="4612718" y="2113146"/>
                  </a:lnTo>
                  <a:lnTo>
                    <a:pt x="4604263" y="2113146"/>
                  </a:lnTo>
                  <a:lnTo>
                    <a:pt x="4602453" y="2119185"/>
                  </a:lnTo>
                  <a:lnTo>
                    <a:pt x="4602453" y="2123411"/>
                  </a:lnTo>
                  <a:lnTo>
                    <a:pt x="4602453" y="2127637"/>
                  </a:lnTo>
                  <a:lnTo>
                    <a:pt x="4598227" y="2127637"/>
                  </a:lnTo>
                  <a:lnTo>
                    <a:pt x="4594603" y="2131863"/>
                  </a:lnTo>
                  <a:lnTo>
                    <a:pt x="4590377" y="2133674"/>
                  </a:lnTo>
                  <a:lnTo>
                    <a:pt x="4584341" y="2098656"/>
                  </a:lnTo>
                  <a:lnTo>
                    <a:pt x="4575886" y="2066053"/>
                  </a:lnTo>
                  <a:lnTo>
                    <a:pt x="4574076" y="2041904"/>
                  </a:lnTo>
                  <a:lnTo>
                    <a:pt x="4580113" y="2023187"/>
                  </a:lnTo>
                  <a:lnTo>
                    <a:pt x="4590377" y="2005073"/>
                  </a:lnTo>
                  <a:lnTo>
                    <a:pt x="4602453" y="1984546"/>
                  </a:lnTo>
                  <a:close/>
                  <a:moveTo>
                    <a:pt x="58565" y="1878288"/>
                  </a:moveTo>
                  <a:lnTo>
                    <a:pt x="99019" y="1878288"/>
                  </a:lnTo>
                  <a:lnTo>
                    <a:pt x="99019" y="1892778"/>
                  </a:lnTo>
                  <a:lnTo>
                    <a:pt x="91169" y="1892778"/>
                  </a:lnTo>
                  <a:lnTo>
                    <a:pt x="91169" y="1898814"/>
                  </a:lnTo>
                  <a:lnTo>
                    <a:pt x="80904" y="1894589"/>
                  </a:lnTo>
                  <a:lnTo>
                    <a:pt x="73056" y="1888552"/>
                  </a:lnTo>
                  <a:lnTo>
                    <a:pt x="67017" y="1884324"/>
                  </a:lnTo>
                  <a:close/>
                  <a:moveTo>
                    <a:pt x="2511033" y="1765986"/>
                  </a:moveTo>
                  <a:lnTo>
                    <a:pt x="2521296" y="1774438"/>
                  </a:lnTo>
                  <a:lnTo>
                    <a:pt x="2530955" y="1784098"/>
                  </a:lnTo>
                  <a:lnTo>
                    <a:pt x="2539410" y="1798589"/>
                  </a:lnTo>
                  <a:lnTo>
                    <a:pt x="2543636" y="1813080"/>
                  </a:lnTo>
                  <a:lnTo>
                    <a:pt x="2535184" y="1813080"/>
                  </a:lnTo>
                  <a:lnTo>
                    <a:pt x="2529145" y="1817306"/>
                  </a:lnTo>
                  <a:lnTo>
                    <a:pt x="2524919" y="1817306"/>
                  </a:lnTo>
                  <a:lnTo>
                    <a:pt x="2515259" y="1820929"/>
                  </a:lnTo>
                  <a:lnTo>
                    <a:pt x="2502578" y="1820929"/>
                  </a:lnTo>
                  <a:lnTo>
                    <a:pt x="2502578" y="1813080"/>
                  </a:lnTo>
                  <a:lnTo>
                    <a:pt x="2500768" y="1813080"/>
                  </a:lnTo>
                  <a:lnTo>
                    <a:pt x="2500768" y="1808854"/>
                  </a:lnTo>
                  <a:lnTo>
                    <a:pt x="2496542" y="1807041"/>
                  </a:lnTo>
                  <a:lnTo>
                    <a:pt x="2500768" y="1798589"/>
                  </a:lnTo>
                  <a:lnTo>
                    <a:pt x="2500768" y="1794363"/>
                  </a:lnTo>
                  <a:lnTo>
                    <a:pt x="2500768" y="1792552"/>
                  </a:lnTo>
                  <a:lnTo>
                    <a:pt x="2502578" y="1788326"/>
                  </a:lnTo>
                  <a:close/>
                  <a:moveTo>
                    <a:pt x="2450055" y="1741234"/>
                  </a:moveTo>
                  <a:lnTo>
                    <a:pt x="2458507" y="1749686"/>
                  </a:lnTo>
                  <a:lnTo>
                    <a:pt x="2462129" y="1753912"/>
                  </a:lnTo>
                  <a:lnTo>
                    <a:pt x="2462129" y="1755725"/>
                  </a:lnTo>
                  <a:lnTo>
                    <a:pt x="2464545" y="1764177"/>
                  </a:lnTo>
                  <a:lnTo>
                    <a:pt x="2464545" y="1770214"/>
                  </a:lnTo>
                  <a:lnTo>
                    <a:pt x="2464545" y="1780479"/>
                  </a:lnTo>
                  <a:lnTo>
                    <a:pt x="2458507" y="1780479"/>
                  </a:lnTo>
                  <a:lnTo>
                    <a:pt x="2458507" y="1788328"/>
                  </a:lnTo>
                  <a:lnTo>
                    <a:pt x="2444016" y="1784102"/>
                  </a:lnTo>
                  <a:lnTo>
                    <a:pt x="2430130" y="1780479"/>
                  </a:lnTo>
                  <a:lnTo>
                    <a:pt x="2419865" y="1774442"/>
                  </a:lnTo>
                  <a:lnTo>
                    <a:pt x="2411413" y="1774442"/>
                  </a:lnTo>
                  <a:lnTo>
                    <a:pt x="2411413" y="1765987"/>
                  </a:lnTo>
                  <a:lnTo>
                    <a:pt x="2425904" y="1759951"/>
                  </a:lnTo>
                  <a:lnTo>
                    <a:pt x="2439790" y="1753912"/>
                  </a:lnTo>
                  <a:close/>
                  <a:moveTo>
                    <a:pt x="2606426" y="1677838"/>
                  </a:moveTo>
                  <a:lnTo>
                    <a:pt x="2614276" y="1682064"/>
                  </a:lnTo>
                  <a:lnTo>
                    <a:pt x="2616089" y="1684480"/>
                  </a:lnTo>
                  <a:lnTo>
                    <a:pt x="2620315" y="1688103"/>
                  </a:lnTo>
                  <a:lnTo>
                    <a:pt x="2628768" y="1688103"/>
                  </a:lnTo>
                  <a:lnTo>
                    <a:pt x="2628768" y="1692329"/>
                  </a:lnTo>
                  <a:lnTo>
                    <a:pt x="2628768" y="1696555"/>
                  </a:lnTo>
                  <a:lnTo>
                    <a:pt x="2624542" y="1698366"/>
                  </a:lnTo>
                  <a:lnTo>
                    <a:pt x="2620315" y="1702592"/>
                  </a:lnTo>
                  <a:lnTo>
                    <a:pt x="2616089" y="1706818"/>
                  </a:lnTo>
                  <a:lnTo>
                    <a:pt x="2614276" y="1706818"/>
                  </a:lnTo>
                  <a:lnTo>
                    <a:pt x="2610050" y="1711045"/>
                  </a:lnTo>
                  <a:lnTo>
                    <a:pt x="2606426" y="1711045"/>
                  </a:lnTo>
                  <a:lnTo>
                    <a:pt x="2600389" y="1711045"/>
                  </a:lnTo>
                  <a:lnTo>
                    <a:pt x="2600389" y="1698366"/>
                  </a:lnTo>
                  <a:lnTo>
                    <a:pt x="2600389" y="1692329"/>
                  </a:lnTo>
                  <a:lnTo>
                    <a:pt x="2602200" y="1688103"/>
                  </a:lnTo>
                  <a:close/>
                  <a:moveTo>
                    <a:pt x="0" y="1639197"/>
                  </a:moveTo>
                  <a:lnTo>
                    <a:pt x="34413" y="1645234"/>
                  </a:lnTo>
                  <a:lnTo>
                    <a:pt x="58564" y="1655498"/>
                  </a:lnTo>
                  <a:lnTo>
                    <a:pt x="77281" y="1677838"/>
                  </a:lnTo>
                  <a:lnTo>
                    <a:pt x="70640" y="1684478"/>
                  </a:lnTo>
                  <a:lnTo>
                    <a:pt x="62790" y="1684478"/>
                  </a:lnTo>
                  <a:lnTo>
                    <a:pt x="58564" y="1688101"/>
                  </a:lnTo>
                  <a:lnTo>
                    <a:pt x="56753" y="1692327"/>
                  </a:lnTo>
                  <a:lnTo>
                    <a:pt x="44678" y="1696553"/>
                  </a:lnTo>
                  <a:lnTo>
                    <a:pt x="38642" y="1688101"/>
                  </a:lnTo>
                  <a:lnTo>
                    <a:pt x="28377" y="1682064"/>
                  </a:lnTo>
                  <a:lnTo>
                    <a:pt x="20528" y="1674215"/>
                  </a:lnTo>
                  <a:lnTo>
                    <a:pt x="10265" y="1669989"/>
                  </a:lnTo>
                  <a:lnTo>
                    <a:pt x="6037" y="1668176"/>
                  </a:lnTo>
                  <a:lnTo>
                    <a:pt x="0" y="1659724"/>
                  </a:lnTo>
                  <a:lnTo>
                    <a:pt x="0" y="1653688"/>
                  </a:lnTo>
                  <a:close/>
                  <a:moveTo>
                    <a:pt x="2387262" y="1553464"/>
                  </a:moveTo>
                  <a:lnTo>
                    <a:pt x="2387262" y="1569765"/>
                  </a:lnTo>
                  <a:lnTo>
                    <a:pt x="2391488" y="1578218"/>
                  </a:lnTo>
                  <a:lnTo>
                    <a:pt x="2393301" y="1584256"/>
                  </a:lnTo>
                  <a:lnTo>
                    <a:pt x="2393301" y="1596332"/>
                  </a:lnTo>
                  <a:lnTo>
                    <a:pt x="2393301" y="1610821"/>
                  </a:lnTo>
                  <a:lnTo>
                    <a:pt x="2433751" y="1610821"/>
                  </a:lnTo>
                  <a:lnTo>
                    <a:pt x="2468167" y="1649463"/>
                  </a:lnTo>
                  <a:lnTo>
                    <a:pt x="2502581" y="1688102"/>
                  </a:lnTo>
                  <a:lnTo>
                    <a:pt x="2502581" y="1692331"/>
                  </a:lnTo>
                  <a:lnTo>
                    <a:pt x="2500770" y="1696557"/>
                  </a:lnTo>
                  <a:lnTo>
                    <a:pt x="2500770" y="1698367"/>
                  </a:lnTo>
                  <a:lnTo>
                    <a:pt x="2496544" y="1702594"/>
                  </a:lnTo>
                  <a:lnTo>
                    <a:pt x="2490505" y="1711046"/>
                  </a:lnTo>
                  <a:lnTo>
                    <a:pt x="2486884" y="1712859"/>
                  </a:lnTo>
                  <a:lnTo>
                    <a:pt x="2482658" y="1717085"/>
                  </a:lnTo>
                  <a:lnTo>
                    <a:pt x="2478430" y="1717085"/>
                  </a:lnTo>
                  <a:lnTo>
                    <a:pt x="2468167" y="1717085"/>
                  </a:lnTo>
                  <a:lnTo>
                    <a:pt x="2458507" y="1721311"/>
                  </a:lnTo>
                  <a:lnTo>
                    <a:pt x="2458507" y="1711046"/>
                  </a:lnTo>
                  <a:lnTo>
                    <a:pt x="2458507" y="1698367"/>
                  </a:lnTo>
                  <a:lnTo>
                    <a:pt x="2458507" y="1692331"/>
                  </a:lnTo>
                  <a:lnTo>
                    <a:pt x="2458507" y="1688102"/>
                  </a:lnTo>
                  <a:lnTo>
                    <a:pt x="2450053" y="1682066"/>
                  </a:lnTo>
                  <a:lnTo>
                    <a:pt x="2444016" y="1677840"/>
                  </a:lnTo>
                  <a:lnTo>
                    <a:pt x="2433751" y="1669991"/>
                  </a:lnTo>
                  <a:lnTo>
                    <a:pt x="2421677" y="1698367"/>
                  </a:lnTo>
                  <a:lnTo>
                    <a:pt x="2401753" y="1717085"/>
                  </a:lnTo>
                  <a:lnTo>
                    <a:pt x="2373376" y="1727348"/>
                  </a:lnTo>
                  <a:lnTo>
                    <a:pt x="2373376" y="1717085"/>
                  </a:lnTo>
                  <a:lnTo>
                    <a:pt x="2373376" y="1711046"/>
                  </a:lnTo>
                  <a:lnTo>
                    <a:pt x="2376999" y="1702594"/>
                  </a:lnTo>
                  <a:lnTo>
                    <a:pt x="2373376" y="1696557"/>
                  </a:lnTo>
                  <a:lnTo>
                    <a:pt x="2369149" y="1688102"/>
                  </a:lnTo>
                  <a:lnTo>
                    <a:pt x="2364923" y="1677840"/>
                  </a:lnTo>
                  <a:lnTo>
                    <a:pt x="2354659" y="1674217"/>
                  </a:lnTo>
                  <a:lnTo>
                    <a:pt x="2348622" y="1669991"/>
                  </a:lnTo>
                  <a:lnTo>
                    <a:pt x="2340772" y="1669991"/>
                  </a:lnTo>
                  <a:lnTo>
                    <a:pt x="2334734" y="1668180"/>
                  </a:lnTo>
                  <a:lnTo>
                    <a:pt x="2330508" y="1668180"/>
                  </a:lnTo>
                  <a:lnTo>
                    <a:pt x="2322658" y="1663954"/>
                  </a:lnTo>
                  <a:lnTo>
                    <a:pt x="2316622" y="1655499"/>
                  </a:lnTo>
                  <a:lnTo>
                    <a:pt x="2336546" y="1631350"/>
                  </a:lnTo>
                  <a:lnTo>
                    <a:pt x="2351035" y="1602369"/>
                  </a:lnTo>
                  <a:lnTo>
                    <a:pt x="2364923" y="1573992"/>
                  </a:lnTo>
                  <a:close/>
                  <a:moveTo>
                    <a:pt x="4357324" y="1492482"/>
                  </a:moveTo>
                  <a:lnTo>
                    <a:pt x="4361550" y="1500331"/>
                  </a:lnTo>
                  <a:lnTo>
                    <a:pt x="4365174" y="1506368"/>
                  </a:lnTo>
                  <a:lnTo>
                    <a:pt x="4367589" y="1510594"/>
                  </a:lnTo>
                  <a:lnTo>
                    <a:pt x="4367589" y="1516633"/>
                  </a:lnTo>
                  <a:lnTo>
                    <a:pt x="4371210" y="1525085"/>
                  </a:lnTo>
                  <a:lnTo>
                    <a:pt x="4371210" y="1538971"/>
                  </a:lnTo>
                  <a:lnTo>
                    <a:pt x="4371210" y="1549236"/>
                  </a:lnTo>
                  <a:lnTo>
                    <a:pt x="4375436" y="1578215"/>
                  </a:lnTo>
                  <a:lnTo>
                    <a:pt x="4379664" y="1610818"/>
                  </a:lnTo>
                  <a:lnTo>
                    <a:pt x="4379664" y="1639195"/>
                  </a:lnTo>
                  <a:lnTo>
                    <a:pt x="4339212" y="1659723"/>
                  </a:lnTo>
                  <a:lnTo>
                    <a:pt x="4294534" y="1677837"/>
                  </a:lnTo>
                  <a:lnTo>
                    <a:pt x="4251666" y="1698364"/>
                  </a:lnTo>
                  <a:lnTo>
                    <a:pt x="4215441" y="1727344"/>
                  </a:lnTo>
                  <a:lnTo>
                    <a:pt x="4205178" y="1721307"/>
                  </a:lnTo>
                  <a:lnTo>
                    <a:pt x="4187064" y="1712855"/>
                  </a:lnTo>
                  <a:lnTo>
                    <a:pt x="4162913" y="1698364"/>
                  </a:lnTo>
                  <a:lnTo>
                    <a:pt x="4142386" y="1688100"/>
                  </a:lnTo>
                  <a:lnTo>
                    <a:pt x="4124274" y="1677837"/>
                  </a:lnTo>
                  <a:lnTo>
                    <a:pt x="4115822" y="1669987"/>
                  </a:lnTo>
                  <a:lnTo>
                    <a:pt x="4120048" y="1668177"/>
                  </a:lnTo>
                  <a:lnTo>
                    <a:pt x="4124274" y="1663951"/>
                  </a:lnTo>
                  <a:lnTo>
                    <a:pt x="4128500" y="1659723"/>
                  </a:lnTo>
                  <a:lnTo>
                    <a:pt x="4128500" y="1655497"/>
                  </a:lnTo>
                  <a:lnTo>
                    <a:pt x="4130310" y="1649460"/>
                  </a:lnTo>
                  <a:lnTo>
                    <a:pt x="4120048" y="1641611"/>
                  </a:lnTo>
                  <a:lnTo>
                    <a:pt x="4106160" y="1639195"/>
                  </a:lnTo>
                  <a:lnTo>
                    <a:pt x="4095897" y="1631348"/>
                  </a:lnTo>
                  <a:lnTo>
                    <a:pt x="4085632" y="1625309"/>
                  </a:lnTo>
                  <a:lnTo>
                    <a:pt x="4091671" y="1625309"/>
                  </a:lnTo>
                  <a:lnTo>
                    <a:pt x="4100123" y="1616857"/>
                  </a:lnTo>
                  <a:lnTo>
                    <a:pt x="4101934" y="1612631"/>
                  </a:lnTo>
                  <a:lnTo>
                    <a:pt x="4106160" y="1612631"/>
                  </a:lnTo>
                  <a:lnTo>
                    <a:pt x="4109783" y="1610818"/>
                  </a:lnTo>
                  <a:lnTo>
                    <a:pt x="4120048" y="1610818"/>
                  </a:lnTo>
                  <a:lnTo>
                    <a:pt x="4130310" y="1610818"/>
                  </a:lnTo>
                  <a:lnTo>
                    <a:pt x="4130310" y="1584254"/>
                  </a:lnTo>
                  <a:lnTo>
                    <a:pt x="4077785" y="1584254"/>
                  </a:lnTo>
                  <a:lnTo>
                    <a:pt x="4067520" y="1563727"/>
                  </a:lnTo>
                  <a:lnTo>
                    <a:pt x="4085632" y="1549236"/>
                  </a:lnTo>
                  <a:lnTo>
                    <a:pt x="4100123" y="1535350"/>
                  </a:lnTo>
                  <a:lnTo>
                    <a:pt x="4115822" y="1529311"/>
                  </a:lnTo>
                  <a:lnTo>
                    <a:pt x="4144198" y="1520859"/>
                  </a:lnTo>
                  <a:lnTo>
                    <a:pt x="4156877" y="1531124"/>
                  </a:lnTo>
                  <a:lnTo>
                    <a:pt x="4162913" y="1543197"/>
                  </a:lnTo>
                  <a:lnTo>
                    <a:pt x="4170763" y="1549236"/>
                  </a:lnTo>
                  <a:lnTo>
                    <a:pt x="4176801" y="1563727"/>
                  </a:lnTo>
                  <a:lnTo>
                    <a:pt x="4199139" y="1545613"/>
                  </a:lnTo>
                  <a:lnTo>
                    <a:pt x="4219667" y="1531124"/>
                  </a:lnTo>
                  <a:lnTo>
                    <a:pt x="4248044" y="1520859"/>
                  </a:lnTo>
                  <a:lnTo>
                    <a:pt x="4251666" y="1531124"/>
                  </a:lnTo>
                  <a:lnTo>
                    <a:pt x="4257703" y="1535350"/>
                  </a:lnTo>
                  <a:lnTo>
                    <a:pt x="4257703" y="1538971"/>
                  </a:lnTo>
                  <a:lnTo>
                    <a:pt x="4261931" y="1538971"/>
                  </a:lnTo>
                  <a:lnTo>
                    <a:pt x="4266157" y="1538971"/>
                  </a:lnTo>
                  <a:lnTo>
                    <a:pt x="4272194" y="1538971"/>
                  </a:lnTo>
                  <a:lnTo>
                    <a:pt x="4290306" y="1529311"/>
                  </a:lnTo>
                  <a:lnTo>
                    <a:pt x="4300571" y="1516633"/>
                  </a:lnTo>
                  <a:lnTo>
                    <a:pt x="4314457" y="1506368"/>
                  </a:lnTo>
                  <a:lnTo>
                    <a:pt x="4328947" y="1496105"/>
                  </a:lnTo>
                  <a:close/>
                  <a:moveTo>
                    <a:pt x="2638425" y="1363281"/>
                  </a:moveTo>
                  <a:lnTo>
                    <a:pt x="2644464" y="1367507"/>
                  </a:lnTo>
                  <a:lnTo>
                    <a:pt x="2648690" y="1371733"/>
                  </a:lnTo>
                  <a:lnTo>
                    <a:pt x="2652916" y="1371733"/>
                  </a:lnTo>
                  <a:lnTo>
                    <a:pt x="2657142" y="1373546"/>
                  </a:lnTo>
                  <a:lnTo>
                    <a:pt x="2657142" y="1377772"/>
                  </a:lnTo>
                  <a:lnTo>
                    <a:pt x="2657142" y="1381998"/>
                  </a:lnTo>
                  <a:lnTo>
                    <a:pt x="2658955" y="1388035"/>
                  </a:lnTo>
                  <a:lnTo>
                    <a:pt x="2666802" y="1400111"/>
                  </a:lnTo>
                  <a:lnTo>
                    <a:pt x="2671028" y="1410376"/>
                  </a:lnTo>
                  <a:lnTo>
                    <a:pt x="2672841" y="1420639"/>
                  </a:lnTo>
                  <a:lnTo>
                    <a:pt x="2677067" y="1435130"/>
                  </a:lnTo>
                  <a:lnTo>
                    <a:pt x="2666802" y="1439357"/>
                  </a:lnTo>
                  <a:lnTo>
                    <a:pt x="2657142" y="1442980"/>
                  </a:lnTo>
                  <a:lnTo>
                    <a:pt x="2644464" y="1442980"/>
                  </a:lnTo>
                  <a:lnTo>
                    <a:pt x="2628765" y="1445395"/>
                  </a:lnTo>
                  <a:lnTo>
                    <a:pt x="2624539" y="1429093"/>
                  </a:lnTo>
                  <a:lnTo>
                    <a:pt x="2620313" y="1410376"/>
                  </a:lnTo>
                  <a:lnTo>
                    <a:pt x="2620313" y="1388035"/>
                  </a:lnTo>
                  <a:lnTo>
                    <a:pt x="2628765" y="1381998"/>
                  </a:lnTo>
                  <a:lnTo>
                    <a:pt x="2630578" y="1373546"/>
                  </a:lnTo>
                  <a:close/>
                  <a:moveTo>
                    <a:pt x="3250641" y="1304111"/>
                  </a:moveTo>
                  <a:lnTo>
                    <a:pt x="3265130" y="1310148"/>
                  </a:lnTo>
                  <a:lnTo>
                    <a:pt x="3279016" y="1318602"/>
                  </a:lnTo>
                  <a:lnTo>
                    <a:pt x="3285055" y="1324639"/>
                  </a:lnTo>
                  <a:lnTo>
                    <a:pt x="3295318" y="1333091"/>
                  </a:lnTo>
                  <a:lnTo>
                    <a:pt x="3307393" y="1343356"/>
                  </a:lnTo>
                  <a:lnTo>
                    <a:pt x="3303167" y="1349392"/>
                  </a:lnTo>
                  <a:lnTo>
                    <a:pt x="3303167" y="1353620"/>
                  </a:lnTo>
                  <a:lnTo>
                    <a:pt x="3299546" y="1353620"/>
                  </a:lnTo>
                  <a:lnTo>
                    <a:pt x="3299546" y="1357242"/>
                  </a:lnTo>
                  <a:lnTo>
                    <a:pt x="3293507" y="1363280"/>
                  </a:lnTo>
                  <a:lnTo>
                    <a:pt x="3293507" y="1367506"/>
                  </a:lnTo>
                  <a:lnTo>
                    <a:pt x="3289280" y="1367506"/>
                  </a:lnTo>
                  <a:lnTo>
                    <a:pt x="3285055" y="1367506"/>
                  </a:lnTo>
                  <a:lnTo>
                    <a:pt x="3280829" y="1371732"/>
                  </a:lnTo>
                  <a:lnTo>
                    <a:pt x="3274790" y="1373543"/>
                  </a:lnTo>
                  <a:lnTo>
                    <a:pt x="3265130" y="1363280"/>
                  </a:lnTo>
                  <a:lnTo>
                    <a:pt x="3254866" y="1353620"/>
                  </a:lnTo>
                  <a:lnTo>
                    <a:pt x="3240375" y="1343356"/>
                  </a:lnTo>
                  <a:lnTo>
                    <a:pt x="3228300" y="1334903"/>
                  </a:lnTo>
                  <a:lnTo>
                    <a:pt x="3236751" y="1310148"/>
                  </a:lnTo>
                  <a:lnTo>
                    <a:pt x="3242790" y="1310148"/>
                  </a:lnTo>
                  <a:lnTo>
                    <a:pt x="3246412" y="1306527"/>
                  </a:lnTo>
                  <a:close/>
                  <a:moveTo>
                    <a:pt x="6004982" y="1290225"/>
                  </a:moveTo>
                  <a:lnTo>
                    <a:pt x="6037585" y="1290225"/>
                  </a:lnTo>
                  <a:lnTo>
                    <a:pt x="6037585" y="1304110"/>
                  </a:lnTo>
                  <a:lnTo>
                    <a:pt x="6030943" y="1304110"/>
                  </a:lnTo>
                  <a:lnTo>
                    <a:pt x="6023094" y="1310149"/>
                  </a:lnTo>
                  <a:lnTo>
                    <a:pt x="6018868" y="1310149"/>
                  </a:lnTo>
                  <a:lnTo>
                    <a:pt x="6012831" y="1310149"/>
                  </a:lnTo>
                  <a:lnTo>
                    <a:pt x="6012831" y="1306526"/>
                  </a:lnTo>
                  <a:lnTo>
                    <a:pt x="6009208" y="1300489"/>
                  </a:lnTo>
                  <a:lnTo>
                    <a:pt x="6009208" y="1296261"/>
                  </a:lnTo>
                  <a:lnTo>
                    <a:pt x="6004982" y="1292035"/>
                  </a:lnTo>
                  <a:close/>
                  <a:moveTo>
                    <a:pt x="2004480" y="1247358"/>
                  </a:moveTo>
                  <a:lnTo>
                    <a:pt x="2036480" y="1267283"/>
                  </a:lnTo>
                  <a:lnTo>
                    <a:pt x="2064857" y="1292037"/>
                  </a:lnTo>
                  <a:lnTo>
                    <a:pt x="2093233" y="1318602"/>
                  </a:lnTo>
                  <a:lnTo>
                    <a:pt x="2083574" y="1318602"/>
                  </a:lnTo>
                  <a:lnTo>
                    <a:pt x="2075120" y="1328865"/>
                  </a:lnTo>
                  <a:lnTo>
                    <a:pt x="2069083" y="1333091"/>
                  </a:lnTo>
                  <a:lnTo>
                    <a:pt x="2058818" y="1333091"/>
                  </a:lnTo>
                  <a:lnTo>
                    <a:pt x="2046743" y="1334904"/>
                  </a:lnTo>
                  <a:lnTo>
                    <a:pt x="2030441" y="1334904"/>
                  </a:lnTo>
                  <a:lnTo>
                    <a:pt x="2016555" y="1320413"/>
                  </a:lnTo>
                  <a:lnTo>
                    <a:pt x="2002065" y="1310148"/>
                  </a:lnTo>
                  <a:lnTo>
                    <a:pt x="1983953" y="1304112"/>
                  </a:lnTo>
                  <a:lnTo>
                    <a:pt x="1983953" y="1296263"/>
                  </a:lnTo>
                  <a:lnTo>
                    <a:pt x="2016555" y="1277546"/>
                  </a:lnTo>
                  <a:lnTo>
                    <a:pt x="2012329" y="1271509"/>
                  </a:lnTo>
                  <a:lnTo>
                    <a:pt x="2008103" y="1267283"/>
                  </a:lnTo>
                  <a:lnTo>
                    <a:pt x="2008103" y="1261245"/>
                  </a:lnTo>
                  <a:close/>
                  <a:moveTo>
                    <a:pt x="9772438" y="1147133"/>
                  </a:moveTo>
                  <a:lnTo>
                    <a:pt x="9780288" y="1157397"/>
                  </a:lnTo>
                  <a:lnTo>
                    <a:pt x="9786324" y="1165245"/>
                  </a:lnTo>
                  <a:lnTo>
                    <a:pt x="9794778" y="1165245"/>
                  </a:lnTo>
                  <a:lnTo>
                    <a:pt x="9798400" y="1167660"/>
                  </a:lnTo>
                  <a:lnTo>
                    <a:pt x="9800815" y="1167660"/>
                  </a:lnTo>
                  <a:lnTo>
                    <a:pt x="9808664" y="1167660"/>
                  </a:lnTo>
                  <a:lnTo>
                    <a:pt x="9812890" y="1167660"/>
                  </a:lnTo>
                  <a:lnTo>
                    <a:pt x="9814701" y="1167660"/>
                  </a:lnTo>
                  <a:lnTo>
                    <a:pt x="9823155" y="1171284"/>
                  </a:lnTo>
                  <a:lnTo>
                    <a:pt x="9826776" y="1177925"/>
                  </a:lnTo>
                  <a:lnTo>
                    <a:pt x="9812890" y="1190000"/>
                  </a:lnTo>
                  <a:lnTo>
                    <a:pt x="9798400" y="1200263"/>
                  </a:lnTo>
                  <a:lnTo>
                    <a:pt x="9727760" y="1206302"/>
                  </a:lnTo>
                  <a:lnTo>
                    <a:pt x="9727760" y="1177925"/>
                  </a:lnTo>
                  <a:lnTo>
                    <a:pt x="9738025" y="1167660"/>
                  </a:lnTo>
                  <a:lnTo>
                    <a:pt x="9748288" y="1161624"/>
                  </a:lnTo>
                  <a:lnTo>
                    <a:pt x="9757947" y="1153170"/>
                  </a:lnTo>
                  <a:close/>
                  <a:moveTo>
                    <a:pt x="2154225" y="1087972"/>
                  </a:moveTo>
                  <a:lnTo>
                    <a:pt x="2156036" y="1102462"/>
                  </a:lnTo>
                  <a:lnTo>
                    <a:pt x="2156036" y="1112727"/>
                  </a:lnTo>
                  <a:lnTo>
                    <a:pt x="2160262" y="1116953"/>
                  </a:lnTo>
                  <a:lnTo>
                    <a:pt x="2164488" y="1121181"/>
                  </a:lnTo>
                  <a:lnTo>
                    <a:pt x="2168716" y="1122992"/>
                  </a:lnTo>
                  <a:lnTo>
                    <a:pt x="2174753" y="1131444"/>
                  </a:lnTo>
                  <a:lnTo>
                    <a:pt x="2178979" y="1137483"/>
                  </a:lnTo>
                  <a:lnTo>
                    <a:pt x="2174753" y="1145934"/>
                  </a:lnTo>
                  <a:lnTo>
                    <a:pt x="2170527" y="1156198"/>
                  </a:lnTo>
                  <a:lnTo>
                    <a:pt x="2168716" y="1164652"/>
                  </a:lnTo>
                  <a:lnTo>
                    <a:pt x="2164488" y="1170688"/>
                  </a:lnTo>
                  <a:lnTo>
                    <a:pt x="2160262" y="1185177"/>
                  </a:lnTo>
                  <a:lnTo>
                    <a:pt x="2174150" y="1189405"/>
                  </a:lnTo>
                  <a:lnTo>
                    <a:pt x="2181997" y="1195441"/>
                  </a:lnTo>
                  <a:lnTo>
                    <a:pt x="2188036" y="1203895"/>
                  </a:lnTo>
                  <a:lnTo>
                    <a:pt x="2192262" y="1209932"/>
                  </a:lnTo>
                  <a:lnTo>
                    <a:pt x="2192262" y="1224424"/>
                  </a:lnTo>
                  <a:lnTo>
                    <a:pt x="2192262" y="1238912"/>
                  </a:lnTo>
                  <a:lnTo>
                    <a:pt x="2181997" y="1247366"/>
                  </a:lnTo>
                  <a:lnTo>
                    <a:pt x="2174150" y="1253403"/>
                  </a:lnTo>
                  <a:lnTo>
                    <a:pt x="2169922" y="1263669"/>
                  </a:lnTo>
                  <a:lnTo>
                    <a:pt x="2168111" y="1275744"/>
                  </a:lnTo>
                  <a:lnTo>
                    <a:pt x="2160262" y="1290233"/>
                  </a:lnTo>
                  <a:lnTo>
                    <a:pt x="2210979" y="1290233"/>
                  </a:lnTo>
                  <a:lnTo>
                    <a:pt x="2210979" y="1321024"/>
                  </a:lnTo>
                  <a:lnTo>
                    <a:pt x="2217016" y="1349401"/>
                  </a:lnTo>
                  <a:lnTo>
                    <a:pt x="2239355" y="1349401"/>
                  </a:lnTo>
                  <a:lnTo>
                    <a:pt x="2249618" y="1339136"/>
                  </a:lnTo>
                  <a:lnTo>
                    <a:pt x="2259883" y="1328873"/>
                  </a:lnTo>
                  <a:lnTo>
                    <a:pt x="2270146" y="1318608"/>
                  </a:lnTo>
                  <a:lnTo>
                    <a:pt x="2288260" y="1310156"/>
                  </a:lnTo>
                  <a:lnTo>
                    <a:pt x="2288260" y="1333099"/>
                  </a:lnTo>
                  <a:lnTo>
                    <a:pt x="2284033" y="1361476"/>
                  </a:lnTo>
                  <a:lnTo>
                    <a:pt x="2282221" y="1386231"/>
                  </a:lnTo>
                  <a:lnTo>
                    <a:pt x="2282221" y="1402532"/>
                  </a:lnTo>
                  <a:lnTo>
                    <a:pt x="2277995" y="1414608"/>
                  </a:lnTo>
                  <a:lnTo>
                    <a:pt x="2284033" y="1420647"/>
                  </a:lnTo>
                  <a:lnTo>
                    <a:pt x="2288260" y="1424873"/>
                  </a:lnTo>
                  <a:lnTo>
                    <a:pt x="2292486" y="1429099"/>
                  </a:lnTo>
                  <a:lnTo>
                    <a:pt x="2298522" y="1430910"/>
                  </a:lnTo>
                  <a:lnTo>
                    <a:pt x="2308787" y="1435136"/>
                  </a:lnTo>
                  <a:lnTo>
                    <a:pt x="2326899" y="1406759"/>
                  </a:lnTo>
                  <a:lnTo>
                    <a:pt x="2340787" y="1374155"/>
                  </a:lnTo>
                  <a:lnTo>
                    <a:pt x="2340787" y="1349401"/>
                  </a:lnTo>
                  <a:lnTo>
                    <a:pt x="2336559" y="1324646"/>
                  </a:lnTo>
                  <a:lnTo>
                    <a:pt x="2336559" y="1299892"/>
                  </a:lnTo>
                  <a:lnTo>
                    <a:pt x="2344408" y="1275139"/>
                  </a:lnTo>
                  <a:lnTo>
                    <a:pt x="2364936" y="1257026"/>
                  </a:lnTo>
                  <a:lnTo>
                    <a:pt x="2372785" y="1248574"/>
                  </a:lnTo>
                  <a:lnTo>
                    <a:pt x="2378825" y="1248574"/>
                  </a:lnTo>
                  <a:lnTo>
                    <a:pt x="2386672" y="1252800"/>
                  </a:lnTo>
                  <a:lnTo>
                    <a:pt x="2392711" y="1257026"/>
                  </a:lnTo>
                  <a:lnTo>
                    <a:pt x="2396936" y="1263064"/>
                  </a:lnTo>
                  <a:lnTo>
                    <a:pt x="2404786" y="1271518"/>
                  </a:lnTo>
                  <a:lnTo>
                    <a:pt x="2406597" y="1277555"/>
                  </a:lnTo>
                  <a:lnTo>
                    <a:pt x="2414446" y="1281781"/>
                  </a:lnTo>
                  <a:lnTo>
                    <a:pt x="2418672" y="1290233"/>
                  </a:lnTo>
                  <a:lnTo>
                    <a:pt x="2432558" y="1290233"/>
                  </a:lnTo>
                  <a:lnTo>
                    <a:pt x="2448859" y="1281781"/>
                  </a:lnTo>
                  <a:lnTo>
                    <a:pt x="2466973" y="1277555"/>
                  </a:lnTo>
                  <a:lnTo>
                    <a:pt x="2480859" y="1289630"/>
                  </a:lnTo>
                  <a:lnTo>
                    <a:pt x="2480859" y="1318005"/>
                  </a:lnTo>
                  <a:lnTo>
                    <a:pt x="2480859" y="1332496"/>
                  </a:lnTo>
                  <a:lnTo>
                    <a:pt x="2476633" y="1357250"/>
                  </a:lnTo>
                  <a:lnTo>
                    <a:pt x="2474821" y="1388043"/>
                  </a:lnTo>
                  <a:lnTo>
                    <a:pt x="2466973" y="1424873"/>
                  </a:lnTo>
                  <a:lnTo>
                    <a:pt x="2460934" y="1453250"/>
                  </a:lnTo>
                  <a:lnTo>
                    <a:pt x="2456708" y="1473779"/>
                  </a:lnTo>
                  <a:lnTo>
                    <a:pt x="2442823" y="1473779"/>
                  </a:lnTo>
                  <a:lnTo>
                    <a:pt x="2434973" y="1471968"/>
                  </a:lnTo>
                  <a:lnTo>
                    <a:pt x="2428937" y="1467740"/>
                  </a:lnTo>
                  <a:lnTo>
                    <a:pt x="2421088" y="1463513"/>
                  </a:lnTo>
                  <a:lnTo>
                    <a:pt x="2410823" y="1459287"/>
                  </a:lnTo>
                  <a:lnTo>
                    <a:pt x="2410823" y="1467740"/>
                  </a:lnTo>
                  <a:lnTo>
                    <a:pt x="2415048" y="1471968"/>
                  </a:lnTo>
                  <a:lnTo>
                    <a:pt x="2419276" y="1473779"/>
                  </a:lnTo>
                  <a:lnTo>
                    <a:pt x="2421088" y="1478005"/>
                  </a:lnTo>
                  <a:lnTo>
                    <a:pt x="2421088" y="1482231"/>
                  </a:lnTo>
                  <a:lnTo>
                    <a:pt x="2425313" y="1488269"/>
                  </a:lnTo>
                  <a:lnTo>
                    <a:pt x="2425313" y="1500343"/>
                  </a:lnTo>
                  <a:lnTo>
                    <a:pt x="2326296" y="1506381"/>
                  </a:lnTo>
                  <a:lnTo>
                    <a:pt x="2326296" y="1514833"/>
                  </a:lnTo>
                  <a:lnTo>
                    <a:pt x="2334146" y="1535360"/>
                  </a:lnTo>
                  <a:lnTo>
                    <a:pt x="2329919" y="1557700"/>
                  </a:lnTo>
                  <a:lnTo>
                    <a:pt x="2325691" y="1592717"/>
                  </a:lnTo>
                  <a:lnTo>
                    <a:pt x="2307579" y="1592717"/>
                  </a:lnTo>
                  <a:lnTo>
                    <a:pt x="2283428" y="1578226"/>
                  </a:lnTo>
                  <a:lnTo>
                    <a:pt x="2249015" y="1569775"/>
                  </a:lnTo>
                  <a:lnTo>
                    <a:pt x="2249015" y="1577624"/>
                  </a:lnTo>
                  <a:lnTo>
                    <a:pt x="2255052" y="1577624"/>
                  </a:lnTo>
                  <a:lnTo>
                    <a:pt x="2262901" y="1583660"/>
                  </a:lnTo>
                  <a:lnTo>
                    <a:pt x="2267127" y="1587886"/>
                  </a:lnTo>
                  <a:lnTo>
                    <a:pt x="2268938" y="1592112"/>
                  </a:lnTo>
                  <a:lnTo>
                    <a:pt x="2273166" y="1596338"/>
                  </a:lnTo>
                  <a:lnTo>
                    <a:pt x="2277392" y="1606603"/>
                  </a:lnTo>
                  <a:lnTo>
                    <a:pt x="2277392" y="1616867"/>
                  </a:lnTo>
                  <a:lnTo>
                    <a:pt x="2273166" y="1625319"/>
                  </a:lnTo>
                  <a:lnTo>
                    <a:pt x="2267127" y="1631356"/>
                  </a:lnTo>
                  <a:lnTo>
                    <a:pt x="2262901" y="1639809"/>
                  </a:lnTo>
                  <a:lnTo>
                    <a:pt x="2244789" y="1654298"/>
                  </a:lnTo>
                  <a:lnTo>
                    <a:pt x="2230901" y="1668788"/>
                  </a:lnTo>
                  <a:lnTo>
                    <a:pt x="2224865" y="1685089"/>
                  </a:lnTo>
                  <a:lnTo>
                    <a:pt x="2217016" y="1711655"/>
                  </a:lnTo>
                  <a:lnTo>
                    <a:pt x="2203130" y="1711655"/>
                  </a:lnTo>
                  <a:lnTo>
                    <a:pt x="2192865" y="1707427"/>
                  </a:lnTo>
                  <a:lnTo>
                    <a:pt x="2182602" y="1703201"/>
                  </a:lnTo>
                  <a:lnTo>
                    <a:pt x="2174753" y="1698975"/>
                  </a:lnTo>
                  <a:lnTo>
                    <a:pt x="2160867" y="1697164"/>
                  </a:lnTo>
                  <a:lnTo>
                    <a:pt x="2160867" y="1703201"/>
                  </a:lnTo>
                  <a:lnTo>
                    <a:pt x="2178979" y="1703201"/>
                  </a:lnTo>
                  <a:lnTo>
                    <a:pt x="2183205" y="1711655"/>
                  </a:lnTo>
                  <a:lnTo>
                    <a:pt x="2185017" y="1717692"/>
                  </a:lnTo>
                  <a:lnTo>
                    <a:pt x="2189244" y="1721918"/>
                  </a:lnTo>
                  <a:lnTo>
                    <a:pt x="2189244" y="1727956"/>
                  </a:lnTo>
                  <a:lnTo>
                    <a:pt x="2193469" y="1740031"/>
                  </a:lnTo>
                  <a:lnTo>
                    <a:pt x="2193469" y="1750294"/>
                  </a:lnTo>
                  <a:lnTo>
                    <a:pt x="2160867" y="1760559"/>
                  </a:lnTo>
                  <a:lnTo>
                    <a:pt x="2132490" y="1778672"/>
                  </a:lnTo>
                  <a:lnTo>
                    <a:pt x="2114376" y="1799200"/>
                  </a:lnTo>
                  <a:lnTo>
                    <a:pt x="2102301" y="1831804"/>
                  </a:lnTo>
                  <a:lnTo>
                    <a:pt x="2102301" y="1878898"/>
                  </a:lnTo>
                  <a:lnTo>
                    <a:pt x="2114376" y="1907275"/>
                  </a:lnTo>
                  <a:lnTo>
                    <a:pt x="2122225" y="1945915"/>
                  </a:lnTo>
                  <a:lnTo>
                    <a:pt x="2122225" y="1984554"/>
                  </a:lnTo>
                  <a:lnTo>
                    <a:pt x="2160867" y="1984554"/>
                  </a:lnTo>
                  <a:lnTo>
                    <a:pt x="2160867" y="2002667"/>
                  </a:lnTo>
                  <a:lnTo>
                    <a:pt x="2168716" y="2008705"/>
                  </a:lnTo>
                  <a:lnTo>
                    <a:pt x="2168716" y="2017157"/>
                  </a:lnTo>
                  <a:lnTo>
                    <a:pt x="2168716" y="2023196"/>
                  </a:lnTo>
                  <a:lnTo>
                    <a:pt x="2168716" y="2027423"/>
                  </a:lnTo>
                  <a:lnTo>
                    <a:pt x="2168716" y="2031648"/>
                  </a:lnTo>
                  <a:lnTo>
                    <a:pt x="2168716" y="2033459"/>
                  </a:lnTo>
                  <a:lnTo>
                    <a:pt x="2170527" y="2037686"/>
                  </a:lnTo>
                  <a:lnTo>
                    <a:pt x="2182602" y="2037686"/>
                  </a:lnTo>
                  <a:lnTo>
                    <a:pt x="2192865" y="2041911"/>
                  </a:lnTo>
                  <a:lnTo>
                    <a:pt x="2217016" y="2037686"/>
                  </a:lnTo>
                  <a:lnTo>
                    <a:pt x="2241166" y="2047950"/>
                  </a:lnTo>
                  <a:lnTo>
                    <a:pt x="2267732" y="2066061"/>
                  </a:lnTo>
                  <a:lnTo>
                    <a:pt x="2291881" y="2090815"/>
                  </a:lnTo>
                  <a:lnTo>
                    <a:pt x="2312410" y="2113155"/>
                  </a:lnTo>
                  <a:lnTo>
                    <a:pt x="2337767" y="2125833"/>
                  </a:lnTo>
                  <a:lnTo>
                    <a:pt x="2348031" y="2130059"/>
                  </a:lnTo>
                  <a:lnTo>
                    <a:pt x="2354068" y="2131872"/>
                  </a:lnTo>
                  <a:lnTo>
                    <a:pt x="2361917" y="2130059"/>
                  </a:lnTo>
                  <a:lnTo>
                    <a:pt x="2367956" y="2130059"/>
                  </a:lnTo>
                  <a:lnTo>
                    <a:pt x="2372182" y="2125833"/>
                  </a:lnTo>
                  <a:lnTo>
                    <a:pt x="2380032" y="2121608"/>
                  </a:lnTo>
                  <a:lnTo>
                    <a:pt x="2381843" y="2117381"/>
                  </a:lnTo>
                  <a:lnTo>
                    <a:pt x="2389692" y="2117381"/>
                  </a:lnTo>
                  <a:lnTo>
                    <a:pt x="2446445" y="2131872"/>
                  </a:lnTo>
                  <a:lnTo>
                    <a:pt x="2452482" y="2170506"/>
                  </a:lnTo>
                  <a:lnTo>
                    <a:pt x="2460332" y="2198884"/>
                  </a:lnTo>
                  <a:lnTo>
                    <a:pt x="2464558" y="2221222"/>
                  </a:lnTo>
                  <a:lnTo>
                    <a:pt x="2466368" y="2241748"/>
                  </a:lnTo>
                  <a:lnTo>
                    <a:pt x="2474217" y="2264088"/>
                  </a:lnTo>
                  <a:lnTo>
                    <a:pt x="2492329" y="2288848"/>
                  </a:lnTo>
                  <a:lnTo>
                    <a:pt x="2512859" y="2321450"/>
                  </a:lnTo>
                  <a:lnTo>
                    <a:pt x="2518896" y="2317224"/>
                  </a:lnTo>
                  <a:lnTo>
                    <a:pt x="2523122" y="2317224"/>
                  </a:lnTo>
                  <a:lnTo>
                    <a:pt x="2527348" y="2312999"/>
                  </a:lnTo>
                  <a:lnTo>
                    <a:pt x="2531574" y="2312999"/>
                  </a:lnTo>
                  <a:lnTo>
                    <a:pt x="2537612" y="2311186"/>
                  </a:lnTo>
                  <a:lnTo>
                    <a:pt x="2541839" y="2311186"/>
                  </a:lnTo>
                  <a:lnTo>
                    <a:pt x="2541839" y="2306961"/>
                  </a:lnTo>
                  <a:lnTo>
                    <a:pt x="2541839" y="2302732"/>
                  </a:lnTo>
                  <a:lnTo>
                    <a:pt x="2546065" y="2296697"/>
                  </a:lnTo>
                  <a:lnTo>
                    <a:pt x="2546065" y="2274355"/>
                  </a:lnTo>
                  <a:lnTo>
                    <a:pt x="2541839" y="2245973"/>
                  </a:lnTo>
                  <a:lnTo>
                    <a:pt x="2533989" y="2210958"/>
                  </a:lnTo>
                  <a:lnTo>
                    <a:pt x="2523727" y="2178354"/>
                  </a:lnTo>
                  <a:lnTo>
                    <a:pt x="2552103" y="2163865"/>
                  </a:lnTo>
                  <a:lnTo>
                    <a:pt x="2580480" y="2143342"/>
                  </a:lnTo>
                  <a:lnTo>
                    <a:pt x="2598592" y="2114966"/>
                  </a:lnTo>
                  <a:lnTo>
                    <a:pt x="2608855" y="2078136"/>
                  </a:lnTo>
                  <a:lnTo>
                    <a:pt x="2613082" y="2057609"/>
                  </a:lnTo>
                  <a:lnTo>
                    <a:pt x="2608855" y="2025007"/>
                  </a:lnTo>
                  <a:lnTo>
                    <a:pt x="2608855" y="1992404"/>
                  </a:lnTo>
                  <a:lnTo>
                    <a:pt x="2594969" y="1986366"/>
                  </a:lnTo>
                  <a:lnTo>
                    <a:pt x="2588932" y="1982139"/>
                  </a:lnTo>
                  <a:lnTo>
                    <a:pt x="2581083" y="1977913"/>
                  </a:lnTo>
                  <a:lnTo>
                    <a:pt x="2575046" y="1971878"/>
                  </a:lnTo>
                  <a:lnTo>
                    <a:pt x="2570818" y="1959804"/>
                  </a:lnTo>
                  <a:lnTo>
                    <a:pt x="2584706" y="1935045"/>
                  </a:lnTo>
                  <a:lnTo>
                    <a:pt x="2590743" y="1906670"/>
                  </a:lnTo>
                  <a:lnTo>
                    <a:pt x="2584706" y="1875880"/>
                  </a:lnTo>
                  <a:lnTo>
                    <a:pt x="2576857" y="1843276"/>
                  </a:lnTo>
                  <a:lnTo>
                    <a:pt x="2566592" y="1806446"/>
                  </a:lnTo>
                  <a:lnTo>
                    <a:pt x="2562366" y="1771427"/>
                  </a:lnTo>
                  <a:lnTo>
                    <a:pt x="2570215" y="1771427"/>
                  </a:lnTo>
                  <a:lnTo>
                    <a:pt x="2570215" y="1762973"/>
                  </a:lnTo>
                  <a:lnTo>
                    <a:pt x="2619119" y="1771427"/>
                  </a:lnTo>
                  <a:lnTo>
                    <a:pt x="2661382" y="1771427"/>
                  </a:lnTo>
                  <a:lnTo>
                    <a:pt x="2707872" y="1762973"/>
                  </a:lnTo>
                  <a:lnTo>
                    <a:pt x="2718135" y="1781087"/>
                  </a:lnTo>
                  <a:lnTo>
                    <a:pt x="2728400" y="1805841"/>
                  </a:lnTo>
                  <a:lnTo>
                    <a:pt x="2740475" y="1823954"/>
                  </a:lnTo>
                  <a:lnTo>
                    <a:pt x="2750738" y="1832408"/>
                  </a:lnTo>
                  <a:lnTo>
                    <a:pt x="2756777" y="1834219"/>
                  </a:lnTo>
                  <a:lnTo>
                    <a:pt x="2768852" y="1834219"/>
                  </a:lnTo>
                  <a:lnTo>
                    <a:pt x="2779115" y="1838445"/>
                  </a:lnTo>
                  <a:lnTo>
                    <a:pt x="2789380" y="1842671"/>
                  </a:lnTo>
                  <a:lnTo>
                    <a:pt x="2797229" y="1848710"/>
                  </a:lnTo>
                  <a:lnTo>
                    <a:pt x="2799040" y="1866823"/>
                  </a:lnTo>
                  <a:lnTo>
                    <a:pt x="2806889" y="1899426"/>
                  </a:lnTo>
                  <a:lnTo>
                    <a:pt x="2811115" y="1927801"/>
                  </a:lnTo>
                  <a:lnTo>
                    <a:pt x="2817152" y="1948330"/>
                  </a:lnTo>
                  <a:lnTo>
                    <a:pt x="2821378" y="1952557"/>
                  </a:lnTo>
                  <a:lnTo>
                    <a:pt x="2827417" y="1958595"/>
                  </a:lnTo>
                  <a:lnTo>
                    <a:pt x="2835266" y="1962823"/>
                  </a:lnTo>
                  <a:lnTo>
                    <a:pt x="2841303" y="1971273"/>
                  </a:lnTo>
                  <a:lnTo>
                    <a:pt x="2853379" y="1973086"/>
                  </a:lnTo>
                  <a:lnTo>
                    <a:pt x="2855189" y="1981536"/>
                  </a:lnTo>
                  <a:lnTo>
                    <a:pt x="2883567" y="1959198"/>
                  </a:lnTo>
                  <a:lnTo>
                    <a:pt x="2905907" y="1932632"/>
                  </a:lnTo>
                  <a:lnTo>
                    <a:pt x="2922208" y="1904257"/>
                  </a:lnTo>
                  <a:lnTo>
                    <a:pt x="2950585" y="1881917"/>
                  </a:lnTo>
                  <a:lnTo>
                    <a:pt x="2954810" y="1906670"/>
                  </a:lnTo>
                  <a:lnTo>
                    <a:pt x="2965073" y="1921160"/>
                  </a:lnTo>
                  <a:lnTo>
                    <a:pt x="2978962" y="1935650"/>
                  </a:lnTo>
                  <a:lnTo>
                    <a:pt x="2992848" y="1950143"/>
                  </a:lnTo>
                  <a:lnTo>
                    <a:pt x="3004923" y="1968255"/>
                  </a:lnTo>
                  <a:lnTo>
                    <a:pt x="3004923" y="1974291"/>
                  </a:lnTo>
                  <a:lnTo>
                    <a:pt x="3004923" y="1982743"/>
                  </a:lnTo>
                  <a:lnTo>
                    <a:pt x="3000696" y="1986970"/>
                  </a:lnTo>
                  <a:lnTo>
                    <a:pt x="3000696" y="1993007"/>
                  </a:lnTo>
                  <a:lnTo>
                    <a:pt x="2996470" y="2001461"/>
                  </a:lnTo>
                  <a:lnTo>
                    <a:pt x="3000696" y="2007498"/>
                  </a:lnTo>
                  <a:lnTo>
                    <a:pt x="3004923" y="2015949"/>
                  </a:lnTo>
                  <a:lnTo>
                    <a:pt x="3006733" y="2017763"/>
                  </a:lnTo>
                  <a:lnTo>
                    <a:pt x="3014583" y="2017763"/>
                  </a:lnTo>
                  <a:lnTo>
                    <a:pt x="3020620" y="2017763"/>
                  </a:lnTo>
                  <a:lnTo>
                    <a:pt x="3024847" y="2017763"/>
                  </a:lnTo>
                  <a:lnTo>
                    <a:pt x="3032695" y="2017763"/>
                  </a:lnTo>
                  <a:lnTo>
                    <a:pt x="3034508" y="2021988"/>
                  </a:lnTo>
                  <a:lnTo>
                    <a:pt x="3046583" y="2050365"/>
                  </a:lnTo>
                  <a:lnTo>
                    <a:pt x="3046583" y="2072702"/>
                  </a:lnTo>
                  <a:lnTo>
                    <a:pt x="3042357" y="2093231"/>
                  </a:lnTo>
                  <a:lnTo>
                    <a:pt x="3048394" y="2111345"/>
                  </a:lnTo>
                  <a:lnTo>
                    <a:pt x="3074960" y="2131872"/>
                  </a:lnTo>
                  <a:lnTo>
                    <a:pt x="3052620" y="2174734"/>
                  </a:lnTo>
                  <a:lnTo>
                    <a:pt x="3028469" y="2211563"/>
                  </a:lnTo>
                  <a:lnTo>
                    <a:pt x="3034508" y="2211563"/>
                  </a:lnTo>
                  <a:lnTo>
                    <a:pt x="3056846" y="2189223"/>
                  </a:lnTo>
                  <a:lnTo>
                    <a:pt x="3077373" y="2171112"/>
                  </a:lnTo>
                  <a:lnTo>
                    <a:pt x="3095487" y="2150589"/>
                  </a:lnTo>
                  <a:lnTo>
                    <a:pt x="3119639" y="2156621"/>
                  </a:lnTo>
                  <a:lnTo>
                    <a:pt x="3133525" y="2171112"/>
                  </a:lnTo>
                  <a:lnTo>
                    <a:pt x="3147410" y="2189223"/>
                  </a:lnTo>
                  <a:lnTo>
                    <a:pt x="3151637" y="2217600"/>
                  </a:lnTo>
                  <a:lnTo>
                    <a:pt x="3188466" y="2217600"/>
                  </a:lnTo>
                  <a:lnTo>
                    <a:pt x="3188466" y="2227864"/>
                  </a:lnTo>
                  <a:lnTo>
                    <a:pt x="3190278" y="2236316"/>
                  </a:lnTo>
                  <a:lnTo>
                    <a:pt x="3190278" y="2246578"/>
                  </a:lnTo>
                  <a:lnTo>
                    <a:pt x="3194505" y="2256842"/>
                  </a:lnTo>
                  <a:lnTo>
                    <a:pt x="3190278" y="2268920"/>
                  </a:lnTo>
                  <a:lnTo>
                    <a:pt x="3190278" y="2274957"/>
                  </a:lnTo>
                  <a:lnTo>
                    <a:pt x="3190278" y="2283413"/>
                  </a:lnTo>
                  <a:lnTo>
                    <a:pt x="3194505" y="2285224"/>
                  </a:lnTo>
                  <a:lnTo>
                    <a:pt x="3194505" y="2293677"/>
                  </a:lnTo>
                  <a:lnTo>
                    <a:pt x="3194505" y="2297903"/>
                  </a:lnTo>
                  <a:lnTo>
                    <a:pt x="3194505" y="2303941"/>
                  </a:lnTo>
                  <a:lnTo>
                    <a:pt x="3155863" y="2332317"/>
                  </a:lnTo>
                  <a:lnTo>
                    <a:pt x="3113600" y="2350426"/>
                  </a:lnTo>
                  <a:lnTo>
                    <a:pt x="3064695" y="2360690"/>
                  </a:lnTo>
                  <a:lnTo>
                    <a:pt x="3013980" y="2366727"/>
                  </a:lnTo>
                  <a:lnTo>
                    <a:pt x="2965073" y="2375178"/>
                  </a:lnTo>
                  <a:lnTo>
                    <a:pt x="2914358" y="2381217"/>
                  </a:lnTo>
                  <a:lnTo>
                    <a:pt x="2872095" y="2395706"/>
                  </a:lnTo>
                  <a:lnTo>
                    <a:pt x="2833453" y="2413820"/>
                  </a:lnTo>
                  <a:lnTo>
                    <a:pt x="2805076" y="2446423"/>
                  </a:lnTo>
                  <a:lnTo>
                    <a:pt x="2812925" y="2446423"/>
                  </a:lnTo>
                  <a:lnTo>
                    <a:pt x="2847341" y="2421668"/>
                  </a:lnTo>
                  <a:lnTo>
                    <a:pt x="2889605" y="2403554"/>
                  </a:lnTo>
                  <a:lnTo>
                    <a:pt x="2936093" y="2393291"/>
                  </a:lnTo>
                  <a:lnTo>
                    <a:pt x="2937904" y="2399328"/>
                  </a:lnTo>
                  <a:lnTo>
                    <a:pt x="2942130" y="2407782"/>
                  </a:lnTo>
                  <a:lnTo>
                    <a:pt x="2946358" y="2409593"/>
                  </a:lnTo>
                  <a:lnTo>
                    <a:pt x="2952395" y="2413820"/>
                  </a:lnTo>
                  <a:lnTo>
                    <a:pt x="2960244" y="2418046"/>
                  </a:lnTo>
                  <a:lnTo>
                    <a:pt x="2966281" y="2424085"/>
                  </a:lnTo>
                  <a:lnTo>
                    <a:pt x="2956018" y="2442196"/>
                  </a:lnTo>
                  <a:lnTo>
                    <a:pt x="2949979" y="2456688"/>
                  </a:lnTo>
                  <a:lnTo>
                    <a:pt x="2945754" y="2471177"/>
                  </a:lnTo>
                  <a:lnTo>
                    <a:pt x="2941527" y="2493517"/>
                  </a:lnTo>
                  <a:lnTo>
                    <a:pt x="2969904" y="2508008"/>
                  </a:lnTo>
                  <a:lnTo>
                    <a:pt x="2988017" y="2528535"/>
                  </a:lnTo>
                  <a:lnTo>
                    <a:pt x="3001905" y="2549062"/>
                  </a:lnTo>
                  <a:lnTo>
                    <a:pt x="3020017" y="2571402"/>
                  </a:lnTo>
                  <a:lnTo>
                    <a:pt x="3020017" y="2577441"/>
                  </a:lnTo>
                  <a:lnTo>
                    <a:pt x="3020017" y="2581666"/>
                  </a:lnTo>
                  <a:lnTo>
                    <a:pt x="3015790" y="2581666"/>
                  </a:lnTo>
                  <a:lnTo>
                    <a:pt x="3015790" y="2585892"/>
                  </a:lnTo>
                  <a:lnTo>
                    <a:pt x="3011564" y="2590118"/>
                  </a:lnTo>
                  <a:lnTo>
                    <a:pt x="2991036" y="2614871"/>
                  </a:lnTo>
                  <a:lnTo>
                    <a:pt x="2962660" y="2635401"/>
                  </a:lnTo>
                  <a:lnTo>
                    <a:pt x="2926433" y="2649889"/>
                  </a:lnTo>
                  <a:lnTo>
                    <a:pt x="2926433" y="2619099"/>
                  </a:lnTo>
                  <a:lnTo>
                    <a:pt x="2944546" y="2607025"/>
                  </a:lnTo>
                  <a:lnTo>
                    <a:pt x="2958434" y="2596760"/>
                  </a:lnTo>
                  <a:lnTo>
                    <a:pt x="2972319" y="2578648"/>
                  </a:lnTo>
                  <a:lnTo>
                    <a:pt x="2958434" y="2572611"/>
                  </a:lnTo>
                  <a:lnTo>
                    <a:pt x="2958434" y="2564156"/>
                  </a:lnTo>
                  <a:lnTo>
                    <a:pt x="2954206" y="2564156"/>
                  </a:lnTo>
                  <a:lnTo>
                    <a:pt x="2949979" y="2564156"/>
                  </a:lnTo>
                  <a:lnTo>
                    <a:pt x="2949979" y="2568384"/>
                  </a:lnTo>
                  <a:lnTo>
                    <a:pt x="2949979" y="2572611"/>
                  </a:lnTo>
                  <a:lnTo>
                    <a:pt x="2925831" y="2590723"/>
                  </a:lnTo>
                  <a:lnTo>
                    <a:pt x="2893226" y="2605212"/>
                  </a:lnTo>
                  <a:lnTo>
                    <a:pt x="2866661" y="2615476"/>
                  </a:lnTo>
                  <a:lnTo>
                    <a:pt x="2838284" y="2629967"/>
                  </a:lnTo>
                  <a:lnTo>
                    <a:pt x="2811718" y="2648077"/>
                  </a:lnTo>
                  <a:lnTo>
                    <a:pt x="2795417" y="2672833"/>
                  </a:lnTo>
                  <a:lnTo>
                    <a:pt x="2783341" y="2707850"/>
                  </a:lnTo>
                  <a:lnTo>
                    <a:pt x="2795417" y="2712077"/>
                  </a:lnTo>
                  <a:lnTo>
                    <a:pt x="2809303" y="2716303"/>
                  </a:lnTo>
                  <a:lnTo>
                    <a:pt x="2815341" y="2722342"/>
                  </a:lnTo>
                  <a:lnTo>
                    <a:pt x="2801456" y="2722342"/>
                  </a:lnTo>
                  <a:lnTo>
                    <a:pt x="2780927" y="2740454"/>
                  </a:lnTo>
                  <a:lnTo>
                    <a:pt x="2752551" y="2746493"/>
                  </a:lnTo>
                  <a:lnTo>
                    <a:pt x="2725985" y="2750719"/>
                  </a:lnTo>
                  <a:lnTo>
                    <a:pt x="2697608" y="2754945"/>
                  </a:lnTo>
                  <a:lnTo>
                    <a:pt x="2677080" y="2812301"/>
                  </a:lnTo>
                  <a:lnTo>
                    <a:pt x="2652930" y="2873279"/>
                  </a:lnTo>
                  <a:lnTo>
                    <a:pt x="2645080" y="2864828"/>
                  </a:lnTo>
                  <a:lnTo>
                    <a:pt x="2643270" y="2860602"/>
                  </a:lnTo>
                  <a:lnTo>
                    <a:pt x="2635421" y="2858791"/>
                  </a:lnTo>
                  <a:lnTo>
                    <a:pt x="2631195" y="2854563"/>
                  </a:lnTo>
                  <a:lnTo>
                    <a:pt x="2620930" y="2846111"/>
                  </a:lnTo>
                  <a:lnTo>
                    <a:pt x="2620930" y="2864225"/>
                  </a:lnTo>
                  <a:lnTo>
                    <a:pt x="2625156" y="2872676"/>
                  </a:lnTo>
                  <a:lnTo>
                    <a:pt x="2631195" y="2893204"/>
                  </a:lnTo>
                  <a:lnTo>
                    <a:pt x="2639044" y="2917957"/>
                  </a:lnTo>
                  <a:lnTo>
                    <a:pt x="2645080" y="2940297"/>
                  </a:lnTo>
                  <a:lnTo>
                    <a:pt x="2645080" y="2950559"/>
                  </a:lnTo>
                  <a:lnTo>
                    <a:pt x="2616704" y="2968673"/>
                  </a:lnTo>
                  <a:lnTo>
                    <a:pt x="2586516" y="2984975"/>
                  </a:lnTo>
                  <a:lnTo>
                    <a:pt x="2553914" y="3007313"/>
                  </a:lnTo>
                  <a:lnTo>
                    <a:pt x="2521311" y="3027840"/>
                  </a:lnTo>
                  <a:lnTo>
                    <a:pt x="2500784" y="3056217"/>
                  </a:lnTo>
                  <a:lnTo>
                    <a:pt x="2490519" y="3093048"/>
                  </a:lnTo>
                  <a:lnTo>
                    <a:pt x="2478444" y="3121423"/>
                  </a:lnTo>
                  <a:lnTo>
                    <a:pt x="2482670" y="3156441"/>
                  </a:lnTo>
                  <a:lnTo>
                    <a:pt x="2492934" y="3195082"/>
                  </a:lnTo>
                  <a:lnTo>
                    <a:pt x="2506820" y="3236137"/>
                  </a:lnTo>
                  <a:lnTo>
                    <a:pt x="2520706" y="3274779"/>
                  </a:lnTo>
                  <a:lnTo>
                    <a:pt x="2528556" y="3309797"/>
                  </a:lnTo>
                  <a:lnTo>
                    <a:pt x="2520706" y="3309797"/>
                  </a:lnTo>
                  <a:lnTo>
                    <a:pt x="2520706" y="3318249"/>
                  </a:lnTo>
                  <a:lnTo>
                    <a:pt x="2496557" y="3309797"/>
                  </a:lnTo>
                  <a:lnTo>
                    <a:pt x="2486293" y="3279005"/>
                  </a:lnTo>
                  <a:lnTo>
                    <a:pt x="2468181" y="3237950"/>
                  </a:lnTo>
                  <a:lnTo>
                    <a:pt x="2447652" y="3195082"/>
                  </a:lnTo>
                  <a:lnTo>
                    <a:pt x="2425313" y="3164290"/>
                  </a:lnTo>
                  <a:lnTo>
                    <a:pt x="2404786" y="3146178"/>
                  </a:lnTo>
                  <a:lnTo>
                    <a:pt x="2378219" y="3141952"/>
                  </a:lnTo>
                  <a:lnTo>
                    <a:pt x="2348031" y="3127461"/>
                  </a:lnTo>
                  <a:lnTo>
                    <a:pt x="2311805" y="3112971"/>
                  </a:lnTo>
                  <a:lnTo>
                    <a:pt x="2269542" y="3106934"/>
                  </a:lnTo>
                  <a:lnTo>
                    <a:pt x="2269542" y="3112971"/>
                  </a:lnTo>
                  <a:lnTo>
                    <a:pt x="2263504" y="3112971"/>
                  </a:lnTo>
                  <a:lnTo>
                    <a:pt x="2267732" y="3125046"/>
                  </a:lnTo>
                  <a:lnTo>
                    <a:pt x="2273769" y="3135311"/>
                  </a:lnTo>
                  <a:lnTo>
                    <a:pt x="2277995" y="3141347"/>
                  </a:lnTo>
                  <a:lnTo>
                    <a:pt x="2282221" y="3149801"/>
                  </a:lnTo>
                  <a:lnTo>
                    <a:pt x="2288260" y="3160064"/>
                  </a:lnTo>
                  <a:lnTo>
                    <a:pt x="2255657" y="3160064"/>
                  </a:lnTo>
                  <a:lnTo>
                    <a:pt x="2231506" y="3149801"/>
                  </a:lnTo>
                  <a:lnTo>
                    <a:pt x="2198903" y="3141347"/>
                  </a:lnTo>
                  <a:lnTo>
                    <a:pt x="2168716" y="3141347"/>
                  </a:lnTo>
                  <a:lnTo>
                    <a:pt x="2136111" y="3145573"/>
                  </a:lnTo>
                  <a:lnTo>
                    <a:pt x="2113773" y="3151612"/>
                  </a:lnTo>
                  <a:lnTo>
                    <a:pt x="2089623" y="3163687"/>
                  </a:lnTo>
                  <a:lnTo>
                    <a:pt x="2069095" y="3178178"/>
                  </a:lnTo>
                  <a:lnTo>
                    <a:pt x="2055209" y="3198706"/>
                  </a:lnTo>
                  <a:lnTo>
                    <a:pt x="2047360" y="3216818"/>
                  </a:lnTo>
                  <a:lnTo>
                    <a:pt x="2051586" y="3231308"/>
                  </a:lnTo>
                  <a:lnTo>
                    <a:pt x="2051586" y="3249420"/>
                  </a:lnTo>
                  <a:lnTo>
                    <a:pt x="2045549" y="3269948"/>
                  </a:lnTo>
                  <a:lnTo>
                    <a:pt x="2031661" y="3317042"/>
                  </a:lnTo>
                  <a:lnTo>
                    <a:pt x="2031661" y="3352060"/>
                  </a:lnTo>
                  <a:lnTo>
                    <a:pt x="2033474" y="3388889"/>
                  </a:lnTo>
                  <a:lnTo>
                    <a:pt x="2047360" y="3423907"/>
                  </a:lnTo>
                  <a:lnTo>
                    <a:pt x="2069698" y="3466775"/>
                  </a:lnTo>
                  <a:lnTo>
                    <a:pt x="2093848" y="3471001"/>
                  </a:lnTo>
                  <a:lnTo>
                    <a:pt x="2107735" y="3475227"/>
                  </a:lnTo>
                  <a:lnTo>
                    <a:pt x="2113773" y="3481264"/>
                  </a:lnTo>
                  <a:lnTo>
                    <a:pt x="2121622" y="3485490"/>
                  </a:lnTo>
                  <a:lnTo>
                    <a:pt x="2131885" y="3489716"/>
                  </a:lnTo>
                  <a:lnTo>
                    <a:pt x="2149999" y="3481264"/>
                  </a:lnTo>
                  <a:lnTo>
                    <a:pt x="2178376" y="3466775"/>
                  </a:lnTo>
                  <a:lnTo>
                    <a:pt x="2184413" y="3462547"/>
                  </a:lnTo>
                  <a:lnTo>
                    <a:pt x="2188638" y="3462547"/>
                  </a:lnTo>
                  <a:lnTo>
                    <a:pt x="2196488" y="3462547"/>
                  </a:lnTo>
                  <a:lnTo>
                    <a:pt x="2198298" y="3462547"/>
                  </a:lnTo>
                  <a:lnTo>
                    <a:pt x="2202525" y="3462547"/>
                  </a:lnTo>
                  <a:lnTo>
                    <a:pt x="2202525" y="3460736"/>
                  </a:lnTo>
                  <a:lnTo>
                    <a:pt x="2210374" y="3452284"/>
                  </a:lnTo>
                  <a:lnTo>
                    <a:pt x="2212186" y="3442019"/>
                  </a:lnTo>
                  <a:lnTo>
                    <a:pt x="2216413" y="3431756"/>
                  </a:lnTo>
                  <a:lnTo>
                    <a:pt x="2220639" y="3419681"/>
                  </a:lnTo>
                  <a:lnTo>
                    <a:pt x="2224865" y="3413642"/>
                  </a:lnTo>
                  <a:lnTo>
                    <a:pt x="2241166" y="3395530"/>
                  </a:lnTo>
                  <a:lnTo>
                    <a:pt x="2263504" y="3385266"/>
                  </a:lnTo>
                  <a:lnTo>
                    <a:pt x="2296109" y="3381040"/>
                  </a:lnTo>
                  <a:lnTo>
                    <a:pt x="2297920" y="3389494"/>
                  </a:lnTo>
                  <a:lnTo>
                    <a:pt x="2302145" y="3391304"/>
                  </a:lnTo>
                  <a:lnTo>
                    <a:pt x="2302145" y="3395530"/>
                  </a:lnTo>
                  <a:lnTo>
                    <a:pt x="2306372" y="3395530"/>
                  </a:lnTo>
                  <a:lnTo>
                    <a:pt x="2306372" y="3391304"/>
                  </a:lnTo>
                  <a:lnTo>
                    <a:pt x="2308787" y="3391304"/>
                  </a:lnTo>
                  <a:lnTo>
                    <a:pt x="2316636" y="3391304"/>
                  </a:lnTo>
                  <a:lnTo>
                    <a:pt x="2326899" y="3389494"/>
                  </a:lnTo>
                  <a:lnTo>
                    <a:pt x="2326899" y="3420284"/>
                  </a:lnTo>
                  <a:lnTo>
                    <a:pt x="2313013" y="3434775"/>
                  </a:lnTo>
                  <a:lnTo>
                    <a:pt x="2302749" y="3461339"/>
                  </a:lnTo>
                  <a:lnTo>
                    <a:pt x="2292486" y="3496357"/>
                  </a:lnTo>
                  <a:lnTo>
                    <a:pt x="2282221" y="3528960"/>
                  </a:lnTo>
                  <a:lnTo>
                    <a:pt x="2270146" y="3553716"/>
                  </a:lnTo>
                  <a:lnTo>
                    <a:pt x="2306372" y="3553716"/>
                  </a:lnTo>
                  <a:lnTo>
                    <a:pt x="2336559" y="3549490"/>
                  </a:lnTo>
                  <a:lnTo>
                    <a:pt x="2364936" y="3549490"/>
                  </a:lnTo>
                  <a:lnTo>
                    <a:pt x="2391503" y="3553716"/>
                  </a:lnTo>
                  <a:lnTo>
                    <a:pt x="2407804" y="3563978"/>
                  </a:lnTo>
                  <a:lnTo>
                    <a:pt x="2421690" y="3586318"/>
                  </a:lnTo>
                  <a:lnTo>
                    <a:pt x="2425916" y="3617109"/>
                  </a:lnTo>
                  <a:lnTo>
                    <a:pt x="2419880" y="3639449"/>
                  </a:lnTo>
                  <a:lnTo>
                    <a:pt x="2412031" y="3667826"/>
                  </a:lnTo>
                  <a:lnTo>
                    <a:pt x="2412031" y="3696202"/>
                  </a:lnTo>
                  <a:lnTo>
                    <a:pt x="2430144" y="3714314"/>
                  </a:lnTo>
                  <a:lnTo>
                    <a:pt x="2440407" y="3726390"/>
                  </a:lnTo>
                  <a:lnTo>
                    <a:pt x="2454293" y="3740881"/>
                  </a:lnTo>
                  <a:lnTo>
                    <a:pt x="2476633" y="3752956"/>
                  </a:lnTo>
                  <a:lnTo>
                    <a:pt x="2503197" y="3758993"/>
                  </a:lnTo>
                  <a:lnTo>
                    <a:pt x="2517085" y="3740881"/>
                  </a:lnTo>
                  <a:lnTo>
                    <a:pt x="2535198" y="3734842"/>
                  </a:lnTo>
                  <a:lnTo>
                    <a:pt x="2567799" y="3734842"/>
                  </a:lnTo>
                  <a:lnTo>
                    <a:pt x="2572026" y="3740881"/>
                  </a:lnTo>
                  <a:lnTo>
                    <a:pt x="2578064" y="3749333"/>
                  </a:lnTo>
                  <a:lnTo>
                    <a:pt x="2581686" y="3753559"/>
                  </a:lnTo>
                  <a:lnTo>
                    <a:pt x="2585912" y="3753559"/>
                  </a:lnTo>
                  <a:lnTo>
                    <a:pt x="2596176" y="3755371"/>
                  </a:lnTo>
                  <a:lnTo>
                    <a:pt x="2609460" y="3758390"/>
                  </a:lnTo>
                  <a:lnTo>
                    <a:pt x="2623346" y="3730013"/>
                  </a:lnTo>
                  <a:lnTo>
                    <a:pt x="2641460" y="3709485"/>
                  </a:lnTo>
                  <a:lnTo>
                    <a:pt x="2661987" y="3691371"/>
                  </a:lnTo>
                  <a:lnTo>
                    <a:pt x="2688550" y="3676883"/>
                  </a:lnTo>
                  <a:lnTo>
                    <a:pt x="2727192" y="3670844"/>
                  </a:lnTo>
                  <a:lnTo>
                    <a:pt x="2733229" y="3666618"/>
                  </a:lnTo>
                  <a:lnTo>
                    <a:pt x="2737455" y="3666618"/>
                  </a:lnTo>
                  <a:lnTo>
                    <a:pt x="2743494" y="3666618"/>
                  </a:lnTo>
                  <a:lnTo>
                    <a:pt x="2747720" y="3666618"/>
                  </a:lnTo>
                  <a:lnTo>
                    <a:pt x="2755570" y="3670844"/>
                  </a:lnTo>
                  <a:lnTo>
                    <a:pt x="2765832" y="3670844"/>
                  </a:lnTo>
                  <a:lnTo>
                    <a:pt x="2761606" y="3676883"/>
                  </a:lnTo>
                  <a:lnTo>
                    <a:pt x="2761606" y="3685335"/>
                  </a:lnTo>
                  <a:lnTo>
                    <a:pt x="2757380" y="3685335"/>
                  </a:lnTo>
                  <a:lnTo>
                    <a:pt x="2757380" y="3687145"/>
                  </a:lnTo>
                  <a:lnTo>
                    <a:pt x="2761606" y="3687145"/>
                  </a:lnTo>
                  <a:lnTo>
                    <a:pt x="2765832" y="3691371"/>
                  </a:lnTo>
                  <a:lnTo>
                    <a:pt x="2771870" y="3695598"/>
                  </a:lnTo>
                  <a:lnTo>
                    <a:pt x="2771870" y="3687145"/>
                  </a:lnTo>
                  <a:lnTo>
                    <a:pt x="2779720" y="3681109"/>
                  </a:lnTo>
                  <a:lnTo>
                    <a:pt x="2783946" y="3676883"/>
                  </a:lnTo>
                  <a:lnTo>
                    <a:pt x="2785756" y="3672657"/>
                  </a:lnTo>
                  <a:lnTo>
                    <a:pt x="2789983" y="3670844"/>
                  </a:lnTo>
                  <a:lnTo>
                    <a:pt x="2797832" y="3666618"/>
                  </a:lnTo>
                  <a:lnTo>
                    <a:pt x="2803869" y="3662392"/>
                  </a:lnTo>
                  <a:lnTo>
                    <a:pt x="2836472" y="3690769"/>
                  </a:lnTo>
                  <a:lnTo>
                    <a:pt x="2878737" y="3705259"/>
                  </a:lnTo>
                  <a:lnTo>
                    <a:pt x="2921000" y="3709485"/>
                  </a:lnTo>
                  <a:lnTo>
                    <a:pt x="2969904" y="3705259"/>
                  </a:lnTo>
                  <a:lnTo>
                    <a:pt x="3020620" y="3701031"/>
                  </a:lnTo>
                  <a:lnTo>
                    <a:pt x="3020620" y="3709485"/>
                  </a:lnTo>
                  <a:lnTo>
                    <a:pt x="3020620" y="3713712"/>
                  </a:lnTo>
                  <a:lnTo>
                    <a:pt x="3016393" y="3715522"/>
                  </a:lnTo>
                  <a:lnTo>
                    <a:pt x="3016393" y="3719748"/>
                  </a:lnTo>
                  <a:lnTo>
                    <a:pt x="3012167" y="3725787"/>
                  </a:lnTo>
                  <a:lnTo>
                    <a:pt x="3036318" y="3734239"/>
                  </a:lnTo>
                  <a:lnTo>
                    <a:pt x="3050204" y="3744504"/>
                  </a:lnTo>
                  <a:lnTo>
                    <a:pt x="3064092" y="3754767"/>
                  </a:lnTo>
                  <a:lnTo>
                    <a:pt x="3088241" y="3766842"/>
                  </a:lnTo>
                  <a:lnTo>
                    <a:pt x="3088241" y="3787369"/>
                  </a:lnTo>
                  <a:lnTo>
                    <a:pt x="3114807" y="3795823"/>
                  </a:lnTo>
                  <a:lnTo>
                    <a:pt x="3131109" y="3797634"/>
                  </a:lnTo>
                  <a:lnTo>
                    <a:pt x="3144995" y="3812125"/>
                  </a:lnTo>
                  <a:lnTo>
                    <a:pt x="3152844" y="3834463"/>
                  </a:lnTo>
                  <a:lnTo>
                    <a:pt x="3195108" y="3838689"/>
                  </a:lnTo>
                  <a:lnTo>
                    <a:pt x="3229524" y="3840500"/>
                  </a:lnTo>
                  <a:lnTo>
                    <a:pt x="3276013" y="3844728"/>
                  </a:lnTo>
                  <a:lnTo>
                    <a:pt x="3308615" y="3887593"/>
                  </a:lnTo>
                  <a:lnTo>
                    <a:pt x="3347257" y="3926235"/>
                  </a:lnTo>
                  <a:lnTo>
                    <a:pt x="3389520" y="3958838"/>
                  </a:lnTo>
                  <a:lnTo>
                    <a:pt x="3438426" y="3983591"/>
                  </a:lnTo>
                  <a:lnTo>
                    <a:pt x="3436616" y="3998082"/>
                  </a:lnTo>
                  <a:lnTo>
                    <a:pt x="3428765" y="4006534"/>
                  </a:lnTo>
                  <a:lnTo>
                    <a:pt x="3422726" y="4016799"/>
                  </a:lnTo>
                  <a:lnTo>
                    <a:pt x="3414877" y="4022836"/>
                  </a:lnTo>
                  <a:lnTo>
                    <a:pt x="3408840" y="4034911"/>
                  </a:lnTo>
                  <a:lnTo>
                    <a:pt x="3453518" y="4034911"/>
                  </a:lnTo>
                  <a:lnTo>
                    <a:pt x="3495782" y="4049402"/>
                  </a:lnTo>
                  <a:lnTo>
                    <a:pt x="3503632" y="4074155"/>
                  </a:lnTo>
                  <a:lnTo>
                    <a:pt x="3513896" y="4069929"/>
                  </a:lnTo>
                  <a:lnTo>
                    <a:pt x="3519933" y="4065703"/>
                  </a:lnTo>
                  <a:lnTo>
                    <a:pt x="3532008" y="4069929"/>
                  </a:lnTo>
                  <a:lnTo>
                    <a:pt x="3533819" y="4069929"/>
                  </a:lnTo>
                  <a:lnTo>
                    <a:pt x="3541668" y="4074155"/>
                  </a:lnTo>
                  <a:lnTo>
                    <a:pt x="3547707" y="4078381"/>
                  </a:lnTo>
                  <a:lnTo>
                    <a:pt x="3555557" y="4080192"/>
                  </a:lnTo>
                  <a:lnTo>
                    <a:pt x="3664837" y="4088646"/>
                  </a:lnTo>
                  <a:lnTo>
                    <a:pt x="3675102" y="4098909"/>
                  </a:lnTo>
                  <a:lnTo>
                    <a:pt x="3682950" y="4119436"/>
                  </a:lnTo>
                  <a:lnTo>
                    <a:pt x="3684760" y="4137550"/>
                  </a:lnTo>
                  <a:lnTo>
                    <a:pt x="3696837" y="4152041"/>
                  </a:lnTo>
                  <a:lnTo>
                    <a:pt x="3713139" y="4156267"/>
                  </a:lnTo>
                  <a:lnTo>
                    <a:pt x="3731250" y="4156267"/>
                  </a:lnTo>
                  <a:lnTo>
                    <a:pt x="3745136" y="4152041"/>
                  </a:lnTo>
                  <a:lnTo>
                    <a:pt x="3755401" y="4166530"/>
                  </a:lnTo>
                  <a:lnTo>
                    <a:pt x="3767477" y="4176795"/>
                  </a:lnTo>
                  <a:lnTo>
                    <a:pt x="3773514" y="4188870"/>
                  </a:lnTo>
                  <a:lnTo>
                    <a:pt x="3778343" y="4202756"/>
                  </a:lnTo>
                  <a:lnTo>
                    <a:pt x="3782571" y="4219058"/>
                  </a:lnTo>
                  <a:lnTo>
                    <a:pt x="3756004" y="4251660"/>
                  </a:lnTo>
                  <a:lnTo>
                    <a:pt x="3727630" y="4290302"/>
                  </a:lnTo>
                  <a:lnTo>
                    <a:pt x="3699253" y="4333168"/>
                  </a:lnTo>
                  <a:lnTo>
                    <a:pt x="3675102" y="4376035"/>
                  </a:lnTo>
                  <a:lnTo>
                    <a:pt x="3658800" y="4408638"/>
                  </a:lnTo>
                  <a:lnTo>
                    <a:pt x="3658800" y="4429165"/>
                  </a:lnTo>
                  <a:lnTo>
                    <a:pt x="3660610" y="4457542"/>
                  </a:lnTo>
                  <a:lnTo>
                    <a:pt x="3668459" y="4490145"/>
                  </a:lnTo>
                  <a:lnTo>
                    <a:pt x="3664233" y="4518522"/>
                  </a:lnTo>
                  <a:lnTo>
                    <a:pt x="3658194" y="4536636"/>
                  </a:lnTo>
                  <a:lnTo>
                    <a:pt x="3644308" y="4565011"/>
                  </a:lnTo>
                  <a:lnTo>
                    <a:pt x="3626196" y="4595803"/>
                  </a:lnTo>
                  <a:lnTo>
                    <a:pt x="3608082" y="4628406"/>
                  </a:lnTo>
                  <a:lnTo>
                    <a:pt x="3589969" y="4653161"/>
                  </a:lnTo>
                  <a:lnTo>
                    <a:pt x="3579705" y="4667650"/>
                  </a:lnTo>
                  <a:lnTo>
                    <a:pt x="3559178" y="4676102"/>
                  </a:lnTo>
                  <a:lnTo>
                    <a:pt x="3526575" y="4680330"/>
                  </a:lnTo>
                  <a:lnTo>
                    <a:pt x="3493971" y="4682141"/>
                  </a:lnTo>
                  <a:lnTo>
                    <a:pt x="3463784" y="4690593"/>
                  </a:lnTo>
                  <a:lnTo>
                    <a:pt x="3435408" y="4700858"/>
                  </a:lnTo>
                  <a:lnTo>
                    <a:pt x="3417292" y="4721385"/>
                  </a:lnTo>
                  <a:lnTo>
                    <a:pt x="3409445" y="4733461"/>
                  </a:lnTo>
                  <a:lnTo>
                    <a:pt x="3409445" y="4739497"/>
                  </a:lnTo>
                  <a:lnTo>
                    <a:pt x="3409445" y="4747951"/>
                  </a:lnTo>
                  <a:lnTo>
                    <a:pt x="3413671" y="4758214"/>
                  </a:lnTo>
                  <a:lnTo>
                    <a:pt x="3417897" y="4768479"/>
                  </a:lnTo>
                  <a:lnTo>
                    <a:pt x="3393746" y="4768479"/>
                  </a:lnTo>
                  <a:lnTo>
                    <a:pt x="3389520" y="4815571"/>
                  </a:lnTo>
                  <a:lnTo>
                    <a:pt x="3381671" y="4854212"/>
                  </a:lnTo>
                  <a:lnTo>
                    <a:pt x="3367785" y="4886815"/>
                  </a:lnTo>
                  <a:lnTo>
                    <a:pt x="3353899" y="4917607"/>
                  </a:lnTo>
                  <a:lnTo>
                    <a:pt x="3340011" y="4958662"/>
                  </a:lnTo>
                  <a:lnTo>
                    <a:pt x="3329748" y="4958662"/>
                  </a:lnTo>
                  <a:lnTo>
                    <a:pt x="3329748" y="4944171"/>
                  </a:lnTo>
                  <a:lnTo>
                    <a:pt x="3329748" y="4935719"/>
                  </a:lnTo>
                  <a:lnTo>
                    <a:pt x="3325521" y="4925456"/>
                  </a:lnTo>
                  <a:lnTo>
                    <a:pt x="3323710" y="4917002"/>
                  </a:lnTo>
                  <a:lnTo>
                    <a:pt x="3319484" y="4921228"/>
                  </a:lnTo>
                  <a:lnTo>
                    <a:pt x="3315256" y="4921228"/>
                  </a:lnTo>
                  <a:lnTo>
                    <a:pt x="3311030" y="4925456"/>
                  </a:lnTo>
                  <a:lnTo>
                    <a:pt x="3309218" y="4925456"/>
                  </a:lnTo>
                  <a:lnTo>
                    <a:pt x="3291106" y="4968322"/>
                  </a:lnTo>
                  <a:lnTo>
                    <a:pt x="3270578" y="4996699"/>
                  </a:lnTo>
                  <a:lnTo>
                    <a:pt x="3248240" y="5021452"/>
                  </a:lnTo>
                  <a:lnTo>
                    <a:pt x="3224089" y="5049829"/>
                  </a:lnTo>
                  <a:lnTo>
                    <a:pt x="3173372" y="5039566"/>
                  </a:lnTo>
                  <a:lnTo>
                    <a:pt x="3128694" y="5029302"/>
                  </a:lnTo>
                  <a:lnTo>
                    <a:pt x="3128694" y="5043792"/>
                  </a:lnTo>
                  <a:lnTo>
                    <a:pt x="3152844" y="5058283"/>
                  </a:lnTo>
                  <a:lnTo>
                    <a:pt x="3163109" y="5078811"/>
                  </a:lnTo>
                  <a:lnTo>
                    <a:pt x="3167335" y="5099338"/>
                  </a:lnTo>
                  <a:lnTo>
                    <a:pt x="3163109" y="5125904"/>
                  </a:lnTo>
                  <a:lnTo>
                    <a:pt x="3158883" y="5154281"/>
                  </a:lnTo>
                  <a:lnTo>
                    <a:pt x="3096090" y="5156092"/>
                  </a:lnTo>
                  <a:lnTo>
                    <a:pt x="3043562" y="5170583"/>
                  </a:lnTo>
                  <a:lnTo>
                    <a:pt x="3039337" y="5179035"/>
                  </a:lnTo>
                  <a:lnTo>
                    <a:pt x="3035110" y="5189298"/>
                  </a:lnTo>
                  <a:lnTo>
                    <a:pt x="3035110" y="5203788"/>
                  </a:lnTo>
                  <a:lnTo>
                    <a:pt x="3035110" y="5218279"/>
                  </a:lnTo>
                  <a:lnTo>
                    <a:pt x="3033300" y="5226731"/>
                  </a:lnTo>
                  <a:lnTo>
                    <a:pt x="3033300" y="5228542"/>
                  </a:lnTo>
                  <a:lnTo>
                    <a:pt x="3033300" y="5235788"/>
                  </a:lnTo>
                  <a:lnTo>
                    <a:pt x="3033300" y="5241825"/>
                  </a:lnTo>
                  <a:lnTo>
                    <a:pt x="3035110" y="5256316"/>
                  </a:lnTo>
                  <a:lnTo>
                    <a:pt x="3018809" y="5256316"/>
                  </a:lnTo>
                  <a:lnTo>
                    <a:pt x="2996470" y="5260542"/>
                  </a:lnTo>
                  <a:lnTo>
                    <a:pt x="2968094" y="5260542"/>
                  </a:lnTo>
                  <a:lnTo>
                    <a:pt x="2939716" y="5264768"/>
                  </a:lnTo>
                  <a:lnTo>
                    <a:pt x="2939716" y="5279259"/>
                  </a:lnTo>
                  <a:lnTo>
                    <a:pt x="2953603" y="5285296"/>
                  </a:lnTo>
                  <a:lnTo>
                    <a:pt x="2963868" y="5293750"/>
                  </a:lnTo>
                  <a:lnTo>
                    <a:pt x="2971715" y="5295560"/>
                  </a:lnTo>
                  <a:lnTo>
                    <a:pt x="2977754" y="5299786"/>
                  </a:lnTo>
                  <a:lnTo>
                    <a:pt x="2985603" y="5308239"/>
                  </a:lnTo>
                  <a:lnTo>
                    <a:pt x="2989829" y="5314277"/>
                  </a:lnTo>
                  <a:lnTo>
                    <a:pt x="2995866" y="5324540"/>
                  </a:lnTo>
                  <a:lnTo>
                    <a:pt x="2981980" y="5328766"/>
                  </a:lnTo>
                  <a:lnTo>
                    <a:pt x="2971715" y="5332994"/>
                  </a:lnTo>
                  <a:lnTo>
                    <a:pt x="2961452" y="5337220"/>
                  </a:lnTo>
                  <a:lnTo>
                    <a:pt x="2953603" y="5339031"/>
                  </a:lnTo>
                  <a:lnTo>
                    <a:pt x="2949377" y="5351106"/>
                  </a:lnTo>
                  <a:lnTo>
                    <a:pt x="2939112" y="5371634"/>
                  </a:lnTo>
                  <a:lnTo>
                    <a:pt x="2933076" y="5393974"/>
                  </a:lnTo>
                  <a:lnTo>
                    <a:pt x="2925226" y="5414501"/>
                  </a:lnTo>
                  <a:lnTo>
                    <a:pt x="2919189" y="5418727"/>
                  </a:lnTo>
                  <a:lnTo>
                    <a:pt x="2914961" y="5418727"/>
                  </a:lnTo>
                  <a:lnTo>
                    <a:pt x="2904698" y="5422953"/>
                  </a:lnTo>
                  <a:lnTo>
                    <a:pt x="2892623" y="5422953"/>
                  </a:lnTo>
                  <a:lnTo>
                    <a:pt x="2892623" y="5433218"/>
                  </a:lnTo>
                  <a:lnTo>
                    <a:pt x="2892623" y="5439255"/>
                  </a:lnTo>
                  <a:lnTo>
                    <a:pt x="2892623" y="5443481"/>
                  </a:lnTo>
                  <a:lnTo>
                    <a:pt x="2890812" y="5447707"/>
                  </a:lnTo>
                  <a:lnTo>
                    <a:pt x="2892623" y="5451933"/>
                  </a:lnTo>
                  <a:lnTo>
                    <a:pt x="2892623" y="5453746"/>
                  </a:lnTo>
                  <a:lnTo>
                    <a:pt x="2900472" y="5468234"/>
                  </a:lnTo>
                  <a:lnTo>
                    <a:pt x="2906508" y="5480310"/>
                  </a:lnTo>
                  <a:lnTo>
                    <a:pt x="2918584" y="5486348"/>
                  </a:lnTo>
                  <a:lnTo>
                    <a:pt x="2928849" y="5492385"/>
                  </a:lnTo>
                  <a:lnTo>
                    <a:pt x="2939112" y="5500837"/>
                  </a:lnTo>
                  <a:lnTo>
                    <a:pt x="2933076" y="5525593"/>
                  </a:lnTo>
                  <a:lnTo>
                    <a:pt x="2904698" y="5540082"/>
                  </a:lnTo>
                  <a:lnTo>
                    <a:pt x="2876321" y="5568458"/>
                  </a:lnTo>
                  <a:lnTo>
                    <a:pt x="2852171" y="5605289"/>
                  </a:lnTo>
                  <a:lnTo>
                    <a:pt x="2834058" y="5640306"/>
                  </a:lnTo>
                  <a:lnTo>
                    <a:pt x="2823793" y="5672908"/>
                  </a:lnTo>
                  <a:lnTo>
                    <a:pt x="2834058" y="5683173"/>
                  </a:lnTo>
                  <a:lnTo>
                    <a:pt x="2844321" y="5693438"/>
                  </a:lnTo>
                  <a:lnTo>
                    <a:pt x="2852171" y="5703701"/>
                  </a:lnTo>
                  <a:lnTo>
                    <a:pt x="2853981" y="5721815"/>
                  </a:lnTo>
                  <a:lnTo>
                    <a:pt x="2837679" y="5726041"/>
                  </a:lnTo>
                  <a:lnTo>
                    <a:pt x="2811115" y="5740530"/>
                  </a:lnTo>
                  <a:lnTo>
                    <a:pt x="2786964" y="5761059"/>
                  </a:lnTo>
                  <a:lnTo>
                    <a:pt x="2768852" y="5783397"/>
                  </a:lnTo>
                  <a:lnTo>
                    <a:pt x="2767040" y="5789436"/>
                  </a:lnTo>
                  <a:lnTo>
                    <a:pt x="2762814" y="5797888"/>
                  </a:lnTo>
                  <a:lnTo>
                    <a:pt x="2762814" y="5803925"/>
                  </a:lnTo>
                  <a:lnTo>
                    <a:pt x="2762814" y="5816000"/>
                  </a:lnTo>
                  <a:lnTo>
                    <a:pt x="2768852" y="5816000"/>
                  </a:lnTo>
                  <a:lnTo>
                    <a:pt x="2768852" y="5807548"/>
                  </a:lnTo>
                  <a:lnTo>
                    <a:pt x="2791190" y="5782794"/>
                  </a:lnTo>
                  <a:lnTo>
                    <a:pt x="2809303" y="5758039"/>
                  </a:lnTo>
                  <a:lnTo>
                    <a:pt x="2815341" y="5759851"/>
                  </a:lnTo>
                  <a:lnTo>
                    <a:pt x="2819568" y="5759851"/>
                  </a:lnTo>
                  <a:lnTo>
                    <a:pt x="2819568" y="5764077"/>
                  </a:lnTo>
                  <a:lnTo>
                    <a:pt x="2823793" y="5768303"/>
                  </a:lnTo>
                  <a:lnTo>
                    <a:pt x="2829833" y="5786416"/>
                  </a:lnTo>
                  <a:lnTo>
                    <a:pt x="2834058" y="5806943"/>
                  </a:lnTo>
                  <a:lnTo>
                    <a:pt x="2838284" y="5831699"/>
                  </a:lnTo>
                  <a:lnTo>
                    <a:pt x="2840096" y="5854037"/>
                  </a:lnTo>
                  <a:lnTo>
                    <a:pt x="2852171" y="5854037"/>
                  </a:lnTo>
                  <a:lnTo>
                    <a:pt x="2853981" y="5854037"/>
                  </a:lnTo>
                  <a:lnTo>
                    <a:pt x="2861830" y="5854037"/>
                  </a:lnTo>
                  <a:lnTo>
                    <a:pt x="2861830" y="5858263"/>
                  </a:lnTo>
                  <a:lnTo>
                    <a:pt x="2861830" y="5860075"/>
                  </a:lnTo>
                  <a:lnTo>
                    <a:pt x="2867869" y="5868527"/>
                  </a:lnTo>
                  <a:lnTo>
                    <a:pt x="2861830" y="5872754"/>
                  </a:lnTo>
                  <a:lnTo>
                    <a:pt x="2857604" y="5874564"/>
                  </a:lnTo>
                  <a:lnTo>
                    <a:pt x="2857604" y="5878792"/>
                  </a:lnTo>
                  <a:lnTo>
                    <a:pt x="2853379" y="5878792"/>
                  </a:lnTo>
                  <a:lnTo>
                    <a:pt x="2849152" y="5883018"/>
                  </a:lnTo>
                  <a:lnTo>
                    <a:pt x="2843114" y="5884829"/>
                  </a:lnTo>
                  <a:lnTo>
                    <a:pt x="2810510" y="5893281"/>
                  </a:lnTo>
                  <a:lnTo>
                    <a:pt x="2777907" y="5884829"/>
                  </a:lnTo>
                  <a:lnTo>
                    <a:pt x="2747720" y="5868527"/>
                  </a:lnTo>
                  <a:lnTo>
                    <a:pt x="2715117" y="5843774"/>
                  </a:lnTo>
                  <a:lnTo>
                    <a:pt x="2686740" y="5815397"/>
                  </a:lnTo>
                  <a:lnTo>
                    <a:pt x="2666213" y="5787020"/>
                  </a:lnTo>
                  <a:lnTo>
                    <a:pt x="2654138" y="5758644"/>
                  </a:lnTo>
                  <a:lnTo>
                    <a:pt x="2661987" y="5758644"/>
                  </a:lnTo>
                  <a:lnTo>
                    <a:pt x="2686137" y="5783397"/>
                  </a:lnTo>
                  <a:lnTo>
                    <a:pt x="2710286" y="5803925"/>
                  </a:lnTo>
                  <a:lnTo>
                    <a:pt x="2738663" y="5822039"/>
                  </a:lnTo>
                  <a:lnTo>
                    <a:pt x="2738663" y="5807548"/>
                  </a:lnTo>
                  <a:lnTo>
                    <a:pt x="2700023" y="5787020"/>
                  </a:lnTo>
                  <a:lnTo>
                    <a:pt x="2667421" y="5758644"/>
                  </a:lnTo>
                  <a:lnTo>
                    <a:pt x="2646893" y="5717589"/>
                  </a:lnTo>
                  <a:lnTo>
                    <a:pt x="2633005" y="5672908"/>
                  </a:lnTo>
                  <a:lnTo>
                    <a:pt x="2625156" y="5625817"/>
                  </a:lnTo>
                  <a:lnTo>
                    <a:pt x="2629384" y="5572686"/>
                  </a:lnTo>
                  <a:lnTo>
                    <a:pt x="2633610" y="5521367"/>
                  </a:lnTo>
                  <a:lnTo>
                    <a:pt x="2643873" y="5476689"/>
                  </a:lnTo>
                  <a:lnTo>
                    <a:pt x="2657761" y="5433821"/>
                  </a:lnTo>
                  <a:lnTo>
                    <a:pt x="2671647" y="5396992"/>
                  </a:lnTo>
                  <a:lnTo>
                    <a:pt x="2692174" y="5396992"/>
                  </a:lnTo>
                  <a:lnTo>
                    <a:pt x="2710286" y="5325748"/>
                  </a:lnTo>
                  <a:lnTo>
                    <a:pt x="2700023" y="5325748"/>
                  </a:lnTo>
                  <a:lnTo>
                    <a:pt x="2700023" y="5319711"/>
                  </a:lnTo>
                  <a:lnTo>
                    <a:pt x="2692174" y="5325748"/>
                  </a:lnTo>
                  <a:lnTo>
                    <a:pt x="2686137" y="5334200"/>
                  </a:lnTo>
                  <a:lnTo>
                    <a:pt x="2681910" y="5340238"/>
                  </a:lnTo>
                  <a:lnTo>
                    <a:pt x="2675873" y="5348691"/>
                  </a:lnTo>
                  <a:lnTo>
                    <a:pt x="2661987" y="5352917"/>
                  </a:lnTo>
                  <a:lnTo>
                    <a:pt x="2661987" y="5344465"/>
                  </a:lnTo>
                  <a:lnTo>
                    <a:pt x="2686137" y="5195336"/>
                  </a:lnTo>
                  <a:lnTo>
                    <a:pt x="2681910" y="5180845"/>
                  </a:lnTo>
                  <a:lnTo>
                    <a:pt x="2675873" y="5156092"/>
                  </a:lnTo>
                  <a:lnTo>
                    <a:pt x="2680099" y="5133752"/>
                  </a:lnTo>
                  <a:lnTo>
                    <a:pt x="2704250" y="5048019"/>
                  </a:lnTo>
                  <a:lnTo>
                    <a:pt x="2724777" y="4960473"/>
                  </a:lnTo>
                  <a:lnTo>
                    <a:pt x="2742889" y="4864477"/>
                  </a:lnTo>
                  <a:lnTo>
                    <a:pt x="2763419" y="4770290"/>
                  </a:lnTo>
                  <a:lnTo>
                    <a:pt x="2775494" y="4708707"/>
                  </a:lnTo>
                  <a:lnTo>
                    <a:pt x="2777305" y="4645312"/>
                  </a:lnTo>
                  <a:lnTo>
                    <a:pt x="2781531" y="4583728"/>
                  </a:lnTo>
                  <a:lnTo>
                    <a:pt x="2789380" y="4526371"/>
                  </a:lnTo>
                  <a:lnTo>
                    <a:pt x="2718740" y="4499805"/>
                  </a:lnTo>
                  <a:lnTo>
                    <a:pt x="2657761" y="4458750"/>
                  </a:lnTo>
                  <a:lnTo>
                    <a:pt x="2608855" y="4405620"/>
                  </a:lnTo>
                  <a:lnTo>
                    <a:pt x="2568405" y="4348261"/>
                  </a:lnTo>
                  <a:lnTo>
                    <a:pt x="2554517" y="4315658"/>
                  </a:lnTo>
                  <a:lnTo>
                    <a:pt x="2544254" y="4284868"/>
                  </a:lnTo>
                  <a:lnTo>
                    <a:pt x="2533989" y="4248037"/>
                  </a:lnTo>
                  <a:lnTo>
                    <a:pt x="2520103" y="4219662"/>
                  </a:lnTo>
                  <a:lnTo>
                    <a:pt x="2497763" y="4199133"/>
                  </a:lnTo>
                  <a:lnTo>
                    <a:pt x="2491727" y="4190681"/>
                  </a:lnTo>
                  <a:lnTo>
                    <a:pt x="2481462" y="4190681"/>
                  </a:lnTo>
                  <a:lnTo>
                    <a:pt x="2473615" y="4188870"/>
                  </a:lnTo>
                  <a:lnTo>
                    <a:pt x="2467576" y="4180418"/>
                  </a:lnTo>
                  <a:lnTo>
                    <a:pt x="2459726" y="4174379"/>
                  </a:lnTo>
                  <a:lnTo>
                    <a:pt x="2467576" y="4159889"/>
                  </a:lnTo>
                  <a:lnTo>
                    <a:pt x="2467576" y="4147813"/>
                  </a:lnTo>
                  <a:lnTo>
                    <a:pt x="2467576" y="4133324"/>
                  </a:lnTo>
                  <a:lnTo>
                    <a:pt x="2467576" y="4118834"/>
                  </a:lnTo>
                  <a:lnTo>
                    <a:pt x="2485690" y="4108569"/>
                  </a:lnTo>
                  <a:lnTo>
                    <a:pt x="2497763" y="4098306"/>
                  </a:lnTo>
                  <a:lnTo>
                    <a:pt x="2515877" y="4088041"/>
                  </a:lnTo>
                  <a:lnTo>
                    <a:pt x="2515877" y="4079589"/>
                  </a:lnTo>
                  <a:lnTo>
                    <a:pt x="2497763" y="4079589"/>
                  </a:lnTo>
                  <a:lnTo>
                    <a:pt x="2487501" y="4077779"/>
                  </a:lnTo>
                  <a:lnTo>
                    <a:pt x="2477236" y="4077779"/>
                  </a:lnTo>
                  <a:lnTo>
                    <a:pt x="2466973" y="4073552"/>
                  </a:lnTo>
                  <a:lnTo>
                    <a:pt x="2480859" y="4040948"/>
                  </a:lnTo>
                  <a:lnTo>
                    <a:pt x="2491124" y="4008345"/>
                  </a:lnTo>
                  <a:lnTo>
                    <a:pt x="2505010" y="3977555"/>
                  </a:lnTo>
                  <a:lnTo>
                    <a:pt x="2529160" y="3950988"/>
                  </a:lnTo>
                  <a:lnTo>
                    <a:pt x="2557537" y="3926235"/>
                  </a:lnTo>
                  <a:lnTo>
                    <a:pt x="2581686" y="3897858"/>
                  </a:lnTo>
                  <a:lnTo>
                    <a:pt x="2579875" y="3877331"/>
                  </a:lnTo>
                  <a:lnTo>
                    <a:pt x="2579875" y="3848954"/>
                  </a:lnTo>
                  <a:lnTo>
                    <a:pt x="2575649" y="3820577"/>
                  </a:lnTo>
                  <a:lnTo>
                    <a:pt x="2565384" y="3802463"/>
                  </a:lnTo>
                  <a:lnTo>
                    <a:pt x="2551499" y="3781936"/>
                  </a:lnTo>
                  <a:lnTo>
                    <a:pt x="2537612" y="3759597"/>
                  </a:lnTo>
                  <a:lnTo>
                    <a:pt x="2523727" y="3759597"/>
                  </a:lnTo>
                  <a:lnTo>
                    <a:pt x="2519499" y="3763824"/>
                  </a:lnTo>
                  <a:lnTo>
                    <a:pt x="2515273" y="3768050"/>
                  </a:lnTo>
                  <a:lnTo>
                    <a:pt x="2511046" y="3769860"/>
                  </a:lnTo>
                  <a:lnTo>
                    <a:pt x="2505010" y="3774086"/>
                  </a:lnTo>
                  <a:lnTo>
                    <a:pt x="2509235" y="3782540"/>
                  </a:lnTo>
                  <a:lnTo>
                    <a:pt x="2509235" y="3788577"/>
                  </a:lnTo>
                  <a:lnTo>
                    <a:pt x="2509235" y="3792803"/>
                  </a:lnTo>
                  <a:lnTo>
                    <a:pt x="2505010" y="3798842"/>
                  </a:lnTo>
                  <a:lnTo>
                    <a:pt x="2500784" y="3798842"/>
                  </a:lnTo>
                  <a:lnTo>
                    <a:pt x="2496557" y="3803068"/>
                  </a:lnTo>
                  <a:lnTo>
                    <a:pt x="2494745" y="3803068"/>
                  </a:lnTo>
                  <a:lnTo>
                    <a:pt x="2490519" y="3803068"/>
                  </a:lnTo>
                  <a:lnTo>
                    <a:pt x="2484482" y="3807294"/>
                  </a:lnTo>
                  <a:lnTo>
                    <a:pt x="2466368" y="3792803"/>
                  </a:lnTo>
                  <a:lnTo>
                    <a:pt x="2433766" y="3774691"/>
                  </a:lnTo>
                  <a:lnTo>
                    <a:pt x="2401163" y="3756579"/>
                  </a:lnTo>
                  <a:lnTo>
                    <a:pt x="2370975" y="3742088"/>
                  </a:lnTo>
                  <a:lnTo>
                    <a:pt x="2348634" y="3736050"/>
                  </a:lnTo>
                  <a:lnTo>
                    <a:pt x="2330522" y="3693184"/>
                  </a:lnTo>
                  <a:lnTo>
                    <a:pt x="2314221" y="3668429"/>
                  </a:lnTo>
                  <a:lnTo>
                    <a:pt x="2296109" y="3650316"/>
                  </a:lnTo>
                  <a:lnTo>
                    <a:pt x="2277995" y="3644280"/>
                  </a:lnTo>
                  <a:lnTo>
                    <a:pt x="2249618" y="3635826"/>
                  </a:lnTo>
                  <a:lnTo>
                    <a:pt x="2219431" y="3625563"/>
                  </a:lnTo>
                  <a:lnTo>
                    <a:pt x="2178979" y="3611072"/>
                  </a:lnTo>
                  <a:lnTo>
                    <a:pt x="2154828" y="3592960"/>
                  </a:lnTo>
                  <a:lnTo>
                    <a:pt x="2134301" y="3574846"/>
                  </a:lnTo>
                  <a:lnTo>
                    <a:pt x="2101698" y="3560357"/>
                  </a:lnTo>
                  <a:lnTo>
                    <a:pt x="2081170" y="3560357"/>
                  </a:lnTo>
                  <a:lnTo>
                    <a:pt x="2067284" y="3568809"/>
                  </a:lnTo>
                  <a:lnTo>
                    <a:pt x="2055209" y="3574846"/>
                  </a:lnTo>
                  <a:lnTo>
                    <a:pt x="2041321" y="3583300"/>
                  </a:lnTo>
                  <a:lnTo>
                    <a:pt x="2025020" y="3579072"/>
                  </a:lnTo>
                  <a:lnTo>
                    <a:pt x="2017172" y="3574846"/>
                  </a:lnTo>
                  <a:lnTo>
                    <a:pt x="2011134" y="3568809"/>
                  </a:lnTo>
                  <a:lnTo>
                    <a:pt x="2003285" y="3560357"/>
                  </a:lnTo>
                  <a:lnTo>
                    <a:pt x="1993022" y="3550092"/>
                  </a:lnTo>
                  <a:lnTo>
                    <a:pt x="1985172" y="3544056"/>
                  </a:lnTo>
                  <a:lnTo>
                    <a:pt x="1979134" y="3539828"/>
                  </a:lnTo>
                  <a:lnTo>
                    <a:pt x="1932645" y="3531376"/>
                  </a:lnTo>
                  <a:lnTo>
                    <a:pt x="1926608" y="3525339"/>
                  </a:lnTo>
                  <a:lnTo>
                    <a:pt x="1918759" y="3519300"/>
                  </a:lnTo>
                  <a:lnTo>
                    <a:pt x="1912721" y="3510848"/>
                  </a:lnTo>
                  <a:lnTo>
                    <a:pt x="1904873" y="3504811"/>
                  </a:lnTo>
                  <a:lnTo>
                    <a:pt x="1903061" y="3500583"/>
                  </a:lnTo>
                  <a:lnTo>
                    <a:pt x="1862609" y="3506622"/>
                  </a:lnTo>
                  <a:lnTo>
                    <a:pt x="1856572" y="3504811"/>
                  </a:lnTo>
                  <a:lnTo>
                    <a:pt x="1846307" y="3490321"/>
                  </a:lnTo>
                  <a:lnTo>
                    <a:pt x="1828195" y="3475830"/>
                  </a:lnTo>
                  <a:lnTo>
                    <a:pt x="1814309" y="3457718"/>
                  </a:lnTo>
                  <a:lnTo>
                    <a:pt x="1800423" y="3443227"/>
                  </a:lnTo>
                  <a:lnTo>
                    <a:pt x="1792574" y="3434775"/>
                  </a:lnTo>
                  <a:lnTo>
                    <a:pt x="1806460" y="3390097"/>
                  </a:lnTo>
                  <a:lnTo>
                    <a:pt x="1767818" y="3347229"/>
                  </a:lnTo>
                  <a:lnTo>
                    <a:pt x="1733405" y="3300135"/>
                  </a:lnTo>
                  <a:lnTo>
                    <a:pt x="1697179" y="3251231"/>
                  </a:lnTo>
                  <a:lnTo>
                    <a:pt x="1662766" y="3199911"/>
                  </a:lnTo>
                  <a:lnTo>
                    <a:pt x="1654916" y="3195685"/>
                  </a:lnTo>
                  <a:lnTo>
                    <a:pt x="1644654" y="3193875"/>
                  </a:lnTo>
                  <a:lnTo>
                    <a:pt x="1638615" y="3193875"/>
                  </a:lnTo>
                  <a:lnTo>
                    <a:pt x="1626539" y="3189649"/>
                  </a:lnTo>
                  <a:lnTo>
                    <a:pt x="1624729" y="3185423"/>
                  </a:lnTo>
                  <a:lnTo>
                    <a:pt x="1610843" y="3167309"/>
                  </a:lnTo>
                  <a:lnTo>
                    <a:pt x="1602994" y="3146781"/>
                  </a:lnTo>
                  <a:lnTo>
                    <a:pt x="1596955" y="3126254"/>
                  </a:lnTo>
                  <a:lnTo>
                    <a:pt x="1584880" y="3103914"/>
                  </a:lnTo>
                  <a:lnTo>
                    <a:pt x="1568579" y="3093651"/>
                  </a:lnTo>
                  <a:lnTo>
                    <a:pt x="1560731" y="3085199"/>
                  </a:lnTo>
                  <a:lnTo>
                    <a:pt x="1554692" y="3079160"/>
                  </a:lnTo>
                  <a:lnTo>
                    <a:pt x="1546843" y="3074934"/>
                  </a:lnTo>
                  <a:lnTo>
                    <a:pt x="1546843" y="3113575"/>
                  </a:lnTo>
                  <a:lnTo>
                    <a:pt x="1557108" y="3128064"/>
                  </a:lnTo>
                  <a:lnTo>
                    <a:pt x="1579446" y="3152820"/>
                  </a:lnTo>
                  <a:lnTo>
                    <a:pt x="1599975" y="3181197"/>
                  </a:lnTo>
                  <a:lnTo>
                    <a:pt x="1626539" y="3218025"/>
                  </a:lnTo>
                  <a:lnTo>
                    <a:pt x="1647067" y="3253044"/>
                  </a:lnTo>
                  <a:lnTo>
                    <a:pt x="1669407" y="3289873"/>
                  </a:lnTo>
                  <a:lnTo>
                    <a:pt x="1685709" y="3322475"/>
                  </a:lnTo>
                  <a:lnTo>
                    <a:pt x="1693558" y="3343003"/>
                  </a:lnTo>
                  <a:lnTo>
                    <a:pt x="1693558" y="3357494"/>
                  </a:lnTo>
                  <a:lnTo>
                    <a:pt x="1689332" y="3363530"/>
                  </a:lnTo>
                  <a:lnTo>
                    <a:pt x="1685104" y="3367757"/>
                  </a:lnTo>
                  <a:lnTo>
                    <a:pt x="1685104" y="3371985"/>
                  </a:lnTo>
                  <a:lnTo>
                    <a:pt x="1679067" y="3376211"/>
                  </a:lnTo>
                  <a:lnTo>
                    <a:pt x="1679067" y="3361720"/>
                  </a:lnTo>
                  <a:lnTo>
                    <a:pt x="1674841" y="3349644"/>
                  </a:lnTo>
                  <a:lnTo>
                    <a:pt x="1674841" y="3343608"/>
                  </a:lnTo>
                  <a:lnTo>
                    <a:pt x="1670615" y="3335154"/>
                  </a:lnTo>
                  <a:lnTo>
                    <a:pt x="1664576" y="3335154"/>
                  </a:lnTo>
                  <a:lnTo>
                    <a:pt x="1660350" y="3335154"/>
                  </a:lnTo>
                  <a:lnTo>
                    <a:pt x="1656124" y="3335154"/>
                  </a:lnTo>
                  <a:lnTo>
                    <a:pt x="1654314" y="3335154"/>
                  </a:lnTo>
                  <a:lnTo>
                    <a:pt x="1650087" y="3335154"/>
                  </a:lnTo>
                  <a:lnTo>
                    <a:pt x="1639823" y="3335154"/>
                  </a:lnTo>
                  <a:lnTo>
                    <a:pt x="1631973" y="3310400"/>
                  </a:lnTo>
                  <a:lnTo>
                    <a:pt x="1625937" y="3285647"/>
                  </a:lnTo>
                  <a:lnTo>
                    <a:pt x="1613861" y="3265119"/>
                  </a:lnTo>
                  <a:lnTo>
                    <a:pt x="1597560" y="3247005"/>
                  </a:lnTo>
                  <a:lnTo>
                    <a:pt x="1575220" y="3232516"/>
                  </a:lnTo>
                  <a:lnTo>
                    <a:pt x="1554692" y="3218025"/>
                  </a:lnTo>
                  <a:lnTo>
                    <a:pt x="1536580" y="3193272"/>
                  </a:lnTo>
                  <a:lnTo>
                    <a:pt x="1542617" y="3189044"/>
                  </a:lnTo>
                  <a:lnTo>
                    <a:pt x="1546843" y="3189044"/>
                  </a:lnTo>
                  <a:lnTo>
                    <a:pt x="1551069" y="3189044"/>
                  </a:lnTo>
                  <a:lnTo>
                    <a:pt x="1551069" y="3184818"/>
                  </a:lnTo>
                  <a:lnTo>
                    <a:pt x="1551069" y="3180592"/>
                  </a:lnTo>
                  <a:lnTo>
                    <a:pt x="1555298" y="3178781"/>
                  </a:lnTo>
                  <a:lnTo>
                    <a:pt x="1528731" y="3160669"/>
                  </a:lnTo>
                  <a:lnTo>
                    <a:pt x="1516656" y="3138329"/>
                  </a:lnTo>
                  <a:lnTo>
                    <a:pt x="1504580" y="3113575"/>
                  </a:lnTo>
                  <a:lnTo>
                    <a:pt x="1498544" y="3085199"/>
                  </a:lnTo>
                  <a:lnTo>
                    <a:pt x="1484656" y="3060443"/>
                  </a:lnTo>
                  <a:lnTo>
                    <a:pt x="1466544" y="3039916"/>
                  </a:lnTo>
                  <a:lnTo>
                    <a:pt x="1446016" y="3027840"/>
                  </a:lnTo>
                  <a:lnTo>
                    <a:pt x="1419450" y="3017577"/>
                  </a:lnTo>
                  <a:lnTo>
                    <a:pt x="1398923" y="3003087"/>
                  </a:lnTo>
                  <a:lnTo>
                    <a:pt x="1385037" y="2984975"/>
                  </a:lnTo>
                  <a:lnTo>
                    <a:pt x="1377188" y="2964447"/>
                  </a:lnTo>
                  <a:lnTo>
                    <a:pt x="1366923" y="2942108"/>
                  </a:lnTo>
                  <a:lnTo>
                    <a:pt x="1342774" y="2907089"/>
                  </a:lnTo>
                  <a:lnTo>
                    <a:pt x="1322247" y="2882336"/>
                  </a:lnTo>
                  <a:lnTo>
                    <a:pt x="1299907" y="2859997"/>
                  </a:lnTo>
                  <a:lnTo>
                    <a:pt x="1286021" y="2835244"/>
                  </a:lnTo>
                  <a:lnTo>
                    <a:pt x="1275756" y="2802641"/>
                  </a:lnTo>
                  <a:lnTo>
                    <a:pt x="1267907" y="2759774"/>
                  </a:lnTo>
                  <a:lnTo>
                    <a:pt x="1266096" y="2700607"/>
                  </a:lnTo>
                  <a:lnTo>
                    <a:pt x="1266096" y="2686117"/>
                  </a:lnTo>
                  <a:lnTo>
                    <a:pt x="1267907" y="2657739"/>
                  </a:lnTo>
                  <a:lnTo>
                    <a:pt x="1267907" y="2619099"/>
                  </a:lnTo>
                  <a:lnTo>
                    <a:pt x="1267907" y="2572008"/>
                  </a:lnTo>
                  <a:lnTo>
                    <a:pt x="1267907" y="2529138"/>
                  </a:lnTo>
                  <a:lnTo>
                    <a:pt x="1272135" y="2494120"/>
                  </a:lnTo>
                  <a:lnTo>
                    <a:pt x="1276361" y="2471782"/>
                  </a:lnTo>
                  <a:lnTo>
                    <a:pt x="1286624" y="2467555"/>
                  </a:lnTo>
                  <a:lnTo>
                    <a:pt x="1294473" y="2467555"/>
                  </a:lnTo>
                  <a:lnTo>
                    <a:pt x="1300510" y="2467555"/>
                  </a:lnTo>
                  <a:lnTo>
                    <a:pt x="1308359" y="2467555"/>
                  </a:lnTo>
                  <a:lnTo>
                    <a:pt x="1314398" y="2471782"/>
                  </a:lnTo>
                  <a:lnTo>
                    <a:pt x="1318624" y="2480234"/>
                  </a:lnTo>
                  <a:lnTo>
                    <a:pt x="1324660" y="2486271"/>
                  </a:lnTo>
                  <a:lnTo>
                    <a:pt x="1328886" y="2494725"/>
                  </a:lnTo>
                  <a:lnTo>
                    <a:pt x="1328886" y="2453667"/>
                  </a:lnTo>
                  <a:lnTo>
                    <a:pt x="1304738" y="2425291"/>
                  </a:lnTo>
                  <a:lnTo>
                    <a:pt x="1276361" y="2396914"/>
                  </a:lnTo>
                  <a:lnTo>
                    <a:pt x="1243758" y="2376386"/>
                  </a:lnTo>
                  <a:lnTo>
                    <a:pt x="1243758" y="2394499"/>
                  </a:lnTo>
                  <a:lnTo>
                    <a:pt x="1257644" y="2404762"/>
                  </a:lnTo>
                  <a:lnTo>
                    <a:pt x="1271530" y="2415027"/>
                  </a:lnTo>
                  <a:lnTo>
                    <a:pt x="1285416" y="2425291"/>
                  </a:lnTo>
                  <a:lnTo>
                    <a:pt x="1295681" y="2439781"/>
                  </a:lnTo>
                  <a:lnTo>
                    <a:pt x="1295681" y="2448233"/>
                  </a:lnTo>
                  <a:lnTo>
                    <a:pt x="1293870" y="2448233"/>
                  </a:lnTo>
                  <a:lnTo>
                    <a:pt x="1293870" y="2452462"/>
                  </a:lnTo>
                  <a:lnTo>
                    <a:pt x="1289642" y="2454272"/>
                  </a:lnTo>
                  <a:lnTo>
                    <a:pt x="1281795" y="2458498"/>
                  </a:lnTo>
                  <a:lnTo>
                    <a:pt x="1279982" y="2462724"/>
                  </a:lnTo>
                  <a:lnTo>
                    <a:pt x="1267907" y="2462724"/>
                  </a:lnTo>
                  <a:lnTo>
                    <a:pt x="1257644" y="2462724"/>
                  </a:lnTo>
                  <a:lnTo>
                    <a:pt x="1253418" y="2462724"/>
                  </a:lnTo>
                  <a:lnTo>
                    <a:pt x="1253418" y="2458498"/>
                  </a:lnTo>
                  <a:lnTo>
                    <a:pt x="1251605" y="2458498"/>
                  </a:lnTo>
                  <a:lnTo>
                    <a:pt x="1243758" y="2454272"/>
                  </a:lnTo>
                  <a:lnTo>
                    <a:pt x="1219608" y="2423480"/>
                  </a:lnTo>
                  <a:lnTo>
                    <a:pt x="1197267" y="2390876"/>
                  </a:lnTo>
                  <a:lnTo>
                    <a:pt x="1180966" y="2354049"/>
                  </a:lnTo>
                  <a:lnTo>
                    <a:pt x="1197267" y="2354049"/>
                  </a:lnTo>
                  <a:lnTo>
                    <a:pt x="1205117" y="2358276"/>
                  </a:lnTo>
                  <a:lnTo>
                    <a:pt x="1211155" y="2358276"/>
                  </a:lnTo>
                  <a:lnTo>
                    <a:pt x="1219003" y="2358276"/>
                  </a:lnTo>
                  <a:lnTo>
                    <a:pt x="1225041" y="2354049"/>
                  </a:lnTo>
                  <a:lnTo>
                    <a:pt x="1196665" y="2343786"/>
                  </a:lnTo>
                  <a:lnTo>
                    <a:pt x="1180363" y="2327486"/>
                  </a:lnTo>
                  <a:lnTo>
                    <a:pt x="1166477" y="2305150"/>
                  </a:lnTo>
                  <a:lnTo>
                    <a:pt x="1154402" y="2280393"/>
                  </a:lnTo>
                  <a:lnTo>
                    <a:pt x="1148363" y="2255634"/>
                  </a:lnTo>
                  <a:lnTo>
                    <a:pt x="1138100" y="2233298"/>
                  </a:lnTo>
                  <a:lnTo>
                    <a:pt x="1124213" y="2215183"/>
                  </a:lnTo>
                  <a:lnTo>
                    <a:pt x="1101874" y="2204921"/>
                  </a:lnTo>
                  <a:lnTo>
                    <a:pt x="1109724" y="2157829"/>
                  </a:lnTo>
                  <a:lnTo>
                    <a:pt x="1085573" y="2131267"/>
                  </a:lnTo>
                  <a:lnTo>
                    <a:pt x="1063233" y="2098665"/>
                  </a:lnTo>
                  <a:lnTo>
                    <a:pt x="1045121" y="2066061"/>
                  </a:lnTo>
                  <a:lnTo>
                    <a:pt x="1020970" y="2033459"/>
                  </a:lnTo>
                  <a:lnTo>
                    <a:pt x="992594" y="2008705"/>
                  </a:lnTo>
                  <a:lnTo>
                    <a:pt x="953954" y="1990593"/>
                  </a:lnTo>
                  <a:lnTo>
                    <a:pt x="907463" y="1980327"/>
                  </a:lnTo>
                  <a:lnTo>
                    <a:pt x="868824" y="1962219"/>
                  </a:lnTo>
                  <a:lnTo>
                    <a:pt x="840447" y="1937461"/>
                  </a:lnTo>
                  <a:lnTo>
                    <a:pt x="807845" y="1909087"/>
                  </a:lnTo>
                  <a:lnTo>
                    <a:pt x="777655" y="1892785"/>
                  </a:lnTo>
                  <a:lnTo>
                    <a:pt x="713054" y="1892785"/>
                  </a:lnTo>
                  <a:lnTo>
                    <a:pt x="692527" y="1880709"/>
                  </a:lnTo>
                  <a:lnTo>
                    <a:pt x="674413" y="1866220"/>
                  </a:lnTo>
                  <a:lnTo>
                    <a:pt x="653885" y="1855955"/>
                  </a:lnTo>
                  <a:lnTo>
                    <a:pt x="621283" y="1851729"/>
                  </a:lnTo>
                  <a:lnTo>
                    <a:pt x="621283" y="1898823"/>
                  </a:lnTo>
                  <a:lnTo>
                    <a:pt x="585057" y="1916935"/>
                  </a:lnTo>
                  <a:lnTo>
                    <a:pt x="554869" y="1935045"/>
                  </a:lnTo>
                  <a:lnTo>
                    <a:pt x="512606" y="1945312"/>
                  </a:lnTo>
                  <a:lnTo>
                    <a:pt x="522869" y="1912708"/>
                  </a:lnTo>
                  <a:lnTo>
                    <a:pt x="536757" y="1880106"/>
                  </a:lnTo>
                  <a:lnTo>
                    <a:pt x="557285" y="1851729"/>
                  </a:lnTo>
                  <a:lnTo>
                    <a:pt x="575396" y="1820936"/>
                  </a:lnTo>
                  <a:lnTo>
                    <a:pt x="557285" y="1820936"/>
                  </a:lnTo>
                  <a:lnTo>
                    <a:pt x="557285" y="1826974"/>
                  </a:lnTo>
                  <a:lnTo>
                    <a:pt x="530718" y="1849313"/>
                  </a:lnTo>
                  <a:lnTo>
                    <a:pt x="508380" y="1877691"/>
                  </a:lnTo>
                  <a:lnTo>
                    <a:pt x="494493" y="1908482"/>
                  </a:lnTo>
                  <a:lnTo>
                    <a:pt x="484230" y="1941085"/>
                  </a:lnTo>
                  <a:lnTo>
                    <a:pt x="470344" y="1976102"/>
                  </a:lnTo>
                  <a:lnTo>
                    <a:pt x="448004" y="2008705"/>
                  </a:lnTo>
                  <a:lnTo>
                    <a:pt x="434118" y="2023196"/>
                  </a:lnTo>
                  <a:lnTo>
                    <a:pt x="405741" y="2045534"/>
                  </a:lnTo>
                  <a:lnTo>
                    <a:pt x="371326" y="2066061"/>
                  </a:lnTo>
                  <a:lnTo>
                    <a:pt x="329063" y="2090815"/>
                  </a:lnTo>
                  <a:lnTo>
                    <a:pt x="286800" y="2119192"/>
                  </a:lnTo>
                  <a:lnTo>
                    <a:pt x="244537" y="2145758"/>
                  </a:lnTo>
                  <a:lnTo>
                    <a:pt x="202274" y="2166279"/>
                  </a:lnTo>
                  <a:lnTo>
                    <a:pt x="169672" y="2180772"/>
                  </a:lnTo>
                  <a:lnTo>
                    <a:pt x="149142" y="2186807"/>
                  </a:lnTo>
                  <a:lnTo>
                    <a:pt x="149142" y="2180772"/>
                  </a:lnTo>
                  <a:lnTo>
                    <a:pt x="156991" y="2180772"/>
                  </a:lnTo>
                  <a:lnTo>
                    <a:pt x="181142" y="2156018"/>
                  </a:lnTo>
                  <a:lnTo>
                    <a:pt x="211329" y="2133682"/>
                  </a:lnTo>
                  <a:lnTo>
                    <a:pt x="247555" y="2113155"/>
                  </a:lnTo>
                  <a:lnTo>
                    <a:pt x="281970" y="2090213"/>
                  </a:lnTo>
                  <a:lnTo>
                    <a:pt x="314574" y="2065458"/>
                  </a:lnTo>
                  <a:lnTo>
                    <a:pt x="338723" y="2037082"/>
                  </a:lnTo>
                  <a:lnTo>
                    <a:pt x="356837" y="2004480"/>
                  </a:lnTo>
                  <a:lnTo>
                    <a:pt x="362874" y="1961614"/>
                  </a:lnTo>
                  <a:lnTo>
                    <a:pt x="336309" y="1970065"/>
                  </a:lnTo>
                  <a:lnTo>
                    <a:pt x="318196" y="1976102"/>
                  </a:lnTo>
                  <a:lnTo>
                    <a:pt x="294045" y="1984554"/>
                  </a:lnTo>
                  <a:lnTo>
                    <a:pt x="294045" y="1976102"/>
                  </a:lnTo>
                  <a:lnTo>
                    <a:pt x="294045" y="1970065"/>
                  </a:lnTo>
                  <a:lnTo>
                    <a:pt x="289819" y="1965841"/>
                  </a:lnTo>
                  <a:lnTo>
                    <a:pt x="286197" y="1965841"/>
                  </a:lnTo>
                  <a:lnTo>
                    <a:pt x="280159" y="1961614"/>
                  </a:lnTo>
                  <a:lnTo>
                    <a:pt x="275933" y="1965841"/>
                  </a:lnTo>
                  <a:lnTo>
                    <a:pt x="271706" y="1970065"/>
                  </a:lnTo>
                  <a:lnTo>
                    <a:pt x="267480" y="1974291"/>
                  </a:lnTo>
                  <a:lnTo>
                    <a:pt x="265668" y="1974291"/>
                  </a:lnTo>
                  <a:lnTo>
                    <a:pt x="257820" y="1973687"/>
                  </a:lnTo>
                  <a:lnTo>
                    <a:pt x="247555" y="1973687"/>
                  </a:lnTo>
                  <a:lnTo>
                    <a:pt x="243329" y="1953162"/>
                  </a:lnTo>
                  <a:lnTo>
                    <a:pt x="233065" y="1924782"/>
                  </a:lnTo>
                  <a:lnTo>
                    <a:pt x="225218" y="1904257"/>
                  </a:lnTo>
                  <a:lnTo>
                    <a:pt x="219179" y="1910293"/>
                  </a:lnTo>
                  <a:lnTo>
                    <a:pt x="214953" y="1914519"/>
                  </a:lnTo>
                  <a:lnTo>
                    <a:pt x="210726" y="1914519"/>
                  </a:lnTo>
                  <a:lnTo>
                    <a:pt x="204688" y="1914519"/>
                  </a:lnTo>
                  <a:lnTo>
                    <a:pt x="200462" y="1910293"/>
                  </a:lnTo>
                  <a:lnTo>
                    <a:pt x="166048" y="1885540"/>
                  </a:lnTo>
                  <a:lnTo>
                    <a:pt x="137672" y="1848710"/>
                  </a:lnTo>
                  <a:lnTo>
                    <a:pt x="115331" y="1810068"/>
                  </a:lnTo>
                  <a:lnTo>
                    <a:pt x="127406" y="1789540"/>
                  </a:lnTo>
                  <a:lnTo>
                    <a:pt x="137672" y="1762973"/>
                  </a:lnTo>
                  <a:lnTo>
                    <a:pt x="147934" y="1742445"/>
                  </a:lnTo>
                  <a:lnTo>
                    <a:pt x="161823" y="1724332"/>
                  </a:lnTo>
                  <a:lnTo>
                    <a:pt x="185973" y="1709842"/>
                  </a:lnTo>
                  <a:lnTo>
                    <a:pt x="208311" y="1703806"/>
                  </a:lnTo>
                  <a:lnTo>
                    <a:pt x="228838" y="1693541"/>
                  </a:lnTo>
                  <a:lnTo>
                    <a:pt x="242725" y="1679051"/>
                  </a:lnTo>
                  <a:lnTo>
                    <a:pt x="252989" y="1656713"/>
                  </a:lnTo>
                  <a:lnTo>
                    <a:pt x="252989" y="1621696"/>
                  </a:lnTo>
                  <a:lnTo>
                    <a:pt x="257216" y="1617470"/>
                  </a:lnTo>
                  <a:lnTo>
                    <a:pt x="261442" y="1617470"/>
                  </a:lnTo>
                  <a:lnTo>
                    <a:pt x="261442" y="1613244"/>
                  </a:lnTo>
                  <a:lnTo>
                    <a:pt x="261442" y="1609018"/>
                  </a:lnTo>
                  <a:lnTo>
                    <a:pt x="265668" y="1607205"/>
                  </a:lnTo>
                  <a:lnTo>
                    <a:pt x="236688" y="1607205"/>
                  </a:lnTo>
                  <a:lnTo>
                    <a:pt x="228838" y="1613244"/>
                  </a:lnTo>
                  <a:lnTo>
                    <a:pt x="227028" y="1617470"/>
                  </a:lnTo>
                  <a:lnTo>
                    <a:pt x="222802" y="1621696"/>
                  </a:lnTo>
                  <a:lnTo>
                    <a:pt x="214953" y="1623507"/>
                  </a:lnTo>
                  <a:lnTo>
                    <a:pt x="208916" y="1627735"/>
                  </a:lnTo>
                  <a:lnTo>
                    <a:pt x="198651" y="1627735"/>
                  </a:lnTo>
                  <a:lnTo>
                    <a:pt x="176311" y="1621696"/>
                  </a:lnTo>
                  <a:lnTo>
                    <a:pt x="146124" y="1609621"/>
                  </a:lnTo>
                  <a:lnTo>
                    <a:pt x="109898" y="1603584"/>
                  </a:lnTo>
                  <a:lnTo>
                    <a:pt x="81521" y="1589094"/>
                  </a:lnTo>
                  <a:lnTo>
                    <a:pt x="75484" y="1535965"/>
                  </a:lnTo>
                  <a:lnTo>
                    <a:pt x="89370" y="1535965"/>
                  </a:lnTo>
                  <a:lnTo>
                    <a:pt x="95409" y="1531739"/>
                  </a:lnTo>
                  <a:lnTo>
                    <a:pt x="105672" y="1527513"/>
                  </a:lnTo>
                  <a:lnTo>
                    <a:pt x="113521" y="1525700"/>
                  </a:lnTo>
                  <a:lnTo>
                    <a:pt x="119559" y="1525700"/>
                  </a:lnTo>
                  <a:lnTo>
                    <a:pt x="127406" y="1517248"/>
                  </a:lnTo>
                  <a:lnTo>
                    <a:pt x="133445" y="1511212"/>
                  </a:lnTo>
                  <a:lnTo>
                    <a:pt x="131633" y="1506984"/>
                  </a:lnTo>
                  <a:lnTo>
                    <a:pt x="131633" y="1502758"/>
                  </a:lnTo>
                  <a:lnTo>
                    <a:pt x="127406" y="1496722"/>
                  </a:lnTo>
                  <a:lnTo>
                    <a:pt x="160010" y="1496722"/>
                  </a:lnTo>
                  <a:lnTo>
                    <a:pt x="161823" y="1492495"/>
                  </a:lnTo>
                  <a:lnTo>
                    <a:pt x="166048" y="1492495"/>
                  </a:lnTo>
                  <a:lnTo>
                    <a:pt x="170274" y="1488269"/>
                  </a:lnTo>
                  <a:lnTo>
                    <a:pt x="172084" y="1488269"/>
                  </a:lnTo>
                  <a:lnTo>
                    <a:pt x="179934" y="1488269"/>
                  </a:lnTo>
                  <a:lnTo>
                    <a:pt x="190199" y="1498532"/>
                  </a:lnTo>
                  <a:lnTo>
                    <a:pt x="200462" y="1506984"/>
                  </a:lnTo>
                  <a:lnTo>
                    <a:pt x="212537" y="1517248"/>
                  </a:lnTo>
                  <a:lnTo>
                    <a:pt x="218576" y="1527513"/>
                  </a:lnTo>
                  <a:lnTo>
                    <a:pt x="242725" y="1517248"/>
                  </a:lnTo>
                  <a:lnTo>
                    <a:pt x="242725" y="1502758"/>
                  </a:lnTo>
                  <a:lnTo>
                    <a:pt x="236688" y="1492495"/>
                  </a:lnTo>
                  <a:lnTo>
                    <a:pt x="232462" y="1482231"/>
                  </a:lnTo>
                  <a:lnTo>
                    <a:pt x="228236" y="1470156"/>
                  </a:lnTo>
                  <a:lnTo>
                    <a:pt x="226423" y="1459892"/>
                  </a:lnTo>
                  <a:lnTo>
                    <a:pt x="218576" y="1449626"/>
                  </a:lnTo>
                  <a:lnTo>
                    <a:pt x="194425" y="1421250"/>
                  </a:lnTo>
                  <a:lnTo>
                    <a:pt x="166048" y="1398911"/>
                  </a:lnTo>
                  <a:lnTo>
                    <a:pt x="133445" y="1378381"/>
                  </a:lnTo>
                  <a:lnTo>
                    <a:pt x="105068" y="1357853"/>
                  </a:lnTo>
                  <a:lnTo>
                    <a:pt x="88767" y="1325250"/>
                  </a:lnTo>
                  <a:lnTo>
                    <a:pt x="94804" y="1314987"/>
                  </a:lnTo>
                  <a:lnTo>
                    <a:pt x="99030" y="1302912"/>
                  </a:lnTo>
                  <a:lnTo>
                    <a:pt x="103258" y="1292648"/>
                  </a:lnTo>
                  <a:lnTo>
                    <a:pt x="145521" y="1296874"/>
                  </a:lnTo>
                  <a:lnTo>
                    <a:pt x="185973" y="1292648"/>
                  </a:lnTo>
                  <a:lnTo>
                    <a:pt x="218576" y="1274537"/>
                  </a:lnTo>
                  <a:lnTo>
                    <a:pt x="228838" y="1249780"/>
                  </a:lnTo>
                  <a:lnTo>
                    <a:pt x="236688" y="1225026"/>
                  </a:lnTo>
                  <a:lnTo>
                    <a:pt x="242725" y="1202687"/>
                  </a:lnTo>
                  <a:lnTo>
                    <a:pt x="269291" y="1182159"/>
                  </a:lnTo>
                  <a:lnTo>
                    <a:pt x="303705" y="1164047"/>
                  </a:lnTo>
                  <a:lnTo>
                    <a:pt x="342346" y="1153784"/>
                  </a:lnTo>
                  <a:lnTo>
                    <a:pt x="374949" y="1139293"/>
                  </a:lnTo>
                  <a:lnTo>
                    <a:pt x="407552" y="1118766"/>
                  </a:lnTo>
                  <a:lnTo>
                    <a:pt x="417816" y="1124802"/>
                  </a:lnTo>
                  <a:lnTo>
                    <a:pt x="423853" y="1129029"/>
                  </a:lnTo>
                  <a:lnTo>
                    <a:pt x="423853" y="1135067"/>
                  </a:lnTo>
                  <a:lnTo>
                    <a:pt x="428079" y="1139293"/>
                  </a:lnTo>
                  <a:lnTo>
                    <a:pt x="428079" y="1147745"/>
                  </a:lnTo>
                  <a:lnTo>
                    <a:pt x="432305" y="1149556"/>
                  </a:lnTo>
                  <a:lnTo>
                    <a:pt x="438344" y="1158010"/>
                  </a:lnTo>
                  <a:lnTo>
                    <a:pt x="446193" y="1164047"/>
                  </a:lnTo>
                  <a:lnTo>
                    <a:pt x="456456" y="1164047"/>
                  </a:lnTo>
                  <a:lnTo>
                    <a:pt x="464305" y="1164047"/>
                  </a:lnTo>
                  <a:lnTo>
                    <a:pt x="470344" y="1162236"/>
                  </a:lnTo>
                  <a:lnTo>
                    <a:pt x="478191" y="1158010"/>
                  </a:lnTo>
                  <a:lnTo>
                    <a:pt x="484230" y="1158010"/>
                  </a:lnTo>
                  <a:lnTo>
                    <a:pt x="492079" y="1158010"/>
                  </a:lnTo>
                  <a:lnTo>
                    <a:pt x="498116" y="1162236"/>
                  </a:lnTo>
                  <a:lnTo>
                    <a:pt x="505965" y="1168273"/>
                  </a:lnTo>
                  <a:lnTo>
                    <a:pt x="516228" y="1178538"/>
                  </a:lnTo>
                  <a:lnTo>
                    <a:pt x="522266" y="1186988"/>
                  </a:lnTo>
                  <a:lnTo>
                    <a:pt x="530116" y="1193028"/>
                  </a:lnTo>
                  <a:lnTo>
                    <a:pt x="540379" y="1197254"/>
                  </a:lnTo>
                  <a:lnTo>
                    <a:pt x="550643" y="1201479"/>
                  </a:lnTo>
                  <a:lnTo>
                    <a:pt x="560906" y="1197254"/>
                  </a:lnTo>
                  <a:lnTo>
                    <a:pt x="568755" y="1197254"/>
                  </a:lnTo>
                  <a:lnTo>
                    <a:pt x="574794" y="1193028"/>
                  </a:lnTo>
                  <a:lnTo>
                    <a:pt x="586869" y="1188799"/>
                  </a:lnTo>
                  <a:lnTo>
                    <a:pt x="592906" y="1188799"/>
                  </a:lnTo>
                  <a:lnTo>
                    <a:pt x="615246" y="1197254"/>
                  </a:lnTo>
                  <a:lnTo>
                    <a:pt x="645433" y="1207517"/>
                  </a:lnTo>
                  <a:lnTo>
                    <a:pt x="673810" y="1222008"/>
                  </a:lnTo>
                  <a:lnTo>
                    <a:pt x="702187" y="1230459"/>
                  </a:lnTo>
                  <a:lnTo>
                    <a:pt x="763166" y="1222008"/>
                  </a:lnTo>
                  <a:lnTo>
                    <a:pt x="801806" y="1240119"/>
                  </a:lnTo>
                  <a:lnTo>
                    <a:pt x="838032" y="1264876"/>
                  </a:lnTo>
                  <a:lnTo>
                    <a:pt x="872445" y="1287214"/>
                  </a:lnTo>
                  <a:lnTo>
                    <a:pt x="911086" y="1307741"/>
                  </a:lnTo>
                  <a:lnTo>
                    <a:pt x="957575" y="1316194"/>
                  </a:lnTo>
                  <a:lnTo>
                    <a:pt x="957575" y="1301704"/>
                  </a:lnTo>
                  <a:lnTo>
                    <a:pt x="947312" y="1289630"/>
                  </a:lnTo>
                  <a:lnTo>
                    <a:pt x="937048" y="1275139"/>
                  </a:lnTo>
                  <a:lnTo>
                    <a:pt x="924973" y="1260650"/>
                  </a:lnTo>
                  <a:lnTo>
                    <a:pt x="918936" y="1244345"/>
                  </a:lnTo>
                  <a:lnTo>
                    <a:pt x="961199" y="1240119"/>
                  </a:lnTo>
                  <a:lnTo>
                    <a:pt x="989575" y="1231668"/>
                  </a:lnTo>
                  <a:lnTo>
                    <a:pt x="1013726" y="1217178"/>
                  </a:lnTo>
                  <a:lnTo>
                    <a:pt x="1034254" y="1202687"/>
                  </a:lnTo>
                  <a:lnTo>
                    <a:pt x="1056592" y="1186385"/>
                  </a:lnTo>
                  <a:lnTo>
                    <a:pt x="1080742" y="1174311"/>
                  </a:lnTo>
                  <a:lnTo>
                    <a:pt x="1113345" y="1168273"/>
                  </a:lnTo>
                  <a:lnTo>
                    <a:pt x="1119383" y="1172497"/>
                  </a:lnTo>
                  <a:lnTo>
                    <a:pt x="1131459" y="1174311"/>
                  </a:lnTo>
                  <a:lnTo>
                    <a:pt x="1137496" y="1178538"/>
                  </a:lnTo>
                  <a:lnTo>
                    <a:pt x="1143534" y="1182762"/>
                  </a:lnTo>
                  <a:lnTo>
                    <a:pt x="1131459" y="1182762"/>
                  </a:lnTo>
                  <a:lnTo>
                    <a:pt x="1095233" y="1211140"/>
                  </a:lnTo>
                  <a:lnTo>
                    <a:pt x="1056592" y="1235893"/>
                  </a:lnTo>
                  <a:lnTo>
                    <a:pt x="1014329" y="1254008"/>
                  </a:lnTo>
                  <a:lnTo>
                    <a:pt x="1014329" y="1268498"/>
                  </a:lnTo>
                  <a:lnTo>
                    <a:pt x="1052970" y="1274537"/>
                  </a:lnTo>
                  <a:lnTo>
                    <a:pt x="1071082" y="1254008"/>
                  </a:lnTo>
                  <a:lnTo>
                    <a:pt x="1089194" y="1243742"/>
                  </a:lnTo>
                  <a:lnTo>
                    <a:pt x="1113345" y="1239517"/>
                  </a:lnTo>
                  <a:lnTo>
                    <a:pt x="1137496" y="1239517"/>
                  </a:lnTo>
                  <a:lnTo>
                    <a:pt x="1170098" y="1235291"/>
                  </a:lnTo>
                  <a:lnTo>
                    <a:pt x="1171911" y="1225026"/>
                  </a:lnTo>
                  <a:lnTo>
                    <a:pt x="1176137" y="1214764"/>
                  </a:lnTo>
                  <a:lnTo>
                    <a:pt x="1183984" y="1202687"/>
                  </a:lnTo>
                  <a:lnTo>
                    <a:pt x="1190023" y="1196649"/>
                  </a:lnTo>
                  <a:lnTo>
                    <a:pt x="1200286" y="1221405"/>
                  </a:lnTo>
                  <a:lnTo>
                    <a:pt x="1212361" y="1239517"/>
                  </a:lnTo>
                  <a:lnTo>
                    <a:pt x="1228663" y="1254008"/>
                  </a:lnTo>
                  <a:lnTo>
                    <a:pt x="1255229" y="1260045"/>
                  </a:lnTo>
                  <a:lnTo>
                    <a:pt x="1261265" y="1254008"/>
                  </a:lnTo>
                  <a:lnTo>
                    <a:pt x="1265493" y="1249780"/>
                  </a:lnTo>
                  <a:lnTo>
                    <a:pt x="1271530" y="1245553"/>
                  </a:lnTo>
                  <a:lnTo>
                    <a:pt x="1275756" y="1243742"/>
                  </a:lnTo>
                  <a:lnTo>
                    <a:pt x="1283605" y="1243742"/>
                  </a:lnTo>
                  <a:lnTo>
                    <a:pt x="1285416" y="1243742"/>
                  </a:lnTo>
                  <a:lnTo>
                    <a:pt x="1293265" y="1254008"/>
                  </a:lnTo>
                  <a:lnTo>
                    <a:pt x="1297491" y="1260045"/>
                  </a:lnTo>
                  <a:lnTo>
                    <a:pt x="1299304" y="1268498"/>
                  </a:lnTo>
                  <a:lnTo>
                    <a:pt x="1311377" y="1264272"/>
                  </a:lnTo>
                  <a:lnTo>
                    <a:pt x="1321642" y="1258234"/>
                  </a:lnTo>
                  <a:lnTo>
                    <a:pt x="1327680" y="1249780"/>
                  </a:lnTo>
                  <a:lnTo>
                    <a:pt x="1337943" y="1245553"/>
                  </a:lnTo>
                  <a:lnTo>
                    <a:pt x="1345793" y="1243742"/>
                  </a:lnTo>
                  <a:lnTo>
                    <a:pt x="1384432" y="1254008"/>
                  </a:lnTo>
                  <a:lnTo>
                    <a:pt x="1417037" y="1278762"/>
                  </a:lnTo>
                  <a:lnTo>
                    <a:pt x="1449640" y="1303515"/>
                  </a:lnTo>
                  <a:lnTo>
                    <a:pt x="1479827" y="1325854"/>
                  </a:lnTo>
                  <a:lnTo>
                    <a:pt x="1491902" y="1325854"/>
                  </a:lnTo>
                  <a:lnTo>
                    <a:pt x="1502165" y="1325854"/>
                  </a:lnTo>
                  <a:lnTo>
                    <a:pt x="1508204" y="1321628"/>
                  </a:lnTo>
                  <a:lnTo>
                    <a:pt x="1520279" y="1317400"/>
                  </a:lnTo>
                  <a:lnTo>
                    <a:pt x="1526316" y="1315590"/>
                  </a:lnTo>
                  <a:lnTo>
                    <a:pt x="1532354" y="1315590"/>
                  </a:lnTo>
                  <a:lnTo>
                    <a:pt x="1540202" y="1321628"/>
                  </a:lnTo>
                  <a:lnTo>
                    <a:pt x="1546240" y="1330080"/>
                  </a:lnTo>
                  <a:lnTo>
                    <a:pt x="1554090" y="1340343"/>
                  </a:lnTo>
                  <a:lnTo>
                    <a:pt x="1560126" y="1354834"/>
                  </a:lnTo>
                  <a:lnTo>
                    <a:pt x="1564352" y="1360872"/>
                  </a:lnTo>
                  <a:lnTo>
                    <a:pt x="1558316" y="1365100"/>
                  </a:lnTo>
                  <a:lnTo>
                    <a:pt x="1550466" y="1369326"/>
                  </a:lnTo>
                  <a:lnTo>
                    <a:pt x="1546240" y="1371137"/>
                  </a:lnTo>
                  <a:lnTo>
                    <a:pt x="1546240" y="1375363"/>
                  </a:lnTo>
                  <a:lnTo>
                    <a:pt x="1544430" y="1379589"/>
                  </a:lnTo>
                  <a:lnTo>
                    <a:pt x="1540202" y="1385628"/>
                  </a:lnTo>
                  <a:lnTo>
                    <a:pt x="1564352" y="1385628"/>
                  </a:lnTo>
                  <a:lnTo>
                    <a:pt x="1596955" y="1389854"/>
                  </a:lnTo>
                  <a:lnTo>
                    <a:pt x="1629558" y="1389854"/>
                  </a:lnTo>
                  <a:lnTo>
                    <a:pt x="1657935" y="1389854"/>
                  </a:lnTo>
                  <a:lnTo>
                    <a:pt x="1674236" y="1394080"/>
                  </a:lnTo>
                  <a:lnTo>
                    <a:pt x="1692350" y="1414608"/>
                  </a:lnTo>
                  <a:lnTo>
                    <a:pt x="1710462" y="1436948"/>
                  </a:lnTo>
                  <a:lnTo>
                    <a:pt x="1726763" y="1457476"/>
                  </a:lnTo>
                  <a:lnTo>
                    <a:pt x="1726763" y="1386231"/>
                  </a:lnTo>
                  <a:lnTo>
                    <a:pt x="1744878" y="1386231"/>
                  </a:lnTo>
                  <a:lnTo>
                    <a:pt x="1758763" y="1386231"/>
                  </a:lnTo>
                  <a:lnTo>
                    <a:pt x="1769026" y="1384420"/>
                  </a:lnTo>
                  <a:lnTo>
                    <a:pt x="1782914" y="1380194"/>
                  </a:lnTo>
                  <a:lnTo>
                    <a:pt x="1782914" y="1371741"/>
                  </a:lnTo>
                  <a:lnTo>
                    <a:pt x="1720122" y="1371741"/>
                  </a:lnTo>
                  <a:lnTo>
                    <a:pt x="1715896" y="1361476"/>
                  </a:lnTo>
                  <a:lnTo>
                    <a:pt x="1714085" y="1359666"/>
                  </a:lnTo>
                  <a:lnTo>
                    <a:pt x="1709859" y="1351211"/>
                  </a:lnTo>
                  <a:lnTo>
                    <a:pt x="1705633" y="1345175"/>
                  </a:lnTo>
                  <a:lnTo>
                    <a:pt x="1705633" y="1333099"/>
                  </a:lnTo>
                  <a:lnTo>
                    <a:pt x="1713481" y="1333099"/>
                  </a:lnTo>
                  <a:lnTo>
                    <a:pt x="1713481" y="1327062"/>
                  </a:lnTo>
                  <a:lnTo>
                    <a:pt x="1804650" y="1316798"/>
                  </a:lnTo>
                  <a:lnTo>
                    <a:pt x="1804650" y="1341551"/>
                  </a:lnTo>
                  <a:lnTo>
                    <a:pt x="1814912" y="1347590"/>
                  </a:lnTo>
                  <a:lnTo>
                    <a:pt x="1822761" y="1359666"/>
                  </a:lnTo>
                  <a:lnTo>
                    <a:pt x="1828800" y="1365703"/>
                  </a:lnTo>
                  <a:lnTo>
                    <a:pt x="1836647" y="1380194"/>
                  </a:lnTo>
                  <a:lnTo>
                    <a:pt x="1875289" y="1380194"/>
                  </a:lnTo>
                  <a:lnTo>
                    <a:pt x="1899439" y="1386231"/>
                  </a:lnTo>
                  <a:lnTo>
                    <a:pt x="1923590" y="1390457"/>
                  </a:lnTo>
                  <a:lnTo>
                    <a:pt x="1947739" y="1394683"/>
                  </a:lnTo>
                  <a:lnTo>
                    <a:pt x="1983965" y="1394683"/>
                  </a:lnTo>
                  <a:lnTo>
                    <a:pt x="1988191" y="1390457"/>
                  </a:lnTo>
                  <a:lnTo>
                    <a:pt x="1990004" y="1386231"/>
                  </a:lnTo>
                  <a:lnTo>
                    <a:pt x="1994229" y="1384420"/>
                  </a:lnTo>
                  <a:lnTo>
                    <a:pt x="1998455" y="1380194"/>
                  </a:lnTo>
                  <a:lnTo>
                    <a:pt x="1998455" y="1355440"/>
                  </a:lnTo>
                  <a:lnTo>
                    <a:pt x="2044944" y="1355440"/>
                  </a:lnTo>
                  <a:lnTo>
                    <a:pt x="2058830" y="1386231"/>
                  </a:lnTo>
                  <a:lnTo>
                    <a:pt x="2075132" y="1418834"/>
                  </a:lnTo>
                  <a:lnTo>
                    <a:pt x="2079358" y="1404345"/>
                  </a:lnTo>
                  <a:lnTo>
                    <a:pt x="2079358" y="1398306"/>
                  </a:lnTo>
                  <a:lnTo>
                    <a:pt x="2083586" y="1386231"/>
                  </a:lnTo>
                  <a:lnTo>
                    <a:pt x="2083586" y="1380194"/>
                  </a:lnTo>
                  <a:lnTo>
                    <a:pt x="2107735" y="1380194"/>
                  </a:lnTo>
                  <a:lnTo>
                    <a:pt x="2107735" y="1351816"/>
                  </a:lnTo>
                  <a:lnTo>
                    <a:pt x="2107735" y="1319213"/>
                  </a:lnTo>
                  <a:lnTo>
                    <a:pt x="2111963" y="1290838"/>
                  </a:lnTo>
                  <a:lnTo>
                    <a:pt x="2107735" y="1276347"/>
                  </a:lnTo>
                  <a:lnTo>
                    <a:pt x="2083586" y="1247969"/>
                  </a:lnTo>
                  <a:lnTo>
                    <a:pt x="2065472" y="1217178"/>
                  </a:lnTo>
                  <a:lnTo>
                    <a:pt x="2061246" y="1180348"/>
                  </a:lnTo>
                  <a:lnTo>
                    <a:pt x="2069095" y="1145330"/>
                  </a:lnTo>
                  <a:lnTo>
                    <a:pt x="2093246" y="1106690"/>
                  </a:lnTo>
                  <a:lnTo>
                    <a:pt x="2111358" y="1098237"/>
                  </a:lnTo>
                  <a:lnTo>
                    <a:pt x="2131885" y="1092198"/>
                  </a:lnTo>
                  <a:close/>
                  <a:moveTo>
                    <a:pt x="1724940" y="989554"/>
                  </a:moveTo>
                  <a:lnTo>
                    <a:pt x="1767202" y="1018533"/>
                  </a:lnTo>
                  <a:lnTo>
                    <a:pt x="1793768" y="1052949"/>
                  </a:lnTo>
                  <a:lnTo>
                    <a:pt x="1807654" y="1095814"/>
                  </a:lnTo>
                  <a:lnTo>
                    <a:pt x="1817917" y="1151360"/>
                  </a:lnTo>
                  <a:lnTo>
                    <a:pt x="1828182" y="1206303"/>
                  </a:lnTo>
                  <a:lnTo>
                    <a:pt x="1860182" y="1210529"/>
                  </a:lnTo>
                  <a:lnTo>
                    <a:pt x="1880709" y="1214153"/>
                  </a:lnTo>
                  <a:lnTo>
                    <a:pt x="1898821" y="1228643"/>
                  </a:lnTo>
                  <a:lnTo>
                    <a:pt x="1909086" y="1247358"/>
                  </a:lnTo>
                  <a:lnTo>
                    <a:pt x="1913312" y="1277548"/>
                  </a:lnTo>
                  <a:lnTo>
                    <a:pt x="1907273" y="1277548"/>
                  </a:lnTo>
                  <a:lnTo>
                    <a:pt x="1903047" y="1275735"/>
                  </a:lnTo>
                  <a:lnTo>
                    <a:pt x="1898821" y="1271509"/>
                  </a:lnTo>
                  <a:lnTo>
                    <a:pt x="1894595" y="1267283"/>
                  </a:lnTo>
                  <a:lnTo>
                    <a:pt x="1888559" y="1263660"/>
                  </a:lnTo>
                  <a:lnTo>
                    <a:pt x="1888559" y="1277548"/>
                  </a:lnTo>
                  <a:lnTo>
                    <a:pt x="1894595" y="1286000"/>
                  </a:lnTo>
                  <a:lnTo>
                    <a:pt x="1898821" y="1290226"/>
                  </a:lnTo>
                  <a:lnTo>
                    <a:pt x="1903047" y="1290226"/>
                  </a:lnTo>
                  <a:lnTo>
                    <a:pt x="1903047" y="1296263"/>
                  </a:lnTo>
                  <a:lnTo>
                    <a:pt x="1903047" y="1300491"/>
                  </a:lnTo>
                  <a:lnTo>
                    <a:pt x="1907273" y="1310150"/>
                  </a:lnTo>
                  <a:lnTo>
                    <a:pt x="1888559" y="1314376"/>
                  </a:lnTo>
                  <a:lnTo>
                    <a:pt x="1870445" y="1318602"/>
                  </a:lnTo>
                  <a:lnTo>
                    <a:pt x="1850520" y="1318602"/>
                  </a:lnTo>
                  <a:lnTo>
                    <a:pt x="1813691" y="1304112"/>
                  </a:lnTo>
                  <a:lnTo>
                    <a:pt x="1779278" y="1300491"/>
                  </a:lnTo>
                  <a:lnTo>
                    <a:pt x="1738826" y="1306527"/>
                  </a:lnTo>
                  <a:lnTo>
                    <a:pt x="1700184" y="1318602"/>
                  </a:lnTo>
                  <a:lnTo>
                    <a:pt x="1661545" y="1324639"/>
                  </a:lnTo>
                  <a:lnTo>
                    <a:pt x="1619282" y="1324639"/>
                  </a:lnTo>
                  <a:lnTo>
                    <a:pt x="1570378" y="1310150"/>
                  </a:lnTo>
                  <a:lnTo>
                    <a:pt x="1544415" y="1304112"/>
                  </a:lnTo>
                  <a:lnTo>
                    <a:pt x="1523887" y="1300491"/>
                  </a:lnTo>
                  <a:lnTo>
                    <a:pt x="1505775" y="1296263"/>
                  </a:lnTo>
                  <a:lnTo>
                    <a:pt x="1489474" y="1286000"/>
                  </a:lnTo>
                  <a:lnTo>
                    <a:pt x="1477398" y="1263660"/>
                  </a:lnTo>
                  <a:lnTo>
                    <a:pt x="1485248" y="1263660"/>
                  </a:lnTo>
                  <a:lnTo>
                    <a:pt x="1503964" y="1247358"/>
                  </a:lnTo>
                  <a:lnTo>
                    <a:pt x="1529926" y="1238906"/>
                  </a:lnTo>
                  <a:lnTo>
                    <a:pt x="1562528" y="1234680"/>
                  </a:lnTo>
                  <a:lnTo>
                    <a:pt x="1595131" y="1232870"/>
                  </a:lnTo>
                  <a:lnTo>
                    <a:pt x="1595131" y="1224415"/>
                  </a:lnTo>
                  <a:lnTo>
                    <a:pt x="1580641" y="1214153"/>
                  </a:lnTo>
                  <a:lnTo>
                    <a:pt x="1570378" y="1206303"/>
                  </a:lnTo>
                  <a:lnTo>
                    <a:pt x="1556490" y="1204492"/>
                  </a:lnTo>
                  <a:lnTo>
                    <a:pt x="1529926" y="1200267"/>
                  </a:lnTo>
                  <a:lnTo>
                    <a:pt x="1517850" y="1200267"/>
                  </a:lnTo>
                  <a:lnTo>
                    <a:pt x="1491889" y="1200267"/>
                  </a:lnTo>
                  <a:lnTo>
                    <a:pt x="1461097" y="1200267"/>
                  </a:lnTo>
                  <a:lnTo>
                    <a:pt x="1456871" y="1177926"/>
                  </a:lnTo>
                  <a:lnTo>
                    <a:pt x="1447211" y="1157399"/>
                  </a:lnTo>
                  <a:lnTo>
                    <a:pt x="1438757" y="1138682"/>
                  </a:lnTo>
                  <a:lnTo>
                    <a:pt x="1432720" y="1118155"/>
                  </a:lnTo>
                  <a:lnTo>
                    <a:pt x="1432720" y="1081928"/>
                  </a:lnTo>
                  <a:lnTo>
                    <a:pt x="1447211" y="1061401"/>
                  </a:lnTo>
                  <a:lnTo>
                    <a:pt x="1461097" y="1036647"/>
                  </a:lnTo>
                  <a:lnTo>
                    <a:pt x="1477398" y="1014307"/>
                  </a:lnTo>
                  <a:lnTo>
                    <a:pt x="1499736" y="999818"/>
                  </a:lnTo>
                  <a:lnTo>
                    <a:pt x="1523887" y="1004044"/>
                  </a:lnTo>
                  <a:lnTo>
                    <a:pt x="1529926" y="1004044"/>
                  </a:lnTo>
                  <a:lnTo>
                    <a:pt x="1529926" y="1010081"/>
                  </a:lnTo>
                  <a:lnTo>
                    <a:pt x="1529926" y="1014307"/>
                  </a:lnTo>
                  <a:lnTo>
                    <a:pt x="1528113" y="1014307"/>
                  </a:lnTo>
                  <a:lnTo>
                    <a:pt x="1528113" y="1018533"/>
                  </a:lnTo>
                  <a:lnTo>
                    <a:pt x="1529926" y="1022156"/>
                  </a:lnTo>
                  <a:lnTo>
                    <a:pt x="1529926" y="1028798"/>
                  </a:lnTo>
                  <a:lnTo>
                    <a:pt x="1548038" y="1028798"/>
                  </a:lnTo>
                  <a:lnTo>
                    <a:pt x="1572791" y="1028798"/>
                  </a:lnTo>
                  <a:lnTo>
                    <a:pt x="1595131" y="1028798"/>
                  </a:lnTo>
                  <a:lnTo>
                    <a:pt x="1609017" y="1028798"/>
                  </a:lnTo>
                  <a:lnTo>
                    <a:pt x="1615056" y="1032421"/>
                  </a:lnTo>
                  <a:lnTo>
                    <a:pt x="1619282" y="1036647"/>
                  </a:lnTo>
                  <a:lnTo>
                    <a:pt x="1623508" y="1042684"/>
                  </a:lnTo>
                  <a:lnTo>
                    <a:pt x="1627131" y="1051138"/>
                  </a:lnTo>
                  <a:lnTo>
                    <a:pt x="1633168" y="1052949"/>
                  </a:lnTo>
                  <a:lnTo>
                    <a:pt x="1641620" y="1061401"/>
                  </a:lnTo>
                  <a:lnTo>
                    <a:pt x="1643433" y="1051138"/>
                  </a:lnTo>
                  <a:lnTo>
                    <a:pt x="1647659" y="1046910"/>
                  </a:lnTo>
                  <a:lnTo>
                    <a:pt x="1655508" y="1042684"/>
                  </a:lnTo>
                  <a:lnTo>
                    <a:pt x="1657921" y="1039063"/>
                  </a:lnTo>
                  <a:lnTo>
                    <a:pt x="1669997" y="1039063"/>
                  </a:lnTo>
                  <a:lnTo>
                    <a:pt x="1680262" y="1036647"/>
                  </a:lnTo>
                  <a:lnTo>
                    <a:pt x="1694147" y="1065024"/>
                  </a:lnTo>
                  <a:lnTo>
                    <a:pt x="1708638" y="1085551"/>
                  </a:lnTo>
                  <a:lnTo>
                    <a:pt x="1718298" y="1100042"/>
                  </a:lnTo>
                  <a:lnTo>
                    <a:pt x="1722524" y="1089778"/>
                  </a:lnTo>
                  <a:lnTo>
                    <a:pt x="1724940" y="1079513"/>
                  </a:lnTo>
                  <a:lnTo>
                    <a:pt x="1724940" y="1067439"/>
                  </a:lnTo>
                  <a:lnTo>
                    <a:pt x="1724940" y="1052949"/>
                  </a:lnTo>
                  <a:lnTo>
                    <a:pt x="1712260" y="1032421"/>
                  </a:lnTo>
                  <a:lnTo>
                    <a:pt x="1714675" y="1010081"/>
                  </a:lnTo>
                  <a:close/>
                  <a:moveTo>
                    <a:pt x="1765392" y="956951"/>
                  </a:moveTo>
                  <a:lnTo>
                    <a:pt x="1781694" y="956951"/>
                  </a:lnTo>
                  <a:lnTo>
                    <a:pt x="1795580" y="961177"/>
                  </a:lnTo>
                  <a:lnTo>
                    <a:pt x="1810070" y="965403"/>
                  </a:lnTo>
                  <a:lnTo>
                    <a:pt x="1822146" y="971442"/>
                  </a:lnTo>
                  <a:lnTo>
                    <a:pt x="1823956" y="981705"/>
                  </a:lnTo>
                  <a:lnTo>
                    <a:pt x="1823956" y="989555"/>
                  </a:lnTo>
                  <a:lnTo>
                    <a:pt x="1828182" y="999820"/>
                  </a:lnTo>
                  <a:lnTo>
                    <a:pt x="1828182" y="1014309"/>
                  </a:lnTo>
                  <a:lnTo>
                    <a:pt x="1817920" y="1014309"/>
                  </a:lnTo>
                  <a:lnTo>
                    <a:pt x="1810070" y="1018536"/>
                  </a:lnTo>
                  <a:lnTo>
                    <a:pt x="1799806" y="1018536"/>
                  </a:lnTo>
                  <a:lnTo>
                    <a:pt x="1789543" y="1022159"/>
                  </a:lnTo>
                  <a:lnTo>
                    <a:pt x="1771429" y="1004046"/>
                  </a:lnTo>
                  <a:lnTo>
                    <a:pt x="1750902" y="989555"/>
                  </a:lnTo>
                  <a:close/>
                  <a:moveTo>
                    <a:pt x="8645824" y="942458"/>
                  </a:moveTo>
                  <a:lnTo>
                    <a:pt x="8683861" y="942458"/>
                  </a:lnTo>
                  <a:lnTo>
                    <a:pt x="8716464" y="950911"/>
                  </a:lnTo>
                  <a:lnTo>
                    <a:pt x="8746651" y="956949"/>
                  </a:lnTo>
                  <a:lnTo>
                    <a:pt x="8755105" y="989552"/>
                  </a:lnTo>
                  <a:lnTo>
                    <a:pt x="8651861" y="989552"/>
                  </a:lnTo>
                  <a:lnTo>
                    <a:pt x="8647635" y="979287"/>
                  </a:lnTo>
                  <a:lnTo>
                    <a:pt x="8647635" y="969025"/>
                  </a:lnTo>
                  <a:lnTo>
                    <a:pt x="8645824" y="956949"/>
                  </a:lnTo>
                  <a:close/>
                  <a:moveTo>
                    <a:pt x="6687231" y="929787"/>
                  </a:moveTo>
                  <a:lnTo>
                    <a:pt x="6709573" y="938240"/>
                  </a:lnTo>
                  <a:lnTo>
                    <a:pt x="6709573" y="952732"/>
                  </a:lnTo>
                  <a:lnTo>
                    <a:pt x="6701723" y="952732"/>
                  </a:lnTo>
                  <a:lnTo>
                    <a:pt x="6697496" y="956959"/>
                  </a:lnTo>
                  <a:lnTo>
                    <a:pt x="6695685" y="958770"/>
                  </a:lnTo>
                  <a:lnTo>
                    <a:pt x="6691459" y="958770"/>
                  </a:lnTo>
                  <a:lnTo>
                    <a:pt x="6687231" y="958770"/>
                  </a:lnTo>
                  <a:lnTo>
                    <a:pt x="6681193" y="958770"/>
                  </a:lnTo>
                  <a:lnTo>
                    <a:pt x="6681193" y="948506"/>
                  </a:lnTo>
                  <a:lnTo>
                    <a:pt x="6681193" y="942467"/>
                  </a:lnTo>
                  <a:lnTo>
                    <a:pt x="6683609" y="938240"/>
                  </a:lnTo>
                  <a:close/>
                  <a:moveTo>
                    <a:pt x="2363725" y="913485"/>
                  </a:moveTo>
                  <a:lnTo>
                    <a:pt x="2363725" y="919522"/>
                  </a:lnTo>
                  <a:lnTo>
                    <a:pt x="2371574" y="919522"/>
                  </a:lnTo>
                  <a:lnTo>
                    <a:pt x="2367951" y="956955"/>
                  </a:lnTo>
                  <a:lnTo>
                    <a:pt x="2371574" y="987748"/>
                  </a:lnTo>
                  <a:lnTo>
                    <a:pt x="2386064" y="1016125"/>
                  </a:lnTo>
                  <a:lnTo>
                    <a:pt x="2392102" y="1020351"/>
                  </a:lnTo>
                  <a:lnTo>
                    <a:pt x="2399952" y="1020351"/>
                  </a:lnTo>
                  <a:lnTo>
                    <a:pt x="2405989" y="1024577"/>
                  </a:lnTo>
                  <a:lnTo>
                    <a:pt x="2418064" y="1024577"/>
                  </a:lnTo>
                  <a:lnTo>
                    <a:pt x="2418064" y="938239"/>
                  </a:lnTo>
                  <a:lnTo>
                    <a:pt x="2471194" y="938239"/>
                  </a:lnTo>
                  <a:lnTo>
                    <a:pt x="2480854" y="962994"/>
                  </a:lnTo>
                  <a:lnTo>
                    <a:pt x="2495345" y="987748"/>
                  </a:lnTo>
                  <a:lnTo>
                    <a:pt x="2509231" y="1010086"/>
                  </a:lnTo>
                  <a:lnTo>
                    <a:pt x="2533986" y="1016125"/>
                  </a:lnTo>
                  <a:lnTo>
                    <a:pt x="2533986" y="1026388"/>
                  </a:lnTo>
                  <a:lnTo>
                    <a:pt x="2537608" y="1049330"/>
                  </a:lnTo>
                  <a:lnTo>
                    <a:pt x="2541834" y="1074086"/>
                  </a:lnTo>
                  <a:lnTo>
                    <a:pt x="2541834" y="1088576"/>
                  </a:lnTo>
                  <a:lnTo>
                    <a:pt x="2547872" y="1084349"/>
                  </a:lnTo>
                  <a:lnTo>
                    <a:pt x="2552098" y="1084349"/>
                  </a:lnTo>
                  <a:lnTo>
                    <a:pt x="2555721" y="1081934"/>
                  </a:lnTo>
                  <a:lnTo>
                    <a:pt x="2558135" y="1078312"/>
                  </a:lnTo>
                  <a:lnTo>
                    <a:pt x="2562361" y="1069858"/>
                  </a:lnTo>
                  <a:lnTo>
                    <a:pt x="2565984" y="1059595"/>
                  </a:lnTo>
                  <a:lnTo>
                    <a:pt x="2570211" y="1049330"/>
                  </a:lnTo>
                  <a:lnTo>
                    <a:pt x="2572023" y="1040878"/>
                  </a:lnTo>
                  <a:lnTo>
                    <a:pt x="2580475" y="1034842"/>
                  </a:lnTo>
                  <a:lnTo>
                    <a:pt x="2586512" y="1030614"/>
                  </a:lnTo>
                  <a:lnTo>
                    <a:pt x="2598587" y="1026388"/>
                  </a:lnTo>
                  <a:lnTo>
                    <a:pt x="2604626" y="1020351"/>
                  </a:lnTo>
                  <a:lnTo>
                    <a:pt x="2612475" y="1016125"/>
                  </a:lnTo>
                  <a:lnTo>
                    <a:pt x="2604626" y="1016125"/>
                  </a:lnTo>
                  <a:lnTo>
                    <a:pt x="2604626" y="1010086"/>
                  </a:lnTo>
                  <a:lnTo>
                    <a:pt x="2586512" y="1016125"/>
                  </a:lnTo>
                  <a:lnTo>
                    <a:pt x="2576249" y="1024577"/>
                  </a:lnTo>
                  <a:lnTo>
                    <a:pt x="2562361" y="1034842"/>
                  </a:lnTo>
                  <a:lnTo>
                    <a:pt x="2541834" y="1040878"/>
                  </a:lnTo>
                  <a:lnTo>
                    <a:pt x="2537608" y="1010086"/>
                  </a:lnTo>
                  <a:lnTo>
                    <a:pt x="2533986" y="987748"/>
                  </a:lnTo>
                  <a:lnTo>
                    <a:pt x="2527948" y="969031"/>
                  </a:lnTo>
                  <a:lnTo>
                    <a:pt x="2519495" y="944277"/>
                  </a:lnTo>
                  <a:lnTo>
                    <a:pt x="2527948" y="942465"/>
                  </a:lnTo>
                  <a:lnTo>
                    <a:pt x="2529758" y="942465"/>
                  </a:lnTo>
                  <a:lnTo>
                    <a:pt x="2537608" y="938239"/>
                  </a:lnTo>
                  <a:lnTo>
                    <a:pt x="2547872" y="938239"/>
                  </a:lnTo>
                  <a:lnTo>
                    <a:pt x="2558135" y="944277"/>
                  </a:lnTo>
                  <a:lnTo>
                    <a:pt x="2565984" y="948503"/>
                  </a:lnTo>
                  <a:lnTo>
                    <a:pt x="2576249" y="952729"/>
                  </a:lnTo>
                  <a:lnTo>
                    <a:pt x="2586512" y="956955"/>
                  </a:lnTo>
                  <a:lnTo>
                    <a:pt x="2598587" y="958766"/>
                  </a:lnTo>
                  <a:lnTo>
                    <a:pt x="2612475" y="983522"/>
                  </a:lnTo>
                  <a:lnTo>
                    <a:pt x="2626964" y="1012502"/>
                  </a:lnTo>
                  <a:lnTo>
                    <a:pt x="2637229" y="1039068"/>
                  </a:lnTo>
                  <a:lnTo>
                    <a:pt x="2651115" y="1055369"/>
                  </a:lnTo>
                  <a:lnTo>
                    <a:pt x="2657153" y="1059595"/>
                  </a:lnTo>
                  <a:lnTo>
                    <a:pt x="2669226" y="1059595"/>
                  </a:lnTo>
                  <a:lnTo>
                    <a:pt x="2679491" y="1059595"/>
                  </a:lnTo>
                  <a:lnTo>
                    <a:pt x="2689756" y="1059595"/>
                  </a:lnTo>
                  <a:lnTo>
                    <a:pt x="2695793" y="1059595"/>
                  </a:lnTo>
                  <a:lnTo>
                    <a:pt x="2703642" y="1063821"/>
                  </a:lnTo>
                  <a:lnTo>
                    <a:pt x="2738056" y="1088576"/>
                  </a:lnTo>
                  <a:lnTo>
                    <a:pt x="2766432" y="1121180"/>
                  </a:lnTo>
                  <a:lnTo>
                    <a:pt x="2799035" y="1150161"/>
                  </a:lnTo>
                  <a:lnTo>
                    <a:pt x="2799035" y="1174914"/>
                  </a:lnTo>
                  <a:lnTo>
                    <a:pt x="2827412" y="1185179"/>
                  </a:lnTo>
                  <a:lnTo>
                    <a:pt x="2851563" y="1199667"/>
                  </a:lnTo>
                  <a:lnTo>
                    <a:pt x="2866054" y="1222009"/>
                  </a:lnTo>
                  <a:lnTo>
                    <a:pt x="2884166" y="1246762"/>
                  </a:lnTo>
                  <a:lnTo>
                    <a:pt x="2898053" y="1271517"/>
                  </a:lnTo>
                  <a:lnTo>
                    <a:pt x="2916769" y="1293856"/>
                  </a:lnTo>
                  <a:lnTo>
                    <a:pt x="2904091" y="1308347"/>
                  </a:lnTo>
                  <a:lnTo>
                    <a:pt x="2898053" y="1314986"/>
                  </a:lnTo>
                  <a:lnTo>
                    <a:pt x="2894430" y="1325251"/>
                  </a:lnTo>
                  <a:lnTo>
                    <a:pt x="2890205" y="1333100"/>
                  </a:lnTo>
                  <a:lnTo>
                    <a:pt x="2904091" y="1357854"/>
                  </a:lnTo>
                  <a:lnTo>
                    <a:pt x="2926430" y="1376571"/>
                  </a:lnTo>
                  <a:lnTo>
                    <a:pt x="2954806" y="1386834"/>
                  </a:lnTo>
                  <a:lnTo>
                    <a:pt x="2954806" y="1397099"/>
                  </a:lnTo>
                  <a:lnTo>
                    <a:pt x="2954806" y="1401326"/>
                  </a:lnTo>
                  <a:lnTo>
                    <a:pt x="2959032" y="1404949"/>
                  </a:lnTo>
                  <a:lnTo>
                    <a:pt x="2959032" y="1407365"/>
                  </a:lnTo>
                  <a:lnTo>
                    <a:pt x="2960845" y="1411591"/>
                  </a:lnTo>
                  <a:lnTo>
                    <a:pt x="2969297" y="1415817"/>
                  </a:lnTo>
                  <a:lnTo>
                    <a:pt x="2975334" y="1421853"/>
                  </a:lnTo>
                  <a:lnTo>
                    <a:pt x="2987410" y="1426080"/>
                  </a:lnTo>
                  <a:lnTo>
                    <a:pt x="2993448" y="1429703"/>
                  </a:lnTo>
                  <a:lnTo>
                    <a:pt x="3001297" y="1436344"/>
                  </a:lnTo>
                  <a:lnTo>
                    <a:pt x="3003711" y="1439967"/>
                  </a:lnTo>
                  <a:lnTo>
                    <a:pt x="3007939" y="1448419"/>
                  </a:lnTo>
                  <a:lnTo>
                    <a:pt x="3003711" y="1450231"/>
                  </a:lnTo>
                  <a:lnTo>
                    <a:pt x="3003711" y="1454456"/>
                  </a:lnTo>
                  <a:lnTo>
                    <a:pt x="3003711" y="1458685"/>
                  </a:lnTo>
                  <a:lnTo>
                    <a:pt x="3007939" y="1462911"/>
                  </a:lnTo>
                  <a:lnTo>
                    <a:pt x="3015786" y="1464722"/>
                  </a:lnTo>
                  <a:lnTo>
                    <a:pt x="3026051" y="1468948"/>
                  </a:lnTo>
                  <a:lnTo>
                    <a:pt x="3032088" y="1473174"/>
                  </a:lnTo>
                  <a:lnTo>
                    <a:pt x="3044163" y="1473174"/>
                  </a:lnTo>
                  <a:lnTo>
                    <a:pt x="3054428" y="1473174"/>
                  </a:lnTo>
                  <a:lnTo>
                    <a:pt x="3039938" y="1569776"/>
                  </a:lnTo>
                  <a:lnTo>
                    <a:pt x="3029675" y="1574002"/>
                  </a:lnTo>
                  <a:lnTo>
                    <a:pt x="3017599" y="1574002"/>
                  </a:lnTo>
                  <a:lnTo>
                    <a:pt x="3007939" y="1575813"/>
                  </a:lnTo>
                  <a:lnTo>
                    <a:pt x="2993448" y="1575813"/>
                  </a:lnTo>
                  <a:lnTo>
                    <a:pt x="2979562" y="1559511"/>
                  </a:lnTo>
                  <a:lnTo>
                    <a:pt x="2960845" y="1540795"/>
                  </a:lnTo>
                  <a:lnTo>
                    <a:pt x="2946957" y="1522683"/>
                  </a:lnTo>
                  <a:lnTo>
                    <a:pt x="2936694" y="1497930"/>
                  </a:lnTo>
                  <a:lnTo>
                    <a:pt x="2922808" y="1497930"/>
                  </a:lnTo>
                  <a:lnTo>
                    <a:pt x="2912543" y="1502156"/>
                  </a:lnTo>
                  <a:lnTo>
                    <a:pt x="2902281" y="1502156"/>
                  </a:lnTo>
                  <a:lnTo>
                    <a:pt x="2890205" y="1505777"/>
                  </a:lnTo>
                  <a:lnTo>
                    <a:pt x="2908317" y="1561322"/>
                  </a:lnTo>
                  <a:lnTo>
                    <a:pt x="2922808" y="1623508"/>
                  </a:lnTo>
                  <a:lnTo>
                    <a:pt x="2946957" y="1623508"/>
                  </a:lnTo>
                  <a:lnTo>
                    <a:pt x="2960845" y="1651884"/>
                  </a:lnTo>
                  <a:lnTo>
                    <a:pt x="2972920" y="1680865"/>
                  </a:lnTo>
                  <a:lnTo>
                    <a:pt x="2975334" y="1720109"/>
                  </a:lnTo>
                  <a:lnTo>
                    <a:pt x="2972920" y="1724335"/>
                  </a:lnTo>
                  <a:lnTo>
                    <a:pt x="2969297" y="1727956"/>
                  </a:lnTo>
                  <a:lnTo>
                    <a:pt x="2969297" y="1732182"/>
                  </a:lnTo>
                  <a:lnTo>
                    <a:pt x="2965071" y="1734598"/>
                  </a:lnTo>
                  <a:lnTo>
                    <a:pt x="2960845" y="1738823"/>
                  </a:lnTo>
                  <a:lnTo>
                    <a:pt x="2954806" y="1742447"/>
                  </a:lnTo>
                  <a:lnTo>
                    <a:pt x="2940920" y="1734598"/>
                  </a:lnTo>
                  <a:lnTo>
                    <a:pt x="2922808" y="1724335"/>
                  </a:lnTo>
                  <a:lnTo>
                    <a:pt x="2904091" y="1714070"/>
                  </a:lnTo>
                  <a:lnTo>
                    <a:pt x="2890205" y="1705618"/>
                  </a:lnTo>
                  <a:lnTo>
                    <a:pt x="2884166" y="1703808"/>
                  </a:lnTo>
                  <a:lnTo>
                    <a:pt x="2878129" y="1703808"/>
                  </a:lnTo>
                  <a:lnTo>
                    <a:pt x="2898053" y="1732182"/>
                  </a:lnTo>
                  <a:lnTo>
                    <a:pt x="2916769" y="1756938"/>
                  </a:lnTo>
                  <a:lnTo>
                    <a:pt x="2930655" y="1787731"/>
                  </a:lnTo>
                  <a:lnTo>
                    <a:pt x="2922808" y="1787731"/>
                  </a:lnTo>
                  <a:lnTo>
                    <a:pt x="2898053" y="1777466"/>
                  </a:lnTo>
                  <a:lnTo>
                    <a:pt x="2866054" y="1771427"/>
                  </a:lnTo>
                  <a:lnTo>
                    <a:pt x="2831639" y="1762975"/>
                  </a:lnTo>
                  <a:lnTo>
                    <a:pt x="2806885" y="1749088"/>
                  </a:lnTo>
                  <a:lnTo>
                    <a:pt x="2785149" y="1727956"/>
                  </a:lnTo>
                  <a:lnTo>
                    <a:pt x="2770659" y="1695354"/>
                  </a:lnTo>
                  <a:lnTo>
                    <a:pt x="2756772" y="1666375"/>
                  </a:lnTo>
                  <a:lnTo>
                    <a:pt x="2736245" y="1637999"/>
                  </a:lnTo>
                  <a:lnTo>
                    <a:pt x="2713905" y="1616867"/>
                  </a:lnTo>
                  <a:lnTo>
                    <a:pt x="2683717" y="1633773"/>
                  </a:lnTo>
                  <a:lnTo>
                    <a:pt x="2646888" y="1645848"/>
                  </a:lnTo>
                  <a:lnTo>
                    <a:pt x="2604626" y="1648263"/>
                  </a:lnTo>
                  <a:lnTo>
                    <a:pt x="2600399" y="1637999"/>
                  </a:lnTo>
                  <a:lnTo>
                    <a:pt x="2598587" y="1627734"/>
                  </a:lnTo>
                  <a:lnTo>
                    <a:pt x="2598587" y="1616867"/>
                  </a:lnTo>
                  <a:lnTo>
                    <a:pt x="2598587" y="1602981"/>
                  </a:lnTo>
                  <a:lnTo>
                    <a:pt x="2628776" y="1590303"/>
                  </a:lnTo>
                  <a:lnTo>
                    <a:pt x="2669226" y="1580038"/>
                  </a:lnTo>
                  <a:lnTo>
                    <a:pt x="2703642" y="1569776"/>
                  </a:lnTo>
                  <a:lnTo>
                    <a:pt x="2713905" y="1549247"/>
                  </a:lnTo>
                  <a:lnTo>
                    <a:pt x="2724169" y="1520268"/>
                  </a:lnTo>
                  <a:lnTo>
                    <a:pt x="2736245" y="1487665"/>
                  </a:lnTo>
                  <a:lnTo>
                    <a:pt x="2742282" y="1454456"/>
                  </a:lnTo>
                  <a:lnTo>
                    <a:pt x="2746508" y="1429703"/>
                  </a:lnTo>
                  <a:lnTo>
                    <a:pt x="2742282" y="1411591"/>
                  </a:lnTo>
                  <a:lnTo>
                    <a:pt x="2728395" y="1386834"/>
                  </a:lnTo>
                  <a:lnTo>
                    <a:pt x="2709679" y="1372345"/>
                  </a:lnTo>
                  <a:lnTo>
                    <a:pt x="2689756" y="1357854"/>
                  </a:lnTo>
                  <a:lnTo>
                    <a:pt x="2675265" y="1339137"/>
                  </a:lnTo>
                  <a:lnTo>
                    <a:pt x="2657153" y="1252801"/>
                  </a:lnTo>
                  <a:lnTo>
                    <a:pt x="2628776" y="1246762"/>
                  </a:lnTo>
                  <a:lnTo>
                    <a:pt x="2608852" y="1232271"/>
                  </a:lnTo>
                  <a:lnTo>
                    <a:pt x="2590738" y="1217783"/>
                  </a:lnTo>
                  <a:lnTo>
                    <a:pt x="2572023" y="1214160"/>
                  </a:lnTo>
                  <a:lnTo>
                    <a:pt x="2555721" y="1222009"/>
                  </a:lnTo>
                  <a:lnTo>
                    <a:pt x="2543646" y="1232271"/>
                  </a:lnTo>
                  <a:lnTo>
                    <a:pt x="2533986" y="1242535"/>
                  </a:lnTo>
                  <a:lnTo>
                    <a:pt x="2519495" y="1252801"/>
                  </a:lnTo>
                  <a:lnTo>
                    <a:pt x="2495345" y="1261253"/>
                  </a:lnTo>
                  <a:lnTo>
                    <a:pt x="2471194" y="1246762"/>
                  </a:lnTo>
                  <a:lnTo>
                    <a:pt x="2438591" y="1236499"/>
                  </a:lnTo>
                  <a:lnTo>
                    <a:pt x="2404178" y="1228045"/>
                  </a:lnTo>
                  <a:lnTo>
                    <a:pt x="2371574" y="1217783"/>
                  </a:lnTo>
                  <a:lnTo>
                    <a:pt x="2343197" y="1207517"/>
                  </a:lnTo>
                  <a:lnTo>
                    <a:pt x="2320858" y="1189405"/>
                  </a:lnTo>
                  <a:lnTo>
                    <a:pt x="2306971" y="1160424"/>
                  </a:lnTo>
                  <a:lnTo>
                    <a:pt x="2311198" y="1156198"/>
                  </a:lnTo>
                  <a:lnTo>
                    <a:pt x="2311198" y="1154387"/>
                  </a:lnTo>
                  <a:lnTo>
                    <a:pt x="2314821" y="1154387"/>
                  </a:lnTo>
                  <a:lnTo>
                    <a:pt x="2314821" y="1150161"/>
                  </a:lnTo>
                  <a:lnTo>
                    <a:pt x="2314821" y="1141709"/>
                  </a:lnTo>
                  <a:lnTo>
                    <a:pt x="2300935" y="1139896"/>
                  </a:lnTo>
                  <a:lnTo>
                    <a:pt x="2286444" y="1135671"/>
                  </a:lnTo>
                  <a:lnTo>
                    <a:pt x="2276784" y="1127218"/>
                  </a:lnTo>
                  <a:lnTo>
                    <a:pt x="2268330" y="1116953"/>
                  </a:lnTo>
                  <a:lnTo>
                    <a:pt x="2262293" y="1103066"/>
                  </a:lnTo>
                  <a:lnTo>
                    <a:pt x="2280405" y="1068048"/>
                  </a:lnTo>
                  <a:lnTo>
                    <a:pt x="2294896" y="1020351"/>
                  </a:lnTo>
                  <a:lnTo>
                    <a:pt x="2300935" y="969031"/>
                  </a:lnTo>
                  <a:lnTo>
                    <a:pt x="2306971" y="919522"/>
                  </a:lnTo>
                  <a:close/>
                  <a:moveTo>
                    <a:pt x="2035279" y="905030"/>
                  </a:moveTo>
                  <a:lnTo>
                    <a:pt x="2067883" y="905030"/>
                  </a:lnTo>
                  <a:lnTo>
                    <a:pt x="2085997" y="977482"/>
                  </a:lnTo>
                  <a:lnTo>
                    <a:pt x="2100488" y="1055368"/>
                  </a:lnTo>
                  <a:lnTo>
                    <a:pt x="2092034" y="1055368"/>
                  </a:lnTo>
                  <a:lnTo>
                    <a:pt x="2082373" y="1069860"/>
                  </a:lnTo>
                  <a:lnTo>
                    <a:pt x="2060035" y="1063821"/>
                  </a:lnTo>
                  <a:lnTo>
                    <a:pt x="2053997" y="1069860"/>
                  </a:lnTo>
                  <a:lnTo>
                    <a:pt x="2053997" y="1078312"/>
                  </a:lnTo>
                  <a:lnTo>
                    <a:pt x="2053997" y="1084349"/>
                  </a:lnTo>
                  <a:lnTo>
                    <a:pt x="2053997" y="1088577"/>
                  </a:lnTo>
                  <a:lnTo>
                    <a:pt x="2049770" y="1092803"/>
                  </a:lnTo>
                  <a:lnTo>
                    <a:pt x="2045544" y="1098840"/>
                  </a:lnTo>
                  <a:lnTo>
                    <a:pt x="2035279" y="1103066"/>
                  </a:lnTo>
                  <a:lnTo>
                    <a:pt x="2025619" y="1096424"/>
                  </a:lnTo>
                  <a:lnTo>
                    <a:pt x="2011130" y="1084349"/>
                  </a:lnTo>
                  <a:lnTo>
                    <a:pt x="1997242" y="1078312"/>
                  </a:lnTo>
                  <a:lnTo>
                    <a:pt x="1997242" y="1055368"/>
                  </a:lnTo>
                  <a:lnTo>
                    <a:pt x="1950753" y="1049331"/>
                  </a:lnTo>
                  <a:lnTo>
                    <a:pt x="1958602" y="983520"/>
                  </a:lnTo>
                  <a:lnTo>
                    <a:pt x="1972489" y="977482"/>
                  </a:lnTo>
                  <a:lnTo>
                    <a:pt x="1986979" y="967219"/>
                  </a:lnTo>
                  <a:lnTo>
                    <a:pt x="1997242" y="952728"/>
                  </a:lnTo>
                  <a:lnTo>
                    <a:pt x="1986979" y="948501"/>
                  </a:lnTo>
                  <a:lnTo>
                    <a:pt x="1978527" y="944276"/>
                  </a:lnTo>
                  <a:lnTo>
                    <a:pt x="1972489" y="942465"/>
                  </a:lnTo>
                  <a:lnTo>
                    <a:pt x="1964639" y="934011"/>
                  </a:lnTo>
                  <a:lnTo>
                    <a:pt x="1960413" y="927974"/>
                  </a:lnTo>
                  <a:lnTo>
                    <a:pt x="1958602" y="913483"/>
                  </a:lnTo>
                  <a:lnTo>
                    <a:pt x="1997242" y="909257"/>
                  </a:lnTo>
                  <a:close/>
                  <a:moveTo>
                    <a:pt x="8639787" y="872429"/>
                  </a:moveTo>
                  <a:lnTo>
                    <a:pt x="8663938" y="884505"/>
                  </a:lnTo>
                  <a:lnTo>
                    <a:pt x="8663938" y="898997"/>
                  </a:lnTo>
                  <a:lnTo>
                    <a:pt x="8631938" y="898997"/>
                  </a:lnTo>
                  <a:close/>
                  <a:moveTo>
                    <a:pt x="2112559" y="872427"/>
                  </a:moveTo>
                  <a:lnTo>
                    <a:pt x="2138522" y="876653"/>
                  </a:lnTo>
                  <a:lnTo>
                    <a:pt x="2166899" y="880879"/>
                  </a:lnTo>
                  <a:lnTo>
                    <a:pt x="2191653" y="884503"/>
                  </a:lnTo>
                  <a:lnTo>
                    <a:pt x="2209765" y="891144"/>
                  </a:lnTo>
                  <a:lnTo>
                    <a:pt x="2211577" y="898993"/>
                  </a:lnTo>
                  <a:lnTo>
                    <a:pt x="2211577" y="909256"/>
                  </a:lnTo>
                  <a:lnTo>
                    <a:pt x="2215803" y="923747"/>
                  </a:lnTo>
                  <a:lnTo>
                    <a:pt x="2215803" y="938238"/>
                  </a:lnTo>
                  <a:lnTo>
                    <a:pt x="2211577" y="944274"/>
                  </a:lnTo>
                  <a:lnTo>
                    <a:pt x="2209765" y="952727"/>
                  </a:lnTo>
                  <a:lnTo>
                    <a:pt x="2205538" y="962991"/>
                  </a:lnTo>
                  <a:lnTo>
                    <a:pt x="2197689" y="969028"/>
                  </a:lnTo>
                  <a:lnTo>
                    <a:pt x="2191653" y="973254"/>
                  </a:lnTo>
                  <a:lnTo>
                    <a:pt x="2183200" y="977482"/>
                  </a:lnTo>
                  <a:lnTo>
                    <a:pt x="2181388" y="981708"/>
                  </a:lnTo>
                  <a:lnTo>
                    <a:pt x="2173541" y="983519"/>
                  </a:lnTo>
                  <a:lnTo>
                    <a:pt x="2169312" y="991971"/>
                  </a:lnTo>
                  <a:lnTo>
                    <a:pt x="2173541" y="1010085"/>
                  </a:lnTo>
                  <a:lnTo>
                    <a:pt x="2169312" y="1030613"/>
                  </a:lnTo>
                  <a:lnTo>
                    <a:pt x="2166899" y="1045103"/>
                  </a:lnTo>
                  <a:lnTo>
                    <a:pt x="2159050" y="1055366"/>
                  </a:lnTo>
                  <a:lnTo>
                    <a:pt x="2153011" y="1059592"/>
                  </a:lnTo>
                  <a:lnTo>
                    <a:pt x="2145164" y="1063818"/>
                  </a:lnTo>
                  <a:lnTo>
                    <a:pt x="2134899" y="1063818"/>
                  </a:lnTo>
                  <a:lnTo>
                    <a:pt x="2120408" y="1063818"/>
                  </a:lnTo>
                  <a:lnTo>
                    <a:pt x="2112559" y="1040875"/>
                  </a:lnTo>
                  <a:lnTo>
                    <a:pt x="2120408" y="1020348"/>
                  </a:lnTo>
                  <a:lnTo>
                    <a:pt x="2120408" y="995594"/>
                  </a:lnTo>
                  <a:lnTo>
                    <a:pt x="2112559" y="967218"/>
                  </a:lnTo>
                  <a:lnTo>
                    <a:pt x="2110748" y="934010"/>
                  </a:lnTo>
                  <a:lnTo>
                    <a:pt x="2106523" y="905030"/>
                  </a:lnTo>
                  <a:close/>
                  <a:moveTo>
                    <a:pt x="1347000" y="870619"/>
                  </a:moveTo>
                  <a:lnTo>
                    <a:pt x="1375377" y="872430"/>
                  </a:lnTo>
                  <a:lnTo>
                    <a:pt x="1375377" y="898996"/>
                  </a:lnTo>
                  <a:lnTo>
                    <a:pt x="1409791" y="898996"/>
                  </a:lnTo>
                  <a:lnTo>
                    <a:pt x="1438168" y="898996"/>
                  </a:lnTo>
                  <a:lnTo>
                    <a:pt x="1470771" y="898996"/>
                  </a:lnTo>
                  <a:lnTo>
                    <a:pt x="1476807" y="913486"/>
                  </a:lnTo>
                  <a:lnTo>
                    <a:pt x="1484657" y="929788"/>
                  </a:lnTo>
                  <a:lnTo>
                    <a:pt x="1490696" y="948505"/>
                  </a:lnTo>
                  <a:lnTo>
                    <a:pt x="1499148" y="962994"/>
                  </a:lnTo>
                  <a:lnTo>
                    <a:pt x="1499148" y="969033"/>
                  </a:lnTo>
                  <a:lnTo>
                    <a:pt x="1476807" y="995597"/>
                  </a:lnTo>
                  <a:lnTo>
                    <a:pt x="1448430" y="1005862"/>
                  </a:lnTo>
                  <a:lnTo>
                    <a:pt x="1420056" y="1016124"/>
                  </a:lnTo>
                  <a:lnTo>
                    <a:pt x="1403754" y="1049332"/>
                  </a:lnTo>
                  <a:lnTo>
                    <a:pt x="1389263" y="1078312"/>
                  </a:lnTo>
                  <a:lnTo>
                    <a:pt x="1385640" y="1110916"/>
                  </a:lnTo>
                  <a:lnTo>
                    <a:pt x="1391679" y="1141708"/>
                  </a:lnTo>
                  <a:lnTo>
                    <a:pt x="1360886" y="1145934"/>
                  </a:lnTo>
                  <a:lnTo>
                    <a:pt x="1332510" y="1156199"/>
                  </a:lnTo>
                  <a:lnTo>
                    <a:pt x="1296283" y="1166462"/>
                  </a:lnTo>
                  <a:lnTo>
                    <a:pt x="1294473" y="1160425"/>
                  </a:lnTo>
                  <a:lnTo>
                    <a:pt x="1290247" y="1154389"/>
                  </a:lnTo>
                  <a:lnTo>
                    <a:pt x="1286020" y="1150161"/>
                  </a:lnTo>
                  <a:lnTo>
                    <a:pt x="1286020" y="1141708"/>
                  </a:lnTo>
                  <a:lnTo>
                    <a:pt x="1282397" y="1135671"/>
                  </a:lnTo>
                  <a:lnTo>
                    <a:pt x="1286020" y="1131445"/>
                  </a:lnTo>
                  <a:lnTo>
                    <a:pt x="1286020" y="1127217"/>
                  </a:lnTo>
                  <a:lnTo>
                    <a:pt x="1286020" y="1125407"/>
                  </a:lnTo>
                  <a:lnTo>
                    <a:pt x="1290247" y="1116955"/>
                  </a:lnTo>
                  <a:lnTo>
                    <a:pt x="1290247" y="1110916"/>
                  </a:lnTo>
                  <a:lnTo>
                    <a:pt x="1266096" y="1110916"/>
                  </a:lnTo>
                  <a:lnTo>
                    <a:pt x="1266096" y="1098841"/>
                  </a:lnTo>
                  <a:lnTo>
                    <a:pt x="1266096" y="1096426"/>
                  </a:lnTo>
                  <a:lnTo>
                    <a:pt x="1261870" y="1092803"/>
                  </a:lnTo>
                  <a:lnTo>
                    <a:pt x="1261870" y="1088577"/>
                  </a:lnTo>
                  <a:lnTo>
                    <a:pt x="1257643" y="1084351"/>
                  </a:lnTo>
                  <a:lnTo>
                    <a:pt x="1251605" y="1078312"/>
                  </a:lnTo>
                  <a:lnTo>
                    <a:pt x="1247982" y="1078312"/>
                  </a:lnTo>
                  <a:lnTo>
                    <a:pt x="1243756" y="1078312"/>
                  </a:lnTo>
                  <a:lnTo>
                    <a:pt x="1239529" y="1078312"/>
                  </a:lnTo>
                  <a:lnTo>
                    <a:pt x="1237719" y="1078312"/>
                  </a:lnTo>
                  <a:lnTo>
                    <a:pt x="1225643" y="1078312"/>
                  </a:lnTo>
                  <a:lnTo>
                    <a:pt x="1225643" y="1055368"/>
                  </a:lnTo>
                  <a:lnTo>
                    <a:pt x="1251605" y="1026389"/>
                  </a:lnTo>
                  <a:lnTo>
                    <a:pt x="1267906" y="987749"/>
                  </a:lnTo>
                  <a:lnTo>
                    <a:pt x="1282397" y="944277"/>
                  </a:lnTo>
                  <a:lnTo>
                    <a:pt x="1272132" y="938240"/>
                  </a:lnTo>
                  <a:lnTo>
                    <a:pt x="1267906" y="927976"/>
                  </a:lnTo>
                  <a:lnTo>
                    <a:pt x="1266096" y="919524"/>
                  </a:lnTo>
                  <a:lnTo>
                    <a:pt x="1261870" y="905032"/>
                  </a:lnTo>
                  <a:lnTo>
                    <a:pt x="1257643" y="891147"/>
                  </a:lnTo>
                  <a:lnTo>
                    <a:pt x="1286020" y="884505"/>
                  </a:lnTo>
                  <a:lnTo>
                    <a:pt x="1308359" y="880884"/>
                  </a:lnTo>
                  <a:lnTo>
                    <a:pt x="1324660" y="872430"/>
                  </a:lnTo>
                  <a:close/>
                  <a:moveTo>
                    <a:pt x="4376665" y="786090"/>
                  </a:moveTo>
                  <a:lnTo>
                    <a:pt x="4406853" y="786090"/>
                  </a:lnTo>
                  <a:lnTo>
                    <a:pt x="4406853" y="793940"/>
                  </a:lnTo>
                  <a:lnTo>
                    <a:pt x="4400815" y="793940"/>
                  </a:lnTo>
                  <a:lnTo>
                    <a:pt x="4392967" y="798167"/>
                  </a:lnTo>
                  <a:lnTo>
                    <a:pt x="4391155" y="798167"/>
                  </a:lnTo>
                  <a:lnTo>
                    <a:pt x="4386928" y="798167"/>
                  </a:lnTo>
                  <a:lnTo>
                    <a:pt x="4382702" y="793940"/>
                  </a:lnTo>
                  <a:close/>
                  <a:moveTo>
                    <a:pt x="2145166" y="786089"/>
                  </a:moveTo>
                  <a:lnTo>
                    <a:pt x="2153013" y="833183"/>
                  </a:lnTo>
                  <a:lnTo>
                    <a:pt x="2140940" y="841635"/>
                  </a:lnTo>
                  <a:lnTo>
                    <a:pt x="2134901" y="843445"/>
                  </a:lnTo>
                  <a:lnTo>
                    <a:pt x="2126449" y="847672"/>
                  </a:lnTo>
                  <a:lnTo>
                    <a:pt x="2116788" y="856126"/>
                  </a:lnTo>
                  <a:lnTo>
                    <a:pt x="2106523" y="857936"/>
                  </a:lnTo>
                  <a:lnTo>
                    <a:pt x="2102297" y="856126"/>
                  </a:lnTo>
                  <a:lnTo>
                    <a:pt x="2100486" y="856126"/>
                  </a:lnTo>
                  <a:lnTo>
                    <a:pt x="2096260" y="851900"/>
                  </a:lnTo>
                  <a:lnTo>
                    <a:pt x="2092032" y="851900"/>
                  </a:lnTo>
                  <a:lnTo>
                    <a:pt x="2082372" y="851900"/>
                  </a:lnTo>
                  <a:lnTo>
                    <a:pt x="2082372" y="843445"/>
                  </a:lnTo>
                  <a:lnTo>
                    <a:pt x="2082372" y="841635"/>
                  </a:lnTo>
                  <a:lnTo>
                    <a:pt x="2078146" y="841635"/>
                  </a:lnTo>
                  <a:lnTo>
                    <a:pt x="2078146" y="837409"/>
                  </a:lnTo>
                  <a:lnTo>
                    <a:pt x="2073920" y="833183"/>
                  </a:lnTo>
                  <a:lnTo>
                    <a:pt x="2073920" y="818692"/>
                  </a:lnTo>
                  <a:lnTo>
                    <a:pt x="2092032" y="808428"/>
                  </a:lnTo>
                  <a:lnTo>
                    <a:pt x="2106523" y="798165"/>
                  </a:lnTo>
                  <a:lnTo>
                    <a:pt x="2120410" y="790316"/>
                  </a:lnTo>
                  <a:close/>
                  <a:moveTo>
                    <a:pt x="1446015" y="780055"/>
                  </a:moveTo>
                  <a:lnTo>
                    <a:pt x="1452052" y="780055"/>
                  </a:lnTo>
                  <a:lnTo>
                    <a:pt x="1460507" y="783679"/>
                  </a:lnTo>
                  <a:lnTo>
                    <a:pt x="1462318" y="783679"/>
                  </a:lnTo>
                  <a:lnTo>
                    <a:pt x="1466544" y="786092"/>
                  </a:lnTo>
                  <a:lnTo>
                    <a:pt x="1470771" y="793943"/>
                  </a:lnTo>
                  <a:lnTo>
                    <a:pt x="1446015" y="793943"/>
                  </a:lnTo>
                  <a:close/>
                  <a:moveTo>
                    <a:pt x="8807630" y="755301"/>
                  </a:moveTo>
                  <a:lnTo>
                    <a:pt x="8840233" y="759527"/>
                  </a:lnTo>
                  <a:lnTo>
                    <a:pt x="8872836" y="765565"/>
                  </a:lnTo>
                  <a:lnTo>
                    <a:pt x="8901215" y="775828"/>
                  </a:lnTo>
                  <a:lnTo>
                    <a:pt x="8921138" y="793942"/>
                  </a:lnTo>
                  <a:lnTo>
                    <a:pt x="8935629" y="818696"/>
                  </a:lnTo>
                  <a:lnTo>
                    <a:pt x="8943479" y="851901"/>
                  </a:lnTo>
                  <a:lnTo>
                    <a:pt x="8896987" y="843449"/>
                  </a:lnTo>
                  <a:lnTo>
                    <a:pt x="8854121" y="828958"/>
                  </a:lnTo>
                  <a:lnTo>
                    <a:pt x="8822121" y="808431"/>
                  </a:lnTo>
                  <a:lnTo>
                    <a:pt x="8801593" y="780054"/>
                  </a:lnTo>
                  <a:lnTo>
                    <a:pt x="8805819" y="775828"/>
                  </a:lnTo>
                  <a:lnTo>
                    <a:pt x="8805819" y="771602"/>
                  </a:lnTo>
                  <a:lnTo>
                    <a:pt x="8807630" y="769791"/>
                  </a:lnTo>
                  <a:lnTo>
                    <a:pt x="8807630" y="761337"/>
                  </a:lnTo>
                  <a:close/>
                  <a:moveTo>
                    <a:pt x="2003282" y="732356"/>
                  </a:moveTo>
                  <a:lnTo>
                    <a:pt x="2015357" y="732356"/>
                  </a:lnTo>
                  <a:lnTo>
                    <a:pt x="2017168" y="732356"/>
                  </a:lnTo>
                  <a:lnTo>
                    <a:pt x="2021394" y="736582"/>
                  </a:lnTo>
                  <a:lnTo>
                    <a:pt x="2025620" y="736582"/>
                  </a:lnTo>
                  <a:lnTo>
                    <a:pt x="2029243" y="740809"/>
                  </a:lnTo>
                  <a:lnTo>
                    <a:pt x="2031659" y="746847"/>
                  </a:lnTo>
                  <a:lnTo>
                    <a:pt x="2035280" y="751073"/>
                  </a:lnTo>
                  <a:lnTo>
                    <a:pt x="2035280" y="761336"/>
                  </a:lnTo>
                  <a:lnTo>
                    <a:pt x="2035280" y="771601"/>
                  </a:lnTo>
                  <a:lnTo>
                    <a:pt x="2029243" y="793939"/>
                  </a:lnTo>
                  <a:lnTo>
                    <a:pt x="2025620" y="827147"/>
                  </a:lnTo>
                  <a:lnTo>
                    <a:pt x="2021394" y="851900"/>
                  </a:lnTo>
                  <a:lnTo>
                    <a:pt x="2011129" y="856126"/>
                  </a:lnTo>
                  <a:lnTo>
                    <a:pt x="2003282" y="857939"/>
                  </a:lnTo>
                  <a:lnTo>
                    <a:pt x="1997243" y="866391"/>
                  </a:lnTo>
                  <a:lnTo>
                    <a:pt x="1988791" y="866391"/>
                  </a:lnTo>
                  <a:lnTo>
                    <a:pt x="1988791" y="862165"/>
                  </a:lnTo>
                  <a:lnTo>
                    <a:pt x="1986980" y="862165"/>
                  </a:lnTo>
                  <a:lnTo>
                    <a:pt x="1982752" y="857939"/>
                  </a:lnTo>
                  <a:lnTo>
                    <a:pt x="1974905" y="851900"/>
                  </a:lnTo>
                  <a:lnTo>
                    <a:pt x="1972489" y="843448"/>
                  </a:lnTo>
                  <a:lnTo>
                    <a:pt x="1972489" y="833183"/>
                  </a:lnTo>
                  <a:lnTo>
                    <a:pt x="1972489" y="827147"/>
                  </a:lnTo>
                  <a:lnTo>
                    <a:pt x="1964640" y="818694"/>
                  </a:lnTo>
                  <a:lnTo>
                    <a:pt x="1950754" y="808430"/>
                  </a:lnTo>
                  <a:lnTo>
                    <a:pt x="1932037" y="804204"/>
                  </a:lnTo>
                  <a:lnTo>
                    <a:pt x="1916338" y="808430"/>
                  </a:lnTo>
                  <a:lnTo>
                    <a:pt x="1897623" y="804204"/>
                  </a:lnTo>
                  <a:lnTo>
                    <a:pt x="1879509" y="793939"/>
                  </a:lnTo>
                  <a:lnTo>
                    <a:pt x="1865623" y="771601"/>
                  </a:lnTo>
                  <a:lnTo>
                    <a:pt x="1873472" y="771601"/>
                  </a:lnTo>
                  <a:lnTo>
                    <a:pt x="1877698" y="765564"/>
                  </a:lnTo>
                  <a:lnTo>
                    <a:pt x="1879509" y="761336"/>
                  </a:lnTo>
                  <a:lnTo>
                    <a:pt x="1879509" y="759525"/>
                  </a:lnTo>
                  <a:lnTo>
                    <a:pt x="1883735" y="759525"/>
                  </a:lnTo>
                  <a:lnTo>
                    <a:pt x="1887963" y="759525"/>
                  </a:lnTo>
                  <a:lnTo>
                    <a:pt x="1894000" y="759525"/>
                  </a:lnTo>
                  <a:lnTo>
                    <a:pt x="1906075" y="755299"/>
                  </a:lnTo>
                  <a:lnTo>
                    <a:pt x="1926000" y="761336"/>
                  </a:lnTo>
                  <a:lnTo>
                    <a:pt x="1950754" y="759525"/>
                  </a:lnTo>
                  <a:lnTo>
                    <a:pt x="1978526" y="755299"/>
                  </a:lnTo>
                  <a:lnTo>
                    <a:pt x="2003282" y="755299"/>
                  </a:lnTo>
                  <a:close/>
                  <a:moveTo>
                    <a:pt x="1717706" y="726320"/>
                  </a:moveTo>
                  <a:lnTo>
                    <a:pt x="1727970" y="726320"/>
                  </a:lnTo>
                  <a:lnTo>
                    <a:pt x="1741856" y="726320"/>
                  </a:lnTo>
                  <a:lnTo>
                    <a:pt x="1746083" y="732357"/>
                  </a:lnTo>
                  <a:lnTo>
                    <a:pt x="1749706" y="736585"/>
                  </a:lnTo>
                  <a:lnTo>
                    <a:pt x="1752121" y="745037"/>
                  </a:lnTo>
                  <a:lnTo>
                    <a:pt x="1752121" y="751074"/>
                  </a:lnTo>
                  <a:lnTo>
                    <a:pt x="1756347" y="759528"/>
                  </a:lnTo>
                  <a:lnTo>
                    <a:pt x="1756347" y="771601"/>
                  </a:lnTo>
                  <a:lnTo>
                    <a:pt x="1749706" y="771601"/>
                  </a:lnTo>
                  <a:lnTo>
                    <a:pt x="1749706" y="780056"/>
                  </a:lnTo>
                  <a:lnTo>
                    <a:pt x="1756347" y="780056"/>
                  </a:lnTo>
                  <a:lnTo>
                    <a:pt x="1766007" y="783677"/>
                  </a:lnTo>
                  <a:lnTo>
                    <a:pt x="1778082" y="786092"/>
                  </a:lnTo>
                  <a:lnTo>
                    <a:pt x="1788347" y="786092"/>
                  </a:lnTo>
                  <a:lnTo>
                    <a:pt x="1802836" y="786092"/>
                  </a:lnTo>
                  <a:lnTo>
                    <a:pt x="1808874" y="780056"/>
                  </a:lnTo>
                  <a:lnTo>
                    <a:pt x="1812496" y="775829"/>
                  </a:lnTo>
                  <a:lnTo>
                    <a:pt x="1816722" y="775829"/>
                  </a:lnTo>
                  <a:lnTo>
                    <a:pt x="1820950" y="775829"/>
                  </a:lnTo>
                  <a:lnTo>
                    <a:pt x="1826987" y="780056"/>
                  </a:lnTo>
                  <a:lnTo>
                    <a:pt x="1831213" y="783677"/>
                  </a:lnTo>
                  <a:lnTo>
                    <a:pt x="1831213" y="786092"/>
                  </a:lnTo>
                  <a:lnTo>
                    <a:pt x="1831213" y="790318"/>
                  </a:lnTo>
                  <a:lnTo>
                    <a:pt x="1834836" y="793942"/>
                  </a:lnTo>
                  <a:lnTo>
                    <a:pt x="1834836" y="800583"/>
                  </a:lnTo>
                  <a:lnTo>
                    <a:pt x="1831213" y="808432"/>
                  </a:lnTo>
                  <a:lnTo>
                    <a:pt x="1831213" y="812658"/>
                  </a:lnTo>
                  <a:lnTo>
                    <a:pt x="1831213" y="815074"/>
                  </a:lnTo>
                  <a:lnTo>
                    <a:pt x="1831213" y="818695"/>
                  </a:lnTo>
                  <a:lnTo>
                    <a:pt x="1826987" y="827147"/>
                  </a:lnTo>
                  <a:lnTo>
                    <a:pt x="1806459" y="837412"/>
                  </a:lnTo>
                  <a:lnTo>
                    <a:pt x="1780498" y="837412"/>
                  </a:lnTo>
                  <a:lnTo>
                    <a:pt x="1752121" y="837412"/>
                  </a:lnTo>
                  <a:lnTo>
                    <a:pt x="1723744" y="843449"/>
                  </a:lnTo>
                  <a:lnTo>
                    <a:pt x="1703217" y="857940"/>
                  </a:lnTo>
                  <a:lnTo>
                    <a:pt x="1679066" y="876656"/>
                  </a:lnTo>
                  <a:lnTo>
                    <a:pt x="1656726" y="894768"/>
                  </a:lnTo>
                  <a:lnTo>
                    <a:pt x="1626539" y="905033"/>
                  </a:lnTo>
                  <a:lnTo>
                    <a:pt x="1622313" y="898995"/>
                  </a:lnTo>
                  <a:lnTo>
                    <a:pt x="1618087" y="891147"/>
                  </a:lnTo>
                  <a:lnTo>
                    <a:pt x="1618087" y="884506"/>
                  </a:lnTo>
                  <a:lnTo>
                    <a:pt x="1614464" y="872430"/>
                  </a:lnTo>
                  <a:lnTo>
                    <a:pt x="1626539" y="866392"/>
                  </a:lnTo>
                  <a:lnTo>
                    <a:pt x="1636804" y="857940"/>
                  </a:lnTo>
                  <a:lnTo>
                    <a:pt x="1642840" y="847677"/>
                  </a:lnTo>
                  <a:lnTo>
                    <a:pt x="1650690" y="837412"/>
                  </a:lnTo>
                  <a:lnTo>
                    <a:pt x="1654916" y="827147"/>
                  </a:lnTo>
                  <a:lnTo>
                    <a:pt x="1614464" y="827147"/>
                  </a:lnTo>
                  <a:lnTo>
                    <a:pt x="1589710" y="837412"/>
                  </a:lnTo>
                  <a:lnTo>
                    <a:pt x="1561936" y="841638"/>
                  </a:lnTo>
                  <a:lnTo>
                    <a:pt x="1529334" y="837412"/>
                  </a:lnTo>
                  <a:lnTo>
                    <a:pt x="1508806" y="827147"/>
                  </a:lnTo>
                  <a:lnTo>
                    <a:pt x="1499146" y="827147"/>
                  </a:lnTo>
                  <a:lnTo>
                    <a:pt x="1499146" y="818695"/>
                  </a:lnTo>
                  <a:lnTo>
                    <a:pt x="1508806" y="815074"/>
                  </a:lnTo>
                  <a:lnTo>
                    <a:pt x="1517258" y="812658"/>
                  </a:lnTo>
                  <a:lnTo>
                    <a:pt x="1519071" y="808432"/>
                  </a:lnTo>
                  <a:lnTo>
                    <a:pt x="1526918" y="804204"/>
                  </a:lnTo>
                  <a:lnTo>
                    <a:pt x="1529334" y="793942"/>
                  </a:lnTo>
                  <a:lnTo>
                    <a:pt x="1523297" y="793942"/>
                  </a:lnTo>
                  <a:lnTo>
                    <a:pt x="1523297" y="786092"/>
                  </a:lnTo>
                  <a:lnTo>
                    <a:pt x="1533560" y="786092"/>
                  </a:lnTo>
                  <a:lnTo>
                    <a:pt x="1541409" y="783677"/>
                  </a:lnTo>
                  <a:lnTo>
                    <a:pt x="1547447" y="783677"/>
                  </a:lnTo>
                  <a:lnTo>
                    <a:pt x="1555295" y="780056"/>
                  </a:lnTo>
                  <a:lnTo>
                    <a:pt x="1551673" y="775829"/>
                  </a:lnTo>
                  <a:lnTo>
                    <a:pt x="1547447" y="771601"/>
                  </a:lnTo>
                  <a:lnTo>
                    <a:pt x="1543222" y="769791"/>
                  </a:lnTo>
                  <a:lnTo>
                    <a:pt x="1543222" y="765565"/>
                  </a:lnTo>
                  <a:lnTo>
                    <a:pt x="1541409" y="761339"/>
                  </a:lnTo>
                  <a:lnTo>
                    <a:pt x="1537183" y="755300"/>
                  </a:lnTo>
                  <a:lnTo>
                    <a:pt x="1543222" y="755300"/>
                  </a:lnTo>
                  <a:lnTo>
                    <a:pt x="1547447" y="751074"/>
                  </a:lnTo>
                  <a:lnTo>
                    <a:pt x="1551673" y="751074"/>
                  </a:lnTo>
                  <a:lnTo>
                    <a:pt x="1555295" y="746848"/>
                  </a:lnTo>
                  <a:lnTo>
                    <a:pt x="1593936" y="759528"/>
                  </a:lnTo>
                  <a:lnTo>
                    <a:pt x="1626539" y="771601"/>
                  </a:lnTo>
                  <a:lnTo>
                    <a:pt x="1654916" y="786092"/>
                  </a:lnTo>
                  <a:lnTo>
                    <a:pt x="1685103" y="798168"/>
                  </a:lnTo>
                  <a:lnTo>
                    <a:pt x="1723744" y="800583"/>
                  </a:lnTo>
                  <a:lnTo>
                    <a:pt x="1717706" y="783677"/>
                  </a:lnTo>
                  <a:lnTo>
                    <a:pt x="1711669" y="769791"/>
                  </a:lnTo>
                  <a:lnTo>
                    <a:pt x="1707443" y="759528"/>
                  </a:lnTo>
                  <a:lnTo>
                    <a:pt x="1703217" y="732357"/>
                  </a:lnTo>
                  <a:lnTo>
                    <a:pt x="1711669" y="730546"/>
                  </a:lnTo>
                  <a:close/>
                  <a:moveTo>
                    <a:pt x="1508805" y="682849"/>
                  </a:moveTo>
                  <a:lnTo>
                    <a:pt x="1508805" y="697340"/>
                  </a:lnTo>
                  <a:lnTo>
                    <a:pt x="1508805" y="707603"/>
                  </a:lnTo>
                  <a:lnTo>
                    <a:pt x="1513031" y="717868"/>
                  </a:lnTo>
                  <a:lnTo>
                    <a:pt x="1508805" y="726320"/>
                  </a:lnTo>
                  <a:lnTo>
                    <a:pt x="1508805" y="732359"/>
                  </a:lnTo>
                  <a:lnTo>
                    <a:pt x="1499145" y="740811"/>
                  </a:lnTo>
                  <a:lnTo>
                    <a:pt x="1488882" y="746848"/>
                  </a:lnTo>
                  <a:lnTo>
                    <a:pt x="1476807" y="755300"/>
                  </a:lnTo>
                  <a:lnTo>
                    <a:pt x="1470768" y="765565"/>
                  </a:lnTo>
                  <a:lnTo>
                    <a:pt x="1456278" y="759529"/>
                  </a:lnTo>
                  <a:lnTo>
                    <a:pt x="1448430" y="755300"/>
                  </a:lnTo>
                  <a:lnTo>
                    <a:pt x="1442392" y="751074"/>
                  </a:lnTo>
                  <a:lnTo>
                    <a:pt x="1438166" y="746848"/>
                  </a:lnTo>
                  <a:lnTo>
                    <a:pt x="1432129" y="740811"/>
                  </a:lnTo>
                  <a:lnTo>
                    <a:pt x="1427903" y="775830"/>
                  </a:lnTo>
                  <a:lnTo>
                    <a:pt x="1417638" y="793943"/>
                  </a:lnTo>
                  <a:lnTo>
                    <a:pt x="1391677" y="800584"/>
                  </a:lnTo>
                  <a:lnTo>
                    <a:pt x="1371149" y="800584"/>
                  </a:lnTo>
                  <a:lnTo>
                    <a:pt x="1348809" y="800584"/>
                  </a:lnTo>
                  <a:lnTo>
                    <a:pt x="1322848" y="800584"/>
                  </a:lnTo>
                  <a:lnTo>
                    <a:pt x="1322848" y="771604"/>
                  </a:lnTo>
                  <a:lnTo>
                    <a:pt x="1360885" y="745037"/>
                  </a:lnTo>
                  <a:lnTo>
                    <a:pt x="1403752" y="717868"/>
                  </a:lnTo>
                  <a:lnTo>
                    <a:pt x="1452051" y="697340"/>
                  </a:lnTo>
                  <a:close/>
                  <a:moveTo>
                    <a:pt x="8659712" y="682849"/>
                  </a:moveTo>
                  <a:lnTo>
                    <a:pt x="8678427" y="682849"/>
                  </a:lnTo>
                  <a:lnTo>
                    <a:pt x="8684466" y="701566"/>
                  </a:lnTo>
                  <a:lnTo>
                    <a:pt x="8684466" y="722093"/>
                  </a:lnTo>
                  <a:lnTo>
                    <a:pt x="8684466" y="746847"/>
                  </a:lnTo>
                  <a:lnTo>
                    <a:pt x="8716464" y="736584"/>
                  </a:lnTo>
                  <a:lnTo>
                    <a:pt x="8741220" y="722093"/>
                  </a:lnTo>
                  <a:lnTo>
                    <a:pt x="8769596" y="707602"/>
                  </a:lnTo>
                  <a:lnTo>
                    <a:pt x="8769596" y="818696"/>
                  </a:lnTo>
                  <a:lnTo>
                    <a:pt x="8769596" y="822922"/>
                  </a:lnTo>
                  <a:lnTo>
                    <a:pt x="8765370" y="822922"/>
                  </a:lnTo>
                  <a:lnTo>
                    <a:pt x="8763558" y="827150"/>
                  </a:lnTo>
                  <a:lnTo>
                    <a:pt x="8736992" y="827150"/>
                  </a:lnTo>
                  <a:lnTo>
                    <a:pt x="8702578" y="828960"/>
                  </a:lnTo>
                  <a:lnTo>
                    <a:pt x="8668165" y="833187"/>
                  </a:lnTo>
                  <a:lnTo>
                    <a:pt x="8639788" y="837413"/>
                  </a:lnTo>
                  <a:lnTo>
                    <a:pt x="8617448" y="841639"/>
                  </a:lnTo>
                  <a:lnTo>
                    <a:pt x="8607185" y="843452"/>
                  </a:lnTo>
                  <a:lnTo>
                    <a:pt x="8583034" y="822922"/>
                  </a:lnTo>
                  <a:lnTo>
                    <a:pt x="8564920" y="793942"/>
                  </a:lnTo>
                  <a:lnTo>
                    <a:pt x="8554657" y="755300"/>
                  </a:lnTo>
                  <a:lnTo>
                    <a:pt x="8556468" y="745037"/>
                  </a:lnTo>
                  <a:lnTo>
                    <a:pt x="8560694" y="736584"/>
                  </a:lnTo>
                  <a:lnTo>
                    <a:pt x="8564920" y="730546"/>
                  </a:lnTo>
                  <a:lnTo>
                    <a:pt x="8569148" y="722093"/>
                  </a:lnTo>
                  <a:lnTo>
                    <a:pt x="8570959" y="716057"/>
                  </a:lnTo>
                  <a:lnTo>
                    <a:pt x="8584845" y="707602"/>
                  </a:lnTo>
                  <a:lnTo>
                    <a:pt x="8603562" y="697340"/>
                  </a:lnTo>
                  <a:lnTo>
                    <a:pt x="8631938" y="687075"/>
                  </a:lnTo>
                  <a:close/>
                  <a:moveTo>
                    <a:pt x="2728395" y="682849"/>
                  </a:moveTo>
                  <a:lnTo>
                    <a:pt x="2752548" y="693113"/>
                  </a:lnTo>
                  <a:lnTo>
                    <a:pt x="2752548" y="701565"/>
                  </a:lnTo>
                  <a:lnTo>
                    <a:pt x="2742283" y="701565"/>
                  </a:lnTo>
                  <a:lnTo>
                    <a:pt x="2736245" y="701565"/>
                  </a:lnTo>
                  <a:lnTo>
                    <a:pt x="2732019" y="701565"/>
                  </a:lnTo>
                  <a:lnTo>
                    <a:pt x="2728395" y="697339"/>
                  </a:lnTo>
                  <a:lnTo>
                    <a:pt x="2728395" y="693113"/>
                  </a:lnTo>
                  <a:close/>
                  <a:moveTo>
                    <a:pt x="1988793" y="668964"/>
                  </a:moveTo>
                  <a:lnTo>
                    <a:pt x="2053998" y="668964"/>
                  </a:lnTo>
                  <a:lnTo>
                    <a:pt x="2053998" y="675000"/>
                  </a:lnTo>
                  <a:lnTo>
                    <a:pt x="2057621" y="682849"/>
                  </a:lnTo>
                  <a:lnTo>
                    <a:pt x="2057621" y="689491"/>
                  </a:lnTo>
                  <a:lnTo>
                    <a:pt x="2060037" y="701566"/>
                  </a:lnTo>
                  <a:lnTo>
                    <a:pt x="2043735" y="701566"/>
                  </a:lnTo>
                  <a:lnTo>
                    <a:pt x="2035281" y="701566"/>
                  </a:lnTo>
                  <a:lnTo>
                    <a:pt x="2029245" y="701566"/>
                  </a:lnTo>
                  <a:lnTo>
                    <a:pt x="2015359" y="697340"/>
                  </a:lnTo>
                  <a:lnTo>
                    <a:pt x="2003283" y="697340"/>
                  </a:lnTo>
                  <a:lnTo>
                    <a:pt x="1988793" y="693114"/>
                  </a:lnTo>
                  <a:close/>
                  <a:moveTo>
                    <a:pt x="2140938" y="668961"/>
                  </a:moveTo>
                  <a:lnTo>
                    <a:pt x="2153014" y="668961"/>
                  </a:lnTo>
                  <a:lnTo>
                    <a:pt x="2159050" y="689489"/>
                  </a:lnTo>
                  <a:lnTo>
                    <a:pt x="2173541" y="697338"/>
                  </a:lnTo>
                  <a:lnTo>
                    <a:pt x="2195276" y="697338"/>
                  </a:lnTo>
                  <a:lnTo>
                    <a:pt x="2229690" y="693112"/>
                  </a:lnTo>
                  <a:lnTo>
                    <a:pt x="2229690" y="701564"/>
                  </a:lnTo>
                  <a:lnTo>
                    <a:pt x="2233918" y="711829"/>
                  </a:lnTo>
                  <a:lnTo>
                    <a:pt x="2238144" y="722092"/>
                  </a:lnTo>
                  <a:lnTo>
                    <a:pt x="2238144" y="730544"/>
                  </a:lnTo>
                  <a:lnTo>
                    <a:pt x="2238144" y="740808"/>
                  </a:lnTo>
                  <a:lnTo>
                    <a:pt x="2238144" y="746845"/>
                  </a:lnTo>
                  <a:lnTo>
                    <a:pt x="2276784" y="769788"/>
                  </a:lnTo>
                  <a:lnTo>
                    <a:pt x="2320859" y="780053"/>
                  </a:lnTo>
                  <a:lnTo>
                    <a:pt x="2371574" y="780053"/>
                  </a:lnTo>
                  <a:lnTo>
                    <a:pt x="2420479" y="780053"/>
                  </a:lnTo>
                  <a:lnTo>
                    <a:pt x="2474817" y="775827"/>
                  </a:lnTo>
                  <a:lnTo>
                    <a:pt x="2519496" y="780053"/>
                  </a:lnTo>
                  <a:lnTo>
                    <a:pt x="2519496" y="790317"/>
                  </a:lnTo>
                  <a:lnTo>
                    <a:pt x="2523724" y="800580"/>
                  </a:lnTo>
                  <a:lnTo>
                    <a:pt x="2527950" y="808429"/>
                  </a:lnTo>
                  <a:lnTo>
                    <a:pt x="2527950" y="812655"/>
                  </a:lnTo>
                  <a:lnTo>
                    <a:pt x="2527950" y="818694"/>
                  </a:lnTo>
                  <a:lnTo>
                    <a:pt x="2527950" y="827146"/>
                  </a:lnTo>
                  <a:lnTo>
                    <a:pt x="2519496" y="851900"/>
                  </a:lnTo>
                  <a:lnTo>
                    <a:pt x="2499573" y="851900"/>
                  </a:lnTo>
                  <a:lnTo>
                    <a:pt x="2474817" y="847674"/>
                  </a:lnTo>
                  <a:lnTo>
                    <a:pt x="2456705" y="843448"/>
                  </a:lnTo>
                  <a:lnTo>
                    <a:pt x="2448856" y="843448"/>
                  </a:lnTo>
                  <a:lnTo>
                    <a:pt x="2442819" y="847674"/>
                  </a:lnTo>
                  <a:lnTo>
                    <a:pt x="2438593" y="856126"/>
                  </a:lnTo>
                  <a:lnTo>
                    <a:pt x="2434367" y="857938"/>
                  </a:lnTo>
                  <a:lnTo>
                    <a:pt x="2428328" y="857938"/>
                  </a:lnTo>
                  <a:lnTo>
                    <a:pt x="2424102" y="862164"/>
                  </a:lnTo>
                  <a:lnTo>
                    <a:pt x="2414442" y="866391"/>
                  </a:lnTo>
                  <a:lnTo>
                    <a:pt x="2404178" y="866391"/>
                  </a:lnTo>
                  <a:lnTo>
                    <a:pt x="2392102" y="870617"/>
                  </a:lnTo>
                  <a:lnTo>
                    <a:pt x="2386066" y="872427"/>
                  </a:lnTo>
                  <a:lnTo>
                    <a:pt x="2375800" y="872427"/>
                  </a:lnTo>
                  <a:lnTo>
                    <a:pt x="2363725" y="872427"/>
                  </a:lnTo>
                  <a:lnTo>
                    <a:pt x="2357688" y="862164"/>
                  </a:lnTo>
                  <a:lnTo>
                    <a:pt x="2353462" y="851900"/>
                  </a:lnTo>
                  <a:lnTo>
                    <a:pt x="2347423" y="843448"/>
                  </a:lnTo>
                  <a:lnTo>
                    <a:pt x="2347423" y="851900"/>
                  </a:lnTo>
                  <a:lnTo>
                    <a:pt x="2339576" y="857938"/>
                  </a:lnTo>
                  <a:lnTo>
                    <a:pt x="2335348" y="866391"/>
                  </a:lnTo>
                  <a:lnTo>
                    <a:pt x="2333537" y="872427"/>
                  </a:lnTo>
                  <a:lnTo>
                    <a:pt x="2314821" y="872427"/>
                  </a:lnTo>
                  <a:lnTo>
                    <a:pt x="2306973" y="862164"/>
                  </a:lnTo>
                  <a:lnTo>
                    <a:pt x="2300935" y="847674"/>
                  </a:lnTo>
                  <a:lnTo>
                    <a:pt x="2294898" y="833183"/>
                  </a:lnTo>
                  <a:lnTo>
                    <a:pt x="2290670" y="843448"/>
                  </a:lnTo>
                  <a:lnTo>
                    <a:pt x="2286444" y="851900"/>
                  </a:lnTo>
                  <a:lnTo>
                    <a:pt x="2282822" y="856126"/>
                  </a:lnTo>
                  <a:lnTo>
                    <a:pt x="2276784" y="856126"/>
                  </a:lnTo>
                  <a:lnTo>
                    <a:pt x="2268332" y="851900"/>
                  </a:lnTo>
                  <a:lnTo>
                    <a:pt x="2262295" y="847674"/>
                  </a:lnTo>
                  <a:lnTo>
                    <a:pt x="2258067" y="843448"/>
                  </a:lnTo>
                  <a:lnTo>
                    <a:pt x="2258067" y="841635"/>
                  </a:lnTo>
                  <a:lnTo>
                    <a:pt x="2258067" y="837409"/>
                  </a:lnTo>
                  <a:lnTo>
                    <a:pt x="2258067" y="833183"/>
                  </a:lnTo>
                  <a:lnTo>
                    <a:pt x="2258067" y="828957"/>
                  </a:lnTo>
                  <a:lnTo>
                    <a:pt x="2254446" y="827146"/>
                  </a:lnTo>
                  <a:lnTo>
                    <a:pt x="2252030" y="827146"/>
                  </a:lnTo>
                  <a:lnTo>
                    <a:pt x="2248407" y="828957"/>
                  </a:lnTo>
                  <a:lnTo>
                    <a:pt x="2239955" y="828957"/>
                  </a:lnTo>
                  <a:lnTo>
                    <a:pt x="2229690" y="833183"/>
                  </a:lnTo>
                  <a:lnTo>
                    <a:pt x="2223653" y="833183"/>
                  </a:lnTo>
                  <a:lnTo>
                    <a:pt x="2211578" y="837409"/>
                  </a:lnTo>
                  <a:lnTo>
                    <a:pt x="2209767" y="833183"/>
                  </a:lnTo>
                  <a:lnTo>
                    <a:pt x="2205541" y="833183"/>
                  </a:lnTo>
                  <a:lnTo>
                    <a:pt x="2197692" y="828957"/>
                  </a:lnTo>
                  <a:lnTo>
                    <a:pt x="2195276" y="827146"/>
                  </a:lnTo>
                  <a:lnTo>
                    <a:pt x="2187427" y="822920"/>
                  </a:lnTo>
                  <a:lnTo>
                    <a:pt x="2183201" y="818694"/>
                  </a:lnTo>
                  <a:lnTo>
                    <a:pt x="2187427" y="798165"/>
                  </a:lnTo>
                  <a:lnTo>
                    <a:pt x="2183201" y="783676"/>
                  </a:lnTo>
                  <a:lnTo>
                    <a:pt x="2177164" y="771601"/>
                  </a:lnTo>
                  <a:lnTo>
                    <a:pt x="2169315" y="755299"/>
                  </a:lnTo>
                  <a:lnTo>
                    <a:pt x="2169315" y="732356"/>
                  </a:lnTo>
                  <a:lnTo>
                    <a:pt x="2134901" y="730544"/>
                  </a:lnTo>
                  <a:lnTo>
                    <a:pt x="2102297" y="717865"/>
                  </a:lnTo>
                  <a:lnTo>
                    <a:pt x="2073920" y="707603"/>
                  </a:lnTo>
                  <a:lnTo>
                    <a:pt x="2072109" y="703980"/>
                  </a:lnTo>
                  <a:lnTo>
                    <a:pt x="2072109" y="701564"/>
                  </a:lnTo>
                  <a:lnTo>
                    <a:pt x="2072109" y="697338"/>
                  </a:lnTo>
                  <a:lnTo>
                    <a:pt x="2067883" y="693112"/>
                  </a:lnTo>
                  <a:lnTo>
                    <a:pt x="2067883" y="682847"/>
                  </a:lnTo>
                  <a:lnTo>
                    <a:pt x="2082374" y="679226"/>
                  </a:lnTo>
                  <a:lnTo>
                    <a:pt x="2100486" y="679226"/>
                  </a:lnTo>
                  <a:lnTo>
                    <a:pt x="2120411" y="674998"/>
                  </a:lnTo>
                  <a:lnTo>
                    <a:pt x="2126447" y="672585"/>
                  </a:lnTo>
                  <a:lnTo>
                    <a:pt x="2134901" y="672585"/>
                  </a:lnTo>
                  <a:close/>
                  <a:moveTo>
                    <a:pt x="1834833" y="660510"/>
                  </a:moveTo>
                  <a:lnTo>
                    <a:pt x="1849323" y="668962"/>
                  </a:lnTo>
                  <a:lnTo>
                    <a:pt x="1863210" y="675000"/>
                  </a:lnTo>
                  <a:lnTo>
                    <a:pt x="1869246" y="687076"/>
                  </a:lnTo>
                  <a:lnTo>
                    <a:pt x="1877701" y="701564"/>
                  </a:lnTo>
                  <a:lnTo>
                    <a:pt x="1879511" y="716055"/>
                  </a:lnTo>
                  <a:lnTo>
                    <a:pt x="1859586" y="716055"/>
                  </a:lnTo>
                  <a:lnTo>
                    <a:pt x="1859586" y="707603"/>
                  </a:lnTo>
                  <a:lnTo>
                    <a:pt x="1849323" y="701564"/>
                  </a:lnTo>
                  <a:lnTo>
                    <a:pt x="1845097" y="693112"/>
                  </a:lnTo>
                  <a:lnTo>
                    <a:pt x="1840869" y="687076"/>
                  </a:lnTo>
                  <a:lnTo>
                    <a:pt x="1837248" y="675000"/>
                  </a:lnTo>
                  <a:close/>
                  <a:moveTo>
                    <a:pt x="1614463" y="644210"/>
                  </a:moveTo>
                  <a:lnTo>
                    <a:pt x="1632575" y="646021"/>
                  </a:lnTo>
                  <a:lnTo>
                    <a:pt x="1646463" y="646021"/>
                  </a:lnTo>
                  <a:lnTo>
                    <a:pt x="1660951" y="650247"/>
                  </a:lnTo>
                  <a:lnTo>
                    <a:pt x="1671216" y="654475"/>
                  </a:lnTo>
                  <a:lnTo>
                    <a:pt x="1665178" y="664737"/>
                  </a:lnTo>
                  <a:lnTo>
                    <a:pt x="1656725" y="675002"/>
                  </a:lnTo>
                  <a:lnTo>
                    <a:pt x="1650689" y="682851"/>
                  </a:lnTo>
                  <a:lnTo>
                    <a:pt x="1640424" y="693114"/>
                  </a:lnTo>
                  <a:lnTo>
                    <a:pt x="1628349" y="701566"/>
                  </a:lnTo>
                  <a:lnTo>
                    <a:pt x="1618086" y="703982"/>
                  </a:lnTo>
                  <a:lnTo>
                    <a:pt x="1612048" y="703982"/>
                  </a:lnTo>
                  <a:lnTo>
                    <a:pt x="1599972" y="701566"/>
                  </a:lnTo>
                  <a:lnTo>
                    <a:pt x="1593936" y="693114"/>
                  </a:lnTo>
                  <a:lnTo>
                    <a:pt x="1589710" y="687077"/>
                  </a:lnTo>
                  <a:lnTo>
                    <a:pt x="1586086" y="679228"/>
                  </a:lnTo>
                  <a:lnTo>
                    <a:pt x="1586086" y="668964"/>
                  </a:lnTo>
                  <a:lnTo>
                    <a:pt x="1599972" y="658701"/>
                  </a:lnTo>
                  <a:close/>
                  <a:moveTo>
                    <a:pt x="2215805" y="644210"/>
                  </a:moveTo>
                  <a:lnTo>
                    <a:pt x="2248408" y="644210"/>
                  </a:lnTo>
                  <a:lnTo>
                    <a:pt x="2248408" y="660513"/>
                  </a:lnTo>
                  <a:lnTo>
                    <a:pt x="2215805" y="660513"/>
                  </a:lnTo>
                  <a:close/>
                  <a:moveTo>
                    <a:pt x="2106525" y="629719"/>
                  </a:moveTo>
                  <a:lnTo>
                    <a:pt x="2116790" y="629719"/>
                  </a:lnTo>
                  <a:lnTo>
                    <a:pt x="2124638" y="629719"/>
                  </a:lnTo>
                  <a:lnTo>
                    <a:pt x="2130676" y="629719"/>
                  </a:lnTo>
                  <a:lnTo>
                    <a:pt x="2134903" y="629719"/>
                  </a:lnTo>
                  <a:lnTo>
                    <a:pt x="2140940" y="629719"/>
                  </a:lnTo>
                  <a:lnTo>
                    <a:pt x="2148789" y="629719"/>
                  </a:lnTo>
                  <a:lnTo>
                    <a:pt x="2159054" y="629719"/>
                  </a:lnTo>
                  <a:lnTo>
                    <a:pt x="2159054" y="644211"/>
                  </a:lnTo>
                  <a:lnTo>
                    <a:pt x="2112562" y="654475"/>
                  </a:lnTo>
                  <a:close/>
                  <a:moveTo>
                    <a:pt x="1671217" y="606777"/>
                  </a:moveTo>
                  <a:lnTo>
                    <a:pt x="1685103" y="611003"/>
                  </a:lnTo>
                  <a:lnTo>
                    <a:pt x="1699594" y="615229"/>
                  </a:lnTo>
                  <a:lnTo>
                    <a:pt x="1711669" y="621267"/>
                  </a:lnTo>
                  <a:lnTo>
                    <a:pt x="1703215" y="621267"/>
                  </a:lnTo>
                  <a:lnTo>
                    <a:pt x="1685103" y="629720"/>
                  </a:lnTo>
                  <a:lnTo>
                    <a:pt x="1665179" y="629720"/>
                  </a:lnTo>
                  <a:lnTo>
                    <a:pt x="1640425" y="629720"/>
                  </a:lnTo>
                  <a:lnTo>
                    <a:pt x="1640425" y="621267"/>
                  </a:lnTo>
                  <a:lnTo>
                    <a:pt x="1646462" y="621267"/>
                  </a:lnTo>
                  <a:lnTo>
                    <a:pt x="1654916" y="615229"/>
                  </a:lnTo>
                  <a:lnTo>
                    <a:pt x="1665179" y="611003"/>
                  </a:lnTo>
                  <a:close/>
                  <a:moveTo>
                    <a:pt x="6634703" y="603153"/>
                  </a:moveTo>
                  <a:lnTo>
                    <a:pt x="6669118" y="606776"/>
                  </a:lnTo>
                  <a:lnTo>
                    <a:pt x="6677570" y="615228"/>
                  </a:lnTo>
                  <a:lnTo>
                    <a:pt x="6681193" y="621265"/>
                  </a:lnTo>
                  <a:lnTo>
                    <a:pt x="6687230" y="629719"/>
                  </a:lnTo>
                  <a:lnTo>
                    <a:pt x="6683607" y="635756"/>
                  </a:lnTo>
                  <a:lnTo>
                    <a:pt x="6683607" y="639982"/>
                  </a:lnTo>
                  <a:lnTo>
                    <a:pt x="6681193" y="644208"/>
                  </a:lnTo>
                  <a:lnTo>
                    <a:pt x="6658853" y="672585"/>
                  </a:lnTo>
                  <a:lnTo>
                    <a:pt x="6630477" y="693112"/>
                  </a:lnTo>
                  <a:lnTo>
                    <a:pt x="6598479" y="711829"/>
                  </a:lnTo>
                  <a:lnTo>
                    <a:pt x="6559837" y="726320"/>
                  </a:lnTo>
                  <a:lnTo>
                    <a:pt x="6525424" y="740811"/>
                  </a:lnTo>
                  <a:lnTo>
                    <a:pt x="6492821" y="755300"/>
                  </a:lnTo>
                  <a:lnTo>
                    <a:pt x="6458405" y="783677"/>
                  </a:lnTo>
                  <a:lnTo>
                    <a:pt x="6417953" y="827147"/>
                  </a:lnTo>
                  <a:lnTo>
                    <a:pt x="6377503" y="876656"/>
                  </a:lnTo>
                  <a:lnTo>
                    <a:pt x="6337049" y="934013"/>
                  </a:lnTo>
                  <a:lnTo>
                    <a:pt x="6306861" y="991974"/>
                  </a:lnTo>
                  <a:lnTo>
                    <a:pt x="6284523" y="1049331"/>
                  </a:lnTo>
                  <a:lnTo>
                    <a:pt x="6274259" y="1103066"/>
                  </a:lnTo>
                  <a:lnTo>
                    <a:pt x="6278485" y="1121180"/>
                  </a:lnTo>
                  <a:lnTo>
                    <a:pt x="6292371" y="1141709"/>
                  </a:lnTo>
                  <a:lnTo>
                    <a:pt x="6308674" y="1164653"/>
                  </a:lnTo>
                  <a:lnTo>
                    <a:pt x="6331012" y="1180952"/>
                  </a:lnTo>
                  <a:lnTo>
                    <a:pt x="6331012" y="1189406"/>
                  </a:lnTo>
                  <a:lnTo>
                    <a:pt x="6320749" y="1189406"/>
                  </a:lnTo>
                  <a:lnTo>
                    <a:pt x="6312900" y="1207518"/>
                  </a:lnTo>
                  <a:lnTo>
                    <a:pt x="6284523" y="1195443"/>
                  </a:lnTo>
                  <a:lnTo>
                    <a:pt x="6251920" y="1189406"/>
                  </a:lnTo>
                  <a:lnTo>
                    <a:pt x="6241656" y="1160424"/>
                  </a:lnTo>
                  <a:lnTo>
                    <a:pt x="6223544" y="1135671"/>
                  </a:lnTo>
                  <a:lnTo>
                    <a:pt x="6207242" y="1116954"/>
                  </a:lnTo>
                  <a:lnTo>
                    <a:pt x="6189128" y="1098840"/>
                  </a:lnTo>
                  <a:lnTo>
                    <a:pt x="6175242" y="1069861"/>
                  </a:lnTo>
                  <a:lnTo>
                    <a:pt x="6195167" y="1055369"/>
                  </a:lnTo>
                  <a:lnTo>
                    <a:pt x="6207242" y="1049331"/>
                  </a:lnTo>
                  <a:lnTo>
                    <a:pt x="6207242" y="1039068"/>
                  </a:lnTo>
                  <a:lnTo>
                    <a:pt x="6203619" y="1030616"/>
                  </a:lnTo>
                  <a:lnTo>
                    <a:pt x="6199393" y="1016125"/>
                  </a:lnTo>
                  <a:lnTo>
                    <a:pt x="6203619" y="1002239"/>
                  </a:lnTo>
                  <a:lnTo>
                    <a:pt x="6213279" y="983522"/>
                  </a:lnTo>
                  <a:lnTo>
                    <a:pt x="6227770" y="973257"/>
                  </a:lnTo>
                  <a:lnTo>
                    <a:pt x="6241656" y="958768"/>
                  </a:lnTo>
                  <a:lnTo>
                    <a:pt x="6251920" y="938239"/>
                  </a:lnTo>
                  <a:lnTo>
                    <a:pt x="6245882" y="934013"/>
                  </a:lnTo>
                  <a:lnTo>
                    <a:pt x="6238033" y="929787"/>
                  </a:lnTo>
                  <a:lnTo>
                    <a:pt x="6238033" y="927976"/>
                  </a:lnTo>
                  <a:lnTo>
                    <a:pt x="6235619" y="927976"/>
                  </a:lnTo>
                  <a:lnTo>
                    <a:pt x="6235619" y="923750"/>
                  </a:lnTo>
                  <a:lnTo>
                    <a:pt x="6235619" y="919524"/>
                  </a:lnTo>
                  <a:lnTo>
                    <a:pt x="6251920" y="901410"/>
                  </a:lnTo>
                  <a:lnTo>
                    <a:pt x="6270032" y="884505"/>
                  </a:lnTo>
                  <a:lnTo>
                    <a:pt x="6280295" y="857939"/>
                  </a:lnTo>
                  <a:lnTo>
                    <a:pt x="6284523" y="851903"/>
                  </a:lnTo>
                  <a:lnTo>
                    <a:pt x="6280295" y="841638"/>
                  </a:lnTo>
                  <a:lnTo>
                    <a:pt x="6280295" y="833186"/>
                  </a:lnTo>
                  <a:lnTo>
                    <a:pt x="6278485" y="828960"/>
                  </a:lnTo>
                  <a:lnTo>
                    <a:pt x="6278485" y="818695"/>
                  </a:lnTo>
                  <a:lnTo>
                    <a:pt x="6278485" y="812658"/>
                  </a:lnTo>
                  <a:lnTo>
                    <a:pt x="6280295" y="800583"/>
                  </a:lnTo>
                  <a:lnTo>
                    <a:pt x="6308674" y="769791"/>
                  </a:lnTo>
                  <a:lnTo>
                    <a:pt x="6344898" y="736585"/>
                  </a:lnTo>
                  <a:lnTo>
                    <a:pt x="6389576" y="703980"/>
                  </a:lnTo>
                  <a:lnTo>
                    <a:pt x="6436067" y="679226"/>
                  </a:lnTo>
                  <a:lnTo>
                    <a:pt x="6474707" y="660509"/>
                  </a:lnTo>
                  <a:lnTo>
                    <a:pt x="6539310" y="660509"/>
                  </a:lnTo>
                  <a:lnTo>
                    <a:pt x="6559837" y="650247"/>
                  </a:lnTo>
                  <a:lnTo>
                    <a:pt x="6574328" y="639982"/>
                  </a:lnTo>
                  <a:lnTo>
                    <a:pt x="6583988" y="625491"/>
                  </a:lnTo>
                  <a:lnTo>
                    <a:pt x="6596063" y="617039"/>
                  </a:lnTo>
                  <a:lnTo>
                    <a:pt x="6610554" y="611002"/>
                  </a:lnTo>
                  <a:close/>
                  <a:moveTo>
                    <a:pt x="2035281" y="549420"/>
                  </a:moveTo>
                  <a:lnTo>
                    <a:pt x="2067886" y="549420"/>
                  </a:lnTo>
                  <a:lnTo>
                    <a:pt x="2078149" y="563911"/>
                  </a:lnTo>
                  <a:lnTo>
                    <a:pt x="2092034" y="578400"/>
                  </a:lnTo>
                  <a:lnTo>
                    <a:pt x="2106525" y="588665"/>
                  </a:lnTo>
                  <a:lnTo>
                    <a:pt x="2100489" y="596515"/>
                  </a:lnTo>
                  <a:lnTo>
                    <a:pt x="2096263" y="600741"/>
                  </a:lnTo>
                  <a:lnTo>
                    <a:pt x="2092034" y="603156"/>
                  </a:lnTo>
                  <a:lnTo>
                    <a:pt x="2088413" y="611004"/>
                  </a:lnTo>
                  <a:lnTo>
                    <a:pt x="2085998" y="617043"/>
                  </a:lnTo>
                  <a:lnTo>
                    <a:pt x="2082375" y="629721"/>
                  </a:lnTo>
                  <a:lnTo>
                    <a:pt x="2072112" y="629721"/>
                  </a:lnTo>
                  <a:lnTo>
                    <a:pt x="2057621" y="629721"/>
                  </a:lnTo>
                  <a:lnTo>
                    <a:pt x="2049772" y="625495"/>
                  </a:lnTo>
                  <a:lnTo>
                    <a:pt x="2039509" y="625495"/>
                  </a:lnTo>
                  <a:lnTo>
                    <a:pt x="2029244" y="621269"/>
                  </a:lnTo>
                  <a:lnTo>
                    <a:pt x="2029244" y="606778"/>
                  </a:lnTo>
                  <a:lnTo>
                    <a:pt x="2031660" y="596515"/>
                  </a:lnTo>
                  <a:lnTo>
                    <a:pt x="2035281" y="582023"/>
                  </a:lnTo>
                  <a:lnTo>
                    <a:pt x="2035281" y="568137"/>
                  </a:lnTo>
                  <a:close/>
                  <a:moveTo>
                    <a:pt x="7636340" y="516211"/>
                  </a:moveTo>
                  <a:lnTo>
                    <a:pt x="7674981" y="516211"/>
                  </a:lnTo>
                  <a:lnTo>
                    <a:pt x="7682830" y="526476"/>
                  </a:lnTo>
                  <a:lnTo>
                    <a:pt x="7684641" y="530702"/>
                  </a:lnTo>
                  <a:lnTo>
                    <a:pt x="7688867" y="536738"/>
                  </a:lnTo>
                  <a:lnTo>
                    <a:pt x="7696716" y="545191"/>
                  </a:lnTo>
                  <a:lnTo>
                    <a:pt x="7698527" y="555455"/>
                  </a:lnTo>
                  <a:lnTo>
                    <a:pt x="7688264" y="559681"/>
                  </a:lnTo>
                  <a:lnTo>
                    <a:pt x="7684036" y="561492"/>
                  </a:lnTo>
                  <a:lnTo>
                    <a:pt x="7677999" y="565720"/>
                  </a:lnTo>
                  <a:lnTo>
                    <a:pt x="7673773" y="571757"/>
                  </a:lnTo>
                  <a:lnTo>
                    <a:pt x="7669547" y="575983"/>
                  </a:lnTo>
                  <a:lnTo>
                    <a:pt x="7667735" y="586248"/>
                  </a:lnTo>
                  <a:lnTo>
                    <a:pt x="7696111" y="594700"/>
                  </a:lnTo>
                  <a:lnTo>
                    <a:pt x="7709999" y="600736"/>
                  </a:lnTo>
                  <a:lnTo>
                    <a:pt x="7723885" y="615227"/>
                  </a:lnTo>
                  <a:lnTo>
                    <a:pt x="7737771" y="633944"/>
                  </a:lnTo>
                  <a:lnTo>
                    <a:pt x="7761922" y="623679"/>
                  </a:lnTo>
                  <a:lnTo>
                    <a:pt x="7786073" y="619453"/>
                  </a:lnTo>
                  <a:lnTo>
                    <a:pt x="7814449" y="615227"/>
                  </a:lnTo>
                  <a:lnTo>
                    <a:pt x="7847052" y="604964"/>
                  </a:lnTo>
                  <a:lnTo>
                    <a:pt x="7848863" y="600736"/>
                  </a:lnTo>
                  <a:lnTo>
                    <a:pt x="7853089" y="604964"/>
                  </a:lnTo>
                  <a:lnTo>
                    <a:pt x="7853089" y="609190"/>
                  </a:lnTo>
                  <a:lnTo>
                    <a:pt x="7853089" y="613417"/>
                  </a:lnTo>
                  <a:lnTo>
                    <a:pt x="7881466" y="627905"/>
                  </a:lnTo>
                  <a:lnTo>
                    <a:pt x="7903806" y="644209"/>
                  </a:lnTo>
                  <a:lnTo>
                    <a:pt x="7920107" y="666547"/>
                  </a:lnTo>
                  <a:lnTo>
                    <a:pt x="7938219" y="691300"/>
                  </a:lnTo>
                  <a:lnTo>
                    <a:pt x="7938219" y="738394"/>
                  </a:lnTo>
                  <a:lnTo>
                    <a:pt x="7914069" y="757111"/>
                  </a:lnTo>
                  <a:lnTo>
                    <a:pt x="7903806" y="773412"/>
                  </a:lnTo>
                  <a:lnTo>
                    <a:pt x="7895957" y="792129"/>
                  </a:lnTo>
                  <a:lnTo>
                    <a:pt x="7885692" y="810846"/>
                  </a:lnTo>
                  <a:lnTo>
                    <a:pt x="7857315" y="827147"/>
                  </a:lnTo>
                  <a:lnTo>
                    <a:pt x="7824712" y="845862"/>
                  </a:lnTo>
                  <a:lnTo>
                    <a:pt x="7792109" y="868202"/>
                  </a:lnTo>
                  <a:lnTo>
                    <a:pt x="7767959" y="897182"/>
                  </a:lnTo>
                  <a:lnTo>
                    <a:pt x="7775808" y="897182"/>
                  </a:lnTo>
                  <a:lnTo>
                    <a:pt x="7799959" y="882693"/>
                  </a:lnTo>
                  <a:lnTo>
                    <a:pt x="7828335" y="878465"/>
                  </a:lnTo>
                  <a:lnTo>
                    <a:pt x="7860938" y="882693"/>
                  </a:lnTo>
                  <a:lnTo>
                    <a:pt x="7860938" y="888730"/>
                  </a:lnTo>
                  <a:lnTo>
                    <a:pt x="7856712" y="897182"/>
                  </a:lnTo>
                  <a:lnTo>
                    <a:pt x="7856712" y="898994"/>
                  </a:lnTo>
                  <a:lnTo>
                    <a:pt x="7856712" y="903221"/>
                  </a:lnTo>
                  <a:lnTo>
                    <a:pt x="7856712" y="907447"/>
                  </a:lnTo>
                  <a:lnTo>
                    <a:pt x="7860938" y="907447"/>
                  </a:lnTo>
                  <a:lnTo>
                    <a:pt x="7866977" y="911673"/>
                  </a:lnTo>
                  <a:lnTo>
                    <a:pt x="7877240" y="899597"/>
                  </a:lnTo>
                  <a:lnTo>
                    <a:pt x="7891126" y="889335"/>
                  </a:lnTo>
                  <a:lnTo>
                    <a:pt x="7905013" y="879070"/>
                  </a:lnTo>
                  <a:lnTo>
                    <a:pt x="7923126" y="870618"/>
                  </a:lnTo>
                  <a:lnTo>
                    <a:pt x="7923126" y="882693"/>
                  </a:lnTo>
                  <a:lnTo>
                    <a:pt x="7917089" y="892956"/>
                  </a:lnTo>
                  <a:lnTo>
                    <a:pt x="7912861" y="903221"/>
                  </a:lnTo>
                  <a:lnTo>
                    <a:pt x="7908635" y="917709"/>
                  </a:lnTo>
                  <a:lnTo>
                    <a:pt x="7904409" y="936426"/>
                  </a:lnTo>
                  <a:lnTo>
                    <a:pt x="7908635" y="940652"/>
                  </a:lnTo>
                  <a:lnTo>
                    <a:pt x="7912861" y="940652"/>
                  </a:lnTo>
                  <a:lnTo>
                    <a:pt x="7912861" y="942465"/>
                  </a:lnTo>
                  <a:lnTo>
                    <a:pt x="7930975" y="942465"/>
                  </a:lnTo>
                  <a:lnTo>
                    <a:pt x="7930975" y="917709"/>
                  </a:lnTo>
                  <a:lnTo>
                    <a:pt x="7965388" y="913483"/>
                  </a:lnTo>
                  <a:lnTo>
                    <a:pt x="7997991" y="913483"/>
                  </a:lnTo>
                  <a:lnTo>
                    <a:pt x="8022142" y="917709"/>
                  </a:lnTo>
                  <a:lnTo>
                    <a:pt x="8046292" y="936426"/>
                  </a:lnTo>
                  <a:lnTo>
                    <a:pt x="8046292" y="940652"/>
                  </a:lnTo>
                  <a:lnTo>
                    <a:pt x="8046292" y="950917"/>
                  </a:lnTo>
                  <a:lnTo>
                    <a:pt x="8050519" y="961182"/>
                  </a:lnTo>
                  <a:lnTo>
                    <a:pt x="8050519" y="971445"/>
                  </a:lnTo>
                  <a:lnTo>
                    <a:pt x="8054745" y="981709"/>
                  </a:lnTo>
                  <a:lnTo>
                    <a:pt x="8156176" y="990162"/>
                  </a:lnTo>
                  <a:lnTo>
                    <a:pt x="8164026" y="967821"/>
                  </a:lnTo>
                  <a:lnTo>
                    <a:pt x="8164026" y="961785"/>
                  </a:lnTo>
                  <a:lnTo>
                    <a:pt x="8164026" y="957559"/>
                  </a:lnTo>
                  <a:lnTo>
                    <a:pt x="8164026" y="951520"/>
                  </a:lnTo>
                  <a:lnTo>
                    <a:pt x="8164026" y="941257"/>
                  </a:lnTo>
                  <a:lnTo>
                    <a:pt x="8164026" y="929182"/>
                  </a:lnTo>
                  <a:lnTo>
                    <a:pt x="8170062" y="927371"/>
                  </a:lnTo>
                  <a:lnTo>
                    <a:pt x="8174290" y="927371"/>
                  </a:lnTo>
                  <a:lnTo>
                    <a:pt x="8174290" y="923143"/>
                  </a:lnTo>
                  <a:lnTo>
                    <a:pt x="8178514" y="918917"/>
                  </a:lnTo>
                  <a:lnTo>
                    <a:pt x="8199044" y="929182"/>
                  </a:lnTo>
                  <a:lnTo>
                    <a:pt x="8221382" y="941257"/>
                  </a:lnTo>
                  <a:lnTo>
                    <a:pt x="8241910" y="951520"/>
                  </a:lnTo>
                  <a:lnTo>
                    <a:pt x="8264250" y="932805"/>
                  </a:lnTo>
                  <a:lnTo>
                    <a:pt x="8288400" y="922540"/>
                  </a:lnTo>
                  <a:lnTo>
                    <a:pt x="8327040" y="918314"/>
                  </a:lnTo>
                  <a:lnTo>
                    <a:pt x="8327040" y="928577"/>
                  </a:lnTo>
                  <a:lnTo>
                    <a:pt x="8333078" y="928577"/>
                  </a:lnTo>
                  <a:lnTo>
                    <a:pt x="8351190" y="1000426"/>
                  </a:lnTo>
                  <a:lnTo>
                    <a:pt x="8327040" y="1025180"/>
                  </a:lnTo>
                  <a:lnTo>
                    <a:pt x="8313154" y="1062009"/>
                  </a:lnTo>
                  <a:lnTo>
                    <a:pt x="8317380" y="1068046"/>
                  </a:lnTo>
                  <a:lnTo>
                    <a:pt x="8321606" y="1076500"/>
                  </a:lnTo>
                  <a:lnTo>
                    <a:pt x="8321606" y="1082537"/>
                  </a:lnTo>
                  <a:lnTo>
                    <a:pt x="8323417" y="1090989"/>
                  </a:lnTo>
                  <a:lnTo>
                    <a:pt x="8327645" y="1101253"/>
                  </a:lnTo>
                  <a:lnTo>
                    <a:pt x="8345757" y="1119972"/>
                  </a:lnTo>
                  <a:lnTo>
                    <a:pt x="8369907" y="1134460"/>
                  </a:lnTo>
                  <a:lnTo>
                    <a:pt x="8390435" y="1148951"/>
                  </a:lnTo>
                  <a:lnTo>
                    <a:pt x="8394661" y="1144725"/>
                  </a:lnTo>
                  <a:lnTo>
                    <a:pt x="8398887" y="1140499"/>
                  </a:lnTo>
                  <a:lnTo>
                    <a:pt x="8409152" y="1124198"/>
                  </a:lnTo>
                  <a:lnTo>
                    <a:pt x="8417001" y="1101856"/>
                  </a:lnTo>
                  <a:lnTo>
                    <a:pt x="8423038" y="1081329"/>
                  </a:lnTo>
                  <a:lnTo>
                    <a:pt x="8436924" y="1062612"/>
                  </a:lnTo>
                  <a:lnTo>
                    <a:pt x="8436924" y="1081329"/>
                  </a:lnTo>
                  <a:lnTo>
                    <a:pt x="8441150" y="1095819"/>
                  </a:lnTo>
                  <a:lnTo>
                    <a:pt x="8447188" y="1106086"/>
                  </a:lnTo>
                  <a:lnTo>
                    <a:pt x="8459264" y="1112122"/>
                  </a:lnTo>
                  <a:lnTo>
                    <a:pt x="8473150" y="1116348"/>
                  </a:lnTo>
                  <a:lnTo>
                    <a:pt x="8489451" y="1120574"/>
                  </a:lnTo>
                  <a:lnTo>
                    <a:pt x="8516017" y="1077103"/>
                  </a:lnTo>
                  <a:lnTo>
                    <a:pt x="8526280" y="1087367"/>
                  </a:lnTo>
                  <a:lnTo>
                    <a:pt x="8536545" y="1095819"/>
                  </a:lnTo>
                  <a:lnTo>
                    <a:pt x="8542582" y="1106086"/>
                  </a:lnTo>
                  <a:lnTo>
                    <a:pt x="8554657" y="1112122"/>
                  </a:lnTo>
                  <a:lnTo>
                    <a:pt x="8568543" y="1120574"/>
                  </a:lnTo>
                  <a:lnTo>
                    <a:pt x="8574582" y="1112122"/>
                  </a:lnTo>
                  <a:lnTo>
                    <a:pt x="8582431" y="1106086"/>
                  </a:lnTo>
                  <a:lnTo>
                    <a:pt x="8588468" y="1106086"/>
                  </a:lnTo>
                  <a:lnTo>
                    <a:pt x="8592694" y="1106086"/>
                  </a:lnTo>
                  <a:lnTo>
                    <a:pt x="8602958" y="1106086"/>
                  </a:lnTo>
                  <a:lnTo>
                    <a:pt x="8610808" y="1110312"/>
                  </a:lnTo>
                  <a:lnTo>
                    <a:pt x="8624694" y="1110312"/>
                  </a:lnTo>
                  <a:lnTo>
                    <a:pt x="8620467" y="1073479"/>
                  </a:lnTo>
                  <a:lnTo>
                    <a:pt x="8612618" y="1048725"/>
                  </a:lnTo>
                  <a:lnTo>
                    <a:pt x="8606581" y="1015520"/>
                  </a:lnTo>
                  <a:lnTo>
                    <a:pt x="8630732" y="1009481"/>
                  </a:lnTo>
                  <a:lnTo>
                    <a:pt x="8653070" y="1001029"/>
                  </a:lnTo>
                  <a:lnTo>
                    <a:pt x="8687484" y="1001029"/>
                  </a:lnTo>
                  <a:lnTo>
                    <a:pt x="8726125" y="1005255"/>
                  </a:lnTo>
                  <a:lnTo>
                    <a:pt x="8764765" y="1015520"/>
                  </a:lnTo>
                  <a:lnTo>
                    <a:pt x="8800991" y="1025783"/>
                  </a:lnTo>
                  <a:lnTo>
                    <a:pt x="8833594" y="1037858"/>
                  </a:lnTo>
                  <a:lnTo>
                    <a:pt x="8847482" y="1048123"/>
                  </a:lnTo>
                  <a:lnTo>
                    <a:pt x="8853518" y="1054159"/>
                  </a:lnTo>
                  <a:lnTo>
                    <a:pt x="8857744" y="1066235"/>
                  </a:lnTo>
                  <a:lnTo>
                    <a:pt x="8857744" y="1072274"/>
                  </a:lnTo>
                  <a:lnTo>
                    <a:pt x="8861970" y="1076500"/>
                  </a:lnTo>
                  <a:lnTo>
                    <a:pt x="8861970" y="1082537"/>
                  </a:lnTo>
                  <a:lnTo>
                    <a:pt x="8868009" y="1086762"/>
                  </a:lnTo>
                  <a:lnTo>
                    <a:pt x="8875856" y="1090989"/>
                  </a:lnTo>
                  <a:lnTo>
                    <a:pt x="8886121" y="1095217"/>
                  </a:lnTo>
                  <a:lnTo>
                    <a:pt x="8906649" y="1086762"/>
                  </a:lnTo>
                  <a:lnTo>
                    <a:pt x="8930799" y="1086762"/>
                  </a:lnTo>
                  <a:lnTo>
                    <a:pt x="8957365" y="1086762"/>
                  </a:lnTo>
                  <a:lnTo>
                    <a:pt x="8967628" y="1109104"/>
                  </a:lnTo>
                  <a:lnTo>
                    <a:pt x="8981514" y="1129632"/>
                  </a:lnTo>
                  <a:lnTo>
                    <a:pt x="9002044" y="1148348"/>
                  </a:lnTo>
                  <a:lnTo>
                    <a:pt x="9028608" y="1158611"/>
                  </a:lnTo>
                  <a:lnTo>
                    <a:pt x="9052758" y="1148348"/>
                  </a:lnTo>
                  <a:lnTo>
                    <a:pt x="9087172" y="1148348"/>
                  </a:lnTo>
                  <a:lnTo>
                    <a:pt x="9119777" y="1152575"/>
                  </a:lnTo>
                  <a:lnTo>
                    <a:pt x="9152380" y="1158611"/>
                  </a:lnTo>
                  <a:lnTo>
                    <a:pt x="9176530" y="1164650"/>
                  </a:lnTo>
                  <a:lnTo>
                    <a:pt x="9186793" y="1197855"/>
                  </a:lnTo>
                  <a:lnTo>
                    <a:pt x="9191019" y="1226837"/>
                  </a:lnTo>
                  <a:lnTo>
                    <a:pt x="9197058" y="1251591"/>
                  </a:lnTo>
                  <a:lnTo>
                    <a:pt x="9204905" y="1255817"/>
                  </a:lnTo>
                  <a:lnTo>
                    <a:pt x="9209133" y="1264270"/>
                  </a:lnTo>
                  <a:lnTo>
                    <a:pt x="9215170" y="1266082"/>
                  </a:lnTo>
                  <a:lnTo>
                    <a:pt x="9282188" y="1260043"/>
                  </a:lnTo>
                  <a:lnTo>
                    <a:pt x="9349204" y="1260043"/>
                  </a:lnTo>
                  <a:lnTo>
                    <a:pt x="9418033" y="1260043"/>
                  </a:lnTo>
                  <a:lnTo>
                    <a:pt x="9424070" y="1274535"/>
                  </a:lnTo>
                  <a:lnTo>
                    <a:pt x="9434335" y="1284799"/>
                  </a:lnTo>
                  <a:lnTo>
                    <a:pt x="9446410" y="1299288"/>
                  </a:lnTo>
                  <a:lnTo>
                    <a:pt x="9456673" y="1307739"/>
                  </a:lnTo>
                  <a:lnTo>
                    <a:pt x="9470559" y="1318004"/>
                  </a:lnTo>
                  <a:lnTo>
                    <a:pt x="9470559" y="1307739"/>
                  </a:lnTo>
                  <a:lnTo>
                    <a:pt x="9474787" y="1303513"/>
                  </a:lnTo>
                  <a:lnTo>
                    <a:pt x="9476597" y="1295061"/>
                  </a:lnTo>
                  <a:lnTo>
                    <a:pt x="9476597" y="1289025"/>
                  </a:lnTo>
                  <a:lnTo>
                    <a:pt x="9480823" y="1278760"/>
                  </a:lnTo>
                  <a:lnTo>
                    <a:pt x="9474787" y="1266685"/>
                  </a:lnTo>
                  <a:lnTo>
                    <a:pt x="9470559" y="1260648"/>
                  </a:lnTo>
                  <a:lnTo>
                    <a:pt x="9466335" y="1256422"/>
                  </a:lnTo>
                  <a:lnTo>
                    <a:pt x="9466335" y="1250383"/>
                  </a:lnTo>
                  <a:lnTo>
                    <a:pt x="9470559" y="1241930"/>
                  </a:lnTo>
                  <a:lnTo>
                    <a:pt x="9470559" y="1231666"/>
                  </a:lnTo>
                  <a:lnTo>
                    <a:pt x="9470559" y="1221404"/>
                  </a:lnTo>
                  <a:lnTo>
                    <a:pt x="9504974" y="1227440"/>
                  </a:lnTo>
                  <a:lnTo>
                    <a:pt x="9529125" y="1241930"/>
                  </a:lnTo>
                  <a:lnTo>
                    <a:pt x="9557502" y="1252194"/>
                  </a:lnTo>
                  <a:lnTo>
                    <a:pt x="9569577" y="1252194"/>
                  </a:lnTo>
                  <a:lnTo>
                    <a:pt x="9579840" y="1252194"/>
                  </a:lnTo>
                  <a:lnTo>
                    <a:pt x="9590104" y="1250383"/>
                  </a:lnTo>
                  <a:lnTo>
                    <a:pt x="9597952" y="1241930"/>
                  </a:lnTo>
                  <a:lnTo>
                    <a:pt x="9603990" y="1237704"/>
                  </a:lnTo>
                  <a:lnTo>
                    <a:pt x="9611840" y="1235891"/>
                  </a:lnTo>
                  <a:lnTo>
                    <a:pt x="9727157" y="1285402"/>
                  </a:lnTo>
                  <a:lnTo>
                    <a:pt x="9791760" y="1353022"/>
                  </a:lnTo>
                  <a:lnTo>
                    <a:pt x="9802023" y="1361474"/>
                  </a:lnTo>
                  <a:lnTo>
                    <a:pt x="9812287" y="1361474"/>
                  </a:lnTo>
                  <a:lnTo>
                    <a:pt x="9822552" y="1363285"/>
                  </a:lnTo>
                  <a:lnTo>
                    <a:pt x="9834625" y="1363285"/>
                  </a:lnTo>
                  <a:lnTo>
                    <a:pt x="9844890" y="1371739"/>
                  </a:lnTo>
                  <a:lnTo>
                    <a:pt x="9865417" y="1390457"/>
                  </a:lnTo>
                  <a:lnTo>
                    <a:pt x="9879303" y="1410985"/>
                  </a:lnTo>
                  <a:lnTo>
                    <a:pt x="9893191" y="1429702"/>
                  </a:lnTo>
                  <a:lnTo>
                    <a:pt x="9911303" y="1444191"/>
                  </a:lnTo>
                  <a:lnTo>
                    <a:pt x="9945719" y="1450228"/>
                  </a:lnTo>
                  <a:lnTo>
                    <a:pt x="9949943" y="1448416"/>
                  </a:lnTo>
                  <a:lnTo>
                    <a:pt x="9954169" y="1448416"/>
                  </a:lnTo>
                  <a:lnTo>
                    <a:pt x="9958397" y="1444191"/>
                  </a:lnTo>
                  <a:lnTo>
                    <a:pt x="9960208" y="1444191"/>
                  </a:lnTo>
                  <a:lnTo>
                    <a:pt x="9968057" y="1444191"/>
                  </a:lnTo>
                  <a:lnTo>
                    <a:pt x="9988585" y="1468945"/>
                  </a:lnTo>
                  <a:lnTo>
                    <a:pt x="10010923" y="1493701"/>
                  </a:lnTo>
                  <a:lnTo>
                    <a:pt x="10029037" y="1520264"/>
                  </a:lnTo>
                  <a:lnTo>
                    <a:pt x="10035679" y="1551661"/>
                  </a:lnTo>
                  <a:lnTo>
                    <a:pt x="9965039" y="1551661"/>
                  </a:lnTo>
                  <a:lnTo>
                    <a:pt x="9960813" y="1557697"/>
                  </a:lnTo>
                  <a:lnTo>
                    <a:pt x="9954774" y="1566150"/>
                  </a:lnTo>
                  <a:lnTo>
                    <a:pt x="9950548" y="1570376"/>
                  </a:lnTo>
                  <a:lnTo>
                    <a:pt x="9946322" y="1580640"/>
                  </a:lnTo>
                  <a:lnTo>
                    <a:pt x="9942096" y="1590904"/>
                  </a:lnTo>
                  <a:lnTo>
                    <a:pt x="9949943" y="1595130"/>
                  </a:lnTo>
                  <a:lnTo>
                    <a:pt x="9954169" y="1599356"/>
                  </a:lnTo>
                  <a:lnTo>
                    <a:pt x="9955982" y="1601167"/>
                  </a:lnTo>
                  <a:lnTo>
                    <a:pt x="9960208" y="1609619"/>
                  </a:lnTo>
                  <a:lnTo>
                    <a:pt x="9960208" y="1613845"/>
                  </a:lnTo>
                  <a:lnTo>
                    <a:pt x="9955982" y="1619884"/>
                  </a:lnTo>
                  <a:lnTo>
                    <a:pt x="9949943" y="1630148"/>
                  </a:lnTo>
                  <a:lnTo>
                    <a:pt x="9945719" y="1634374"/>
                  </a:lnTo>
                  <a:lnTo>
                    <a:pt x="9939681" y="1638600"/>
                  </a:lnTo>
                  <a:lnTo>
                    <a:pt x="9931831" y="1638600"/>
                  </a:lnTo>
                  <a:lnTo>
                    <a:pt x="9925795" y="1638600"/>
                  </a:lnTo>
                  <a:lnTo>
                    <a:pt x="9911907" y="1638600"/>
                  </a:lnTo>
                  <a:lnTo>
                    <a:pt x="9898021" y="1616261"/>
                  </a:lnTo>
                  <a:lnTo>
                    <a:pt x="9875683" y="1605998"/>
                  </a:lnTo>
                  <a:lnTo>
                    <a:pt x="9847305" y="1599959"/>
                  </a:lnTo>
                  <a:lnTo>
                    <a:pt x="9847305" y="1573396"/>
                  </a:lnTo>
                  <a:lnTo>
                    <a:pt x="9841267" y="1571583"/>
                  </a:lnTo>
                  <a:lnTo>
                    <a:pt x="9833418" y="1567357"/>
                  </a:lnTo>
                  <a:lnTo>
                    <a:pt x="9831607" y="1563131"/>
                  </a:lnTo>
                  <a:lnTo>
                    <a:pt x="9823758" y="1558905"/>
                  </a:lnTo>
                  <a:lnTo>
                    <a:pt x="9809872" y="1558905"/>
                  </a:lnTo>
                  <a:lnTo>
                    <a:pt x="9805646" y="1558905"/>
                  </a:lnTo>
                  <a:lnTo>
                    <a:pt x="9803835" y="1563131"/>
                  </a:lnTo>
                  <a:lnTo>
                    <a:pt x="9799607" y="1563131"/>
                  </a:lnTo>
                  <a:lnTo>
                    <a:pt x="9795381" y="1563131"/>
                  </a:lnTo>
                  <a:lnTo>
                    <a:pt x="9789345" y="1567357"/>
                  </a:lnTo>
                  <a:lnTo>
                    <a:pt x="9781495" y="1552869"/>
                  </a:lnTo>
                  <a:lnTo>
                    <a:pt x="9771233" y="1538378"/>
                  </a:lnTo>
                  <a:lnTo>
                    <a:pt x="9763383" y="1528113"/>
                  </a:lnTo>
                  <a:lnTo>
                    <a:pt x="9763383" y="1552869"/>
                  </a:lnTo>
                  <a:lnTo>
                    <a:pt x="9757345" y="1581848"/>
                  </a:lnTo>
                  <a:lnTo>
                    <a:pt x="9749497" y="1606601"/>
                  </a:lnTo>
                  <a:lnTo>
                    <a:pt x="9733194" y="1621091"/>
                  </a:lnTo>
                  <a:lnTo>
                    <a:pt x="9725347" y="1625317"/>
                  </a:lnTo>
                  <a:lnTo>
                    <a:pt x="9719308" y="1625317"/>
                  </a:lnTo>
                  <a:lnTo>
                    <a:pt x="9715082" y="1625317"/>
                  </a:lnTo>
                  <a:lnTo>
                    <a:pt x="9710856" y="1625317"/>
                  </a:lnTo>
                  <a:lnTo>
                    <a:pt x="9706630" y="1621091"/>
                  </a:lnTo>
                  <a:lnTo>
                    <a:pt x="9704819" y="1621091"/>
                  </a:lnTo>
                  <a:lnTo>
                    <a:pt x="9700591" y="1621091"/>
                  </a:lnTo>
                  <a:lnTo>
                    <a:pt x="9696365" y="1625317"/>
                  </a:lnTo>
                  <a:lnTo>
                    <a:pt x="9692139" y="1629543"/>
                  </a:lnTo>
                  <a:lnTo>
                    <a:pt x="9686102" y="1639808"/>
                  </a:lnTo>
                  <a:lnTo>
                    <a:pt x="9706630" y="1664561"/>
                  </a:lnTo>
                  <a:lnTo>
                    <a:pt x="9728967" y="1708030"/>
                  </a:lnTo>
                  <a:lnTo>
                    <a:pt x="9739233" y="1757539"/>
                  </a:lnTo>
                  <a:lnTo>
                    <a:pt x="9733194" y="1757539"/>
                  </a:lnTo>
                  <a:lnTo>
                    <a:pt x="9728967" y="1761765"/>
                  </a:lnTo>
                  <a:lnTo>
                    <a:pt x="9721119" y="1761765"/>
                  </a:lnTo>
                  <a:lnTo>
                    <a:pt x="9710856" y="1765992"/>
                  </a:lnTo>
                  <a:lnTo>
                    <a:pt x="9696970" y="1755727"/>
                  </a:lnTo>
                  <a:lnTo>
                    <a:pt x="9686705" y="1747275"/>
                  </a:lnTo>
                  <a:lnTo>
                    <a:pt x="9672819" y="1745464"/>
                  </a:lnTo>
                  <a:lnTo>
                    <a:pt x="9654705" y="1741238"/>
                  </a:lnTo>
                  <a:lnTo>
                    <a:pt x="9644443" y="1770218"/>
                  </a:lnTo>
                  <a:lnTo>
                    <a:pt x="9623915" y="1784709"/>
                  </a:lnTo>
                  <a:lnTo>
                    <a:pt x="9597349" y="1794972"/>
                  </a:lnTo>
                  <a:lnTo>
                    <a:pt x="9568972" y="1805237"/>
                  </a:lnTo>
                  <a:lnTo>
                    <a:pt x="9567161" y="1834217"/>
                  </a:lnTo>
                  <a:lnTo>
                    <a:pt x="9559312" y="1856558"/>
                  </a:lnTo>
                  <a:lnTo>
                    <a:pt x="9545426" y="1877086"/>
                  </a:lnTo>
                  <a:lnTo>
                    <a:pt x="9517049" y="1881312"/>
                  </a:lnTo>
                  <a:lnTo>
                    <a:pt x="9496522" y="1887349"/>
                  </a:lnTo>
                  <a:lnTo>
                    <a:pt x="9482634" y="1895802"/>
                  </a:lnTo>
                  <a:lnTo>
                    <a:pt x="9468748" y="1900029"/>
                  </a:lnTo>
                  <a:lnTo>
                    <a:pt x="9458485" y="1891577"/>
                  </a:lnTo>
                  <a:lnTo>
                    <a:pt x="9446410" y="1881312"/>
                  </a:lnTo>
                  <a:lnTo>
                    <a:pt x="9440371" y="1871047"/>
                  </a:lnTo>
                  <a:lnTo>
                    <a:pt x="9426485" y="1872860"/>
                  </a:lnTo>
                  <a:lnTo>
                    <a:pt x="9408373" y="1877086"/>
                  </a:lnTo>
                  <a:lnTo>
                    <a:pt x="9394485" y="1885538"/>
                  </a:lnTo>
                  <a:lnTo>
                    <a:pt x="9384223" y="1891577"/>
                  </a:lnTo>
                  <a:lnTo>
                    <a:pt x="9384223" y="1906065"/>
                  </a:lnTo>
                  <a:lnTo>
                    <a:pt x="9373958" y="1910292"/>
                  </a:lnTo>
                  <a:lnTo>
                    <a:pt x="9355846" y="1910292"/>
                  </a:lnTo>
                  <a:lnTo>
                    <a:pt x="9331695" y="1910292"/>
                  </a:lnTo>
                  <a:lnTo>
                    <a:pt x="9309357" y="1914519"/>
                  </a:lnTo>
                  <a:lnTo>
                    <a:pt x="9299092" y="1916330"/>
                  </a:lnTo>
                  <a:lnTo>
                    <a:pt x="9280978" y="1959802"/>
                  </a:lnTo>
                  <a:lnTo>
                    <a:pt x="9279168" y="2006893"/>
                  </a:lnTo>
                  <a:lnTo>
                    <a:pt x="9279168" y="2060626"/>
                  </a:lnTo>
                  <a:lnTo>
                    <a:pt x="9285206" y="2107721"/>
                  </a:lnTo>
                  <a:lnTo>
                    <a:pt x="9274942" y="2107721"/>
                  </a:lnTo>
                  <a:lnTo>
                    <a:pt x="9270716" y="2107721"/>
                  </a:lnTo>
                  <a:lnTo>
                    <a:pt x="9266490" y="2107721"/>
                  </a:lnTo>
                  <a:lnTo>
                    <a:pt x="9264679" y="2111946"/>
                  </a:lnTo>
                  <a:lnTo>
                    <a:pt x="9260453" y="2113758"/>
                  </a:lnTo>
                  <a:lnTo>
                    <a:pt x="9256225" y="2125834"/>
                  </a:lnTo>
                  <a:lnTo>
                    <a:pt x="9251999" y="2136096"/>
                  </a:lnTo>
                  <a:lnTo>
                    <a:pt x="9251999" y="2150587"/>
                  </a:lnTo>
                  <a:lnTo>
                    <a:pt x="9251999" y="2166885"/>
                  </a:lnTo>
                  <a:lnTo>
                    <a:pt x="9227848" y="2166885"/>
                  </a:lnTo>
                  <a:lnTo>
                    <a:pt x="9213962" y="2189223"/>
                  </a:lnTo>
                  <a:lnTo>
                    <a:pt x="9203699" y="2203714"/>
                  </a:lnTo>
                  <a:lnTo>
                    <a:pt x="9199471" y="2218204"/>
                  </a:lnTo>
                  <a:lnTo>
                    <a:pt x="9195245" y="2247182"/>
                  </a:lnTo>
                  <a:lnTo>
                    <a:pt x="9189209" y="2247182"/>
                  </a:lnTo>
                  <a:lnTo>
                    <a:pt x="9181359" y="2247182"/>
                  </a:lnTo>
                  <a:lnTo>
                    <a:pt x="9179549" y="2247182"/>
                  </a:lnTo>
                  <a:lnTo>
                    <a:pt x="9175321" y="2247182"/>
                  </a:lnTo>
                  <a:lnTo>
                    <a:pt x="9167473" y="2247182"/>
                  </a:lnTo>
                  <a:lnTo>
                    <a:pt x="9153585" y="2276167"/>
                  </a:lnTo>
                  <a:lnTo>
                    <a:pt x="9143323" y="2311185"/>
                  </a:lnTo>
                  <a:lnTo>
                    <a:pt x="9119172" y="2311185"/>
                  </a:lnTo>
                  <a:lnTo>
                    <a:pt x="9111323" y="2350426"/>
                  </a:lnTo>
                  <a:lnTo>
                    <a:pt x="9099247" y="2350426"/>
                  </a:lnTo>
                  <a:lnTo>
                    <a:pt x="9099247" y="2340164"/>
                  </a:lnTo>
                  <a:lnTo>
                    <a:pt x="9070872" y="2300923"/>
                  </a:lnTo>
                  <a:lnTo>
                    <a:pt x="9052758" y="2253824"/>
                  </a:lnTo>
                  <a:lnTo>
                    <a:pt x="9048532" y="2200090"/>
                  </a:lnTo>
                  <a:lnTo>
                    <a:pt x="9052758" y="2136096"/>
                  </a:lnTo>
                  <a:lnTo>
                    <a:pt x="9063023" y="2127644"/>
                  </a:lnTo>
                  <a:lnTo>
                    <a:pt x="9070872" y="2121605"/>
                  </a:lnTo>
                  <a:lnTo>
                    <a:pt x="9081135" y="2113153"/>
                  </a:lnTo>
                  <a:lnTo>
                    <a:pt x="9085361" y="2102891"/>
                  </a:lnTo>
                  <a:lnTo>
                    <a:pt x="9091400" y="2088400"/>
                  </a:lnTo>
                  <a:lnTo>
                    <a:pt x="9081135" y="2069683"/>
                  </a:lnTo>
                  <a:lnTo>
                    <a:pt x="9076909" y="2044930"/>
                  </a:lnTo>
                  <a:lnTo>
                    <a:pt x="9090795" y="2015948"/>
                  </a:lnTo>
                  <a:lnTo>
                    <a:pt x="9104681" y="2005685"/>
                  </a:lnTo>
                  <a:lnTo>
                    <a:pt x="9122795" y="1997233"/>
                  </a:lnTo>
                  <a:lnTo>
                    <a:pt x="9143323" y="1991194"/>
                  </a:lnTo>
                  <a:lnTo>
                    <a:pt x="9157209" y="1976703"/>
                  </a:lnTo>
                  <a:lnTo>
                    <a:pt x="9185585" y="1933234"/>
                  </a:lnTo>
                  <a:lnTo>
                    <a:pt x="9213962" y="1889763"/>
                  </a:lnTo>
                  <a:lnTo>
                    <a:pt x="9236302" y="1871047"/>
                  </a:lnTo>
                  <a:lnTo>
                    <a:pt x="9260453" y="1854745"/>
                  </a:lnTo>
                  <a:lnTo>
                    <a:pt x="9284602" y="1836030"/>
                  </a:lnTo>
                  <a:lnTo>
                    <a:pt x="9294866" y="1811274"/>
                  </a:lnTo>
                  <a:lnTo>
                    <a:pt x="9302716" y="1782293"/>
                  </a:lnTo>
                  <a:lnTo>
                    <a:pt x="9312978" y="1755727"/>
                  </a:lnTo>
                  <a:lnTo>
                    <a:pt x="9312978" y="1753916"/>
                  </a:lnTo>
                  <a:lnTo>
                    <a:pt x="9308752" y="1753916"/>
                  </a:lnTo>
                  <a:lnTo>
                    <a:pt x="9308752" y="1749690"/>
                  </a:lnTo>
                  <a:lnTo>
                    <a:pt x="9304526" y="1745464"/>
                  </a:lnTo>
                  <a:lnTo>
                    <a:pt x="9298488" y="1749690"/>
                  </a:lnTo>
                  <a:lnTo>
                    <a:pt x="9294261" y="1753916"/>
                  </a:lnTo>
                  <a:lnTo>
                    <a:pt x="9292451" y="1755727"/>
                  </a:lnTo>
                  <a:lnTo>
                    <a:pt x="9274339" y="1782293"/>
                  </a:lnTo>
                  <a:lnTo>
                    <a:pt x="9256225" y="1811274"/>
                  </a:lnTo>
                  <a:lnTo>
                    <a:pt x="9238113" y="1836030"/>
                  </a:lnTo>
                  <a:lnTo>
                    <a:pt x="9213962" y="1854745"/>
                  </a:lnTo>
                  <a:lnTo>
                    <a:pt x="9181359" y="1869236"/>
                  </a:lnTo>
                  <a:lnTo>
                    <a:pt x="9179549" y="1857161"/>
                  </a:lnTo>
                  <a:lnTo>
                    <a:pt x="9179549" y="1855350"/>
                  </a:lnTo>
                  <a:lnTo>
                    <a:pt x="9175321" y="1846898"/>
                  </a:lnTo>
                  <a:lnTo>
                    <a:pt x="9175321" y="1836633"/>
                  </a:lnTo>
                  <a:lnTo>
                    <a:pt x="9179549" y="1832407"/>
                  </a:lnTo>
                  <a:lnTo>
                    <a:pt x="9179549" y="1828181"/>
                  </a:lnTo>
                  <a:lnTo>
                    <a:pt x="9179549" y="1826368"/>
                  </a:lnTo>
                  <a:lnTo>
                    <a:pt x="9181359" y="1817915"/>
                  </a:lnTo>
                  <a:lnTo>
                    <a:pt x="9181359" y="1811879"/>
                  </a:lnTo>
                  <a:lnTo>
                    <a:pt x="9171095" y="1803426"/>
                  </a:lnTo>
                  <a:lnTo>
                    <a:pt x="9160832" y="1799198"/>
                  </a:lnTo>
                  <a:lnTo>
                    <a:pt x="9152982" y="1797388"/>
                  </a:lnTo>
                  <a:lnTo>
                    <a:pt x="9142720" y="1793161"/>
                  </a:lnTo>
                  <a:lnTo>
                    <a:pt x="9136681" y="1797388"/>
                  </a:lnTo>
                  <a:lnTo>
                    <a:pt x="9118569" y="1807652"/>
                  </a:lnTo>
                  <a:lnTo>
                    <a:pt x="9094418" y="1828181"/>
                  </a:lnTo>
                  <a:lnTo>
                    <a:pt x="9072078" y="1854745"/>
                  </a:lnTo>
                  <a:lnTo>
                    <a:pt x="9051551" y="1879501"/>
                  </a:lnTo>
                  <a:lnTo>
                    <a:pt x="9041288" y="1898217"/>
                  </a:lnTo>
                  <a:lnTo>
                    <a:pt x="9041288" y="1904255"/>
                  </a:lnTo>
                  <a:lnTo>
                    <a:pt x="9041288" y="1912707"/>
                  </a:lnTo>
                  <a:lnTo>
                    <a:pt x="9043099" y="1918747"/>
                  </a:lnTo>
                  <a:lnTo>
                    <a:pt x="9047325" y="1929007"/>
                  </a:lnTo>
                  <a:lnTo>
                    <a:pt x="9051551" y="1937460"/>
                  </a:lnTo>
                  <a:lnTo>
                    <a:pt x="9051551" y="1943499"/>
                  </a:lnTo>
                  <a:lnTo>
                    <a:pt x="9029213" y="1953762"/>
                  </a:lnTo>
                  <a:lnTo>
                    <a:pt x="9005062" y="1957991"/>
                  </a:lnTo>
                  <a:lnTo>
                    <a:pt x="8972459" y="1962217"/>
                  </a:lnTo>
                  <a:lnTo>
                    <a:pt x="8942270" y="1962217"/>
                  </a:lnTo>
                  <a:lnTo>
                    <a:pt x="8942270" y="1922972"/>
                  </a:lnTo>
                  <a:lnTo>
                    <a:pt x="8909667" y="1929007"/>
                  </a:lnTo>
                  <a:lnTo>
                    <a:pt x="8881290" y="1941083"/>
                  </a:lnTo>
                  <a:lnTo>
                    <a:pt x="8857141" y="1936857"/>
                  </a:lnTo>
                  <a:lnTo>
                    <a:pt x="8839027" y="1914519"/>
                  </a:lnTo>
                  <a:lnTo>
                    <a:pt x="8768388" y="1904255"/>
                  </a:lnTo>
                  <a:lnTo>
                    <a:pt x="8744237" y="1929007"/>
                  </a:lnTo>
                  <a:lnTo>
                    <a:pt x="8715861" y="1947725"/>
                  </a:lnTo>
                  <a:lnTo>
                    <a:pt x="8691710" y="1968254"/>
                  </a:lnTo>
                  <a:lnTo>
                    <a:pt x="8677824" y="1994818"/>
                  </a:lnTo>
                  <a:lnTo>
                    <a:pt x="8663938" y="2019571"/>
                  </a:lnTo>
                  <a:lnTo>
                    <a:pt x="8650052" y="2044325"/>
                  </a:lnTo>
                  <a:lnTo>
                    <a:pt x="8631938" y="2063041"/>
                  </a:lnTo>
                  <a:lnTo>
                    <a:pt x="8575186" y="2081758"/>
                  </a:lnTo>
                  <a:lnTo>
                    <a:pt x="8561298" y="2096249"/>
                  </a:lnTo>
                  <a:lnTo>
                    <a:pt x="8551036" y="2112551"/>
                  </a:lnTo>
                  <a:lnTo>
                    <a:pt x="8540771" y="2127039"/>
                  </a:lnTo>
                  <a:lnTo>
                    <a:pt x="8516620" y="2145756"/>
                  </a:lnTo>
                  <a:lnTo>
                    <a:pt x="8516620" y="2166279"/>
                  </a:lnTo>
                  <a:lnTo>
                    <a:pt x="8546808" y="2166279"/>
                  </a:lnTo>
                  <a:lnTo>
                    <a:pt x="8551036" y="2178354"/>
                  </a:lnTo>
                  <a:lnTo>
                    <a:pt x="8555262" y="2184393"/>
                  </a:lnTo>
                  <a:lnTo>
                    <a:pt x="8557072" y="2192846"/>
                  </a:lnTo>
                  <a:lnTo>
                    <a:pt x="8564922" y="2198885"/>
                  </a:lnTo>
                  <a:lnTo>
                    <a:pt x="8570958" y="2203111"/>
                  </a:lnTo>
                  <a:lnTo>
                    <a:pt x="8584846" y="2207336"/>
                  </a:lnTo>
                  <a:lnTo>
                    <a:pt x="8592694" y="2198885"/>
                  </a:lnTo>
                  <a:lnTo>
                    <a:pt x="8598732" y="2194656"/>
                  </a:lnTo>
                  <a:lnTo>
                    <a:pt x="8610808" y="2192846"/>
                  </a:lnTo>
                  <a:lnTo>
                    <a:pt x="8621070" y="2192846"/>
                  </a:lnTo>
                  <a:lnTo>
                    <a:pt x="8639184" y="2192846"/>
                  </a:lnTo>
                  <a:lnTo>
                    <a:pt x="8653070" y="2209148"/>
                  </a:lnTo>
                  <a:lnTo>
                    <a:pt x="8663335" y="2223638"/>
                  </a:lnTo>
                  <a:lnTo>
                    <a:pt x="8669372" y="2242353"/>
                  </a:lnTo>
                  <a:lnTo>
                    <a:pt x="8677221" y="2271335"/>
                  </a:lnTo>
                  <a:lnTo>
                    <a:pt x="8681447" y="2290054"/>
                  </a:lnTo>
                  <a:lnTo>
                    <a:pt x="8677221" y="2300318"/>
                  </a:lnTo>
                  <a:lnTo>
                    <a:pt x="8666956" y="2310581"/>
                  </a:lnTo>
                  <a:lnTo>
                    <a:pt x="8662730" y="2329297"/>
                  </a:lnTo>
                  <a:lnTo>
                    <a:pt x="8662730" y="2349823"/>
                  </a:lnTo>
                  <a:lnTo>
                    <a:pt x="8668769" y="2368539"/>
                  </a:lnTo>
                  <a:lnTo>
                    <a:pt x="8676616" y="2387255"/>
                  </a:lnTo>
                  <a:lnTo>
                    <a:pt x="8682655" y="2412009"/>
                  </a:lnTo>
                  <a:lnTo>
                    <a:pt x="8662127" y="2434347"/>
                  </a:lnTo>
                  <a:lnTo>
                    <a:pt x="8648241" y="2459103"/>
                  </a:lnTo>
                  <a:lnTo>
                    <a:pt x="8637977" y="2483857"/>
                  </a:lnTo>
                  <a:lnTo>
                    <a:pt x="8624091" y="2517063"/>
                  </a:lnTo>
                  <a:lnTo>
                    <a:pt x="8616241" y="2523101"/>
                  </a:lnTo>
                  <a:lnTo>
                    <a:pt x="8598127" y="2545439"/>
                  </a:lnTo>
                  <a:lnTo>
                    <a:pt x="8577600" y="2570196"/>
                  </a:lnTo>
                  <a:lnTo>
                    <a:pt x="8555262" y="2599175"/>
                  </a:lnTo>
                  <a:lnTo>
                    <a:pt x="8531111" y="2623928"/>
                  </a:lnTo>
                  <a:lnTo>
                    <a:pt x="8510584" y="2648682"/>
                  </a:lnTo>
                  <a:lnTo>
                    <a:pt x="8496698" y="2667398"/>
                  </a:lnTo>
                  <a:lnTo>
                    <a:pt x="8488848" y="2675853"/>
                  </a:lnTo>
                  <a:lnTo>
                    <a:pt x="8464698" y="2681890"/>
                  </a:lnTo>
                  <a:lnTo>
                    <a:pt x="8440547" y="2677664"/>
                  </a:lnTo>
                  <a:lnTo>
                    <a:pt x="8418209" y="2677664"/>
                  </a:lnTo>
                  <a:lnTo>
                    <a:pt x="8397681" y="2681890"/>
                  </a:lnTo>
                  <a:lnTo>
                    <a:pt x="8379567" y="2700607"/>
                  </a:lnTo>
                  <a:lnTo>
                    <a:pt x="8365681" y="2721134"/>
                  </a:lnTo>
                  <a:lnTo>
                    <a:pt x="8355417" y="2743474"/>
                  </a:lnTo>
                  <a:lnTo>
                    <a:pt x="8341531" y="2764001"/>
                  </a:lnTo>
                  <a:lnTo>
                    <a:pt x="8321003" y="2778492"/>
                  </a:lnTo>
                  <a:lnTo>
                    <a:pt x="8316777" y="2778492"/>
                  </a:lnTo>
                  <a:lnTo>
                    <a:pt x="8312551" y="2782718"/>
                  </a:lnTo>
                  <a:lnTo>
                    <a:pt x="8308323" y="2782718"/>
                  </a:lnTo>
                  <a:lnTo>
                    <a:pt x="8302286" y="2782718"/>
                  </a:lnTo>
                  <a:lnTo>
                    <a:pt x="8294437" y="2786944"/>
                  </a:lnTo>
                  <a:lnTo>
                    <a:pt x="8302286" y="2807472"/>
                  </a:lnTo>
                  <a:lnTo>
                    <a:pt x="8316172" y="2829809"/>
                  </a:lnTo>
                  <a:lnTo>
                    <a:pt x="8326437" y="2854565"/>
                  </a:lnTo>
                  <a:lnTo>
                    <a:pt x="8340323" y="2879318"/>
                  </a:lnTo>
                  <a:lnTo>
                    <a:pt x="8346362" y="2901656"/>
                  </a:lnTo>
                  <a:lnTo>
                    <a:pt x="8350588" y="2926411"/>
                  </a:lnTo>
                  <a:lnTo>
                    <a:pt x="8344549" y="2942712"/>
                  </a:lnTo>
                  <a:lnTo>
                    <a:pt x="8330663" y="2957201"/>
                  </a:lnTo>
                  <a:lnTo>
                    <a:pt x="8302286" y="2969276"/>
                  </a:lnTo>
                  <a:lnTo>
                    <a:pt x="8255797" y="2975315"/>
                  </a:lnTo>
                  <a:lnTo>
                    <a:pt x="8255797" y="2956598"/>
                  </a:lnTo>
                  <a:lnTo>
                    <a:pt x="8251569" y="2940297"/>
                  </a:lnTo>
                  <a:lnTo>
                    <a:pt x="8251569" y="2915544"/>
                  </a:lnTo>
                  <a:lnTo>
                    <a:pt x="8255797" y="2886562"/>
                  </a:lnTo>
                  <a:lnTo>
                    <a:pt x="8255797" y="2864225"/>
                  </a:lnTo>
                  <a:lnTo>
                    <a:pt x="8245533" y="2864225"/>
                  </a:lnTo>
                  <a:lnTo>
                    <a:pt x="8237683" y="2864225"/>
                  </a:lnTo>
                  <a:lnTo>
                    <a:pt x="8231647" y="2864225"/>
                  </a:lnTo>
                  <a:lnTo>
                    <a:pt x="8227421" y="2864225"/>
                  </a:lnTo>
                  <a:lnTo>
                    <a:pt x="8223195" y="2859998"/>
                  </a:lnTo>
                  <a:lnTo>
                    <a:pt x="8217156" y="2858186"/>
                  </a:lnTo>
                  <a:lnTo>
                    <a:pt x="8209307" y="2846111"/>
                  </a:lnTo>
                  <a:lnTo>
                    <a:pt x="8217156" y="2835848"/>
                  </a:lnTo>
                  <a:lnTo>
                    <a:pt x="8223195" y="2825583"/>
                  </a:lnTo>
                  <a:lnTo>
                    <a:pt x="8227421" y="2815321"/>
                  </a:lnTo>
                  <a:lnTo>
                    <a:pt x="8235268" y="2800830"/>
                  </a:lnTo>
                  <a:lnTo>
                    <a:pt x="8217156" y="2800830"/>
                  </a:lnTo>
                  <a:lnTo>
                    <a:pt x="8194818" y="2796604"/>
                  </a:lnTo>
                  <a:lnTo>
                    <a:pt x="8170667" y="2802641"/>
                  </a:lnTo>
                  <a:lnTo>
                    <a:pt x="8142290" y="2814716"/>
                  </a:lnTo>
                  <a:lnTo>
                    <a:pt x="8118140" y="2824980"/>
                  </a:lnTo>
                  <a:lnTo>
                    <a:pt x="8118140" y="2816529"/>
                  </a:lnTo>
                  <a:lnTo>
                    <a:pt x="8122366" y="2806264"/>
                  </a:lnTo>
                  <a:lnTo>
                    <a:pt x="8126592" y="2800225"/>
                  </a:lnTo>
                  <a:lnTo>
                    <a:pt x="8128404" y="2788152"/>
                  </a:lnTo>
                  <a:lnTo>
                    <a:pt x="8132630" y="2782114"/>
                  </a:lnTo>
                  <a:lnTo>
                    <a:pt x="8138667" y="2767623"/>
                  </a:lnTo>
                  <a:lnTo>
                    <a:pt x="8132630" y="2767623"/>
                  </a:lnTo>
                  <a:lnTo>
                    <a:pt x="8126592" y="2763396"/>
                  </a:lnTo>
                  <a:lnTo>
                    <a:pt x="8118743" y="2763396"/>
                  </a:lnTo>
                  <a:lnTo>
                    <a:pt x="8108480" y="2759171"/>
                  </a:lnTo>
                  <a:lnTo>
                    <a:pt x="8086142" y="2781511"/>
                  </a:lnTo>
                  <a:lnTo>
                    <a:pt x="8061991" y="2800225"/>
                  </a:lnTo>
                  <a:lnTo>
                    <a:pt x="8037840" y="2820754"/>
                  </a:lnTo>
                  <a:lnTo>
                    <a:pt x="8023952" y="2845508"/>
                  </a:lnTo>
                  <a:lnTo>
                    <a:pt x="8037840" y="2853960"/>
                  </a:lnTo>
                  <a:lnTo>
                    <a:pt x="8048103" y="2859998"/>
                  </a:lnTo>
                  <a:lnTo>
                    <a:pt x="8055952" y="2868450"/>
                  </a:lnTo>
                  <a:lnTo>
                    <a:pt x="8061991" y="2874487"/>
                  </a:lnTo>
                  <a:lnTo>
                    <a:pt x="8069838" y="2886562"/>
                  </a:lnTo>
                  <a:lnTo>
                    <a:pt x="8090366" y="2874487"/>
                  </a:lnTo>
                  <a:lnTo>
                    <a:pt x="8108480" y="2868450"/>
                  </a:lnTo>
                  <a:lnTo>
                    <a:pt x="8126592" y="2868450"/>
                  </a:lnTo>
                  <a:lnTo>
                    <a:pt x="8147119" y="2878713"/>
                  </a:lnTo>
                  <a:lnTo>
                    <a:pt x="8157384" y="2878713"/>
                  </a:lnTo>
                  <a:lnTo>
                    <a:pt x="8157384" y="2903468"/>
                  </a:lnTo>
                  <a:lnTo>
                    <a:pt x="8118743" y="2903468"/>
                  </a:lnTo>
                  <a:lnTo>
                    <a:pt x="8104857" y="2922185"/>
                  </a:lnTo>
                  <a:lnTo>
                    <a:pt x="8090971" y="2936674"/>
                  </a:lnTo>
                  <a:lnTo>
                    <a:pt x="8080706" y="2951164"/>
                  </a:lnTo>
                  <a:lnTo>
                    <a:pt x="8070443" y="2975918"/>
                  </a:lnTo>
                  <a:lnTo>
                    <a:pt x="8098820" y="2994635"/>
                  </a:lnTo>
                  <a:lnTo>
                    <a:pt x="8115121" y="3023614"/>
                  </a:lnTo>
                  <a:lnTo>
                    <a:pt x="8129007" y="3062859"/>
                  </a:lnTo>
                  <a:lnTo>
                    <a:pt x="8136857" y="3102103"/>
                  </a:lnTo>
                  <a:lnTo>
                    <a:pt x="8138667" y="3145575"/>
                  </a:lnTo>
                  <a:lnTo>
                    <a:pt x="8138667" y="3183612"/>
                  </a:lnTo>
                  <a:lnTo>
                    <a:pt x="8114517" y="3199914"/>
                  </a:lnTo>
                  <a:lnTo>
                    <a:pt x="8100631" y="3228893"/>
                  </a:lnTo>
                  <a:lnTo>
                    <a:pt x="8086745" y="3255459"/>
                  </a:lnTo>
                  <a:lnTo>
                    <a:pt x="8070443" y="3284439"/>
                  </a:lnTo>
                  <a:lnTo>
                    <a:pt x="8034217" y="3323683"/>
                  </a:lnTo>
                  <a:lnTo>
                    <a:pt x="7987728" y="3352663"/>
                  </a:lnTo>
                  <a:lnTo>
                    <a:pt x="7938824" y="3373193"/>
                  </a:lnTo>
                  <a:lnTo>
                    <a:pt x="7882071" y="3391907"/>
                  </a:lnTo>
                  <a:lnTo>
                    <a:pt x="7829543" y="3402172"/>
                  </a:lnTo>
                  <a:lnTo>
                    <a:pt x="7829543" y="3416663"/>
                  </a:lnTo>
                  <a:lnTo>
                    <a:pt x="7829543" y="3425115"/>
                  </a:lnTo>
                  <a:lnTo>
                    <a:pt x="7829543" y="3431152"/>
                  </a:lnTo>
                  <a:lnTo>
                    <a:pt x="7829543" y="3435380"/>
                  </a:lnTo>
                  <a:lnTo>
                    <a:pt x="7833769" y="3439606"/>
                  </a:lnTo>
                  <a:lnTo>
                    <a:pt x="7833769" y="3449869"/>
                  </a:lnTo>
                  <a:lnTo>
                    <a:pt x="7835582" y="3460133"/>
                  </a:lnTo>
                  <a:lnTo>
                    <a:pt x="7829543" y="3468586"/>
                  </a:lnTo>
                  <a:lnTo>
                    <a:pt x="7821694" y="3474622"/>
                  </a:lnTo>
                  <a:lnTo>
                    <a:pt x="7819883" y="3478850"/>
                  </a:lnTo>
                  <a:lnTo>
                    <a:pt x="7812034" y="3484887"/>
                  </a:lnTo>
                  <a:lnTo>
                    <a:pt x="7798148" y="3493339"/>
                  </a:lnTo>
                  <a:lnTo>
                    <a:pt x="7793922" y="3493339"/>
                  </a:lnTo>
                  <a:lnTo>
                    <a:pt x="7792109" y="3497565"/>
                  </a:lnTo>
                  <a:lnTo>
                    <a:pt x="7787883" y="3497565"/>
                  </a:lnTo>
                  <a:lnTo>
                    <a:pt x="7783657" y="3497565"/>
                  </a:lnTo>
                  <a:lnTo>
                    <a:pt x="7777619" y="3499378"/>
                  </a:lnTo>
                  <a:lnTo>
                    <a:pt x="7773392" y="3489113"/>
                  </a:lnTo>
                  <a:lnTo>
                    <a:pt x="7769166" y="3478850"/>
                  </a:lnTo>
                  <a:lnTo>
                    <a:pt x="7769166" y="3468586"/>
                  </a:lnTo>
                  <a:lnTo>
                    <a:pt x="7769166" y="3449869"/>
                  </a:lnTo>
                  <a:lnTo>
                    <a:pt x="7777016" y="3445643"/>
                  </a:lnTo>
                  <a:lnTo>
                    <a:pt x="7783054" y="3445643"/>
                  </a:lnTo>
                  <a:lnTo>
                    <a:pt x="7790902" y="3441417"/>
                  </a:lnTo>
                  <a:lnTo>
                    <a:pt x="7792714" y="3435380"/>
                  </a:lnTo>
                  <a:lnTo>
                    <a:pt x="7796940" y="3426926"/>
                  </a:lnTo>
                  <a:lnTo>
                    <a:pt x="7792714" y="3420889"/>
                  </a:lnTo>
                  <a:lnTo>
                    <a:pt x="7786676" y="3410624"/>
                  </a:lnTo>
                  <a:lnTo>
                    <a:pt x="7782449" y="3402172"/>
                  </a:lnTo>
                  <a:lnTo>
                    <a:pt x="7776413" y="3397946"/>
                  </a:lnTo>
                  <a:lnTo>
                    <a:pt x="7772187" y="3397946"/>
                  </a:lnTo>
                  <a:lnTo>
                    <a:pt x="7761922" y="3396135"/>
                  </a:lnTo>
                  <a:lnTo>
                    <a:pt x="7749847" y="3396135"/>
                  </a:lnTo>
                  <a:lnTo>
                    <a:pt x="7737771" y="3412437"/>
                  </a:lnTo>
                  <a:lnTo>
                    <a:pt x="7723885" y="3424512"/>
                  </a:lnTo>
                  <a:lnTo>
                    <a:pt x="7711810" y="3434775"/>
                  </a:lnTo>
                  <a:lnTo>
                    <a:pt x="7701545" y="3453492"/>
                  </a:lnTo>
                  <a:lnTo>
                    <a:pt x="7697319" y="3482472"/>
                  </a:lnTo>
                  <a:lnTo>
                    <a:pt x="7729924" y="3513264"/>
                  </a:lnTo>
                  <a:lnTo>
                    <a:pt x="7754073" y="3546471"/>
                  </a:lnTo>
                  <a:lnTo>
                    <a:pt x="7776413" y="3581488"/>
                  </a:lnTo>
                  <a:lnTo>
                    <a:pt x="7786676" y="3628581"/>
                  </a:lnTo>
                  <a:lnTo>
                    <a:pt x="7790902" y="3685940"/>
                  </a:lnTo>
                  <a:lnTo>
                    <a:pt x="7673170" y="3782541"/>
                  </a:lnTo>
                  <a:lnTo>
                    <a:pt x="7659283" y="3782541"/>
                  </a:lnTo>
                  <a:lnTo>
                    <a:pt x="7649020" y="3743296"/>
                  </a:lnTo>
                  <a:lnTo>
                    <a:pt x="7626680" y="3714315"/>
                  </a:lnTo>
                  <a:lnTo>
                    <a:pt x="7598303" y="3689561"/>
                  </a:lnTo>
                  <a:lnTo>
                    <a:pt x="7568116" y="3664807"/>
                  </a:lnTo>
                  <a:lnTo>
                    <a:pt x="7535513" y="3638241"/>
                  </a:lnTo>
                  <a:lnTo>
                    <a:pt x="7521627" y="3695600"/>
                  </a:lnTo>
                  <a:lnTo>
                    <a:pt x="7503513" y="3742691"/>
                  </a:lnTo>
                  <a:lnTo>
                    <a:pt x="7521627" y="3752956"/>
                  </a:lnTo>
                  <a:lnTo>
                    <a:pt x="7529474" y="3767447"/>
                  </a:lnTo>
                  <a:lnTo>
                    <a:pt x="7531287" y="3786162"/>
                  </a:lnTo>
                  <a:lnTo>
                    <a:pt x="7543362" y="3806691"/>
                  </a:lnTo>
                  <a:lnTo>
                    <a:pt x="7545173" y="3810917"/>
                  </a:lnTo>
                  <a:lnTo>
                    <a:pt x="7553022" y="3810917"/>
                  </a:lnTo>
                  <a:lnTo>
                    <a:pt x="7559059" y="3810917"/>
                  </a:lnTo>
                  <a:lnTo>
                    <a:pt x="7566908" y="3810917"/>
                  </a:lnTo>
                  <a:lnTo>
                    <a:pt x="7572946" y="3815143"/>
                  </a:lnTo>
                  <a:lnTo>
                    <a:pt x="7601321" y="3844123"/>
                  </a:lnTo>
                  <a:lnTo>
                    <a:pt x="7623661" y="3887594"/>
                  </a:lnTo>
                  <a:lnTo>
                    <a:pt x="7637547" y="3937103"/>
                  </a:lnTo>
                  <a:lnTo>
                    <a:pt x="7639360" y="3988422"/>
                  </a:lnTo>
                  <a:lnTo>
                    <a:pt x="7622253" y="3988422"/>
                  </a:lnTo>
                  <a:lnTo>
                    <a:pt x="7630303" y="3998083"/>
                  </a:lnTo>
                  <a:lnTo>
                    <a:pt x="7652641" y="4028874"/>
                  </a:lnTo>
                  <a:lnTo>
                    <a:pt x="7676792" y="4065705"/>
                  </a:lnTo>
                  <a:lnTo>
                    <a:pt x="7711205" y="4094684"/>
                  </a:lnTo>
                  <a:lnTo>
                    <a:pt x="7705169" y="4129703"/>
                  </a:lnTo>
                  <a:lnTo>
                    <a:pt x="7705169" y="4172571"/>
                  </a:lnTo>
                  <a:lnTo>
                    <a:pt x="7733545" y="4176797"/>
                  </a:lnTo>
                  <a:lnTo>
                    <a:pt x="7751657" y="4182833"/>
                  </a:lnTo>
                  <a:lnTo>
                    <a:pt x="7764338" y="4195514"/>
                  </a:lnTo>
                  <a:lnTo>
                    <a:pt x="7782450" y="4205776"/>
                  </a:lnTo>
                  <a:lnTo>
                    <a:pt x="7804788" y="4205776"/>
                  </a:lnTo>
                  <a:lnTo>
                    <a:pt x="7821091" y="4197324"/>
                  </a:lnTo>
                  <a:lnTo>
                    <a:pt x="7834977" y="4191286"/>
                  </a:lnTo>
                  <a:lnTo>
                    <a:pt x="7849468" y="4187060"/>
                  </a:lnTo>
                  <a:lnTo>
                    <a:pt x="7881466" y="4197324"/>
                  </a:lnTo>
                  <a:lnTo>
                    <a:pt x="7918295" y="4211813"/>
                  </a:lnTo>
                  <a:lnTo>
                    <a:pt x="7952710" y="4230530"/>
                  </a:lnTo>
                  <a:lnTo>
                    <a:pt x="7984708" y="4245021"/>
                  </a:lnTo>
                  <a:lnTo>
                    <a:pt x="7981087" y="4245021"/>
                  </a:lnTo>
                  <a:lnTo>
                    <a:pt x="7976861" y="4249247"/>
                  </a:lnTo>
                  <a:lnTo>
                    <a:pt x="7972635" y="4249247"/>
                  </a:lnTo>
                  <a:lnTo>
                    <a:pt x="7966596" y="4252870"/>
                  </a:lnTo>
                  <a:lnTo>
                    <a:pt x="7946671" y="4259512"/>
                  </a:lnTo>
                  <a:lnTo>
                    <a:pt x="7906221" y="4259512"/>
                  </a:lnTo>
                  <a:lnTo>
                    <a:pt x="7861541" y="4252870"/>
                  </a:lnTo>
                  <a:lnTo>
                    <a:pt x="7815052" y="4240795"/>
                  </a:lnTo>
                  <a:lnTo>
                    <a:pt x="7764338" y="4230530"/>
                  </a:lnTo>
                  <a:lnTo>
                    <a:pt x="7725696" y="4220267"/>
                  </a:lnTo>
                  <a:lnTo>
                    <a:pt x="7695509" y="4205776"/>
                  </a:lnTo>
                  <a:lnTo>
                    <a:pt x="7681018" y="4197324"/>
                  </a:lnTo>
                  <a:lnTo>
                    <a:pt x="7687057" y="4191286"/>
                  </a:lnTo>
                  <a:lnTo>
                    <a:pt x="7691283" y="4187060"/>
                  </a:lnTo>
                  <a:lnTo>
                    <a:pt x="7695509" y="4181023"/>
                  </a:lnTo>
                  <a:lnTo>
                    <a:pt x="7652641" y="4168947"/>
                  </a:lnTo>
                  <a:lnTo>
                    <a:pt x="7616417" y="4148420"/>
                  </a:lnTo>
                  <a:lnTo>
                    <a:pt x="7583812" y="4115212"/>
                  </a:lnTo>
                  <a:lnTo>
                    <a:pt x="7559664" y="4080194"/>
                  </a:lnTo>
                  <a:lnTo>
                    <a:pt x="7534908" y="4040949"/>
                  </a:lnTo>
                  <a:lnTo>
                    <a:pt x="7514985" y="3999894"/>
                  </a:lnTo>
                  <a:lnTo>
                    <a:pt x="7492645" y="3969101"/>
                  </a:lnTo>
                  <a:lnTo>
                    <a:pt x="7472118" y="3942537"/>
                  </a:lnTo>
                  <a:lnTo>
                    <a:pt x="7450383" y="3925631"/>
                  </a:lnTo>
                  <a:lnTo>
                    <a:pt x="7425629" y="3903293"/>
                  </a:lnTo>
                  <a:lnTo>
                    <a:pt x="7403289" y="3882765"/>
                  </a:lnTo>
                  <a:lnTo>
                    <a:pt x="7393629" y="3849557"/>
                  </a:lnTo>
                  <a:lnTo>
                    <a:pt x="7460043" y="3858009"/>
                  </a:lnTo>
                  <a:lnTo>
                    <a:pt x="7486609" y="3888802"/>
                  </a:lnTo>
                  <a:lnTo>
                    <a:pt x="7514985" y="3907519"/>
                  </a:lnTo>
                  <a:lnTo>
                    <a:pt x="7543362" y="3925631"/>
                  </a:lnTo>
                  <a:lnTo>
                    <a:pt x="7548358" y="3928085"/>
                  </a:lnTo>
                  <a:lnTo>
                    <a:pt x="7541549" y="3911744"/>
                  </a:lnTo>
                  <a:lnTo>
                    <a:pt x="7533702" y="3878538"/>
                  </a:lnTo>
                  <a:lnTo>
                    <a:pt x="7523437" y="3849557"/>
                  </a:lnTo>
                  <a:lnTo>
                    <a:pt x="7513173" y="3820577"/>
                  </a:lnTo>
                  <a:lnTo>
                    <a:pt x="7495061" y="3795824"/>
                  </a:lnTo>
                  <a:lnTo>
                    <a:pt x="7495061" y="3789785"/>
                  </a:lnTo>
                  <a:lnTo>
                    <a:pt x="7476949" y="3795824"/>
                  </a:lnTo>
                  <a:lnTo>
                    <a:pt x="7476949" y="3789785"/>
                  </a:lnTo>
                  <a:lnTo>
                    <a:pt x="7470910" y="3760805"/>
                  </a:lnTo>
                  <a:lnTo>
                    <a:pt x="7470910" y="3723976"/>
                  </a:lnTo>
                  <a:lnTo>
                    <a:pt x="7470910" y="3684732"/>
                  </a:lnTo>
                  <a:lnTo>
                    <a:pt x="7470910" y="3641260"/>
                  </a:lnTo>
                  <a:lnTo>
                    <a:pt x="7466684" y="3602015"/>
                  </a:lnTo>
                  <a:lnTo>
                    <a:pt x="7452798" y="3568810"/>
                  </a:lnTo>
                  <a:lnTo>
                    <a:pt x="7430458" y="3544056"/>
                  </a:lnTo>
                  <a:lnTo>
                    <a:pt x="7424421" y="3550093"/>
                  </a:lnTo>
                  <a:lnTo>
                    <a:pt x="7414156" y="3558547"/>
                  </a:lnTo>
                  <a:lnTo>
                    <a:pt x="7406307" y="3562771"/>
                  </a:lnTo>
                  <a:lnTo>
                    <a:pt x="7392421" y="3564583"/>
                  </a:lnTo>
                  <a:lnTo>
                    <a:pt x="7378535" y="3564583"/>
                  </a:lnTo>
                  <a:lnTo>
                    <a:pt x="7374309" y="3564583"/>
                  </a:lnTo>
                  <a:lnTo>
                    <a:pt x="7374309" y="3562771"/>
                  </a:lnTo>
                  <a:lnTo>
                    <a:pt x="7372497" y="3562771"/>
                  </a:lnTo>
                  <a:lnTo>
                    <a:pt x="7368270" y="3558547"/>
                  </a:lnTo>
                  <a:lnTo>
                    <a:pt x="7368270" y="3515074"/>
                  </a:lnTo>
                  <a:lnTo>
                    <a:pt x="7358008" y="3480058"/>
                  </a:lnTo>
                  <a:lnTo>
                    <a:pt x="7344122" y="3451076"/>
                  </a:lnTo>
                  <a:lnTo>
                    <a:pt x="7321782" y="3424512"/>
                  </a:lnTo>
                  <a:lnTo>
                    <a:pt x="7305480" y="3395531"/>
                  </a:lnTo>
                  <a:lnTo>
                    <a:pt x="7283142" y="3360512"/>
                  </a:lnTo>
                  <a:lnTo>
                    <a:pt x="7277103" y="3366551"/>
                  </a:lnTo>
                  <a:lnTo>
                    <a:pt x="7272877" y="3370777"/>
                  </a:lnTo>
                  <a:lnTo>
                    <a:pt x="7268651" y="3379229"/>
                  </a:lnTo>
                  <a:lnTo>
                    <a:pt x="7264425" y="3381040"/>
                  </a:lnTo>
                  <a:lnTo>
                    <a:pt x="7262613" y="3385268"/>
                  </a:lnTo>
                  <a:lnTo>
                    <a:pt x="7230010" y="3389494"/>
                  </a:lnTo>
                  <a:lnTo>
                    <a:pt x="7201633" y="3385268"/>
                  </a:lnTo>
                  <a:lnTo>
                    <a:pt x="7173256" y="3385268"/>
                  </a:lnTo>
                  <a:lnTo>
                    <a:pt x="7165409" y="3414247"/>
                  </a:lnTo>
                  <a:lnTo>
                    <a:pt x="7155144" y="3428738"/>
                  </a:lnTo>
                  <a:lnTo>
                    <a:pt x="7149106" y="3432964"/>
                  </a:lnTo>
                  <a:lnTo>
                    <a:pt x="7135220" y="3432964"/>
                  </a:lnTo>
                  <a:lnTo>
                    <a:pt x="7121334" y="3437190"/>
                  </a:lnTo>
                  <a:lnTo>
                    <a:pt x="7107448" y="3447453"/>
                  </a:lnTo>
                  <a:lnTo>
                    <a:pt x="7083297" y="3511453"/>
                  </a:lnTo>
                  <a:lnTo>
                    <a:pt x="7050694" y="3511453"/>
                  </a:lnTo>
                  <a:lnTo>
                    <a:pt x="7032582" y="3525942"/>
                  </a:lnTo>
                  <a:lnTo>
                    <a:pt x="7014468" y="3544659"/>
                  </a:lnTo>
                  <a:lnTo>
                    <a:pt x="6990317" y="3559150"/>
                  </a:lnTo>
                  <a:lnTo>
                    <a:pt x="6984281" y="3630997"/>
                  </a:lnTo>
                  <a:lnTo>
                    <a:pt x="6966169" y="3692579"/>
                  </a:lnTo>
                  <a:lnTo>
                    <a:pt x="6942018" y="3742088"/>
                  </a:lnTo>
                  <a:lnTo>
                    <a:pt x="6903377" y="3789182"/>
                  </a:lnTo>
                  <a:lnTo>
                    <a:pt x="6899150" y="3789182"/>
                  </a:lnTo>
                  <a:lnTo>
                    <a:pt x="6894924" y="3784956"/>
                  </a:lnTo>
                  <a:lnTo>
                    <a:pt x="6890698" y="3784956"/>
                  </a:lnTo>
                  <a:lnTo>
                    <a:pt x="6888886" y="3780730"/>
                  </a:lnTo>
                  <a:lnTo>
                    <a:pt x="6866548" y="3755974"/>
                  </a:lnTo>
                  <a:lnTo>
                    <a:pt x="6846020" y="3716730"/>
                  </a:lnTo>
                  <a:lnTo>
                    <a:pt x="6833945" y="3683524"/>
                  </a:lnTo>
                  <a:lnTo>
                    <a:pt x="6832132" y="3677486"/>
                  </a:lnTo>
                  <a:lnTo>
                    <a:pt x="6833945" y="3669034"/>
                  </a:lnTo>
                  <a:lnTo>
                    <a:pt x="6838171" y="3662997"/>
                  </a:lnTo>
                  <a:lnTo>
                    <a:pt x="6842397" y="3658769"/>
                  </a:lnTo>
                  <a:lnTo>
                    <a:pt x="6842397" y="3654543"/>
                  </a:lnTo>
                  <a:lnTo>
                    <a:pt x="6806173" y="3600810"/>
                  </a:lnTo>
                  <a:lnTo>
                    <a:pt x="6782022" y="3543451"/>
                  </a:lnTo>
                  <a:lnTo>
                    <a:pt x="6765719" y="3481869"/>
                  </a:lnTo>
                  <a:lnTo>
                    <a:pt x="6757872" y="3407606"/>
                  </a:lnTo>
                  <a:lnTo>
                    <a:pt x="6733721" y="3409417"/>
                  </a:lnTo>
                  <a:lnTo>
                    <a:pt x="6715609" y="3409417"/>
                  </a:lnTo>
                  <a:lnTo>
                    <a:pt x="6695079" y="3407606"/>
                  </a:lnTo>
                  <a:lnTo>
                    <a:pt x="6687230" y="3399154"/>
                  </a:lnTo>
                  <a:lnTo>
                    <a:pt x="6676967" y="3393115"/>
                  </a:lnTo>
                  <a:lnTo>
                    <a:pt x="6669118" y="3384663"/>
                  </a:lnTo>
                  <a:lnTo>
                    <a:pt x="6663081" y="3378626"/>
                  </a:lnTo>
                  <a:lnTo>
                    <a:pt x="6669118" y="3352060"/>
                  </a:lnTo>
                  <a:lnTo>
                    <a:pt x="6655232" y="3331533"/>
                  </a:lnTo>
                  <a:lnTo>
                    <a:pt x="6631081" y="3312816"/>
                  </a:lnTo>
                  <a:lnTo>
                    <a:pt x="6606931" y="3296514"/>
                  </a:lnTo>
                  <a:lnTo>
                    <a:pt x="6584593" y="3274174"/>
                  </a:lnTo>
                  <a:lnTo>
                    <a:pt x="6526028" y="3282628"/>
                  </a:lnTo>
                  <a:lnTo>
                    <a:pt x="6465049" y="3282628"/>
                  </a:lnTo>
                  <a:lnTo>
                    <a:pt x="6404067" y="3278402"/>
                  </a:lnTo>
                  <a:lnTo>
                    <a:pt x="6345503" y="3274174"/>
                  </a:lnTo>
                  <a:lnTo>
                    <a:pt x="6335240" y="3253647"/>
                  </a:lnTo>
                  <a:lnTo>
                    <a:pt x="6321353" y="3227083"/>
                  </a:lnTo>
                  <a:lnTo>
                    <a:pt x="6299014" y="3235535"/>
                  </a:lnTo>
                  <a:lnTo>
                    <a:pt x="6285128" y="3239761"/>
                  </a:lnTo>
                  <a:lnTo>
                    <a:pt x="6267014" y="3241571"/>
                  </a:lnTo>
                  <a:lnTo>
                    <a:pt x="6242864" y="3241571"/>
                  </a:lnTo>
                  <a:lnTo>
                    <a:pt x="6222336" y="3227083"/>
                  </a:lnTo>
                  <a:lnTo>
                    <a:pt x="6199998" y="3216818"/>
                  </a:lnTo>
                  <a:lnTo>
                    <a:pt x="6175847" y="3202327"/>
                  </a:lnTo>
                  <a:lnTo>
                    <a:pt x="6157735" y="3187838"/>
                  </a:lnTo>
                  <a:lnTo>
                    <a:pt x="6151697" y="3167309"/>
                  </a:lnTo>
                  <a:lnTo>
                    <a:pt x="6141434" y="3148594"/>
                  </a:lnTo>
                  <a:lnTo>
                    <a:pt x="6119094" y="3129877"/>
                  </a:lnTo>
                  <a:lnTo>
                    <a:pt x="6114868" y="3129877"/>
                  </a:lnTo>
                  <a:lnTo>
                    <a:pt x="6113057" y="3129877"/>
                  </a:lnTo>
                  <a:lnTo>
                    <a:pt x="6108829" y="3129877"/>
                  </a:lnTo>
                  <a:lnTo>
                    <a:pt x="6100982" y="3129877"/>
                  </a:lnTo>
                  <a:lnTo>
                    <a:pt x="6087094" y="3129877"/>
                  </a:lnTo>
                  <a:lnTo>
                    <a:pt x="6094943" y="3158857"/>
                  </a:lnTo>
                  <a:lnTo>
                    <a:pt x="6105208" y="3192064"/>
                  </a:lnTo>
                  <a:lnTo>
                    <a:pt x="6123320" y="3225270"/>
                  </a:lnTo>
                  <a:lnTo>
                    <a:pt x="6137206" y="3254252"/>
                  </a:lnTo>
                  <a:lnTo>
                    <a:pt x="6151094" y="3274779"/>
                  </a:lnTo>
                  <a:lnTo>
                    <a:pt x="6155320" y="3264514"/>
                  </a:lnTo>
                  <a:lnTo>
                    <a:pt x="6157131" y="3260288"/>
                  </a:lnTo>
                  <a:lnTo>
                    <a:pt x="6157131" y="3256062"/>
                  </a:lnTo>
                  <a:lnTo>
                    <a:pt x="6161357" y="3256062"/>
                  </a:lnTo>
                  <a:lnTo>
                    <a:pt x="6165583" y="3256062"/>
                  </a:lnTo>
                  <a:lnTo>
                    <a:pt x="6175847" y="3260288"/>
                  </a:lnTo>
                  <a:lnTo>
                    <a:pt x="6180074" y="3270553"/>
                  </a:lnTo>
                  <a:lnTo>
                    <a:pt x="6184300" y="3282628"/>
                  </a:lnTo>
                  <a:lnTo>
                    <a:pt x="6184300" y="3292891"/>
                  </a:lnTo>
                  <a:lnTo>
                    <a:pt x="6186110" y="3303156"/>
                  </a:lnTo>
                  <a:lnTo>
                    <a:pt x="6190338" y="3313419"/>
                  </a:lnTo>
                  <a:lnTo>
                    <a:pt x="6204224" y="3311608"/>
                  </a:lnTo>
                  <a:lnTo>
                    <a:pt x="6222336" y="3307382"/>
                  </a:lnTo>
                  <a:lnTo>
                    <a:pt x="6242864" y="3307382"/>
                  </a:lnTo>
                  <a:lnTo>
                    <a:pt x="6275469" y="3270553"/>
                  </a:lnTo>
                  <a:lnTo>
                    <a:pt x="6314108" y="3241571"/>
                  </a:lnTo>
                  <a:lnTo>
                    <a:pt x="6318334" y="3278402"/>
                  </a:lnTo>
                  <a:lnTo>
                    <a:pt x="6322560" y="3307382"/>
                  </a:lnTo>
                  <a:lnTo>
                    <a:pt x="6375088" y="3336362"/>
                  </a:lnTo>
                  <a:lnTo>
                    <a:pt x="6417350" y="3371380"/>
                  </a:lnTo>
                  <a:lnTo>
                    <a:pt x="6403464" y="3390097"/>
                  </a:lnTo>
                  <a:lnTo>
                    <a:pt x="6391389" y="3408814"/>
                  </a:lnTo>
                  <a:lnTo>
                    <a:pt x="6379314" y="3423304"/>
                  </a:lnTo>
                  <a:lnTo>
                    <a:pt x="6352748" y="3433567"/>
                  </a:lnTo>
                  <a:lnTo>
                    <a:pt x="6352748" y="3472812"/>
                  </a:lnTo>
                  <a:lnTo>
                    <a:pt x="6318334" y="3495152"/>
                  </a:lnTo>
                  <a:lnTo>
                    <a:pt x="6282108" y="3519905"/>
                  </a:lnTo>
                  <a:lnTo>
                    <a:pt x="6282108" y="3537414"/>
                  </a:lnTo>
                  <a:lnTo>
                    <a:pt x="6237430" y="3537414"/>
                  </a:lnTo>
                  <a:lnTo>
                    <a:pt x="6210866" y="3551905"/>
                  </a:lnTo>
                  <a:lnTo>
                    <a:pt x="6190338" y="3574243"/>
                  </a:lnTo>
                  <a:lnTo>
                    <a:pt x="6166188" y="3592960"/>
                  </a:lnTo>
                  <a:lnTo>
                    <a:pt x="6133585" y="3607451"/>
                  </a:lnTo>
                  <a:lnTo>
                    <a:pt x="6100982" y="3613488"/>
                  </a:lnTo>
                  <a:lnTo>
                    <a:pt x="6066566" y="3623752"/>
                  </a:lnTo>
                  <a:lnTo>
                    <a:pt x="6038190" y="3635828"/>
                  </a:lnTo>
                  <a:lnTo>
                    <a:pt x="6014039" y="3650317"/>
                  </a:lnTo>
                  <a:lnTo>
                    <a:pt x="5989890" y="3656355"/>
                  </a:lnTo>
                  <a:lnTo>
                    <a:pt x="5971776" y="3656355"/>
                  </a:lnTo>
                  <a:lnTo>
                    <a:pt x="5963927" y="3652129"/>
                  </a:lnTo>
                  <a:lnTo>
                    <a:pt x="5962116" y="3652129"/>
                  </a:lnTo>
                  <a:lnTo>
                    <a:pt x="5957890" y="3650317"/>
                  </a:lnTo>
                  <a:lnTo>
                    <a:pt x="5953664" y="3646091"/>
                  </a:lnTo>
                  <a:lnTo>
                    <a:pt x="5949438" y="3637638"/>
                  </a:lnTo>
                  <a:lnTo>
                    <a:pt x="5939173" y="3617111"/>
                  </a:lnTo>
                  <a:lnTo>
                    <a:pt x="5934947" y="3594771"/>
                  </a:lnTo>
                  <a:lnTo>
                    <a:pt x="5934947" y="3574243"/>
                  </a:lnTo>
                  <a:lnTo>
                    <a:pt x="5933137" y="3551905"/>
                  </a:lnTo>
                  <a:lnTo>
                    <a:pt x="5915023" y="3516887"/>
                  </a:lnTo>
                  <a:lnTo>
                    <a:pt x="5890874" y="3483679"/>
                  </a:lnTo>
                  <a:lnTo>
                    <a:pt x="5864308" y="3454700"/>
                  </a:lnTo>
                  <a:lnTo>
                    <a:pt x="5840157" y="3425718"/>
                  </a:lnTo>
                  <a:lnTo>
                    <a:pt x="5834121" y="3405191"/>
                  </a:lnTo>
                  <a:lnTo>
                    <a:pt x="5829892" y="3380437"/>
                  </a:lnTo>
                  <a:lnTo>
                    <a:pt x="5825666" y="3353871"/>
                  </a:lnTo>
                  <a:lnTo>
                    <a:pt x="5815404" y="3333343"/>
                  </a:lnTo>
                  <a:lnTo>
                    <a:pt x="5776762" y="3308590"/>
                  </a:lnTo>
                  <a:lnTo>
                    <a:pt x="5766499" y="3283836"/>
                  </a:lnTo>
                  <a:lnTo>
                    <a:pt x="5754424" y="3257270"/>
                  </a:lnTo>
                  <a:lnTo>
                    <a:pt x="5744159" y="3232516"/>
                  </a:lnTo>
                  <a:lnTo>
                    <a:pt x="5730273" y="3211989"/>
                  </a:lnTo>
                  <a:lnTo>
                    <a:pt x="5709746" y="3197498"/>
                  </a:lnTo>
                  <a:lnTo>
                    <a:pt x="5697671" y="3193272"/>
                  </a:lnTo>
                  <a:lnTo>
                    <a:pt x="5695860" y="3184818"/>
                  </a:lnTo>
                  <a:lnTo>
                    <a:pt x="5688011" y="3183007"/>
                  </a:lnTo>
                  <a:lnTo>
                    <a:pt x="5681972" y="3178781"/>
                  </a:lnTo>
                  <a:lnTo>
                    <a:pt x="5674123" y="3174555"/>
                  </a:lnTo>
                  <a:lnTo>
                    <a:pt x="5668086" y="3168517"/>
                  </a:lnTo>
                  <a:lnTo>
                    <a:pt x="5660237" y="3156443"/>
                  </a:lnTo>
                  <a:lnTo>
                    <a:pt x="5654200" y="3141952"/>
                  </a:lnTo>
                  <a:lnTo>
                    <a:pt x="5646351" y="3141952"/>
                  </a:lnTo>
                  <a:lnTo>
                    <a:pt x="5646351" y="3156443"/>
                  </a:lnTo>
                  <a:lnTo>
                    <a:pt x="5670501" y="3189649"/>
                  </a:lnTo>
                  <a:lnTo>
                    <a:pt x="5692840" y="3226478"/>
                  </a:lnTo>
                  <a:lnTo>
                    <a:pt x="5706727" y="3269948"/>
                  </a:lnTo>
                  <a:lnTo>
                    <a:pt x="5720613" y="3309193"/>
                  </a:lnTo>
                  <a:lnTo>
                    <a:pt x="5738726" y="3348437"/>
                  </a:lnTo>
                  <a:lnTo>
                    <a:pt x="5744764" y="3354476"/>
                  </a:lnTo>
                  <a:lnTo>
                    <a:pt x="5755027" y="3362928"/>
                  </a:lnTo>
                  <a:lnTo>
                    <a:pt x="5762876" y="3368964"/>
                  </a:lnTo>
                  <a:lnTo>
                    <a:pt x="5773141" y="3377419"/>
                  </a:lnTo>
                  <a:lnTo>
                    <a:pt x="5777367" y="3387681"/>
                  </a:lnTo>
                  <a:lnTo>
                    <a:pt x="5777367" y="3459529"/>
                  </a:lnTo>
                  <a:lnTo>
                    <a:pt x="5783404" y="3467983"/>
                  </a:lnTo>
                  <a:lnTo>
                    <a:pt x="5791253" y="3478245"/>
                  </a:lnTo>
                  <a:lnTo>
                    <a:pt x="5801518" y="3484284"/>
                  </a:lnTo>
                  <a:lnTo>
                    <a:pt x="5811780" y="3492736"/>
                  </a:lnTo>
                  <a:lnTo>
                    <a:pt x="5816007" y="3498773"/>
                  </a:lnTo>
                  <a:lnTo>
                    <a:pt x="5822045" y="3521113"/>
                  </a:lnTo>
                  <a:lnTo>
                    <a:pt x="5826271" y="3537414"/>
                  </a:lnTo>
                  <a:lnTo>
                    <a:pt x="5834121" y="3559753"/>
                  </a:lnTo>
                  <a:lnTo>
                    <a:pt x="5854648" y="3584508"/>
                  </a:lnTo>
                  <a:lnTo>
                    <a:pt x="5887251" y="3606846"/>
                  </a:lnTo>
                  <a:lnTo>
                    <a:pt x="5921664" y="3627374"/>
                  </a:lnTo>
                  <a:lnTo>
                    <a:pt x="5950041" y="3649714"/>
                  </a:lnTo>
                  <a:lnTo>
                    <a:pt x="5957890" y="3659977"/>
                  </a:lnTo>
                  <a:lnTo>
                    <a:pt x="5957890" y="3674467"/>
                  </a:lnTo>
                  <a:lnTo>
                    <a:pt x="5957890" y="3684732"/>
                  </a:lnTo>
                  <a:lnTo>
                    <a:pt x="5962116" y="3694995"/>
                  </a:lnTo>
                  <a:lnTo>
                    <a:pt x="5972381" y="3707070"/>
                  </a:lnTo>
                  <a:lnTo>
                    <a:pt x="6002569" y="3708881"/>
                  </a:lnTo>
                  <a:lnTo>
                    <a:pt x="6038795" y="3692579"/>
                  </a:lnTo>
                  <a:lnTo>
                    <a:pt x="6087699" y="3680504"/>
                  </a:lnTo>
                  <a:lnTo>
                    <a:pt x="6134188" y="3670241"/>
                  </a:lnTo>
                  <a:lnTo>
                    <a:pt x="6176450" y="3664205"/>
                  </a:lnTo>
                  <a:lnTo>
                    <a:pt x="6176450" y="3670241"/>
                  </a:lnTo>
                  <a:lnTo>
                    <a:pt x="6166188" y="3688958"/>
                  </a:lnTo>
                  <a:lnTo>
                    <a:pt x="6166188" y="3710693"/>
                  </a:lnTo>
                  <a:lnTo>
                    <a:pt x="6158338" y="3735447"/>
                  </a:lnTo>
                  <a:lnTo>
                    <a:pt x="6144452" y="3772276"/>
                  </a:lnTo>
                  <a:lnTo>
                    <a:pt x="6123925" y="3815746"/>
                  </a:lnTo>
                  <a:lnTo>
                    <a:pt x="6099774" y="3859217"/>
                  </a:lnTo>
                  <a:lnTo>
                    <a:pt x="6073208" y="3894235"/>
                  </a:lnTo>
                  <a:lnTo>
                    <a:pt x="6034568" y="3933479"/>
                  </a:lnTo>
                  <a:lnTo>
                    <a:pt x="5992304" y="3970308"/>
                  </a:lnTo>
                  <a:lnTo>
                    <a:pt x="5947626" y="4005327"/>
                  </a:lnTo>
                  <a:lnTo>
                    <a:pt x="5905363" y="4046384"/>
                  </a:lnTo>
                  <a:lnTo>
                    <a:pt x="5869137" y="4089854"/>
                  </a:lnTo>
                  <a:lnTo>
                    <a:pt x="5840762" y="4139361"/>
                  </a:lnTo>
                  <a:lnTo>
                    <a:pt x="5830497" y="4186455"/>
                  </a:lnTo>
                  <a:lnTo>
                    <a:pt x="5836534" y="4229925"/>
                  </a:lnTo>
                  <a:lnTo>
                    <a:pt x="5850422" y="4273396"/>
                  </a:lnTo>
                  <a:lnTo>
                    <a:pt x="5864308" y="4312640"/>
                  </a:lnTo>
                  <a:lnTo>
                    <a:pt x="5878194" y="4356111"/>
                  </a:lnTo>
                  <a:lnTo>
                    <a:pt x="5890269" y="4399581"/>
                  </a:lnTo>
                  <a:lnTo>
                    <a:pt x="5886043" y="4443053"/>
                  </a:lnTo>
                  <a:lnTo>
                    <a:pt x="5863705" y="4488335"/>
                  </a:lnTo>
                  <a:lnTo>
                    <a:pt x="5833516" y="4510673"/>
                  </a:lnTo>
                  <a:lnTo>
                    <a:pt x="5797290" y="4526974"/>
                  </a:lnTo>
                  <a:lnTo>
                    <a:pt x="5762876" y="4545691"/>
                  </a:lnTo>
                  <a:lnTo>
                    <a:pt x="5734499" y="4570447"/>
                  </a:lnTo>
                  <a:lnTo>
                    <a:pt x="5716387" y="4607275"/>
                  </a:lnTo>
                  <a:lnTo>
                    <a:pt x="5734499" y="4627803"/>
                  </a:lnTo>
                  <a:lnTo>
                    <a:pt x="5748385" y="4661011"/>
                  </a:lnTo>
                  <a:lnTo>
                    <a:pt x="5754424" y="4700255"/>
                  </a:lnTo>
                  <a:lnTo>
                    <a:pt x="5744159" y="4708707"/>
                  </a:lnTo>
                  <a:lnTo>
                    <a:pt x="5738123" y="4714744"/>
                  </a:lnTo>
                  <a:lnTo>
                    <a:pt x="5733897" y="4718970"/>
                  </a:lnTo>
                  <a:lnTo>
                    <a:pt x="5726047" y="4725009"/>
                  </a:lnTo>
                  <a:lnTo>
                    <a:pt x="5724235" y="4733461"/>
                  </a:lnTo>
                  <a:lnTo>
                    <a:pt x="5716387" y="4739498"/>
                  </a:lnTo>
                  <a:lnTo>
                    <a:pt x="5677746" y="4747952"/>
                  </a:lnTo>
                  <a:lnTo>
                    <a:pt x="5667483" y="4772705"/>
                  </a:lnTo>
                  <a:lnTo>
                    <a:pt x="5663255" y="4801685"/>
                  </a:lnTo>
                  <a:lnTo>
                    <a:pt x="5659029" y="4830666"/>
                  </a:lnTo>
                  <a:lnTo>
                    <a:pt x="5652992" y="4859646"/>
                  </a:lnTo>
                  <a:lnTo>
                    <a:pt x="5606504" y="4898891"/>
                  </a:lnTo>
                  <a:lnTo>
                    <a:pt x="5592616" y="4932098"/>
                  </a:lnTo>
                  <a:lnTo>
                    <a:pt x="5574504" y="4965304"/>
                  </a:lnTo>
                  <a:lnTo>
                    <a:pt x="5540088" y="4996096"/>
                  </a:lnTo>
                  <a:lnTo>
                    <a:pt x="5497825" y="5022662"/>
                  </a:lnTo>
                  <a:lnTo>
                    <a:pt x="5445300" y="5037151"/>
                  </a:lnTo>
                  <a:lnTo>
                    <a:pt x="5392772" y="5051642"/>
                  </a:lnTo>
                  <a:lnTo>
                    <a:pt x="5337830" y="5061907"/>
                  </a:lnTo>
                  <a:lnTo>
                    <a:pt x="5288925" y="5072169"/>
                  </a:lnTo>
                  <a:lnTo>
                    <a:pt x="5278661" y="5066133"/>
                  </a:lnTo>
                  <a:lnTo>
                    <a:pt x="5270813" y="5057679"/>
                  </a:lnTo>
                  <a:lnTo>
                    <a:pt x="5264775" y="5053453"/>
                  </a:lnTo>
                  <a:lnTo>
                    <a:pt x="5256927" y="5043190"/>
                  </a:lnTo>
                  <a:lnTo>
                    <a:pt x="5250889" y="5037151"/>
                  </a:lnTo>
                  <a:lnTo>
                    <a:pt x="5246663" y="5018434"/>
                  </a:lnTo>
                  <a:lnTo>
                    <a:pt x="5246663" y="4996096"/>
                  </a:lnTo>
                  <a:lnTo>
                    <a:pt x="5246663" y="4971343"/>
                  </a:lnTo>
                  <a:lnTo>
                    <a:pt x="5242436" y="4946587"/>
                  </a:lnTo>
                  <a:lnTo>
                    <a:pt x="5221909" y="4911571"/>
                  </a:lnTo>
                  <a:lnTo>
                    <a:pt x="5193532" y="4878363"/>
                  </a:lnTo>
                  <a:lnTo>
                    <a:pt x="5165155" y="4841534"/>
                  </a:lnTo>
                  <a:lnTo>
                    <a:pt x="5147041" y="4806516"/>
                  </a:lnTo>
                  <a:lnTo>
                    <a:pt x="5154891" y="4781762"/>
                  </a:lnTo>
                  <a:lnTo>
                    <a:pt x="5154891" y="4777536"/>
                  </a:lnTo>
                  <a:lnTo>
                    <a:pt x="5147041" y="4769082"/>
                  </a:lnTo>
                  <a:lnTo>
                    <a:pt x="5141005" y="4767271"/>
                  </a:lnTo>
                  <a:lnTo>
                    <a:pt x="5136779" y="4758819"/>
                  </a:lnTo>
                  <a:lnTo>
                    <a:pt x="5132553" y="4758819"/>
                  </a:lnTo>
                  <a:lnTo>
                    <a:pt x="5128327" y="4748555"/>
                  </a:lnTo>
                  <a:lnTo>
                    <a:pt x="5132553" y="4738292"/>
                  </a:lnTo>
                  <a:lnTo>
                    <a:pt x="5132553" y="4729838"/>
                  </a:lnTo>
                  <a:lnTo>
                    <a:pt x="5136779" y="4723801"/>
                  </a:lnTo>
                  <a:lnTo>
                    <a:pt x="5141005" y="4715349"/>
                  </a:lnTo>
                  <a:lnTo>
                    <a:pt x="5127119" y="4709310"/>
                  </a:lnTo>
                  <a:lnTo>
                    <a:pt x="5127119" y="4700858"/>
                  </a:lnTo>
                  <a:lnTo>
                    <a:pt x="5127119" y="4694819"/>
                  </a:lnTo>
                  <a:lnTo>
                    <a:pt x="5128929" y="4684556"/>
                  </a:lnTo>
                  <a:lnTo>
                    <a:pt x="5133156" y="4676104"/>
                  </a:lnTo>
                  <a:lnTo>
                    <a:pt x="5133156" y="4665840"/>
                  </a:lnTo>
                  <a:lnTo>
                    <a:pt x="5133156" y="4655575"/>
                  </a:lnTo>
                  <a:lnTo>
                    <a:pt x="5119270" y="4626595"/>
                  </a:lnTo>
                  <a:lnTo>
                    <a:pt x="5098742" y="4593389"/>
                  </a:lnTo>
                  <a:lnTo>
                    <a:pt x="5076402" y="4564408"/>
                  </a:lnTo>
                  <a:lnTo>
                    <a:pt x="5062516" y="4535428"/>
                  </a:lnTo>
                  <a:lnTo>
                    <a:pt x="5058290" y="4500410"/>
                  </a:lnTo>
                  <a:lnTo>
                    <a:pt x="5066139" y="4459355"/>
                  </a:lnTo>
                  <a:lnTo>
                    <a:pt x="5080025" y="4424337"/>
                  </a:lnTo>
                  <a:lnTo>
                    <a:pt x="5100553" y="4385092"/>
                  </a:lnTo>
                  <a:lnTo>
                    <a:pt x="5114439" y="4351885"/>
                  </a:lnTo>
                  <a:lnTo>
                    <a:pt x="5126514" y="4322905"/>
                  </a:lnTo>
                  <a:lnTo>
                    <a:pt x="5112628" y="4293923"/>
                  </a:lnTo>
                  <a:lnTo>
                    <a:pt x="5108402" y="4269170"/>
                  </a:lnTo>
                  <a:lnTo>
                    <a:pt x="5108402" y="4244416"/>
                  </a:lnTo>
                  <a:lnTo>
                    <a:pt x="5100553" y="4211208"/>
                  </a:lnTo>
                  <a:lnTo>
                    <a:pt x="5080025" y="4167738"/>
                  </a:lnTo>
                  <a:lnTo>
                    <a:pt x="5047436" y="4124268"/>
                  </a:lnTo>
                  <a:lnTo>
                    <a:pt x="5017253" y="4085023"/>
                  </a:lnTo>
                  <a:lnTo>
                    <a:pt x="4984649" y="4051817"/>
                  </a:lnTo>
                  <a:lnTo>
                    <a:pt x="4994914" y="4008347"/>
                  </a:lnTo>
                  <a:lnTo>
                    <a:pt x="5005179" y="3969103"/>
                  </a:lnTo>
                  <a:lnTo>
                    <a:pt x="5017253" y="3925632"/>
                  </a:lnTo>
                  <a:lnTo>
                    <a:pt x="5005179" y="3919593"/>
                  </a:lnTo>
                  <a:lnTo>
                    <a:pt x="4999138" y="3915367"/>
                  </a:lnTo>
                  <a:lnTo>
                    <a:pt x="4991290" y="3906915"/>
                  </a:lnTo>
                  <a:lnTo>
                    <a:pt x="4985253" y="3905103"/>
                  </a:lnTo>
                  <a:lnTo>
                    <a:pt x="4974988" y="3905103"/>
                  </a:lnTo>
                  <a:lnTo>
                    <a:pt x="4961103" y="3900877"/>
                  </a:lnTo>
                  <a:lnTo>
                    <a:pt x="4953254" y="3906915"/>
                  </a:lnTo>
                  <a:lnTo>
                    <a:pt x="4949028" y="3911141"/>
                  </a:lnTo>
                  <a:lnTo>
                    <a:pt x="4938764" y="3915367"/>
                  </a:lnTo>
                  <a:lnTo>
                    <a:pt x="4928500" y="3915367"/>
                  </a:lnTo>
                  <a:lnTo>
                    <a:pt x="4914614" y="3915367"/>
                  </a:lnTo>
                  <a:lnTo>
                    <a:pt x="4875973" y="3853783"/>
                  </a:lnTo>
                  <a:lnTo>
                    <a:pt x="4849408" y="3849557"/>
                  </a:lnTo>
                  <a:lnTo>
                    <a:pt x="4825258" y="3847746"/>
                  </a:lnTo>
                  <a:lnTo>
                    <a:pt x="4796881" y="3843520"/>
                  </a:lnTo>
                  <a:lnTo>
                    <a:pt x="4762465" y="3858011"/>
                  </a:lnTo>
                  <a:lnTo>
                    <a:pt x="4726239" y="3872500"/>
                  </a:lnTo>
                  <a:lnTo>
                    <a:pt x="4697864" y="3882765"/>
                  </a:lnTo>
                  <a:lnTo>
                    <a:pt x="4629033" y="3868274"/>
                  </a:lnTo>
                  <a:lnTo>
                    <a:pt x="4621186" y="3893027"/>
                  </a:lnTo>
                  <a:lnTo>
                    <a:pt x="4597035" y="3893027"/>
                  </a:lnTo>
                  <a:lnTo>
                    <a:pt x="4574697" y="3886991"/>
                  </a:lnTo>
                  <a:lnTo>
                    <a:pt x="4558396" y="3882765"/>
                  </a:lnTo>
                  <a:lnTo>
                    <a:pt x="4550547" y="3886991"/>
                  </a:lnTo>
                  <a:lnTo>
                    <a:pt x="4544509" y="3893027"/>
                  </a:lnTo>
                  <a:lnTo>
                    <a:pt x="4532435" y="3897255"/>
                  </a:lnTo>
                  <a:lnTo>
                    <a:pt x="4518548" y="3901481"/>
                  </a:lnTo>
                  <a:lnTo>
                    <a:pt x="4498019" y="3876726"/>
                  </a:lnTo>
                  <a:lnTo>
                    <a:pt x="4469643" y="3862237"/>
                  </a:lnTo>
                  <a:lnTo>
                    <a:pt x="4441267" y="3847746"/>
                  </a:lnTo>
                  <a:lnTo>
                    <a:pt x="4412890" y="3833255"/>
                  </a:lnTo>
                  <a:lnTo>
                    <a:pt x="4388741" y="3814539"/>
                  </a:lnTo>
                  <a:lnTo>
                    <a:pt x="4370627" y="3767447"/>
                  </a:lnTo>
                  <a:lnTo>
                    <a:pt x="4350099" y="3742691"/>
                  </a:lnTo>
                  <a:lnTo>
                    <a:pt x="4317498" y="3717938"/>
                  </a:lnTo>
                  <a:lnTo>
                    <a:pt x="4289121" y="3693184"/>
                  </a:lnTo>
                  <a:lnTo>
                    <a:pt x="4271009" y="3670844"/>
                  </a:lnTo>
                  <a:lnTo>
                    <a:pt x="4271009" y="3623752"/>
                  </a:lnTo>
                  <a:lnTo>
                    <a:pt x="4264970" y="3603223"/>
                  </a:lnTo>
                  <a:lnTo>
                    <a:pt x="4266782" y="3570017"/>
                  </a:lnTo>
                  <a:lnTo>
                    <a:pt x="4274631" y="3541038"/>
                  </a:lnTo>
                  <a:lnTo>
                    <a:pt x="4280668" y="3516282"/>
                  </a:lnTo>
                  <a:lnTo>
                    <a:pt x="4284895" y="3497565"/>
                  </a:lnTo>
                  <a:lnTo>
                    <a:pt x="4284895" y="3468586"/>
                  </a:lnTo>
                  <a:lnTo>
                    <a:pt x="4278856" y="3452284"/>
                  </a:lnTo>
                  <a:lnTo>
                    <a:pt x="4266782" y="3433567"/>
                  </a:lnTo>
                  <a:lnTo>
                    <a:pt x="4260744" y="3419076"/>
                  </a:lnTo>
                  <a:lnTo>
                    <a:pt x="4260744" y="3396738"/>
                  </a:lnTo>
                  <a:lnTo>
                    <a:pt x="4266782" y="3367759"/>
                  </a:lnTo>
                  <a:lnTo>
                    <a:pt x="4280668" y="3336966"/>
                  </a:lnTo>
                  <a:lnTo>
                    <a:pt x="4294555" y="3300138"/>
                  </a:lnTo>
                  <a:lnTo>
                    <a:pt x="4308441" y="3269345"/>
                  </a:lnTo>
                  <a:lnTo>
                    <a:pt x="4322329" y="3242779"/>
                  </a:lnTo>
                  <a:lnTo>
                    <a:pt x="4330176" y="3228290"/>
                  </a:lnTo>
                  <a:lnTo>
                    <a:pt x="4354326" y="3207761"/>
                  </a:lnTo>
                  <a:lnTo>
                    <a:pt x="4382702" y="3189046"/>
                  </a:lnTo>
                  <a:lnTo>
                    <a:pt x="4411079" y="3174555"/>
                  </a:lnTo>
                  <a:lnTo>
                    <a:pt x="4439455" y="3155838"/>
                  </a:lnTo>
                  <a:lnTo>
                    <a:pt x="4445492" y="3139537"/>
                  </a:lnTo>
                  <a:lnTo>
                    <a:pt x="4445492" y="3117199"/>
                  </a:lnTo>
                  <a:lnTo>
                    <a:pt x="4443682" y="3092443"/>
                  </a:lnTo>
                  <a:lnTo>
                    <a:pt x="4445492" y="3071916"/>
                  </a:lnTo>
                  <a:lnTo>
                    <a:pt x="4463607" y="3042936"/>
                  </a:lnTo>
                  <a:lnTo>
                    <a:pt x="4487756" y="3020596"/>
                  </a:lnTo>
                  <a:lnTo>
                    <a:pt x="4514322" y="3000068"/>
                  </a:lnTo>
                  <a:lnTo>
                    <a:pt x="4538472" y="2977730"/>
                  </a:lnTo>
                  <a:lnTo>
                    <a:pt x="4558999" y="2952975"/>
                  </a:lnTo>
                  <a:lnTo>
                    <a:pt x="4571074" y="2919770"/>
                  </a:lnTo>
                  <a:lnTo>
                    <a:pt x="4571074" y="2917957"/>
                  </a:lnTo>
                  <a:lnTo>
                    <a:pt x="4566849" y="2917957"/>
                  </a:lnTo>
                  <a:lnTo>
                    <a:pt x="4566849" y="2913731"/>
                  </a:lnTo>
                  <a:lnTo>
                    <a:pt x="4566849" y="2909505"/>
                  </a:lnTo>
                  <a:lnTo>
                    <a:pt x="4562622" y="2905279"/>
                  </a:lnTo>
                  <a:lnTo>
                    <a:pt x="4556584" y="2903468"/>
                  </a:lnTo>
                  <a:lnTo>
                    <a:pt x="4548737" y="2899242"/>
                  </a:lnTo>
                  <a:lnTo>
                    <a:pt x="4542697" y="2899242"/>
                  </a:lnTo>
                  <a:lnTo>
                    <a:pt x="4530622" y="2895016"/>
                  </a:lnTo>
                  <a:lnTo>
                    <a:pt x="4524584" y="2903468"/>
                  </a:lnTo>
                  <a:lnTo>
                    <a:pt x="4516736" y="2903468"/>
                  </a:lnTo>
                  <a:lnTo>
                    <a:pt x="4506471" y="2905279"/>
                  </a:lnTo>
                  <a:lnTo>
                    <a:pt x="4492586" y="2905279"/>
                  </a:lnTo>
                  <a:lnTo>
                    <a:pt x="4492586" y="2895016"/>
                  </a:lnTo>
                  <a:lnTo>
                    <a:pt x="4486550" y="2895016"/>
                  </a:lnTo>
                  <a:lnTo>
                    <a:pt x="4486550" y="2866035"/>
                  </a:lnTo>
                  <a:lnTo>
                    <a:pt x="4482323" y="2826791"/>
                  </a:lnTo>
                  <a:lnTo>
                    <a:pt x="4478094" y="2779698"/>
                  </a:lnTo>
                  <a:lnTo>
                    <a:pt x="4478094" y="2734417"/>
                  </a:lnTo>
                  <a:lnTo>
                    <a:pt x="4478094" y="2693362"/>
                  </a:lnTo>
                  <a:lnTo>
                    <a:pt x="4485945" y="2668606"/>
                  </a:lnTo>
                  <a:lnTo>
                    <a:pt x="4487152" y="2661362"/>
                  </a:lnTo>
                  <a:lnTo>
                    <a:pt x="4491378" y="2652908"/>
                  </a:lnTo>
                  <a:lnTo>
                    <a:pt x="4495605" y="2651095"/>
                  </a:lnTo>
                  <a:lnTo>
                    <a:pt x="4499831" y="2651095"/>
                  </a:lnTo>
                  <a:lnTo>
                    <a:pt x="4505870" y="2651095"/>
                  </a:lnTo>
                  <a:lnTo>
                    <a:pt x="4513719" y="2646870"/>
                  </a:lnTo>
                  <a:lnTo>
                    <a:pt x="4523980" y="2646870"/>
                  </a:lnTo>
                  <a:lnTo>
                    <a:pt x="4552358" y="2657135"/>
                  </a:lnTo>
                  <a:lnTo>
                    <a:pt x="4584960" y="2665587"/>
                  </a:lnTo>
                  <a:lnTo>
                    <a:pt x="4619374" y="2665587"/>
                  </a:lnTo>
                  <a:lnTo>
                    <a:pt x="4653790" y="2657135"/>
                  </a:lnTo>
                  <a:lnTo>
                    <a:pt x="4680355" y="2646870"/>
                  </a:lnTo>
                  <a:lnTo>
                    <a:pt x="4682166" y="2642645"/>
                  </a:lnTo>
                  <a:lnTo>
                    <a:pt x="4682166" y="2638419"/>
                  </a:lnTo>
                  <a:lnTo>
                    <a:pt x="4686391" y="2638419"/>
                  </a:lnTo>
                  <a:lnTo>
                    <a:pt x="4686391" y="2636609"/>
                  </a:lnTo>
                  <a:lnTo>
                    <a:pt x="4686391" y="2632382"/>
                  </a:lnTo>
                  <a:lnTo>
                    <a:pt x="4694241" y="2603401"/>
                  </a:lnTo>
                  <a:lnTo>
                    <a:pt x="4694241" y="2570196"/>
                  </a:lnTo>
                  <a:lnTo>
                    <a:pt x="4690015" y="2539402"/>
                  </a:lnTo>
                  <a:lnTo>
                    <a:pt x="4685790" y="2502574"/>
                  </a:lnTo>
                  <a:lnTo>
                    <a:pt x="4661637" y="2496535"/>
                  </a:lnTo>
                  <a:lnTo>
                    <a:pt x="4637486" y="2488083"/>
                  </a:lnTo>
                  <a:lnTo>
                    <a:pt x="4613337" y="2473592"/>
                  </a:lnTo>
                  <a:lnTo>
                    <a:pt x="4595224" y="2454877"/>
                  </a:lnTo>
                  <a:lnTo>
                    <a:pt x="4601262" y="2453064"/>
                  </a:lnTo>
                  <a:lnTo>
                    <a:pt x="4609111" y="2448838"/>
                  </a:lnTo>
                  <a:lnTo>
                    <a:pt x="4613337" y="2444612"/>
                  </a:lnTo>
                  <a:lnTo>
                    <a:pt x="4619374" y="2444612"/>
                  </a:lnTo>
                  <a:lnTo>
                    <a:pt x="4627225" y="2440386"/>
                  </a:lnTo>
                  <a:lnTo>
                    <a:pt x="4639299" y="2440386"/>
                  </a:lnTo>
                  <a:lnTo>
                    <a:pt x="4647146" y="2438573"/>
                  </a:lnTo>
                  <a:lnTo>
                    <a:pt x="4657412" y="2434347"/>
                  </a:lnTo>
                  <a:lnTo>
                    <a:pt x="4667675" y="2434347"/>
                  </a:lnTo>
                  <a:lnTo>
                    <a:pt x="4679750" y="2434347"/>
                  </a:lnTo>
                  <a:lnTo>
                    <a:pt x="4679750" y="2395102"/>
                  </a:lnTo>
                  <a:lnTo>
                    <a:pt x="4690015" y="2395102"/>
                  </a:lnTo>
                  <a:lnTo>
                    <a:pt x="4700279" y="2396915"/>
                  </a:lnTo>
                  <a:lnTo>
                    <a:pt x="4704506" y="2401141"/>
                  </a:lnTo>
                  <a:lnTo>
                    <a:pt x="4710542" y="2401141"/>
                  </a:lnTo>
                  <a:lnTo>
                    <a:pt x="4718393" y="2405367"/>
                  </a:lnTo>
                  <a:lnTo>
                    <a:pt x="4724429" y="2409593"/>
                  </a:lnTo>
                  <a:lnTo>
                    <a:pt x="4732278" y="2401141"/>
                  </a:lnTo>
                  <a:lnTo>
                    <a:pt x="4742542" y="2396915"/>
                  </a:lnTo>
                  <a:lnTo>
                    <a:pt x="4750388" y="2395102"/>
                  </a:lnTo>
                  <a:lnTo>
                    <a:pt x="4760656" y="2390876"/>
                  </a:lnTo>
                  <a:lnTo>
                    <a:pt x="4764881" y="2386649"/>
                  </a:lnTo>
                  <a:lnTo>
                    <a:pt x="4766692" y="2380613"/>
                  </a:lnTo>
                  <a:lnTo>
                    <a:pt x="4766692" y="2372160"/>
                  </a:lnTo>
                  <a:lnTo>
                    <a:pt x="4766692" y="2366123"/>
                  </a:lnTo>
                  <a:lnTo>
                    <a:pt x="4766692" y="2357673"/>
                  </a:lnTo>
                  <a:lnTo>
                    <a:pt x="4770919" y="2351634"/>
                  </a:lnTo>
                  <a:lnTo>
                    <a:pt x="4775145" y="2343182"/>
                  </a:lnTo>
                  <a:lnTo>
                    <a:pt x="4842162" y="2322656"/>
                  </a:lnTo>
                  <a:lnTo>
                    <a:pt x="4856048" y="2300318"/>
                  </a:lnTo>
                  <a:lnTo>
                    <a:pt x="4860276" y="2279788"/>
                  </a:lnTo>
                  <a:lnTo>
                    <a:pt x="4870539" y="2257447"/>
                  </a:lnTo>
                  <a:lnTo>
                    <a:pt x="4891066" y="2242955"/>
                  </a:lnTo>
                  <a:lnTo>
                    <a:pt x="4917632" y="2232692"/>
                  </a:lnTo>
                  <a:lnTo>
                    <a:pt x="4947819" y="2222429"/>
                  </a:lnTo>
                  <a:lnTo>
                    <a:pt x="4976196" y="2212165"/>
                  </a:lnTo>
                  <a:lnTo>
                    <a:pt x="4980423" y="2207940"/>
                  </a:lnTo>
                  <a:lnTo>
                    <a:pt x="4980423" y="2203714"/>
                  </a:lnTo>
                  <a:lnTo>
                    <a:pt x="4980423" y="2199488"/>
                  </a:lnTo>
                  <a:lnTo>
                    <a:pt x="4984649" y="2197677"/>
                  </a:lnTo>
                  <a:lnTo>
                    <a:pt x="4970762" y="2160847"/>
                  </a:lnTo>
                  <a:lnTo>
                    <a:pt x="4962913" y="2117379"/>
                  </a:lnTo>
                  <a:lnTo>
                    <a:pt x="4962913" y="2078135"/>
                  </a:lnTo>
                  <a:lnTo>
                    <a:pt x="4961103" y="2044930"/>
                  </a:lnTo>
                  <a:lnTo>
                    <a:pt x="4991290" y="2043117"/>
                  </a:lnTo>
                  <a:lnTo>
                    <a:pt x="5013630" y="2034665"/>
                  </a:lnTo>
                  <a:lnTo>
                    <a:pt x="5037776" y="2028629"/>
                  </a:lnTo>
                  <a:lnTo>
                    <a:pt x="5037776" y="2044930"/>
                  </a:lnTo>
                  <a:lnTo>
                    <a:pt x="5033550" y="2059420"/>
                  </a:lnTo>
                  <a:lnTo>
                    <a:pt x="5029322" y="2085984"/>
                  </a:lnTo>
                  <a:lnTo>
                    <a:pt x="5027512" y="2121003"/>
                  </a:lnTo>
                  <a:lnTo>
                    <a:pt x="5023286" y="2154208"/>
                  </a:lnTo>
                  <a:lnTo>
                    <a:pt x="5023286" y="2178960"/>
                  </a:lnTo>
                  <a:lnTo>
                    <a:pt x="5033550" y="2184996"/>
                  </a:lnTo>
                  <a:lnTo>
                    <a:pt x="5041398" y="2189223"/>
                  </a:lnTo>
                  <a:lnTo>
                    <a:pt x="5043210" y="2193449"/>
                  </a:lnTo>
                  <a:lnTo>
                    <a:pt x="5051057" y="2197677"/>
                  </a:lnTo>
                  <a:lnTo>
                    <a:pt x="5061308" y="2203714"/>
                  </a:lnTo>
                  <a:lnTo>
                    <a:pt x="5083648" y="2193449"/>
                  </a:lnTo>
                  <a:lnTo>
                    <a:pt x="5099345" y="2193449"/>
                  </a:lnTo>
                  <a:lnTo>
                    <a:pt x="5109610" y="2199488"/>
                  </a:lnTo>
                  <a:lnTo>
                    <a:pt x="5123496" y="2211562"/>
                  </a:lnTo>
                  <a:lnTo>
                    <a:pt x="5141608" y="2211562"/>
                  </a:lnTo>
                  <a:lnTo>
                    <a:pt x="5162135" y="2203111"/>
                  </a:lnTo>
                  <a:lnTo>
                    <a:pt x="5180249" y="2192846"/>
                  </a:lnTo>
                  <a:lnTo>
                    <a:pt x="5190512" y="2182580"/>
                  </a:lnTo>
                  <a:lnTo>
                    <a:pt x="5204400" y="2174128"/>
                  </a:lnTo>
                  <a:lnTo>
                    <a:pt x="5222512" y="2168092"/>
                  </a:lnTo>
                  <a:lnTo>
                    <a:pt x="5250889" y="2169902"/>
                  </a:lnTo>
                  <a:lnTo>
                    <a:pt x="5289528" y="2178354"/>
                  </a:lnTo>
                  <a:lnTo>
                    <a:pt x="5293756" y="2168092"/>
                  </a:lnTo>
                  <a:lnTo>
                    <a:pt x="5295567" y="2163866"/>
                  </a:lnTo>
                  <a:lnTo>
                    <a:pt x="5303416" y="2155413"/>
                  </a:lnTo>
                  <a:lnTo>
                    <a:pt x="5309453" y="2153605"/>
                  </a:lnTo>
                  <a:lnTo>
                    <a:pt x="5317302" y="2153605"/>
                  </a:lnTo>
                  <a:lnTo>
                    <a:pt x="5327567" y="2149379"/>
                  </a:lnTo>
                  <a:lnTo>
                    <a:pt x="5327567" y="2087796"/>
                  </a:lnTo>
                  <a:lnTo>
                    <a:pt x="5335414" y="2038288"/>
                  </a:lnTo>
                  <a:lnTo>
                    <a:pt x="5341453" y="2029837"/>
                  </a:lnTo>
                  <a:lnTo>
                    <a:pt x="5349302" y="2028024"/>
                  </a:lnTo>
                  <a:lnTo>
                    <a:pt x="5355339" y="2019571"/>
                  </a:lnTo>
                  <a:lnTo>
                    <a:pt x="5363188" y="2015345"/>
                  </a:lnTo>
                  <a:lnTo>
                    <a:pt x="5373453" y="2013534"/>
                  </a:lnTo>
                  <a:lnTo>
                    <a:pt x="5373453" y="2019571"/>
                  </a:lnTo>
                  <a:lnTo>
                    <a:pt x="5379489" y="2028024"/>
                  </a:lnTo>
                  <a:lnTo>
                    <a:pt x="5383715" y="2034062"/>
                  </a:lnTo>
                  <a:lnTo>
                    <a:pt x="5387942" y="2042514"/>
                  </a:lnTo>
                  <a:lnTo>
                    <a:pt x="5392168" y="2044325"/>
                  </a:lnTo>
                  <a:lnTo>
                    <a:pt x="5402432" y="2048551"/>
                  </a:lnTo>
                  <a:lnTo>
                    <a:pt x="5412697" y="2052779"/>
                  </a:lnTo>
                  <a:lnTo>
                    <a:pt x="5408469" y="2019571"/>
                  </a:lnTo>
                  <a:lnTo>
                    <a:pt x="5406658" y="1999044"/>
                  </a:lnTo>
                  <a:lnTo>
                    <a:pt x="5398809" y="1984553"/>
                  </a:lnTo>
                  <a:lnTo>
                    <a:pt x="5394583" y="1965838"/>
                  </a:lnTo>
                  <a:lnTo>
                    <a:pt x="5388546" y="1932630"/>
                  </a:lnTo>
                  <a:lnTo>
                    <a:pt x="5406658" y="1930820"/>
                  </a:lnTo>
                  <a:lnTo>
                    <a:pt x="5418734" y="1922366"/>
                  </a:lnTo>
                  <a:lnTo>
                    <a:pt x="5430809" y="1916330"/>
                  </a:lnTo>
                  <a:lnTo>
                    <a:pt x="5444695" y="1907877"/>
                  </a:lnTo>
                  <a:lnTo>
                    <a:pt x="5468846" y="1907877"/>
                  </a:lnTo>
                  <a:lnTo>
                    <a:pt x="5492996" y="1912104"/>
                  </a:lnTo>
                  <a:lnTo>
                    <a:pt x="5511109" y="1916330"/>
                  </a:lnTo>
                  <a:lnTo>
                    <a:pt x="5529221" y="1907877"/>
                  </a:lnTo>
                  <a:lnTo>
                    <a:pt x="5543108" y="1887349"/>
                  </a:lnTo>
                  <a:lnTo>
                    <a:pt x="5531033" y="1883123"/>
                  </a:lnTo>
                  <a:lnTo>
                    <a:pt x="5520768" y="1878896"/>
                  </a:lnTo>
                  <a:lnTo>
                    <a:pt x="5514732" y="1874670"/>
                  </a:lnTo>
                  <a:lnTo>
                    <a:pt x="5502656" y="1872860"/>
                  </a:lnTo>
                  <a:lnTo>
                    <a:pt x="5488770" y="1872860"/>
                  </a:lnTo>
                  <a:lnTo>
                    <a:pt x="5454355" y="1889161"/>
                  </a:lnTo>
                  <a:lnTo>
                    <a:pt x="5415715" y="1901236"/>
                  </a:lnTo>
                  <a:lnTo>
                    <a:pt x="5373453" y="1907273"/>
                  </a:lnTo>
                  <a:lnTo>
                    <a:pt x="5365603" y="1888556"/>
                  </a:lnTo>
                  <a:lnTo>
                    <a:pt x="5355339" y="1874067"/>
                  </a:lnTo>
                  <a:lnTo>
                    <a:pt x="5345076" y="1859576"/>
                  </a:lnTo>
                  <a:lnTo>
                    <a:pt x="5337227" y="1843274"/>
                  </a:lnTo>
                  <a:lnTo>
                    <a:pt x="5335414" y="1814292"/>
                  </a:lnTo>
                  <a:lnTo>
                    <a:pt x="5337227" y="1791953"/>
                  </a:lnTo>
                  <a:lnTo>
                    <a:pt x="5335414" y="1767199"/>
                  </a:lnTo>
                  <a:lnTo>
                    <a:pt x="5331188" y="1738217"/>
                  </a:lnTo>
                  <a:lnTo>
                    <a:pt x="5335414" y="1713464"/>
                  </a:lnTo>
                  <a:lnTo>
                    <a:pt x="5351717" y="1676636"/>
                  </a:lnTo>
                  <a:lnTo>
                    <a:pt x="5380092" y="1651883"/>
                  </a:lnTo>
                  <a:lnTo>
                    <a:pt x="5408469" y="1622902"/>
                  </a:lnTo>
                  <a:lnTo>
                    <a:pt x="5432620" y="1593923"/>
                  </a:lnTo>
                  <a:lnTo>
                    <a:pt x="5450734" y="1560716"/>
                  </a:lnTo>
                  <a:lnTo>
                    <a:pt x="5440469" y="1550453"/>
                  </a:lnTo>
                  <a:lnTo>
                    <a:pt x="5430206" y="1540189"/>
                  </a:lnTo>
                  <a:lnTo>
                    <a:pt x="5418131" y="1529924"/>
                  </a:lnTo>
                  <a:lnTo>
                    <a:pt x="5391565" y="1534152"/>
                  </a:lnTo>
                  <a:lnTo>
                    <a:pt x="5358962" y="1535962"/>
                  </a:lnTo>
                  <a:lnTo>
                    <a:pt x="5348697" y="1587281"/>
                  </a:lnTo>
                  <a:lnTo>
                    <a:pt x="5330585" y="1626525"/>
                  </a:lnTo>
                  <a:lnTo>
                    <a:pt x="5306434" y="1659730"/>
                  </a:lnTo>
                  <a:lnTo>
                    <a:pt x="5278058" y="1690521"/>
                  </a:lnTo>
                  <a:lnTo>
                    <a:pt x="5251492" y="1727350"/>
                  </a:lnTo>
                  <a:lnTo>
                    <a:pt x="5235190" y="1770821"/>
                  </a:lnTo>
                  <a:lnTo>
                    <a:pt x="5223115" y="1820331"/>
                  </a:lnTo>
                  <a:lnTo>
                    <a:pt x="5245455" y="1839048"/>
                  </a:lnTo>
                  <a:lnTo>
                    <a:pt x="5265982" y="1859576"/>
                  </a:lnTo>
                  <a:lnTo>
                    <a:pt x="5279868" y="1886143"/>
                  </a:lnTo>
                  <a:lnTo>
                    <a:pt x="5287718" y="1916933"/>
                  </a:lnTo>
                  <a:lnTo>
                    <a:pt x="5277455" y="1921159"/>
                  </a:lnTo>
                  <a:lnTo>
                    <a:pt x="5273229" y="1925385"/>
                  </a:lnTo>
                  <a:lnTo>
                    <a:pt x="5269001" y="1929612"/>
                  </a:lnTo>
                  <a:lnTo>
                    <a:pt x="5269001" y="1931422"/>
                  </a:lnTo>
                  <a:lnTo>
                    <a:pt x="5264775" y="1935649"/>
                  </a:lnTo>
                  <a:lnTo>
                    <a:pt x="5264775" y="1944102"/>
                  </a:lnTo>
                  <a:lnTo>
                    <a:pt x="5262964" y="1945915"/>
                  </a:lnTo>
                  <a:lnTo>
                    <a:pt x="5216475" y="1964631"/>
                  </a:lnTo>
                  <a:lnTo>
                    <a:pt x="5210437" y="2008101"/>
                  </a:lnTo>
                  <a:lnTo>
                    <a:pt x="5196551" y="2041306"/>
                  </a:lnTo>
                  <a:lnTo>
                    <a:pt x="5182665" y="2066060"/>
                  </a:lnTo>
                  <a:lnTo>
                    <a:pt x="5160325" y="2086589"/>
                  </a:lnTo>
                  <a:lnTo>
                    <a:pt x="5142212" y="2108928"/>
                  </a:lnTo>
                  <a:lnTo>
                    <a:pt x="5125911" y="2137907"/>
                  </a:lnTo>
                  <a:lnTo>
                    <a:pt x="5113836" y="2137907"/>
                  </a:lnTo>
                  <a:lnTo>
                    <a:pt x="5113836" y="2129455"/>
                  </a:lnTo>
                  <a:lnTo>
                    <a:pt x="5085459" y="2090210"/>
                  </a:lnTo>
                  <a:lnTo>
                    <a:pt x="5069158" y="2046740"/>
                  </a:lnTo>
                  <a:lnTo>
                    <a:pt x="5057082" y="1999647"/>
                  </a:lnTo>
                  <a:lnTo>
                    <a:pt x="5036569" y="1945915"/>
                  </a:lnTo>
                  <a:lnTo>
                    <a:pt x="5008196" y="1960405"/>
                  </a:lnTo>
                  <a:lnTo>
                    <a:pt x="4990082" y="1979118"/>
                  </a:lnTo>
                  <a:lnTo>
                    <a:pt x="4969555" y="1993610"/>
                  </a:lnTo>
                  <a:lnTo>
                    <a:pt x="4947216" y="2003873"/>
                  </a:lnTo>
                  <a:lnTo>
                    <a:pt x="4912801" y="2012327"/>
                  </a:lnTo>
                  <a:lnTo>
                    <a:pt x="4908576" y="2008101"/>
                  </a:lnTo>
                  <a:lnTo>
                    <a:pt x="4904349" y="2008101"/>
                  </a:lnTo>
                  <a:lnTo>
                    <a:pt x="4902538" y="2008101"/>
                  </a:lnTo>
                  <a:lnTo>
                    <a:pt x="4898313" y="2003873"/>
                  </a:lnTo>
                  <a:lnTo>
                    <a:pt x="4890463" y="2003873"/>
                  </a:lnTo>
                  <a:lnTo>
                    <a:pt x="4888652" y="1960405"/>
                  </a:lnTo>
                  <a:lnTo>
                    <a:pt x="4884425" y="1925385"/>
                  </a:lnTo>
                  <a:lnTo>
                    <a:pt x="4876577" y="1896405"/>
                  </a:lnTo>
                  <a:lnTo>
                    <a:pt x="4870539" y="1863200"/>
                  </a:lnTo>
                  <a:lnTo>
                    <a:pt x="4866313" y="1819726"/>
                  </a:lnTo>
                  <a:lnTo>
                    <a:pt x="4884425" y="1801011"/>
                  </a:lnTo>
                  <a:lnTo>
                    <a:pt x="4890463" y="1784709"/>
                  </a:lnTo>
                  <a:lnTo>
                    <a:pt x="4894689" y="1762368"/>
                  </a:lnTo>
                  <a:lnTo>
                    <a:pt x="4904954" y="1733388"/>
                  </a:lnTo>
                  <a:lnTo>
                    <a:pt x="4912801" y="1727350"/>
                  </a:lnTo>
                  <a:lnTo>
                    <a:pt x="4923066" y="1717087"/>
                  </a:lnTo>
                  <a:lnTo>
                    <a:pt x="4933329" y="1705012"/>
                  </a:lnTo>
                  <a:lnTo>
                    <a:pt x="4945404" y="1694748"/>
                  </a:lnTo>
                  <a:lnTo>
                    <a:pt x="4951443" y="1698974"/>
                  </a:lnTo>
                  <a:lnTo>
                    <a:pt x="4955669" y="1703200"/>
                  </a:lnTo>
                  <a:lnTo>
                    <a:pt x="4959895" y="1705012"/>
                  </a:lnTo>
                  <a:lnTo>
                    <a:pt x="4961706" y="1709238"/>
                  </a:lnTo>
                  <a:lnTo>
                    <a:pt x="4969555" y="1703200"/>
                  </a:lnTo>
                  <a:lnTo>
                    <a:pt x="4973781" y="1694748"/>
                  </a:lnTo>
                  <a:lnTo>
                    <a:pt x="4975593" y="1688711"/>
                  </a:lnTo>
                  <a:lnTo>
                    <a:pt x="4979820" y="1676636"/>
                  </a:lnTo>
                  <a:lnTo>
                    <a:pt x="4984046" y="1670597"/>
                  </a:lnTo>
                  <a:lnTo>
                    <a:pt x="5008196" y="1656109"/>
                  </a:lnTo>
                  <a:lnTo>
                    <a:pt x="5028719" y="1647655"/>
                  </a:lnTo>
                  <a:lnTo>
                    <a:pt x="5046832" y="1631354"/>
                  </a:lnTo>
                  <a:lnTo>
                    <a:pt x="5040795" y="1627128"/>
                  </a:lnTo>
                  <a:lnTo>
                    <a:pt x="5036569" y="1627128"/>
                  </a:lnTo>
                  <a:lnTo>
                    <a:pt x="5032343" y="1627128"/>
                  </a:lnTo>
                  <a:lnTo>
                    <a:pt x="5032343" y="1622902"/>
                  </a:lnTo>
                  <a:lnTo>
                    <a:pt x="5032343" y="1616865"/>
                  </a:lnTo>
                  <a:lnTo>
                    <a:pt x="5028116" y="1608411"/>
                  </a:lnTo>
                  <a:lnTo>
                    <a:pt x="5054680" y="1575206"/>
                  </a:lnTo>
                  <a:lnTo>
                    <a:pt x="5078817" y="1535962"/>
                  </a:lnTo>
                  <a:lnTo>
                    <a:pt x="5099345" y="1490682"/>
                  </a:lnTo>
                  <a:lnTo>
                    <a:pt x="5121685" y="1443587"/>
                  </a:lnTo>
                  <a:lnTo>
                    <a:pt x="5142212" y="1396493"/>
                  </a:lnTo>
                  <a:lnTo>
                    <a:pt x="5168777" y="1353022"/>
                  </a:lnTo>
                  <a:lnTo>
                    <a:pt x="5192927" y="1324042"/>
                  </a:lnTo>
                  <a:lnTo>
                    <a:pt x="5223115" y="1307739"/>
                  </a:lnTo>
                  <a:lnTo>
                    <a:pt x="5223115" y="1278760"/>
                  </a:lnTo>
                  <a:lnTo>
                    <a:pt x="5255720" y="1278760"/>
                  </a:lnTo>
                  <a:lnTo>
                    <a:pt x="5273832" y="1245553"/>
                  </a:lnTo>
                  <a:lnTo>
                    <a:pt x="5302208" y="1223214"/>
                  </a:lnTo>
                  <a:lnTo>
                    <a:pt x="5340848" y="1212949"/>
                  </a:lnTo>
                  <a:lnTo>
                    <a:pt x="5345076" y="1217178"/>
                  </a:lnTo>
                  <a:lnTo>
                    <a:pt x="5349302" y="1217178"/>
                  </a:lnTo>
                  <a:lnTo>
                    <a:pt x="5351113" y="1217178"/>
                  </a:lnTo>
                  <a:lnTo>
                    <a:pt x="5358962" y="1221404"/>
                  </a:lnTo>
                  <a:lnTo>
                    <a:pt x="5358962" y="1194837"/>
                  </a:lnTo>
                  <a:lnTo>
                    <a:pt x="5369225" y="1194837"/>
                  </a:lnTo>
                  <a:lnTo>
                    <a:pt x="5377074" y="1194837"/>
                  </a:lnTo>
                  <a:lnTo>
                    <a:pt x="5383113" y="1194837"/>
                  </a:lnTo>
                  <a:lnTo>
                    <a:pt x="5387339" y="1194837"/>
                  </a:lnTo>
                  <a:lnTo>
                    <a:pt x="5391565" y="1199063"/>
                  </a:lnTo>
                  <a:lnTo>
                    <a:pt x="5395188" y="1199063"/>
                  </a:lnTo>
                  <a:lnTo>
                    <a:pt x="5407261" y="1207515"/>
                  </a:lnTo>
                  <a:lnTo>
                    <a:pt x="5419337" y="1178532"/>
                  </a:lnTo>
                  <a:lnTo>
                    <a:pt x="5441677" y="1159819"/>
                  </a:lnTo>
                  <a:lnTo>
                    <a:pt x="5465827" y="1153782"/>
                  </a:lnTo>
                  <a:lnTo>
                    <a:pt x="5498430" y="1145330"/>
                  </a:lnTo>
                  <a:lnTo>
                    <a:pt x="5531033" y="1141102"/>
                  </a:lnTo>
                  <a:lnTo>
                    <a:pt x="5544919" y="1155593"/>
                  </a:lnTo>
                  <a:lnTo>
                    <a:pt x="5561220" y="1164045"/>
                  </a:lnTo>
                  <a:lnTo>
                    <a:pt x="5575106" y="1165857"/>
                  </a:lnTo>
                  <a:lnTo>
                    <a:pt x="5588994" y="1170083"/>
                  </a:lnTo>
                  <a:lnTo>
                    <a:pt x="5601070" y="1184573"/>
                  </a:lnTo>
                  <a:lnTo>
                    <a:pt x="5607106" y="1213554"/>
                  </a:lnTo>
                  <a:lnTo>
                    <a:pt x="5602880" y="1217781"/>
                  </a:lnTo>
                  <a:lnTo>
                    <a:pt x="5601070" y="1222006"/>
                  </a:lnTo>
                  <a:lnTo>
                    <a:pt x="5596842" y="1222006"/>
                  </a:lnTo>
                  <a:lnTo>
                    <a:pt x="5596842" y="1223816"/>
                  </a:lnTo>
                  <a:lnTo>
                    <a:pt x="5592616" y="1228044"/>
                  </a:lnTo>
                  <a:lnTo>
                    <a:pt x="5592616" y="1236497"/>
                  </a:lnTo>
                  <a:lnTo>
                    <a:pt x="5596842" y="1242533"/>
                  </a:lnTo>
                  <a:lnTo>
                    <a:pt x="5601070" y="1242533"/>
                  </a:lnTo>
                  <a:lnTo>
                    <a:pt x="5602880" y="1246759"/>
                  </a:lnTo>
                  <a:lnTo>
                    <a:pt x="5607106" y="1252799"/>
                  </a:lnTo>
                  <a:lnTo>
                    <a:pt x="5631257" y="1242533"/>
                  </a:lnTo>
                  <a:lnTo>
                    <a:pt x="5645143" y="1238307"/>
                  </a:lnTo>
                  <a:lnTo>
                    <a:pt x="5655408" y="1238307"/>
                  </a:lnTo>
                  <a:lnTo>
                    <a:pt x="5659634" y="1246759"/>
                  </a:lnTo>
                  <a:lnTo>
                    <a:pt x="5663860" y="1257025"/>
                  </a:lnTo>
                  <a:lnTo>
                    <a:pt x="5674123" y="1267290"/>
                  </a:lnTo>
                  <a:lnTo>
                    <a:pt x="5684387" y="1279363"/>
                  </a:lnTo>
                  <a:lnTo>
                    <a:pt x="5748990" y="1285402"/>
                  </a:lnTo>
                  <a:lnTo>
                    <a:pt x="5773141" y="1299892"/>
                  </a:lnTo>
                  <a:lnTo>
                    <a:pt x="5801518" y="1322230"/>
                  </a:lnTo>
                  <a:lnTo>
                    <a:pt x="5829892" y="1351211"/>
                  </a:lnTo>
                  <a:lnTo>
                    <a:pt x="5854043" y="1382002"/>
                  </a:lnTo>
                  <a:lnTo>
                    <a:pt x="5876383" y="1415211"/>
                  </a:lnTo>
                  <a:lnTo>
                    <a:pt x="5882420" y="1448416"/>
                  </a:lnTo>
                  <a:lnTo>
                    <a:pt x="5878194" y="1479210"/>
                  </a:lnTo>
                  <a:lnTo>
                    <a:pt x="5854043" y="1505776"/>
                  </a:lnTo>
                  <a:lnTo>
                    <a:pt x="5821440" y="1522077"/>
                  </a:lnTo>
                  <a:lnTo>
                    <a:pt x="5787027" y="1522077"/>
                  </a:lnTo>
                  <a:lnTo>
                    <a:pt x="5754424" y="1507586"/>
                  </a:lnTo>
                  <a:lnTo>
                    <a:pt x="5726047" y="1493096"/>
                  </a:lnTo>
                  <a:lnTo>
                    <a:pt x="5697671" y="1482833"/>
                  </a:lnTo>
                  <a:lnTo>
                    <a:pt x="5701897" y="1507586"/>
                  </a:lnTo>
                  <a:lnTo>
                    <a:pt x="5706123" y="1540794"/>
                  </a:lnTo>
                  <a:lnTo>
                    <a:pt x="5710349" y="1575809"/>
                  </a:lnTo>
                  <a:lnTo>
                    <a:pt x="5716387" y="1604790"/>
                  </a:lnTo>
                  <a:lnTo>
                    <a:pt x="5724235" y="1623507"/>
                  </a:lnTo>
                  <a:lnTo>
                    <a:pt x="5730273" y="1633769"/>
                  </a:lnTo>
                  <a:lnTo>
                    <a:pt x="5740538" y="1637995"/>
                  </a:lnTo>
                  <a:lnTo>
                    <a:pt x="5748385" y="1646449"/>
                  </a:lnTo>
                  <a:lnTo>
                    <a:pt x="5762273" y="1648260"/>
                  </a:lnTo>
                  <a:lnTo>
                    <a:pt x="5758047" y="1623507"/>
                  </a:lnTo>
                  <a:lnTo>
                    <a:pt x="5753819" y="1604790"/>
                  </a:lnTo>
                  <a:lnTo>
                    <a:pt x="5753819" y="1584263"/>
                  </a:lnTo>
                  <a:lnTo>
                    <a:pt x="5766499" y="1584263"/>
                  </a:lnTo>
                  <a:lnTo>
                    <a:pt x="5766499" y="1575809"/>
                  </a:lnTo>
                  <a:lnTo>
                    <a:pt x="5790648" y="1590300"/>
                  </a:lnTo>
                  <a:lnTo>
                    <a:pt x="5814799" y="1604790"/>
                  </a:lnTo>
                  <a:lnTo>
                    <a:pt x="5843176" y="1616865"/>
                  </a:lnTo>
                  <a:lnTo>
                    <a:pt x="5847402" y="1608411"/>
                  </a:lnTo>
                  <a:lnTo>
                    <a:pt x="5851630" y="1602375"/>
                  </a:lnTo>
                  <a:lnTo>
                    <a:pt x="5853440" y="1598149"/>
                  </a:lnTo>
                  <a:lnTo>
                    <a:pt x="5857666" y="1587884"/>
                  </a:lnTo>
                  <a:lnTo>
                    <a:pt x="5857666" y="1575809"/>
                  </a:lnTo>
                  <a:lnTo>
                    <a:pt x="5853440" y="1573999"/>
                  </a:lnTo>
                  <a:lnTo>
                    <a:pt x="5851630" y="1569772"/>
                  </a:lnTo>
                  <a:lnTo>
                    <a:pt x="5847402" y="1565546"/>
                  </a:lnTo>
                  <a:lnTo>
                    <a:pt x="5847402" y="1561320"/>
                  </a:lnTo>
                  <a:lnTo>
                    <a:pt x="5847402" y="1555282"/>
                  </a:lnTo>
                  <a:lnTo>
                    <a:pt x="5843176" y="1545020"/>
                  </a:lnTo>
                  <a:lnTo>
                    <a:pt x="5875778" y="1530529"/>
                  </a:lnTo>
                  <a:lnTo>
                    <a:pt x="5896306" y="1508189"/>
                  </a:lnTo>
                  <a:lnTo>
                    <a:pt x="5914420" y="1483436"/>
                  </a:lnTo>
                  <a:lnTo>
                    <a:pt x="5924683" y="1487662"/>
                  </a:lnTo>
                  <a:lnTo>
                    <a:pt x="5938571" y="1491888"/>
                  </a:lnTo>
                  <a:lnTo>
                    <a:pt x="5952457" y="1493701"/>
                  </a:lnTo>
                  <a:lnTo>
                    <a:pt x="5966342" y="1497926"/>
                  </a:lnTo>
                  <a:lnTo>
                    <a:pt x="5960306" y="1420040"/>
                  </a:lnTo>
                  <a:lnTo>
                    <a:pt x="5946420" y="1333702"/>
                  </a:lnTo>
                  <a:lnTo>
                    <a:pt x="6004984" y="1333702"/>
                  </a:lnTo>
                  <a:lnTo>
                    <a:pt x="6018870" y="1348191"/>
                  </a:lnTo>
                  <a:lnTo>
                    <a:pt x="6032756" y="1368719"/>
                  </a:lnTo>
                  <a:lnTo>
                    <a:pt x="6044831" y="1387436"/>
                  </a:lnTo>
                  <a:lnTo>
                    <a:pt x="6044831" y="1406154"/>
                  </a:lnTo>
                  <a:lnTo>
                    <a:pt x="6036982" y="1407964"/>
                  </a:lnTo>
                  <a:lnTo>
                    <a:pt x="6032756" y="1407964"/>
                  </a:lnTo>
                  <a:lnTo>
                    <a:pt x="6026719" y="1412193"/>
                  </a:lnTo>
                  <a:lnTo>
                    <a:pt x="6012833" y="1412193"/>
                  </a:lnTo>
                  <a:lnTo>
                    <a:pt x="6012833" y="1451436"/>
                  </a:lnTo>
                  <a:lnTo>
                    <a:pt x="6023096" y="1455663"/>
                  </a:lnTo>
                  <a:lnTo>
                    <a:pt x="6027322" y="1459889"/>
                  </a:lnTo>
                  <a:lnTo>
                    <a:pt x="6033361" y="1464116"/>
                  </a:lnTo>
                  <a:lnTo>
                    <a:pt x="6041208" y="1465926"/>
                  </a:lnTo>
                  <a:lnTo>
                    <a:pt x="6051473" y="1465926"/>
                  </a:lnTo>
                  <a:lnTo>
                    <a:pt x="6055699" y="1465926"/>
                  </a:lnTo>
                  <a:lnTo>
                    <a:pt x="6059925" y="1464116"/>
                  </a:lnTo>
                  <a:lnTo>
                    <a:pt x="6061738" y="1464116"/>
                  </a:lnTo>
                  <a:lnTo>
                    <a:pt x="6069585" y="1459889"/>
                  </a:lnTo>
                  <a:lnTo>
                    <a:pt x="6073813" y="1449624"/>
                  </a:lnTo>
                  <a:lnTo>
                    <a:pt x="6073813" y="1441172"/>
                  </a:lnTo>
                  <a:lnTo>
                    <a:pt x="6073813" y="1430908"/>
                  </a:lnTo>
                  <a:lnTo>
                    <a:pt x="6073813" y="1422456"/>
                  </a:lnTo>
                  <a:lnTo>
                    <a:pt x="6069585" y="1412193"/>
                  </a:lnTo>
                  <a:lnTo>
                    <a:pt x="6093736" y="1378984"/>
                  </a:lnTo>
                  <a:lnTo>
                    <a:pt x="6122112" y="1352417"/>
                  </a:lnTo>
                  <a:lnTo>
                    <a:pt x="6146263" y="1319211"/>
                  </a:lnTo>
                  <a:lnTo>
                    <a:pt x="6158338" y="1314985"/>
                  </a:lnTo>
                  <a:lnTo>
                    <a:pt x="6168603" y="1314985"/>
                  </a:lnTo>
                  <a:lnTo>
                    <a:pt x="6172829" y="1310759"/>
                  </a:lnTo>
                  <a:lnTo>
                    <a:pt x="6178866" y="1314985"/>
                  </a:lnTo>
                  <a:lnTo>
                    <a:pt x="6186715" y="1319211"/>
                  </a:lnTo>
                  <a:lnTo>
                    <a:pt x="6188526" y="1325248"/>
                  </a:lnTo>
                  <a:lnTo>
                    <a:pt x="6192752" y="1333702"/>
                  </a:lnTo>
                  <a:lnTo>
                    <a:pt x="6196980" y="1337928"/>
                  </a:lnTo>
                  <a:lnTo>
                    <a:pt x="6198790" y="1343965"/>
                  </a:lnTo>
                  <a:lnTo>
                    <a:pt x="6206640" y="1348191"/>
                  </a:lnTo>
                  <a:lnTo>
                    <a:pt x="6206640" y="1339739"/>
                  </a:lnTo>
                  <a:lnTo>
                    <a:pt x="6212676" y="1333702"/>
                  </a:lnTo>
                  <a:lnTo>
                    <a:pt x="6216902" y="1325248"/>
                  </a:lnTo>
                  <a:lnTo>
                    <a:pt x="6221129" y="1319211"/>
                  </a:lnTo>
                  <a:lnTo>
                    <a:pt x="6221129" y="1308947"/>
                  </a:lnTo>
                  <a:lnTo>
                    <a:pt x="6225355" y="1294459"/>
                  </a:lnTo>
                  <a:lnTo>
                    <a:pt x="6255544" y="1294459"/>
                  </a:lnTo>
                  <a:lnTo>
                    <a:pt x="6283921" y="1300495"/>
                  </a:lnTo>
                  <a:lnTo>
                    <a:pt x="6310485" y="1308947"/>
                  </a:lnTo>
                  <a:lnTo>
                    <a:pt x="6292373" y="1323437"/>
                  </a:lnTo>
                  <a:lnTo>
                    <a:pt x="6274259" y="1333702"/>
                  </a:lnTo>
                  <a:lnTo>
                    <a:pt x="6260373" y="1343965"/>
                  </a:lnTo>
                  <a:lnTo>
                    <a:pt x="6246487" y="1364493"/>
                  </a:lnTo>
                  <a:lnTo>
                    <a:pt x="6264599" y="1364493"/>
                  </a:lnTo>
                  <a:lnTo>
                    <a:pt x="6274864" y="1354230"/>
                  </a:lnTo>
                  <a:lnTo>
                    <a:pt x="6299014" y="1343965"/>
                  </a:lnTo>
                  <a:lnTo>
                    <a:pt x="6325579" y="1333702"/>
                  </a:lnTo>
                  <a:lnTo>
                    <a:pt x="6346108" y="1325248"/>
                  </a:lnTo>
                  <a:lnTo>
                    <a:pt x="6368446" y="1319211"/>
                  </a:lnTo>
                  <a:lnTo>
                    <a:pt x="6374485" y="1319211"/>
                  </a:lnTo>
                  <a:lnTo>
                    <a:pt x="6378711" y="1323437"/>
                  </a:lnTo>
                  <a:lnTo>
                    <a:pt x="6384748" y="1329474"/>
                  </a:lnTo>
                  <a:lnTo>
                    <a:pt x="6388974" y="1333702"/>
                  </a:lnTo>
                  <a:lnTo>
                    <a:pt x="6393202" y="1337928"/>
                  </a:lnTo>
                  <a:lnTo>
                    <a:pt x="6399238" y="1337928"/>
                  </a:lnTo>
                  <a:lnTo>
                    <a:pt x="6413124" y="1339739"/>
                  </a:lnTo>
                  <a:lnTo>
                    <a:pt x="6417350" y="1333702"/>
                  </a:lnTo>
                  <a:lnTo>
                    <a:pt x="6421576" y="1325248"/>
                  </a:lnTo>
                  <a:lnTo>
                    <a:pt x="6423389" y="1323437"/>
                  </a:lnTo>
                  <a:lnTo>
                    <a:pt x="6423389" y="1314985"/>
                  </a:lnTo>
                  <a:lnTo>
                    <a:pt x="6427615" y="1304721"/>
                  </a:lnTo>
                  <a:lnTo>
                    <a:pt x="6427615" y="1294459"/>
                  </a:lnTo>
                  <a:lnTo>
                    <a:pt x="6421576" y="1286005"/>
                  </a:lnTo>
                  <a:lnTo>
                    <a:pt x="6417350" y="1279968"/>
                  </a:lnTo>
                  <a:lnTo>
                    <a:pt x="6413124" y="1271516"/>
                  </a:lnTo>
                  <a:lnTo>
                    <a:pt x="6413124" y="1261251"/>
                  </a:lnTo>
                  <a:lnTo>
                    <a:pt x="6413124" y="1246759"/>
                  </a:lnTo>
                  <a:lnTo>
                    <a:pt x="6423389" y="1238307"/>
                  </a:lnTo>
                  <a:lnTo>
                    <a:pt x="6431236" y="1232271"/>
                  </a:lnTo>
                  <a:lnTo>
                    <a:pt x="6437275" y="1228044"/>
                  </a:lnTo>
                  <a:lnTo>
                    <a:pt x="6451161" y="1222006"/>
                  </a:lnTo>
                  <a:lnTo>
                    <a:pt x="6459010" y="1223816"/>
                  </a:lnTo>
                  <a:lnTo>
                    <a:pt x="6469275" y="1228044"/>
                  </a:lnTo>
                  <a:lnTo>
                    <a:pt x="6483161" y="1228044"/>
                  </a:lnTo>
                  <a:lnTo>
                    <a:pt x="6497047" y="1228044"/>
                  </a:lnTo>
                  <a:lnTo>
                    <a:pt x="6515159" y="1250383"/>
                  </a:lnTo>
                  <a:lnTo>
                    <a:pt x="6539310" y="1275138"/>
                  </a:lnTo>
                  <a:lnTo>
                    <a:pt x="6575536" y="1299892"/>
                  </a:lnTo>
                  <a:lnTo>
                    <a:pt x="6605723" y="1324645"/>
                  </a:lnTo>
                  <a:lnTo>
                    <a:pt x="6634100" y="1339136"/>
                  </a:lnTo>
                  <a:lnTo>
                    <a:pt x="6652214" y="1347588"/>
                  </a:lnTo>
                  <a:lnTo>
                    <a:pt x="6656440" y="1343362"/>
                  </a:lnTo>
                  <a:lnTo>
                    <a:pt x="6656440" y="1339136"/>
                  </a:lnTo>
                  <a:lnTo>
                    <a:pt x="6658250" y="1333097"/>
                  </a:lnTo>
                  <a:lnTo>
                    <a:pt x="6647986" y="1322834"/>
                  </a:lnTo>
                  <a:lnTo>
                    <a:pt x="6641949" y="1314380"/>
                  </a:lnTo>
                  <a:lnTo>
                    <a:pt x="6637723" y="1304118"/>
                  </a:lnTo>
                  <a:lnTo>
                    <a:pt x="6629874" y="1293854"/>
                  </a:lnTo>
                  <a:lnTo>
                    <a:pt x="6628063" y="1279363"/>
                  </a:lnTo>
                  <a:lnTo>
                    <a:pt x="6595460" y="1279363"/>
                  </a:lnTo>
                  <a:lnTo>
                    <a:pt x="6599686" y="1235891"/>
                  </a:lnTo>
                  <a:lnTo>
                    <a:pt x="6591837" y="1202686"/>
                  </a:lnTo>
                  <a:lnTo>
                    <a:pt x="6587611" y="1173704"/>
                  </a:lnTo>
                  <a:lnTo>
                    <a:pt x="6581572" y="1134460"/>
                  </a:lnTo>
                  <a:lnTo>
                    <a:pt x="6602102" y="1119972"/>
                  </a:lnTo>
                  <a:lnTo>
                    <a:pt x="6615988" y="1101253"/>
                  </a:lnTo>
                  <a:lnTo>
                    <a:pt x="6623837" y="1080726"/>
                  </a:lnTo>
                  <a:lnTo>
                    <a:pt x="6629874" y="1054159"/>
                  </a:lnTo>
                  <a:lnTo>
                    <a:pt x="6637723" y="1033632"/>
                  </a:lnTo>
                  <a:lnTo>
                    <a:pt x="6647986" y="1011294"/>
                  </a:lnTo>
                  <a:lnTo>
                    <a:pt x="6661874" y="994992"/>
                  </a:lnTo>
                  <a:lnTo>
                    <a:pt x="6679986" y="982917"/>
                  </a:lnTo>
                  <a:lnTo>
                    <a:pt x="6712588" y="981104"/>
                  </a:lnTo>
                  <a:lnTo>
                    <a:pt x="6751230" y="982917"/>
                  </a:lnTo>
                  <a:lnTo>
                    <a:pt x="6761493" y="1001632"/>
                  </a:lnTo>
                  <a:lnTo>
                    <a:pt x="6775379" y="1016123"/>
                  </a:lnTo>
                  <a:lnTo>
                    <a:pt x="6771153" y="1045104"/>
                  </a:lnTo>
                  <a:lnTo>
                    <a:pt x="6765116" y="1074084"/>
                  </a:lnTo>
                  <a:lnTo>
                    <a:pt x="6757267" y="1098838"/>
                  </a:lnTo>
                  <a:lnTo>
                    <a:pt x="6755456" y="1121179"/>
                  </a:lnTo>
                  <a:lnTo>
                    <a:pt x="6751230" y="1135668"/>
                  </a:lnTo>
                  <a:lnTo>
                    <a:pt x="6757267" y="1154385"/>
                  </a:lnTo>
                  <a:lnTo>
                    <a:pt x="6769342" y="1179137"/>
                  </a:lnTo>
                  <a:lnTo>
                    <a:pt x="6775379" y="1208120"/>
                  </a:lnTo>
                  <a:lnTo>
                    <a:pt x="6781417" y="1228648"/>
                  </a:lnTo>
                  <a:lnTo>
                    <a:pt x="6781417" y="1253401"/>
                  </a:lnTo>
                  <a:lnTo>
                    <a:pt x="6775379" y="1275742"/>
                  </a:lnTo>
                  <a:lnTo>
                    <a:pt x="6769342" y="1294459"/>
                  </a:lnTo>
                  <a:lnTo>
                    <a:pt x="6769342" y="1308947"/>
                  </a:lnTo>
                  <a:lnTo>
                    <a:pt x="6771153" y="1319211"/>
                  </a:lnTo>
                  <a:lnTo>
                    <a:pt x="6775379" y="1325248"/>
                  </a:lnTo>
                  <a:lnTo>
                    <a:pt x="6781417" y="1333702"/>
                  </a:lnTo>
                  <a:lnTo>
                    <a:pt x="6789267" y="1339739"/>
                  </a:lnTo>
                  <a:lnTo>
                    <a:pt x="6793493" y="1351815"/>
                  </a:lnTo>
                  <a:lnTo>
                    <a:pt x="6799529" y="1363890"/>
                  </a:lnTo>
                  <a:lnTo>
                    <a:pt x="6789267" y="1386229"/>
                  </a:lnTo>
                  <a:lnTo>
                    <a:pt x="6781417" y="1410985"/>
                  </a:lnTo>
                  <a:lnTo>
                    <a:pt x="6781417" y="1444191"/>
                  </a:lnTo>
                  <a:lnTo>
                    <a:pt x="6771153" y="1450228"/>
                  </a:lnTo>
                  <a:lnTo>
                    <a:pt x="6765116" y="1458682"/>
                  </a:lnTo>
                  <a:lnTo>
                    <a:pt x="6754853" y="1462908"/>
                  </a:lnTo>
                  <a:lnTo>
                    <a:pt x="6742778" y="1468945"/>
                  </a:lnTo>
                  <a:lnTo>
                    <a:pt x="6728890" y="1473173"/>
                  </a:lnTo>
                  <a:lnTo>
                    <a:pt x="6728890" y="1484041"/>
                  </a:lnTo>
                  <a:lnTo>
                    <a:pt x="6769342" y="1484041"/>
                  </a:lnTo>
                  <a:lnTo>
                    <a:pt x="6771153" y="1479815"/>
                  </a:lnTo>
                  <a:lnTo>
                    <a:pt x="6775379" y="1478003"/>
                  </a:lnTo>
                  <a:lnTo>
                    <a:pt x="6781417" y="1473776"/>
                  </a:lnTo>
                  <a:lnTo>
                    <a:pt x="6795303" y="1449021"/>
                  </a:lnTo>
                  <a:lnTo>
                    <a:pt x="6809191" y="1420040"/>
                  </a:lnTo>
                  <a:lnTo>
                    <a:pt x="6821267" y="1397701"/>
                  </a:lnTo>
                  <a:lnTo>
                    <a:pt x="6827303" y="1362682"/>
                  </a:lnTo>
                  <a:lnTo>
                    <a:pt x="6821267" y="1329474"/>
                  </a:lnTo>
                  <a:lnTo>
                    <a:pt x="6817039" y="1296269"/>
                  </a:lnTo>
                  <a:lnTo>
                    <a:pt x="6812812" y="1267290"/>
                  </a:lnTo>
                  <a:lnTo>
                    <a:pt x="6851454" y="1267290"/>
                  </a:lnTo>
                  <a:lnTo>
                    <a:pt x="6887680" y="1267290"/>
                  </a:lnTo>
                  <a:lnTo>
                    <a:pt x="6922093" y="1279363"/>
                  </a:lnTo>
                  <a:lnTo>
                    <a:pt x="6922093" y="1267290"/>
                  </a:lnTo>
                  <a:lnTo>
                    <a:pt x="6887680" y="1252799"/>
                  </a:lnTo>
                  <a:lnTo>
                    <a:pt x="6845415" y="1236497"/>
                  </a:lnTo>
                  <a:lnTo>
                    <a:pt x="6806776" y="1222006"/>
                  </a:lnTo>
                  <a:lnTo>
                    <a:pt x="6798927" y="1185177"/>
                  </a:lnTo>
                  <a:lnTo>
                    <a:pt x="6788664" y="1160423"/>
                  </a:lnTo>
                  <a:lnTo>
                    <a:pt x="6778399" y="1139896"/>
                  </a:lnTo>
                  <a:lnTo>
                    <a:pt x="6768134" y="1110915"/>
                  </a:lnTo>
                  <a:lnTo>
                    <a:pt x="6812812" y="1069858"/>
                  </a:lnTo>
                  <a:lnTo>
                    <a:pt x="6812812" y="1002237"/>
                  </a:lnTo>
                  <a:lnTo>
                    <a:pt x="6820662" y="1002237"/>
                  </a:lnTo>
                  <a:lnTo>
                    <a:pt x="6826698" y="1002237"/>
                  </a:lnTo>
                  <a:lnTo>
                    <a:pt x="6830926" y="1002237"/>
                  </a:lnTo>
                  <a:lnTo>
                    <a:pt x="6830926" y="1003445"/>
                  </a:lnTo>
                  <a:lnTo>
                    <a:pt x="6836963" y="1007671"/>
                  </a:lnTo>
                  <a:lnTo>
                    <a:pt x="6844812" y="1028198"/>
                  </a:lnTo>
                  <a:lnTo>
                    <a:pt x="6850849" y="1050538"/>
                  </a:lnTo>
                  <a:lnTo>
                    <a:pt x="6864737" y="1066840"/>
                  </a:lnTo>
                  <a:lnTo>
                    <a:pt x="6891301" y="1052349"/>
                  </a:lnTo>
                  <a:lnTo>
                    <a:pt x="6921491" y="1046310"/>
                  </a:lnTo>
                  <a:lnTo>
                    <a:pt x="6961941" y="1046310"/>
                  </a:lnTo>
                  <a:lnTo>
                    <a:pt x="6982470" y="1075292"/>
                  </a:lnTo>
                  <a:lnTo>
                    <a:pt x="7015073" y="1104271"/>
                  </a:lnTo>
                  <a:lnTo>
                    <a:pt x="7045260" y="1124800"/>
                  </a:lnTo>
                  <a:lnTo>
                    <a:pt x="7045260" y="1108499"/>
                  </a:lnTo>
                  <a:lnTo>
                    <a:pt x="7021110" y="1081934"/>
                  </a:lnTo>
                  <a:lnTo>
                    <a:pt x="7002998" y="1051141"/>
                  </a:lnTo>
                  <a:lnTo>
                    <a:pt x="6992733" y="1010086"/>
                  </a:lnTo>
                  <a:lnTo>
                    <a:pt x="6982470" y="970842"/>
                  </a:lnTo>
                  <a:lnTo>
                    <a:pt x="6974621" y="927371"/>
                  </a:lnTo>
                  <a:lnTo>
                    <a:pt x="7021110" y="912880"/>
                  </a:lnTo>
                  <a:lnTo>
                    <a:pt x="7071827" y="902616"/>
                  </a:lnTo>
                  <a:lnTo>
                    <a:pt x="7085712" y="935823"/>
                  </a:lnTo>
                  <a:lnTo>
                    <a:pt x="7091749" y="935823"/>
                  </a:lnTo>
                  <a:lnTo>
                    <a:pt x="7099598" y="902616"/>
                  </a:lnTo>
                  <a:lnTo>
                    <a:pt x="7105637" y="867597"/>
                  </a:lnTo>
                  <a:lnTo>
                    <a:pt x="7115900" y="830768"/>
                  </a:lnTo>
                  <a:lnTo>
                    <a:pt x="7148503" y="812052"/>
                  </a:lnTo>
                  <a:lnTo>
                    <a:pt x="7172653" y="791524"/>
                  </a:lnTo>
                  <a:lnTo>
                    <a:pt x="7201030" y="769186"/>
                  </a:lnTo>
                  <a:lnTo>
                    <a:pt x="7229407" y="757111"/>
                  </a:lnTo>
                  <a:lnTo>
                    <a:pt x="7262010" y="745035"/>
                  </a:lnTo>
                  <a:lnTo>
                    <a:pt x="7304272" y="745035"/>
                  </a:lnTo>
                  <a:lnTo>
                    <a:pt x="7308499" y="730545"/>
                  </a:lnTo>
                  <a:lnTo>
                    <a:pt x="7314537" y="720282"/>
                  </a:lnTo>
                  <a:lnTo>
                    <a:pt x="7318763" y="710017"/>
                  </a:lnTo>
                  <a:lnTo>
                    <a:pt x="7324800" y="699754"/>
                  </a:lnTo>
                  <a:lnTo>
                    <a:pt x="7347140" y="699754"/>
                  </a:lnTo>
                  <a:lnTo>
                    <a:pt x="7375517" y="699754"/>
                  </a:lnTo>
                  <a:lnTo>
                    <a:pt x="7403894" y="699754"/>
                  </a:lnTo>
                  <a:lnTo>
                    <a:pt x="7424421" y="699754"/>
                  </a:lnTo>
                  <a:lnTo>
                    <a:pt x="7434684" y="699754"/>
                  </a:lnTo>
                  <a:lnTo>
                    <a:pt x="7448570" y="687679"/>
                  </a:lnTo>
                  <a:lnTo>
                    <a:pt x="7462458" y="677414"/>
                  </a:lnTo>
                  <a:lnTo>
                    <a:pt x="7476344" y="662924"/>
                  </a:lnTo>
                  <a:lnTo>
                    <a:pt x="7488419" y="652661"/>
                  </a:lnTo>
                  <a:lnTo>
                    <a:pt x="7498684" y="656887"/>
                  </a:lnTo>
                  <a:lnTo>
                    <a:pt x="7504720" y="656887"/>
                  </a:lnTo>
                  <a:lnTo>
                    <a:pt x="7516796" y="658698"/>
                  </a:lnTo>
                  <a:lnTo>
                    <a:pt x="7527059" y="658698"/>
                  </a:lnTo>
                  <a:lnTo>
                    <a:pt x="7527059" y="619453"/>
                  </a:lnTo>
                  <a:lnTo>
                    <a:pt x="7557248" y="604964"/>
                  </a:lnTo>
                  <a:lnTo>
                    <a:pt x="7583812" y="590474"/>
                  </a:lnTo>
                  <a:lnTo>
                    <a:pt x="7607963" y="571757"/>
                  </a:lnTo>
                  <a:lnTo>
                    <a:pt x="7628490" y="551229"/>
                  </a:lnTo>
                  <a:close/>
                  <a:moveTo>
                    <a:pt x="1875891" y="498704"/>
                  </a:moveTo>
                  <a:lnTo>
                    <a:pt x="1912720" y="508968"/>
                  </a:lnTo>
                  <a:lnTo>
                    <a:pt x="1936870" y="527685"/>
                  </a:lnTo>
                  <a:lnTo>
                    <a:pt x="1957398" y="543987"/>
                  </a:lnTo>
                  <a:lnTo>
                    <a:pt x="1979738" y="566325"/>
                  </a:lnTo>
                  <a:lnTo>
                    <a:pt x="2000266" y="582626"/>
                  </a:lnTo>
                  <a:lnTo>
                    <a:pt x="2000266" y="576589"/>
                  </a:lnTo>
                  <a:lnTo>
                    <a:pt x="2012341" y="576589"/>
                  </a:lnTo>
                  <a:lnTo>
                    <a:pt x="2012341" y="582626"/>
                  </a:lnTo>
                  <a:lnTo>
                    <a:pt x="2014151" y="591078"/>
                  </a:lnTo>
                  <a:lnTo>
                    <a:pt x="2022000" y="601343"/>
                  </a:lnTo>
                  <a:lnTo>
                    <a:pt x="2026227" y="615834"/>
                  </a:lnTo>
                  <a:lnTo>
                    <a:pt x="2011738" y="615834"/>
                  </a:lnTo>
                  <a:lnTo>
                    <a:pt x="2003889" y="615834"/>
                  </a:lnTo>
                  <a:lnTo>
                    <a:pt x="2003889" y="620060"/>
                  </a:lnTo>
                  <a:lnTo>
                    <a:pt x="1999663" y="620060"/>
                  </a:lnTo>
                  <a:lnTo>
                    <a:pt x="1993624" y="620060"/>
                  </a:lnTo>
                  <a:lnTo>
                    <a:pt x="1985775" y="624286"/>
                  </a:lnTo>
                  <a:lnTo>
                    <a:pt x="1957398" y="601946"/>
                  </a:lnTo>
                  <a:lnTo>
                    <a:pt x="1929023" y="591683"/>
                  </a:lnTo>
                  <a:lnTo>
                    <a:pt x="1894608" y="583231"/>
                  </a:lnTo>
                  <a:lnTo>
                    <a:pt x="1862005" y="566929"/>
                  </a:lnTo>
                  <a:lnTo>
                    <a:pt x="1874080" y="556665"/>
                  </a:lnTo>
                  <a:lnTo>
                    <a:pt x="1875891" y="544589"/>
                  </a:lnTo>
                  <a:lnTo>
                    <a:pt x="1874080" y="534327"/>
                  </a:lnTo>
                  <a:lnTo>
                    <a:pt x="1874080" y="519231"/>
                  </a:lnTo>
                  <a:close/>
                  <a:moveTo>
                    <a:pt x="4341650" y="484215"/>
                  </a:moveTo>
                  <a:lnTo>
                    <a:pt x="4349498" y="484215"/>
                  </a:lnTo>
                  <a:lnTo>
                    <a:pt x="4355535" y="486025"/>
                  </a:lnTo>
                  <a:lnTo>
                    <a:pt x="4359762" y="490251"/>
                  </a:lnTo>
                  <a:lnTo>
                    <a:pt x="4363988" y="494477"/>
                  </a:lnTo>
                  <a:lnTo>
                    <a:pt x="4365800" y="498704"/>
                  </a:lnTo>
                  <a:lnTo>
                    <a:pt x="4365800" y="501119"/>
                  </a:lnTo>
                  <a:lnTo>
                    <a:pt x="4365800" y="505345"/>
                  </a:lnTo>
                  <a:lnTo>
                    <a:pt x="4370026" y="513797"/>
                  </a:lnTo>
                  <a:lnTo>
                    <a:pt x="4355535" y="513797"/>
                  </a:lnTo>
                  <a:lnTo>
                    <a:pt x="4349498" y="515610"/>
                  </a:lnTo>
                  <a:lnTo>
                    <a:pt x="4341650" y="515610"/>
                  </a:lnTo>
                  <a:lnTo>
                    <a:pt x="4335612" y="519836"/>
                  </a:lnTo>
                  <a:lnTo>
                    <a:pt x="4323536" y="519836"/>
                  </a:lnTo>
                  <a:lnTo>
                    <a:pt x="4323536" y="513797"/>
                  </a:lnTo>
                  <a:lnTo>
                    <a:pt x="4317500" y="513797"/>
                  </a:lnTo>
                  <a:lnTo>
                    <a:pt x="4317500" y="487233"/>
                  </a:lnTo>
                  <a:lnTo>
                    <a:pt x="4327764" y="487233"/>
                  </a:lnTo>
                  <a:lnTo>
                    <a:pt x="4338027" y="485420"/>
                  </a:lnTo>
                  <a:lnTo>
                    <a:pt x="4341650" y="485420"/>
                  </a:lnTo>
                  <a:close/>
                  <a:moveTo>
                    <a:pt x="1985775" y="466101"/>
                  </a:moveTo>
                  <a:lnTo>
                    <a:pt x="2018378" y="466101"/>
                  </a:lnTo>
                  <a:lnTo>
                    <a:pt x="2018378" y="472139"/>
                  </a:lnTo>
                  <a:lnTo>
                    <a:pt x="2012341" y="472139"/>
                  </a:lnTo>
                  <a:lnTo>
                    <a:pt x="2004491" y="472139"/>
                  </a:lnTo>
                  <a:lnTo>
                    <a:pt x="2000266" y="476365"/>
                  </a:lnTo>
                  <a:lnTo>
                    <a:pt x="1998455" y="476365"/>
                  </a:lnTo>
                  <a:lnTo>
                    <a:pt x="1994229" y="476365"/>
                  </a:lnTo>
                  <a:lnTo>
                    <a:pt x="1990003" y="472139"/>
                  </a:lnTo>
                  <a:close/>
                  <a:moveTo>
                    <a:pt x="5344471" y="414781"/>
                  </a:moveTo>
                  <a:lnTo>
                    <a:pt x="5368622" y="414781"/>
                  </a:lnTo>
                  <a:lnTo>
                    <a:pt x="5376471" y="443763"/>
                  </a:lnTo>
                  <a:lnTo>
                    <a:pt x="5382507" y="462478"/>
                  </a:lnTo>
                  <a:lnTo>
                    <a:pt x="5396998" y="470932"/>
                  </a:lnTo>
                  <a:lnTo>
                    <a:pt x="5421149" y="481194"/>
                  </a:lnTo>
                  <a:lnTo>
                    <a:pt x="5410884" y="524062"/>
                  </a:lnTo>
                  <a:lnTo>
                    <a:pt x="5396395" y="566929"/>
                  </a:lnTo>
                  <a:lnTo>
                    <a:pt x="5375866" y="597720"/>
                  </a:lnTo>
                  <a:lnTo>
                    <a:pt x="5375866" y="558475"/>
                  </a:lnTo>
                  <a:lnTo>
                    <a:pt x="5329377" y="558475"/>
                  </a:lnTo>
                  <a:lnTo>
                    <a:pt x="5333603" y="513194"/>
                  </a:lnTo>
                  <a:lnTo>
                    <a:pt x="5337829" y="470327"/>
                  </a:lnTo>
                  <a:close/>
                  <a:moveTo>
                    <a:pt x="7582001" y="322407"/>
                  </a:moveTo>
                  <a:lnTo>
                    <a:pt x="7583209" y="322407"/>
                  </a:lnTo>
                  <a:lnTo>
                    <a:pt x="7591058" y="322407"/>
                  </a:lnTo>
                  <a:lnTo>
                    <a:pt x="7591058" y="330859"/>
                  </a:lnTo>
                  <a:lnTo>
                    <a:pt x="7592869" y="341123"/>
                  </a:lnTo>
                  <a:lnTo>
                    <a:pt x="7597097" y="345349"/>
                  </a:lnTo>
                  <a:lnTo>
                    <a:pt x="7601323" y="351386"/>
                  </a:lnTo>
                  <a:lnTo>
                    <a:pt x="7605549" y="355614"/>
                  </a:lnTo>
                  <a:lnTo>
                    <a:pt x="7611586" y="361651"/>
                  </a:lnTo>
                  <a:lnTo>
                    <a:pt x="7619435" y="355614"/>
                  </a:lnTo>
                  <a:lnTo>
                    <a:pt x="7621246" y="347160"/>
                  </a:lnTo>
                  <a:lnTo>
                    <a:pt x="7625472" y="345349"/>
                  </a:lnTo>
                  <a:lnTo>
                    <a:pt x="7633321" y="345349"/>
                  </a:lnTo>
                  <a:lnTo>
                    <a:pt x="7643586" y="341123"/>
                  </a:lnTo>
                  <a:lnTo>
                    <a:pt x="7649622" y="361651"/>
                  </a:lnTo>
                  <a:lnTo>
                    <a:pt x="7661698" y="376142"/>
                  </a:lnTo>
                  <a:lnTo>
                    <a:pt x="7671962" y="390630"/>
                  </a:lnTo>
                  <a:lnTo>
                    <a:pt x="7677999" y="409347"/>
                  </a:lnTo>
                  <a:lnTo>
                    <a:pt x="7682225" y="434103"/>
                  </a:lnTo>
                  <a:lnTo>
                    <a:pt x="7682225" y="438329"/>
                  </a:lnTo>
                  <a:lnTo>
                    <a:pt x="7677999" y="442555"/>
                  </a:lnTo>
                  <a:lnTo>
                    <a:pt x="7677999" y="444366"/>
                  </a:lnTo>
                  <a:lnTo>
                    <a:pt x="7677999" y="448592"/>
                  </a:lnTo>
                  <a:lnTo>
                    <a:pt x="7677999" y="452818"/>
                  </a:lnTo>
                  <a:lnTo>
                    <a:pt x="7676189" y="458856"/>
                  </a:lnTo>
                  <a:lnTo>
                    <a:pt x="7653848" y="473347"/>
                  </a:lnTo>
                  <a:lnTo>
                    <a:pt x="7621246" y="487836"/>
                  </a:lnTo>
                  <a:lnTo>
                    <a:pt x="7582606" y="496288"/>
                  </a:lnTo>
                  <a:lnTo>
                    <a:pt x="7543965" y="502327"/>
                  </a:lnTo>
                  <a:lnTo>
                    <a:pt x="7511362" y="506553"/>
                  </a:lnTo>
                  <a:lnTo>
                    <a:pt x="7515588" y="487836"/>
                  </a:lnTo>
                  <a:lnTo>
                    <a:pt x="7519814" y="481799"/>
                  </a:lnTo>
                  <a:lnTo>
                    <a:pt x="7524040" y="473347"/>
                  </a:lnTo>
                  <a:lnTo>
                    <a:pt x="7525853" y="471535"/>
                  </a:lnTo>
                  <a:lnTo>
                    <a:pt x="7530079" y="471535"/>
                  </a:lnTo>
                  <a:lnTo>
                    <a:pt x="7537928" y="467309"/>
                  </a:lnTo>
                  <a:lnTo>
                    <a:pt x="7539739" y="467309"/>
                  </a:lnTo>
                  <a:lnTo>
                    <a:pt x="7543965" y="463082"/>
                  </a:lnTo>
                  <a:lnTo>
                    <a:pt x="7551814" y="458856"/>
                  </a:lnTo>
                  <a:lnTo>
                    <a:pt x="7562079" y="429875"/>
                  </a:lnTo>
                  <a:lnTo>
                    <a:pt x="7562079" y="400895"/>
                  </a:lnTo>
                  <a:lnTo>
                    <a:pt x="7557853" y="374329"/>
                  </a:lnTo>
                  <a:lnTo>
                    <a:pt x="7563889" y="351991"/>
                  </a:lnTo>
                  <a:lnTo>
                    <a:pt x="7582001" y="331464"/>
                  </a:lnTo>
                  <a:close/>
                  <a:moveTo>
                    <a:pt x="2138526" y="307916"/>
                  </a:moveTo>
                  <a:lnTo>
                    <a:pt x="2142752" y="307916"/>
                  </a:lnTo>
                  <a:lnTo>
                    <a:pt x="2149998" y="307916"/>
                  </a:lnTo>
                  <a:lnTo>
                    <a:pt x="2188638" y="350783"/>
                  </a:lnTo>
                  <a:lnTo>
                    <a:pt x="2237542" y="383386"/>
                  </a:lnTo>
                  <a:lnTo>
                    <a:pt x="2298522" y="408140"/>
                  </a:lnTo>
                  <a:lnTo>
                    <a:pt x="2302747" y="443158"/>
                  </a:lnTo>
                  <a:lnTo>
                    <a:pt x="2313012" y="469724"/>
                  </a:lnTo>
                  <a:lnTo>
                    <a:pt x="2323277" y="484215"/>
                  </a:lnTo>
                  <a:lnTo>
                    <a:pt x="2337766" y="498704"/>
                  </a:lnTo>
                  <a:lnTo>
                    <a:pt x="2352256" y="519231"/>
                  </a:lnTo>
                  <a:lnTo>
                    <a:pt x="2328106" y="523459"/>
                  </a:lnTo>
                  <a:lnTo>
                    <a:pt x="2303955" y="527685"/>
                  </a:lnTo>
                  <a:lnTo>
                    <a:pt x="2281617" y="537948"/>
                  </a:lnTo>
                  <a:lnTo>
                    <a:pt x="2267126" y="552439"/>
                  </a:lnTo>
                  <a:lnTo>
                    <a:pt x="2265316" y="558475"/>
                  </a:lnTo>
                  <a:lnTo>
                    <a:pt x="2261090" y="566929"/>
                  </a:lnTo>
                  <a:lnTo>
                    <a:pt x="2256864" y="572966"/>
                  </a:lnTo>
                  <a:lnTo>
                    <a:pt x="2252636" y="577192"/>
                  </a:lnTo>
                  <a:lnTo>
                    <a:pt x="2246599" y="583231"/>
                  </a:lnTo>
                  <a:lnTo>
                    <a:pt x="2224259" y="587457"/>
                  </a:lnTo>
                  <a:lnTo>
                    <a:pt x="2194072" y="591683"/>
                  </a:lnTo>
                  <a:lnTo>
                    <a:pt x="2157243" y="587457"/>
                  </a:lnTo>
                  <a:lnTo>
                    <a:pt x="2128866" y="583231"/>
                  </a:lnTo>
                  <a:lnTo>
                    <a:pt x="2122829" y="562701"/>
                  </a:lnTo>
                  <a:lnTo>
                    <a:pt x="2118601" y="548213"/>
                  </a:lnTo>
                  <a:lnTo>
                    <a:pt x="2114375" y="537948"/>
                  </a:lnTo>
                  <a:lnTo>
                    <a:pt x="2104112" y="519231"/>
                  </a:lnTo>
                  <a:lnTo>
                    <a:pt x="2150601" y="504742"/>
                  </a:lnTo>
                  <a:lnTo>
                    <a:pt x="2150601" y="498704"/>
                  </a:lnTo>
                  <a:lnTo>
                    <a:pt x="2113772" y="494477"/>
                  </a:lnTo>
                  <a:lnTo>
                    <a:pt x="2089622" y="486025"/>
                  </a:lnTo>
                  <a:lnTo>
                    <a:pt x="2071509" y="471535"/>
                  </a:lnTo>
                  <a:lnTo>
                    <a:pt x="2069697" y="461272"/>
                  </a:lnTo>
                  <a:lnTo>
                    <a:pt x="2061850" y="451007"/>
                  </a:lnTo>
                  <a:lnTo>
                    <a:pt x="2057622" y="440742"/>
                  </a:lnTo>
                  <a:lnTo>
                    <a:pt x="2057622" y="428669"/>
                  </a:lnTo>
                  <a:lnTo>
                    <a:pt x="2057622" y="422630"/>
                  </a:lnTo>
                  <a:lnTo>
                    <a:pt x="2057622" y="414178"/>
                  </a:lnTo>
                  <a:lnTo>
                    <a:pt x="2061850" y="414178"/>
                  </a:lnTo>
                  <a:lnTo>
                    <a:pt x="2066076" y="412366"/>
                  </a:lnTo>
                  <a:lnTo>
                    <a:pt x="2070302" y="412366"/>
                  </a:lnTo>
                  <a:lnTo>
                    <a:pt x="2072113" y="412366"/>
                  </a:lnTo>
                  <a:lnTo>
                    <a:pt x="2079962" y="408140"/>
                  </a:lnTo>
                  <a:lnTo>
                    <a:pt x="2082980" y="398480"/>
                  </a:lnTo>
                  <a:lnTo>
                    <a:pt x="2082980" y="386404"/>
                  </a:lnTo>
                  <a:lnTo>
                    <a:pt x="2082980" y="380368"/>
                  </a:lnTo>
                  <a:lnTo>
                    <a:pt x="2084791" y="376142"/>
                  </a:lnTo>
                  <a:lnTo>
                    <a:pt x="2089019" y="370103"/>
                  </a:lnTo>
                  <a:lnTo>
                    <a:pt x="2093245" y="370103"/>
                  </a:lnTo>
                  <a:lnTo>
                    <a:pt x="2097471" y="365877"/>
                  </a:lnTo>
                  <a:lnTo>
                    <a:pt x="2099282" y="365877"/>
                  </a:lnTo>
                  <a:lnTo>
                    <a:pt x="2103508" y="365877"/>
                  </a:lnTo>
                  <a:lnTo>
                    <a:pt x="2109546" y="361651"/>
                  </a:lnTo>
                  <a:lnTo>
                    <a:pt x="2113772" y="347160"/>
                  </a:lnTo>
                  <a:lnTo>
                    <a:pt x="2117999" y="336897"/>
                  </a:lnTo>
                  <a:lnTo>
                    <a:pt x="2122224" y="326633"/>
                  </a:lnTo>
                  <a:lnTo>
                    <a:pt x="2128263" y="316370"/>
                  </a:lnTo>
                  <a:lnTo>
                    <a:pt x="2132489" y="312142"/>
                  </a:lnTo>
                  <a:lnTo>
                    <a:pt x="2136715" y="312142"/>
                  </a:lnTo>
                  <a:close/>
                  <a:moveTo>
                    <a:pt x="4240220" y="268671"/>
                  </a:moveTo>
                  <a:lnTo>
                    <a:pt x="4250484" y="272899"/>
                  </a:lnTo>
                  <a:lnTo>
                    <a:pt x="4260746" y="274710"/>
                  </a:lnTo>
                  <a:lnTo>
                    <a:pt x="4266785" y="278936"/>
                  </a:lnTo>
                  <a:lnTo>
                    <a:pt x="4278858" y="283162"/>
                  </a:lnTo>
                  <a:lnTo>
                    <a:pt x="4278858" y="293427"/>
                  </a:lnTo>
                  <a:lnTo>
                    <a:pt x="4280671" y="301879"/>
                  </a:lnTo>
                  <a:lnTo>
                    <a:pt x="4280671" y="307916"/>
                  </a:lnTo>
                  <a:lnTo>
                    <a:pt x="4284896" y="316370"/>
                  </a:lnTo>
                  <a:lnTo>
                    <a:pt x="4260746" y="316370"/>
                  </a:lnTo>
                  <a:lnTo>
                    <a:pt x="4256519" y="307916"/>
                  </a:lnTo>
                  <a:lnTo>
                    <a:pt x="4252295" y="301879"/>
                  </a:lnTo>
                  <a:lnTo>
                    <a:pt x="4246256" y="293427"/>
                  </a:lnTo>
                  <a:lnTo>
                    <a:pt x="4242029" y="289201"/>
                  </a:lnTo>
                  <a:lnTo>
                    <a:pt x="4242029" y="278936"/>
                  </a:lnTo>
                  <a:close/>
                  <a:moveTo>
                    <a:pt x="5226738" y="221580"/>
                  </a:moveTo>
                  <a:lnTo>
                    <a:pt x="5238813" y="240295"/>
                  </a:lnTo>
                  <a:lnTo>
                    <a:pt x="5249078" y="275313"/>
                  </a:lnTo>
                  <a:lnTo>
                    <a:pt x="5263567" y="307916"/>
                  </a:lnTo>
                  <a:lnTo>
                    <a:pt x="5281681" y="340519"/>
                  </a:lnTo>
                  <a:lnTo>
                    <a:pt x="5291943" y="355009"/>
                  </a:lnTo>
                  <a:lnTo>
                    <a:pt x="5297982" y="346557"/>
                  </a:lnTo>
                  <a:lnTo>
                    <a:pt x="5302208" y="344747"/>
                  </a:lnTo>
                  <a:lnTo>
                    <a:pt x="5310057" y="344747"/>
                  </a:lnTo>
                  <a:lnTo>
                    <a:pt x="5316094" y="340519"/>
                  </a:lnTo>
                  <a:lnTo>
                    <a:pt x="5330585" y="340519"/>
                  </a:lnTo>
                  <a:lnTo>
                    <a:pt x="5330585" y="346557"/>
                  </a:lnTo>
                  <a:lnTo>
                    <a:pt x="5338434" y="346557"/>
                  </a:lnTo>
                  <a:lnTo>
                    <a:pt x="5338434" y="368895"/>
                  </a:lnTo>
                  <a:lnTo>
                    <a:pt x="5283491" y="374934"/>
                  </a:lnTo>
                  <a:lnTo>
                    <a:pt x="5277455" y="432290"/>
                  </a:lnTo>
                  <a:lnTo>
                    <a:pt x="5259341" y="479384"/>
                  </a:lnTo>
                  <a:lnTo>
                    <a:pt x="5244852" y="526477"/>
                  </a:lnTo>
                  <a:lnTo>
                    <a:pt x="5238813" y="565722"/>
                  </a:lnTo>
                  <a:lnTo>
                    <a:pt x="5234587" y="604966"/>
                  </a:lnTo>
                  <a:lnTo>
                    <a:pt x="5234587" y="637569"/>
                  </a:lnTo>
                  <a:lnTo>
                    <a:pt x="5226738" y="668361"/>
                  </a:lnTo>
                  <a:lnTo>
                    <a:pt x="5220701" y="668361"/>
                  </a:lnTo>
                  <a:lnTo>
                    <a:pt x="5220701" y="662322"/>
                  </a:lnTo>
                  <a:lnTo>
                    <a:pt x="5210436" y="647832"/>
                  </a:lnTo>
                  <a:lnTo>
                    <a:pt x="5192324" y="629117"/>
                  </a:lnTo>
                  <a:lnTo>
                    <a:pt x="5171797" y="604361"/>
                  </a:lnTo>
                  <a:lnTo>
                    <a:pt x="5153683" y="579608"/>
                  </a:lnTo>
                  <a:lnTo>
                    <a:pt x="5139194" y="554854"/>
                  </a:lnTo>
                  <a:lnTo>
                    <a:pt x="5131345" y="532514"/>
                  </a:lnTo>
                  <a:lnTo>
                    <a:pt x="5135571" y="518025"/>
                  </a:lnTo>
                  <a:lnTo>
                    <a:pt x="5143420" y="513797"/>
                  </a:lnTo>
                  <a:lnTo>
                    <a:pt x="5149457" y="513797"/>
                  </a:lnTo>
                  <a:lnTo>
                    <a:pt x="5153683" y="513797"/>
                  </a:lnTo>
                  <a:lnTo>
                    <a:pt x="5157909" y="513797"/>
                  </a:lnTo>
                  <a:lnTo>
                    <a:pt x="5159721" y="513797"/>
                  </a:lnTo>
                  <a:lnTo>
                    <a:pt x="5163948" y="513797"/>
                  </a:lnTo>
                  <a:lnTo>
                    <a:pt x="5168174" y="513194"/>
                  </a:lnTo>
                  <a:lnTo>
                    <a:pt x="5174212" y="504742"/>
                  </a:lnTo>
                  <a:lnTo>
                    <a:pt x="5168174" y="504742"/>
                  </a:lnTo>
                  <a:lnTo>
                    <a:pt x="5168174" y="498704"/>
                  </a:lnTo>
                  <a:lnTo>
                    <a:pt x="5135571" y="494477"/>
                  </a:lnTo>
                  <a:lnTo>
                    <a:pt x="5117459" y="484215"/>
                  </a:lnTo>
                  <a:lnTo>
                    <a:pt x="5102968" y="465498"/>
                  </a:lnTo>
                  <a:lnTo>
                    <a:pt x="5117459" y="461272"/>
                  </a:lnTo>
                  <a:lnTo>
                    <a:pt x="5129532" y="457044"/>
                  </a:lnTo>
                  <a:lnTo>
                    <a:pt x="5135571" y="455233"/>
                  </a:lnTo>
                  <a:lnTo>
                    <a:pt x="5143420" y="451007"/>
                  </a:lnTo>
                  <a:lnTo>
                    <a:pt x="5149457" y="446781"/>
                  </a:lnTo>
                  <a:lnTo>
                    <a:pt x="5157306" y="440742"/>
                  </a:lnTo>
                  <a:lnTo>
                    <a:pt x="5157306" y="432290"/>
                  </a:lnTo>
                  <a:lnTo>
                    <a:pt x="5128929" y="432290"/>
                  </a:lnTo>
                  <a:lnTo>
                    <a:pt x="5121080" y="436516"/>
                  </a:lnTo>
                  <a:lnTo>
                    <a:pt x="5115043" y="436516"/>
                  </a:lnTo>
                  <a:lnTo>
                    <a:pt x="5107194" y="440742"/>
                  </a:lnTo>
                  <a:lnTo>
                    <a:pt x="5096931" y="440742"/>
                  </a:lnTo>
                  <a:lnTo>
                    <a:pt x="5078817" y="408140"/>
                  </a:lnTo>
                  <a:lnTo>
                    <a:pt x="5058290" y="375537"/>
                  </a:lnTo>
                  <a:lnTo>
                    <a:pt x="5060100" y="365274"/>
                  </a:lnTo>
                  <a:lnTo>
                    <a:pt x="5060100" y="359235"/>
                  </a:lnTo>
                  <a:lnTo>
                    <a:pt x="5064326" y="355009"/>
                  </a:lnTo>
                  <a:lnTo>
                    <a:pt x="5068554" y="346557"/>
                  </a:lnTo>
                  <a:lnTo>
                    <a:pt x="5068554" y="340519"/>
                  </a:lnTo>
                  <a:lnTo>
                    <a:pt x="5072781" y="330256"/>
                  </a:lnTo>
                  <a:lnTo>
                    <a:pt x="5064931" y="330256"/>
                  </a:lnTo>
                  <a:lnTo>
                    <a:pt x="5064931" y="321804"/>
                  </a:lnTo>
                  <a:lnTo>
                    <a:pt x="5058893" y="326030"/>
                  </a:lnTo>
                  <a:lnTo>
                    <a:pt x="5054680" y="326030"/>
                  </a:lnTo>
                  <a:lnTo>
                    <a:pt x="5050454" y="326030"/>
                  </a:lnTo>
                  <a:lnTo>
                    <a:pt x="5046228" y="326030"/>
                  </a:lnTo>
                  <a:lnTo>
                    <a:pt x="5046228" y="321804"/>
                  </a:lnTo>
                  <a:lnTo>
                    <a:pt x="5040192" y="315765"/>
                  </a:lnTo>
                  <a:lnTo>
                    <a:pt x="5035964" y="307313"/>
                  </a:lnTo>
                  <a:lnTo>
                    <a:pt x="5031737" y="301274"/>
                  </a:lnTo>
                  <a:lnTo>
                    <a:pt x="5029927" y="297048"/>
                  </a:lnTo>
                  <a:lnTo>
                    <a:pt x="5029927" y="286785"/>
                  </a:lnTo>
                  <a:lnTo>
                    <a:pt x="5025701" y="274710"/>
                  </a:lnTo>
                  <a:lnTo>
                    <a:pt x="5064326" y="249957"/>
                  </a:lnTo>
                  <a:lnTo>
                    <a:pt x="5102968" y="229427"/>
                  </a:lnTo>
                  <a:lnTo>
                    <a:pt x="5107194" y="239692"/>
                  </a:lnTo>
                  <a:lnTo>
                    <a:pt x="5111420" y="249957"/>
                  </a:lnTo>
                  <a:lnTo>
                    <a:pt x="5115646" y="254183"/>
                  </a:lnTo>
                  <a:lnTo>
                    <a:pt x="5121685" y="258409"/>
                  </a:lnTo>
                  <a:lnTo>
                    <a:pt x="5125911" y="258409"/>
                  </a:lnTo>
                  <a:lnTo>
                    <a:pt x="5130137" y="260219"/>
                  </a:lnTo>
                  <a:lnTo>
                    <a:pt x="5136174" y="264445"/>
                  </a:lnTo>
                  <a:lnTo>
                    <a:pt x="5144023" y="268671"/>
                  </a:lnTo>
                  <a:lnTo>
                    <a:pt x="5150062" y="289201"/>
                  </a:lnTo>
                  <a:lnTo>
                    <a:pt x="5154288" y="315765"/>
                  </a:lnTo>
                  <a:lnTo>
                    <a:pt x="5158514" y="340519"/>
                  </a:lnTo>
                  <a:lnTo>
                    <a:pt x="5174815" y="340519"/>
                  </a:lnTo>
                  <a:lnTo>
                    <a:pt x="5174815" y="321804"/>
                  </a:lnTo>
                  <a:lnTo>
                    <a:pt x="5168776" y="301274"/>
                  </a:lnTo>
                  <a:lnTo>
                    <a:pt x="5168776" y="274710"/>
                  </a:lnTo>
                  <a:lnTo>
                    <a:pt x="5174815" y="249957"/>
                  </a:lnTo>
                  <a:lnTo>
                    <a:pt x="5182664" y="229427"/>
                  </a:lnTo>
                  <a:close/>
                  <a:moveTo>
                    <a:pt x="7221557" y="203466"/>
                  </a:moveTo>
                  <a:lnTo>
                    <a:pt x="7231822" y="211918"/>
                  </a:lnTo>
                  <a:lnTo>
                    <a:pt x="7239670" y="217957"/>
                  </a:lnTo>
                  <a:lnTo>
                    <a:pt x="7249934" y="217957"/>
                  </a:lnTo>
                  <a:lnTo>
                    <a:pt x="7260199" y="217957"/>
                  </a:lnTo>
                  <a:lnTo>
                    <a:pt x="7278311" y="222183"/>
                  </a:lnTo>
                  <a:lnTo>
                    <a:pt x="7274085" y="230635"/>
                  </a:lnTo>
                  <a:lnTo>
                    <a:pt x="7274085" y="232447"/>
                  </a:lnTo>
                  <a:lnTo>
                    <a:pt x="7274085" y="236673"/>
                  </a:lnTo>
                  <a:lnTo>
                    <a:pt x="7272274" y="240900"/>
                  </a:lnTo>
                  <a:lnTo>
                    <a:pt x="7272274" y="245126"/>
                  </a:lnTo>
                  <a:lnTo>
                    <a:pt x="7245708" y="259616"/>
                  </a:lnTo>
                  <a:lnTo>
                    <a:pt x="7211295" y="265653"/>
                  </a:lnTo>
                  <a:lnTo>
                    <a:pt x="7174466" y="269879"/>
                  </a:lnTo>
                  <a:lnTo>
                    <a:pt x="7172653" y="261427"/>
                  </a:lnTo>
                  <a:lnTo>
                    <a:pt x="7172653" y="255390"/>
                  </a:lnTo>
                  <a:lnTo>
                    <a:pt x="7168427" y="246936"/>
                  </a:lnTo>
                  <a:lnTo>
                    <a:pt x="7168427" y="236673"/>
                  </a:lnTo>
                  <a:lnTo>
                    <a:pt x="7178692" y="230635"/>
                  </a:lnTo>
                  <a:lnTo>
                    <a:pt x="7186539" y="222183"/>
                  </a:lnTo>
                  <a:lnTo>
                    <a:pt x="7192578" y="217957"/>
                  </a:lnTo>
                  <a:lnTo>
                    <a:pt x="7200425" y="211918"/>
                  </a:lnTo>
                  <a:lnTo>
                    <a:pt x="7206464" y="207692"/>
                  </a:lnTo>
                  <a:close/>
                  <a:moveTo>
                    <a:pt x="6131772" y="203466"/>
                  </a:moveTo>
                  <a:lnTo>
                    <a:pt x="6160149" y="207692"/>
                  </a:lnTo>
                  <a:lnTo>
                    <a:pt x="6180678" y="217957"/>
                  </a:lnTo>
                  <a:lnTo>
                    <a:pt x="6201206" y="230032"/>
                  </a:lnTo>
                  <a:lnTo>
                    <a:pt x="6195167" y="236069"/>
                  </a:lnTo>
                  <a:lnTo>
                    <a:pt x="6190941" y="246333"/>
                  </a:lnTo>
                  <a:lnTo>
                    <a:pt x="6184904" y="250559"/>
                  </a:lnTo>
                  <a:lnTo>
                    <a:pt x="6174640" y="254785"/>
                  </a:lnTo>
                  <a:lnTo>
                    <a:pt x="6162564" y="259012"/>
                  </a:lnTo>
                  <a:lnTo>
                    <a:pt x="6148075" y="259012"/>
                  </a:lnTo>
                  <a:lnTo>
                    <a:pt x="6137811" y="265050"/>
                  </a:lnTo>
                  <a:lnTo>
                    <a:pt x="6127548" y="265050"/>
                  </a:lnTo>
                  <a:lnTo>
                    <a:pt x="6117283" y="269276"/>
                  </a:lnTo>
                  <a:lnTo>
                    <a:pt x="6102792" y="269276"/>
                  </a:lnTo>
                  <a:lnTo>
                    <a:pt x="6102792" y="246936"/>
                  </a:lnTo>
                  <a:lnTo>
                    <a:pt x="6104603" y="232447"/>
                  </a:lnTo>
                  <a:lnTo>
                    <a:pt x="6119094" y="222183"/>
                  </a:lnTo>
                  <a:close/>
                  <a:moveTo>
                    <a:pt x="3413670" y="203466"/>
                  </a:moveTo>
                  <a:lnTo>
                    <a:pt x="3414272" y="203466"/>
                  </a:lnTo>
                  <a:lnTo>
                    <a:pt x="3442650" y="203466"/>
                  </a:lnTo>
                  <a:lnTo>
                    <a:pt x="3448688" y="222183"/>
                  </a:lnTo>
                  <a:lnTo>
                    <a:pt x="3456536" y="232447"/>
                  </a:lnTo>
                  <a:lnTo>
                    <a:pt x="3462575" y="246936"/>
                  </a:lnTo>
                  <a:lnTo>
                    <a:pt x="3466800" y="269276"/>
                  </a:lnTo>
                  <a:lnTo>
                    <a:pt x="3460762" y="269276"/>
                  </a:lnTo>
                  <a:lnTo>
                    <a:pt x="3438424" y="254785"/>
                  </a:lnTo>
                  <a:lnTo>
                    <a:pt x="3423932" y="240295"/>
                  </a:lnTo>
                  <a:lnTo>
                    <a:pt x="3413670" y="225806"/>
                  </a:lnTo>
                  <a:close/>
                  <a:moveTo>
                    <a:pt x="7410535" y="158185"/>
                  </a:moveTo>
                  <a:lnTo>
                    <a:pt x="7416572" y="158185"/>
                  </a:lnTo>
                  <a:lnTo>
                    <a:pt x="7424421" y="162411"/>
                  </a:lnTo>
                  <a:lnTo>
                    <a:pt x="7426232" y="162411"/>
                  </a:lnTo>
                  <a:lnTo>
                    <a:pt x="7430458" y="162411"/>
                  </a:lnTo>
                  <a:lnTo>
                    <a:pt x="7434686" y="164222"/>
                  </a:lnTo>
                  <a:lnTo>
                    <a:pt x="7426836" y="172676"/>
                  </a:lnTo>
                  <a:lnTo>
                    <a:pt x="7420798" y="178712"/>
                  </a:lnTo>
                  <a:lnTo>
                    <a:pt x="7416572" y="188977"/>
                  </a:lnTo>
                  <a:lnTo>
                    <a:pt x="7412346" y="197429"/>
                  </a:lnTo>
                  <a:lnTo>
                    <a:pt x="7410535" y="211918"/>
                  </a:lnTo>
                  <a:lnTo>
                    <a:pt x="7416572" y="211918"/>
                  </a:lnTo>
                  <a:lnTo>
                    <a:pt x="7424421" y="201655"/>
                  </a:lnTo>
                  <a:lnTo>
                    <a:pt x="7430458" y="193203"/>
                  </a:lnTo>
                  <a:lnTo>
                    <a:pt x="7438307" y="187164"/>
                  </a:lnTo>
                  <a:lnTo>
                    <a:pt x="7448572" y="182938"/>
                  </a:lnTo>
                  <a:lnTo>
                    <a:pt x="7469099" y="203466"/>
                  </a:lnTo>
                  <a:lnTo>
                    <a:pt x="7495665" y="222183"/>
                  </a:lnTo>
                  <a:lnTo>
                    <a:pt x="7511965" y="236673"/>
                  </a:lnTo>
                  <a:lnTo>
                    <a:pt x="7511965" y="283767"/>
                  </a:lnTo>
                  <a:lnTo>
                    <a:pt x="7524040" y="294030"/>
                  </a:lnTo>
                  <a:lnTo>
                    <a:pt x="7534305" y="302482"/>
                  </a:lnTo>
                  <a:lnTo>
                    <a:pt x="7544569" y="304295"/>
                  </a:lnTo>
                  <a:lnTo>
                    <a:pt x="7552419" y="318783"/>
                  </a:lnTo>
                  <a:lnTo>
                    <a:pt x="7558455" y="347765"/>
                  </a:lnTo>
                  <a:lnTo>
                    <a:pt x="7543965" y="366482"/>
                  </a:lnTo>
                  <a:lnTo>
                    <a:pt x="7537928" y="385197"/>
                  </a:lnTo>
                  <a:lnTo>
                    <a:pt x="7523437" y="395461"/>
                  </a:lnTo>
                  <a:lnTo>
                    <a:pt x="7505325" y="399687"/>
                  </a:lnTo>
                  <a:lnTo>
                    <a:pt x="7472720" y="401498"/>
                  </a:lnTo>
                  <a:lnTo>
                    <a:pt x="7448572" y="380971"/>
                  </a:lnTo>
                  <a:lnTo>
                    <a:pt x="7411743" y="362254"/>
                  </a:lnTo>
                  <a:lnTo>
                    <a:pt x="7373101" y="351991"/>
                  </a:lnTo>
                  <a:lnTo>
                    <a:pt x="7334462" y="337500"/>
                  </a:lnTo>
                  <a:lnTo>
                    <a:pt x="7300046" y="323011"/>
                  </a:lnTo>
                  <a:lnTo>
                    <a:pt x="7277708" y="302482"/>
                  </a:lnTo>
                  <a:lnTo>
                    <a:pt x="7292197" y="294030"/>
                  </a:lnTo>
                  <a:lnTo>
                    <a:pt x="7302462" y="287993"/>
                  </a:lnTo>
                  <a:lnTo>
                    <a:pt x="7310311" y="279539"/>
                  </a:lnTo>
                  <a:lnTo>
                    <a:pt x="7314537" y="269276"/>
                  </a:lnTo>
                  <a:lnTo>
                    <a:pt x="7316348" y="250559"/>
                  </a:lnTo>
                  <a:lnTo>
                    <a:pt x="7314537" y="244523"/>
                  </a:lnTo>
                  <a:lnTo>
                    <a:pt x="7310311" y="232447"/>
                  </a:lnTo>
                  <a:lnTo>
                    <a:pt x="7310311" y="217352"/>
                  </a:lnTo>
                  <a:lnTo>
                    <a:pt x="7310311" y="202863"/>
                  </a:lnTo>
                  <a:lnTo>
                    <a:pt x="7310311" y="201050"/>
                  </a:lnTo>
                  <a:lnTo>
                    <a:pt x="7314537" y="201050"/>
                  </a:lnTo>
                  <a:lnTo>
                    <a:pt x="7316348" y="196824"/>
                  </a:lnTo>
                  <a:lnTo>
                    <a:pt x="7348950" y="188372"/>
                  </a:lnTo>
                  <a:lnTo>
                    <a:pt x="7383366" y="172071"/>
                  </a:lnTo>
                  <a:close/>
                  <a:moveTo>
                    <a:pt x="6960130" y="149733"/>
                  </a:moveTo>
                  <a:lnTo>
                    <a:pt x="6980657" y="149733"/>
                  </a:lnTo>
                  <a:lnTo>
                    <a:pt x="7009034" y="178712"/>
                  </a:lnTo>
                  <a:lnTo>
                    <a:pt x="7045863" y="203466"/>
                  </a:lnTo>
                  <a:lnTo>
                    <a:pt x="7045863" y="211315"/>
                  </a:lnTo>
                  <a:lnTo>
                    <a:pt x="7038014" y="211315"/>
                  </a:lnTo>
                  <a:lnTo>
                    <a:pt x="7038014" y="221580"/>
                  </a:lnTo>
                  <a:lnTo>
                    <a:pt x="7003600" y="202863"/>
                  </a:lnTo>
                  <a:lnTo>
                    <a:pt x="6979450" y="178109"/>
                  </a:lnTo>
                  <a:close/>
                  <a:moveTo>
                    <a:pt x="6247694" y="139468"/>
                  </a:moveTo>
                  <a:lnTo>
                    <a:pt x="6276071" y="147920"/>
                  </a:lnTo>
                  <a:lnTo>
                    <a:pt x="6298409" y="153959"/>
                  </a:lnTo>
                  <a:lnTo>
                    <a:pt x="6318939" y="164222"/>
                  </a:lnTo>
                  <a:lnTo>
                    <a:pt x="6318939" y="182938"/>
                  </a:lnTo>
                  <a:lnTo>
                    <a:pt x="6300825" y="187164"/>
                  </a:lnTo>
                  <a:lnTo>
                    <a:pt x="6284523" y="193203"/>
                  </a:lnTo>
                  <a:lnTo>
                    <a:pt x="6257959" y="197429"/>
                  </a:lnTo>
                  <a:lnTo>
                    <a:pt x="6247694" y="201655"/>
                  </a:lnTo>
                  <a:lnTo>
                    <a:pt x="6241658" y="203466"/>
                  </a:lnTo>
                  <a:lnTo>
                    <a:pt x="6229582" y="203466"/>
                  </a:lnTo>
                  <a:lnTo>
                    <a:pt x="6219318" y="203466"/>
                  </a:lnTo>
                  <a:lnTo>
                    <a:pt x="6219318" y="182938"/>
                  </a:lnTo>
                  <a:lnTo>
                    <a:pt x="6227167" y="172676"/>
                  </a:lnTo>
                  <a:lnTo>
                    <a:pt x="6237430" y="158185"/>
                  </a:lnTo>
                  <a:close/>
                  <a:moveTo>
                    <a:pt x="5383112" y="118941"/>
                  </a:moveTo>
                  <a:lnTo>
                    <a:pt x="5383112" y="158185"/>
                  </a:lnTo>
                  <a:lnTo>
                    <a:pt x="5397601" y="158185"/>
                  </a:lnTo>
                  <a:lnTo>
                    <a:pt x="5405450" y="153959"/>
                  </a:lnTo>
                  <a:lnTo>
                    <a:pt x="5411489" y="153959"/>
                  </a:lnTo>
                  <a:lnTo>
                    <a:pt x="5419336" y="153959"/>
                  </a:lnTo>
                  <a:lnTo>
                    <a:pt x="5421149" y="153959"/>
                  </a:lnTo>
                  <a:lnTo>
                    <a:pt x="5428998" y="158185"/>
                  </a:lnTo>
                  <a:lnTo>
                    <a:pt x="5439261" y="164222"/>
                  </a:lnTo>
                  <a:lnTo>
                    <a:pt x="5439261" y="182938"/>
                  </a:lnTo>
                  <a:lnTo>
                    <a:pt x="5447110" y="187164"/>
                  </a:lnTo>
                  <a:lnTo>
                    <a:pt x="5457375" y="187164"/>
                  </a:lnTo>
                  <a:lnTo>
                    <a:pt x="5463412" y="182938"/>
                  </a:lnTo>
                  <a:lnTo>
                    <a:pt x="5475487" y="182938"/>
                  </a:lnTo>
                  <a:lnTo>
                    <a:pt x="5477298" y="178712"/>
                  </a:lnTo>
                  <a:lnTo>
                    <a:pt x="5485147" y="182938"/>
                  </a:lnTo>
                  <a:lnTo>
                    <a:pt x="5491186" y="188977"/>
                  </a:lnTo>
                  <a:lnTo>
                    <a:pt x="5499033" y="201050"/>
                  </a:lnTo>
                  <a:lnTo>
                    <a:pt x="5505072" y="211315"/>
                  </a:lnTo>
                  <a:lnTo>
                    <a:pt x="5494807" y="236069"/>
                  </a:lnTo>
                  <a:lnTo>
                    <a:pt x="5484544" y="260824"/>
                  </a:lnTo>
                  <a:lnTo>
                    <a:pt x="5476695" y="289804"/>
                  </a:lnTo>
                  <a:lnTo>
                    <a:pt x="5452544" y="289804"/>
                  </a:lnTo>
                  <a:lnTo>
                    <a:pt x="5434432" y="298256"/>
                  </a:lnTo>
                  <a:lnTo>
                    <a:pt x="5418131" y="308521"/>
                  </a:lnTo>
                  <a:lnTo>
                    <a:pt x="5389754" y="316973"/>
                  </a:lnTo>
                  <a:lnTo>
                    <a:pt x="5371640" y="302482"/>
                  </a:lnTo>
                  <a:lnTo>
                    <a:pt x="5347489" y="294030"/>
                  </a:lnTo>
                  <a:lnTo>
                    <a:pt x="5323340" y="283767"/>
                  </a:lnTo>
                  <a:lnTo>
                    <a:pt x="5319114" y="275313"/>
                  </a:lnTo>
                  <a:lnTo>
                    <a:pt x="5319114" y="269276"/>
                  </a:lnTo>
                  <a:lnTo>
                    <a:pt x="5314886" y="260824"/>
                  </a:lnTo>
                  <a:lnTo>
                    <a:pt x="5310660" y="250559"/>
                  </a:lnTo>
                  <a:lnTo>
                    <a:pt x="5300398" y="240295"/>
                  </a:lnTo>
                  <a:lnTo>
                    <a:pt x="5290133" y="230032"/>
                  </a:lnTo>
                  <a:lnTo>
                    <a:pt x="5282284" y="221580"/>
                  </a:lnTo>
                  <a:lnTo>
                    <a:pt x="5276247" y="207089"/>
                  </a:lnTo>
                  <a:lnTo>
                    <a:pt x="5272021" y="182336"/>
                  </a:lnTo>
                  <a:lnTo>
                    <a:pt x="5286510" y="163619"/>
                  </a:lnTo>
                  <a:lnTo>
                    <a:pt x="5296774" y="149128"/>
                  </a:lnTo>
                  <a:lnTo>
                    <a:pt x="5311265" y="149128"/>
                  </a:lnTo>
                  <a:lnTo>
                    <a:pt x="5323340" y="153354"/>
                  </a:lnTo>
                  <a:lnTo>
                    <a:pt x="5337829" y="157580"/>
                  </a:lnTo>
                  <a:lnTo>
                    <a:pt x="5352320" y="157580"/>
                  </a:lnTo>
                  <a:lnTo>
                    <a:pt x="5352320" y="132826"/>
                  </a:lnTo>
                  <a:lnTo>
                    <a:pt x="5358357" y="128600"/>
                  </a:lnTo>
                  <a:lnTo>
                    <a:pt x="5366206" y="124374"/>
                  </a:lnTo>
                  <a:lnTo>
                    <a:pt x="5368019" y="124374"/>
                  </a:lnTo>
                  <a:lnTo>
                    <a:pt x="5375866" y="120148"/>
                  </a:lnTo>
                  <a:close/>
                  <a:moveTo>
                    <a:pt x="6298409" y="92374"/>
                  </a:moveTo>
                  <a:lnTo>
                    <a:pt x="6326788" y="92374"/>
                  </a:lnTo>
                  <a:lnTo>
                    <a:pt x="6343089" y="111091"/>
                  </a:lnTo>
                  <a:lnTo>
                    <a:pt x="6361202" y="121356"/>
                  </a:lnTo>
                  <a:lnTo>
                    <a:pt x="6375692" y="135845"/>
                  </a:lnTo>
                  <a:lnTo>
                    <a:pt x="6390181" y="158185"/>
                  </a:lnTo>
                  <a:lnTo>
                    <a:pt x="6357578" y="158185"/>
                  </a:lnTo>
                  <a:lnTo>
                    <a:pt x="6337051" y="135845"/>
                  </a:lnTo>
                  <a:lnTo>
                    <a:pt x="6314713" y="119543"/>
                  </a:lnTo>
                  <a:close/>
                  <a:moveTo>
                    <a:pt x="2716324" y="92374"/>
                  </a:moveTo>
                  <a:lnTo>
                    <a:pt x="2740474" y="92374"/>
                  </a:lnTo>
                  <a:lnTo>
                    <a:pt x="2750737" y="100827"/>
                  </a:lnTo>
                  <a:lnTo>
                    <a:pt x="2758586" y="106865"/>
                  </a:lnTo>
                  <a:lnTo>
                    <a:pt x="2762813" y="115317"/>
                  </a:lnTo>
                  <a:lnTo>
                    <a:pt x="2768851" y="125582"/>
                  </a:lnTo>
                  <a:lnTo>
                    <a:pt x="2773077" y="134034"/>
                  </a:lnTo>
                  <a:lnTo>
                    <a:pt x="2791188" y="115317"/>
                  </a:lnTo>
                  <a:lnTo>
                    <a:pt x="2811717" y="106865"/>
                  </a:lnTo>
                  <a:lnTo>
                    <a:pt x="2844320" y="111091"/>
                  </a:lnTo>
                  <a:lnTo>
                    <a:pt x="2844320" y="140071"/>
                  </a:lnTo>
                  <a:lnTo>
                    <a:pt x="2888998" y="144299"/>
                  </a:lnTo>
                  <a:lnTo>
                    <a:pt x="2929450" y="150336"/>
                  </a:lnTo>
                  <a:lnTo>
                    <a:pt x="2963866" y="158788"/>
                  </a:lnTo>
                  <a:lnTo>
                    <a:pt x="3002506" y="163014"/>
                  </a:lnTo>
                  <a:lnTo>
                    <a:pt x="3045374" y="158788"/>
                  </a:lnTo>
                  <a:lnTo>
                    <a:pt x="3045374" y="183543"/>
                  </a:lnTo>
                  <a:lnTo>
                    <a:pt x="3053223" y="183543"/>
                  </a:lnTo>
                  <a:lnTo>
                    <a:pt x="3059259" y="183543"/>
                  </a:lnTo>
                  <a:lnTo>
                    <a:pt x="3063486" y="183543"/>
                  </a:lnTo>
                  <a:lnTo>
                    <a:pt x="3067712" y="187769"/>
                  </a:lnTo>
                  <a:lnTo>
                    <a:pt x="3071938" y="189580"/>
                  </a:lnTo>
                  <a:lnTo>
                    <a:pt x="3064090" y="189580"/>
                  </a:lnTo>
                  <a:lnTo>
                    <a:pt x="3030883" y="211315"/>
                  </a:lnTo>
                  <a:lnTo>
                    <a:pt x="2992243" y="236069"/>
                  </a:lnTo>
                  <a:lnTo>
                    <a:pt x="2945752" y="258409"/>
                  </a:lnTo>
                  <a:lnTo>
                    <a:pt x="2902886" y="283162"/>
                  </a:lnTo>
                  <a:lnTo>
                    <a:pt x="2872697" y="303690"/>
                  </a:lnTo>
                  <a:lnTo>
                    <a:pt x="2850359" y="322407"/>
                  </a:lnTo>
                  <a:lnTo>
                    <a:pt x="2882961" y="322407"/>
                  </a:lnTo>
                  <a:lnTo>
                    <a:pt x="2893225" y="316370"/>
                  </a:lnTo>
                  <a:lnTo>
                    <a:pt x="2903490" y="312142"/>
                  </a:lnTo>
                  <a:lnTo>
                    <a:pt x="2915564" y="307916"/>
                  </a:lnTo>
                  <a:lnTo>
                    <a:pt x="2930056" y="307916"/>
                  </a:lnTo>
                  <a:lnTo>
                    <a:pt x="2930056" y="316370"/>
                  </a:lnTo>
                  <a:lnTo>
                    <a:pt x="2887187" y="347160"/>
                  </a:lnTo>
                  <a:lnTo>
                    <a:pt x="2850359" y="379763"/>
                  </a:lnTo>
                  <a:lnTo>
                    <a:pt x="2820169" y="412366"/>
                  </a:lnTo>
                  <a:lnTo>
                    <a:pt x="2783340" y="441347"/>
                  </a:lnTo>
                  <a:lnTo>
                    <a:pt x="2744700" y="466101"/>
                  </a:lnTo>
                  <a:lnTo>
                    <a:pt x="2693984" y="480592"/>
                  </a:lnTo>
                  <a:lnTo>
                    <a:pt x="2693984" y="505345"/>
                  </a:lnTo>
                  <a:lnTo>
                    <a:pt x="2669834" y="509571"/>
                  </a:lnTo>
                  <a:lnTo>
                    <a:pt x="2641459" y="519836"/>
                  </a:lnTo>
                  <a:lnTo>
                    <a:pt x="2625155" y="534327"/>
                  </a:lnTo>
                  <a:lnTo>
                    <a:pt x="2635420" y="542779"/>
                  </a:lnTo>
                  <a:lnTo>
                    <a:pt x="2641459" y="548815"/>
                  </a:lnTo>
                  <a:lnTo>
                    <a:pt x="2645684" y="553042"/>
                  </a:lnTo>
                  <a:lnTo>
                    <a:pt x="2645684" y="559080"/>
                  </a:lnTo>
                  <a:lnTo>
                    <a:pt x="2645684" y="567532"/>
                  </a:lnTo>
                  <a:lnTo>
                    <a:pt x="2641459" y="577797"/>
                  </a:lnTo>
                  <a:lnTo>
                    <a:pt x="2641459" y="592286"/>
                  </a:lnTo>
                  <a:lnTo>
                    <a:pt x="2564176" y="598324"/>
                  </a:lnTo>
                  <a:lnTo>
                    <a:pt x="2564176" y="606777"/>
                  </a:lnTo>
                  <a:lnTo>
                    <a:pt x="2574440" y="611003"/>
                  </a:lnTo>
                  <a:lnTo>
                    <a:pt x="2578666" y="611003"/>
                  </a:lnTo>
                  <a:lnTo>
                    <a:pt x="2584705" y="611003"/>
                  </a:lnTo>
                  <a:lnTo>
                    <a:pt x="2588931" y="612815"/>
                  </a:lnTo>
                  <a:lnTo>
                    <a:pt x="2588931" y="617041"/>
                  </a:lnTo>
                  <a:lnTo>
                    <a:pt x="2596780" y="625494"/>
                  </a:lnTo>
                  <a:lnTo>
                    <a:pt x="2584705" y="625494"/>
                  </a:lnTo>
                  <a:lnTo>
                    <a:pt x="2568404" y="631530"/>
                  </a:lnTo>
                  <a:lnTo>
                    <a:pt x="2546063" y="639984"/>
                  </a:lnTo>
                  <a:lnTo>
                    <a:pt x="2525536" y="646021"/>
                  </a:lnTo>
                  <a:lnTo>
                    <a:pt x="2531573" y="650247"/>
                  </a:lnTo>
                  <a:lnTo>
                    <a:pt x="2535801" y="650247"/>
                  </a:lnTo>
                  <a:lnTo>
                    <a:pt x="2540027" y="650247"/>
                  </a:lnTo>
                  <a:lnTo>
                    <a:pt x="2541837" y="654473"/>
                  </a:lnTo>
                  <a:lnTo>
                    <a:pt x="2546063" y="654473"/>
                  </a:lnTo>
                  <a:lnTo>
                    <a:pt x="2541837" y="660512"/>
                  </a:lnTo>
                  <a:lnTo>
                    <a:pt x="2540027" y="668964"/>
                  </a:lnTo>
                  <a:lnTo>
                    <a:pt x="2535801" y="670774"/>
                  </a:lnTo>
                  <a:lnTo>
                    <a:pt x="2540027" y="675001"/>
                  </a:lnTo>
                  <a:lnTo>
                    <a:pt x="2540027" y="679229"/>
                  </a:lnTo>
                  <a:lnTo>
                    <a:pt x="2541837" y="685265"/>
                  </a:lnTo>
                  <a:lnTo>
                    <a:pt x="2546063" y="693717"/>
                  </a:lnTo>
                  <a:lnTo>
                    <a:pt x="2531573" y="697943"/>
                  </a:lnTo>
                  <a:lnTo>
                    <a:pt x="2521310" y="697943"/>
                  </a:lnTo>
                  <a:lnTo>
                    <a:pt x="2511045" y="697943"/>
                  </a:lnTo>
                  <a:lnTo>
                    <a:pt x="2498970" y="703982"/>
                  </a:lnTo>
                  <a:lnTo>
                    <a:pt x="2535801" y="703982"/>
                  </a:lnTo>
                  <a:lnTo>
                    <a:pt x="2564176" y="712434"/>
                  </a:lnTo>
                  <a:lnTo>
                    <a:pt x="2564176" y="726925"/>
                  </a:lnTo>
                  <a:lnTo>
                    <a:pt x="2517687" y="726925"/>
                  </a:lnTo>
                  <a:lnTo>
                    <a:pt x="2513461" y="737188"/>
                  </a:lnTo>
                  <a:lnTo>
                    <a:pt x="2513461" y="741414"/>
                  </a:lnTo>
                  <a:lnTo>
                    <a:pt x="2513461" y="743226"/>
                  </a:lnTo>
                  <a:lnTo>
                    <a:pt x="2511650" y="747453"/>
                  </a:lnTo>
                  <a:lnTo>
                    <a:pt x="2507424" y="751679"/>
                  </a:lnTo>
                  <a:lnTo>
                    <a:pt x="2489310" y="757715"/>
                  </a:lnTo>
                  <a:lnTo>
                    <a:pt x="2465159" y="757715"/>
                  </a:lnTo>
                  <a:lnTo>
                    <a:pt x="2441009" y="757715"/>
                  </a:lnTo>
                  <a:lnTo>
                    <a:pt x="2416861" y="743226"/>
                  </a:lnTo>
                  <a:lnTo>
                    <a:pt x="2384258" y="743226"/>
                  </a:lnTo>
                  <a:lnTo>
                    <a:pt x="2351654" y="747453"/>
                  </a:lnTo>
                  <a:lnTo>
                    <a:pt x="2317238" y="751679"/>
                  </a:lnTo>
                  <a:lnTo>
                    <a:pt x="2284636" y="747453"/>
                  </a:lnTo>
                  <a:lnTo>
                    <a:pt x="2252033" y="737188"/>
                  </a:lnTo>
                  <a:lnTo>
                    <a:pt x="2250222" y="732962"/>
                  </a:lnTo>
                  <a:lnTo>
                    <a:pt x="2250222" y="728736"/>
                  </a:lnTo>
                  <a:lnTo>
                    <a:pt x="2245996" y="728736"/>
                  </a:lnTo>
                  <a:lnTo>
                    <a:pt x="2245996" y="724510"/>
                  </a:lnTo>
                  <a:lnTo>
                    <a:pt x="2245996" y="716057"/>
                  </a:lnTo>
                  <a:lnTo>
                    <a:pt x="2252033" y="716057"/>
                  </a:lnTo>
                  <a:lnTo>
                    <a:pt x="2256259" y="710019"/>
                  </a:lnTo>
                  <a:lnTo>
                    <a:pt x="2264108" y="701567"/>
                  </a:lnTo>
                  <a:lnTo>
                    <a:pt x="2265919" y="697341"/>
                  </a:lnTo>
                  <a:lnTo>
                    <a:pt x="2273768" y="695530"/>
                  </a:lnTo>
                  <a:lnTo>
                    <a:pt x="2277994" y="687076"/>
                  </a:lnTo>
                  <a:lnTo>
                    <a:pt x="2284033" y="676813"/>
                  </a:lnTo>
                  <a:lnTo>
                    <a:pt x="2269542" y="672587"/>
                  </a:lnTo>
                  <a:lnTo>
                    <a:pt x="2259277" y="666548"/>
                  </a:lnTo>
                  <a:lnTo>
                    <a:pt x="2251430" y="654473"/>
                  </a:lnTo>
                  <a:lnTo>
                    <a:pt x="2249617" y="644210"/>
                  </a:lnTo>
                  <a:lnTo>
                    <a:pt x="2245391" y="629720"/>
                  </a:lnTo>
                  <a:lnTo>
                    <a:pt x="2259882" y="629720"/>
                  </a:lnTo>
                  <a:lnTo>
                    <a:pt x="2284033" y="623683"/>
                  </a:lnTo>
                  <a:lnTo>
                    <a:pt x="2312409" y="629720"/>
                  </a:lnTo>
                  <a:lnTo>
                    <a:pt x="2336558" y="639984"/>
                  </a:lnTo>
                  <a:lnTo>
                    <a:pt x="2360709" y="652058"/>
                  </a:lnTo>
                  <a:lnTo>
                    <a:pt x="2360709" y="637569"/>
                  </a:lnTo>
                  <a:lnTo>
                    <a:pt x="2336558" y="625494"/>
                  </a:lnTo>
                  <a:lnTo>
                    <a:pt x="2316031" y="615229"/>
                  </a:lnTo>
                  <a:lnTo>
                    <a:pt x="2297918" y="596512"/>
                  </a:lnTo>
                  <a:lnTo>
                    <a:pt x="2303955" y="596512"/>
                  </a:lnTo>
                  <a:lnTo>
                    <a:pt x="2322069" y="569948"/>
                  </a:lnTo>
                  <a:lnTo>
                    <a:pt x="2344407" y="551231"/>
                  </a:lnTo>
                  <a:lnTo>
                    <a:pt x="2372784" y="536740"/>
                  </a:lnTo>
                  <a:lnTo>
                    <a:pt x="2407201" y="526477"/>
                  </a:lnTo>
                  <a:lnTo>
                    <a:pt x="2407201" y="519231"/>
                  </a:lnTo>
                  <a:lnTo>
                    <a:pt x="2374595" y="508968"/>
                  </a:lnTo>
                  <a:lnTo>
                    <a:pt x="2350446" y="490251"/>
                  </a:lnTo>
                  <a:lnTo>
                    <a:pt x="2329916" y="465498"/>
                  </a:lnTo>
                  <a:lnTo>
                    <a:pt x="2311804" y="440742"/>
                  </a:lnTo>
                  <a:lnTo>
                    <a:pt x="2322069" y="436516"/>
                  </a:lnTo>
                  <a:lnTo>
                    <a:pt x="2329916" y="436516"/>
                  </a:lnTo>
                  <a:lnTo>
                    <a:pt x="2340181" y="432290"/>
                  </a:lnTo>
                  <a:lnTo>
                    <a:pt x="2350446" y="432290"/>
                  </a:lnTo>
                  <a:lnTo>
                    <a:pt x="2364935" y="442555"/>
                  </a:lnTo>
                  <a:lnTo>
                    <a:pt x="2375200" y="454630"/>
                  </a:lnTo>
                  <a:lnTo>
                    <a:pt x="2389692" y="464893"/>
                  </a:lnTo>
                  <a:lnTo>
                    <a:pt x="2389692" y="456441"/>
                  </a:lnTo>
                  <a:lnTo>
                    <a:pt x="2387879" y="450404"/>
                  </a:lnTo>
                  <a:lnTo>
                    <a:pt x="2383652" y="450404"/>
                  </a:lnTo>
                  <a:lnTo>
                    <a:pt x="2383652" y="446176"/>
                  </a:lnTo>
                  <a:lnTo>
                    <a:pt x="2379426" y="441950"/>
                  </a:lnTo>
                  <a:lnTo>
                    <a:pt x="2379426" y="440139"/>
                  </a:lnTo>
                  <a:lnTo>
                    <a:pt x="2375200" y="431687"/>
                  </a:lnTo>
                  <a:lnTo>
                    <a:pt x="2383049" y="431687"/>
                  </a:lnTo>
                  <a:lnTo>
                    <a:pt x="2383049" y="425649"/>
                  </a:lnTo>
                  <a:lnTo>
                    <a:pt x="2415653" y="413573"/>
                  </a:lnTo>
                  <a:lnTo>
                    <a:pt x="2445840" y="407537"/>
                  </a:lnTo>
                  <a:lnTo>
                    <a:pt x="2478443" y="403311"/>
                  </a:lnTo>
                  <a:lnTo>
                    <a:pt x="2517084" y="407537"/>
                  </a:lnTo>
                  <a:lnTo>
                    <a:pt x="2498970" y="385197"/>
                  </a:lnTo>
                  <a:lnTo>
                    <a:pt x="2521310" y="379160"/>
                  </a:lnTo>
                  <a:lnTo>
                    <a:pt x="2545460" y="368895"/>
                  </a:lnTo>
                  <a:lnTo>
                    <a:pt x="2569610" y="358633"/>
                  </a:lnTo>
                  <a:lnTo>
                    <a:pt x="2584100" y="346557"/>
                  </a:lnTo>
                  <a:lnTo>
                    <a:pt x="2596175" y="346557"/>
                  </a:lnTo>
                  <a:lnTo>
                    <a:pt x="2596175" y="340519"/>
                  </a:lnTo>
                  <a:lnTo>
                    <a:pt x="2578063" y="340519"/>
                  </a:lnTo>
                  <a:lnTo>
                    <a:pt x="2570214" y="344747"/>
                  </a:lnTo>
                  <a:lnTo>
                    <a:pt x="2564176" y="346557"/>
                  </a:lnTo>
                  <a:lnTo>
                    <a:pt x="2559949" y="346557"/>
                  </a:lnTo>
                  <a:lnTo>
                    <a:pt x="2555724" y="346557"/>
                  </a:lnTo>
                  <a:lnTo>
                    <a:pt x="2553913" y="346557"/>
                  </a:lnTo>
                  <a:lnTo>
                    <a:pt x="2549687" y="344747"/>
                  </a:lnTo>
                  <a:lnTo>
                    <a:pt x="2545460" y="340519"/>
                  </a:lnTo>
                  <a:lnTo>
                    <a:pt x="2539422" y="340519"/>
                  </a:lnTo>
                  <a:lnTo>
                    <a:pt x="2531573" y="346557"/>
                  </a:lnTo>
                  <a:lnTo>
                    <a:pt x="2521310" y="358633"/>
                  </a:lnTo>
                  <a:lnTo>
                    <a:pt x="2511045" y="368895"/>
                  </a:lnTo>
                  <a:lnTo>
                    <a:pt x="2503196" y="379160"/>
                  </a:lnTo>
                  <a:lnTo>
                    <a:pt x="2492933" y="385197"/>
                  </a:lnTo>
                  <a:lnTo>
                    <a:pt x="2454292" y="397272"/>
                  </a:lnTo>
                  <a:lnTo>
                    <a:pt x="2417463" y="397272"/>
                  </a:lnTo>
                  <a:lnTo>
                    <a:pt x="2383049" y="388820"/>
                  </a:lnTo>
                  <a:lnTo>
                    <a:pt x="2350446" y="374329"/>
                  </a:lnTo>
                  <a:lnTo>
                    <a:pt x="2346220" y="374329"/>
                  </a:lnTo>
                  <a:lnTo>
                    <a:pt x="2340181" y="378557"/>
                  </a:lnTo>
                  <a:lnTo>
                    <a:pt x="2329916" y="382783"/>
                  </a:lnTo>
                  <a:lnTo>
                    <a:pt x="2322069" y="384594"/>
                  </a:lnTo>
                  <a:lnTo>
                    <a:pt x="2316031" y="388820"/>
                  </a:lnTo>
                  <a:lnTo>
                    <a:pt x="2303955" y="393046"/>
                  </a:lnTo>
                  <a:lnTo>
                    <a:pt x="2297918" y="374329"/>
                  </a:lnTo>
                  <a:lnTo>
                    <a:pt x="2303955" y="372518"/>
                  </a:lnTo>
                  <a:lnTo>
                    <a:pt x="2308181" y="368292"/>
                  </a:lnTo>
                  <a:lnTo>
                    <a:pt x="2312409" y="359840"/>
                  </a:lnTo>
                  <a:lnTo>
                    <a:pt x="2291880" y="359840"/>
                  </a:lnTo>
                  <a:lnTo>
                    <a:pt x="2284033" y="364066"/>
                  </a:lnTo>
                  <a:lnTo>
                    <a:pt x="2273768" y="368292"/>
                  </a:lnTo>
                  <a:lnTo>
                    <a:pt x="2263503" y="368292"/>
                  </a:lnTo>
                  <a:lnTo>
                    <a:pt x="2251430" y="368292"/>
                  </a:lnTo>
                  <a:lnTo>
                    <a:pt x="2245391" y="345952"/>
                  </a:lnTo>
                  <a:lnTo>
                    <a:pt x="2251430" y="344142"/>
                  </a:lnTo>
                  <a:lnTo>
                    <a:pt x="2255656" y="344142"/>
                  </a:lnTo>
                  <a:lnTo>
                    <a:pt x="2259882" y="344142"/>
                  </a:lnTo>
                  <a:lnTo>
                    <a:pt x="2263825" y="340198"/>
                  </a:lnTo>
                  <a:lnTo>
                    <a:pt x="2265919" y="339916"/>
                  </a:lnTo>
                  <a:lnTo>
                    <a:pt x="2264108" y="339916"/>
                  </a:lnTo>
                  <a:lnTo>
                    <a:pt x="2263825" y="340198"/>
                  </a:lnTo>
                  <a:lnTo>
                    <a:pt x="2221241" y="345952"/>
                  </a:lnTo>
                  <a:lnTo>
                    <a:pt x="2217015" y="335690"/>
                  </a:lnTo>
                  <a:lnTo>
                    <a:pt x="2209165" y="329651"/>
                  </a:lnTo>
                  <a:lnTo>
                    <a:pt x="2207354" y="325425"/>
                  </a:lnTo>
                  <a:lnTo>
                    <a:pt x="2203129" y="316973"/>
                  </a:lnTo>
                  <a:lnTo>
                    <a:pt x="2195279" y="306708"/>
                  </a:lnTo>
                  <a:lnTo>
                    <a:pt x="2207354" y="302482"/>
                  </a:lnTo>
                  <a:lnTo>
                    <a:pt x="2213391" y="302482"/>
                  </a:lnTo>
                  <a:lnTo>
                    <a:pt x="2217619" y="302482"/>
                  </a:lnTo>
                  <a:lnTo>
                    <a:pt x="2221845" y="302482"/>
                  </a:lnTo>
                  <a:lnTo>
                    <a:pt x="2221845" y="301879"/>
                  </a:lnTo>
                  <a:lnTo>
                    <a:pt x="2223656" y="297653"/>
                  </a:lnTo>
                  <a:lnTo>
                    <a:pt x="2227882" y="289201"/>
                  </a:lnTo>
                  <a:lnTo>
                    <a:pt x="2213391" y="287388"/>
                  </a:lnTo>
                  <a:lnTo>
                    <a:pt x="2198902" y="283162"/>
                  </a:lnTo>
                  <a:lnTo>
                    <a:pt x="2192864" y="274710"/>
                  </a:lnTo>
                  <a:lnTo>
                    <a:pt x="2180789" y="268671"/>
                  </a:lnTo>
                  <a:lnTo>
                    <a:pt x="2188638" y="268671"/>
                  </a:lnTo>
                  <a:lnTo>
                    <a:pt x="2188638" y="258409"/>
                  </a:lnTo>
                  <a:lnTo>
                    <a:pt x="2223053" y="264445"/>
                  </a:lnTo>
                  <a:lnTo>
                    <a:pt x="2241165" y="260219"/>
                  </a:lnTo>
                  <a:lnTo>
                    <a:pt x="2255656" y="254183"/>
                  </a:lnTo>
                  <a:lnTo>
                    <a:pt x="2263503" y="243918"/>
                  </a:lnTo>
                  <a:lnTo>
                    <a:pt x="2273768" y="229427"/>
                  </a:lnTo>
                  <a:lnTo>
                    <a:pt x="2291880" y="220975"/>
                  </a:lnTo>
                  <a:lnTo>
                    <a:pt x="2312409" y="214938"/>
                  </a:lnTo>
                  <a:lnTo>
                    <a:pt x="2326898" y="220975"/>
                  </a:lnTo>
                  <a:lnTo>
                    <a:pt x="2345012" y="229427"/>
                  </a:lnTo>
                  <a:lnTo>
                    <a:pt x="2359501" y="231240"/>
                  </a:lnTo>
                  <a:lnTo>
                    <a:pt x="2375802" y="229427"/>
                  </a:lnTo>
                  <a:lnTo>
                    <a:pt x="2369765" y="225201"/>
                  </a:lnTo>
                  <a:lnTo>
                    <a:pt x="2361916" y="220975"/>
                  </a:lnTo>
                  <a:lnTo>
                    <a:pt x="2360106" y="220975"/>
                  </a:lnTo>
                  <a:lnTo>
                    <a:pt x="2360106" y="217352"/>
                  </a:lnTo>
                  <a:lnTo>
                    <a:pt x="2355879" y="215541"/>
                  </a:lnTo>
                  <a:lnTo>
                    <a:pt x="2355879" y="207089"/>
                  </a:lnTo>
                  <a:lnTo>
                    <a:pt x="2351654" y="196824"/>
                  </a:lnTo>
                  <a:lnTo>
                    <a:pt x="2361916" y="192598"/>
                  </a:lnTo>
                  <a:lnTo>
                    <a:pt x="2369765" y="188372"/>
                  </a:lnTo>
                  <a:lnTo>
                    <a:pt x="2375802" y="188372"/>
                  </a:lnTo>
                  <a:lnTo>
                    <a:pt x="2380031" y="186562"/>
                  </a:lnTo>
                  <a:lnTo>
                    <a:pt x="2387879" y="182336"/>
                  </a:lnTo>
                  <a:lnTo>
                    <a:pt x="2402370" y="182336"/>
                  </a:lnTo>
                  <a:lnTo>
                    <a:pt x="2408406" y="186562"/>
                  </a:lnTo>
                  <a:lnTo>
                    <a:pt x="2416256" y="192598"/>
                  </a:lnTo>
                  <a:lnTo>
                    <a:pt x="2422295" y="196824"/>
                  </a:lnTo>
                  <a:lnTo>
                    <a:pt x="2422295" y="188372"/>
                  </a:lnTo>
                  <a:lnTo>
                    <a:pt x="2418068" y="186562"/>
                  </a:lnTo>
                  <a:lnTo>
                    <a:pt x="2418068" y="182336"/>
                  </a:lnTo>
                  <a:lnTo>
                    <a:pt x="2418068" y="178109"/>
                  </a:lnTo>
                  <a:lnTo>
                    <a:pt x="2416256" y="172071"/>
                  </a:lnTo>
                  <a:lnTo>
                    <a:pt x="2426520" y="167845"/>
                  </a:lnTo>
                  <a:lnTo>
                    <a:pt x="2432557" y="163619"/>
                  </a:lnTo>
                  <a:lnTo>
                    <a:pt x="2444632" y="157580"/>
                  </a:lnTo>
                  <a:lnTo>
                    <a:pt x="2450671" y="149128"/>
                  </a:lnTo>
                  <a:lnTo>
                    <a:pt x="2454897" y="149128"/>
                  </a:lnTo>
                  <a:lnTo>
                    <a:pt x="2469386" y="149128"/>
                  </a:lnTo>
                  <a:lnTo>
                    <a:pt x="2479650" y="153354"/>
                  </a:lnTo>
                  <a:lnTo>
                    <a:pt x="2487500" y="161806"/>
                  </a:lnTo>
                  <a:lnTo>
                    <a:pt x="2499575" y="161806"/>
                  </a:lnTo>
                  <a:lnTo>
                    <a:pt x="2517687" y="157580"/>
                  </a:lnTo>
                  <a:lnTo>
                    <a:pt x="2525536" y="132826"/>
                  </a:lnTo>
                  <a:lnTo>
                    <a:pt x="2535801" y="128600"/>
                  </a:lnTo>
                  <a:lnTo>
                    <a:pt x="2546063" y="128600"/>
                  </a:lnTo>
                  <a:lnTo>
                    <a:pt x="2556328" y="128600"/>
                  </a:lnTo>
                  <a:lnTo>
                    <a:pt x="2564176" y="132826"/>
                  </a:lnTo>
                  <a:lnTo>
                    <a:pt x="2570214" y="132826"/>
                  </a:lnTo>
                  <a:lnTo>
                    <a:pt x="2584705" y="110488"/>
                  </a:lnTo>
                  <a:lnTo>
                    <a:pt x="2607043" y="106260"/>
                  </a:lnTo>
                  <a:lnTo>
                    <a:pt x="2621534" y="114714"/>
                  </a:lnTo>
                  <a:lnTo>
                    <a:pt x="2636025" y="120751"/>
                  </a:lnTo>
                  <a:lnTo>
                    <a:pt x="2650513" y="124977"/>
                  </a:lnTo>
                  <a:lnTo>
                    <a:pt x="2668627" y="118941"/>
                  </a:lnTo>
                  <a:lnTo>
                    <a:pt x="2692776" y="104450"/>
                  </a:lnTo>
                  <a:close/>
                  <a:moveTo>
                    <a:pt x="6131772" y="86338"/>
                  </a:moveTo>
                  <a:lnTo>
                    <a:pt x="6146263" y="90564"/>
                  </a:lnTo>
                  <a:lnTo>
                    <a:pt x="6160754" y="96600"/>
                  </a:lnTo>
                  <a:lnTo>
                    <a:pt x="6166790" y="105055"/>
                  </a:lnTo>
                  <a:lnTo>
                    <a:pt x="6177055" y="111091"/>
                  </a:lnTo>
                  <a:lnTo>
                    <a:pt x="6189130" y="119543"/>
                  </a:lnTo>
                  <a:lnTo>
                    <a:pt x="6181281" y="140071"/>
                  </a:lnTo>
                  <a:lnTo>
                    <a:pt x="6138415" y="164826"/>
                  </a:lnTo>
                  <a:lnTo>
                    <a:pt x="6105811" y="193806"/>
                  </a:lnTo>
                  <a:lnTo>
                    <a:pt x="6077434" y="230635"/>
                  </a:lnTo>
                  <a:lnTo>
                    <a:pt x="6071397" y="230635"/>
                  </a:lnTo>
                  <a:lnTo>
                    <a:pt x="6071397" y="222183"/>
                  </a:lnTo>
                  <a:lnTo>
                    <a:pt x="6061132" y="216146"/>
                  </a:lnTo>
                  <a:lnTo>
                    <a:pt x="6053285" y="207692"/>
                  </a:lnTo>
                  <a:lnTo>
                    <a:pt x="6049059" y="201655"/>
                  </a:lnTo>
                  <a:lnTo>
                    <a:pt x="6043020" y="193203"/>
                  </a:lnTo>
                  <a:lnTo>
                    <a:pt x="6038794" y="182938"/>
                  </a:lnTo>
                  <a:lnTo>
                    <a:pt x="6046644" y="168448"/>
                  </a:lnTo>
                  <a:lnTo>
                    <a:pt x="6048454" y="158185"/>
                  </a:lnTo>
                  <a:lnTo>
                    <a:pt x="6052680" y="139468"/>
                  </a:lnTo>
                  <a:lnTo>
                    <a:pt x="6000153" y="139468"/>
                  </a:lnTo>
                  <a:lnTo>
                    <a:pt x="6000153" y="124977"/>
                  </a:lnTo>
                  <a:lnTo>
                    <a:pt x="6028530" y="114714"/>
                  </a:lnTo>
                  <a:lnTo>
                    <a:pt x="6056906" y="106260"/>
                  </a:lnTo>
                  <a:lnTo>
                    <a:pt x="6091322" y="100224"/>
                  </a:lnTo>
                  <a:lnTo>
                    <a:pt x="6095548" y="110488"/>
                  </a:lnTo>
                  <a:lnTo>
                    <a:pt x="6099774" y="114714"/>
                  </a:lnTo>
                  <a:lnTo>
                    <a:pt x="6099774" y="118941"/>
                  </a:lnTo>
                  <a:lnTo>
                    <a:pt x="6104000" y="118941"/>
                  </a:lnTo>
                  <a:lnTo>
                    <a:pt x="6104000" y="120751"/>
                  </a:lnTo>
                  <a:lnTo>
                    <a:pt x="6110039" y="124977"/>
                  </a:lnTo>
                  <a:lnTo>
                    <a:pt x="6114265" y="114714"/>
                  </a:lnTo>
                  <a:lnTo>
                    <a:pt x="6118491" y="106260"/>
                  </a:lnTo>
                  <a:lnTo>
                    <a:pt x="6120301" y="100224"/>
                  </a:lnTo>
                  <a:lnTo>
                    <a:pt x="6128151" y="91772"/>
                  </a:lnTo>
                  <a:close/>
                  <a:moveTo>
                    <a:pt x="6218715" y="47093"/>
                  </a:moveTo>
                  <a:lnTo>
                    <a:pt x="6219318" y="47093"/>
                  </a:lnTo>
                  <a:lnTo>
                    <a:pt x="6227167" y="48904"/>
                  </a:lnTo>
                  <a:lnTo>
                    <a:pt x="6228978" y="48904"/>
                  </a:lnTo>
                  <a:lnTo>
                    <a:pt x="6233206" y="53130"/>
                  </a:lnTo>
                  <a:lnTo>
                    <a:pt x="6237430" y="57356"/>
                  </a:lnTo>
                  <a:lnTo>
                    <a:pt x="6241658" y="63395"/>
                  </a:lnTo>
                  <a:lnTo>
                    <a:pt x="6247694" y="75470"/>
                  </a:lnTo>
                  <a:lnTo>
                    <a:pt x="6255544" y="85733"/>
                  </a:lnTo>
                  <a:lnTo>
                    <a:pt x="6257354" y="100224"/>
                  </a:lnTo>
                  <a:lnTo>
                    <a:pt x="6241053" y="100224"/>
                  </a:lnTo>
                  <a:lnTo>
                    <a:pt x="6241053" y="91772"/>
                  </a:lnTo>
                  <a:lnTo>
                    <a:pt x="6233206" y="85733"/>
                  </a:lnTo>
                  <a:lnTo>
                    <a:pt x="6227167" y="77281"/>
                  </a:lnTo>
                  <a:lnTo>
                    <a:pt x="6222941" y="71244"/>
                  </a:lnTo>
                  <a:lnTo>
                    <a:pt x="6218715" y="60979"/>
                  </a:lnTo>
                  <a:close/>
                  <a:moveTo>
                    <a:pt x="3775927" y="39244"/>
                  </a:moveTo>
                  <a:lnTo>
                    <a:pt x="3824832" y="39244"/>
                  </a:lnTo>
                  <a:lnTo>
                    <a:pt x="3875549" y="47696"/>
                  </a:lnTo>
                  <a:lnTo>
                    <a:pt x="3920226" y="53735"/>
                  </a:lnTo>
                  <a:lnTo>
                    <a:pt x="3960678" y="63998"/>
                  </a:lnTo>
                  <a:lnTo>
                    <a:pt x="4019242" y="53735"/>
                  </a:lnTo>
                  <a:lnTo>
                    <a:pt x="4027093" y="62187"/>
                  </a:lnTo>
                  <a:lnTo>
                    <a:pt x="4033129" y="63998"/>
                  </a:lnTo>
                  <a:lnTo>
                    <a:pt x="4040978" y="76073"/>
                  </a:lnTo>
                  <a:lnTo>
                    <a:pt x="4045205" y="82112"/>
                  </a:lnTo>
                  <a:lnTo>
                    <a:pt x="4051241" y="86338"/>
                  </a:lnTo>
                  <a:lnTo>
                    <a:pt x="4085657" y="100827"/>
                  </a:lnTo>
                  <a:lnTo>
                    <a:pt x="4126109" y="111091"/>
                  </a:lnTo>
                  <a:lnTo>
                    <a:pt x="4160523" y="119543"/>
                  </a:lnTo>
                  <a:lnTo>
                    <a:pt x="4160523" y="134034"/>
                  </a:lnTo>
                  <a:lnTo>
                    <a:pt x="4103770" y="134034"/>
                  </a:lnTo>
                  <a:lnTo>
                    <a:pt x="4079618" y="121959"/>
                  </a:lnTo>
                  <a:lnTo>
                    <a:pt x="4051241" y="121959"/>
                  </a:lnTo>
                  <a:lnTo>
                    <a:pt x="4018639" y="126185"/>
                  </a:lnTo>
                  <a:lnTo>
                    <a:pt x="3988451" y="134637"/>
                  </a:lnTo>
                  <a:lnTo>
                    <a:pt x="3988451" y="150938"/>
                  </a:lnTo>
                  <a:lnTo>
                    <a:pt x="4027093" y="150938"/>
                  </a:lnTo>
                  <a:lnTo>
                    <a:pt x="4055469" y="144902"/>
                  </a:lnTo>
                  <a:lnTo>
                    <a:pt x="4089883" y="140676"/>
                  </a:lnTo>
                  <a:lnTo>
                    <a:pt x="4132751" y="140676"/>
                  </a:lnTo>
                  <a:lnTo>
                    <a:pt x="4175617" y="140676"/>
                  </a:lnTo>
                  <a:lnTo>
                    <a:pt x="4208219" y="140676"/>
                  </a:lnTo>
                  <a:lnTo>
                    <a:pt x="4236595" y="169655"/>
                  </a:lnTo>
                  <a:lnTo>
                    <a:pt x="4271010" y="190183"/>
                  </a:lnTo>
                  <a:lnTo>
                    <a:pt x="4260746" y="212523"/>
                  </a:lnTo>
                  <a:lnTo>
                    <a:pt x="4240220" y="227014"/>
                  </a:lnTo>
                  <a:lnTo>
                    <a:pt x="4222107" y="237276"/>
                  </a:lnTo>
                  <a:lnTo>
                    <a:pt x="4197957" y="245728"/>
                  </a:lnTo>
                  <a:lnTo>
                    <a:pt x="4161127" y="245728"/>
                  </a:lnTo>
                  <a:lnTo>
                    <a:pt x="4128522" y="255993"/>
                  </a:lnTo>
                  <a:lnTo>
                    <a:pt x="4094109" y="255993"/>
                  </a:lnTo>
                  <a:lnTo>
                    <a:pt x="4055469" y="251767"/>
                  </a:lnTo>
                  <a:lnTo>
                    <a:pt x="4018639" y="247541"/>
                  </a:lnTo>
                  <a:lnTo>
                    <a:pt x="3984827" y="247541"/>
                  </a:lnTo>
                  <a:lnTo>
                    <a:pt x="3956450" y="255993"/>
                  </a:lnTo>
                  <a:lnTo>
                    <a:pt x="3934111" y="276521"/>
                  </a:lnTo>
                  <a:lnTo>
                    <a:pt x="4019242" y="276521"/>
                  </a:lnTo>
                  <a:lnTo>
                    <a:pt x="4045808" y="270484"/>
                  </a:lnTo>
                  <a:lnTo>
                    <a:pt x="4075997" y="266258"/>
                  </a:lnTo>
                  <a:lnTo>
                    <a:pt x="4112826" y="270484"/>
                  </a:lnTo>
                  <a:lnTo>
                    <a:pt x="4136976" y="276521"/>
                  </a:lnTo>
                  <a:lnTo>
                    <a:pt x="4143014" y="303087"/>
                  </a:lnTo>
                  <a:lnTo>
                    <a:pt x="4155088" y="298861"/>
                  </a:lnTo>
                  <a:lnTo>
                    <a:pt x="4171390" y="288596"/>
                  </a:lnTo>
                  <a:lnTo>
                    <a:pt x="4193731" y="280144"/>
                  </a:lnTo>
                  <a:lnTo>
                    <a:pt x="4214258" y="275918"/>
                  </a:lnTo>
                  <a:lnTo>
                    <a:pt x="4218483" y="287993"/>
                  </a:lnTo>
                  <a:lnTo>
                    <a:pt x="4222709" y="294030"/>
                  </a:lnTo>
                  <a:lnTo>
                    <a:pt x="4226936" y="298256"/>
                  </a:lnTo>
                  <a:lnTo>
                    <a:pt x="4232974" y="302482"/>
                  </a:lnTo>
                  <a:lnTo>
                    <a:pt x="4240821" y="308521"/>
                  </a:lnTo>
                  <a:lnTo>
                    <a:pt x="4208219" y="369500"/>
                  </a:lnTo>
                  <a:lnTo>
                    <a:pt x="4222709" y="369500"/>
                  </a:lnTo>
                  <a:lnTo>
                    <a:pt x="4246860" y="355009"/>
                  </a:lnTo>
                  <a:lnTo>
                    <a:pt x="4279463" y="336292"/>
                  </a:lnTo>
                  <a:lnTo>
                    <a:pt x="4318102" y="321804"/>
                  </a:lnTo>
                  <a:lnTo>
                    <a:pt x="4360969" y="307313"/>
                  </a:lnTo>
                  <a:lnTo>
                    <a:pt x="4407458" y="297048"/>
                  </a:lnTo>
                  <a:lnTo>
                    <a:pt x="4447909" y="297048"/>
                  </a:lnTo>
                  <a:lnTo>
                    <a:pt x="4488361" y="301274"/>
                  </a:lnTo>
                  <a:lnTo>
                    <a:pt x="4516736" y="317576"/>
                  </a:lnTo>
                  <a:lnTo>
                    <a:pt x="4533038" y="346557"/>
                  </a:lnTo>
                  <a:lnTo>
                    <a:pt x="4545113" y="346557"/>
                  </a:lnTo>
                  <a:lnTo>
                    <a:pt x="4545113" y="350783"/>
                  </a:lnTo>
                  <a:lnTo>
                    <a:pt x="4540886" y="355009"/>
                  </a:lnTo>
                  <a:lnTo>
                    <a:pt x="4536661" y="355009"/>
                  </a:lnTo>
                  <a:lnTo>
                    <a:pt x="4532435" y="355009"/>
                  </a:lnTo>
                  <a:lnTo>
                    <a:pt x="4526396" y="361048"/>
                  </a:lnTo>
                  <a:lnTo>
                    <a:pt x="4516134" y="365274"/>
                  </a:lnTo>
                  <a:lnTo>
                    <a:pt x="4504061" y="369500"/>
                  </a:lnTo>
                  <a:lnTo>
                    <a:pt x="4489570" y="373726"/>
                  </a:lnTo>
                  <a:lnTo>
                    <a:pt x="4479305" y="375537"/>
                  </a:lnTo>
                  <a:lnTo>
                    <a:pt x="4455155" y="414781"/>
                  </a:lnTo>
                  <a:lnTo>
                    <a:pt x="4408666" y="443763"/>
                  </a:lnTo>
                  <a:lnTo>
                    <a:pt x="4356141" y="462478"/>
                  </a:lnTo>
                  <a:lnTo>
                    <a:pt x="4293349" y="472742"/>
                  </a:lnTo>
                  <a:lnTo>
                    <a:pt x="4293349" y="484818"/>
                  </a:lnTo>
                  <a:lnTo>
                    <a:pt x="4293349" y="490854"/>
                  </a:lnTo>
                  <a:lnTo>
                    <a:pt x="4293349" y="495082"/>
                  </a:lnTo>
                  <a:lnTo>
                    <a:pt x="4289123" y="499308"/>
                  </a:lnTo>
                  <a:lnTo>
                    <a:pt x="4293349" y="501119"/>
                  </a:lnTo>
                  <a:lnTo>
                    <a:pt x="4293349" y="505345"/>
                  </a:lnTo>
                  <a:lnTo>
                    <a:pt x="4299388" y="513797"/>
                  </a:lnTo>
                  <a:lnTo>
                    <a:pt x="4309651" y="519836"/>
                  </a:lnTo>
                  <a:lnTo>
                    <a:pt x="4317500" y="524062"/>
                  </a:lnTo>
                  <a:lnTo>
                    <a:pt x="4323536" y="530099"/>
                  </a:lnTo>
                  <a:lnTo>
                    <a:pt x="4331384" y="534327"/>
                  </a:lnTo>
                  <a:lnTo>
                    <a:pt x="4337423" y="544589"/>
                  </a:lnTo>
                  <a:lnTo>
                    <a:pt x="4331384" y="559080"/>
                  </a:lnTo>
                  <a:lnTo>
                    <a:pt x="4323536" y="591683"/>
                  </a:lnTo>
                  <a:lnTo>
                    <a:pt x="4317500" y="630927"/>
                  </a:lnTo>
                  <a:lnTo>
                    <a:pt x="4309651" y="670172"/>
                  </a:lnTo>
                  <a:lnTo>
                    <a:pt x="4309651" y="702774"/>
                  </a:lnTo>
                  <a:lnTo>
                    <a:pt x="4317500" y="698548"/>
                  </a:lnTo>
                  <a:lnTo>
                    <a:pt x="4323536" y="698548"/>
                  </a:lnTo>
                  <a:lnTo>
                    <a:pt x="4327764" y="698548"/>
                  </a:lnTo>
                  <a:lnTo>
                    <a:pt x="4335612" y="698548"/>
                  </a:lnTo>
                  <a:lnTo>
                    <a:pt x="4337423" y="698548"/>
                  </a:lnTo>
                  <a:lnTo>
                    <a:pt x="4349498" y="702774"/>
                  </a:lnTo>
                  <a:lnTo>
                    <a:pt x="4345274" y="713037"/>
                  </a:lnTo>
                  <a:lnTo>
                    <a:pt x="4345274" y="717265"/>
                  </a:lnTo>
                  <a:lnTo>
                    <a:pt x="4345274" y="725717"/>
                  </a:lnTo>
                  <a:lnTo>
                    <a:pt x="4345274" y="727528"/>
                  </a:lnTo>
                  <a:lnTo>
                    <a:pt x="4345274" y="735980"/>
                  </a:lnTo>
                  <a:lnTo>
                    <a:pt x="4349498" y="750471"/>
                  </a:lnTo>
                  <a:lnTo>
                    <a:pt x="4337423" y="750471"/>
                  </a:lnTo>
                  <a:lnTo>
                    <a:pt x="4337423" y="756509"/>
                  </a:lnTo>
                  <a:lnTo>
                    <a:pt x="4331384" y="754697"/>
                  </a:lnTo>
                  <a:lnTo>
                    <a:pt x="4323536" y="746245"/>
                  </a:lnTo>
                  <a:lnTo>
                    <a:pt x="4321726" y="742019"/>
                  </a:lnTo>
                  <a:lnTo>
                    <a:pt x="4313876" y="740208"/>
                  </a:lnTo>
                  <a:lnTo>
                    <a:pt x="4307839" y="735980"/>
                  </a:lnTo>
                  <a:lnTo>
                    <a:pt x="4293349" y="735980"/>
                  </a:lnTo>
                  <a:lnTo>
                    <a:pt x="4285500" y="740208"/>
                  </a:lnTo>
                  <a:lnTo>
                    <a:pt x="4279463" y="742019"/>
                  </a:lnTo>
                  <a:lnTo>
                    <a:pt x="4271614" y="746245"/>
                  </a:lnTo>
                  <a:lnTo>
                    <a:pt x="4267388" y="750471"/>
                  </a:lnTo>
                  <a:lnTo>
                    <a:pt x="4261349" y="754697"/>
                  </a:lnTo>
                  <a:lnTo>
                    <a:pt x="4257124" y="760736"/>
                  </a:lnTo>
                  <a:lnTo>
                    <a:pt x="4252897" y="775224"/>
                  </a:lnTo>
                  <a:lnTo>
                    <a:pt x="4299388" y="789715"/>
                  </a:lnTo>
                  <a:lnTo>
                    <a:pt x="4309651" y="853110"/>
                  </a:lnTo>
                  <a:lnTo>
                    <a:pt x="4299388" y="853110"/>
                  </a:lnTo>
                  <a:lnTo>
                    <a:pt x="4293349" y="853110"/>
                  </a:lnTo>
                  <a:lnTo>
                    <a:pt x="4285500" y="857336"/>
                  </a:lnTo>
                  <a:lnTo>
                    <a:pt x="4279463" y="861562"/>
                  </a:lnTo>
                  <a:lnTo>
                    <a:pt x="4279463" y="876053"/>
                  </a:lnTo>
                  <a:lnTo>
                    <a:pt x="4295764" y="886316"/>
                  </a:lnTo>
                  <a:lnTo>
                    <a:pt x="4307839" y="900807"/>
                  </a:lnTo>
                  <a:lnTo>
                    <a:pt x="4313876" y="919524"/>
                  </a:lnTo>
                  <a:lnTo>
                    <a:pt x="4318102" y="948503"/>
                  </a:lnTo>
                  <a:lnTo>
                    <a:pt x="4299991" y="948503"/>
                  </a:lnTo>
                  <a:lnTo>
                    <a:pt x="4295764" y="948503"/>
                  </a:lnTo>
                  <a:lnTo>
                    <a:pt x="4285500" y="944277"/>
                  </a:lnTo>
                  <a:lnTo>
                    <a:pt x="4279463" y="948503"/>
                  </a:lnTo>
                  <a:lnTo>
                    <a:pt x="4267388" y="948503"/>
                  </a:lnTo>
                  <a:lnTo>
                    <a:pt x="4261349" y="954542"/>
                  </a:lnTo>
                  <a:lnTo>
                    <a:pt x="4253502" y="962994"/>
                  </a:lnTo>
                  <a:lnTo>
                    <a:pt x="4265577" y="969033"/>
                  </a:lnTo>
                  <a:lnTo>
                    <a:pt x="4271614" y="973259"/>
                  </a:lnTo>
                  <a:lnTo>
                    <a:pt x="4275840" y="977485"/>
                  </a:lnTo>
                  <a:lnTo>
                    <a:pt x="4280067" y="979296"/>
                  </a:lnTo>
                  <a:lnTo>
                    <a:pt x="4281878" y="991371"/>
                  </a:lnTo>
                  <a:lnTo>
                    <a:pt x="4286105" y="1001635"/>
                  </a:lnTo>
                  <a:lnTo>
                    <a:pt x="4281878" y="1005862"/>
                  </a:lnTo>
                  <a:lnTo>
                    <a:pt x="4281878" y="1007672"/>
                  </a:lnTo>
                  <a:lnTo>
                    <a:pt x="4280067" y="1011898"/>
                  </a:lnTo>
                  <a:lnTo>
                    <a:pt x="4280067" y="1020351"/>
                  </a:lnTo>
                  <a:lnTo>
                    <a:pt x="4250484" y="1020351"/>
                  </a:lnTo>
                  <a:lnTo>
                    <a:pt x="4222107" y="1026389"/>
                  </a:lnTo>
                  <a:lnTo>
                    <a:pt x="4199767" y="1034841"/>
                  </a:lnTo>
                  <a:lnTo>
                    <a:pt x="4207616" y="1034841"/>
                  </a:lnTo>
                  <a:lnTo>
                    <a:pt x="4217879" y="1040880"/>
                  </a:lnTo>
                  <a:lnTo>
                    <a:pt x="4225728" y="1045106"/>
                  </a:lnTo>
                  <a:lnTo>
                    <a:pt x="4231766" y="1045106"/>
                  </a:lnTo>
                  <a:lnTo>
                    <a:pt x="4239616" y="1049332"/>
                  </a:lnTo>
                  <a:lnTo>
                    <a:pt x="4245653" y="1055369"/>
                  </a:lnTo>
                  <a:lnTo>
                    <a:pt x="4251691" y="1065634"/>
                  </a:lnTo>
                  <a:lnTo>
                    <a:pt x="4239616" y="1084351"/>
                  </a:lnTo>
                  <a:lnTo>
                    <a:pt x="4231766" y="1106691"/>
                  </a:lnTo>
                  <a:lnTo>
                    <a:pt x="4221502" y="1131444"/>
                  </a:lnTo>
                  <a:lnTo>
                    <a:pt x="4217276" y="1121181"/>
                  </a:lnTo>
                  <a:lnTo>
                    <a:pt x="4211240" y="1112729"/>
                  </a:lnTo>
                  <a:lnTo>
                    <a:pt x="4207012" y="1108503"/>
                  </a:lnTo>
                  <a:lnTo>
                    <a:pt x="4199164" y="1108503"/>
                  </a:lnTo>
                  <a:lnTo>
                    <a:pt x="4188899" y="1106691"/>
                  </a:lnTo>
                  <a:lnTo>
                    <a:pt x="4174409" y="1106691"/>
                  </a:lnTo>
                  <a:lnTo>
                    <a:pt x="4174409" y="1112729"/>
                  </a:lnTo>
                  <a:lnTo>
                    <a:pt x="4182258" y="1112729"/>
                  </a:lnTo>
                  <a:lnTo>
                    <a:pt x="4206408" y="1137483"/>
                  </a:lnTo>
                  <a:lnTo>
                    <a:pt x="4226936" y="1166462"/>
                  </a:lnTo>
                  <a:lnTo>
                    <a:pt x="4239012" y="1203293"/>
                  </a:lnTo>
                  <a:lnTo>
                    <a:pt x="4245048" y="1246158"/>
                  </a:lnTo>
                  <a:lnTo>
                    <a:pt x="4239012" y="1246158"/>
                  </a:lnTo>
                  <a:lnTo>
                    <a:pt x="4239012" y="1256424"/>
                  </a:lnTo>
                  <a:lnTo>
                    <a:pt x="4182258" y="1262461"/>
                  </a:lnTo>
                  <a:lnTo>
                    <a:pt x="4182258" y="1223216"/>
                  </a:lnTo>
                  <a:lnTo>
                    <a:pt x="4174409" y="1217180"/>
                  </a:lnTo>
                  <a:lnTo>
                    <a:pt x="4168373" y="1212953"/>
                  </a:lnTo>
                  <a:lnTo>
                    <a:pt x="4164145" y="1208727"/>
                  </a:lnTo>
                  <a:lnTo>
                    <a:pt x="4153881" y="1202687"/>
                  </a:lnTo>
                  <a:lnTo>
                    <a:pt x="4141806" y="1198461"/>
                  </a:lnTo>
                  <a:lnTo>
                    <a:pt x="4125504" y="1208727"/>
                  </a:lnTo>
                  <a:lnTo>
                    <a:pt x="4103167" y="1217180"/>
                  </a:lnTo>
                  <a:lnTo>
                    <a:pt x="4079015" y="1218991"/>
                  </a:lnTo>
                  <a:lnTo>
                    <a:pt x="4056675" y="1227442"/>
                  </a:lnTo>
                  <a:lnTo>
                    <a:pt x="4044601" y="1237705"/>
                  </a:lnTo>
                  <a:lnTo>
                    <a:pt x="4056675" y="1237705"/>
                  </a:lnTo>
                  <a:lnTo>
                    <a:pt x="4074789" y="1237705"/>
                  </a:lnTo>
                  <a:lnTo>
                    <a:pt x="4103167" y="1233480"/>
                  </a:lnTo>
                  <a:lnTo>
                    <a:pt x="4135769" y="1231668"/>
                  </a:lnTo>
                  <a:lnTo>
                    <a:pt x="4135769" y="1246158"/>
                  </a:lnTo>
                  <a:lnTo>
                    <a:pt x="4064524" y="1270914"/>
                  </a:lnTo>
                  <a:lnTo>
                    <a:pt x="4064524" y="1276952"/>
                  </a:lnTo>
                  <a:lnTo>
                    <a:pt x="4082638" y="1276952"/>
                  </a:lnTo>
                  <a:lnTo>
                    <a:pt x="4092901" y="1275142"/>
                  </a:lnTo>
                  <a:lnTo>
                    <a:pt x="4107391" y="1270914"/>
                  </a:lnTo>
                  <a:lnTo>
                    <a:pt x="4121882" y="1266688"/>
                  </a:lnTo>
                  <a:lnTo>
                    <a:pt x="4136373" y="1262461"/>
                  </a:lnTo>
                  <a:lnTo>
                    <a:pt x="4140598" y="1281178"/>
                  </a:lnTo>
                  <a:lnTo>
                    <a:pt x="4155088" y="1289630"/>
                  </a:lnTo>
                  <a:lnTo>
                    <a:pt x="4169580" y="1291443"/>
                  </a:lnTo>
                  <a:lnTo>
                    <a:pt x="4193731" y="1289630"/>
                  </a:lnTo>
                  <a:lnTo>
                    <a:pt x="4222107" y="1289630"/>
                  </a:lnTo>
                  <a:lnTo>
                    <a:pt x="4222107" y="1295668"/>
                  </a:lnTo>
                  <a:lnTo>
                    <a:pt x="4214258" y="1295668"/>
                  </a:lnTo>
                  <a:lnTo>
                    <a:pt x="4175617" y="1332497"/>
                  </a:lnTo>
                  <a:lnTo>
                    <a:pt x="4132751" y="1367515"/>
                  </a:lnTo>
                  <a:lnTo>
                    <a:pt x="4089883" y="1396496"/>
                  </a:lnTo>
                  <a:lnTo>
                    <a:pt x="4040978" y="1421250"/>
                  </a:lnTo>
                  <a:lnTo>
                    <a:pt x="3988451" y="1431515"/>
                  </a:lnTo>
                  <a:lnTo>
                    <a:pt x="3927471" y="1429704"/>
                  </a:lnTo>
                  <a:lnTo>
                    <a:pt x="3927471" y="1439967"/>
                  </a:lnTo>
                  <a:lnTo>
                    <a:pt x="3927471" y="1450231"/>
                  </a:lnTo>
                  <a:lnTo>
                    <a:pt x="3923244" y="1458684"/>
                  </a:lnTo>
                  <a:lnTo>
                    <a:pt x="3919019" y="1460495"/>
                  </a:lnTo>
                  <a:lnTo>
                    <a:pt x="3917206" y="1460495"/>
                  </a:lnTo>
                  <a:lnTo>
                    <a:pt x="3912980" y="1464723"/>
                  </a:lnTo>
                  <a:lnTo>
                    <a:pt x="3905130" y="1468950"/>
                  </a:lnTo>
                  <a:lnTo>
                    <a:pt x="3899094" y="1473176"/>
                  </a:lnTo>
                  <a:lnTo>
                    <a:pt x="3894867" y="1474987"/>
                  </a:lnTo>
                  <a:lnTo>
                    <a:pt x="3888828" y="1483439"/>
                  </a:lnTo>
                  <a:lnTo>
                    <a:pt x="3880982" y="1503968"/>
                  </a:lnTo>
                  <a:lnTo>
                    <a:pt x="3876755" y="1530532"/>
                  </a:lnTo>
                  <a:lnTo>
                    <a:pt x="3870718" y="1546833"/>
                  </a:lnTo>
                  <a:lnTo>
                    <a:pt x="3852605" y="1565549"/>
                  </a:lnTo>
                  <a:lnTo>
                    <a:pt x="3822417" y="1586076"/>
                  </a:lnTo>
                  <a:lnTo>
                    <a:pt x="3781966" y="1604792"/>
                  </a:lnTo>
                  <a:lnTo>
                    <a:pt x="3747551" y="1619283"/>
                  </a:lnTo>
                  <a:lnTo>
                    <a:pt x="3714947" y="1627735"/>
                  </a:lnTo>
                  <a:lnTo>
                    <a:pt x="3714947" y="1619283"/>
                  </a:lnTo>
                  <a:lnTo>
                    <a:pt x="3714947" y="1613244"/>
                  </a:lnTo>
                  <a:lnTo>
                    <a:pt x="3710720" y="1613244"/>
                  </a:lnTo>
                  <a:lnTo>
                    <a:pt x="3710720" y="1609018"/>
                  </a:lnTo>
                  <a:lnTo>
                    <a:pt x="3708910" y="1604792"/>
                  </a:lnTo>
                  <a:lnTo>
                    <a:pt x="3704683" y="1633771"/>
                  </a:lnTo>
                  <a:lnTo>
                    <a:pt x="3694419" y="1658526"/>
                  </a:lnTo>
                  <a:lnTo>
                    <a:pt x="3686571" y="1680864"/>
                  </a:lnTo>
                  <a:lnTo>
                    <a:pt x="3676307" y="1701390"/>
                  </a:lnTo>
                  <a:lnTo>
                    <a:pt x="3668458" y="1730372"/>
                  </a:lnTo>
                  <a:lnTo>
                    <a:pt x="3676307" y="1734597"/>
                  </a:lnTo>
                  <a:lnTo>
                    <a:pt x="3676307" y="1738823"/>
                  </a:lnTo>
                  <a:lnTo>
                    <a:pt x="3680533" y="1738823"/>
                  </a:lnTo>
                  <a:lnTo>
                    <a:pt x="3680533" y="1743049"/>
                  </a:lnTo>
                  <a:lnTo>
                    <a:pt x="3676307" y="1744860"/>
                  </a:lnTo>
                  <a:lnTo>
                    <a:pt x="3668458" y="1753315"/>
                  </a:lnTo>
                  <a:lnTo>
                    <a:pt x="3662419" y="1757540"/>
                  </a:lnTo>
                  <a:lnTo>
                    <a:pt x="3656382" y="1763578"/>
                  </a:lnTo>
                  <a:lnTo>
                    <a:pt x="3648533" y="1767804"/>
                  </a:lnTo>
                  <a:lnTo>
                    <a:pt x="3644307" y="1773843"/>
                  </a:lnTo>
                  <a:lnTo>
                    <a:pt x="3638269" y="1784106"/>
                  </a:lnTo>
                  <a:lnTo>
                    <a:pt x="3623778" y="1825164"/>
                  </a:lnTo>
                  <a:lnTo>
                    <a:pt x="3613513" y="1868031"/>
                  </a:lnTo>
                  <a:lnTo>
                    <a:pt x="3609289" y="1917539"/>
                  </a:lnTo>
                  <a:lnTo>
                    <a:pt x="3601439" y="1964636"/>
                  </a:lnTo>
                  <a:lnTo>
                    <a:pt x="3591176" y="2007498"/>
                  </a:lnTo>
                  <a:lnTo>
                    <a:pt x="3585138" y="2003272"/>
                  </a:lnTo>
                  <a:lnTo>
                    <a:pt x="3580912" y="2003272"/>
                  </a:lnTo>
                  <a:lnTo>
                    <a:pt x="3580912" y="1999046"/>
                  </a:lnTo>
                  <a:lnTo>
                    <a:pt x="3576685" y="1999046"/>
                  </a:lnTo>
                  <a:lnTo>
                    <a:pt x="3566420" y="1993009"/>
                  </a:lnTo>
                  <a:lnTo>
                    <a:pt x="3548308" y="1978517"/>
                  </a:lnTo>
                  <a:lnTo>
                    <a:pt x="3519931" y="1956180"/>
                  </a:lnTo>
                  <a:lnTo>
                    <a:pt x="3487328" y="1937464"/>
                  </a:lnTo>
                  <a:lnTo>
                    <a:pt x="3457141" y="1916935"/>
                  </a:lnTo>
                  <a:lnTo>
                    <a:pt x="3432990" y="1898220"/>
                  </a:lnTo>
                  <a:lnTo>
                    <a:pt x="3410651" y="1887956"/>
                  </a:lnTo>
                  <a:lnTo>
                    <a:pt x="3404613" y="1883729"/>
                  </a:lnTo>
                  <a:lnTo>
                    <a:pt x="3396762" y="1805842"/>
                  </a:lnTo>
                  <a:lnTo>
                    <a:pt x="3392537" y="1797389"/>
                  </a:lnTo>
                  <a:lnTo>
                    <a:pt x="3382275" y="1791352"/>
                  </a:lnTo>
                  <a:lnTo>
                    <a:pt x="3376236" y="1787126"/>
                  </a:lnTo>
                  <a:lnTo>
                    <a:pt x="3364160" y="1778672"/>
                  </a:lnTo>
                  <a:lnTo>
                    <a:pt x="3358123" y="1772635"/>
                  </a:lnTo>
                  <a:lnTo>
                    <a:pt x="3364160" y="1768409"/>
                  </a:lnTo>
                  <a:lnTo>
                    <a:pt x="3364160" y="1764183"/>
                  </a:lnTo>
                  <a:lnTo>
                    <a:pt x="3368386" y="1762370"/>
                  </a:lnTo>
                  <a:lnTo>
                    <a:pt x="3372612" y="1753917"/>
                  </a:lnTo>
                  <a:lnTo>
                    <a:pt x="3376838" y="1747881"/>
                  </a:lnTo>
                  <a:lnTo>
                    <a:pt x="3358726" y="1747881"/>
                  </a:lnTo>
                  <a:lnTo>
                    <a:pt x="3348461" y="1747881"/>
                  </a:lnTo>
                  <a:lnTo>
                    <a:pt x="3340613" y="1747881"/>
                  </a:lnTo>
                  <a:lnTo>
                    <a:pt x="3336389" y="1743653"/>
                  </a:lnTo>
                  <a:lnTo>
                    <a:pt x="3334574" y="1737616"/>
                  </a:lnTo>
                  <a:lnTo>
                    <a:pt x="3326726" y="1725541"/>
                  </a:lnTo>
                  <a:lnTo>
                    <a:pt x="3322500" y="1719504"/>
                  </a:lnTo>
                  <a:lnTo>
                    <a:pt x="3322500" y="1711050"/>
                  </a:lnTo>
                  <a:lnTo>
                    <a:pt x="3322500" y="1709239"/>
                  </a:lnTo>
                  <a:lnTo>
                    <a:pt x="3322500" y="1700788"/>
                  </a:lnTo>
                  <a:lnTo>
                    <a:pt x="3326726" y="1694749"/>
                  </a:lnTo>
                  <a:lnTo>
                    <a:pt x="3326726" y="1686297"/>
                  </a:lnTo>
                  <a:lnTo>
                    <a:pt x="3306198" y="1686297"/>
                  </a:lnTo>
                  <a:lnTo>
                    <a:pt x="3306198" y="1676035"/>
                  </a:lnTo>
                  <a:lnTo>
                    <a:pt x="3308010" y="1665771"/>
                  </a:lnTo>
                  <a:lnTo>
                    <a:pt x="3312237" y="1661544"/>
                  </a:lnTo>
                  <a:lnTo>
                    <a:pt x="3312237" y="1654300"/>
                  </a:lnTo>
                  <a:lnTo>
                    <a:pt x="3316462" y="1648262"/>
                  </a:lnTo>
                  <a:lnTo>
                    <a:pt x="3320689" y="1637997"/>
                  </a:lnTo>
                  <a:lnTo>
                    <a:pt x="3308614" y="1637997"/>
                  </a:lnTo>
                  <a:lnTo>
                    <a:pt x="3296539" y="1637997"/>
                  </a:lnTo>
                  <a:lnTo>
                    <a:pt x="3290501" y="1633771"/>
                  </a:lnTo>
                  <a:lnTo>
                    <a:pt x="3278426" y="1629545"/>
                  </a:lnTo>
                  <a:lnTo>
                    <a:pt x="3276615" y="1576416"/>
                  </a:lnTo>
                  <a:lnTo>
                    <a:pt x="3272387" y="1526908"/>
                  </a:lnTo>
                  <a:lnTo>
                    <a:pt x="3272387" y="1479818"/>
                  </a:lnTo>
                  <a:lnTo>
                    <a:pt x="3286878" y="1432723"/>
                  </a:lnTo>
                  <a:lnTo>
                    <a:pt x="3301369" y="1412195"/>
                  </a:lnTo>
                  <a:lnTo>
                    <a:pt x="3319480" y="1397704"/>
                  </a:lnTo>
                  <a:lnTo>
                    <a:pt x="3333972" y="1385628"/>
                  </a:lnTo>
                  <a:lnTo>
                    <a:pt x="3344235" y="1369326"/>
                  </a:lnTo>
                  <a:lnTo>
                    <a:pt x="3354500" y="1346987"/>
                  </a:lnTo>
                  <a:lnTo>
                    <a:pt x="3358726" y="1307743"/>
                  </a:lnTo>
                  <a:lnTo>
                    <a:pt x="3350876" y="1307743"/>
                  </a:lnTo>
                  <a:lnTo>
                    <a:pt x="3344840" y="1316195"/>
                  </a:lnTo>
                  <a:lnTo>
                    <a:pt x="3336990" y="1318006"/>
                  </a:lnTo>
                  <a:lnTo>
                    <a:pt x="3335180" y="1318006"/>
                  </a:lnTo>
                  <a:lnTo>
                    <a:pt x="3327331" y="1318006"/>
                  </a:lnTo>
                  <a:lnTo>
                    <a:pt x="3321292" y="1316195"/>
                  </a:lnTo>
                  <a:lnTo>
                    <a:pt x="3292916" y="1307743"/>
                  </a:lnTo>
                  <a:lnTo>
                    <a:pt x="3270577" y="1293253"/>
                  </a:lnTo>
                  <a:lnTo>
                    <a:pt x="3256086" y="1272726"/>
                  </a:lnTo>
                  <a:lnTo>
                    <a:pt x="3250049" y="1235895"/>
                  </a:lnTo>
                  <a:lnTo>
                    <a:pt x="3260312" y="1235895"/>
                  </a:lnTo>
                  <a:lnTo>
                    <a:pt x="3260312" y="1229857"/>
                  </a:lnTo>
                  <a:lnTo>
                    <a:pt x="3278426" y="1240121"/>
                  </a:lnTo>
                  <a:lnTo>
                    <a:pt x="3298953" y="1254611"/>
                  </a:lnTo>
                  <a:lnTo>
                    <a:pt x="3317065" y="1260650"/>
                  </a:lnTo>
                  <a:lnTo>
                    <a:pt x="3337594" y="1260650"/>
                  </a:lnTo>
                  <a:lnTo>
                    <a:pt x="3337594" y="1258839"/>
                  </a:lnTo>
                  <a:lnTo>
                    <a:pt x="3341822" y="1254611"/>
                  </a:lnTo>
                  <a:lnTo>
                    <a:pt x="3341822" y="1249781"/>
                  </a:lnTo>
                  <a:lnTo>
                    <a:pt x="3346048" y="1243743"/>
                  </a:lnTo>
                  <a:lnTo>
                    <a:pt x="3307406" y="1214764"/>
                  </a:lnTo>
                  <a:lnTo>
                    <a:pt x="3274802" y="1173708"/>
                  </a:lnTo>
                  <a:lnTo>
                    <a:pt x="3264540" y="1177935"/>
                  </a:lnTo>
                  <a:lnTo>
                    <a:pt x="3256690" y="1182160"/>
                  </a:lnTo>
                  <a:lnTo>
                    <a:pt x="3246426" y="1186385"/>
                  </a:lnTo>
                  <a:lnTo>
                    <a:pt x="3236163" y="1188196"/>
                  </a:lnTo>
                  <a:lnTo>
                    <a:pt x="3228313" y="1182160"/>
                  </a:lnTo>
                  <a:lnTo>
                    <a:pt x="3226504" y="1177935"/>
                  </a:lnTo>
                  <a:lnTo>
                    <a:pt x="3222275" y="1171895"/>
                  </a:lnTo>
                  <a:lnTo>
                    <a:pt x="3218050" y="1167671"/>
                  </a:lnTo>
                  <a:lnTo>
                    <a:pt x="3212013" y="1157407"/>
                  </a:lnTo>
                  <a:lnTo>
                    <a:pt x="3232540" y="1135067"/>
                  </a:lnTo>
                  <a:lnTo>
                    <a:pt x="3236766" y="1104273"/>
                  </a:lnTo>
                  <a:lnTo>
                    <a:pt x="3232540" y="1063218"/>
                  </a:lnTo>
                  <a:lnTo>
                    <a:pt x="3222275" y="1020351"/>
                  </a:lnTo>
                  <a:lnTo>
                    <a:pt x="3204163" y="975069"/>
                  </a:lnTo>
                  <a:lnTo>
                    <a:pt x="3183635" y="932202"/>
                  </a:lnTo>
                  <a:lnTo>
                    <a:pt x="3157069" y="892957"/>
                  </a:lnTo>
                  <a:lnTo>
                    <a:pt x="3136541" y="856128"/>
                  </a:lnTo>
                  <a:lnTo>
                    <a:pt x="3118429" y="827149"/>
                  </a:lnTo>
                  <a:lnTo>
                    <a:pt x="3075561" y="798167"/>
                  </a:lnTo>
                  <a:lnTo>
                    <a:pt x="3026656" y="787905"/>
                  </a:lnTo>
                  <a:lnTo>
                    <a:pt x="2975940" y="787905"/>
                  </a:lnTo>
                  <a:lnTo>
                    <a:pt x="2919187" y="787905"/>
                  </a:lnTo>
                  <a:lnTo>
                    <a:pt x="2864244" y="792131"/>
                  </a:lnTo>
                  <a:lnTo>
                    <a:pt x="2807491" y="787905"/>
                  </a:lnTo>
                  <a:lnTo>
                    <a:pt x="2807491" y="777640"/>
                  </a:lnTo>
                  <a:lnTo>
                    <a:pt x="2807491" y="769188"/>
                  </a:lnTo>
                  <a:lnTo>
                    <a:pt x="2809301" y="767377"/>
                  </a:lnTo>
                  <a:lnTo>
                    <a:pt x="2809301" y="763151"/>
                  </a:lnTo>
                  <a:lnTo>
                    <a:pt x="2809301" y="758923"/>
                  </a:lnTo>
                  <a:lnTo>
                    <a:pt x="2807491" y="754697"/>
                  </a:lnTo>
                  <a:lnTo>
                    <a:pt x="2785152" y="744434"/>
                  </a:lnTo>
                  <a:lnTo>
                    <a:pt x="2764623" y="738396"/>
                  </a:lnTo>
                  <a:lnTo>
                    <a:pt x="2742285" y="723907"/>
                  </a:lnTo>
                  <a:lnTo>
                    <a:pt x="2760396" y="723907"/>
                  </a:lnTo>
                  <a:lnTo>
                    <a:pt x="2780926" y="715453"/>
                  </a:lnTo>
                  <a:lnTo>
                    <a:pt x="2809301" y="709416"/>
                  </a:lnTo>
                  <a:lnTo>
                    <a:pt x="2841906" y="705190"/>
                  </a:lnTo>
                  <a:lnTo>
                    <a:pt x="2866055" y="696736"/>
                  </a:lnTo>
                  <a:lnTo>
                    <a:pt x="2884169" y="682247"/>
                  </a:lnTo>
                  <a:lnTo>
                    <a:pt x="2799038" y="682247"/>
                  </a:lnTo>
                  <a:lnTo>
                    <a:pt x="2778511" y="676208"/>
                  </a:lnTo>
                  <a:lnTo>
                    <a:pt x="2760396" y="676208"/>
                  </a:lnTo>
                  <a:lnTo>
                    <a:pt x="2738059" y="671982"/>
                  </a:lnTo>
                  <a:lnTo>
                    <a:pt x="2721757" y="667756"/>
                  </a:lnTo>
                  <a:lnTo>
                    <a:pt x="2703643" y="661719"/>
                  </a:lnTo>
                  <a:lnTo>
                    <a:pt x="2693380" y="643003"/>
                  </a:lnTo>
                  <a:lnTo>
                    <a:pt x="2689155" y="614021"/>
                  </a:lnTo>
                  <a:lnTo>
                    <a:pt x="2732020" y="607984"/>
                  </a:lnTo>
                  <a:lnTo>
                    <a:pt x="2770662" y="593494"/>
                  </a:lnTo>
                  <a:lnTo>
                    <a:pt x="2803264" y="579005"/>
                  </a:lnTo>
                  <a:lnTo>
                    <a:pt x="2837679" y="564514"/>
                  </a:lnTo>
                  <a:lnTo>
                    <a:pt x="2908923" y="564514"/>
                  </a:lnTo>
                  <a:lnTo>
                    <a:pt x="2937300" y="470327"/>
                  </a:lnTo>
                  <a:lnTo>
                    <a:pt x="2870281" y="470327"/>
                  </a:lnTo>
                  <a:lnTo>
                    <a:pt x="2852169" y="445573"/>
                  </a:lnTo>
                  <a:lnTo>
                    <a:pt x="2874509" y="431082"/>
                  </a:lnTo>
                  <a:lnTo>
                    <a:pt x="2890811" y="416594"/>
                  </a:lnTo>
                  <a:lnTo>
                    <a:pt x="2913149" y="406329"/>
                  </a:lnTo>
                  <a:lnTo>
                    <a:pt x="2937300" y="397877"/>
                  </a:lnTo>
                  <a:lnTo>
                    <a:pt x="2937300" y="373123"/>
                  </a:lnTo>
                  <a:lnTo>
                    <a:pt x="2965677" y="358633"/>
                  </a:lnTo>
                  <a:lnTo>
                    <a:pt x="2980167" y="342331"/>
                  </a:lnTo>
                  <a:lnTo>
                    <a:pt x="2994656" y="319991"/>
                  </a:lnTo>
                  <a:lnTo>
                    <a:pt x="3016996" y="305502"/>
                  </a:lnTo>
                  <a:lnTo>
                    <a:pt x="3041147" y="295238"/>
                  </a:lnTo>
                  <a:lnTo>
                    <a:pt x="3061675" y="295238"/>
                  </a:lnTo>
                  <a:lnTo>
                    <a:pt x="3079788" y="301274"/>
                  </a:lnTo>
                  <a:lnTo>
                    <a:pt x="3103939" y="299464"/>
                  </a:lnTo>
                  <a:lnTo>
                    <a:pt x="3085826" y="291011"/>
                  </a:lnTo>
                  <a:lnTo>
                    <a:pt x="3075561" y="286785"/>
                  </a:lnTo>
                  <a:lnTo>
                    <a:pt x="3065296" y="284973"/>
                  </a:lnTo>
                  <a:lnTo>
                    <a:pt x="3055034" y="272899"/>
                  </a:lnTo>
                  <a:lnTo>
                    <a:pt x="3089447" y="266861"/>
                  </a:lnTo>
                  <a:lnTo>
                    <a:pt x="3122050" y="256596"/>
                  </a:lnTo>
                  <a:lnTo>
                    <a:pt x="3150427" y="248144"/>
                  </a:lnTo>
                  <a:lnTo>
                    <a:pt x="3183030" y="242107"/>
                  </a:lnTo>
                  <a:lnTo>
                    <a:pt x="3184842" y="256596"/>
                  </a:lnTo>
                  <a:lnTo>
                    <a:pt x="3189070" y="262635"/>
                  </a:lnTo>
                  <a:lnTo>
                    <a:pt x="3193296" y="272899"/>
                  </a:lnTo>
                  <a:lnTo>
                    <a:pt x="3197521" y="281352"/>
                  </a:lnTo>
                  <a:lnTo>
                    <a:pt x="3207786" y="285578"/>
                  </a:lnTo>
                  <a:lnTo>
                    <a:pt x="3222275" y="287388"/>
                  </a:lnTo>
                  <a:lnTo>
                    <a:pt x="3222275" y="277126"/>
                  </a:lnTo>
                  <a:lnTo>
                    <a:pt x="3228313" y="266861"/>
                  </a:lnTo>
                  <a:lnTo>
                    <a:pt x="3232540" y="252370"/>
                  </a:lnTo>
                  <a:lnTo>
                    <a:pt x="3236766" y="242107"/>
                  </a:lnTo>
                  <a:lnTo>
                    <a:pt x="3242803" y="252370"/>
                  </a:lnTo>
                  <a:lnTo>
                    <a:pt x="3254878" y="262635"/>
                  </a:lnTo>
                  <a:lnTo>
                    <a:pt x="3260917" y="271087"/>
                  </a:lnTo>
                  <a:lnTo>
                    <a:pt x="3275408" y="277126"/>
                  </a:lnTo>
                  <a:lnTo>
                    <a:pt x="3289896" y="281352"/>
                  </a:lnTo>
                  <a:lnTo>
                    <a:pt x="3282048" y="234258"/>
                  </a:lnTo>
                  <a:lnTo>
                    <a:pt x="3308614" y="228221"/>
                  </a:lnTo>
                  <a:lnTo>
                    <a:pt x="3329141" y="219767"/>
                  </a:lnTo>
                  <a:lnTo>
                    <a:pt x="3361744" y="228221"/>
                  </a:lnTo>
                  <a:lnTo>
                    <a:pt x="3396161" y="242710"/>
                  </a:lnTo>
                  <a:lnTo>
                    <a:pt x="3432990" y="263238"/>
                  </a:lnTo>
                  <a:lnTo>
                    <a:pt x="3471628" y="281954"/>
                  </a:lnTo>
                  <a:lnTo>
                    <a:pt x="3504235" y="296445"/>
                  </a:lnTo>
                  <a:lnTo>
                    <a:pt x="3534423" y="306708"/>
                  </a:lnTo>
                  <a:lnTo>
                    <a:pt x="3534423" y="300671"/>
                  </a:lnTo>
                  <a:lnTo>
                    <a:pt x="3513894" y="281954"/>
                  </a:lnTo>
                  <a:lnTo>
                    <a:pt x="3499404" y="267464"/>
                  </a:lnTo>
                  <a:lnTo>
                    <a:pt x="3491554" y="248749"/>
                  </a:lnTo>
                  <a:lnTo>
                    <a:pt x="3503630" y="228221"/>
                  </a:lnTo>
                  <a:lnTo>
                    <a:pt x="3495780" y="219767"/>
                  </a:lnTo>
                  <a:lnTo>
                    <a:pt x="3485518" y="209505"/>
                  </a:lnTo>
                  <a:lnTo>
                    <a:pt x="3475253" y="201050"/>
                  </a:lnTo>
                  <a:lnTo>
                    <a:pt x="3464990" y="195014"/>
                  </a:lnTo>
                  <a:lnTo>
                    <a:pt x="3457141" y="186562"/>
                  </a:lnTo>
                  <a:lnTo>
                    <a:pt x="3464990" y="170260"/>
                  </a:lnTo>
                  <a:lnTo>
                    <a:pt x="3485518" y="176297"/>
                  </a:lnTo>
                  <a:lnTo>
                    <a:pt x="3513894" y="180523"/>
                  </a:lnTo>
                  <a:lnTo>
                    <a:pt x="3538043" y="176297"/>
                  </a:lnTo>
                  <a:lnTo>
                    <a:pt x="3556157" y="161806"/>
                  </a:lnTo>
                  <a:lnTo>
                    <a:pt x="3471027" y="161806"/>
                  </a:lnTo>
                  <a:lnTo>
                    <a:pt x="3471027" y="155769"/>
                  </a:lnTo>
                  <a:lnTo>
                    <a:pt x="3464990" y="155769"/>
                  </a:lnTo>
                  <a:lnTo>
                    <a:pt x="3464990" y="147317"/>
                  </a:lnTo>
                  <a:lnTo>
                    <a:pt x="3475253" y="141279"/>
                  </a:lnTo>
                  <a:lnTo>
                    <a:pt x="3485518" y="132826"/>
                  </a:lnTo>
                  <a:lnTo>
                    <a:pt x="3495780" y="126790"/>
                  </a:lnTo>
                  <a:lnTo>
                    <a:pt x="3506044" y="118336"/>
                  </a:lnTo>
                  <a:lnTo>
                    <a:pt x="3518121" y="116525"/>
                  </a:lnTo>
                  <a:lnTo>
                    <a:pt x="3562799" y="122562"/>
                  </a:lnTo>
                  <a:lnTo>
                    <a:pt x="3574875" y="89959"/>
                  </a:lnTo>
                  <a:lnTo>
                    <a:pt x="3627401" y="98413"/>
                  </a:lnTo>
                  <a:lnTo>
                    <a:pt x="3631629" y="98413"/>
                  </a:lnTo>
                  <a:lnTo>
                    <a:pt x="3633440" y="89959"/>
                  </a:lnTo>
                  <a:lnTo>
                    <a:pt x="3637665" y="88148"/>
                  </a:lnTo>
                  <a:lnTo>
                    <a:pt x="3641890" y="79696"/>
                  </a:lnTo>
                  <a:lnTo>
                    <a:pt x="3652155" y="75470"/>
                  </a:lnTo>
                  <a:lnTo>
                    <a:pt x="3660005" y="87545"/>
                  </a:lnTo>
                  <a:lnTo>
                    <a:pt x="3670268" y="97808"/>
                  </a:lnTo>
                  <a:lnTo>
                    <a:pt x="3680533" y="108073"/>
                  </a:lnTo>
                  <a:lnTo>
                    <a:pt x="3680533" y="89356"/>
                  </a:lnTo>
                  <a:lnTo>
                    <a:pt x="3684759" y="87545"/>
                  </a:lnTo>
                  <a:lnTo>
                    <a:pt x="3684759" y="83319"/>
                  </a:lnTo>
                  <a:lnTo>
                    <a:pt x="3684759" y="79091"/>
                  </a:lnTo>
                  <a:lnTo>
                    <a:pt x="3684759" y="74865"/>
                  </a:lnTo>
                  <a:lnTo>
                    <a:pt x="3686571" y="68829"/>
                  </a:lnTo>
                  <a:lnTo>
                    <a:pt x="3690795" y="64603"/>
                  </a:lnTo>
                  <a:lnTo>
                    <a:pt x="3698645" y="60376"/>
                  </a:lnTo>
                  <a:lnTo>
                    <a:pt x="3733059" y="44075"/>
                  </a:lnTo>
                  <a:close/>
                  <a:moveTo>
                    <a:pt x="6337051" y="32603"/>
                  </a:moveTo>
                  <a:lnTo>
                    <a:pt x="6357578" y="38641"/>
                  </a:lnTo>
                  <a:lnTo>
                    <a:pt x="6357578" y="53130"/>
                  </a:lnTo>
                  <a:lnTo>
                    <a:pt x="6327391" y="53130"/>
                  </a:lnTo>
                  <a:close/>
                  <a:moveTo>
                    <a:pt x="7045863" y="623"/>
                  </a:moveTo>
                  <a:lnTo>
                    <a:pt x="7063372" y="18717"/>
                  </a:lnTo>
                  <a:lnTo>
                    <a:pt x="7073637" y="39244"/>
                  </a:lnTo>
                  <a:lnTo>
                    <a:pt x="7083902" y="63998"/>
                  </a:lnTo>
                  <a:lnTo>
                    <a:pt x="7065788" y="63998"/>
                  </a:lnTo>
                  <a:lnTo>
                    <a:pt x="7065788" y="53130"/>
                  </a:lnTo>
                  <a:lnTo>
                    <a:pt x="7059751" y="47093"/>
                  </a:lnTo>
                  <a:lnTo>
                    <a:pt x="7051902" y="38641"/>
                  </a:lnTo>
                  <a:lnTo>
                    <a:pt x="7050089" y="28377"/>
                  </a:lnTo>
                  <a:lnTo>
                    <a:pt x="7045863" y="18112"/>
                  </a:lnTo>
                  <a:close/>
                  <a:moveTo>
                    <a:pt x="7292802" y="0"/>
                  </a:moveTo>
                  <a:lnTo>
                    <a:pt x="7303065" y="6036"/>
                  </a:lnTo>
                  <a:lnTo>
                    <a:pt x="7310914" y="14491"/>
                  </a:lnTo>
                  <a:lnTo>
                    <a:pt x="7315140" y="20527"/>
                  </a:lnTo>
                  <a:lnTo>
                    <a:pt x="7316952" y="32603"/>
                  </a:lnTo>
                  <a:lnTo>
                    <a:pt x="7321179" y="38641"/>
                  </a:lnTo>
                  <a:lnTo>
                    <a:pt x="7325405" y="48904"/>
                  </a:lnTo>
                  <a:lnTo>
                    <a:pt x="7331441" y="53130"/>
                  </a:lnTo>
                  <a:lnTo>
                    <a:pt x="7353781" y="63395"/>
                  </a:lnTo>
                  <a:lnTo>
                    <a:pt x="7374309" y="67621"/>
                  </a:lnTo>
                  <a:lnTo>
                    <a:pt x="7388800" y="67621"/>
                  </a:lnTo>
                  <a:lnTo>
                    <a:pt x="7399062" y="76073"/>
                  </a:lnTo>
                  <a:lnTo>
                    <a:pt x="7406912" y="90564"/>
                  </a:lnTo>
                  <a:lnTo>
                    <a:pt x="7411138" y="119543"/>
                  </a:lnTo>
                  <a:lnTo>
                    <a:pt x="7406912" y="121356"/>
                  </a:lnTo>
                  <a:lnTo>
                    <a:pt x="7406912" y="125582"/>
                  </a:lnTo>
                  <a:lnTo>
                    <a:pt x="7406912" y="129808"/>
                  </a:lnTo>
                  <a:lnTo>
                    <a:pt x="7402686" y="134034"/>
                  </a:lnTo>
                  <a:lnTo>
                    <a:pt x="7358007" y="134034"/>
                  </a:lnTo>
                  <a:lnTo>
                    <a:pt x="7311519" y="134034"/>
                  </a:lnTo>
                  <a:lnTo>
                    <a:pt x="7272877" y="150336"/>
                  </a:lnTo>
                  <a:lnTo>
                    <a:pt x="7265028" y="154562"/>
                  </a:lnTo>
                  <a:lnTo>
                    <a:pt x="7260802" y="163014"/>
                  </a:lnTo>
                  <a:lnTo>
                    <a:pt x="7258991" y="164826"/>
                  </a:lnTo>
                  <a:lnTo>
                    <a:pt x="7254765" y="169052"/>
                  </a:lnTo>
                  <a:lnTo>
                    <a:pt x="7250539" y="173279"/>
                  </a:lnTo>
                  <a:lnTo>
                    <a:pt x="7244500" y="177505"/>
                  </a:lnTo>
                  <a:lnTo>
                    <a:pt x="7232425" y="183543"/>
                  </a:lnTo>
                  <a:lnTo>
                    <a:pt x="7226388" y="173279"/>
                  </a:lnTo>
                  <a:lnTo>
                    <a:pt x="7222160" y="164826"/>
                  </a:lnTo>
                  <a:lnTo>
                    <a:pt x="7216124" y="158788"/>
                  </a:lnTo>
                  <a:lnTo>
                    <a:pt x="7240274" y="97205"/>
                  </a:lnTo>
                  <a:lnTo>
                    <a:pt x="7264425" y="47696"/>
                  </a:lnTo>
                  <a:close/>
                  <a:moveTo>
                    <a:pt x="7045260" y="0"/>
                  </a:moveTo>
                  <a:lnTo>
                    <a:pt x="7045863" y="0"/>
                  </a:lnTo>
                  <a:lnTo>
                    <a:pt x="7045863" y="623"/>
                  </a:lnTo>
                  <a:close/>
                </a:path>
              </a:pathLst>
            </a:custGeom>
            <a:solidFill>
              <a:schemeClr val="bg1">
                <a:alpha val="15000"/>
              </a:schemeClr>
            </a:solidFill>
            <a:ln w="3104" cap="flat">
              <a:noFill/>
              <a:prstDash val="solid"/>
              <a:miter/>
            </a:ln>
          </p:spPr>
          <p:txBody>
            <a:bodyPr wrap="square" rtlCol="0" anchor="ctr">
              <a:noAutofit/>
            </a:bodyPr>
            <a:lstStyle/>
            <a:p>
              <a:endParaRPr lang="en-US"/>
            </a:p>
          </p:txBody>
        </p:sp>
        <p:grpSp>
          <p:nvGrpSpPr>
            <p:cNvPr id="4" name="Group 3">
              <a:extLst>
                <a:ext uri="{FF2B5EF4-FFF2-40B4-BE49-F238E27FC236}">
                  <a16:creationId xmlns:a16="http://schemas.microsoft.com/office/drawing/2014/main" id="{F27863D9-A4DD-4B4F-892C-49E2446B8094}"/>
                </a:ext>
              </a:extLst>
            </p:cNvPr>
            <p:cNvGrpSpPr/>
            <p:nvPr userDrawn="1"/>
          </p:nvGrpSpPr>
          <p:grpSpPr>
            <a:xfrm>
              <a:off x="3043584" y="897100"/>
              <a:ext cx="6304103" cy="3597333"/>
              <a:chOff x="-277621" y="70399"/>
              <a:chExt cx="2623442" cy="1497023"/>
            </a:xfrm>
            <a:solidFill>
              <a:schemeClr val="bg1">
                <a:alpha val="15000"/>
              </a:schemeClr>
            </a:solidFill>
          </p:grpSpPr>
          <p:cxnSp>
            <p:nvCxnSpPr>
              <p:cNvPr id="5" name="Straight Connector 4">
                <a:extLst>
                  <a:ext uri="{FF2B5EF4-FFF2-40B4-BE49-F238E27FC236}">
                    <a16:creationId xmlns:a16="http://schemas.microsoft.com/office/drawing/2014/main" id="{D701112F-6693-41AA-B212-B1C09500C3ED}"/>
                  </a:ext>
                </a:extLst>
              </p:cNvPr>
              <p:cNvCxnSpPr>
                <a:cxnSpLocks/>
                <a:stCxn id="37" idx="7"/>
                <a:endCxn id="63" idx="3"/>
              </p:cNvCxnSpPr>
              <p:nvPr userDrawn="1"/>
            </p:nvCxnSpPr>
            <p:spPr>
              <a:xfrm flipH="1">
                <a:off x="1655493" y="505919"/>
                <a:ext cx="65633" cy="246849"/>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A170E66-4151-475F-A374-620B24685168}"/>
                  </a:ext>
                </a:extLst>
              </p:cNvPr>
              <p:cNvCxnSpPr>
                <a:cxnSpLocks/>
                <a:stCxn id="35" idx="4"/>
                <a:endCxn id="47" idx="1"/>
              </p:cNvCxnSpPr>
              <p:nvPr userDrawn="1"/>
            </p:nvCxnSpPr>
            <p:spPr>
              <a:xfrm flipH="1" flipV="1">
                <a:off x="930260" y="805343"/>
                <a:ext cx="189400" cy="200764"/>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BDADE5D-8663-4BCD-AD9D-A8951D4DDBD3}"/>
                  </a:ext>
                </a:extLst>
              </p:cNvPr>
              <p:cNvCxnSpPr>
                <a:cxnSpLocks/>
                <a:stCxn id="40" idx="2"/>
                <a:endCxn id="45" idx="6"/>
              </p:cNvCxnSpPr>
              <p:nvPr userDrawn="1"/>
            </p:nvCxnSpPr>
            <p:spPr>
              <a:xfrm>
                <a:off x="286540" y="201377"/>
                <a:ext cx="448981" cy="287617"/>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E90CBC8-A822-4F38-943C-7BF2EDC8571B}"/>
                  </a:ext>
                </a:extLst>
              </p:cNvPr>
              <p:cNvCxnSpPr>
                <a:cxnSpLocks/>
                <a:stCxn id="47" idx="5"/>
                <a:endCxn id="40" idx="1"/>
              </p:cNvCxnSpPr>
              <p:nvPr userDrawn="1"/>
            </p:nvCxnSpPr>
            <p:spPr>
              <a:xfrm flipH="1" flipV="1">
                <a:off x="282378" y="233807"/>
                <a:ext cx="600986" cy="54466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8214AAA-BCDE-4FBC-9496-9DF50D617198}"/>
                  </a:ext>
                </a:extLst>
              </p:cNvPr>
              <p:cNvCxnSpPr>
                <a:cxnSpLocks/>
                <a:stCxn id="35" idx="5"/>
                <a:endCxn id="46" idx="1"/>
              </p:cNvCxnSpPr>
              <p:nvPr userDrawn="1"/>
            </p:nvCxnSpPr>
            <p:spPr>
              <a:xfrm flipH="1" flipV="1">
                <a:off x="485268" y="869075"/>
                <a:ext cx="616580" cy="162436"/>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25D67F2-9B47-44F7-BDF7-A3BEDC7FB2E1}"/>
                  </a:ext>
                </a:extLst>
              </p:cNvPr>
              <p:cNvCxnSpPr>
                <a:cxnSpLocks/>
                <a:stCxn id="40" idx="0"/>
                <a:endCxn id="46" idx="4"/>
              </p:cNvCxnSpPr>
              <p:nvPr userDrawn="1"/>
            </p:nvCxnSpPr>
            <p:spPr>
              <a:xfrm>
                <a:off x="256504" y="253796"/>
                <a:ext cx="198237" cy="57576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A7C5B3D-9C60-4D12-BF2A-8E335D2F1F90}"/>
                  </a:ext>
                </a:extLst>
              </p:cNvPr>
              <p:cNvCxnSpPr>
                <a:cxnSpLocks/>
                <a:stCxn id="47" idx="3"/>
                <a:endCxn id="45" idx="0"/>
              </p:cNvCxnSpPr>
              <p:nvPr userDrawn="1"/>
            </p:nvCxnSpPr>
            <p:spPr>
              <a:xfrm flipH="1" flipV="1">
                <a:off x="785261" y="517494"/>
                <a:ext cx="134986" cy="25096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FD41F86-4C2C-47A0-8048-DF04C7B34C42}"/>
                  </a:ext>
                </a:extLst>
              </p:cNvPr>
              <p:cNvCxnSpPr>
                <a:cxnSpLocks/>
                <a:stCxn id="35" idx="6"/>
                <a:endCxn id="44" idx="2"/>
              </p:cNvCxnSpPr>
              <p:nvPr userDrawn="1"/>
            </p:nvCxnSpPr>
            <p:spPr>
              <a:xfrm flipH="1">
                <a:off x="582929" y="1062067"/>
                <a:ext cx="524286" cy="136176"/>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F4A2619-C408-49F2-99D8-FD9A604BED3F}"/>
                  </a:ext>
                </a:extLst>
              </p:cNvPr>
              <p:cNvCxnSpPr>
                <a:cxnSpLocks/>
                <a:stCxn id="40" idx="7"/>
                <a:endCxn id="42" idx="3"/>
              </p:cNvCxnSpPr>
              <p:nvPr userDrawn="1"/>
            </p:nvCxnSpPr>
            <p:spPr>
              <a:xfrm flipH="1">
                <a:off x="195318" y="249634"/>
                <a:ext cx="28755" cy="476101"/>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62EEE48-8691-4FE8-BAA0-06D51AA69EDD}"/>
                  </a:ext>
                </a:extLst>
              </p:cNvPr>
              <p:cNvCxnSpPr>
                <a:cxnSpLocks/>
                <a:stCxn id="47" idx="6"/>
                <a:endCxn id="46" idx="2"/>
              </p:cNvCxnSpPr>
              <p:nvPr userDrawn="1"/>
            </p:nvCxnSpPr>
            <p:spPr>
              <a:xfrm flipH="1">
                <a:off x="487900" y="798986"/>
                <a:ext cx="392832" cy="4957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1F7ADDB-C692-4225-8E48-4B4A505C2330}"/>
                  </a:ext>
                </a:extLst>
              </p:cNvPr>
              <p:cNvCxnSpPr>
                <a:cxnSpLocks/>
                <a:stCxn id="39" idx="0"/>
                <a:endCxn id="45" idx="4"/>
              </p:cNvCxnSpPr>
              <p:nvPr userDrawn="1"/>
            </p:nvCxnSpPr>
            <p:spPr>
              <a:xfrm>
                <a:off x="722702" y="154334"/>
                <a:ext cx="41320" cy="284919"/>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2D2C669-DC7A-4375-BF97-D89D6EA64B82}"/>
                  </a:ext>
                </a:extLst>
              </p:cNvPr>
              <p:cNvCxnSpPr>
                <a:cxnSpLocks/>
                <a:stCxn id="46" idx="6"/>
                <a:endCxn id="42" idx="2"/>
              </p:cNvCxnSpPr>
              <p:nvPr userDrawn="1"/>
            </p:nvCxnSpPr>
            <p:spPr>
              <a:xfrm flipH="1" flipV="1">
                <a:off x="214285" y="750287"/>
                <a:ext cx="221454" cy="112431"/>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27528A9-C11A-487B-9006-BB91060F82B6}"/>
                  </a:ext>
                </a:extLst>
              </p:cNvPr>
              <p:cNvCxnSpPr>
                <a:cxnSpLocks/>
                <a:stCxn id="41" idx="1"/>
                <a:endCxn id="42" idx="4"/>
              </p:cNvCxnSpPr>
              <p:nvPr userDrawn="1"/>
            </p:nvCxnSpPr>
            <p:spPr>
              <a:xfrm>
                <a:off x="-227149" y="449010"/>
                <a:ext cx="391694" cy="27277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F4C2FC6-6DBB-4501-920F-4BA4C7AB8E91}"/>
                  </a:ext>
                </a:extLst>
              </p:cNvPr>
              <p:cNvCxnSpPr>
                <a:cxnSpLocks/>
                <a:stCxn id="44" idx="6"/>
                <a:endCxn id="42" idx="1"/>
              </p:cNvCxnSpPr>
              <p:nvPr userDrawn="1"/>
            </p:nvCxnSpPr>
            <p:spPr>
              <a:xfrm flipH="1" flipV="1">
                <a:off x="210337" y="781060"/>
                <a:ext cx="320432" cy="431342"/>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7171836-A282-4C74-9858-89ADFF164EA4}"/>
                  </a:ext>
                </a:extLst>
              </p:cNvPr>
              <p:cNvCxnSpPr>
                <a:cxnSpLocks/>
                <a:stCxn id="44" idx="7"/>
                <a:endCxn id="43" idx="3"/>
              </p:cNvCxnSpPr>
              <p:nvPr userDrawn="1"/>
            </p:nvCxnSpPr>
            <p:spPr>
              <a:xfrm flipH="1">
                <a:off x="408479" y="1228771"/>
                <a:ext cx="134934" cy="26294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B1BB34B-5505-47EB-BCBD-757368CCE7F2}"/>
                  </a:ext>
                </a:extLst>
              </p:cNvPr>
              <p:cNvCxnSpPr>
                <a:cxnSpLocks/>
                <a:stCxn id="43" idx="5"/>
                <a:endCxn id="42" idx="0"/>
              </p:cNvCxnSpPr>
              <p:nvPr userDrawn="1"/>
            </p:nvCxnSpPr>
            <p:spPr>
              <a:xfrm flipH="1" flipV="1">
                <a:off x="185784" y="800028"/>
                <a:ext cx="167369" cy="706704"/>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8F8D6E8-F9CE-4A6A-AF42-44581F38E70E}"/>
                  </a:ext>
                </a:extLst>
              </p:cNvPr>
              <p:cNvCxnSpPr>
                <a:cxnSpLocks/>
                <a:stCxn id="43" idx="6"/>
                <a:endCxn id="59" idx="1"/>
              </p:cNvCxnSpPr>
              <p:nvPr userDrawn="1"/>
            </p:nvCxnSpPr>
            <p:spPr>
              <a:xfrm flipH="1" flipV="1">
                <a:off x="71345" y="1209655"/>
                <a:ext cx="277860" cy="327851"/>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E4EF39A-4FD8-4970-A080-075036105622}"/>
                  </a:ext>
                </a:extLst>
              </p:cNvPr>
              <p:cNvCxnSpPr>
                <a:cxnSpLocks/>
                <a:stCxn id="36" idx="1"/>
                <a:endCxn id="63" idx="5"/>
              </p:cNvCxnSpPr>
              <p:nvPr userDrawn="1"/>
            </p:nvCxnSpPr>
            <p:spPr>
              <a:xfrm>
                <a:off x="1284541" y="551625"/>
                <a:ext cx="322582" cy="23191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129F5AB3-999C-4ABB-B877-EF370B1F0AE8}"/>
                  </a:ext>
                </a:extLst>
              </p:cNvPr>
              <p:cNvCxnSpPr>
                <a:cxnSpLocks/>
                <a:stCxn id="45" idx="2"/>
                <a:endCxn id="36" idx="6"/>
              </p:cNvCxnSpPr>
              <p:nvPr userDrawn="1"/>
            </p:nvCxnSpPr>
            <p:spPr>
              <a:xfrm>
                <a:off x="813762" y="467754"/>
                <a:ext cx="392486" cy="73824"/>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069131-C366-4407-A168-51BD5788EF67}"/>
                  </a:ext>
                </a:extLst>
              </p:cNvPr>
              <p:cNvCxnSpPr>
                <a:cxnSpLocks/>
                <a:stCxn id="39" idx="1"/>
                <a:endCxn id="36" idx="5"/>
              </p:cNvCxnSpPr>
              <p:nvPr userDrawn="1"/>
            </p:nvCxnSpPr>
            <p:spPr>
              <a:xfrm>
                <a:off x="747255" y="135366"/>
                <a:ext cx="463155" cy="373781"/>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75286532-50E6-4F75-99C6-15D97C127223}"/>
                  </a:ext>
                </a:extLst>
              </p:cNvPr>
              <p:cNvCxnSpPr>
                <a:cxnSpLocks/>
                <a:stCxn id="38" idx="7"/>
                <a:endCxn id="36" idx="3"/>
              </p:cNvCxnSpPr>
              <p:nvPr userDrawn="1"/>
            </p:nvCxnSpPr>
            <p:spPr>
              <a:xfrm flipH="1">
                <a:off x="1268714" y="120871"/>
                <a:ext cx="340183" cy="372450"/>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79BB812-E043-4F21-B23D-0938DC276B0B}"/>
                  </a:ext>
                </a:extLst>
              </p:cNvPr>
              <p:cNvCxnSpPr>
                <a:cxnSpLocks/>
                <a:stCxn id="37" idx="6"/>
                <a:endCxn id="36" idx="2"/>
              </p:cNvCxnSpPr>
              <p:nvPr userDrawn="1"/>
            </p:nvCxnSpPr>
            <p:spPr>
              <a:xfrm rot="9888766">
                <a:off x="1290967" y="464377"/>
                <a:ext cx="408926" cy="71807"/>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0943916E-7E1D-4EEC-A426-87A335E0ABD6}"/>
                  </a:ext>
                </a:extLst>
              </p:cNvPr>
              <p:cNvCxnSpPr>
                <a:cxnSpLocks/>
                <a:stCxn id="50" idx="7"/>
                <a:endCxn id="37" idx="3"/>
              </p:cNvCxnSpPr>
              <p:nvPr userDrawn="1"/>
            </p:nvCxnSpPr>
            <p:spPr>
              <a:xfrm flipH="1">
                <a:off x="1761433" y="145275"/>
                <a:ext cx="251640" cy="290300"/>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C99864FE-EB7C-467F-8BBC-1868862716F6}"/>
                  </a:ext>
                </a:extLst>
              </p:cNvPr>
              <p:cNvCxnSpPr>
                <a:cxnSpLocks/>
                <a:stCxn id="50" idx="6"/>
                <a:endCxn id="38" idx="2"/>
              </p:cNvCxnSpPr>
              <p:nvPr userDrawn="1"/>
            </p:nvCxnSpPr>
            <p:spPr>
              <a:xfrm flipH="1" flipV="1">
                <a:off x="1648413" y="90343"/>
                <a:ext cx="352015" cy="3856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3C125E4-B5B5-4890-BCCB-E57EC91967F0}"/>
                  </a:ext>
                </a:extLst>
              </p:cNvPr>
              <p:cNvCxnSpPr>
                <a:cxnSpLocks/>
                <a:stCxn id="38" idx="6"/>
                <a:endCxn id="39" idx="2"/>
              </p:cNvCxnSpPr>
              <p:nvPr userDrawn="1"/>
            </p:nvCxnSpPr>
            <p:spPr>
              <a:xfrm flipH="1">
                <a:off x="751203" y="104502"/>
                <a:ext cx="845050" cy="91"/>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9B127C06-E4D2-4A92-B10C-E36D59FC50EB}"/>
                  </a:ext>
                </a:extLst>
              </p:cNvPr>
              <p:cNvCxnSpPr>
                <a:cxnSpLocks/>
                <a:stCxn id="39" idx="6"/>
                <a:endCxn id="40" idx="3"/>
              </p:cNvCxnSpPr>
              <p:nvPr userDrawn="1"/>
            </p:nvCxnSpPr>
            <p:spPr>
              <a:xfrm flipH="1">
                <a:off x="266551" y="125832"/>
                <a:ext cx="406410" cy="49670"/>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1C1A7DF-2BEC-408E-ACC9-5D6FAD24C823}"/>
                  </a:ext>
                </a:extLst>
              </p:cNvPr>
              <p:cNvCxnSpPr>
                <a:cxnSpLocks/>
                <a:stCxn id="41" idx="3"/>
                <a:endCxn id="40" idx="6"/>
              </p:cNvCxnSpPr>
              <p:nvPr userDrawn="1"/>
            </p:nvCxnSpPr>
            <p:spPr>
              <a:xfrm flipV="1">
                <a:off x="-237161" y="223760"/>
                <a:ext cx="441246" cy="188368"/>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F048672F-BF80-44ED-A021-01EEF5177B96}"/>
                  </a:ext>
                </a:extLst>
              </p:cNvPr>
              <p:cNvCxnSpPr>
                <a:cxnSpLocks/>
                <a:stCxn id="44" idx="4"/>
                <a:endCxn id="46" idx="0"/>
              </p:cNvCxnSpPr>
              <p:nvPr userDrawn="1"/>
            </p:nvCxnSpPr>
            <p:spPr>
              <a:xfrm flipH="1" flipV="1">
                <a:off x="468899" y="881719"/>
                <a:ext cx="80870" cy="297524"/>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215EBB0-B545-4BFE-8459-0B06E215F36C}"/>
                  </a:ext>
                </a:extLst>
              </p:cNvPr>
              <p:cNvCxnSpPr>
                <a:cxnSpLocks/>
                <a:stCxn id="60" idx="2"/>
                <a:endCxn id="42" idx="6"/>
              </p:cNvCxnSpPr>
              <p:nvPr userDrawn="1"/>
            </p:nvCxnSpPr>
            <p:spPr>
              <a:xfrm flipV="1">
                <a:off x="30480" y="771526"/>
                <a:ext cx="105564" cy="54627"/>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8B91D42-F604-40E0-B9E7-3721176D6D2F}"/>
                  </a:ext>
                </a:extLst>
              </p:cNvPr>
              <p:cNvCxnSpPr>
                <a:cxnSpLocks/>
                <a:stCxn id="42" idx="7"/>
                <a:endCxn id="59" idx="3"/>
              </p:cNvCxnSpPr>
              <p:nvPr userDrawn="1"/>
            </p:nvCxnSpPr>
            <p:spPr>
              <a:xfrm flipH="1">
                <a:off x="61333" y="796079"/>
                <a:ext cx="93678" cy="37669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sp>
            <p:nvSpPr>
              <p:cNvPr id="35" name="Oval 34">
                <a:extLst>
                  <a:ext uri="{FF2B5EF4-FFF2-40B4-BE49-F238E27FC236}">
                    <a16:creationId xmlns:a16="http://schemas.microsoft.com/office/drawing/2014/main" id="{19D41AD5-DA60-4E86-A3DA-E921B0E0EAE0}"/>
                  </a:ext>
                </a:extLst>
              </p:cNvPr>
              <p:cNvSpPr/>
              <p:nvPr userDrawn="1"/>
            </p:nvSpPr>
            <p:spPr>
              <a:xfrm rot="8852236">
                <a:off x="1100881" y="999773"/>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D31AA549-E83D-4FF2-9CDD-708193785034}"/>
                  </a:ext>
                </a:extLst>
              </p:cNvPr>
              <p:cNvSpPr/>
              <p:nvPr userDrawn="1"/>
            </p:nvSpPr>
            <p:spPr>
              <a:xfrm rot="9888766">
                <a:off x="1204756" y="487667"/>
                <a:ext cx="85439" cy="85439"/>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1ED4B990-1D0F-46D9-BB56-ED187C1F60F1}"/>
                  </a:ext>
                </a:extLst>
              </p:cNvPr>
              <p:cNvSpPr/>
              <p:nvPr userDrawn="1"/>
            </p:nvSpPr>
            <p:spPr>
              <a:xfrm rot="9888766">
                <a:off x="1700743" y="430210"/>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0BAF0326-C8B2-4BC2-87DA-208466310829}"/>
                  </a:ext>
                </a:extLst>
              </p:cNvPr>
              <p:cNvSpPr>
                <a:spLocks noChangeAspect="1"/>
              </p:cNvSpPr>
              <p:nvPr userDrawn="1"/>
            </p:nvSpPr>
            <p:spPr>
              <a:xfrm rot="9888766">
                <a:off x="1595309" y="70399"/>
                <a:ext cx="54048" cy="54048"/>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a:extLst>
                  <a:ext uri="{FF2B5EF4-FFF2-40B4-BE49-F238E27FC236}">
                    <a16:creationId xmlns:a16="http://schemas.microsoft.com/office/drawing/2014/main" id="{B0DAB470-13F9-4092-A93C-2370166F1046}"/>
                  </a:ext>
                </a:extLst>
              </p:cNvPr>
              <p:cNvSpPr>
                <a:spLocks noChangeAspect="1"/>
              </p:cNvSpPr>
              <p:nvPr userDrawn="1"/>
            </p:nvSpPr>
            <p:spPr>
              <a:xfrm rot="9888766">
                <a:off x="671546" y="74676"/>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Oval 39">
                <a:extLst>
                  <a:ext uri="{FF2B5EF4-FFF2-40B4-BE49-F238E27FC236}">
                    <a16:creationId xmlns:a16="http://schemas.microsoft.com/office/drawing/2014/main" id="{101256B3-B830-409C-8ACD-AA2FD216CA45}"/>
                  </a:ext>
                </a:extLst>
              </p:cNvPr>
              <p:cNvSpPr/>
              <p:nvPr userDrawn="1"/>
            </p:nvSpPr>
            <p:spPr>
              <a:xfrm rot="9888766">
                <a:off x="202593" y="169849"/>
                <a:ext cx="85439" cy="85439"/>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E64989CC-1781-4E49-8142-E7CF3AA5C7F0}"/>
                  </a:ext>
                </a:extLst>
              </p:cNvPr>
              <p:cNvSpPr>
                <a:spLocks noChangeAspect="1"/>
              </p:cNvSpPr>
              <p:nvPr userDrawn="1"/>
            </p:nvSpPr>
            <p:spPr>
              <a:xfrm rot="9888766">
                <a:off x="-277621" y="408551"/>
                <a:ext cx="54048" cy="54048"/>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77BA6B71-2F54-4C1E-9B6D-9AB3ACE7C9BA}"/>
                  </a:ext>
                </a:extLst>
              </p:cNvPr>
              <p:cNvSpPr/>
              <p:nvPr userDrawn="1"/>
            </p:nvSpPr>
            <p:spPr>
              <a:xfrm rot="9888766">
                <a:off x="134628" y="720370"/>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659BDD52-A5E7-4C31-9727-E48E4CA7DEC9}"/>
                  </a:ext>
                </a:extLst>
              </p:cNvPr>
              <p:cNvSpPr/>
              <p:nvPr userDrawn="1"/>
            </p:nvSpPr>
            <p:spPr>
              <a:xfrm rot="9888766">
                <a:off x="347789" y="1486349"/>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475609D5-7EF2-4A63-AF19-C9908588B329}"/>
                  </a:ext>
                </a:extLst>
              </p:cNvPr>
              <p:cNvSpPr>
                <a:spLocks noChangeAspect="1"/>
              </p:cNvSpPr>
              <p:nvPr userDrawn="1"/>
            </p:nvSpPr>
            <p:spPr>
              <a:xfrm rot="9888766">
                <a:off x="529825" y="1178299"/>
                <a:ext cx="54048" cy="54048"/>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a:extLst>
                  <a:ext uri="{FF2B5EF4-FFF2-40B4-BE49-F238E27FC236}">
                    <a16:creationId xmlns:a16="http://schemas.microsoft.com/office/drawing/2014/main" id="{914F09C3-896B-4855-89E5-52A478F8355D}"/>
                  </a:ext>
                </a:extLst>
              </p:cNvPr>
              <p:cNvSpPr>
                <a:spLocks noChangeAspect="1"/>
              </p:cNvSpPr>
              <p:nvPr userDrawn="1"/>
            </p:nvSpPr>
            <p:spPr>
              <a:xfrm rot="9888766">
                <a:off x="734105" y="437837"/>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a:extLst>
                  <a:ext uri="{FF2B5EF4-FFF2-40B4-BE49-F238E27FC236}">
                    <a16:creationId xmlns:a16="http://schemas.microsoft.com/office/drawing/2014/main" id="{D3A74A5D-584B-4641-95BD-6A61C9751AF1}"/>
                  </a:ext>
                </a:extLst>
              </p:cNvPr>
              <p:cNvSpPr>
                <a:spLocks noChangeAspect="1"/>
              </p:cNvSpPr>
              <p:nvPr userDrawn="1"/>
            </p:nvSpPr>
            <p:spPr>
              <a:xfrm rot="9888766">
                <a:off x="434796" y="828615"/>
                <a:ext cx="54048" cy="54048"/>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FB04758D-FF90-4CCE-A6F7-0DACF0C1CDA6}"/>
                  </a:ext>
                </a:extLst>
              </p:cNvPr>
              <p:cNvSpPr>
                <a:spLocks noChangeAspect="1"/>
              </p:cNvSpPr>
              <p:nvPr userDrawn="1"/>
            </p:nvSpPr>
            <p:spPr>
              <a:xfrm rot="9888766">
                <a:off x="879788" y="764883"/>
                <a:ext cx="54048" cy="54048"/>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8" name="Straight Connector 47">
                <a:extLst>
                  <a:ext uri="{FF2B5EF4-FFF2-40B4-BE49-F238E27FC236}">
                    <a16:creationId xmlns:a16="http://schemas.microsoft.com/office/drawing/2014/main" id="{45CA35A7-14CF-46D5-836B-28DE660D87F7}"/>
                  </a:ext>
                </a:extLst>
              </p:cNvPr>
              <p:cNvCxnSpPr>
                <a:cxnSpLocks/>
                <a:stCxn id="47" idx="2"/>
                <a:endCxn id="36" idx="7"/>
              </p:cNvCxnSpPr>
              <p:nvPr userDrawn="1"/>
            </p:nvCxnSpPr>
            <p:spPr>
              <a:xfrm flipV="1">
                <a:off x="932892" y="567452"/>
                <a:ext cx="293345" cy="21737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726D585F-0242-4E3A-AA35-A3885EB15873}"/>
                  </a:ext>
                </a:extLst>
              </p:cNvPr>
              <p:cNvCxnSpPr>
                <a:cxnSpLocks/>
                <a:stCxn id="37" idx="4"/>
                <a:endCxn id="38" idx="1"/>
              </p:cNvCxnSpPr>
              <p:nvPr userDrawn="1"/>
            </p:nvCxnSpPr>
            <p:spPr>
              <a:xfrm flipH="1" flipV="1">
                <a:off x="1645781" y="110859"/>
                <a:ext cx="84879" cy="320767"/>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sp>
            <p:nvSpPr>
              <p:cNvPr id="50" name="Oval 49">
                <a:extLst>
                  <a:ext uri="{FF2B5EF4-FFF2-40B4-BE49-F238E27FC236}">
                    <a16:creationId xmlns:a16="http://schemas.microsoft.com/office/drawing/2014/main" id="{A0CB3583-40E0-4C85-807C-C44DBE37AFA4}"/>
                  </a:ext>
                </a:extLst>
              </p:cNvPr>
              <p:cNvSpPr>
                <a:spLocks noChangeAspect="1"/>
              </p:cNvSpPr>
              <p:nvPr userDrawn="1"/>
            </p:nvSpPr>
            <p:spPr>
              <a:xfrm rot="9888766">
                <a:off x="1999485" y="94803"/>
                <a:ext cx="54048" cy="54048"/>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1" name="Straight Connector 50">
                <a:extLst>
                  <a:ext uri="{FF2B5EF4-FFF2-40B4-BE49-F238E27FC236}">
                    <a16:creationId xmlns:a16="http://schemas.microsoft.com/office/drawing/2014/main" id="{EE8F8869-8447-4C44-AE3E-43FA3638AC11}"/>
                  </a:ext>
                </a:extLst>
              </p:cNvPr>
              <p:cNvCxnSpPr>
                <a:cxnSpLocks/>
                <a:stCxn id="50" idx="1"/>
                <a:endCxn id="58" idx="2"/>
              </p:cNvCxnSpPr>
              <p:nvPr userDrawn="1"/>
            </p:nvCxnSpPr>
            <p:spPr>
              <a:xfrm>
                <a:off x="2049957" y="135263"/>
                <a:ext cx="242058" cy="266752"/>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C3EE3C1B-6DB9-4948-BE6D-67EF64748C4E}"/>
                  </a:ext>
                </a:extLst>
              </p:cNvPr>
              <p:cNvCxnSpPr>
                <a:cxnSpLocks/>
                <a:stCxn id="58" idx="3"/>
                <a:endCxn id="37" idx="2"/>
              </p:cNvCxnSpPr>
              <p:nvPr userDrawn="1"/>
            </p:nvCxnSpPr>
            <p:spPr>
              <a:xfrm flipH="1">
                <a:off x="1780401" y="424162"/>
                <a:ext cx="506152" cy="3596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2ED5FD6-2CD1-4F8C-B4CB-FCC1C8D47DEB}"/>
                  </a:ext>
                </a:extLst>
              </p:cNvPr>
              <p:cNvCxnSpPr>
                <a:cxnSpLocks/>
                <a:stCxn id="66" idx="6"/>
                <a:endCxn id="43" idx="2"/>
              </p:cNvCxnSpPr>
              <p:nvPr userDrawn="1"/>
            </p:nvCxnSpPr>
            <p:spPr>
              <a:xfrm flipH="1">
                <a:off x="427447" y="1328833"/>
                <a:ext cx="675050" cy="18743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E320A007-7F6B-4E0F-BB95-D8377C947DA7}"/>
                  </a:ext>
                </a:extLst>
              </p:cNvPr>
              <p:cNvCxnSpPr>
                <a:cxnSpLocks/>
                <a:stCxn id="37" idx="1"/>
                <a:endCxn id="55" idx="4"/>
              </p:cNvCxnSpPr>
              <p:nvPr/>
            </p:nvCxnSpPr>
            <p:spPr>
              <a:xfrm>
                <a:off x="1776452" y="490900"/>
                <a:ext cx="249123" cy="304760"/>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sp>
            <p:nvSpPr>
              <p:cNvPr id="55" name="Oval 54">
                <a:extLst>
                  <a:ext uri="{FF2B5EF4-FFF2-40B4-BE49-F238E27FC236}">
                    <a16:creationId xmlns:a16="http://schemas.microsoft.com/office/drawing/2014/main" id="{1582F386-4ED0-4FED-83A7-BC092F770343}"/>
                  </a:ext>
                </a:extLst>
              </p:cNvPr>
              <p:cNvSpPr/>
              <p:nvPr/>
            </p:nvSpPr>
            <p:spPr>
              <a:xfrm rot="8852236">
                <a:off x="2011769" y="791003"/>
                <a:ext cx="59607" cy="59607"/>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6" name="Straight Connector 55">
                <a:extLst>
                  <a:ext uri="{FF2B5EF4-FFF2-40B4-BE49-F238E27FC236}">
                    <a16:creationId xmlns:a16="http://schemas.microsoft.com/office/drawing/2014/main" id="{33813097-B8B1-44A7-ABC5-E0DC0B9886DF}"/>
                  </a:ext>
                </a:extLst>
              </p:cNvPr>
              <p:cNvCxnSpPr>
                <a:cxnSpLocks/>
                <a:stCxn id="55" idx="6"/>
                <a:endCxn id="63" idx="1"/>
              </p:cNvCxnSpPr>
              <p:nvPr/>
            </p:nvCxnSpPr>
            <p:spPr>
              <a:xfrm flipH="1" flipV="1">
                <a:off x="1686264" y="801137"/>
                <a:ext cx="330163" cy="35666"/>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7EC1B89C-1738-4B28-9CB3-39FA202C9659}"/>
                  </a:ext>
                </a:extLst>
              </p:cNvPr>
              <p:cNvCxnSpPr>
                <a:cxnSpLocks/>
                <a:stCxn id="58" idx="4"/>
                <a:endCxn id="55" idx="2"/>
              </p:cNvCxnSpPr>
              <p:nvPr/>
            </p:nvCxnSpPr>
            <p:spPr>
              <a:xfrm flipH="1">
                <a:off x="2066719" y="443685"/>
                <a:ext cx="231632" cy="36112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sp>
            <p:nvSpPr>
              <p:cNvPr id="58" name="Oval 57">
                <a:extLst>
                  <a:ext uri="{FF2B5EF4-FFF2-40B4-BE49-F238E27FC236}">
                    <a16:creationId xmlns:a16="http://schemas.microsoft.com/office/drawing/2014/main" id="{29533653-AF08-484A-BAE9-302CDA93673F}"/>
                  </a:ext>
                </a:extLst>
              </p:cNvPr>
              <p:cNvSpPr/>
              <p:nvPr userDrawn="1"/>
            </p:nvSpPr>
            <p:spPr>
              <a:xfrm rot="2181221">
                <a:off x="2286214" y="389878"/>
                <a:ext cx="59607" cy="59607"/>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C4A6CF41-3228-4968-A581-495854420353}"/>
                  </a:ext>
                </a:extLst>
              </p:cNvPr>
              <p:cNvSpPr>
                <a:spLocks noChangeAspect="1"/>
              </p:cNvSpPr>
              <p:nvPr/>
            </p:nvSpPr>
            <p:spPr>
              <a:xfrm rot="9888766">
                <a:off x="20873" y="1169195"/>
                <a:ext cx="54048" cy="54048"/>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6D45A326-94DD-4A43-820B-88C78AD625DC}"/>
                  </a:ext>
                </a:extLst>
              </p:cNvPr>
              <p:cNvSpPr/>
              <p:nvPr/>
            </p:nvSpPr>
            <p:spPr>
              <a:xfrm rot="9888766">
                <a:off x="-13611" y="809594"/>
                <a:ext cx="44875" cy="44875"/>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1" name="Straight Connector 60">
                <a:extLst>
                  <a:ext uri="{FF2B5EF4-FFF2-40B4-BE49-F238E27FC236}">
                    <a16:creationId xmlns:a16="http://schemas.microsoft.com/office/drawing/2014/main" id="{0F3AA682-705E-4EB1-A689-BC6702E693C2}"/>
                  </a:ext>
                </a:extLst>
              </p:cNvPr>
              <p:cNvCxnSpPr>
                <a:cxnSpLocks/>
                <a:stCxn id="60" idx="3"/>
                <a:endCxn id="41" idx="0"/>
              </p:cNvCxnSpPr>
              <p:nvPr/>
            </p:nvCxnSpPr>
            <p:spPr>
              <a:xfrm flipH="1" flipV="1">
                <a:off x="-243518" y="461655"/>
                <a:ext cx="263499" cy="350908"/>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58AE0BB0-6613-44F8-8706-E48203886D06}"/>
                  </a:ext>
                </a:extLst>
              </p:cNvPr>
              <p:cNvCxnSpPr>
                <a:cxnSpLocks/>
                <a:stCxn id="59" idx="4"/>
                <a:endCxn id="60" idx="0"/>
              </p:cNvCxnSpPr>
              <p:nvPr/>
            </p:nvCxnSpPr>
            <p:spPr>
              <a:xfrm flipH="1" flipV="1">
                <a:off x="14704" y="853685"/>
                <a:ext cx="26113" cy="316454"/>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sp>
            <p:nvSpPr>
              <p:cNvPr id="63" name="Oval 62">
                <a:extLst>
                  <a:ext uri="{FF2B5EF4-FFF2-40B4-BE49-F238E27FC236}">
                    <a16:creationId xmlns:a16="http://schemas.microsoft.com/office/drawing/2014/main" id="{35A9AA9D-7A6A-4B96-9AC9-711A161D4068}"/>
                  </a:ext>
                </a:extLst>
              </p:cNvPr>
              <p:cNvSpPr/>
              <p:nvPr/>
            </p:nvSpPr>
            <p:spPr>
              <a:xfrm rot="8852236">
                <a:off x="1606157" y="751801"/>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E887459B-4D85-4BEE-B411-2A54C6DFCAFD}"/>
                  </a:ext>
                </a:extLst>
              </p:cNvPr>
              <p:cNvCxnSpPr>
                <a:cxnSpLocks/>
                <a:stCxn id="35" idx="3"/>
                <a:endCxn id="36" idx="0"/>
              </p:cNvCxnSpPr>
              <p:nvPr/>
            </p:nvCxnSpPr>
            <p:spPr>
              <a:xfrm flipV="1">
                <a:off x="1150217" y="571614"/>
                <a:ext cx="108450" cy="42912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16C72A3-9552-46E4-ADCE-BD50545C3160}"/>
                  </a:ext>
                </a:extLst>
              </p:cNvPr>
              <p:cNvCxnSpPr>
                <a:cxnSpLocks/>
                <a:stCxn id="35" idx="1"/>
                <a:endCxn id="63" idx="6"/>
              </p:cNvCxnSpPr>
              <p:nvPr/>
            </p:nvCxnSpPr>
            <p:spPr>
              <a:xfrm flipV="1">
                <a:off x="1180988" y="814096"/>
                <a:ext cx="431503" cy="235013"/>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sp>
            <p:nvSpPr>
              <p:cNvPr id="66" name="Oval 65">
                <a:extLst>
                  <a:ext uri="{FF2B5EF4-FFF2-40B4-BE49-F238E27FC236}">
                    <a16:creationId xmlns:a16="http://schemas.microsoft.com/office/drawing/2014/main" id="{D5422202-EA3F-4ECF-AB7E-8B75C6A3C0A5}"/>
                  </a:ext>
                </a:extLst>
              </p:cNvPr>
              <p:cNvSpPr/>
              <p:nvPr/>
            </p:nvSpPr>
            <p:spPr>
              <a:xfrm rot="8852236">
                <a:off x="1096163" y="1266538"/>
                <a:ext cx="81073" cy="81073"/>
              </a:xfrm>
              <a:prstGeom prst="ellipse">
                <a:avLst/>
              </a:prstGeom>
              <a:grpFill/>
              <a:ln>
                <a:solidFill>
                  <a:schemeClr val="bg1">
                    <a:alpha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7" name="Straight Connector 66">
                <a:extLst>
                  <a:ext uri="{FF2B5EF4-FFF2-40B4-BE49-F238E27FC236}">
                    <a16:creationId xmlns:a16="http://schemas.microsoft.com/office/drawing/2014/main" id="{BD39E096-1611-4ED3-81BC-F58D009FC6D9}"/>
                  </a:ext>
                </a:extLst>
              </p:cNvPr>
              <p:cNvCxnSpPr>
                <a:cxnSpLocks/>
                <a:stCxn id="66" idx="5"/>
                <a:endCxn id="44" idx="1"/>
              </p:cNvCxnSpPr>
              <p:nvPr/>
            </p:nvCxnSpPr>
            <p:spPr>
              <a:xfrm flipH="1" flipV="1">
                <a:off x="580297" y="1218759"/>
                <a:ext cx="516833" cy="79516"/>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654B090C-A70F-416F-8255-C34496513CEF}"/>
                  </a:ext>
                </a:extLst>
              </p:cNvPr>
              <p:cNvCxnSpPr>
                <a:cxnSpLocks/>
                <a:stCxn id="66" idx="3"/>
                <a:endCxn id="35" idx="7"/>
              </p:cNvCxnSpPr>
              <p:nvPr/>
            </p:nvCxnSpPr>
            <p:spPr>
              <a:xfrm flipH="1" flipV="1">
                <a:off x="1132618" y="1079880"/>
                <a:ext cx="12881" cy="18762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2852B0B-F3FD-4F9D-856A-EF2D27A641D6}"/>
                  </a:ext>
                </a:extLst>
              </p:cNvPr>
              <p:cNvCxnSpPr>
                <a:cxnSpLocks/>
                <a:stCxn id="66" idx="1"/>
              </p:cNvCxnSpPr>
              <p:nvPr/>
            </p:nvCxnSpPr>
            <p:spPr>
              <a:xfrm>
                <a:off x="1176270" y="1315874"/>
                <a:ext cx="829822" cy="62675"/>
              </a:xfrm>
              <a:prstGeom prst="line">
                <a:avLst/>
              </a:prstGeom>
              <a:grpFill/>
              <a:ln>
                <a:solidFill>
                  <a:schemeClr val="bg1">
                    <a:alpha val="15000"/>
                  </a:schemeClr>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80937331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3822151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a:solidFill>
                  <a:schemeClr val="bg1"/>
                </a:solidFill>
                <a:latin typeface="Arial" pitchFamily="34" charset="0"/>
                <a:cs typeface="Arial" pitchFamily="34" charset="0"/>
              </a:rPr>
              <a:t>www.allppt.com</a:t>
            </a:r>
            <a:endParaRPr lang="ko-KR" altLang="en-US" sz="1400" dirty="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65811443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2097217" name="Picture 6" descr="HD-ShadowLong.png"/>
          <p:cNvPicPr>
            <a:picLocks noChangeAspect="1"/>
          </p:cNvPicPr>
          <p:nvPr/>
        </p:nvPicPr>
        <p:blipFill>
          <a:blip r:embed="rId2"/>
          <a:stretch>
            <a:fillRect/>
          </a:stretch>
        </p:blipFill>
        <p:spPr>
          <a:xfrm>
            <a:off x="1" y="4242851"/>
            <a:ext cx="8968084" cy="275942"/>
          </a:xfrm>
          <a:prstGeom prst="rect">
            <a:avLst/>
          </a:prstGeom>
        </p:spPr>
      </p:pic>
      <p:pic>
        <p:nvPicPr>
          <p:cNvPr id="2097218" name="Picture 7" descr="HD-ShadowShort.png"/>
          <p:cNvPicPr>
            <a:picLocks noChangeAspect="1"/>
          </p:cNvPicPr>
          <p:nvPr/>
        </p:nvPicPr>
        <p:blipFill>
          <a:blip r:embed="rId3"/>
          <a:stretch>
            <a:fillRect/>
          </a:stretch>
        </p:blipFill>
        <p:spPr>
          <a:xfrm>
            <a:off x="9111716" y="4243845"/>
            <a:ext cx="3077108" cy="276940"/>
          </a:xfrm>
          <a:prstGeom prst="rect">
            <a:avLst/>
          </a:prstGeom>
        </p:spPr>
      </p:pic>
      <p:sp>
        <p:nvSpPr>
          <p:cNvPr id="1049342" name="Rectangle 8"/>
          <p:cNvSpPr/>
          <p:nvPr/>
        </p:nvSpPr>
        <p:spPr bwMode="ltGray">
          <a:xfrm>
            <a:off x="0" y="2590078"/>
            <a:ext cx="8968085" cy="1660332"/>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43" name="Rectangle 9"/>
          <p:cNvSpPr/>
          <p:nvPr/>
        </p:nvSpPr>
        <p:spPr>
          <a:xfrm>
            <a:off x="9111715" y="2590078"/>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44" name="Title 1"/>
          <p:cNvSpPr>
            <a:spLocks noGrp="1"/>
          </p:cNvSpPr>
          <p:nvPr>
            <p:ph type="ctrTitle"/>
          </p:nvPr>
        </p:nvSpPr>
        <p:spPr>
          <a:xfrm>
            <a:off x="680322" y="2733709"/>
            <a:ext cx="8144134" cy="1373070"/>
          </a:xfrm>
        </p:spPr>
        <p:txBody>
          <a:bodyPr anchor="b">
            <a:noAutofit/>
          </a:bodyPr>
          <a:lstStyle>
            <a:lvl1pPr algn="r">
              <a:defRPr sz="5400"/>
            </a:lvl1pPr>
          </a:lstStyle>
          <a:p>
            <a:r>
              <a:rPr lang="en-US"/>
              <a:t>Click to edit Master title style</a:t>
            </a:r>
            <a:endParaRPr lang="en-US" dirty="0"/>
          </a:p>
        </p:txBody>
      </p:sp>
      <p:sp>
        <p:nvSpPr>
          <p:cNvPr id="1049345" name="Subtitle 2"/>
          <p:cNvSpPr>
            <a:spLocks noGrp="1"/>
          </p:cNvSpPr>
          <p:nvPr>
            <p:ph type="subTitle" idx="1"/>
          </p:nvPr>
        </p:nvSpPr>
        <p:spPr>
          <a:xfrm>
            <a:off x="680322" y="4394039"/>
            <a:ext cx="8144134" cy="1117687"/>
          </a:xfrm>
        </p:spPr>
        <p:txBody>
          <a:bodyPr>
            <a:normAutofit/>
          </a:bodyPr>
          <a:lstStyle>
            <a:lvl1pPr marL="0" indent="0" algn="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049346" name="Date Placeholder 3"/>
          <p:cNvSpPr>
            <a:spLocks noGrp="1"/>
          </p:cNvSpPr>
          <p:nvPr>
            <p:ph type="dt" sz="half" idx="10"/>
          </p:nvPr>
        </p:nvSpPr>
        <p:spPr/>
        <p:txBody>
          <a:bodyPr/>
          <a:lstStyle/>
          <a:p>
            <a:endParaRPr lang="en-US" dirty="0"/>
          </a:p>
        </p:txBody>
      </p:sp>
      <p:sp>
        <p:nvSpPr>
          <p:cNvPr id="1049347" name="Footer Placeholder 4"/>
          <p:cNvSpPr>
            <a:spLocks noGrp="1"/>
          </p:cNvSpPr>
          <p:nvPr>
            <p:ph type="ftr" sz="quarter" idx="11"/>
          </p:nvPr>
        </p:nvSpPr>
        <p:spPr/>
        <p:txBody>
          <a:bodyPr/>
          <a:lstStyle/>
          <a:p>
            <a:endParaRPr lang="en-US" dirty="0"/>
          </a:p>
        </p:txBody>
      </p:sp>
      <p:sp>
        <p:nvSpPr>
          <p:cNvPr id="1049348" name="Slide Number Placeholder 5"/>
          <p:cNvSpPr>
            <a:spLocks noGrp="1"/>
          </p:cNvSpPr>
          <p:nvPr>
            <p:ph type="sldNum" sz="quarter" idx="12"/>
          </p:nvPr>
        </p:nvSpPr>
        <p:spPr>
          <a:xfrm>
            <a:off x="9255346" y="2750337"/>
            <a:ext cx="1171888" cy="1356442"/>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282475312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2097155" name="Picture 14" descr="HD-ShadowLong.png"/>
          <p:cNvPicPr>
            <a:picLocks noChangeAspect="1"/>
          </p:cNvPicPr>
          <p:nvPr/>
        </p:nvPicPr>
        <p:blipFill>
          <a:blip r:embed="rId2"/>
          <a:stretch>
            <a:fillRect/>
          </a:stretch>
        </p:blipFill>
        <p:spPr>
          <a:xfrm>
            <a:off x="1" y="1286845"/>
            <a:ext cx="10437812" cy="321164"/>
          </a:xfrm>
          <a:prstGeom prst="rect">
            <a:avLst/>
          </a:prstGeom>
        </p:spPr>
      </p:pic>
      <p:pic>
        <p:nvPicPr>
          <p:cNvPr id="2097156" name="Picture 15" descr="HD-ShadowShort.png"/>
          <p:cNvPicPr>
            <a:picLocks noChangeAspect="1"/>
          </p:cNvPicPr>
          <p:nvPr/>
        </p:nvPicPr>
        <p:blipFill>
          <a:blip r:embed="rId3" cstate="print"/>
          <a:stretch>
            <a:fillRect/>
          </a:stretch>
        </p:blipFill>
        <p:spPr>
          <a:xfrm>
            <a:off x="10585826" y="1287839"/>
            <a:ext cx="1602997" cy="144270"/>
          </a:xfrm>
          <a:prstGeom prst="rect">
            <a:avLst/>
          </a:prstGeom>
        </p:spPr>
      </p:pic>
      <p:sp>
        <p:nvSpPr>
          <p:cNvPr id="1048710" name="Rectangle 16"/>
          <p:cNvSpPr/>
          <p:nvPr/>
        </p:nvSpPr>
        <p:spPr bwMode="ltGray">
          <a:xfrm>
            <a:off x="0" y="-73795"/>
            <a:ext cx="10437812" cy="1368198"/>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11" name="Rectangle 17"/>
          <p:cNvSpPr/>
          <p:nvPr/>
        </p:nvSpPr>
        <p:spPr>
          <a:xfrm>
            <a:off x="10585827" y="-73795"/>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12" name="Title 1"/>
          <p:cNvSpPr>
            <a:spLocks noGrp="1"/>
          </p:cNvSpPr>
          <p:nvPr>
            <p:ph type="title"/>
          </p:nvPr>
        </p:nvSpPr>
        <p:spPr>
          <a:xfrm>
            <a:off x="680321" y="69833"/>
            <a:ext cx="9613861" cy="1080938"/>
          </a:xfrm>
        </p:spPr>
        <p:txBody>
          <a:bodyPr/>
          <a:lstStyle/>
          <a:p>
            <a:r>
              <a:rPr lang="en-US"/>
              <a:t>Click to edit Master title style</a:t>
            </a:r>
            <a:endParaRPr lang="en-US" dirty="0"/>
          </a:p>
        </p:txBody>
      </p:sp>
      <p:sp>
        <p:nvSpPr>
          <p:cNvPr id="104871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14" name="Date Placeholder 3"/>
          <p:cNvSpPr>
            <a:spLocks noGrp="1"/>
          </p:cNvSpPr>
          <p:nvPr>
            <p:ph type="dt" sz="half" idx="10"/>
          </p:nvPr>
        </p:nvSpPr>
        <p:spPr/>
        <p:txBody>
          <a:bodyPr/>
          <a:lstStyle/>
          <a:p>
            <a:endParaRPr lang="en-US" dirty="0"/>
          </a:p>
        </p:txBody>
      </p:sp>
      <p:sp>
        <p:nvSpPr>
          <p:cNvPr id="1048715" name="Footer Placeholder 4"/>
          <p:cNvSpPr>
            <a:spLocks noGrp="1"/>
          </p:cNvSpPr>
          <p:nvPr>
            <p:ph type="ftr" sz="quarter" idx="11"/>
          </p:nvPr>
        </p:nvSpPr>
        <p:spPr/>
        <p:txBody>
          <a:bodyPr/>
          <a:lstStyle/>
          <a:p>
            <a:endParaRPr lang="en-US" dirty="0"/>
          </a:p>
        </p:txBody>
      </p:sp>
      <p:sp>
        <p:nvSpPr>
          <p:cNvPr id="1048716" name="Slide Number Placeholder 5"/>
          <p:cNvSpPr>
            <a:spLocks noGrp="1"/>
          </p:cNvSpPr>
          <p:nvPr>
            <p:ph type="sldNum" sz="quarter" idx="12"/>
          </p:nvPr>
        </p:nvSpPr>
        <p:spPr>
          <a:xfrm>
            <a:off x="10729455" y="69832"/>
            <a:ext cx="1154151" cy="1090789"/>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238773008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pic>
        <p:nvPicPr>
          <p:cNvPr id="2097225" name="Picture 6" descr="HD-ShadowLong.png"/>
          <p:cNvPicPr>
            <a:picLocks noChangeAspect="1"/>
          </p:cNvPicPr>
          <p:nvPr/>
        </p:nvPicPr>
        <p:blipFill>
          <a:blip r:embed="rId2"/>
          <a:stretch>
            <a:fillRect/>
          </a:stretch>
        </p:blipFill>
        <p:spPr>
          <a:xfrm>
            <a:off x="-1" y="4086907"/>
            <a:ext cx="10437812" cy="321164"/>
          </a:xfrm>
          <a:prstGeom prst="rect">
            <a:avLst/>
          </a:prstGeom>
        </p:spPr>
      </p:pic>
      <p:pic>
        <p:nvPicPr>
          <p:cNvPr id="2097226" name="Picture 7" descr="HD-ShadowShort.png"/>
          <p:cNvPicPr>
            <a:picLocks noChangeAspect="1"/>
          </p:cNvPicPr>
          <p:nvPr/>
        </p:nvPicPr>
        <p:blipFill>
          <a:blip r:embed="rId3" cstate="print"/>
          <a:stretch>
            <a:fillRect/>
          </a:stretch>
        </p:blipFill>
        <p:spPr>
          <a:xfrm>
            <a:off x="10585824" y="4087901"/>
            <a:ext cx="1602997" cy="144270"/>
          </a:xfrm>
          <a:prstGeom prst="rect">
            <a:avLst/>
          </a:prstGeom>
        </p:spPr>
      </p:pic>
      <p:sp>
        <p:nvSpPr>
          <p:cNvPr id="1049374" name="Rectangle 8"/>
          <p:cNvSpPr/>
          <p:nvPr/>
        </p:nvSpPr>
        <p:spPr bwMode="ltGray">
          <a:xfrm>
            <a:off x="-2" y="2726267"/>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75" name="Rectangle 9"/>
          <p:cNvSpPr/>
          <p:nvPr/>
        </p:nvSpPr>
        <p:spPr>
          <a:xfrm>
            <a:off x="10585825" y="2726267"/>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76" name="Title 1"/>
          <p:cNvSpPr>
            <a:spLocks noGrp="1"/>
          </p:cNvSpPr>
          <p:nvPr>
            <p:ph type="title"/>
          </p:nvPr>
        </p:nvSpPr>
        <p:spPr>
          <a:xfrm>
            <a:off x="680322" y="2869895"/>
            <a:ext cx="9613860" cy="1090788"/>
          </a:xfrm>
        </p:spPr>
        <p:txBody>
          <a:bodyPr anchor="ctr">
            <a:normAutofit/>
          </a:bodyPr>
          <a:lstStyle>
            <a:lvl1pPr algn="r">
              <a:defRPr sz="3600"/>
            </a:lvl1pPr>
          </a:lstStyle>
          <a:p>
            <a:r>
              <a:rPr lang="en-US"/>
              <a:t>Click to edit Master title style</a:t>
            </a:r>
            <a:endParaRPr lang="en-US" dirty="0"/>
          </a:p>
        </p:txBody>
      </p:sp>
      <p:sp>
        <p:nvSpPr>
          <p:cNvPr id="1049377" name="Text Placeholder 2"/>
          <p:cNvSpPr>
            <a:spLocks noGrp="1"/>
          </p:cNvSpPr>
          <p:nvPr>
            <p:ph type="body" idx="1"/>
          </p:nvPr>
        </p:nvSpPr>
        <p:spPr>
          <a:xfrm>
            <a:off x="680322" y="4232171"/>
            <a:ext cx="9613860" cy="1704017"/>
          </a:xfrm>
        </p:spPr>
        <p:txBody>
          <a:bodyPr>
            <a:normAutofit/>
          </a:bodyPr>
          <a:lstStyle>
            <a:lvl1pPr marL="0" indent="0" algn="r">
              <a:buNone/>
              <a:defRPr sz="20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1049378" name="Date Placeholder 3"/>
          <p:cNvSpPr>
            <a:spLocks noGrp="1"/>
          </p:cNvSpPr>
          <p:nvPr>
            <p:ph type="dt" sz="half" idx="10"/>
          </p:nvPr>
        </p:nvSpPr>
        <p:spPr/>
        <p:txBody>
          <a:bodyPr/>
          <a:lstStyle/>
          <a:p>
            <a:endParaRPr lang="en-US" dirty="0"/>
          </a:p>
        </p:txBody>
      </p:sp>
      <p:sp>
        <p:nvSpPr>
          <p:cNvPr id="1049379" name="Footer Placeholder 4"/>
          <p:cNvSpPr>
            <a:spLocks noGrp="1"/>
          </p:cNvSpPr>
          <p:nvPr>
            <p:ph type="ftr" sz="quarter" idx="11"/>
          </p:nvPr>
        </p:nvSpPr>
        <p:spPr/>
        <p:txBody>
          <a:bodyPr/>
          <a:lstStyle/>
          <a:p>
            <a:endParaRPr lang="en-US" dirty="0"/>
          </a:p>
        </p:txBody>
      </p:sp>
      <p:sp>
        <p:nvSpPr>
          <p:cNvPr id="1049380" name="Slide Number Placeholder 5"/>
          <p:cNvSpPr>
            <a:spLocks noGrp="1"/>
          </p:cNvSpPr>
          <p:nvPr>
            <p:ph type="sldNum" sz="quarter" idx="12"/>
          </p:nvPr>
        </p:nvSpPr>
        <p:spPr>
          <a:xfrm>
            <a:off x="10729455" y="2869895"/>
            <a:ext cx="1154151" cy="1090789"/>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190385822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pic>
        <p:nvPicPr>
          <p:cNvPr id="2097207" name="Picture 7" descr="HD-ShadowLong.png"/>
          <p:cNvPicPr>
            <a:picLocks noChangeAspect="1"/>
          </p:cNvPicPr>
          <p:nvPr/>
        </p:nvPicPr>
        <p:blipFill>
          <a:blip r:embed="rId2"/>
          <a:stretch>
            <a:fillRect/>
          </a:stretch>
        </p:blipFill>
        <p:spPr>
          <a:xfrm>
            <a:off x="1" y="1363853"/>
            <a:ext cx="10437812" cy="321164"/>
          </a:xfrm>
          <a:prstGeom prst="rect">
            <a:avLst/>
          </a:prstGeom>
        </p:spPr>
      </p:pic>
      <p:pic>
        <p:nvPicPr>
          <p:cNvPr id="2097208" name="Picture 8" descr="HD-ShadowShort.png"/>
          <p:cNvPicPr>
            <a:picLocks noChangeAspect="1"/>
          </p:cNvPicPr>
          <p:nvPr/>
        </p:nvPicPr>
        <p:blipFill>
          <a:blip r:embed="rId3" cstate="print"/>
          <a:stretch>
            <a:fillRect/>
          </a:stretch>
        </p:blipFill>
        <p:spPr>
          <a:xfrm>
            <a:off x="10585826" y="1364847"/>
            <a:ext cx="1602997" cy="144270"/>
          </a:xfrm>
          <a:prstGeom prst="rect">
            <a:avLst/>
          </a:prstGeom>
        </p:spPr>
      </p:pic>
      <p:sp>
        <p:nvSpPr>
          <p:cNvPr id="1049277" name="Rectangle 9"/>
          <p:cNvSpPr/>
          <p:nvPr/>
        </p:nvSpPr>
        <p:spPr bwMode="ltGray">
          <a:xfrm>
            <a:off x="0" y="3213"/>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78" name="Rectangle 10"/>
          <p:cNvSpPr/>
          <p:nvPr/>
        </p:nvSpPr>
        <p:spPr>
          <a:xfrm>
            <a:off x="10585827" y="3213"/>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79" name="Title 1"/>
          <p:cNvSpPr>
            <a:spLocks noGrp="1"/>
          </p:cNvSpPr>
          <p:nvPr>
            <p:ph type="title"/>
          </p:nvPr>
        </p:nvSpPr>
        <p:spPr>
          <a:xfrm>
            <a:off x="680321" y="146841"/>
            <a:ext cx="9613861" cy="1080938"/>
          </a:xfrm>
        </p:spPr>
        <p:txBody>
          <a:bodyPr/>
          <a:lstStyle/>
          <a:p>
            <a:r>
              <a:rPr lang="en-US"/>
              <a:t>Click to edit Master title style</a:t>
            </a:r>
            <a:endParaRPr lang="en-US" dirty="0"/>
          </a:p>
        </p:txBody>
      </p:sp>
      <p:sp>
        <p:nvSpPr>
          <p:cNvPr id="1049280" name="Content Placeholder 2"/>
          <p:cNvSpPr>
            <a:spLocks noGrp="1"/>
          </p:cNvSpPr>
          <p:nvPr>
            <p:ph sz="half" idx="1"/>
          </p:nvPr>
        </p:nvSpPr>
        <p:spPr>
          <a:xfrm>
            <a:off x="680320" y="2336873"/>
            <a:ext cx="4698358" cy="359931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281" name="Content Placeholder 3"/>
          <p:cNvSpPr>
            <a:spLocks noGrp="1"/>
          </p:cNvSpPr>
          <p:nvPr>
            <p:ph sz="half" idx="2"/>
          </p:nvPr>
        </p:nvSpPr>
        <p:spPr>
          <a:xfrm>
            <a:off x="5594123" y="2336873"/>
            <a:ext cx="4700058" cy="359931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282" name="Date Placeholder 4"/>
          <p:cNvSpPr>
            <a:spLocks noGrp="1"/>
          </p:cNvSpPr>
          <p:nvPr>
            <p:ph type="dt" sz="half" idx="10"/>
          </p:nvPr>
        </p:nvSpPr>
        <p:spPr/>
        <p:txBody>
          <a:bodyPr/>
          <a:lstStyle/>
          <a:p>
            <a:endParaRPr lang="en-US" dirty="0"/>
          </a:p>
        </p:txBody>
      </p:sp>
      <p:sp>
        <p:nvSpPr>
          <p:cNvPr id="1049283" name="Footer Placeholder 5"/>
          <p:cNvSpPr>
            <a:spLocks noGrp="1"/>
          </p:cNvSpPr>
          <p:nvPr>
            <p:ph type="ftr" sz="quarter" idx="11"/>
          </p:nvPr>
        </p:nvSpPr>
        <p:spPr/>
        <p:txBody>
          <a:bodyPr/>
          <a:lstStyle/>
          <a:p>
            <a:endParaRPr lang="en-US" dirty="0"/>
          </a:p>
        </p:txBody>
      </p:sp>
      <p:sp>
        <p:nvSpPr>
          <p:cNvPr id="1049284" name="Slide Number Placeholder 6"/>
          <p:cNvSpPr>
            <a:spLocks noGrp="1"/>
          </p:cNvSpPr>
          <p:nvPr>
            <p:ph type="sldNum" sz="quarter" idx="12"/>
          </p:nvPr>
        </p:nvSpPr>
        <p:spPr>
          <a:xfrm>
            <a:off x="10729455" y="146840"/>
            <a:ext cx="1154151" cy="1090789"/>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46453512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pic>
        <p:nvPicPr>
          <p:cNvPr id="2097227" name="Picture 9" descr="HD-ShadowLong.png"/>
          <p:cNvPicPr>
            <a:picLocks noChangeAspect="1"/>
          </p:cNvPicPr>
          <p:nvPr/>
        </p:nvPicPr>
        <p:blipFill>
          <a:blip r:embed="rId2"/>
          <a:stretch>
            <a:fillRect/>
          </a:stretch>
        </p:blipFill>
        <p:spPr>
          <a:xfrm>
            <a:off x="1" y="1373476"/>
            <a:ext cx="10437812" cy="321164"/>
          </a:xfrm>
          <a:prstGeom prst="rect">
            <a:avLst/>
          </a:prstGeom>
        </p:spPr>
      </p:pic>
      <p:pic>
        <p:nvPicPr>
          <p:cNvPr id="2097228" name="Picture 10" descr="HD-ShadowShort.png"/>
          <p:cNvPicPr>
            <a:picLocks noChangeAspect="1"/>
          </p:cNvPicPr>
          <p:nvPr/>
        </p:nvPicPr>
        <p:blipFill>
          <a:blip r:embed="rId3" cstate="print"/>
          <a:stretch>
            <a:fillRect/>
          </a:stretch>
        </p:blipFill>
        <p:spPr>
          <a:xfrm>
            <a:off x="10585826" y="1374470"/>
            <a:ext cx="1602997" cy="144270"/>
          </a:xfrm>
          <a:prstGeom prst="rect">
            <a:avLst/>
          </a:prstGeom>
        </p:spPr>
      </p:pic>
      <p:sp>
        <p:nvSpPr>
          <p:cNvPr id="1049382" name="Rectangle 11"/>
          <p:cNvSpPr/>
          <p:nvPr/>
        </p:nvSpPr>
        <p:spPr bwMode="ltGray">
          <a:xfrm>
            <a:off x="0" y="12836"/>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83" name="Rectangle 12"/>
          <p:cNvSpPr/>
          <p:nvPr/>
        </p:nvSpPr>
        <p:spPr>
          <a:xfrm>
            <a:off x="10585827" y="12836"/>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84" name="Title 1"/>
          <p:cNvSpPr>
            <a:spLocks noGrp="1"/>
          </p:cNvSpPr>
          <p:nvPr>
            <p:ph type="title"/>
          </p:nvPr>
        </p:nvSpPr>
        <p:spPr>
          <a:xfrm>
            <a:off x="680319" y="156465"/>
            <a:ext cx="9613863" cy="1080937"/>
          </a:xfrm>
        </p:spPr>
        <p:txBody>
          <a:bodyPr/>
          <a:lstStyle/>
          <a:p>
            <a:r>
              <a:rPr lang="en-US"/>
              <a:t>Click to edit Master title style</a:t>
            </a:r>
            <a:endParaRPr lang="en-US" dirty="0"/>
          </a:p>
        </p:txBody>
      </p:sp>
      <p:sp>
        <p:nvSpPr>
          <p:cNvPr id="1049385" name="Text Placeholder 2"/>
          <p:cNvSpPr>
            <a:spLocks noGrp="1"/>
          </p:cNvSpPr>
          <p:nvPr>
            <p:ph type="body" idx="1"/>
          </p:nvPr>
        </p:nvSpPr>
        <p:spPr>
          <a:xfrm>
            <a:off x="906350" y="2336873"/>
            <a:ext cx="4472327" cy="69313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386" name="Content Placeholder 3"/>
          <p:cNvSpPr>
            <a:spLocks noGrp="1"/>
          </p:cNvSpPr>
          <p:nvPr>
            <p:ph sz="half" idx="2"/>
          </p:nvPr>
        </p:nvSpPr>
        <p:spPr>
          <a:xfrm>
            <a:off x="680322" y="3030008"/>
            <a:ext cx="4698355" cy="290617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87" name="Text Placeholder 4"/>
          <p:cNvSpPr>
            <a:spLocks noGrp="1"/>
          </p:cNvSpPr>
          <p:nvPr>
            <p:ph type="body" sz="quarter" idx="3"/>
          </p:nvPr>
        </p:nvSpPr>
        <p:spPr>
          <a:xfrm>
            <a:off x="5820154" y="2336873"/>
            <a:ext cx="4474028" cy="69207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388" name="Content Placeholder 5"/>
          <p:cNvSpPr>
            <a:spLocks noGrp="1"/>
          </p:cNvSpPr>
          <p:nvPr>
            <p:ph sz="quarter" idx="4"/>
          </p:nvPr>
        </p:nvSpPr>
        <p:spPr>
          <a:xfrm>
            <a:off x="5594123" y="3030008"/>
            <a:ext cx="4700059" cy="290617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89" name="Date Placeholder 6"/>
          <p:cNvSpPr>
            <a:spLocks noGrp="1"/>
          </p:cNvSpPr>
          <p:nvPr>
            <p:ph type="dt" sz="half" idx="10"/>
          </p:nvPr>
        </p:nvSpPr>
        <p:spPr/>
        <p:txBody>
          <a:bodyPr/>
          <a:lstStyle/>
          <a:p>
            <a:endParaRPr lang="en-US" dirty="0"/>
          </a:p>
        </p:txBody>
      </p:sp>
      <p:sp>
        <p:nvSpPr>
          <p:cNvPr id="1049390" name="Footer Placeholder 7"/>
          <p:cNvSpPr>
            <a:spLocks noGrp="1"/>
          </p:cNvSpPr>
          <p:nvPr>
            <p:ph type="ftr" sz="quarter" idx="11"/>
          </p:nvPr>
        </p:nvSpPr>
        <p:spPr/>
        <p:txBody>
          <a:bodyPr/>
          <a:lstStyle/>
          <a:p>
            <a:endParaRPr lang="en-US" dirty="0"/>
          </a:p>
        </p:txBody>
      </p:sp>
      <p:sp>
        <p:nvSpPr>
          <p:cNvPr id="1049391" name="Slide Number Placeholder 8"/>
          <p:cNvSpPr>
            <a:spLocks noGrp="1"/>
          </p:cNvSpPr>
          <p:nvPr>
            <p:ph type="sldNum" sz="quarter" idx="12"/>
          </p:nvPr>
        </p:nvSpPr>
        <p:spPr>
          <a:xfrm>
            <a:off x="10729455" y="156463"/>
            <a:ext cx="1154151" cy="1090789"/>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119581902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pic>
        <p:nvPicPr>
          <p:cNvPr id="2097213" name="Picture 5"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214" name="Picture 6"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9318" name="Rectangle 7"/>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19" name="Rectangle 8"/>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20" name="Title 1"/>
          <p:cNvSpPr>
            <a:spLocks noGrp="1"/>
          </p:cNvSpPr>
          <p:nvPr>
            <p:ph type="title"/>
          </p:nvPr>
        </p:nvSpPr>
        <p:spPr/>
        <p:txBody>
          <a:bodyPr/>
          <a:lstStyle/>
          <a:p>
            <a:r>
              <a:rPr lang="en-US"/>
              <a:t>Click to edit Master title style</a:t>
            </a:r>
            <a:endParaRPr lang="en-US" dirty="0"/>
          </a:p>
        </p:txBody>
      </p:sp>
      <p:sp>
        <p:nvSpPr>
          <p:cNvPr id="1049321" name="Date Placeholder 2"/>
          <p:cNvSpPr>
            <a:spLocks noGrp="1"/>
          </p:cNvSpPr>
          <p:nvPr>
            <p:ph type="dt" sz="half" idx="10"/>
          </p:nvPr>
        </p:nvSpPr>
        <p:spPr/>
        <p:txBody>
          <a:bodyPr/>
          <a:lstStyle/>
          <a:p>
            <a:endParaRPr lang="en-US" dirty="0"/>
          </a:p>
        </p:txBody>
      </p:sp>
      <p:sp>
        <p:nvSpPr>
          <p:cNvPr id="1049322" name="Footer Placeholder 3"/>
          <p:cNvSpPr>
            <a:spLocks noGrp="1"/>
          </p:cNvSpPr>
          <p:nvPr>
            <p:ph type="ftr" sz="quarter" idx="11"/>
          </p:nvPr>
        </p:nvSpPr>
        <p:spPr/>
        <p:txBody>
          <a:bodyPr/>
          <a:lstStyle/>
          <a:p>
            <a:endParaRPr lang="en-US" dirty="0"/>
          </a:p>
        </p:txBody>
      </p:sp>
      <p:sp>
        <p:nvSpPr>
          <p:cNvPr id="1049323" name="Slide Number Placeholder 4"/>
          <p:cNvSpPr>
            <a:spLocks noGrp="1"/>
          </p:cNvSpPr>
          <p:nvPr>
            <p:ph type="sldNum" sz="quarter" idx="12"/>
          </p:nvPr>
        </p:nvSpPr>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84077287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2097200" name="Picture 4" descr="HD-ShadowShort.png"/>
          <p:cNvPicPr>
            <a:picLocks noChangeAspect="1"/>
          </p:cNvPicPr>
          <p:nvPr/>
        </p:nvPicPr>
        <p:blipFill>
          <a:blip r:embed="rId2" cstate="print"/>
          <a:stretch>
            <a:fillRect/>
          </a:stretch>
        </p:blipFill>
        <p:spPr>
          <a:xfrm>
            <a:off x="10585826" y="1971234"/>
            <a:ext cx="1602997" cy="144270"/>
          </a:xfrm>
          <a:prstGeom prst="rect">
            <a:avLst/>
          </a:prstGeom>
        </p:spPr>
      </p:pic>
      <p:sp>
        <p:nvSpPr>
          <p:cNvPr id="1049251" name="Rectangle 5"/>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52" name="Date Placeholder 1"/>
          <p:cNvSpPr>
            <a:spLocks noGrp="1"/>
          </p:cNvSpPr>
          <p:nvPr>
            <p:ph type="dt" sz="half" idx="10"/>
          </p:nvPr>
        </p:nvSpPr>
        <p:spPr/>
        <p:txBody>
          <a:bodyPr/>
          <a:lstStyle/>
          <a:p>
            <a:endParaRPr lang="en-US" dirty="0"/>
          </a:p>
        </p:txBody>
      </p:sp>
      <p:sp>
        <p:nvSpPr>
          <p:cNvPr id="1049253" name="Footer Placeholder 2"/>
          <p:cNvSpPr>
            <a:spLocks noGrp="1"/>
          </p:cNvSpPr>
          <p:nvPr>
            <p:ph type="ftr" sz="quarter" idx="11"/>
          </p:nvPr>
        </p:nvSpPr>
        <p:spPr/>
        <p:txBody>
          <a:bodyPr/>
          <a:lstStyle/>
          <a:p>
            <a:endParaRPr lang="en-US" dirty="0"/>
          </a:p>
        </p:txBody>
      </p:sp>
      <p:sp>
        <p:nvSpPr>
          <p:cNvPr id="1049254" name="Slide Number Placeholder 3"/>
          <p:cNvSpPr>
            <a:spLocks noGrp="1"/>
          </p:cNvSpPr>
          <p:nvPr>
            <p:ph type="sldNum" sz="quarter" idx="12"/>
          </p:nvPr>
        </p:nvSpPr>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02258513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pic>
        <p:nvPicPr>
          <p:cNvPr id="2097211" name="Picture 7"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212" name="Picture 8"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9300"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01"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02" name="Title 1"/>
          <p:cNvSpPr>
            <a:spLocks noGrp="1"/>
          </p:cNvSpPr>
          <p:nvPr>
            <p:ph type="title"/>
          </p:nvPr>
        </p:nvSpPr>
        <p:spPr>
          <a:xfrm>
            <a:off x="680321" y="753227"/>
            <a:ext cx="9613859" cy="1080940"/>
          </a:xfrm>
        </p:spPr>
        <p:txBody>
          <a:bodyPr anchor="ctr">
            <a:normAutofit/>
          </a:bodyPr>
          <a:lstStyle>
            <a:lvl1pPr>
              <a:defRPr sz="3600"/>
            </a:lvl1pPr>
          </a:lstStyle>
          <a:p>
            <a:r>
              <a:rPr lang="en-US"/>
              <a:t>Click to edit Master title style</a:t>
            </a:r>
            <a:endParaRPr lang="en-US" dirty="0"/>
          </a:p>
        </p:txBody>
      </p:sp>
      <p:sp>
        <p:nvSpPr>
          <p:cNvPr id="1049303" name="Content Placeholder 2"/>
          <p:cNvSpPr>
            <a:spLocks noGrp="1"/>
          </p:cNvSpPr>
          <p:nvPr>
            <p:ph idx="1"/>
          </p:nvPr>
        </p:nvSpPr>
        <p:spPr>
          <a:xfrm>
            <a:off x="4685846" y="2336873"/>
            <a:ext cx="5608336" cy="35993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04" name="Text Placeholder 3"/>
          <p:cNvSpPr>
            <a:spLocks noGrp="1"/>
          </p:cNvSpPr>
          <p:nvPr>
            <p:ph type="body" sz="half" idx="2"/>
          </p:nvPr>
        </p:nvSpPr>
        <p:spPr>
          <a:xfrm>
            <a:off x="680322" y="2336872"/>
            <a:ext cx="3790078" cy="3599317"/>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9305" name="Date Placeholder 4"/>
          <p:cNvSpPr>
            <a:spLocks noGrp="1"/>
          </p:cNvSpPr>
          <p:nvPr>
            <p:ph type="dt" sz="half" idx="10"/>
          </p:nvPr>
        </p:nvSpPr>
        <p:spPr/>
        <p:txBody>
          <a:bodyPr/>
          <a:lstStyle/>
          <a:p>
            <a:endParaRPr lang="en-US" dirty="0"/>
          </a:p>
        </p:txBody>
      </p:sp>
      <p:sp>
        <p:nvSpPr>
          <p:cNvPr id="1049306" name="Footer Placeholder 5"/>
          <p:cNvSpPr>
            <a:spLocks noGrp="1"/>
          </p:cNvSpPr>
          <p:nvPr>
            <p:ph type="ftr" sz="quarter" idx="11"/>
          </p:nvPr>
        </p:nvSpPr>
        <p:spPr/>
        <p:txBody>
          <a:bodyPr/>
          <a:lstStyle/>
          <a:p>
            <a:endParaRPr lang="en-US" dirty="0"/>
          </a:p>
        </p:txBody>
      </p:sp>
      <p:sp>
        <p:nvSpPr>
          <p:cNvPr id="1049307" name="Slide Number Placeholder 6"/>
          <p:cNvSpPr>
            <a:spLocks noGrp="1"/>
          </p:cNvSpPr>
          <p:nvPr>
            <p:ph type="sldNum" sz="quarter" idx="12"/>
          </p:nvPr>
        </p:nvSpPr>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19144182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pic>
        <p:nvPicPr>
          <p:cNvPr id="2097221" name="Picture 7"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222" name="Picture 8"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9359"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60"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61" name="Title 1"/>
          <p:cNvSpPr>
            <a:spLocks noGrp="1"/>
          </p:cNvSpPr>
          <p:nvPr>
            <p:ph type="title"/>
          </p:nvPr>
        </p:nvSpPr>
        <p:spPr>
          <a:xfrm>
            <a:off x="680323" y="753228"/>
            <a:ext cx="9613857" cy="1080938"/>
          </a:xfrm>
        </p:spPr>
        <p:txBody>
          <a:bodyPr anchor="ctr">
            <a:normAutofit/>
          </a:bodyPr>
          <a:lstStyle>
            <a:lvl1pPr>
              <a:defRPr sz="3600"/>
            </a:lvl1pPr>
          </a:lstStyle>
          <a:p>
            <a:r>
              <a:rPr lang="en-US"/>
              <a:t>Click to edit Master title style</a:t>
            </a:r>
            <a:endParaRPr lang="en-US" dirty="0"/>
          </a:p>
        </p:txBody>
      </p:sp>
      <p:sp>
        <p:nvSpPr>
          <p:cNvPr id="1049362" name="Picture Placeholder 2"/>
          <p:cNvSpPr>
            <a:spLocks noGrp="1" noChangeAspect="1"/>
          </p:cNvSpPr>
          <p:nvPr>
            <p:ph type="pic" idx="1"/>
          </p:nvPr>
        </p:nvSpPr>
        <p:spPr>
          <a:xfrm>
            <a:off x="4868333" y="2336874"/>
            <a:ext cx="5425849" cy="3599312"/>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1049363" name="Text Placeholder 3"/>
          <p:cNvSpPr>
            <a:spLocks noGrp="1"/>
          </p:cNvSpPr>
          <p:nvPr>
            <p:ph type="body" sz="half" idx="2"/>
          </p:nvPr>
        </p:nvSpPr>
        <p:spPr>
          <a:xfrm>
            <a:off x="680323" y="2336873"/>
            <a:ext cx="3876256" cy="3599315"/>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9364" name="Date Placeholder 4"/>
          <p:cNvSpPr>
            <a:spLocks noGrp="1"/>
          </p:cNvSpPr>
          <p:nvPr>
            <p:ph type="dt" sz="half" idx="10"/>
          </p:nvPr>
        </p:nvSpPr>
        <p:spPr/>
        <p:txBody>
          <a:bodyPr/>
          <a:lstStyle/>
          <a:p>
            <a:endParaRPr lang="en-US" dirty="0"/>
          </a:p>
        </p:txBody>
      </p:sp>
      <p:sp>
        <p:nvSpPr>
          <p:cNvPr id="1049365" name="Footer Placeholder 5"/>
          <p:cNvSpPr>
            <a:spLocks noGrp="1"/>
          </p:cNvSpPr>
          <p:nvPr>
            <p:ph type="ftr" sz="quarter" idx="11"/>
          </p:nvPr>
        </p:nvSpPr>
        <p:spPr/>
        <p:txBody>
          <a:bodyPr/>
          <a:lstStyle/>
          <a:p>
            <a:endParaRPr lang="en-US" dirty="0"/>
          </a:p>
        </p:txBody>
      </p:sp>
      <p:sp>
        <p:nvSpPr>
          <p:cNvPr id="1049366" name="Slide Number Placeholder 6"/>
          <p:cNvSpPr>
            <a:spLocks noGrp="1"/>
          </p:cNvSpPr>
          <p:nvPr>
            <p:ph type="sldNum" sz="quarter" idx="12"/>
          </p:nvPr>
        </p:nvSpPr>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42395843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pic>
        <p:nvPicPr>
          <p:cNvPr id="2097203" name="Picture 7"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204" name="Picture 8"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9262"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63"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64" name="Title 1"/>
          <p:cNvSpPr>
            <a:spLocks noGrp="1"/>
          </p:cNvSpPr>
          <p:nvPr>
            <p:ph type="title"/>
          </p:nvPr>
        </p:nvSpPr>
        <p:spPr>
          <a:xfrm>
            <a:off x="680322" y="4711616"/>
            <a:ext cx="9613859" cy="453051"/>
          </a:xfrm>
        </p:spPr>
        <p:txBody>
          <a:bodyPr anchor="b">
            <a:normAutofit/>
          </a:bodyPr>
          <a:lstStyle>
            <a:lvl1pPr>
              <a:defRPr sz="2400"/>
            </a:lvl1pPr>
          </a:lstStyle>
          <a:p>
            <a:r>
              <a:rPr lang="en-US"/>
              <a:t>Click to edit Master title style</a:t>
            </a:r>
            <a:endParaRPr lang="en-US" dirty="0"/>
          </a:p>
        </p:txBody>
      </p:sp>
      <p:sp>
        <p:nvSpPr>
          <p:cNvPr id="1049265" name="Picture Placeholder 2"/>
          <p:cNvSpPr>
            <a:spLocks noGrp="1" noChangeAspect="1"/>
          </p:cNvSpPr>
          <p:nvPr>
            <p:ph type="pic" idx="1"/>
          </p:nvPr>
        </p:nvSpPr>
        <p:spPr>
          <a:xfrm>
            <a:off x="680322" y="609597"/>
            <a:ext cx="9613859" cy="3589575"/>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1049266" name="Text Placeholder 3"/>
          <p:cNvSpPr>
            <a:spLocks noGrp="1"/>
          </p:cNvSpPr>
          <p:nvPr>
            <p:ph type="body" sz="half" idx="2"/>
          </p:nvPr>
        </p:nvSpPr>
        <p:spPr>
          <a:xfrm>
            <a:off x="680319" y="5169583"/>
            <a:ext cx="9613862" cy="622971"/>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9267" name="Date Placeholder 4"/>
          <p:cNvSpPr>
            <a:spLocks noGrp="1"/>
          </p:cNvSpPr>
          <p:nvPr>
            <p:ph type="dt" sz="half" idx="10"/>
          </p:nvPr>
        </p:nvSpPr>
        <p:spPr/>
        <p:txBody>
          <a:bodyPr/>
          <a:lstStyle/>
          <a:p>
            <a:endParaRPr lang="en-US" dirty="0"/>
          </a:p>
        </p:txBody>
      </p:sp>
      <p:sp>
        <p:nvSpPr>
          <p:cNvPr id="1049268" name="Footer Placeholder 5"/>
          <p:cNvSpPr>
            <a:spLocks noGrp="1"/>
          </p:cNvSpPr>
          <p:nvPr>
            <p:ph type="ftr" sz="quarter" idx="11"/>
          </p:nvPr>
        </p:nvSpPr>
        <p:spPr/>
        <p:txBody>
          <a:bodyPr/>
          <a:lstStyle/>
          <a:p>
            <a:endParaRPr lang="en-US" dirty="0"/>
          </a:p>
        </p:txBody>
      </p:sp>
      <p:sp>
        <p:nvSpPr>
          <p:cNvPr id="1049269" name="Slide Number Placeholder 6"/>
          <p:cNvSpPr>
            <a:spLocks noGrp="1"/>
          </p:cNvSpPr>
          <p:nvPr>
            <p:ph type="sldNum" sz="quarter" idx="12"/>
          </p:nvPr>
        </p:nvSpPr>
        <p:spPr>
          <a:xfrm>
            <a:off x="10729455" y="4711309"/>
            <a:ext cx="1154151" cy="1090789"/>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59255489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pic>
        <p:nvPicPr>
          <p:cNvPr id="2097205" name="Picture 7"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206" name="Picture 8"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9270"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71"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72" name="Title 1"/>
          <p:cNvSpPr>
            <a:spLocks noGrp="1"/>
          </p:cNvSpPr>
          <p:nvPr>
            <p:ph type="title"/>
          </p:nvPr>
        </p:nvSpPr>
        <p:spPr>
          <a:xfrm>
            <a:off x="680322" y="609597"/>
            <a:ext cx="9613858" cy="3592750"/>
          </a:xfrm>
        </p:spPr>
        <p:txBody>
          <a:bodyPr anchor="ctr"/>
          <a:lstStyle>
            <a:lvl1pPr>
              <a:defRPr sz="3200"/>
            </a:lvl1pPr>
          </a:lstStyle>
          <a:p>
            <a:r>
              <a:rPr lang="en-US"/>
              <a:t>Click to edit Master title style</a:t>
            </a:r>
            <a:endParaRPr lang="en-US" dirty="0"/>
          </a:p>
        </p:txBody>
      </p:sp>
      <p:sp>
        <p:nvSpPr>
          <p:cNvPr id="1049273" name="Text Placeholder 3"/>
          <p:cNvSpPr>
            <a:spLocks noGrp="1"/>
          </p:cNvSpPr>
          <p:nvPr>
            <p:ph type="body" sz="half" idx="2"/>
          </p:nvPr>
        </p:nvSpPr>
        <p:spPr>
          <a:xfrm>
            <a:off x="680322" y="4711615"/>
            <a:ext cx="9613859" cy="1090789"/>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9274" name="Date Placeholder 4"/>
          <p:cNvSpPr>
            <a:spLocks noGrp="1"/>
          </p:cNvSpPr>
          <p:nvPr>
            <p:ph type="dt" sz="half" idx="10"/>
          </p:nvPr>
        </p:nvSpPr>
        <p:spPr/>
        <p:txBody>
          <a:bodyPr/>
          <a:lstStyle/>
          <a:p>
            <a:endParaRPr lang="en-US" dirty="0"/>
          </a:p>
        </p:txBody>
      </p:sp>
      <p:sp>
        <p:nvSpPr>
          <p:cNvPr id="1049275" name="Footer Placeholder 5"/>
          <p:cNvSpPr>
            <a:spLocks noGrp="1"/>
          </p:cNvSpPr>
          <p:nvPr>
            <p:ph type="ftr" sz="quarter" idx="11"/>
          </p:nvPr>
        </p:nvSpPr>
        <p:spPr/>
        <p:txBody>
          <a:bodyPr/>
          <a:lstStyle/>
          <a:p>
            <a:endParaRPr lang="en-US" dirty="0"/>
          </a:p>
        </p:txBody>
      </p:sp>
      <p:sp>
        <p:nvSpPr>
          <p:cNvPr id="1049276" name="Slide Number Placeholder 6"/>
          <p:cNvSpPr>
            <a:spLocks noGrp="1"/>
          </p:cNvSpPr>
          <p:nvPr>
            <p:ph type="sldNum" sz="quarter" idx="12"/>
          </p:nvPr>
        </p:nvSpPr>
        <p:spPr>
          <a:xfrm>
            <a:off x="10729455" y="4711615"/>
            <a:ext cx="1154151" cy="1090789"/>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92102431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pic>
        <p:nvPicPr>
          <p:cNvPr id="2097219" name="Picture 10"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220" name="Picture 12"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9349" name="Rectangle 13"/>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50" name="Rectangle 14"/>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51" name="Title 1"/>
          <p:cNvSpPr>
            <a:spLocks noGrp="1"/>
          </p:cNvSpPr>
          <p:nvPr>
            <p:ph type="title"/>
          </p:nvPr>
        </p:nvSpPr>
        <p:spPr>
          <a:xfrm>
            <a:off x="1127856" y="609598"/>
            <a:ext cx="8718877" cy="3036061"/>
          </a:xfrm>
        </p:spPr>
        <p:txBody>
          <a:bodyPr anchor="ctr"/>
          <a:lstStyle>
            <a:lvl1pPr>
              <a:defRPr sz="3200"/>
            </a:lvl1pPr>
          </a:lstStyle>
          <a:p>
            <a:r>
              <a:rPr lang="en-US"/>
              <a:t>Click to edit Master title style</a:t>
            </a:r>
            <a:endParaRPr lang="en-US" dirty="0"/>
          </a:p>
        </p:txBody>
      </p:sp>
      <p:sp>
        <p:nvSpPr>
          <p:cNvPr id="1049352" name="Text Placeholder 3"/>
          <p:cNvSpPr>
            <a:spLocks noGrp="1"/>
          </p:cNvSpPr>
          <p:nvPr>
            <p:ph type="body" sz="half" idx="13"/>
          </p:nvPr>
        </p:nvSpPr>
        <p:spPr>
          <a:xfrm>
            <a:off x="1402288" y="3653379"/>
            <a:ext cx="8156579" cy="548968"/>
          </a:xfrm>
        </p:spPr>
        <p:txBody>
          <a:bodyPr anchor="t">
            <a:normAutofit/>
          </a:bodyPr>
          <a:lstStyle>
            <a:lvl1pPr marL="0" indent="0">
              <a:buNone/>
              <a:defRPr sz="14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9353" name="Text Placeholder 3"/>
          <p:cNvSpPr>
            <a:spLocks noGrp="1"/>
          </p:cNvSpPr>
          <p:nvPr>
            <p:ph type="body" sz="half" idx="2"/>
          </p:nvPr>
        </p:nvSpPr>
        <p:spPr>
          <a:xfrm>
            <a:off x="680322" y="4711615"/>
            <a:ext cx="9613859" cy="1090789"/>
          </a:xfrm>
        </p:spPr>
        <p:txBody>
          <a:bodyPr anchor="ctr">
            <a:normAutofit/>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9354" name="Date Placeholder 4"/>
          <p:cNvSpPr>
            <a:spLocks noGrp="1"/>
          </p:cNvSpPr>
          <p:nvPr>
            <p:ph type="dt" sz="half" idx="10"/>
          </p:nvPr>
        </p:nvSpPr>
        <p:spPr/>
        <p:txBody>
          <a:bodyPr/>
          <a:lstStyle/>
          <a:p>
            <a:endParaRPr lang="en-US" dirty="0"/>
          </a:p>
        </p:txBody>
      </p:sp>
      <p:sp>
        <p:nvSpPr>
          <p:cNvPr id="1049355" name="Footer Placeholder 5"/>
          <p:cNvSpPr>
            <a:spLocks noGrp="1"/>
          </p:cNvSpPr>
          <p:nvPr>
            <p:ph type="ftr" sz="quarter" idx="11"/>
          </p:nvPr>
        </p:nvSpPr>
        <p:spPr/>
        <p:txBody>
          <a:bodyPr/>
          <a:lstStyle/>
          <a:p>
            <a:endParaRPr lang="en-US" dirty="0"/>
          </a:p>
        </p:txBody>
      </p:sp>
      <p:sp>
        <p:nvSpPr>
          <p:cNvPr id="1049356"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dirty="0"/>
              <a:pPr/>
              <a:t>‹#›</a:t>
            </a:fld>
            <a:endParaRPr lang="en-US" dirty="0"/>
          </a:p>
        </p:txBody>
      </p:sp>
      <p:sp>
        <p:nvSpPr>
          <p:cNvPr id="1049357" name="TextBox 15"/>
          <p:cNvSpPr txBox="1"/>
          <p:nvPr/>
        </p:nvSpPr>
        <p:spPr>
          <a:xfrm>
            <a:off x="583572" y="748116"/>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r>
              <a:rPr lang="en-US" sz="7200" dirty="0">
                <a:solidFill>
                  <a:schemeClr val="tx1"/>
                </a:solidFill>
                <a:effectLst/>
              </a:rPr>
              <a:t>“</a:t>
            </a:r>
          </a:p>
        </p:txBody>
      </p:sp>
      <p:sp>
        <p:nvSpPr>
          <p:cNvPr id="1049358" name="TextBox 16"/>
          <p:cNvSpPr txBox="1"/>
          <p:nvPr/>
        </p:nvSpPr>
        <p:spPr>
          <a:xfrm>
            <a:off x="9662809" y="3033524"/>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7200" dirty="0">
                <a:solidFill>
                  <a:schemeClr val="tx1"/>
                </a:solidFill>
                <a:effectLst/>
              </a:rPr>
              <a:t>”</a:t>
            </a:r>
          </a:p>
        </p:txBody>
      </p:sp>
    </p:spTree>
    <p:extLst>
      <p:ext uri="{BB962C8B-B14F-4D97-AF65-F5344CB8AC3E}">
        <p14:creationId xmlns:p14="http://schemas.microsoft.com/office/powerpoint/2010/main" val="428390111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pic>
        <p:nvPicPr>
          <p:cNvPr id="2097201" name="Picture 8"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202" name="Picture 9"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9255" name="Rectangle 10"/>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56" name="Rectangle 11"/>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57" name="Title 1"/>
          <p:cNvSpPr>
            <a:spLocks noGrp="1"/>
          </p:cNvSpPr>
          <p:nvPr>
            <p:ph type="title"/>
          </p:nvPr>
        </p:nvSpPr>
        <p:spPr>
          <a:xfrm>
            <a:off x="680319" y="4711615"/>
            <a:ext cx="9613862" cy="588535"/>
          </a:xfrm>
        </p:spPr>
        <p:txBody>
          <a:bodyPr anchor="b"/>
          <a:lstStyle>
            <a:lvl1pPr>
              <a:defRPr sz="3200"/>
            </a:lvl1pPr>
          </a:lstStyle>
          <a:p>
            <a:r>
              <a:rPr lang="en-US"/>
              <a:t>Click to edit Master title style</a:t>
            </a:r>
            <a:endParaRPr lang="en-US" dirty="0"/>
          </a:p>
        </p:txBody>
      </p:sp>
      <p:sp>
        <p:nvSpPr>
          <p:cNvPr id="1049258" name="Text Placeholder 3"/>
          <p:cNvSpPr>
            <a:spLocks noGrp="1"/>
          </p:cNvSpPr>
          <p:nvPr>
            <p:ph type="body" sz="half" idx="2"/>
          </p:nvPr>
        </p:nvSpPr>
        <p:spPr>
          <a:xfrm>
            <a:off x="680320" y="5300149"/>
            <a:ext cx="9613862" cy="502255"/>
          </a:xfrm>
        </p:spPr>
        <p:txBody>
          <a:bodyPr anchor="t"/>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9259" name="Date Placeholder 4"/>
          <p:cNvSpPr>
            <a:spLocks noGrp="1"/>
          </p:cNvSpPr>
          <p:nvPr>
            <p:ph type="dt" sz="half" idx="10"/>
          </p:nvPr>
        </p:nvSpPr>
        <p:spPr/>
        <p:txBody>
          <a:bodyPr/>
          <a:lstStyle/>
          <a:p>
            <a:endParaRPr lang="en-US" dirty="0"/>
          </a:p>
        </p:txBody>
      </p:sp>
      <p:sp>
        <p:nvSpPr>
          <p:cNvPr id="1049260" name="Footer Placeholder 5"/>
          <p:cNvSpPr>
            <a:spLocks noGrp="1"/>
          </p:cNvSpPr>
          <p:nvPr>
            <p:ph type="ftr" sz="quarter" idx="11"/>
          </p:nvPr>
        </p:nvSpPr>
        <p:spPr/>
        <p:txBody>
          <a:bodyPr/>
          <a:lstStyle/>
          <a:p>
            <a:endParaRPr lang="en-US" dirty="0"/>
          </a:p>
        </p:txBody>
      </p:sp>
      <p:sp>
        <p:nvSpPr>
          <p:cNvPr id="1049261"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44046664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pic>
        <p:nvPicPr>
          <p:cNvPr id="2097215" name="Picture 12"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216" name="Picture 13"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9330" name="Rectangle 15"/>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31" name="Rectangle 16"/>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32" name="Title 1"/>
          <p:cNvSpPr>
            <a:spLocks noGrp="1"/>
          </p:cNvSpPr>
          <p:nvPr>
            <p:ph type="title"/>
          </p:nvPr>
        </p:nvSpPr>
        <p:spPr>
          <a:xfrm>
            <a:off x="669222" y="753228"/>
            <a:ext cx="9624960" cy="1080938"/>
          </a:xfrm>
        </p:spPr>
        <p:txBody>
          <a:bodyPr/>
          <a:lstStyle/>
          <a:p>
            <a:r>
              <a:rPr lang="en-US"/>
              <a:t>Click to edit Master title style</a:t>
            </a:r>
            <a:endParaRPr lang="en-US" dirty="0"/>
          </a:p>
        </p:txBody>
      </p:sp>
      <p:sp>
        <p:nvSpPr>
          <p:cNvPr id="1049333" name="Text Placeholder 2"/>
          <p:cNvSpPr>
            <a:spLocks noGrp="1"/>
          </p:cNvSpPr>
          <p:nvPr>
            <p:ph type="body" idx="1"/>
          </p:nvPr>
        </p:nvSpPr>
        <p:spPr>
          <a:xfrm>
            <a:off x="660946" y="2336873"/>
            <a:ext cx="3070034"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334" name="Text Placeholder 3"/>
          <p:cNvSpPr>
            <a:spLocks noGrp="1"/>
          </p:cNvSpPr>
          <p:nvPr>
            <p:ph type="body" sz="half" idx="15"/>
          </p:nvPr>
        </p:nvSpPr>
        <p:spPr>
          <a:xfrm>
            <a:off x="680322" y="3022673"/>
            <a:ext cx="3049702"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9335" name="Text Placeholder 4"/>
          <p:cNvSpPr>
            <a:spLocks noGrp="1"/>
          </p:cNvSpPr>
          <p:nvPr>
            <p:ph type="body" sz="quarter" idx="3"/>
          </p:nvPr>
        </p:nvSpPr>
        <p:spPr>
          <a:xfrm>
            <a:off x="3956025" y="233687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336" name="Text Placeholder 3"/>
          <p:cNvSpPr>
            <a:spLocks noGrp="1"/>
          </p:cNvSpPr>
          <p:nvPr>
            <p:ph type="body" sz="half" idx="16"/>
          </p:nvPr>
        </p:nvSpPr>
        <p:spPr>
          <a:xfrm>
            <a:off x="3945470" y="3022673"/>
            <a:ext cx="3063240"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9337" name="Text Placeholder 4"/>
          <p:cNvSpPr>
            <a:spLocks noGrp="1"/>
          </p:cNvSpPr>
          <p:nvPr>
            <p:ph type="body" sz="quarter" idx="13"/>
          </p:nvPr>
        </p:nvSpPr>
        <p:spPr>
          <a:xfrm>
            <a:off x="7224156" y="2336873"/>
            <a:ext cx="307002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338" name="Text Placeholder 3"/>
          <p:cNvSpPr>
            <a:spLocks noGrp="1"/>
          </p:cNvSpPr>
          <p:nvPr>
            <p:ph type="body" sz="half" idx="17"/>
          </p:nvPr>
        </p:nvSpPr>
        <p:spPr>
          <a:xfrm>
            <a:off x="7224156" y="3022673"/>
            <a:ext cx="3070025"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9339" name="Date Placeholder 2"/>
          <p:cNvSpPr>
            <a:spLocks noGrp="1"/>
          </p:cNvSpPr>
          <p:nvPr>
            <p:ph type="dt" sz="half" idx="10"/>
          </p:nvPr>
        </p:nvSpPr>
        <p:spPr/>
        <p:txBody>
          <a:bodyPr/>
          <a:lstStyle/>
          <a:p>
            <a:endParaRPr lang="en-US" dirty="0"/>
          </a:p>
        </p:txBody>
      </p:sp>
      <p:sp>
        <p:nvSpPr>
          <p:cNvPr id="1049340" name="Footer Placeholder 3"/>
          <p:cNvSpPr>
            <a:spLocks noGrp="1"/>
          </p:cNvSpPr>
          <p:nvPr>
            <p:ph type="ftr" sz="quarter" idx="11"/>
          </p:nvPr>
        </p:nvSpPr>
        <p:spPr/>
        <p:txBody>
          <a:bodyPr/>
          <a:lstStyle/>
          <a:p>
            <a:endParaRPr lang="en-US" dirty="0"/>
          </a:p>
        </p:txBody>
      </p:sp>
      <p:sp>
        <p:nvSpPr>
          <p:cNvPr id="1049341" name="Slide Number Placeholder 4"/>
          <p:cNvSpPr>
            <a:spLocks noGrp="1"/>
          </p:cNvSpPr>
          <p:nvPr>
            <p:ph type="sldNum" sz="quarter" idx="12"/>
          </p:nvPr>
        </p:nvSpPr>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428626203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pic>
        <p:nvPicPr>
          <p:cNvPr id="2097209" name="Picture 14"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210" name="Picture 15"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9285" name="Rectangle 16"/>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86" name="Rectangle 17"/>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287" name="Title 1"/>
          <p:cNvSpPr>
            <a:spLocks noGrp="1"/>
          </p:cNvSpPr>
          <p:nvPr>
            <p:ph type="title"/>
          </p:nvPr>
        </p:nvSpPr>
        <p:spPr>
          <a:xfrm>
            <a:off x="680322" y="753228"/>
            <a:ext cx="9613860" cy="1080938"/>
          </a:xfrm>
        </p:spPr>
        <p:txBody>
          <a:bodyPr/>
          <a:lstStyle/>
          <a:p>
            <a:r>
              <a:rPr lang="en-US"/>
              <a:t>Click to edit Master title style</a:t>
            </a:r>
            <a:endParaRPr lang="en-US" dirty="0"/>
          </a:p>
        </p:txBody>
      </p:sp>
      <p:sp>
        <p:nvSpPr>
          <p:cNvPr id="1049288" name="Text Placeholder 2"/>
          <p:cNvSpPr>
            <a:spLocks noGrp="1"/>
          </p:cNvSpPr>
          <p:nvPr>
            <p:ph type="body" idx="1"/>
          </p:nvPr>
        </p:nvSpPr>
        <p:spPr>
          <a:xfrm>
            <a:off x="680318" y="4297503"/>
            <a:ext cx="30497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289" name="Picture Placeholder 2"/>
          <p:cNvSpPr>
            <a:spLocks noGrp="1" noChangeAspect="1"/>
          </p:cNvSpPr>
          <p:nvPr>
            <p:ph type="pic" idx="15"/>
          </p:nvPr>
        </p:nvSpPr>
        <p:spPr>
          <a:xfrm>
            <a:off x="680318" y="2336873"/>
            <a:ext cx="30497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49290" name="Text Placeholder 3"/>
          <p:cNvSpPr>
            <a:spLocks noGrp="1"/>
          </p:cNvSpPr>
          <p:nvPr>
            <p:ph type="body" sz="half" idx="18"/>
          </p:nvPr>
        </p:nvSpPr>
        <p:spPr>
          <a:xfrm>
            <a:off x="680318" y="4873765"/>
            <a:ext cx="3049705"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9291" name="Text Placeholder 4"/>
          <p:cNvSpPr>
            <a:spLocks noGrp="1"/>
          </p:cNvSpPr>
          <p:nvPr>
            <p:ph type="body" sz="quarter" idx="3"/>
          </p:nvPr>
        </p:nvSpPr>
        <p:spPr>
          <a:xfrm>
            <a:off x="3945471" y="429750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292" name="Picture Placeholder 2"/>
          <p:cNvSpPr>
            <a:spLocks noGrp="1" noChangeAspect="1"/>
          </p:cNvSpPr>
          <p:nvPr>
            <p:ph type="pic" idx="21"/>
          </p:nvPr>
        </p:nvSpPr>
        <p:spPr>
          <a:xfrm>
            <a:off x="3945470" y="2336873"/>
            <a:ext cx="3063240"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49293" name="Text Placeholder 3"/>
          <p:cNvSpPr>
            <a:spLocks noGrp="1"/>
          </p:cNvSpPr>
          <p:nvPr>
            <p:ph type="body" sz="half" idx="19"/>
          </p:nvPr>
        </p:nvSpPr>
        <p:spPr>
          <a:xfrm>
            <a:off x="3944117" y="4873764"/>
            <a:ext cx="3067297"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9294" name="Text Placeholder 4"/>
          <p:cNvSpPr>
            <a:spLocks noGrp="1"/>
          </p:cNvSpPr>
          <p:nvPr>
            <p:ph type="body" sz="quarter" idx="13"/>
          </p:nvPr>
        </p:nvSpPr>
        <p:spPr>
          <a:xfrm>
            <a:off x="7230678" y="4297503"/>
            <a:ext cx="30635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9295" name="Picture Placeholder 2"/>
          <p:cNvSpPr>
            <a:spLocks noGrp="1" noChangeAspect="1"/>
          </p:cNvSpPr>
          <p:nvPr>
            <p:ph type="pic" idx="22"/>
          </p:nvPr>
        </p:nvSpPr>
        <p:spPr>
          <a:xfrm>
            <a:off x="7230677" y="2336873"/>
            <a:ext cx="30635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49296" name="Text Placeholder 3"/>
          <p:cNvSpPr>
            <a:spLocks noGrp="1"/>
          </p:cNvSpPr>
          <p:nvPr>
            <p:ph type="body" sz="half" idx="20"/>
          </p:nvPr>
        </p:nvSpPr>
        <p:spPr>
          <a:xfrm>
            <a:off x="7230553" y="4873762"/>
            <a:ext cx="3067563"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9297" name="Date Placeholder 2"/>
          <p:cNvSpPr>
            <a:spLocks noGrp="1"/>
          </p:cNvSpPr>
          <p:nvPr>
            <p:ph type="dt" sz="half" idx="10"/>
          </p:nvPr>
        </p:nvSpPr>
        <p:spPr/>
        <p:txBody>
          <a:bodyPr/>
          <a:lstStyle/>
          <a:p>
            <a:endParaRPr lang="en-US" dirty="0"/>
          </a:p>
        </p:txBody>
      </p:sp>
      <p:sp>
        <p:nvSpPr>
          <p:cNvPr id="1049298" name="Footer Placeholder 3"/>
          <p:cNvSpPr>
            <a:spLocks noGrp="1"/>
          </p:cNvSpPr>
          <p:nvPr>
            <p:ph type="ftr" sz="quarter" idx="11"/>
          </p:nvPr>
        </p:nvSpPr>
        <p:spPr/>
        <p:txBody>
          <a:bodyPr/>
          <a:lstStyle/>
          <a:p>
            <a:endParaRPr lang="en-US" dirty="0"/>
          </a:p>
        </p:txBody>
      </p:sp>
      <p:sp>
        <p:nvSpPr>
          <p:cNvPr id="1049299" name="Slide Number Placeholder 4"/>
          <p:cNvSpPr>
            <a:spLocks noGrp="1"/>
          </p:cNvSpPr>
          <p:nvPr>
            <p:ph type="sldNum" sz="quarter" idx="12"/>
          </p:nvPr>
        </p:nvSpPr>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319573295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pic>
        <p:nvPicPr>
          <p:cNvPr id="2097223" name="Picture 6"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224" name="Picture 7"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9367" name="Rectangle 8"/>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68" name="Rectangle 9"/>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69" name="Title 1"/>
          <p:cNvSpPr>
            <a:spLocks noGrp="1"/>
          </p:cNvSpPr>
          <p:nvPr>
            <p:ph type="title"/>
          </p:nvPr>
        </p:nvSpPr>
        <p:spPr/>
        <p:txBody>
          <a:bodyPr/>
          <a:lstStyle>
            <a:lvl1pPr algn="r"/>
          </a:lstStyle>
          <a:p>
            <a:r>
              <a:rPr lang="en-US"/>
              <a:t>Click to edit Master title style</a:t>
            </a:r>
            <a:endParaRPr lang="en-US" dirty="0"/>
          </a:p>
        </p:txBody>
      </p:sp>
      <p:sp>
        <p:nvSpPr>
          <p:cNvPr id="1049370"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71" name="Date Placeholder 3"/>
          <p:cNvSpPr>
            <a:spLocks noGrp="1"/>
          </p:cNvSpPr>
          <p:nvPr>
            <p:ph type="dt" sz="half" idx="10"/>
          </p:nvPr>
        </p:nvSpPr>
        <p:spPr/>
        <p:txBody>
          <a:bodyPr/>
          <a:lstStyle/>
          <a:p>
            <a:endParaRPr lang="en-US" dirty="0"/>
          </a:p>
        </p:txBody>
      </p:sp>
      <p:sp>
        <p:nvSpPr>
          <p:cNvPr id="1049372" name="Footer Placeholder 4"/>
          <p:cNvSpPr>
            <a:spLocks noGrp="1"/>
          </p:cNvSpPr>
          <p:nvPr>
            <p:ph type="ftr" sz="quarter" idx="11"/>
          </p:nvPr>
        </p:nvSpPr>
        <p:spPr/>
        <p:txBody>
          <a:bodyPr/>
          <a:lstStyle/>
          <a:p>
            <a:endParaRPr lang="en-US" dirty="0"/>
          </a:p>
        </p:txBody>
      </p:sp>
      <p:sp>
        <p:nvSpPr>
          <p:cNvPr id="1049373" name="Slide Number Placeholder 5"/>
          <p:cNvSpPr>
            <a:spLocks noGrp="1"/>
          </p:cNvSpPr>
          <p:nvPr>
            <p:ph type="sldNum" sz="quarter" idx="12"/>
          </p:nvPr>
        </p:nvSpPr>
        <p:spPr/>
        <p:txBody>
          <a:bodyPr/>
          <a:lstStyle/>
          <a:p>
            <a:fld id="{6D22F896-40B5-4ADD-8801-0D06FADFA095}" type="slidenum">
              <a:rPr lang="en-US" dirty="0"/>
              <a:pPr/>
              <a:t>‹#›</a:t>
            </a:fld>
            <a:endParaRPr lang="en-US" dirty="0"/>
          </a:p>
        </p:txBody>
      </p:sp>
    </p:spTree>
    <p:extLst>
      <p:ext uri="{BB962C8B-B14F-4D97-AF65-F5344CB8AC3E}">
        <p14:creationId xmlns:p14="http://schemas.microsoft.com/office/powerpoint/2010/main" val="114763385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1049308" name="Rectangle 6"/>
          <p:cNvSpPr/>
          <p:nvPr/>
        </p:nvSpPr>
        <p:spPr bwMode="ltGray">
          <a:xfrm rot="5400000">
            <a:off x="8116207" y="1869395"/>
            <a:ext cx="5106988"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09" name="Rectangle 7"/>
          <p:cNvSpPr/>
          <p:nvPr/>
        </p:nvSpPr>
        <p:spPr>
          <a:xfrm rot="5400000">
            <a:off x="9868202" y="5372403"/>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9310" name="Vertical Title 1"/>
          <p:cNvSpPr>
            <a:spLocks noGrp="1"/>
          </p:cNvSpPr>
          <p:nvPr>
            <p:ph type="title" orient="vert"/>
          </p:nvPr>
        </p:nvSpPr>
        <p:spPr>
          <a:xfrm>
            <a:off x="10129231" y="609597"/>
            <a:ext cx="1073802" cy="4353760"/>
          </a:xfrm>
        </p:spPr>
        <p:txBody>
          <a:bodyPr vert="eaVert"/>
          <a:lstStyle/>
          <a:p>
            <a:r>
              <a:rPr lang="en-US"/>
              <a:t>Click to edit Master title style</a:t>
            </a:r>
            <a:endParaRPr lang="en-US" dirty="0"/>
          </a:p>
        </p:txBody>
      </p:sp>
      <p:sp>
        <p:nvSpPr>
          <p:cNvPr id="1049311" name="Vertical Text Placeholder 2"/>
          <p:cNvSpPr>
            <a:spLocks noGrp="1"/>
          </p:cNvSpPr>
          <p:nvPr>
            <p:ph type="body" orient="vert" idx="1"/>
          </p:nvPr>
        </p:nvSpPr>
        <p:spPr>
          <a:xfrm>
            <a:off x="680322" y="609597"/>
            <a:ext cx="8870004" cy="5326589"/>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12" name="Date Placeholder 3"/>
          <p:cNvSpPr>
            <a:spLocks noGrp="1"/>
          </p:cNvSpPr>
          <p:nvPr>
            <p:ph type="dt" sz="half" idx="10"/>
          </p:nvPr>
        </p:nvSpPr>
        <p:spPr>
          <a:xfrm>
            <a:off x="6807126" y="5936187"/>
            <a:ext cx="2743200" cy="365125"/>
          </a:xfrm>
        </p:spPr>
        <p:txBody>
          <a:bodyPr/>
          <a:lstStyle/>
          <a:p>
            <a:endParaRPr lang="en-US" dirty="0"/>
          </a:p>
        </p:txBody>
      </p:sp>
      <p:sp>
        <p:nvSpPr>
          <p:cNvPr id="1049313" name="Footer Placeholder 4"/>
          <p:cNvSpPr>
            <a:spLocks noGrp="1"/>
          </p:cNvSpPr>
          <p:nvPr>
            <p:ph type="ftr" sz="quarter" idx="11"/>
          </p:nvPr>
        </p:nvSpPr>
        <p:spPr>
          <a:xfrm>
            <a:off x="680321" y="5936188"/>
            <a:ext cx="6126805" cy="365125"/>
          </a:xfrm>
        </p:spPr>
        <p:txBody>
          <a:bodyPr/>
          <a:lstStyle/>
          <a:p>
            <a:endParaRPr lang="en-US" dirty="0"/>
          </a:p>
        </p:txBody>
      </p:sp>
      <p:sp>
        <p:nvSpPr>
          <p:cNvPr id="1049314" name="Slide Number Placeholder 5"/>
          <p:cNvSpPr>
            <a:spLocks noGrp="1"/>
          </p:cNvSpPr>
          <p:nvPr>
            <p:ph type="sldNum" sz="quarter" idx="12"/>
          </p:nvPr>
        </p:nvSpPr>
        <p:spPr>
          <a:xfrm>
            <a:off x="10097550" y="5398633"/>
            <a:ext cx="1154151" cy="1090789"/>
          </a:xfrm>
        </p:spPr>
        <p:txBody>
          <a:bodyPr anchor="t"/>
          <a:lstStyle>
            <a:lvl1pPr algn="ctr"/>
          </a:lstStyle>
          <a:p>
            <a:fld id="{6D22F896-40B5-4ADD-8801-0D06FADFA095}" type="slidenum">
              <a:rPr lang="en-US" dirty="0"/>
              <a:pPr/>
              <a:t>‹#›</a:t>
            </a:fld>
            <a:endParaRPr lang="en-US" dirty="0"/>
          </a:p>
        </p:txBody>
      </p:sp>
    </p:spTree>
    <p:extLst>
      <p:ext uri="{BB962C8B-B14F-4D97-AF65-F5344CB8AC3E}">
        <p14:creationId xmlns:p14="http://schemas.microsoft.com/office/powerpoint/2010/main" val="286978878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45_Title Slide">
    <p:spTree>
      <p:nvGrpSpPr>
        <p:cNvPr id="1" name=""/>
        <p:cNvGrpSpPr/>
        <p:nvPr/>
      </p:nvGrpSpPr>
      <p:grpSpPr>
        <a:xfrm>
          <a:off x="0" y="0"/>
          <a:ext cx="0" cy="0"/>
          <a:chOff x="0" y="0"/>
          <a:chExt cx="0" cy="0"/>
        </a:xfrm>
      </p:grpSpPr>
      <p:sp>
        <p:nvSpPr>
          <p:cNvPr id="1049381" name="Picture Placeholder 4"/>
          <p:cNvSpPr>
            <a:spLocks noGrp="1"/>
          </p:cNvSpPr>
          <p:nvPr>
            <p:ph type="pic" sz="quarter" idx="16" hasCustomPrompt="1"/>
          </p:nvPr>
        </p:nvSpPr>
        <p:spPr>
          <a:xfrm>
            <a:off x="5022280" y="2266953"/>
            <a:ext cx="2147455" cy="2324099"/>
          </a:xfrm>
          <a:custGeom>
            <a:avLst/>
            <a:gdLst>
              <a:gd name="connsiteX0" fmla="*/ 647700 w 1295400"/>
              <a:gd name="connsiteY0" fmla="*/ 156700 h 1401956"/>
              <a:gd name="connsiteX1" fmla="*/ 535431 w 1295400"/>
              <a:gd name="connsiteY1" fmla="*/ 183516 h 1401956"/>
              <a:gd name="connsiteX2" fmla="*/ 257107 w 1295400"/>
              <a:gd name="connsiteY2" fmla="*/ 344717 h 1401956"/>
              <a:gd name="connsiteX3" fmla="*/ 144790 w 1295400"/>
              <a:gd name="connsiteY3" fmla="*/ 539469 h 1401956"/>
              <a:gd name="connsiteX4" fmla="*/ 144790 w 1295400"/>
              <a:gd name="connsiteY4" fmla="*/ 862487 h 1401956"/>
              <a:gd name="connsiteX5" fmla="*/ 257107 w 1295400"/>
              <a:gd name="connsiteY5" fmla="*/ 1057239 h 1401956"/>
              <a:gd name="connsiteX6" fmla="*/ 535431 w 1295400"/>
              <a:gd name="connsiteY6" fmla="*/ 1218441 h 1401956"/>
              <a:gd name="connsiteX7" fmla="*/ 759970 w 1295400"/>
              <a:gd name="connsiteY7" fmla="*/ 1218441 h 1401956"/>
              <a:gd name="connsiteX8" fmla="*/ 1038294 w 1295400"/>
              <a:gd name="connsiteY8" fmla="*/ 1057239 h 1401956"/>
              <a:gd name="connsiteX9" fmla="*/ 1150610 w 1295400"/>
              <a:gd name="connsiteY9" fmla="*/ 862487 h 1401956"/>
              <a:gd name="connsiteX10" fmla="*/ 1150610 w 1295400"/>
              <a:gd name="connsiteY10" fmla="*/ 539469 h 1401956"/>
              <a:gd name="connsiteX11" fmla="*/ 1038294 w 1295400"/>
              <a:gd name="connsiteY11" fmla="*/ 344717 h 1401956"/>
              <a:gd name="connsiteX12" fmla="*/ 759970 w 1295400"/>
              <a:gd name="connsiteY12" fmla="*/ 183516 h 1401956"/>
              <a:gd name="connsiteX13" fmla="*/ 647700 w 1295400"/>
              <a:gd name="connsiteY13" fmla="*/ 156700 h 1401956"/>
              <a:gd name="connsiteX14" fmla="*/ 647700 w 1295400"/>
              <a:gd name="connsiteY14" fmla="*/ 0 h 1401956"/>
              <a:gd name="connsiteX15" fmla="*/ 792293 w 1295400"/>
              <a:gd name="connsiteY15" fmla="*/ 34536 h 1401956"/>
              <a:gd name="connsiteX16" fmla="*/ 1150747 w 1295400"/>
              <a:gd name="connsiteY16" fmla="*/ 242148 h 1401956"/>
              <a:gd name="connsiteX17" fmla="*/ 1295400 w 1295400"/>
              <a:gd name="connsiteY17" fmla="*/ 492970 h 1401956"/>
              <a:gd name="connsiteX18" fmla="*/ 1295400 w 1295400"/>
              <a:gd name="connsiteY18" fmla="*/ 908986 h 1401956"/>
              <a:gd name="connsiteX19" fmla="*/ 1150747 w 1295400"/>
              <a:gd name="connsiteY19" fmla="*/ 1159808 h 1401956"/>
              <a:gd name="connsiteX20" fmla="*/ 792293 w 1295400"/>
              <a:gd name="connsiteY20" fmla="*/ 1367420 h 1401956"/>
              <a:gd name="connsiteX21" fmla="*/ 503108 w 1295400"/>
              <a:gd name="connsiteY21" fmla="*/ 1367420 h 1401956"/>
              <a:gd name="connsiteX22" fmla="*/ 144653 w 1295400"/>
              <a:gd name="connsiteY22" fmla="*/ 1159808 h 1401956"/>
              <a:gd name="connsiteX23" fmla="*/ 0 w 1295400"/>
              <a:gd name="connsiteY23" fmla="*/ 908986 h 1401956"/>
              <a:gd name="connsiteX24" fmla="*/ 0 w 1295400"/>
              <a:gd name="connsiteY24" fmla="*/ 492970 h 1401956"/>
              <a:gd name="connsiteX25" fmla="*/ 144653 w 1295400"/>
              <a:gd name="connsiteY25" fmla="*/ 242148 h 1401956"/>
              <a:gd name="connsiteX26" fmla="*/ 503108 w 1295400"/>
              <a:gd name="connsiteY26" fmla="*/ 34536 h 1401956"/>
              <a:gd name="connsiteX27" fmla="*/ 647700 w 1295400"/>
              <a:gd name="connsiteY27" fmla="*/ 0 h 140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95400" h="1401956">
                <a:moveTo>
                  <a:pt x="647700" y="156700"/>
                </a:moveTo>
                <a:cubicBezTo>
                  <a:pt x="607002" y="156700"/>
                  <a:pt x="566304" y="165639"/>
                  <a:pt x="535431" y="183516"/>
                </a:cubicBezTo>
                <a:lnTo>
                  <a:pt x="257107" y="344717"/>
                </a:lnTo>
                <a:cubicBezTo>
                  <a:pt x="195314" y="380471"/>
                  <a:pt x="144790" y="468115"/>
                  <a:pt x="144790" y="539469"/>
                </a:cubicBezTo>
                <a:lnTo>
                  <a:pt x="144790" y="862487"/>
                </a:lnTo>
                <a:cubicBezTo>
                  <a:pt x="144790" y="933841"/>
                  <a:pt x="195314" y="1021485"/>
                  <a:pt x="257107" y="1057239"/>
                </a:cubicBezTo>
                <a:lnTo>
                  <a:pt x="535431" y="1218441"/>
                </a:lnTo>
                <a:cubicBezTo>
                  <a:pt x="597177" y="1254195"/>
                  <a:pt x="698224" y="1254195"/>
                  <a:pt x="759970" y="1218441"/>
                </a:cubicBezTo>
                <a:lnTo>
                  <a:pt x="1038294" y="1057239"/>
                </a:lnTo>
                <a:cubicBezTo>
                  <a:pt x="1100087" y="1021485"/>
                  <a:pt x="1150610" y="933841"/>
                  <a:pt x="1150610" y="862487"/>
                </a:cubicBezTo>
                <a:lnTo>
                  <a:pt x="1150610" y="539469"/>
                </a:lnTo>
                <a:cubicBezTo>
                  <a:pt x="1150610" y="468115"/>
                  <a:pt x="1100087" y="380471"/>
                  <a:pt x="1038294" y="344717"/>
                </a:cubicBezTo>
                <a:lnTo>
                  <a:pt x="759970" y="183516"/>
                </a:lnTo>
                <a:cubicBezTo>
                  <a:pt x="729097" y="165639"/>
                  <a:pt x="688399" y="156700"/>
                  <a:pt x="647700" y="156700"/>
                </a:cubicBezTo>
                <a:close/>
                <a:moveTo>
                  <a:pt x="647700" y="0"/>
                </a:moveTo>
                <a:cubicBezTo>
                  <a:pt x="700116" y="0"/>
                  <a:pt x="752532" y="11512"/>
                  <a:pt x="792293" y="34536"/>
                </a:cubicBezTo>
                <a:lnTo>
                  <a:pt x="1150747" y="242148"/>
                </a:lnTo>
                <a:cubicBezTo>
                  <a:pt x="1230331" y="288196"/>
                  <a:pt x="1295400" y="401072"/>
                  <a:pt x="1295400" y="492970"/>
                </a:cubicBezTo>
                <a:lnTo>
                  <a:pt x="1295400" y="908986"/>
                </a:lnTo>
                <a:cubicBezTo>
                  <a:pt x="1295400" y="1000884"/>
                  <a:pt x="1230331" y="1113760"/>
                  <a:pt x="1150747" y="1159808"/>
                </a:cubicBezTo>
                <a:lnTo>
                  <a:pt x="792293" y="1367420"/>
                </a:lnTo>
                <a:cubicBezTo>
                  <a:pt x="712770" y="1413468"/>
                  <a:pt x="582631" y="1413468"/>
                  <a:pt x="503108" y="1367420"/>
                </a:cubicBezTo>
                <a:lnTo>
                  <a:pt x="144653" y="1159808"/>
                </a:lnTo>
                <a:cubicBezTo>
                  <a:pt x="65070" y="1113760"/>
                  <a:pt x="0" y="1000884"/>
                  <a:pt x="0" y="908986"/>
                </a:cubicBezTo>
                <a:lnTo>
                  <a:pt x="0" y="492970"/>
                </a:lnTo>
                <a:cubicBezTo>
                  <a:pt x="0" y="401072"/>
                  <a:pt x="65070" y="288196"/>
                  <a:pt x="144653" y="242148"/>
                </a:cubicBezTo>
                <a:lnTo>
                  <a:pt x="503108" y="34536"/>
                </a:lnTo>
                <a:cubicBezTo>
                  <a:pt x="542869" y="11512"/>
                  <a:pt x="595285" y="0"/>
                  <a:pt x="647700" y="0"/>
                </a:cubicBezTo>
                <a:close/>
              </a:path>
            </a:pathLst>
          </a:custGeom>
          <a:pattFill prst="pct10">
            <a:fgClr>
              <a:schemeClr val="tx1"/>
            </a:fgClr>
            <a:bgClr>
              <a:schemeClr val="bg1"/>
            </a:bgClr>
          </a:pattFill>
        </p:spPr>
        <p:txBody>
          <a:bodyPr wrap="square" lIns="68571" tIns="34289" rIns="68571" bIns="34289" anchor="ctr">
            <a:noAutofit/>
          </a:bodyPr>
          <a:lstStyle>
            <a:lvl1pPr algn="ctr">
              <a:defRPr sz="1600" b="0" i="0">
                <a:latin typeface="Titillium" charset="0"/>
                <a:ea typeface="Titillium" charset="0"/>
                <a:cs typeface="Titillium" charset="0"/>
              </a:defRPr>
            </a:lvl1pPr>
          </a:lstStyle>
          <a:p>
            <a:r>
              <a:rPr lang="en-US"/>
              <a:t>Insert Image</a:t>
            </a:r>
          </a:p>
        </p:txBody>
      </p:sp>
    </p:spTree>
    <p:extLst>
      <p:ext uri="{BB962C8B-B14F-4D97-AF65-F5344CB8AC3E}">
        <p14:creationId xmlns:p14="http://schemas.microsoft.com/office/powerpoint/2010/main" val="427804592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x">
  <p:cSld name="Title &amp; Subtitle copy">
    <p:spTree>
      <p:nvGrpSpPr>
        <p:cNvPr id="1" name=""/>
        <p:cNvGrpSpPr/>
        <p:nvPr/>
      </p:nvGrpSpPr>
      <p:grpSpPr>
        <a:xfrm>
          <a:off x="0" y="0"/>
          <a:ext cx="0" cy="0"/>
          <a:chOff x="0" y="0"/>
          <a:chExt cx="0" cy="0"/>
        </a:xfrm>
      </p:grpSpPr>
      <p:sp>
        <p:nvSpPr>
          <p:cNvPr id="1049315" name="Title Text"/>
          <p:cNvSpPr txBox="1">
            <a:spLocks noGrp="1"/>
          </p:cNvSpPr>
          <p:nvPr>
            <p:ph type="title"/>
          </p:nvPr>
        </p:nvSpPr>
        <p:spPr>
          <a:prstGeom prst="rect">
            <a:avLst/>
          </a:prstGeom>
        </p:spPr>
        <p:txBody>
          <a:bodyPr/>
          <a:lstStyle/>
          <a:p>
            <a:r>
              <a:t>Title Text</a:t>
            </a:r>
          </a:p>
        </p:txBody>
      </p:sp>
      <p:sp>
        <p:nvSpPr>
          <p:cNvPr id="1049316" name="Body Level One…"/>
          <p:cNvSpPr txBox="1">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1049317" name="Slide Number"/>
          <p:cNvSpPr txBox="1">
            <a:spLocks noGrp="1"/>
          </p:cNvSpPr>
          <p:nvPr>
            <p:ph type="sldNum" sz="quarter" idx="2"/>
          </p:nvPr>
        </p:nvSpPr>
        <p:spPr>
          <a:xfrm>
            <a:off x="11273305" y="6032561"/>
            <a:ext cx="447647" cy="241300"/>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451767144"/>
      </p:ext>
    </p:extLst>
  </p:cSld>
  <p:clrMapOvr>
    <a:masterClrMapping/>
  </p:clrMapOvr>
  <p:transition spd="med"/>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Main Slide">
    <p:spTree>
      <p:nvGrpSpPr>
        <p:cNvPr id="1" name=""/>
        <p:cNvGrpSpPr/>
        <p:nvPr/>
      </p:nvGrpSpPr>
      <p:grpSpPr>
        <a:xfrm>
          <a:off x="0" y="0"/>
          <a:ext cx="0" cy="0"/>
          <a:chOff x="0" y="0"/>
          <a:chExt cx="0" cy="0"/>
        </a:xfrm>
      </p:grpSpPr>
      <p:sp>
        <p:nvSpPr>
          <p:cNvPr id="1049324" name="Title 1"/>
          <p:cNvSpPr>
            <a:spLocks noGrp="1"/>
          </p:cNvSpPr>
          <p:nvPr>
            <p:ph type="title"/>
          </p:nvPr>
        </p:nvSpPr>
        <p:spPr>
          <a:xfrm>
            <a:off x="838200" y="358903"/>
            <a:ext cx="10515600" cy="691779"/>
          </a:xfrm>
        </p:spPr>
        <p:txBody>
          <a:bodyPr>
            <a:normAutofit/>
          </a:bodyPr>
          <a:lstStyle>
            <a:lvl1pPr algn="ctr">
              <a:defRPr sz="4000"/>
            </a:lvl1pPr>
          </a:lstStyle>
          <a:p>
            <a:r>
              <a:rPr lang="en-US" dirty="0"/>
              <a:t>Click to edit Master title style</a:t>
            </a:r>
          </a:p>
        </p:txBody>
      </p:sp>
      <p:sp>
        <p:nvSpPr>
          <p:cNvPr id="1049325" name="Date Placeholder 2"/>
          <p:cNvSpPr>
            <a:spLocks noGrp="1"/>
          </p:cNvSpPr>
          <p:nvPr>
            <p:ph type="dt" sz="half" idx="10"/>
          </p:nvPr>
        </p:nvSpPr>
        <p:spPr/>
        <p:txBody>
          <a:bodyPr/>
          <a:lstStyle/>
          <a:p>
            <a:endParaRPr lang="en-US"/>
          </a:p>
        </p:txBody>
      </p:sp>
      <p:sp>
        <p:nvSpPr>
          <p:cNvPr id="1049326" name="Footer Placeholder 3"/>
          <p:cNvSpPr>
            <a:spLocks noGrp="1"/>
          </p:cNvSpPr>
          <p:nvPr>
            <p:ph type="ftr" sz="quarter" idx="11"/>
          </p:nvPr>
        </p:nvSpPr>
        <p:spPr/>
        <p:txBody>
          <a:bodyPr/>
          <a:lstStyle/>
          <a:p>
            <a:endParaRPr lang="en-US"/>
          </a:p>
        </p:txBody>
      </p:sp>
      <p:sp>
        <p:nvSpPr>
          <p:cNvPr id="1049327" name="Slide Number Placeholder 4"/>
          <p:cNvSpPr>
            <a:spLocks noGrp="1"/>
          </p:cNvSpPr>
          <p:nvPr>
            <p:ph type="sldNum" sz="quarter" idx="12"/>
          </p:nvPr>
        </p:nvSpPr>
        <p:spPr/>
        <p:txBody>
          <a:bodyPr/>
          <a:lstStyle/>
          <a:p>
            <a:fld id="{A010D1D2-A5C5-4520-877C-7F28899EB247}" type="slidenum">
              <a:rPr lang="en-US" smtClean="0"/>
              <a:pPr/>
              <a:t>‹#›</a:t>
            </a:fld>
            <a:endParaRPr lang="en-US"/>
          </a:p>
        </p:txBody>
      </p:sp>
      <p:sp>
        <p:nvSpPr>
          <p:cNvPr id="1049328" name="Text Placeholder 6"/>
          <p:cNvSpPr>
            <a:spLocks noGrp="1"/>
          </p:cNvSpPr>
          <p:nvPr>
            <p:ph type="body" sz="quarter" idx="13"/>
          </p:nvPr>
        </p:nvSpPr>
        <p:spPr>
          <a:xfrm>
            <a:off x="838200" y="1010775"/>
            <a:ext cx="10515600" cy="303212"/>
          </a:xfrm>
        </p:spPr>
        <p:txBody>
          <a:bodyPr>
            <a:noAutofit/>
          </a:bodyPr>
          <a:lstStyle>
            <a:lvl1pPr marL="0" indent="0" algn="ctr">
              <a:buNone/>
              <a:defRPr sz="1200">
                <a:solidFill>
                  <a:schemeClr val="tx1">
                    <a:lumMod val="50000"/>
                    <a:lumOff val="50000"/>
                  </a:schemeClr>
                </a:solidFill>
              </a:defRPr>
            </a:lvl1pPr>
          </a:lstStyle>
          <a:p>
            <a:pPr lvl="0"/>
            <a:r>
              <a:rPr lang="en-US" dirty="0"/>
              <a:t>Click to edit Master text styles</a:t>
            </a:r>
          </a:p>
        </p:txBody>
      </p:sp>
      <p:grpSp>
        <p:nvGrpSpPr>
          <p:cNvPr id="268" name="Group 5"/>
          <p:cNvGrpSpPr/>
          <p:nvPr userDrawn="1"/>
        </p:nvGrpSpPr>
        <p:grpSpPr>
          <a:xfrm>
            <a:off x="4631214" y="948448"/>
            <a:ext cx="2914332" cy="72000"/>
            <a:chOff x="4631214" y="913723"/>
            <a:chExt cx="2914332" cy="72000"/>
          </a:xfrm>
        </p:grpSpPr>
        <p:sp>
          <p:nvSpPr>
            <p:cNvPr id="1049329" name="Diamond 7"/>
            <p:cNvSpPr/>
            <p:nvPr userDrawn="1"/>
          </p:nvSpPr>
          <p:spPr>
            <a:xfrm>
              <a:off x="6051994" y="913723"/>
              <a:ext cx="72000" cy="72000"/>
            </a:xfrm>
            <a:prstGeom prst="diamond">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45768" name="Straight Connector 9"/>
            <p:cNvCxnSpPr>
              <a:cxnSpLocks/>
            </p:cNvCxnSpPr>
            <p:nvPr userDrawn="1"/>
          </p:nvCxnSpPr>
          <p:spPr>
            <a:xfrm>
              <a:off x="6141546" y="949723"/>
              <a:ext cx="1404000" cy="0"/>
            </a:xfrm>
            <a:prstGeom prst="line">
              <a:avLst/>
            </a:prstGeom>
            <a:ln w="9525"/>
          </p:spPr>
          <p:style>
            <a:lnRef idx="1">
              <a:schemeClr val="accent1"/>
            </a:lnRef>
            <a:fillRef idx="0">
              <a:schemeClr val="accent1"/>
            </a:fillRef>
            <a:effectRef idx="0">
              <a:schemeClr val="accent1"/>
            </a:effectRef>
            <a:fontRef idx="minor">
              <a:schemeClr val="tx1"/>
            </a:fontRef>
          </p:style>
        </p:cxnSp>
        <p:cxnSp>
          <p:nvCxnSpPr>
            <p:cNvPr id="3145769" name="Straight Connector 10"/>
            <p:cNvCxnSpPr>
              <a:cxnSpLocks/>
            </p:cNvCxnSpPr>
            <p:nvPr userDrawn="1"/>
          </p:nvCxnSpPr>
          <p:spPr>
            <a:xfrm>
              <a:off x="4631214" y="949723"/>
              <a:ext cx="1404000" cy="0"/>
            </a:xfrm>
            <a:prstGeom prst="line">
              <a:avLst/>
            </a:prstGeom>
            <a:ln w="952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590998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49324"/>
                                        </p:tgtEl>
                                        <p:attrNameLst>
                                          <p:attrName>style.visibility</p:attrName>
                                        </p:attrNameLst>
                                      </p:cBhvr>
                                      <p:to>
                                        <p:strVal val="visible"/>
                                      </p:to>
                                    </p:set>
                                    <p:animEffect transition="in" filter="fade">
                                      <p:cBhvr>
                                        <p:cTn id="7" dur="500"/>
                                        <p:tgtEl>
                                          <p:spTgt spid="104932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268"/>
                                        </p:tgtEl>
                                        <p:attrNameLst>
                                          <p:attrName>style.visibility</p:attrName>
                                        </p:attrNameLst>
                                      </p:cBhvr>
                                      <p:to>
                                        <p:strVal val="visible"/>
                                      </p:to>
                                    </p:set>
                                    <p:animEffect transition="in" filter="barn(outVertical)">
                                      <p:cBhvr>
                                        <p:cTn id="11" dur="500"/>
                                        <p:tgtEl>
                                          <p:spTgt spid="26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49328">
                                            <p:txEl>
                                              <p:pRg st="0" end="0"/>
                                            </p:txEl>
                                          </p:spTgt>
                                        </p:tgtEl>
                                        <p:attrNameLst>
                                          <p:attrName>style.visibility</p:attrName>
                                        </p:attrNameLst>
                                      </p:cBhvr>
                                      <p:to>
                                        <p:strVal val="visible"/>
                                      </p:to>
                                    </p:set>
                                    <p:animEffect transition="in" filter="fade">
                                      <p:cBhvr>
                                        <p:cTn id="15" dur="500"/>
                                        <p:tgtEl>
                                          <p:spTgt spid="10493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9324" grpId="0"/>
      <p:bldP spid="1049328" grpId="0" build="p">
        <p:tmplLst>
          <p:tmpl lvl="1">
            <p:tnLst>
              <p:par>
                <p:cTn presetID="10" presetClass="entr" presetSubtype="0" fill="hold" nodeType="afterEffect">
                  <p:stCondLst>
                    <p:cond delay="0"/>
                  </p:stCondLst>
                  <p:childTnLst>
                    <p:set>
                      <p:cBhvr>
                        <p:cTn dur="1" fill="hold">
                          <p:stCondLst>
                            <p:cond delay="0"/>
                          </p:stCondLst>
                        </p:cTn>
                        <p:tgtEl>
                          <p:spTgt spid="1049328"/>
                        </p:tgtEl>
                        <p:attrNameLst>
                          <p:attrName>style.visibility</p:attrName>
                        </p:attrNameLst>
                      </p:cBhvr>
                      <p:to>
                        <p:strVal val="visible"/>
                      </p:to>
                    </p:set>
                    <p:animEffect transition="in" filter="fade">
                      <p:cBhvr>
                        <p:cTn dur="500"/>
                        <p:tgtEl>
                          <p:spTgt spid="1049328"/>
                        </p:tgtEl>
                      </p:cBhvr>
                    </p:animEffect>
                  </p:childTnLst>
                </p:cTn>
              </p:par>
            </p:tnLst>
          </p:tmpl>
        </p:tmplLst>
      </p:bldP>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3395856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6"/>
        <p:cNvGrpSpPr/>
        <p:nvPr/>
      </p:nvGrpSpPr>
      <p:grpSpPr>
        <a:xfrm>
          <a:off x="0" y="0"/>
          <a:ext cx="0" cy="0"/>
          <a:chOff x="0" y="0"/>
          <a:chExt cx="0" cy="0"/>
        </a:xfrm>
      </p:grpSpPr>
      <p:sp>
        <p:nvSpPr>
          <p:cNvPr id="27" name="Google Shape;27;p6"/>
          <p:cNvSpPr/>
          <p:nvPr/>
        </p:nvSpPr>
        <p:spPr>
          <a:xfrm>
            <a:off x="520981" y="506503"/>
            <a:ext cx="11150039" cy="5844995"/>
          </a:xfrm>
          <a:custGeom>
            <a:avLst/>
            <a:gdLst/>
            <a:ahLst/>
            <a:cxnLst/>
            <a:rect l="l" t="t" r="r" b="b"/>
            <a:pathLst>
              <a:path w="285508" h="149667" fill="none" extrusionOk="0">
                <a:moveTo>
                  <a:pt x="252882" y="0"/>
                </a:moveTo>
                <a:lnTo>
                  <a:pt x="13220" y="0"/>
                </a:lnTo>
                <a:lnTo>
                  <a:pt x="13220" y="0"/>
                </a:lnTo>
                <a:lnTo>
                  <a:pt x="11826" y="61"/>
                </a:lnTo>
                <a:lnTo>
                  <a:pt x="10552" y="243"/>
                </a:lnTo>
                <a:lnTo>
                  <a:pt x="9279" y="607"/>
                </a:lnTo>
                <a:lnTo>
                  <a:pt x="8066" y="1031"/>
                </a:lnTo>
                <a:lnTo>
                  <a:pt x="6914" y="1577"/>
                </a:lnTo>
                <a:lnTo>
                  <a:pt x="5822" y="2244"/>
                </a:lnTo>
                <a:lnTo>
                  <a:pt x="4791" y="3032"/>
                </a:lnTo>
                <a:lnTo>
                  <a:pt x="3881" y="3881"/>
                </a:lnTo>
                <a:lnTo>
                  <a:pt x="3032" y="4791"/>
                </a:lnTo>
                <a:lnTo>
                  <a:pt x="2244" y="5822"/>
                </a:lnTo>
                <a:lnTo>
                  <a:pt x="1577" y="6914"/>
                </a:lnTo>
                <a:lnTo>
                  <a:pt x="1031" y="8066"/>
                </a:lnTo>
                <a:lnTo>
                  <a:pt x="607" y="9279"/>
                </a:lnTo>
                <a:lnTo>
                  <a:pt x="243" y="10552"/>
                </a:lnTo>
                <a:lnTo>
                  <a:pt x="61" y="11826"/>
                </a:lnTo>
                <a:lnTo>
                  <a:pt x="0" y="13220"/>
                </a:lnTo>
                <a:lnTo>
                  <a:pt x="0" y="136447"/>
                </a:lnTo>
                <a:lnTo>
                  <a:pt x="0" y="136447"/>
                </a:lnTo>
                <a:lnTo>
                  <a:pt x="61" y="137841"/>
                </a:lnTo>
                <a:lnTo>
                  <a:pt x="243" y="139115"/>
                </a:lnTo>
                <a:lnTo>
                  <a:pt x="607" y="140388"/>
                </a:lnTo>
                <a:lnTo>
                  <a:pt x="1031" y="141601"/>
                </a:lnTo>
                <a:lnTo>
                  <a:pt x="1577" y="142753"/>
                </a:lnTo>
                <a:lnTo>
                  <a:pt x="2244" y="143845"/>
                </a:lnTo>
                <a:lnTo>
                  <a:pt x="3032" y="144876"/>
                </a:lnTo>
                <a:lnTo>
                  <a:pt x="3881" y="145786"/>
                </a:lnTo>
                <a:lnTo>
                  <a:pt x="4791" y="146635"/>
                </a:lnTo>
                <a:lnTo>
                  <a:pt x="5822" y="147423"/>
                </a:lnTo>
                <a:lnTo>
                  <a:pt x="6914" y="148090"/>
                </a:lnTo>
                <a:lnTo>
                  <a:pt x="8066" y="148636"/>
                </a:lnTo>
                <a:lnTo>
                  <a:pt x="9279" y="149060"/>
                </a:lnTo>
                <a:lnTo>
                  <a:pt x="10552" y="149424"/>
                </a:lnTo>
                <a:lnTo>
                  <a:pt x="11826" y="149606"/>
                </a:lnTo>
                <a:lnTo>
                  <a:pt x="13220" y="149667"/>
                </a:lnTo>
                <a:lnTo>
                  <a:pt x="272288" y="149667"/>
                </a:lnTo>
                <a:lnTo>
                  <a:pt x="272288" y="149667"/>
                </a:lnTo>
                <a:lnTo>
                  <a:pt x="273682" y="149606"/>
                </a:lnTo>
                <a:lnTo>
                  <a:pt x="274956" y="149424"/>
                </a:lnTo>
                <a:lnTo>
                  <a:pt x="276229" y="149060"/>
                </a:lnTo>
                <a:lnTo>
                  <a:pt x="277442" y="148636"/>
                </a:lnTo>
                <a:lnTo>
                  <a:pt x="278594" y="148090"/>
                </a:lnTo>
                <a:lnTo>
                  <a:pt x="279686" y="147423"/>
                </a:lnTo>
                <a:lnTo>
                  <a:pt x="280717" y="146635"/>
                </a:lnTo>
                <a:lnTo>
                  <a:pt x="281627" y="145786"/>
                </a:lnTo>
                <a:lnTo>
                  <a:pt x="282476" y="144876"/>
                </a:lnTo>
                <a:lnTo>
                  <a:pt x="283264" y="143845"/>
                </a:lnTo>
                <a:lnTo>
                  <a:pt x="283931" y="142753"/>
                </a:lnTo>
                <a:lnTo>
                  <a:pt x="284477" y="141601"/>
                </a:lnTo>
                <a:lnTo>
                  <a:pt x="284901" y="140388"/>
                </a:lnTo>
                <a:lnTo>
                  <a:pt x="285265" y="139115"/>
                </a:lnTo>
                <a:lnTo>
                  <a:pt x="285447" y="137841"/>
                </a:lnTo>
                <a:lnTo>
                  <a:pt x="285508" y="136447"/>
                </a:lnTo>
                <a:lnTo>
                  <a:pt x="285508" y="32626"/>
                </a:lnTo>
              </a:path>
            </a:pathLst>
          </a:custGeom>
          <a:noFill/>
          <a:ln w="19050" cap="flat" cmpd="sng">
            <a:solidFill>
              <a:srgbClr val="FFB600"/>
            </a:solidFill>
            <a:prstDash val="dot"/>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6"/>
          <p:cNvSpPr txBox="1">
            <a:spLocks noGrp="1"/>
          </p:cNvSpPr>
          <p:nvPr>
            <p:ph type="title"/>
          </p:nvPr>
        </p:nvSpPr>
        <p:spPr>
          <a:xfrm>
            <a:off x="1229333" y="1189033"/>
            <a:ext cx="9154800" cy="1143200"/>
          </a:xfrm>
          <a:prstGeom prst="rect">
            <a:avLst/>
          </a:prstGeom>
        </p:spPr>
        <p:txBody>
          <a:bodyPr spcFirstLastPara="1" wrap="square" lIns="91425" tIns="91425" rIns="91425" bIns="91425" anchor="t" anchorCtr="0">
            <a:noAutofit/>
          </a:bodyPr>
          <a:lstStyle>
            <a:lvl1pPr lvl="0">
              <a:spcBef>
                <a:spcPts val="0"/>
              </a:spcBef>
              <a:spcAft>
                <a:spcPts val="0"/>
              </a:spcAft>
              <a:buSzPts val="5800"/>
              <a:buNone/>
              <a:defRPr/>
            </a:lvl1pPr>
            <a:lvl2pPr lvl="1">
              <a:spcBef>
                <a:spcPts val="0"/>
              </a:spcBef>
              <a:spcAft>
                <a:spcPts val="0"/>
              </a:spcAft>
              <a:buSzPts val="5800"/>
              <a:buNone/>
              <a:defRPr/>
            </a:lvl2pPr>
            <a:lvl3pPr lvl="2">
              <a:spcBef>
                <a:spcPts val="0"/>
              </a:spcBef>
              <a:spcAft>
                <a:spcPts val="0"/>
              </a:spcAft>
              <a:buSzPts val="5800"/>
              <a:buNone/>
              <a:defRPr/>
            </a:lvl3pPr>
            <a:lvl4pPr lvl="3">
              <a:spcBef>
                <a:spcPts val="0"/>
              </a:spcBef>
              <a:spcAft>
                <a:spcPts val="0"/>
              </a:spcAft>
              <a:buSzPts val="5800"/>
              <a:buNone/>
              <a:defRPr/>
            </a:lvl4pPr>
            <a:lvl5pPr lvl="4">
              <a:spcBef>
                <a:spcPts val="0"/>
              </a:spcBef>
              <a:spcAft>
                <a:spcPts val="0"/>
              </a:spcAft>
              <a:buSzPts val="5800"/>
              <a:buNone/>
              <a:defRPr/>
            </a:lvl5pPr>
            <a:lvl6pPr lvl="5">
              <a:spcBef>
                <a:spcPts val="0"/>
              </a:spcBef>
              <a:spcAft>
                <a:spcPts val="0"/>
              </a:spcAft>
              <a:buSzPts val="5800"/>
              <a:buNone/>
              <a:defRPr/>
            </a:lvl6pPr>
            <a:lvl7pPr lvl="6">
              <a:spcBef>
                <a:spcPts val="0"/>
              </a:spcBef>
              <a:spcAft>
                <a:spcPts val="0"/>
              </a:spcAft>
              <a:buSzPts val="5800"/>
              <a:buNone/>
              <a:defRPr/>
            </a:lvl7pPr>
            <a:lvl8pPr lvl="7">
              <a:spcBef>
                <a:spcPts val="0"/>
              </a:spcBef>
              <a:spcAft>
                <a:spcPts val="0"/>
              </a:spcAft>
              <a:buSzPts val="5800"/>
              <a:buNone/>
              <a:defRPr/>
            </a:lvl8pPr>
            <a:lvl9pPr lvl="8">
              <a:spcBef>
                <a:spcPts val="0"/>
              </a:spcBef>
              <a:spcAft>
                <a:spcPts val="0"/>
              </a:spcAft>
              <a:buSzPts val="5800"/>
              <a:buNone/>
              <a:defRPr/>
            </a:lvl9pPr>
          </a:lstStyle>
          <a:p>
            <a:endParaRPr/>
          </a:p>
        </p:txBody>
      </p:sp>
      <p:sp>
        <p:nvSpPr>
          <p:cNvPr id="29" name="Google Shape;29;p6"/>
          <p:cNvSpPr txBox="1">
            <a:spLocks noGrp="1"/>
          </p:cNvSpPr>
          <p:nvPr>
            <p:ph type="body" idx="1"/>
          </p:nvPr>
        </p:nvSpPr>
        <p:spPr>
          <a:xfrm>
            <a:off x="1229333" y="2516504"/>
            <a:ext cx="4724400" cy="40368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30" name="Google Shape;30;p6"/>
          <p:cNvSpPr txBox="1">
            <a:spLocks noGrp="1"/>
          </p:cNvSpPr>
          <p:nvPr>
            <p:ph type="body" idx="2"/>
          </p:nvPr>
        </p:nvSpPr>
        <p:spPr>
          <a:xfrm>
            <a:off x="6238249" y="2516504"/>
            <a:ext cx="4724400" cy="40368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31" name="Google Shape;31;p6"/>
          <p:cNvSpPr txBox="1">
            <a:spLocks noGrp="1"/>
          </p:cNvSpPr>
          <p:nvPr>
            <p:ph type="sldNum" idx="12"/>
          </p:nvPr>
        </p:nvSpPr>
        <p:spPr>
          <a:xfrm>
            <a:off x="11472533" y="6120400"/>
            <a:ext cx="719600" cy="737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2177646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2097177" name="Picture 6" descr="HD-ShadowLong.png"/>
          <p:cNvPicPr>
            <a:picLocks noChangeAspect="1"/>
          </p:cNvPicPr>
          <p:nvPr/>
        </p:nvPicPr>
        <p:blipFill>
          <a:blip r:embed="rId2"/>
          <a:stretch>
            <a:fillRect/>
          </a:stretch>
        </p:blipFill>
        <p:spPr>
          <a:xfrm>
            <a:off x="1" y="4242851"/>
            <a:ext cx="8968084" cy="275942"/>
          </a:xfrm>
          <a:prstGeom prst="rect">
            <a:avLst/>
          </a:prstGeom>
        </p:spPr>
      </p:pic>
      <p:pic>
        <p:nvPicPr>
          <p:cNvPr id="2097178" name="Picture 7" descr="HD-ShadowShort.png"/>
          <p:cNvPicPr>
            <a:picLocks noChangeAspect="1"/>
          </p:cNvPicPr>
          <p:nvPr/>
        </p:nvPicPr>
        <p:blipFill>
          <a:blip r:embed="rId3"/>
          <a:stretch>
            <a:fillRect/>
          </a:stretch>
        </p:blipFill>
        <p:spPr>
          <a:xfrm>
            <a:off x="9111716" y="4243845"/>
            <a:ext cx="3077108" cy="276940"/>
          </a:xfrm>
          <a:prstGeom prst="rect">
            <a:avLst/>
          </a:prstGeom>
        </p:spPr>
      </p:pic>
      <p:sp>
        <p:nvSpPr>
          <p:cNvPr id="1048811" name="Rectangle 8"/>
          <p:cNvSpPr/>
          <p:nvPr/>
        </p:nvSpPr>
        <p:spPr bwMode="ltGray">
          <a:xfrm>
            <a:off x="0" y="2590078"/>
            <a:ext cx="8968085" cy="1660332"/>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12" name="Rectangle 9"/>
          <p:cNvSpPr/>
          <p:nvPr/>
        </p:nvSpPr>
        <p:spPr>
          <a:xfrm>
            <a:off x="9111715" y="2590078"/>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13" name="Title 1"/>
          <p:cNvSpPr>
            <a:spLocks noGrp="1"/>
          </p:cNvSpPr>
          <p:nvPr>
            <p:ph type="ctrTitle"/>
          </p:nvPr>
        </p:nvSpPr>
        <p:spPr>
          <a:xfrm>
            <a:off x="680322" y="2733709"/>
            <a:ext cx="8144134" cy="1373070"/>
          </a:xfrm>
        </p:spPr>
        <p:txBody>
          <a:bodyPr anchor="b">
            <a:noAutofit/>
          </a:bodyPr>
          <a:lstStyle>
            <a:lvl1pPr algn="r">
              <a:defRPr sz="5400"/>
            </a:lvl1pPr>
          </a:lstStyle>
          <a:p>
            <a:r>
              <a:rPr lang="en-US"/>
              <a:t>Click to edit Master title style</a:t>
            </a:r>
            <a:endParaRPr lang="en-US" dirty="0"/>
          </a:p>
        </p:txBody>
      </p:sp>
      <p:sp>
        <p:nvSpPr>
          <p:cNvPr id="1048814" name="Subtitle 2"/>
          <p:cNvSpPr>
            <a:spLocks noGrp="1"/>
          </p:cNvSpPr>
          <p:nvPr>
            <p:ph type="subTitle" idx="1"/>
          </p:nvPr>
        </p:nvSpPr>
        <p:spPr>
          <a:xfrm>
            <a:off x="680322" y="4394039"/>
            <a:ext cx="8144134" cy="1117687"/>
          </a:xfrm>
        </p:spPr>
        <p:txBody>
          <a:bodyPr>
            <a:normAutofit/>
          </a:bodyPr>
          <a:lstStyle>
            <a:lvl1pPr marL="0" indent="0" algn="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048815" name="Date Placeholder 3"/>
          <p:cNvSpPr>
            <a:spLocks noGrp="1"/>
          </p:cNvSpPr>
          <p:nvPr>
            <p:ph type="dt" sz="half" idx="10"/>
          </p:nvPr>
        </p:nvSpPr>
        <p:spPr/>
        <p:txBody>
          <a:bodyPr/>
          <a:lstStyle/>
          <a:p>
            <a:endParaRPr lang="en-US" dirty="0"/>
          </a:p>
        </p:txBody>
      </p:sp>
      <p:sp>
        <p:nvSpPr>
          <p:cNvPr id="1048816" name="Footer Placeholder 4"/>
          <p:cNvSpPr>
            <a:spLocks noGrp="1"/>
          </p:cNvSpPr>
          <p:nvPr>
            <p:ph type="ftr" sz="quarter" idx="11"/>
          </p:nvPr>
        </p:nvSpPr>
        <p:spPr/>
        <p:txBody>
          <a:bodyPr/>
          <a:lstStyle/>
          <a:p>
            <a:endParaRPr lang="en-US" dirty="0"/>
          </a:p>
        </p:txBody>
      </p:sp>
      <p:sp>
        <p:nvSpPr>
          <p:cNvPr id="1048817" name="Slide Number Placeholder 5"/>
          <p:cNvSpPr>
            <a:spLocks noGrp="1"/>
          </p:cNvSpPr>
          <p:nvPr>
            <p:ph type="sldNum" sz="quarter" idx="12"/>
          </p:nvPr>
        </p:nvSpPr>
        <p:spPr>
          <a:xfrm>
            <a:off x="9255346" y="2750337"/>
            <a:ext cx="1171888" cy="1356442"/>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7157742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2097153" name="Picture 14" descr="HD-ShadowLong.png"/>
          <p:cNvPicPr>
            <a:picLocks noChangeAspect="1"/>
          </p:cNvPicPr>
          <p:nvPr/>
        </p:nvPicPr>
        <p:blipFill>
          <a:blip r:embed="rId2"/>
          <a:stretch>
            <a:fillRect/>
          </a:stretch>
        </p:blipFill>
        <p:spPr>
          <a:xfrm>
            <a:off x="1" y="1286845"/>
            <a:ext cx="10437812" cy="321164"/>
          </a:xfrm>
          <a:prstGeom prst="rect">
            <a:avLst/>
          </a:prstGeom>
        </p:spPr>
      </p:pic>
      <p:pic>
        <p:nvPicPr>
          <p:cNvPr id="2097154" name="Picture 15" descr="HD-ShadowShort.png"/>
          <p:cNvPicPr>
            <a:picLocks noChangeAspect="1"/>
          </p:cNvPicPr>
          <p:nvPr/>
        </p:nvPicPr>
        <p:blipFill>
          <a:blip r:embed="rId3" cstate="print"/>
          <a:stretch>
            <a:fillRect/>
          </a:stretch>
        </p:blipFill>
        <p:spPr>
          <a:xfrm>
            <a:off x="10585826" y="1287839"/>
            <a:ext cx="1602997" cy="144270"/>
          </a:xfrm>
          <a:prstGeom prst="rect">
            <a:avLst/>
          </a:prstGeom>
        </p:spPr>
      </p:pic>
      <p:sp>
        <p:nvSpPr>
          <p:cNvPr id="1048581" name="Rectangle 16"/>
          <p:cNvSpPr/>
          <p:nvPr/>
        </p:nvSpPr>
        <p:spPr bwMode="ltGray">
          <a:xfrm>
            <a:off x="0" y="-73795"/>
            <a:ext cx="10437812" cy="1368198"/>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582" name="Rectangle 17"/>
          <p:cNvSpPr/>
          <p:nvPr/>
        </p:nvSpPr>
        <p:spPr>
          <a:xfrm>
            <a:off x="10585827" y="-73795"/>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583" name="Title 1"/>
          <p:cNvSpPr>
            <a:spLocks noGrp="1"/>
          </p:cNvSpPr>
          <p:nvPr>
            <p:ph type="title"/>
          </p:nvPr>
        </p:nvSpPr>
        <p:spPr>
          <a:xfrm>
            <a:off x="680321" y="69833"/>
            <a:ext cx="9613861" cy="1080938"/>
          </a:xfrm>
        </p:spPr>
        <p:txBody>
          <a:bodyPr/>
          <a:lstStyle/>
          <a:p>
            <a:r>
              <a:rPr lang="en-US"/>
              <a:t>Click to edit Master title style</a:t>
            </a:r>
            <a:endParaRPr lang="en-US" dirty="0"/>
          </a:p>
        </p:txBody>
      </p:sp>
      <p:sp>
        <p:nvSpPr>
          <p:cNvPr id="1048584"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585" name="Date Placeholder 3"/>
          <p:cNvSpPr>
            <a:spLocks noGrp="1"/>
          </p:cNvSpPr>
          <p:nvPr>
            <p:ph type="dt" sz="half" idx="10"/>
          </p:nvPr>
        </p:nvSpPr>
        <p:spPr/>
        <p:txBody>
          <a:bodyPr/>
          <a:lstStyle/>
          <a:p>
            <a:endParaRPr lang="en-US" dirty="0"/>
          </a:p>
        </p:txBody>
      </p:sp>
      <p:sp>
        <p:nvSpPr>
          <p:cNvPr id="1048586" name="Footer Placeholder 4"/>
          <p:cNvSpPr>
            <a:spLocks noGrp="1"/>
          </p:cNvSpPr>
          <p:nvPr>
            <p:ph type="ftr" sz="quarter" idx="11"/>
          </p:nvPr>
        </p:nvSpPr>
        <p:spPr/>
        <p:txBody>
          <a:bodyPr/>
          <a:lstStyle/>
          <a:p>
            <a:endParaRPr lang="en-US" dirty="0"/>
          </a:p>
        </p:txBody>
      </p:sp>
      <p:sp>
        <p:nvSpPr>
          <p:cNvPr id="1048587" name="Slide Number Placeholder 5"/>
          <p:cNvSpPr>
            <a:spLocks noGrp="1"/>
          </p:cNvSpPr>
          <p:nvPr>
            <p:ph type="sldNum" sz="quarter" idx="12"/>
          </p:nvPr>
        </p:nvSpPr>
        <p:spPr>
          <a:xfrm>
            <a:off x="10729455" y="69832"/>
            <a:ext cx="1154151" cy="1090789"/>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334632447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pic>
        <p:nvPicPr>
          <p:cNvPr id="2097169" name="Picture 6" descr="HD-ShadowLong.png"/>
          <p:cNvPicPr>
            <a:picLocks noChangeAspect="1"/>
          </p:cNvPicPr>
          <p:nvPr/>
        </p:nvPicPr>
        <p:blipFill>
          <a:blip r:embed="rId2"/>
          <a:stretch>
            <a:fillRect/>
          </a:stretch>
        </p:blipFill>
        <p:spPr>
          <a:xfrm>
            <a:off x="-1" y="4086907"/>
            <a:ext cx="10437812" cy="321164"/>
          </a:xfrm>
          <a:prstGeom prst="rect">
            <a:avLst/>
          </a:prstGeom>
        </p:spPr>
      </p:pic>
      <p:pic>
        <p:nvPicPr>
          <p:cNvPr id="2097170" name="Picture 7" descr="HD-ShadowShort.png"/>
          <p:cNvPicPr>
            <a:picLocks noChangeAspect="1"/>
          </p:cNvPicPr>
          <p:nvPr/>
        </p:nvPicPr>
        <p:blipFill>
          <a:blip r:embed="rId3" cstate="print"/>
          <a:stretch>
            <a:fillRect/>
          </a:stretch>
        </p:blipFill>
        <p:spPr>
          <a:xfrm>
            <a:off x="10585824" y="4087901"/>
            <a:ext cx="1602997" cy="144270"/>
          </a:xfrm>
          <a:prstGeom prst="rect">
            <a:avLst/>
          </a:prstGeom>
        </p:spPr>
      </p:pic>
      <p:sp>
        <p:nvSpPr>
          <p:cNvPr id="1048781" name="Rectangle 8"/>
          <p:cNvSpPr/>
          <p:nvPr/>
        </p:nvSpPr>
        <p:spPr bwMode="ltGray">
          <a:xfrm>
            <a:off x="-2" y="2726267"/>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82" name="Rectangle 9"/>
          <p:cNvSpPr/>
          <p:nvPr/>
        </p:nvSpPr>
        <p:spPr>
          <a:xfrm>
            <a:off x="10585825" y="2726267"/>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83" name="Title 1"/>
          <p:cNvSpPr>
            <a:spLocks noGrp="1"/>
          </p:cNvSpPr>
          <p:nvPr>
            <p:ph type="title"/>
          </p:nvPr>
        </p:nvSpPr>
        <p:spPr>
          <a:xfrm>
            <a:off x="680322" y="2869895"/>
            <a:ext cx="9613860" cy="1090788"/>
          </a:xfrm>
        </p:spPr>
        <p:txBody>
          <a:bodyPr anchor="ctr">
            <a:normAutofit/>
          </a:bodyPr>
          <a:lstStyle>
            <a:lvl1pPr algn="r">
              <a:defRPr sz="3600"/>
            </a:lvl1pPr>
          </a:lstStyle>
          <a:p>
            <a:r>
              <a:rPr lang="en-US"/>
              <a:t>Click to edit Master title style</a:t>
            </a:r>
            <a:endParaRPr lang="en-US" dirty="0"/>
          </a:p>
        </p:txBody>
      </p:sp>
      <p:sp>
        <p:nvSpPr>
          <p:cNvPr id="1048784" name="Text Placeholder 2"/>
          <p:cNvSpPr>
            <a:spLocks noGrp="1"/>
          </p:cNvSpPr>
          <p:nvPr>
            <p:ph type="body" idx="1"/>
          </p:nvPr>
        </p:nvSpPr>
        <p:spPr>
          <a:xfrm>
            <a:off x="680322" y="4232171"/>
            <a:ext cx="9613860" cy="1704017"/>
          </a:xfrm>
        </p:spPr>
        <p:txBody>
          <a:bodyPr>
            <a:normAutofit/>
          </a:bodyPr>
          <a:lstStyle>
            <a:lvl1pPr marL="0" indent="0" algn="r">
              <a:buNone/>
              <a:defRPr sz="20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1048785" name="Date Placeholder 3"/>
          <p:cNvSpPr>
            <a:spLocks noGrp="1"/>
          </p:cNvSpPr>
          <p:nvPr>
            <p:ph type="dt" sz="half" idx="10"/>
          </p:nvPr>
        </p:nvSpPr>
        <p:spPr/>
        <p:txBody>
          <a:bodyPr/>
          <a:lstStyle/>
          <a:p>
            <a:endParaRPr lang="en-US" dirty="0"/>
          </a:p>
        </p:txBody>
      </p:sp>
      <p:sp>
        <p:nvSpPr>
          <p:cNvPr id="1048786" name="Footer Placeholder 4"/>
          <p:cNvSpPr>
            <a:spLocks noGrp="1"/>
          </p:cNvSpPr>
          <p:nvPr>
            <p:ph type="ftr" sz="quarter" idx="11"/>
          </p:nvPr>
        </p:nvSpPr>
        <p:spPr/>
        <p:txBody>
          <a:bodyPr/>
          <a:lstStyle/>
          <a:p>
            <a:endParaRPr lang="en-US" dirty="0"/>
          </a:p>
        </p:txBody>
      </p:sp>
      <p:sp>
        <p:nvSpPr>
          <p:cNvPr id="1048787" name="Slide Number Placeholder 5"/>
          <p:cNvSpPr>
            <a:spLocks noGrp="1"/>
          </p:cNvSpPr>
          <p:nvPr>
            <p:ph type="sldNum" sz="quarter" idx="12"/>
          </p:nvPr>
        </p:nvSpPr>
        <p:spPr>
          <a:xfrm>
            <a:off x="10729455" y="2869895"/>
            <a:ext cx="1154151" cy="1090789"/>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283404891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pic>
        <p:nvPicPr>
          <p:cNvPr id="2097173" name="Picture 7" descr="HD-ShadowLong.png"/>
          <p:cNvPicPr>
            <a:picLocks noChangeAspect="1"/>
          </p:cNvPicPr>
          <p:nvPr/>
        </p:nvPicPr>
        <p:blipFill>
          <a:blip r:embed="rId2"/>
          <a:stretch>
            <a:fillRect/>
          </a:stretch>
        </p:blipFill>
        <p:spPr>
          <a:xfrm>
            <a:off x="1" y="1363853"/>
            <a:ext cx="10437812" cy="321164"/>
          </a:xfrm>
          <a:prstGeom prst="rect">
            <a:avLst/>
          </a:prstGeom>
        </p:spPr>
      </p:pic>
      <p:pic>
        <p:nvPicPr>
          <p:cNvPr id="2097174" name="Picture 8" descr="HD-ShadowShort.png"/>
          <p:cNvPicPr>
            <a:picLocks noChangeAspect="1"/>
          </p:cNvPicPr>
          <p:nvPr/>
        </p:nvPicPr>
        <p:blipFill>
          <a:blip r:embed="rId3" cstate="print"/>
          <a:stretch>
            <a:fillRect/>
          </a:stretch>
        </p:blipFill>
        <p:spPr>
          <a:xfrm>
            <a:off x="10585826" y="1364847"/>
            <a:ext cx="1602997" cy="144270"/>
          </a:xfrm>
          <a:prstGeom prst="rect">
            <a:avLst/>
          </a:prstGeom>
        </p:spPr>
      </p:pic>
      <p:sp>
        <p:nvSpPr>
          <p:cNvPr id="1048797" name="Rectangle 9"/>
          <p:cNvSpPr/>
          <p:nvPr/>
        </p:nvSpPr>
        <p:spPr bwMode="ltGray">
          <a:xfrm>
            <a:off x="0" y="3213"/>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98" name="Rectangle 10"/>
          <p:cNvSpPr/>
          <p:nvPr/>
        </p:nvSpPr>
        <p:spPr>
          <a:xfrm>
            <a:off x="10585827" y="3213"/>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99" name="Title 1"/>
          <p:cNvSpPr>
            <a:spLocks noGrp="1"/>
          </p:cNvSpPr>
          <p:nvPr>
            <p:ph type="title"/>
          </p:nvPr>
        </p:nvSpPr>
        <p:spPr>
          <a:xfrm>
            <a:off x="680321" y="146841"/>
            <a:ext cx="9613861" cy="1080938"/>
          </a:xfrm>
        </p:spPr>
        <p:txBody>
          <a:bodyPr/>
          <a:lstStyle/>
          <a:p>
            <a:r>
              <a:rPr lang="en-US"/>
              <a:t>Click to edit Master title style</a:t>
            </a:r>
            <a:endParaRPr lang="en-US" dirty="0"/>
          </a:p>
        </p:txBody>
      </p:sp>
      <p:sp>
        <p:nvSpPr>
          <p:cNvPr id="1048800" name="Content Placeholder 2"/>
          <p:cNvSpPr>
            <a:spLocks noGrp="1"/>
          </p:cNvSpPr>
          <p:nvPr>
            <p:ph sz="half" idx="1"/>
          </p:nvPr>
        </p:nvSpPr>
        <p:spPr>
          <a:xfrm>
            <a:off x="680320" y="2336873"/>
            <a:ext cx="4698358" cy="359931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801" name="Content Placeholder 3"/>
          <p:cNvSpPr>
            <a:spLocks noGrp="1"/>
          </p:cNvSpPr>
          <p:nvPr>
            <p:ph sz="half" idx="2"/>
          </p:nvPr>
        </p:nvSpPr>
        <p:spPr>
          <a:xfrm>
            <a:off x="5594123" y="2336873"/>
            <a:ext cx="4700058" cy="359931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802" name="Date Placeholder 4"/>
          <p:cNvSpPr>
            <a:spLocks noGrp="1"/>
          </p:cNvSpPr>
          <p:nvPr>
            <p:ph type="dt" sz="half" idx="10"/>
          </p:nvPr>
        </p:nvSpPr>
        <p:spPr/>
        <p:txBody>
          <a:bodyPr/>
          <a:lstStyle/>
          <a:p>
            <a:endParaRPr lang="en-US" dirty="0"/>
          </a:p>
        </p:txBody>
      </p:sp>
      <p:sp>
        <p:nvSpPr>
          <p:cNvPr id="1048803" name="Footer Placeholder 5"/>
          <p:cNvSpPr>
            <a:spLocks noGrp="1"/>
          </p:cNvSpPr>
          <p:nvPr>
            <p:ph type="ftr" sz="quarter" idx="11"/>
          </p:nvPr>
        </p:nvSpPr>
        <p:spPr/>
        <p:txBody>
          <a:bodyPr/>
          <a:lstStyle/>
          <a:p>
            <a:endParaRPr lang="en-US" dirty="0"/>
          </a:p>
        </p:txBody>
      </p:sp>
      <p:sp>
        <p:nvSpPr>
          <p:cNvPr id="1048804" name="Slide Number Placeholder 6"/>
          <p:cNvSpPr>
            <a:spLocks noGrp="1"/>
          </p:cNvSpPr>
          <p:nvPr>
            <p:ph type="sldNum" sz="quarter" idx="12"/>
          </p:nvPr>
        </p:nvSpPr>
        <p:spPr>
          <a:xfrm>
            <a:off x="10729455" y="146840"/>
            <a:ext cx="1154151" cy="1090789"/>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337797769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pic>
        <p:nvPicPr>
          <p:cNvPr id="2097158" name="Picture 9" descr="HD-ShadowLong.png"/>
          <p:cNvPicPr>
            <a:picLocks noChangeAspect="1"/>
          </p:cNvPicPr>
          <p:nvPr/>
        </p:nvPicPr>
        <p:blipFill>
          <a:blip r:embed="rId2"/>
          <a:stretch>
            <a:fillRect/>
          </a:stretch>
        </p:blipFill>
        <p:spPr>
          <a:xfrm>
            <a:off x="1" y="1373476"/>
            <a:ext cx="10437812" cy="321164"/>
          </a:xfrm>
          <a:prstGeom prst="rect">
            <a:avLst/>
          </a:prstGeom>
        </p:spPr>
      </p:pic>
      <p:pic>
        <p:nvPicPr>
          <p:cNvPr id="2097159" name="Picture 10" descr="HD-ShadowShort.png"/>
          <p:cNvPicPr>
            <a:picLocks noChangeAspect="1"/>
          </p:cNvPicPr>
          <p:nvPr/>
        </p:nvPicPr>
        <p:blipFill>
          <a:blip r:embed="rId3" cstate="print"/>
          <a:stretch>
            <a:fillRect/>
          </a:stretch>
        </p:blipFill>
        <p:spPr>
          <a:xfrm>
            <a:off x="10585826" y="1374470"/>
            <a:ext cx="1602997" cy="144270"/>
          </a:xfrm>
          <a:prstGeom prst="rect">
            <a:avLst/>
          </a:prstGeom>
        </p:spPr>
      </p:pic>
      <p:sp>
        <p:nvSpPr>
          <p:cNvPr id="1048730" name="Rectangle 11"/>
          <p:cNvSpPr/>
          <p:nvPr/>
        </p:nvSpPr>
        <p:spPr bwMode="ltGray">
          <a:xfrm>
            <a:off x="0" y="12836"/>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31" name="Rectangle 12"/>
          <p:cNvSpPr/>
          <p:nvPr/>
        </p:nvSpPr>
        <p:spPr>
          <a:xfrm>
            <a:off x="10585827" y="12836"/>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32" name="Title 1"/>
          <p:cNvSpPr>
            <a:spLocks noGrp="1"/>
          </p:cNvSpPr>
          <p:nvPr>
            <p:ph type="title"/>
          </p:nvPr>
        </p:nvSpPr>
        <p:spPr>
          <a:xfrm>
            <a:off x="680319" y="156465"/>
            <a:ext cx="9613863" cy="1080937"/>
          </a:xfrm>
        </p:spPr>
        <p:txBody>
          <a:bodyPr/>
          <a:lstStyle/>
          <a:p>
            <a:r>
              <a:rPr lang="en-US"/>
              <a:t>Click to edit Master title style</a:t>
            </a:r>
            <a:endParaRPr lang="en-US" dirty="0"/>
          </a:p>
        </p:txBody>
      </p:sp>
      <p:sp>
        <p:nvSpPr>
          <p:cNvPr id="1048733" name="Text Placeholder 2"/>
          <p:cNvSpPr>
            <a:spLocks noGrp="1"/>
          </p:cNvSpPr>
          <p:nvPr>
            <p:ph type="body" idx="1"/>
          </p:nvPr>
        </p:nvSpPr>
        <p:spPr>
          <a:xfrm>
            <a:off x="906350" y="2336873"/>
            <a:ext cx="4472327" cy="69313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734" name="Content Placeholder 3"/>
          <p:cNvSpPr>
            <a:spLocks noGrp="1"/>
          </p:cNvSpPr>
          <p:nvPr>
            <p:ph sz="half" idx="2"/>
          </p:nvPr>
        </p:nvSpPr>
        <p:spPr>
          <a:xfrm>
            <a:off x="680322" y="3030008"/>
            <a:ext cx="4698355" cy="290617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35" name="Text Placeholder 4"/>
          <p:cNvSpPr>
            <a:spLocks noGrp="1"/>
          </p:cNvSpPr>
          <p:nvPr>
            <p:ph type="body" sz="quarter" idx="3"/>
          </p:nvPr>
        </p:nvSpPr>
        <p:spPr>
          <a:xfrm>
            <a:off x="5820154" y="2336873"/>
            <a:ext cx="4474028" cy="69207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736" name="Content Placeholder 5"/>
          <p:cNvSpPr>
            <a:spLocks noGrp="1"/>
          </p:cNvSpPr>
          <p:nvPr>
            <p:ph sz="quarter" idx="4"/>
          </p:nvPr>
        </p:nvSpPr>
        <p:spPr>
          <a:xfrm>
            <a:off x="5594123" y="3030008"/>
            <a:ext cx="4700059" cy="290617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37" name="Date Placeholder 6"/>
          <p:cNvSpPr>
            <a:spLocks noGrp="1"/>
          </p:cNvSpPr>
          <p:nvPr>
            <p:ph type="dt" sz="half" idx="10"/>
          </p:nvPr>
        </p:nvSpPr>
        <p:spPr/>
        <p:txBody>
          <a:bodyPr/>
          <a:lstStyle/>
          <a:p>
            <a:endParaRPr lang="en-US" dirty="0"/>
          </a:p>
        </p:txBody>
      </p:sp>
      <p:sp>
        <p:nvSpPr>
          <p:cNvPr id="1048738" name="Footer Placeholder 7"/>
          <p:cNvSpPr>
            <a:spLocks noGrp="1"/>
          </p:cNvSpPr>
          <p:nvPr>
            <p:ph type="ftr" sz="quarter" idx="11"/>
          </p:nvPr>
        </p:nvSpPr>
        <p:spPr/>
        <p:txBody>
          <a:bodyPr/>
          <a:lstStyle/>
          <a:p>
            <a:endParaRPr lang="en-US" dirty="0"/>
          </a:p>
        </p:txBody>
      </p:sp>
      <p:sp>
        <p:nvSpPr>
          <p:cNvPr id="1048739" name="Slide Number Placeholder 8"/>
          <p:cNvSpPr>
            <a:spLocks noGrp="1"/>
          </p:cNvSpPr>
          <p:nvPr>
            <p:ph type="sldNum" sz="quarter" idx="12"/>
          </p:nvPr>
        </p:nvSpPr>
        <p:spPr>
          <a:xfrm>
            <a:off x="10729455" y="156463"/>
            <a:ext cx="1154151" cy="1090789"/>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254143810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pic>
        <p:nvPicPr>
          <p:cNvPr id="2097175" name="Picture 5"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176" name="Picture 6"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8805" name="Rectangle 7"/>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06" name="Rectangle 8"/>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07" name="Title 1"/>
          <p:cNvSpPr>
            <a:spLocks noGrp="1"/>
          </p:cNvSpPr>
          <p:nvPr>
            <p:ph type="title"/>
          </p:nvPr>
        </p:nvSpPr>
        <p:spPr/>
        <p:txBody>
          <a:bodyPr/>
          <a:lstStyle/>
          <a:p>
            <a:r>
              <a:rPr lang="en-US"/>
              <a:t>Click to edit Master title style</a:t>
            </a:r>
            <a:endParaRPr lang="en-US" dirty="0"/>
          </a:p>
        </p:txBody>
      </p:sp>
      <p:sp>
        <p:nvSpPr>
          <p:cNvPr id="1048808" name="Date Placeholder 2"/>
          <p:cNvSpPr>
            <a:spLocks noGrp="1"/>
          </p:cNvSpPr>
          <p:nvPr>
            <p:ph type="dt" sz="half" idx="10"/>
          </p:nvPr>
        </p:nvSpPr>
        <p:spPr/>
        <p:txBody>
          <a:bodyPr/>
          <a:lstStyle/>
          <a:p>
            <a:endParaRPr lang="en-US" dirty="0"/>
          </a:p>
        </p:txBody>
      </p:sp>
      <p:sp>
        <p:nvSpPr>
          <p:cNvPr id="1048809" name="Footer Placeholder 3"/>
          <p:cNvSpPr>
            <a:spLocks noGrp="1"/>
          </p:cNvSpPr>
          <p:nvPr>
            <p:ph type="ftr" sz="quarter" idx="11"/>
          </p:nvPr>
        </p:nvSpPr>
        <p:spPr/>
        <p:txBody>
          <a:bodyPr/>
          <a:lstStyle/>
          <a:p>
            <a:endParaRPr lang="en-US" dirty="0"/>
          </a:p>
        </p:txBody>
      </p:sp>
      <p:sp>
        <p:nvSpPr>
          <p:cNvPr id="1048810" name="Slide Number Placeholder 4"/>
          <p:cNvSpPr>
            <a:spLocks noGrp="1"/>
          </p:cNvSpPr>
          <p:nvPr>
            <p:ph type="sldNum" sz="quarter" idx="12"/>
          </p:nvPr>
        </p:nvSpPr>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182870360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2097166" name="Picture 4" descr="HD-ShadowShort.png"/>
          <p:cNvPicPr>
            <a:picLocks noChangeAspect="1"/>
          </p:cNvPicPr>
          <p:nvPr/>
        </p:nvPicPr>
        <p:blipFill>
          <a:blip r:embed="rId2" cstate="print"/>
          <a:stretch>
            <a:fillRect/>
          </a:stretch>
        </p:blipFill>
        <p:spPr>
          <a:xfrm>
            <a:off x="10585826" y="1971234"/>
            <a:ext cx="1602997" cy="144270"/>
          </a:xfrm>
          <a:prstGeom prst="rect">
            <a:avLst/>
          </a:prstGeom>
        </p:spPr>
      </p:pic>
      <p:sp>
        <p:nvSpPr>
          <p:cNvPr id="1048764" name="Rectangle 5"/>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65" name="Date Placeholder 1"/>
          <p:cNvSpPr>
            <a:spLocks noGrp="1"/>
          </p:cNvSpPr>
          <p:nvPr>
            <p:ph type="dt" sz="half" idx="10"/>
          </p:nvPr>
        </p:nvSpPr>
        <p:spPr/>
        <p:txBody>
          <a:bodyPr/>
          <a:lstStyle/>
          <a:p>
            <a:endParaRPr lang="en-US" dirty="0"/>
          </a:p>
        </p:txBody>
      </p:sp>
      <p:sp>
        <p:nvSpPr>
          <p:cNvPr id="1048766" name="Footer Placeholder 2"/>
          <p:cNvSpPr>
            <a:spLocks noGrp="1"/>
          </p:cNvSpPr>
          <p:nvPr>
            <p:ph type="ftr" sz="quarter" idx="11"/>
          </p:nvPr>
        </p:nvSpPr>
        <p:spPr/>
        <p:txBody>
          <a:bodyPr/>
          <a:lstStyle/>
          <a:p>
            <a:endParaRPr lang="en-US" dirty="0"/>
          </a:p>
        </p:txBody>
      </p:sp>
      <p:sp>
        <p:nvSpPr>
          <p:cNvPr id="1048767" name="Slide Number Placeholder 3"/>
          <p:cNvSpPr>
            <a:spLocks noGrp="1"/>
          </p:cNvSpPr>
          <p:nvPr>
            <p:ph type="sldNum" sz="quarter" idx="12"/>
          </p:nvPr>
        </p:nvSpPr>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122458237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pic>
        <p:nvPicPr>
          <p:cNvPr id="2097171" name="Picture 7"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172" name="Picture 8"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8789"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90"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91" name="Title 1"/>
          <p:cNvSpPr>
            <a:spLocks noGrp="1"/>
          </p:cNvSpPr>
          <p:nvPr>
            <p:ph type="title"/>
          </p:nvPr>
        </p:nvSpPr>
        <p:spPr>
          <a:xfrm>
            <a:off x="680321" y="753227"/>
            <a:ext cx="9613859" cy="1080940"/>
          </a:xfrm>
        </p:spPr>
        <p:txBody>
          <a:bodyPr anchor="ctr">
            <a:normAutofit/>
          </a:bodyPr>
          <a:lstStyle>
            <a:lvl1pPr>
              <a:defRPr sz="3600"/>
            </a:lvl1pPr>
          </a:lstStyle>
          <a:p>
            <a:r>
              <a:rPr lang="en-US"/>
              <a:t>Click to edit Master title style</a:t>
            </a:r>
            <a:endParaRPr lang="en-US" dirty="0"/>
          </a:p>
        </p:txBody>
      </p:sp>
      <p:sp>
        <p:nvSpPr>
          <p:cNvPr id="1048792" name="Content Placeholder 2"/>
          <p:cNvSpPr>
            <a:spLocks noGrp="1"/>
          </p:cNvSpPr>
          <p:nvPr>
            <p:ph idx="1"/>
          </p:nvPr>
        </p:nvSpPr>
        <p:spPr>
          <a:xfrm>
            <a:off x="4685846" y="2336873"/>
            <a:ext cx="5608336" cy="35993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93" name="Text Placeholder 3"/>
          <p:cNvSpPr>
            <a:spLocks noGrp="1"/>
          </p:cNvSpPr>
          <p:nvPr>
            <p:ph type="body" sz="half" idx="2"/>
          </p:nvPr>
        </p:nvSpPr>
        <p:spPr>
          <a:xfrm>
            <a:off x="680322" y="2336872"/>
            <a:ext cx="3790078" cy="3599317"/>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8794" name="Date Placeholder 4"/>
          <p:cNvSpPr>
            <a:spLocks noGrp="1"/>
          </p:cNvSpPr>
          <p:nvPr>
            <p:ph type="dt" sz="half" idx="10"/>
          </p:nvPr>
        </p:nvSpPr>
        <p:spPr/>
        <p:txBody>
          <a:bodyPr/>
          <a:lstStyle/>
          <a:p>
            <a:endParaRPr lang="en-US" dirty="0"/>
          </a:p>
        </p:txBody>
      </p:sp>
      <p:sp>
        <p:nvSpPr>
          <p:cNvPr id="1048795" name="Footer Placeholder 5"/>
          <p:cNvSpPr>
            <a:spLocks noGrp="1"/>
          </p:cNvSpPr>
          <p:nvPr>
            <p:ph type="ftr" sz="quarter" idx="11"/>
          </p:nvPr>
        </p:nvSpPr>
        <p:spPr/>
        <p:txBody>
          <a:bodyPr/>
          <a:lstStyle/>
          <a:p>
            <a:endParaRPr lang="en-US" dirty="0"/>
          </a:p>
        </p:txBody>
      </p:sp>
      <p:sp>
        <p:nvSpPr>
          <p:cNvPr id="1048796" name="Slide Number Placeholder 6"/>
          <p:cNvSpPr>
            <a:spLocks noGrp="1"/>
          </p:cNvSpPr>
          <p:nvPr>
            <p:ph type="sldNum" sz="quarter" idx="12"/>
          </p:nvPr>
        </p:nvSpPr>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120112625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pic>
        <p:nvPicPr>
          <p:cNvPr id="2097179" name="Picture 7"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180" name="Picture 8"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8818"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19"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20" name="Title 1"/>
          <p:cNvSpPr>
            <a:spLocks noGrp="1"/>
          </p:cNvSpPr>
          <p:nvPr>
            <p:ph type="title"/>
          </p:nvPr>
        </p:nvSpPr>
        <p:spPr>
          <a:xfrm>
            <a:off x="680323" y="753228"/>
            <a:ext cx="9613857" cy="1080938"/>
          </a:xfrm>
        </p:spPr>
        <p:txBody>
          <a:bodyPr anchor="ctr">
            <a:normAutofit/>
          </a:bodyPr>
          <a:lstStyle>
            <a:lvl1pPr>
              <a:defRPr sz="3600"/>
            </a:lvl1pPr>
          </a:lstStyle>
          <a:p>
            <a:r>
              <a:rPr lang="en-US"/>
              <a:t>Click to edit Master title style</a:t>
            </a:r>
            <a:endParaRPr lang="en-US" dirty="0"/>
          </a:p>
        </p:txBody>
      </p:sp>
      <p:sp>
        <p:nvSpPr>
          <p:cNvPr id="1048821" name="Picture Placeholder 2"/>
          <p:cNvSpPr>
            <a:spLocks noGrp="1" noChangeAspect="1"/>
          </p:cNvSpPr>
          <p:nvPr>
            <p:ph type="pic" idx="1"/>
          </p:nvPr>
        </p:nvSpPr>
        <p:spPr>
          <a:xfrm>
            <a:off x="4868333" y="2336874"/>
            <a:ext cx="5425849" cy="3599312"/>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1048822" name="Text Placeholder 3"/>
          <p:cNvSpPr>
            <a:spLocks noGrp="1"/>
          </p:cNvSpPr>
          <p:nvPr>
            <p:ph type="body" sz="half" idx="2"/>
          </p:nvPr>
        </p:nvSpPr>
        <p:spPr>
          <a:xfrm>
            <a:off x="680323" y="2336873"/>
            <a:ext cx="3876256" cy="3599315"/>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8823" name="Date Placeholder 4"/>
          <p:cNvSpPr>
            <a:spLocks noGrp="1"/>
          </p:cNvSpPr>
          <p:nvPr>
            <p:ph type="dt" sz="half" idx="10"/>
          </p:nvPr>
        </p:nvSpPr>
        <p:spPr/>
        <p:txBody>
          <a:bodyPr/>
          <a:lstStyle/>
          <a:p>
            <a:endParaRPr lang="en-US" dirty="0"/>
          </a:p>
        </p:txBody>
      </p:sp>
      <p:sp>
        <p:nvSpPr>
          <p:cNvPr id="1048824" name="Footer Placeholder 5"/>
          <p:cNvSpPr>
            <a:spLocks noGrp="1"/>
          </p:cNvSpPr>
          <p:nvPr>
            <p:ph type="ftr" sz="quarter" idx="11"/>
          </p:nvPr>
        </p:nvSpPr>
        <p:spPr/>
        <p:txBody>
          <a:bodyPr/>
          <a:lstStyle/>
          <a:p>
            <a:endParaRPr lang="en-US" dirty="0"/>
          </a:p>
        </p:txBody>
      </p:sp>
      <p:sp>
        <p:nvSpPr>
          <p:cNvPr id="1048825" name="Slide Number Placeholder 6"/>
          <p:cNvSpPr>
            <a:spLocks noGrp="1"/>
          </p:cNvSpPr>
          <p:nvPr>
            <p:ph type="sldNum" sz="quarter" idx="12"/>
          </p:nvPr>
        </p:nvSpPr>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172062295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pic>
        <p:nvPicPr>
          <p:cNvPr id="2097183" name="Picture 7"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184" name="Picture 8"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8838"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39"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40" name="Title 1"/>
          <p:cNvSpPr>
            <a:spLocks noGrp="1"/>
          </p:cNvSpPr>
          <p:nvPr>
            <p:ph type="title"/>
          </p:nvPr>
        </p:nvSpPr>
        <p:spPr>
          <a:xfrm>
            <a:off x="680322" y="4711616"/>
            <a:ext cx="9613859" cy="453051"/>
          </a:xfrm>
        </p:spPr>
        <p:txBody>
          <a:bodyPr anchor="b">
            <a:normAutofit/>
          </a:bodyPr>
          <a:lstStyle>
            <a:lvl1pPr>
              <a:defRPr sz="2400"/>
            </a:lvl1pPr>
          </a:lstStyle>
          <a:p>
            <a:r>
              <a:rPr lang="en-US"/>
              <a:t>Click to edit Master title style</a:t>
            </a:r>
            <a:endParaRPr lang="en-US" dirty="0"/>
          </a:p>
        </p:txBody>
      </p:sp>
      <p:sp>
        <p:nvSpPr>
          <p:cNvPr id="1048841" name="Picture Placeholder 2"/>
          <p:cNvSpPr>
            <a:spLocks noGrp="1" noChangeAspect="1"/>
          </p:cNvSpPr>
          <p:nvPr>
            <p:ph type="pic" idx="1"/>
          </p:nvPr>
        </p:nvSpPr>
        <p:spPr>
          <a:xfrm>
            <a:off x="680322" y="609597"/>
            <a:ext cx="9613859" cy="3589575"/>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1048842" name="Text Placeholder 3"/>
          <p:cNvSpPr>
            <a:spLocks noGrp="1"/>
          </p:cNvSpPr>
          <p:nvPr>
            <p:ph type="body" sz="half" idx="2"/>
          </p:nvPr>
        </p:nvSpPr>
        <p:spPr>
          <a:xfrm>
            <a:off x="680319" y="5169583"/>
            <a:ext cx="9613862" cy="622971"/>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8843" name="Date Placeholder 4"/>
          <p:cNvSpPr>
            <a:spLocks noGrp="1"/>
          </p:cNvSpPr>
          <p:nvPr>
            <p:ph type="dt" sz="half" idx="10"/>
          </p:nvPr>
        </p:nvSpPr>
        <p:spPr/>
        <p:txBody>
          <a:bodyPr/>
          <a:lstStyle/>
          <a:p>
            <a:endParaRPr lang="en-US" dirty="0"/>
          </a:p>
        </p:txBody>
      </p:sp>
      <p:sp>
        <p:nvSpPr>
          <p:cNvPr id="1048844" name="Footer Placeholder 5"/>
          <p:cNvSpPr>
            <a:spLocks noGrp="1"/>
          </p:cNvSpPr>
          <p:nvPr>
            <p:ph type="ftr" sz="quarter" idx="11"/>
          </p:nvPr>
        </p:nvSpPr>
        <p:spPr/>
        <p:txBody>
          <a:bodyPr/>
          <a:lstStyle/>
          <a:p>
            <a:endParaRPr lang="en-US" dirty="0"/>
          </a:p>
        </p:txBody>
      </p:sp>
      <p:sp>
        <p:nvSpPr>
          <p:cNvPr id="1048845" name="Slide Number Placeholder 6"/>
          <p:cNvSpPr>
            <a:spLocks noGrp="1"/>
          </p:cNvSpPr>
          <p:nvPr>
            <p:ph type="sldNum" sz="quarter" idx="12"/>
          </p:nvPr>
        </p:nvSpPr>
        <p:spPr>
          <a:xfrm>
            <a:off x="10729455" y="4711309"/>
            <a:ext cx="1154151" cy="1090789"/>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6892988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pic>
        <p:nvPicPr>
          <p:cNvPr id="2097164" name="Picture 7"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165" name="Picture 8"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8757"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58"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59" name="Title 1"/>
          <p:cNvSpPr>
            <a:spLocks noGrp="1"/>
          </p:cNvSpPr>
          <p:nvPr>
            <p:ph type="title"/>
          </p:nvPr>
        </p:nvSpPr>
        <p:spPr>
          <a:xfrm>
            <a:off x="680322" y="609597"/>
            <a:ext cx="9613858" cy="3592750"/>
          </a:xfrm>
        </p:spPr>
        <p:txBody>
          <a:bodyPr anchor="ctr"/>
          <a:lstStyle>
            <a:lvl1pPr>
              <a:defRPr sz="3200"/>
            </a:lvl1pPr>
          </a:lstStyle>
          <a:p>
            <a:r>
              <a:rPr lang="en-US"/>
              <a:t>Click to edit Master title style</a:t>
            </a:r>
            <a:endParaRPr lang="en-US" dirty="0"/>
          </a:p>
        </p:txBody>
      </p:sp>
      <p:sp>
        <p:nvSpPr>
          <p:cNvPr id="1048760" name="Text Placeholder 3"/>
          <p:cNvSpPr>
            <a:spLocks noGrp="1"/>
          </p:cNvSpPr>
          <p:nvPr>
            <p:ph type="body" sz="half" idx="2"/>
          </p:nvPr>
        </p:nvSpPr>
        <p:spPr>
          <a:xfrm>
            <a:off x="680322" y="4711615"/>
            <a:ext cx="9613859" cy="1090789"/>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8761" name="Date Placeholder 4"/>
          <p:cNvSpPr>
            <a:spLocks noGrp="1"/>
          </p:cNvSpPr>
          <p:nvPr>
            <p:ph type="dt" sz="half" idx="10"/>
          </p:nvPr>
        </p:nvSpPr>
        <p:spPr/>
        <p:txBody>
          <a:bodyPr/>
          <a:lstStyle/>
          <a:p>
            <a:endParaRPr lang="en-US" dirty="0"/>
          </a:p>
        </p:txBody>
      </p:sp>
      <p:sp>
        <p:nvSpPr>
          <p:cNvPr id="1048762" name="Footer Placeholder 5"/>
          <p:cNvSpPr>
            <a:spLocks noGrp="1"/>
          </p:cNvSpPr>
          <p:nvPr>
            <p:ph type="ftr" sz="quarter" idx="11"/>
          </p:nvPr>
        </p:nvSpPr>
        <p:spPr/>
        <p:txBody>
          <a:bodyPr/>
          <a:lstStyle/>
          <a:p>
            <a:endParaRPr lang="en-US" dirty="0"/>
          </a:p>
        </p:txBody>
      </p:sp>
      <p:sp>
        <p:nvSpPr>
          <p:cNvPr id="1048763" name="Slide Number Placeholder 6"/>
          <p:cNvSpPr>
            <a:spLocks noGrp="1"/>
          </p:cNvSpPr>
          <p:nvPr>
            <p:ph type="sldNum" sz="quarter" idx="12"/>
          </p:nvPr>
        </p:nvSpPr>
        <p:spPr>
          <a:xfrm>
            <a:off x="10729455" y="4711615"/>
            <a:ext cx="1154151" cy="1090789"/>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1516848381"/>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pic>
        <p:nvPicPr>
          <p:cNvPr id="2097162" name="Picture 10"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163" name="Picture 12"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8747" name="Rectangle 13"/>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48" name="Rectangle 14"/>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49" name="Title 1"/>
          <p:cNvSpPr>
            <a:spLocks noGrp="1"/>
          </p:cNvSpPr>
          <p:nvPr>
            <p:ph type="title"/>
          </p:nvPr>
        </p:nvSpPr>
        <p:spPr>
          <a:xfrm>
            <a:off x="1127856" y="609598"/>
            <a:ext cx="8718877" cy="3036061"/>
          </a:xfrm>
        </p:spPr>
        <p:txBody>
          <a:bodyPr anchor="ctr"/>
          <a:lstStyle>
            <a:lvl1pPr>
              <a:defRPr sz="3200"/>
            </a:lvl1pPr>
          </a:lstStyle>
          <a:p>
            <a:r>
              <a:rPr lang="en-US"/>
              <a:t>Click to edit Master title style</a:t>
            </a:r>
            <a:endParaRPr lang="en-US" dirty="0"/>
          </a:p>
        </p:txBody>
      </p:sp>
      <p:sp>
        <p:nvSpPr>
          <p:cNvPr id="1048750" name="Text Placeholder 3"/>
          <p:cNvSpPr>
            <a:spLocks noGrp="1"/>
          </p:cNvSpPr>
          <p:nvPr>
            <p:ph type="body" sz="half" idx="13"/>
          </p:nvPr>
        </p:nvSpPr>
        <p:spPr>
          <a:xfrm>
            <a:off x="1402288" y="3653379"/>
            <a:ext cx="8156579" cy="548968"/>
          </a:xfrm>
        </p:spPr>
        <p:txBody>
          <a:bodyPr anchor="t">
            <a:normAutofit/>
          </a:bodyPr>
          <a:lstStyle>
            <a:lvl1pPr marL="0" indent="0">
              <a:buNone/>
              <a:defRPr sz="14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8751" name="Text Placeholder 3"/>
          <p:cNvSpPr>
            <a:spLocks noGrp="1"/>
          </p:cNvSpPr>
          <p:nvPr>
            <p:ph type="body" sz="half" idx="2"/>
          </p:nvPr>
        </p:nvSpPr>
        <p:spPr>
          <a:xfrm>
            <a:off x="680322" y="4711615"/>
            <a:ext cx="9613859" cy="1090789"/>
          </a:xfrm>
        </p:spPr>
        <p:txBody>
          <a:bodyPr anchor="ctr">
            <a:normAutofit/>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8752" name="Date Placeholder 4"/>
          <p:cNvSpPr>
            <a:spLocks noGrp="1"/>
          </p:cNvSpPr>
          <p:nvPr>
            <p:ph type="dt" sz="half" idx="10"/>
          </p:nvPr>
        </p:nvSpPr>
        <p:spPr/>
        <p:txBody>
          <a:bodyPr/>
          <a:lstStyle/>
          <a:p>
            <a:endParaRPr lang="en-US" dirty="0"/>
          </a:p>
        </p:txBody>
      </p:sp>
      <p:sp>
        <p:nvSpPr>
          <p:cNvPr id="1048753" name="Footer Placeholder 5"/>
          <p:cNvSpPr>
            <a:spLocks noGrp="1"/>
          </p:cNvSpPr>
          <p:nvPr>
            <p:ph type="ftr" sz="quarter" idx="11"/>
          </p:nvPr>
        </p:nvSpPr>
        <p:spPr/>
        <p:txBody>
          <a:bodyPr/>
          <a:lstStyle/>
          <a:p>
            <a:endParaRPr lang="en-US" dirty="0"/>
          </a:p>
        </p:txBody>
      </p:sp>
      <p:sp>
        <p:nvSpPr>
          <p:cNvPr id="1048754"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dirty="0"/>
              <a:t>‹#›</a:t>
            </a:fld>
            <a:endParaRPr lang="en-US" dirty="0"/>
          </a:p>
        </p:txBody>
      </p:sp>
      <p:sp>
        <p:nvSpPr>
          <p:cNvPr id="1048755" name="TextBox 15"/>
          <p:cNvSpPr txBox="1"/>
          <p:nvPr/>
        </p:nvSpPr>
        <p:spPr>
          <a:xfrm>
            <a:off x="583572" y="748116"/>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r>
              <a:rPr lang="en-US" sz="7200" dirty="0">
                <a:solidFill>
                  <a:schemeClr val="tx1"/>
                </a:solidFill>
                <a:effectLst/>
              </a:rPr>
              <a:t>“</a:t>
            </a:r>
          </a:p>
        </p:txBody>
      </p:sp>
      <p:sp>
        <p:nvSpPr>
          <p:cNvPr id="1048756" name="TextBox 16"/>
          <p:cNvSpPr txBox="1"/>
          <p:nvPr/>
        </p:nvSpPr>
        <p:spPr>
          <a:xfrm>
            <a:off x="9662809" y="3033524"/>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7200" dirty="0">
                <a:solidFill>
                  <a:schemeClr val="tx1"/>
                </a:solidFill>
                <a:effectLst/>
              </a:rPr>
              <a:t>”</a:t>
            </a:r>
          </a:p>
        </p:txBody>
      </p:sp>
    </p:spTree>
    <p:extLst>
      <p:ext uri="{BB962C8B-B14F-4D97-AF65-F5344CB8AC3E}">
        <p14:creationId xmlns:p14="http://schemas.microsoft.com/office/powerpoint/2010/main" val="210766065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pic>
        <p:nvPicPr>
          <p:cNvPr id="2097167" name="Picture 8" descr="HD-ShadowLong.png"/>
          <p:cNvPicPr>
            <a:picLocks noChangeAspect="1"/>
          </p:cNvPicPr>
          <p:nvPr/>
        </p:nvPicPr>
        <p:blipFill>
          <a:blip r:embed="rId2"/>
          <a:stretch>
            <a:fillRect/>
          </a:stretch>
        </p:blipFill>
        <p:spPr>
          <a:xfrm>
            <a:off x="1" y="5928628"/>
            <a:ext cx="10437812" cy="321164"/>
          </a:xfrm>
          <a:prstGeom prst="rect">
            <a:avLst/>
          </a:prstGeom>
        </p:spPr>
      </p:pic>
      <p:pic>
        <p:nvPicPr>
          <p:cNvPr id="2097168" name="Picture 9" descr="HD-ShadowShort.png"/>
          <p:cNvPicPr>
            <a:picLocks noChangeAspect="1"/>
          </p:cNvPicPr>
          <p:nvPr/>
        </p:nvPicPr>
        <p:blipFill>
          <a:blip r:embed="rId3" cstate="print"/>
          <a:stretch>
            <a:fillRect/>
          </a:stretch>
        </p:blipFill>
        <p:spPr>
          <a:xfrm>
            <a:off x="10585826" y="5929622"/>
            <a:ext cx="1602997" cy="144270"/>
          </a:xfrm>
          <a:prstGeom prst="rect">
            <a:avLst/>
          </a:prstGeom>
        </p:spPr>
      </p:pic>
      <p:sp>
        <p:nvSpPr>
          <p:cNvPr id="1048774" name="Rectangle 10"/>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75" name="Rectangle 11"/>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76" name="Title 1"/>
          <p:cNvSpPr>
            <a:spLocks noGrp="1"/>
          </p:cNvSpPr>
          <p:nvPr>
            <p:ph type="title"/>
          </p:nvPr>
        </p:nvSpPr>
        <p:spPr>
          <a:xfrm>
            <a:off x="680319" y="4711615"/>
            <a:ext cx="9613862" cy="588535"/>
          </a:xfrm>
        </p:spPr>
        <p:txBody>
          <a:bodyPr anchor="b"/>
          <a:lstStyle>
            <a:lvl1pPr>
              <a:defRPr sz="3200"/>
            </a:lvl1pPr>
          </a:lstStyle>
          <a:p>
            <a:r>
              <a:rPr lang="en-US"/>
              <a:t>Click to edit Master title style</a:t>
            </a:r>
            <a:endParaRPr lang="en-US" dirty="0"/>
          </a:p>
        </p:txBody>
      </p:sp>
      <p:sp>
        <p:nvSpPr>
          <p:cNvPr id="1048777" name="Text Placeholder 3"/>
          <p:cNvSpPr>
            <a:spLocks noGrp="1"/>
          </p:cNvSpPr>
          <p:nvPr>
            <p:ph type="body" sz="half" idx="2"/>
          </p:nvPr>
        </p:nvSpPr>
        <p:spPr>
          <a:xfrm>
            <a:off x="680320" y="5300149"/>
            <a:ext cx="9613862" cy="502255"/>
          </a:xfrm>
        </p:spPr>
        <p:txBody>
          <a:bodyPr anchor="t"/>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1048778" name="Date Placeholder 4"/>
          <p:cNvSpPr>
            <a:spLocks noGrp="1"/>
          </p:cNvSpPr>
          <p:nvPr>
            <p:ph type="dt" sz="half" idx="10"/>
          </p:nvPr>
        </p:nvSpPr>
        <p:spPr/>
        <p:txBody>
          <a:bodyPr/>
          <a:lstStyle/>
          <a:p>
            <a:endParaRPr lang="en-US" dirty="0"/>
          </a:p>
        </p:txBody>
      </p:sp>
      <p:sp>
        <p:nvSpPr>
          <p:cNvPr id="1048779" name="Footer Placeholder 5"/>
          <p:cNvSpPr>
            <a:spLocks noGrp="1"/>
          </p:cNvSpPr>
          <p:nvPr>
            <p:ph type="ftr" sz="quarter" idx="11"/>
          </p:nvPr>
        </p:nvSpPr>
        <p:spPr/>
        <p:txBody>
          <a:bodyPr/>
          <a:lstStyle/>
          <a:p>
            <a:endParaRPr lang="en-US" dirty="0"/>
          </a:p>
        </p:txBody>
      </p:sp>
      <p:sp>
        <p:nvSpPr>
          <p:cNvPr id="1048780"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344574624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pic>
        <p:nvPicPr>
          <p:cNvPr id="2097181" name="Picture 12"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182" name="Picture 13"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8826" name="Rectangle 15"/>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27" name="Rectangle 16"/>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828" name="Title 1"/>
          <p:cNvSpPr>
            <a:spLocks noGrp="1"/>
          </p:cNvSpPr>
          <p:nvPr>
            <p:ph type="title"/>
          </p:nvPr>
        </p:nvSpPr>
        <p:spPr>
          <a:xfrm>
            <a:off x="669222" y="753228"/>
            <a:ext cx="9624960" cy="1080938"/>
          </a:xfrm>
        </p:spPr>
        <p:txBody>
          <a:bodyPr/>
          <a:lstStyle/>
          <a:p>
            <a:r>
              <a:rPr lang="en-US"/>
              <a:t>Click to edit Master title style</a:t>
            </a:r>
            <a:endParaRPr lang="en-US" dirty="0"/>
          </a:p>
        </p:txBody>
      </p:sp>
      <p:sp>
        <p:nvSpPr>
          <p:cNvPr id="1048829" name="Text Placeholder 2"/>
          <p:cNvSpPr>
            <a:spLocks noGrp="1"/>
          </p:cNvSpPr>
          <p:nvPr>
            <p:ph type="body" idx="1"/>
          </p:nvPr>
        </p:nvSpPr>
        <p:spPr>
          <a:xfrm>
            <a:off x="660946" y="2336873"/>
            <a:ext cx="3070034"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830" name="Text Placeholder 3"/>
          <p:cNvSpPr>
            <a:spLocks noGrp="1"/>
          </p:cNvSpPr>
          <p:nvPr>
            <p:ph type="body" sz="half" idx="15"/>
          </p:nvPr>
        </p:nvSpPr>
        <p:spPr>
          <a:xfrm>
            <a:off x="680322" y="3022673"/>
            <a:ext cx="3049702"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8831" name="Text Placeholder 4"/>
          <p:cNvSpPr>
            <a:spLocks noGrp="1"/>
          </p:cNvSpPr>
          <p:nvPr>
            <p:ph type="body" sz="quarter" idx="3"/>
          </p:nvPr>
        </p:nvSpPr>
        <p:spPr>
          <a:xfrm>
            <a:off x="3956025" y="233687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832" name="Text Placeholder 3"/>
          <p:cNvSpPr>
            <a:spLocks noGrp="1"/>
          </p:cNvSpPr>
          <p:nvPr>
            <p:ph type="body" sz="half" idx="16"/>
          </p:nvPr>
        </p:nvSpPr>
        <p:spPr>
          <a:xfrm>
            <a:off x="3945470" y="3022673"/>
            <a:ext cx="3063240"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8833" name="Text Placeholder 4"/>
          <p:cNvSpPr>
            <a:spLocks noGrp="1"/>
          </p:cNvSpPr>
          <p:nvPr>
            <p:ph type="body" sz="quarter" idx="13"/>
          </p:nvPr>
        </p:nvSpPr>
        <p:spPr>
          <a:xfrm>
            <a:off x="7224156" y="2336873"/>
            <a:ext cx="307002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834" name="Text Placeholder 3"/>
          <p:cNvSpPr>
            <a:spLocks noGrp="1"/>
          </p:cNvSpPr>
          <p:nvPr>
            <p:ph type="body" sz="half" idx="17"/>
          </p:nvPr>
        </p:nvSpPr>
        <p:spPr>
          <a:xfrm>
            <a:off x="7224156" y="3022673"/>
            <a:ext cx="3070025"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8835" name="Date Placeholder 2"/>
          <p:cNvSpPr>
            <a:spLocks noGrp="1"/>
          </p:cNvSpPr>
          <p:nvPr>
            <p:ph type="dt" sz="half" idx="10"/>
          </p:nvPr>
        </p:nvSpPr>
        <p:spPr/>
        <p:txBody>
          <a:bodyPr/>
          <a:lstStyle/>
          <a:p>
            <a:endParaRPr lang="en-US" dirty="0"/>
          </a:p>
        </p:txBody>
      </p:sp>
      <p:sp>
        <p:nvSpPr>
          <p:cNvPr id="1048836" name="Footer Placeholder 3"/>
          <p:cNvSpPr>
            <a:spLocks noGrp="1"/>
          </p:cNvSpPr>
          <p:nvPr>
            <p:ph type="ftr" sz="quarter" idx="11"/>
          </p:nvPr>
        </p:nvSpPr>
        <p:spPr/>
        <p:txBody>
          <a:bodyPr/>
          <a:lstStyle/>
          <a:p>
            <a:endParaRPr lang="en-US" dirty="0"/>
          </a:p>
        </p:txBody>
      </p:sp>
      <p:sp>
        <p:nvSpPr>
          <p:cNvPr id="1048837" name="Slide Number Placeholder 4"/>
          <p:cNvSpPr>
            <a:spLocks noGrp="1"/>
          </p:cNvSpPr>
          <p:nvPr>
            <p:ph type="sldNum" sz="quarter" idx="12"/>
          </p:nvPr>
        </p:nvSpPr>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72278731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pic>
        <p:nvPicPr>
          <p:cNvPr id="2097156" name="Picture 14"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157" name="Picture 15"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8705" name="Rectangle 16"/>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06" name="Rectangle 17"/>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07" name="Title 1"/>
          <p:cNvSpPr>
            <a:spLocks noGrp="1"/>
          </p:cNvSpPr>
          <p:nvPr>
            <p:ph type="title"/>
          </p:nvPr>
        </p:nvSpPr>
        <p:spPr>
          <a:xfrm>
            <a:off x="680322" y="753228"/>
            <a:ext cx="9613860" cy="1080938"/>
          </a:xfrm>
        </p:spPr>
        <p:txBody>
          <a:bodyPr/>
          <a:lstStyle/>
          <a:p>
            <a:r>
              <a:rPr lang="en-US"/>
              <a:t>Click to edit Master title style</a:t>
            </a:r>
            <a:endParaRPr lang="en-US" dirty="0"/>
          </a:p>
        </p:txBody>
      </p:sp>
      <p:sp>
        <p:nvSpPr>
          <p:cNvPr id="1048708" name="Text Placeholder 2"/>
          <p:cNvSpPr>
            <a:spLocks noGrp="1"/>
          </p:cNvSpPr>
          <p:nvPr>
            <p:ph type="body" idx="1"/>
          </p:nvPr>
        </p:nvSpPr>
        <p:spPr>
          <a:xfrm>
            <a:off x="680318" y="4297503"/>
            <a:ext cx="30497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709" name="Picture Placeholder 2"/>
          <p:cNvSpPr>
            <a:spLocks noGrp="1" noChangeAspect="1"/>
          </p:cNvSpPr>
          <p:nvPr>
            <p:ph type="pic" idx="15"/>
          </p:nvPr>
        </p:nvSpPr>
        <p:spPr>
          <a:xfrm>
            <a:off x="680318" y="2336873"/>
            <a:ext cx="30497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48710" name="Text Placeholder 3"/>
          <p:cNvSpPr>
            <a:spLocks noGrp="1"/>
          </p:cNvSpPr>
          <p:nvPr>
            <p:ph type="body" sz="half" idx="18"/>
          </p:nvPr>
        </p:nvSpPr>
        <p:spPr>
          <a:xfrm>
            <a:off x="680318" y="4873765"/>
            <a:ext cx="3049705"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8711" name="Text Placeholder 4"/>
          <p:cNvSpPr>
            <a:spLocks noGrp="1"/>
          </p:cNvSpPr>
          <p:nvPr>
            <p:ph type="body" sz="quarter" idx="3"/>
          </p:nvPr>
        </p:nvSpPr>
        <p:spPr>
          <a:xfrm>
            <a:off x="3945471" y="429750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712" name="Picture Placeholder 2"/>
          <p:cNvSpPr>
            <a:spLocks noGrp="1" noChangeAspect="1"/>
          </p:cNvSpPr>
          <p:nvPr>
            <p:ph type="pic" idx="21"/>
          </p:nvPr>
        </p:nvSpPr>
        <p:spPr>
          <a:xfrm>
            <a:off x="3945470" y="2336873"/>
            <a:ext cx="3063240"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48713" name="Text Placeholder 3"/>
          <p:cNvSpPr>
            <a:spLocks noGrp="1"/>
          </p:cNvSpPr>
          <p:nvPr>
            <p:ph type="body" sz="half" idx="19"/>
          </p:nvPr>
        </p:nvSpPr>
        <p:spPr>
          <a:xfrm>
            <a:off x="3944117" y="4873764"/>
            <a:ext cx="3067297"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8714" name="Text Placeholder 4"/>
          <p:cNvSpPr>
            <a:spLocks noGrp="1"/>
          </p:cNvSpPr>
          <p:nvPr>
            <p:ph type="body" sz="quarter" idx="13"/>
          </p:nvPr>
        </p:nvSpPr>
        <p:spPr>
          <a:xfrm>
            <a:off x="7230678" y="4297503"/>
            <a:ext cx="30635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48715" name="Picture Placeholder 2"/>
          <p:cNvSpPr>
            <a:spLocks noGrp="1" noChangeAspect="1"/>
          </p:cNvSpPr>
          <p:nvPr>
            <p:ph type="pic" idx="22"/>
          </p:nvPr>
        </p:nvSpPr>
        <p:spPr>
          <a:xfrm>
            <a:off x="7230677" y="2336873"/>
            <a:ext cx="30635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48716" name="Text Placeholder 3"/>
          <p:cNvSpPr>
            <a:spLocks noGrp="1"/>
          </p:cNvSpPr>
          <p:nvPr>
            <p:ph type="body" sz="half" idx="20"/>
          </p:nvPr>
        </p:nvSpPr>
        <p:spPr>
          <a:xfrm>
            <a:off x="7230553" y="4873762"/>
            <a:ext cx="3067563"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48717" name="Date Placeholder 2"/>
          <p:cNvSpPr>
            <a:spLocks noGrp="1"/>
          </p:cNvSpPr>
          <p:nvPr>
            <p:ph type="dt" sz="half" idx="10"/>
          </p:nvPr>
        </p:nvSpPr>
        <p:spPr/>
        <p:txBody>
          <a:bodyPr/>
          <a:lstStyle/>
          <a:p>
            <a:endParaRPr lang="en-US" dirty="0"/>
          </a:p>
        </p:txBody>
      </p:sp>
      <p:sp>
        <p:nvSpPr>
          <p:cNvPr id="1048718" name="Footer Placeholder 3"/>
          <p:cNvSpPr>
            <a:spLocks noGrp="1"/>
          </p:cNvSpPr>
          <p:nvPr>
            <p:ph type="ftr" sz="quarter" idx="11"/>
          </p:nvPr>
        </p:nvSpPr>
        <p:spPr/>
        <p:txBody>
          <a:bodyPr/>
          <a:lstStyle/>
          <a:p>
            <a:endParaRPr lang="en-US" dirty="0"/>
          </a:p>
        </p:txBody>
      </p:sp>
      <p:sp>
        <p:nvSpPr>
          <p:cNvPr id="1048719" name="Slide Number Placeholder 4"/>
          <p:cNvSpPr>
            <a:spLocks noGrp="1"/>
          </p:cNvSpPr>
          <p:nvPr>
            <p:ph type="sldNum" sz="quarter" idx="12"/>
          </p:nvPr>
        </p:nvSpPr>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336613604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pic>
        <p:nvPicPr>
          <p:cNvPr id="2097160" name="Picture 6" descr="HD-ShadowLong.png"/>
          <p:cNvPicPr>
            <a:picLocks noChangeAspect="1"/>
          </p:cNvPicPr>
          <p:nvPr/>
        </p:nvPicPr>
        <p:blipFill>
          <a:blip r:embed="rId2"/>
          <a:stretch>
            <a:fillRect/>
          </a:stretch>
        </p:blipFill>
        <p:spPr>
          <a:xfrm>
            <a:off x="1" y="1970240"/>
            <a:ext cx="10437812" cy="321164"/>
          </a:xfrm>
          <a:prstGeom prst="rect">
            <a:avLst/>
          </a:prstGeom>
        </p:spPr>
      </p:pic>
      <p:pic>
        <p:nvPicPr>
          <p:cNvPr id="2097161" name="Picture 7" descr="HD-ShadowShort.png"/>
          <p:cNvPicPr>
            <a:picLocks noChangeAspect="1"/>
          </p:cNvPicPr>
          <p:nvPr/>
        </p:nvPicPr>
        <p:blipFill>
          <a:blip r:embed="rId3" cstate="print"/>
          <a:stretch>
            <a:fillRect/>
          </a:stretch>
        </p:blipFill>
        <p:spPr>
          <a:xfrm>
            <a:off x="10585826" y="1971234"/>
            <a:ext cx="1602997" cy="144270"/>
          </a:xfrm>
          <a:prstGeom prst="rect">
            <a:avLst/>
          </a:prstGeom>
        </p:spPr>
      </p:pic>
      <p:sp>
        <p:nvSpPr>
          <p:cNvPr id="1048740" name="Rectangle 8"/>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41" name="Rectangle 9"/>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42" name="Title 1"/>
          <p:cNvSpPr>
            <a:spLocks noGrp="1"/>
          </p:cNvSpPr>
          <p:nvPr>
            <p:ph type="title"/>
          </p:nvPr>
        </p:nvSpPr>
        <p:spPr/>
        <p:txBody>
          <a:bodyPr/>
          <a:lstStyle>
            <a:lvl1pPr algn="r"/>
          </a:lstStyle>
          <a:p>
            <a:r>
              <a:rPr lang="en-US"/>
              <a:t>Click to edit Master title style</a:t>
            </a:r>
            <a:endParaRPr lang="en-US" dirty="0"/>
          </a:p>
        </p:txBody>
      </p:sp>
      <p:sp>
        <p:nvSpPr>
          <p:cNvPr id="104874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44" name="Date Placeholder 3"/>
          <p:cNvSpPr>
            <a:spLocks noGrp="1"/>
          </p:cNvSpPr>
          <p:nvPr>
            <p:ph type="dt" sz="half" idx="10"/>
          </p:nvPr>
        </p:nvSpPr>
        <p:spPr/>
        <p:txBody>
          <a:bodyPr/>
          <a:lstStyle/>
          <a:p>
            <a:endParaRPr lang="en-US" dirty="0"/>
          </a:p>
        </p:txBody>
      </p:sp>
      <p:sp>
        <p:nvSpPr>
          <p:cNvPr id="1048745" name="Footer Placeholder 4"/>
          <p:cNvSpPr>
            <a:spLocks noGrp="1"/>
          </p:cNvSpPr>
          <p:nvPr>
            <p:ph type="ftr" sz="quarter" idx="11"/>
          </p:nvPr>
        </p:nvSpPr>
        <p:spPr/>
        <p:txBody>
          <a:bodyPr/>
          <a:lstStyle/>
          <a:p>
            <a:endParaRPr lang="en-US" dirty="0"/>
          </a:p>
        </p:txBody>
      </p:sp>
      <p:sp>
        <p:nvSpPr>
          <p:cNvPr id="1048746" name="Slide Number Placeholder 5"/>
          <p:cNvSpPr>
            <a:spLocks noGrp="1"/>
          </p:cNvSpPr>
          <p:nvPr>
            <p:ph type="sldNum" sz="quarter" idx="12"/>
          </p:nvPr>
        </p:nvSpPr>
        <p:spPr/>
        <p:txBody>
          <a:bodyPr/>
          <a:lstStyle/>
          <a:p>
            <a:fld id="{6D22F896-40B5-4ADD-8801-0D06FADFA095}" type="slidenum">
              <a:rPr lang="en-US" dirty="0"/>
              <a:t>‹#›</a:t>
            </a:fld>
            <a:endParaRPr lang="en-US" dirty="0"/>
          </a:p>
        </p:txBody>
      </p:sp>
    </p:spTree>
    <p:extLst>
      <p:ext uri="{BB962C8B-B14F-4D97-AF65-F5344CB8AC3E}">
        <p14:creationId xmlns:p14="http://schemas.microsoft.com/office/powerpoint/2010/main" val="1651816733"/>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1048723" name="Rectangle 6"/>
          <p:cNvSpPr/>
          <p:nvPr/>
        </p:nvSpPr>
        <p:spPr bwMode="ltGray">
          <a:xfrm rot="5400000">
            <a:off x="8116207" y="1869395"/>
            <a:ext cx="5106988"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24" name="Rectangle 7"/>
          <p:cNvSpPr/>
          <p:nvPr/>
        </p:nvSpPr>
        <p:spPr>
          <a:xfrm rot="5400000">
            <a:off x="9868202" y="5372403"/>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48725" name="Vertical Title 1"/>
          <p:cNvSpPr>
            <a:spLocks noGrp="1"/>
          </p:cNvSpPr>
          <p:nvPr>
            <p:ph type="title" orient="vert"/>
          </p:nvPr>
        </p:nvSpPr>
        <p:spPr>
          <a:xfrm>
            <a:off x="10129231" y="609597"/>
            <a:ext cx="1073802" cy="4353760"/>
          </a:xfrm>
        </p:spPr>
        <p:txBody>
          <a:bodyPr vert="eaVert"/>
          <a:lstStyle/>
          <a:p>
            <a:r>
              <a:rPr lang="en-US"/>
              <a:t>Click to edit Master title style</a:t>
            </a:r>
            <a:endParaRPr lang="en-US" dirty="0"/>
          </a:p>
        </p:txBody>
      </p:sp>
      <p:sp>
        <p:nvSpPr>
          <p:cNvPr id="1048726" name="Vertical Text Placeholder 2"/>
          <p:cNvSpPr>
            <a:spLocks noGrp="1"/>
          </p:cNvSpPr>
          <p:nvPr>
            <p:ph type="body" orient="vert" idx="1"/>
          </p:nvPr>
        </p:nvSpPr>
        <p:spPr>
          <a:xfrm>
            <a:off x="680322" y="609597"/>
            <a:ext cx="8870004" cy="5326589"/>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27" name="Date Placeholder 3"/>
          <p:cNvSpPr>
            <a:spLocks noGrp="1"/>
          </p:cNvSpPr>
          <p:nvPr>
            <p:ph type="dt" sz="half" idx="10"/>
          </p:nvPr>
        </p:nvSpPr>
        <p:spPr>
          <a:xfrm>
            <a:off x="6807126" y="5936187"/>
            <a:ext cx="2743200" cy="365125"/>
          </a:xfrm>
        </p:spPr>
        <p:txBody>
          <a:bodyPr/>
          <a:lstStyle/>
          <a:p>
            <a:endParaRPr lang="en-US" dirty="0"/>
          </a:p>
        </p:txBody>
      </p:sp>
      <p:sp>
        <p:nvSpPr>
          <p:cNvPr id="1048728" name="Footer Placeholder 4"/>
          <p:cNvSpPr>
            <a:spLocks noGrp="1"/>
          </p:cNvSpPr>
          <p:nvPr>
            <p:ph type="ftr" sz="quarter" idx="11"/>
          </p:nvPr>
        </p:nvSpPr>
        <p:spPr>
          <a:xfrm>
            <a:off x="680321" y="5936188"/>
            <a:ext cx="6126805" cy="365125"/>
          </a:xfrm>
        </p:spPr>
        <p:txBody>
          <a:bodyPr/>
          <a:lstStyle/>
          <a:p>
            <a:endParaRPr lang="en-US" dirty="0"/>
          </a:p>
        </p:txBody>
      </p:sp>
      <p:sp>
        <p:nvSpPr>
          <p:cNvPr id="1048729" name="Slide Number Placeholder 5"/>
          <p:cNvSpPr>
            <a:spLocks noGrp="1"/>
          </p:cNvSpPr>
          <p:nvPr>
            <p:ph type="sldNum" sz="quarter" idx="12"/>
          </p:nvPr>
        </p:nvSpPr>
        <p:spPr>
          <a:xfrm>
            <a:off x="10097550" y="5398633"/>
            <a:ext cx="1154151" cy="1090789"/>
          </a:xfrm>
        </p:spPr>
        <p:txBody>
          <a:bodyPr anchor="t"/>
          <a:lstStyle>
            <a:lvl1pPr algn="ctr"/>
          </a:lstStyle>
          <a:p>
            <a:fld id="{6D22F896-40B5-4ADD-8801-0D06FADFA095}" type="slidenum">
              <a:rPr lang="en-US" dirty="0"/>
              <a:t>‹#›</a:t>
            </a:fld>
            <a:endParaRPr lang="en-US" dirty="0"/>
          </a:p>
        </p:txBody>
      </p:sp>
    </p:spTree>
    <p:extLst>
      <p:ext uri="{BB962C8B-B14F-4D97-AF65-F5344CB8AC3E}">
        <p14:creationId xmlns:p14="http://schemas.microsoft.com/office/powerpoint/2010/main" val="20017272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45_Title Slide">
    <p:spTree>
      <p:nvGrpSpPr>
        <p:cNvPr id="1" name=""/>
        <p:cNvGrpSpPr/>
        <p:nvPr/>
      </p:nvGrpSpPr>
      <p:grpSpPr>
        <a:xfrm>
          <a:off x="0" y="0"/>
          <a:ext cx="0" cy="0"/>
          <a:chOff x="0" y="0"/>
          <a:chExt cx="0" cy="0"/>
        </a:xfrm>
      </p:grpSpPr>
      <p:sp>
        <p:nvSpPr>
          <p:cNvPr id="1048788" name="Picture Placeholder 4"/>
          <p:cNvSpPr>
            <a:spLocks noGrp="1"/>
          </p:cNvSpPr>
          <p:nvPr>
            <p:ph type="pic" sz="quarter" idx="16" hasCustomPrompt="1"/>
          </p:nvPr>
        </p:nvSpPr>
        <p:spPr>
          <a:xfrm>
            <a:off x="5022280" y="2266953"/>
            <a:ext cx="2147455" cy="2324099"/>
          </a:xfrm>
          <a:custGeom>
            <a:avLst/>
            <a:gdLst>
              <a:gd name="connsiteX0" fmla="*/ 647700 w 1295400"/>
              <a:gd name="connsiteY0" fmla="*/ 156700 h 1401956"/>
              <a:gd name="connsiteX1" fmla="*/ 535431 w 1295400"/>
              <a:gd name="connsiteY1" fmla="*/ 183516 h 1401956"/>
              <a:gd name="connsiteX2" fmla="*/ 257107 w 1295400"/>
              <a:gd name="connsiteY2" fmla="*/ 344717 h 1401956"/>
              <a:gd name="connsiteX3" fmla="*/ 144790 w 1295400"/>
              <a:gd name="connsiteY3" fmla="*/ 539469 h 1401956"/>
              <a:gd name="connsiteX4" fmla="*/ 144790 w 1295400"/>
              <a:gd name="connsiteY4" fmla="*/ 862487 h 1401956"/>
              <a:gd name="connsiteX5" fmla="*/ 257107 w 1295400"/>
              <a:gd name="connsiteY5" fmla="*/ 1057239 h 1401956"/>
              <a:gd name="connsiteX6" fmla="*/ 535431 w 1295400"/>
              <a:gd name="connsiteY6" fmla="*/ 1218441 h 1401956"/>
              <a:gd name="connsiteX7" fmla="*/ 759970 w 1295400"/>
              <a:gd name="connsiteY7" fmla="*/ 1218441 h 1401956"/>
              <a:gd name="connsiteX8" fmla="*/ 1038294 w 1295400"/>
              <a:gd name="connsiteY8" fmla="*/ 1057239 h 1401956"/>
              <a:gd name="connsiteX9" fmla="*/ 1150610 w 1295400"/>
              <a:gd name="connsiteY9" fmla="*/ 862487 h 1401956"/>
              <a:gd name="connsiteX10" fmla="*/ 1150610 w 1295400"/>
              <a:gd name="connsiteY10" fmla="*/ 539469 h 1401956"/>
              <a:gd name="connsiteX11" fmla="*/ 1038294 w 1295400"/>
              <a:gd name="connsiteY11" fmla="*/ 344717 h 1401956"/>
              <a:gd name="connsiteX12" fmla="*/ 759970 w 1295400"/>
              <a:gd name="connsiteY12" fmla="*/ 183516 h 1401956"/>
              <a:gd name="connsiteX13" fmla="*/ 647700 w 1295400"/>
              <a:gd name="connsiteY13" fmla="*/ 156700 h 1401956"/>
              <a:gd name="connsiteX14" fmla="*/ 647700 w 1295400"/>
              <a:gd name="connsiteY14" fmla="*/ 0 h 1401956"/>
              <a:gd name="connsiteX15" fmla="*/ 792293 w 1295400"/>
              <a:gd name="connsiteY15" fmla="*/ 34536 h 1401956"/>
              <a:gd name="connsiteX16" fmla="*/ 1150747 w 1295400"/>
              <a:gd name="connsiteY16" fmla="*/ 242148 h 1401956"/>
              <a:gd name="connsiteX17" fmla="*/ 1295400 w 1295400"/>
              <a:gd name="connsiteY17" fmla="*/ 492970 h 1401956"/>
              <a:gd name="connsiteX18" fmla="*/ 1295400 w 1295400"/>
              <a:gd name="connsiteY18" fmla="*/ 908986 h 1401956"/>
              <a:gd name="connsiteX19" fmla="*/ 1150747 w 1295400"/>
              <a:gd name="connsiteY19" fmla="*/ 1159808 h 1401956"/>
              <a:gd name="connsiteX20" fmla="*/ 792293 w 1295400"/>
              <a:gd name="connsiteY20" fmla="*/ 1367420 h 1401956"/>
              <a:gd name="connsiteX21" fmla="*/ 503108 w 1295400"/>
              <a:gd name="connsiteY21" fmla="*/ 1367420 h 1401956"/>
              <a:gd name="connsiteX22" fmla="*/ 144653 w 1295400"/>
              <a:gd name="connsiteY22" fmla="*/ 1159808 h 1401956"/>
              <a:gd name="connsiteX23" fmla="*/ 0 w 1295400"/>
              <a:gd name="connsiteY23" fmla="*/ 908986 h 1401956"/>
              <a:gd name="connsiteX24" fmla="*/ 0 w 1295400"/>
              <a:gd name="connsiteY24" fmla="*/ 492970 h 1401956"/>
              <a:gd name="connsiteX25" fmla="*/ 144653 w 1295400"/>
              <a:gd name="connsiteY25" fmla="*/ 242148 h 1401956"/>
              <a:gd name="connsiteX26" fmla="*/ 503108 w 1295400"/>
              <a:gd name="connsiteY26" fmla="*/ 34536 h 1401956"/>
              <a:gd name="connsiteX27" fmla="*/ 647700 w 1295400"/>
              <a:gd name="connsiteY27" fmla="*/ 0 h 140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95400" h="1401956">
                <a:moveTo>
                  <a:pt x="647700" y="156700"/>
                </a:moveTo>
                <a:cubicBezTo>
                  <a:pt x="607002" y="156700"/>
                  <a:pt x="566304" y="165639"/>
                  <a:pt x="535431" y="183516"/>
                </a:cubicBezTo>
                <a:lnTo>
                  <a:pt x="257107" y="344717"/>
                </a:lnTo>
                <a:cubicBezTo>
                  <a:pt x="195314" y="380471"/>
                  <a:pt x="144790" y="468115"/>
                  <a:pt x="144790" y="539469"/>
                </a:cubicBezTo>
                <a:lnTo>
                  <a:pt x="144790" y="862487"/>
                </a:lnTo>
                <a:cubicBezTo>
                  <a:pt x="144790" y="933841"/>
                  <a:pt x="195314" y="1021485"/>
                  <a:pt x="257107" y="1057239"/>
                </a:cubicBezTo>
                <a:lnTo>
                  <a:pt x="535431" y="1218441"/>
                </a:lnTo>
                <a:cubicBezTo>
                  <a:pt x="597177" y="1254195"/>
                  <a:pt x="698224" y="1254195"/>
                  <a:pt x="759970" y="1218441"/>
                </a:cubicBezTo>
                <a:lnTo>
                  <a:pt x="1038294" y="1057239"/>
                </a:lnTo>
                <a:cubicBezTo>
                  <a:pt x="1100087" y="1021485"/>
                  <a:pt x="1150610" y="933841"/>
                  <a:pt x="1150610" y="862487"/>
                </a:cubicBezTo>
                <a:lnTo>
                  <a:pt x="1150610" y="539469"/>
                </a:lnTo>
                <a:cubicBezTo>
                  <a:pt x="1150610" y="468115"/>
                  <a:pt x="1100087" y="380471"/>
                  <a:pt x="1038294" y="344717"/>
                </a:cubicBezTo>
                <a:lnTo>
                  <a:pt x="759970" y="183516"/>
                </a:lnTo>
                <a:cubicBezTo>
                  <a:pt x="729097" y="165639"/>
                  <a:pt x="688399" y="156700"/>
                  <a:pt x="647700" y="156700"/>
                </a:cubicBezTo>
                <a:close/>
                <a:moveTo>
                  <a:pt x="647700" y="0"/>
                </a:moveTo>
                <a:cubicBezTo>
                  <a:pt x="700116" y="0"/>
                  <a:pt x="752532" y="11512"/>
                  <a:pt x="792293" y="34536"/>
                </a:cubicBezTo>
                <a:lnTo>
                  <a:pt x="1150747" y="242148"/>
                </a:lnTo>
                <a:cubicBezTo>
                  <a:pt x="1230331" y="288196"/>
                  <a:pt x="1295400" y="401072"/>
                  <a:pt x="1295400" y="492970"/>
                </a:cubicBezTo>
                <a:lnTo>
                  <a:pt x="1295400" y="908986"/>
                </a:lnTo>
                <a:cubicBezTo>
                  <a:pt x="1295400" y="1000884"/>
                  <a:pt x="1230331" y="1113760"/>
                  <a:pt x="1150747" y="1159808"/>
                </a:cubicBezTo>
                <a:lnTo>
                  <a:pt x="792293" y="1367420"/>
                </a:lnTo>
                <a:cubicBezTo>
                  <a:pt x="712770" y="1413468"/>
                  <a:pt x="582631" y="1413468"/>
                  <a:pt x="503108" y="1367420"/>
                </a:cubicBezTo>
                <a:lnTo>
                  <a:pt x="144653" y="1159808"/>
                </a:lnTo>
                <a:cubicBezTo>
                  <a:pt x="65070" y="1113760"/>
                  <a:pt x="0" y="1000884"/>
                  <a:pt x="0" y="908986"/>
                </a:cubicBezTo>
                <a:lnTo>
                  <a:pt x="0" y="492970"/>
                </a:lnTo>
                <a:cubicBezTo>
                  <a:pt x="0" y="401072"/>
                  <a:pt x="65070" y="288196"/>
                  <a:pt x="144653" y="242148"/>
                </a:cubicBezTo>
                <a:lnTo>
                  <a:pt x="503108" y="34536"/>
                </a:lnTo>
                <a:cubicBezTo>
                  <a:pt x="542869" y="11512"/>
                  <a:pt x="595285" y="0"/>
                  <a:pt x="647700" y="0"/>
                </a:cubicBezTo>
                <a:close/>
              </a:path>
            </a:pathLst>
          </a:custGeom>
          <a:pattFill prst="pct10">
            <a:fgClr>
              <a:schemeClr val="tx1"/>
            </a:fgClr>
            <a:bgClr>
              <a:schemeClr val="bg1"/>
            </a:bgClr>
          </a:pattFill>
        </p:spPr>
        <p:txBody>
          <a:bodyPr wrap="square" lIns="68571" tIns="34289" rIns="68571" bIns="34289" anchor="ctr">
            <a:noAutofit/>
          </a:bodyPr>
          <a:lstStyle>
            <a:lvl1pPr algn="ctr">
              <a:defRPr sz="1600" b="0" i="0">
                <a:latin typeface="Titillium" charset="0"/>
                <a:ea typeface="Titillium" charset="0"/>
                <a:cs typeface="Titillium" charset="0"/>
              </a:defRPr>
            </a:lvl1pPr>
          </a:lstStyle>
          <a:p>
            <a:r>
              <a:rPr lang="en-US"/>
              <a:t>Insert Image</a:t>
            </a:r>
          </a:p>
        </p:txBody>
      </p:sp>
    </p:spTree>
    <p:extLst>
      <p:ext uri="{BB962C8B-B14F-4D97-AF65-F5344CB8AC3E}">
        <p14:creationId xmlns:p14="http://schemas.microsoft.com/office/powerpoint/2010/main" val="171765619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x">
  <p:cSld name="Title &amp; Subtitle copy">
    <p:spTree>
      <p:nvGrpSpPr>
        <p:cNvPr id="1" name=""/>
        <p:cNvGrpSpPr/>
        <p:nvPr/>
      </p:nvGrpSpPr>
      <p:grpSpPr>
        <a:xfrm>
          <a:off x="0" y="0"/>
          <a:ext cx="0" cy="0"/>
          <a:chOff x="0" y="0"/>
          <a:chExt cx="0" cy="0"/>
        </a:xfrm>
      </p:grpSpPr>
      <p:sp>
        <p:nvSpPr>
          <p:cNvPr id="1048720" name="Title Text"/>
          <p:cNvSpPr txBox="1">
            <a:spLocks noGrp="1"/>
          </p:cNvSpPr>
          <p:nvPr>
            <p:ph type="title"/>
          </p:nvPr>
        </p:nvSpPr>
        <p:spPr>
          <a:prstGeom prst="rect">
            <a:avLst/>
          </a:prstGeom>
        </p:spPr>
        <p:txBody>
          <a:bodyPr/>
          <a:lstStyle/>
          <a:p>
            <a:r>
              <a:t>Title Text</a:t>
            </a:r>
          </a:p>
        </p:txBody>
      </p:sp>
      <p:sp>
        <p:nvSpPr>
          <p:cNvPr id="1048721" name="Body Level One…"/>
          <p:cNvSpPr txBox="1">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1048722" name="Slide Number"/>
          <p:cNvSpPr txBox="1">
            <a:spLocks noGrp="1"/>
          </p:cNvSpPr>
          <p:nvPr>
            <p:ph type="sldNum" sz="quarter" idx="2"/>
          </p:nvPr>
        </p:nvSpPr>
        <p:spPr>
          <a:xfrm>
            <a:off x="11273305" y="6032561"/>
            <a:ext cx="447647" cy="241300"/>
          </a:xfrm>
          <a:prstGeom prst="rect">
            <a:avLst/>
          </a:prstGeom>
        </p:spPr>
        <p:txBody>
          <a:bodyPr/>
          <a:lstStyle/>
          <a:p>
            <a:fld id="{86CB4B4D-7CA3-9044-876B-883B54F8677D}" type="slidenum">
              <a:t>‹#›</a:t>
            </a:fld>
            <a:endParaRPr/>
          </a:p>
        </p:txBody>
      </p:sp>
    </p:spTree>
    <p:extLst>
      <p:ext uri="{BB962C8B-B14F-4D97-AF65-F5344CB8AC3E}">
        <p14:creationId xmlns:p14="http://schemas.microsoft.com/office/powerpoint/2010/main" val="1385681696"/>
      </p:ext>
    </p:extLst>
  </p:cSld>
  <p:clrMapOvr>
    <a:masterClrMapping/>
  </p:clrMapOvr>
  <p:transition spd="med"/>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Main Slide">
    <p:spTree>
      <p:nvGrpSpPr>
        <p:cNvPr id="1" name=""/>
        <p:cNvGrpSpPr/>
        <p:nvPr/>
      </p:nvGrpSpPr>
      <p:grpSpPr>
        <a:xfrm>
          <a:off x="0" y="0"/>
          <a:ext cx="0" cy="0"/>
          <a:chOff x="0" y="0"/>
          <a:chExt cx="0" cy="0"/>
        </a:xfrm>
      </p:grpSpPr>
      <p:sp>
        <p:nvSpPr>
          <p:cNvPr id="1048768" name="Title 1"/>
          <p:cNvSpPr>
            <a:spLocks noGrp="1"/>
          </p:cNvSpPr>
          <p:nvPr>
            <p:ph type="title"/>
          </p:nvPr>
        </p:nvSpPr>
        <p:spPr>
          <a:xfrm>
            <a:off x="838200" y="358903"/>
            <a:ext cx="10515600" cy="691779"/>
          </a:xfrm>
        </p:spPr>
        <p:txBody>
          <a:bodyPr>
            <a:normAutofit/>
          </a:bodyPr>
          <a:lstStyle>
            <a:lvl1pPr algn="ctr">
              <a:defRPr sz="4000"/>
            </a:lvl1pPr>
          </a:lstStyle>
          <a:p>
            <a:r>
              <a:rPr lang="en-US" dirty="0"/>
              <a:t>Click to edit Master title style</a:t>
            </a:r>
          </a:p>
        </p:txBody>
      </p:sp>
      <p:sp>
        <p:nvSpPr>
          <p:cNvPr id="1048769" name="Date Placeholder 2"/>
          <p:cNvSpPr>
            <a:spLocks noGrp="1"/>
          </p:cNvSpPr>
          <p:nvPr>
            <p:ph type="dt" sz="half" idx="10"/>
          </p:nvPr>
        </p:nvSpPr>
        <p:spPr/>
        <p:txBody>
          <a:bodyPr/>
          <a:lstStyle/>
          <a:p>
            <a:endParaRPr lang="en-US"/>
          </a:p>
        </p:txBody>
      </p:sp>
      <p:sp>
        <p:nvSpPr>
          <p:cNvPr id="1048770" name="Footer Placeholder 3"/>
          <p:cNvSpPr>
            <a:spLocks noGrp="1"/>
          </p:cNvSpPr>
          <p:nvPr>
            <p:ph type="ftr" sz="quarter" idx="11"/>
          </p:nvPr>
        </p:nvSpPr>
        <p:spPr/>
        <p:txBody>
          <a:bodyPr/>
          <a:lstStyle/>
          <a:p>
            <a:endParaRPr lang="en-US"/>
          </a:p>
        </p:txBody>
      </p:sp>
      <p:sp>
        <p:nvSpPr>
          <p:cNvPr id="1048771" name="Slide Number Placeholder 4"/>
          <p:cNvSpPr>
            <a:spLocks noGrp="1"/>
          </p:cNvSpPr>
          <p:nvPr>
            <p:ph type="sldNum" sz="quarter" idx="12"/>
          </p:nvPr>
        </p:nvSpPr>
        <p:spPr/>
        <p:txBody>
          <a:bodyPr/>
          <a:lstStyle/>
          <a:p>
            <a:fld id="{A010D1D2-A5C5-4520-877C-7F28899EB247}" type="slidenum">
              <a:rPr lang="en-US" smtClean="0"/>
              <a:t>‹#›</a:t>
            </a:fld>
            <a:endParaRPr lang="en-US"/>
          </a:p>
        </p:txBody>
      </p:sp>
      <p:sp>
        <p:nvSpPr>
          <p:cNvPr id="1048772" name="Text Placeholder 6"/>
          <p:cNvSpPr>
            <a:spLocks noGrp="1"/>
          </p:cNvSpPr>
          <p:nvPr>
            <p:ph type="body" sz="quarter" idx="13"/>
          </p:nvPr>
        </p:nvSpPr>
        <p:spPr>
          <a:xfrm>
            <a:off x="838200" y="1010775"/>
            <a:ext cx="10515600" cy="303212"/>
          </a:xfrm>
        </p:spPr>
        <p:txBody>
          <a:bodyPr>
            <a:noAutofit/>
          </a:bodyPr>
          <a:lstStyle>
            <a:lvl1pPr marL="0" indent="0" algn="ctr">
              <a:buNone/>
              <a:defRPr sz="1200">
                <a:solidFill>
                  <a:schemeClr val="tx1">
                    <a:lumMod val="50000"/>
                    <a:lumOff val="50000"/>
                  </a:schemeClr>
                </a:solidFill>
              </a:defRPr>
            </a:lvl1pPr>
          </a:lstStyle>
          <a:p>
            <a:pPr lvl="0"/>
            <a:r>
              <a:rPr lang="en-US" dirty="0"/>
              <a:t>Click to edit Master text styles</a:t>
            </a:r>
          </a:p>
        </p:txBody>
      </p:sp>
      <p:grpSp>
        <p:nvGrpSpPr>
          <p:cNvPr id="46" name="Group 5"/>
          <p:cNvGrpSpPr/>
          <p:nvPr userDrawn="1"/>
        </p:nvGrpSpPr>
        <p:grpSpPr>
          <a:xfrm>
            <a:off x="4631214" y="948448"/>
            <a:ext cx="2914332" cy="72000"/>
            <a:chOff x="4631214" y="913723"/>
            <a:chExt cx="2914332" cy="72000"/>
          </a:xfrm>
        </p:grpSpPr>
        <p:sp>
          <p:nvSpPr>
            <p:cNvPr id="1048773" name="Diamond 7"/>
            <p:cNvSpPr/>
            <p:nvPr userDrawn="1"/>
          </p:nvSpPr>
          <p:spPr>
            <a:xfrm>
              <a:off x="6051994" y="913723"/>
              <a:ext cx="72000" cy="72000"/>
            </a:xfrm>
            <a:prstGeom prst="diamond">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45728" name="Straight Connector 9"/>
            <p:cNvCxnSpPr>
              <a:cxnSpLocks/>
            </p:cNvCxnSpPr>
            <p:nvPr userDrawn="1"/>
          </p:nvCxnSpPr>
          <p:spPr>
            <a:xfrm>
              <a:off x="6141546" y="949723"/>
              <a:ext cx="1404000" cy="0"/>
            </a:xfrm>
            <a:prstGeom prst="line">
              <a:avLst/>
            </a:prstGeom>
            <a:ln w="9525"/>
          </p:spPr>
          <p:style>
            <a:lnRef idx="1">
              <a:schemeClr val="accent1"/>
            </a:lnRef>
            <a:fillRef idx="0">
              <a:schemeClr val="accent1"/>
            </a:fillRef>
            <a:effectRef idx="0">
              <a:schemeClr val="accent1"/>
            </a:effectRef>
            <a:fontRef idx="minor">
              <a:schemeClr val="tx1"/>
            </a:fontRef>
          </p:style>
        </p:cxnSp>
        <p:cxnSp>
          <p:nvCxnSpPr>
            <p:cNvPr id="3145729" name="Straight Connector 10"/>
            <p:cNvCxnSpPr>
              <a:cxnSpLocks/>
            </p:cNvCxnSpPr>
            <p:nvPr userDrawn="1"/>
          </p:nvCxnSpPr>
          <p:spPr>
            <a:xfrm>
              <a:off x="4631214" y="949723"/>
              <a:ext cx="1404000" cy="0"/>
            </a:xfrm>
            <a:prstGeom prst="line">
              <a:avLst/>
            </a:prstGeom>
            <a:ln w="952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40470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48768"/>
                                        </p:tgtEl>
                                        <p:attrNameLst>
                                          <p:attrName>style.visibility</p:attrName>
                                        </p:attrNameLst>
                                      </p:cBhvr>
                                      <p:to>
                                        <p:strVal val="visible"/>
                                      </p:to>
                                    </p:set>
                                    <p:animEffect transition="in" filter="fade">
                                      <p:cBhvr>
                                        <p:cTn id="7" dur="500"/>
                                        <p:tgtEl>
                                          <p:spTgt spid="1048768"/>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barn(outVertical)">
                                      <p:cBhvr>
                                        <p:cTn id="11" dur="500"/>
                                        <p:tgtEl>
                                          <p:spTgt spid="4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48772">
                                            <p:txEl>
                                              <p:pRg st="0" end="0"/>
                                            </p:txEl>
                                          </p:spTgt>
                                        </p:tgtEl>
                                        <p:attrNameLst>
                                          <p:attrName>style.visibility</p:attrName>
                                        </p:attrNameLst>
                                      </p:cBhvr>
                                      <p:to>
                                        <p:strVal val="visible"/>
                                      </p:to>
                                    </p:set>
                                    <p:animEffect transition="in" filter="fade">
                                      <p:cBhvr>
                                        <p:cTn id="15" dur="500"/>
                                        <p:tgtEl>
                                          <p:spTgt spid="104877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768" grpId="0"/>
      <p:bldP spid="1048772" grpId="0" build="p">
        <p:tmplLst>
          <p:tmpl lvl="1">
            <p:tnLst>
              <p:par>
                <p:cTn presetID="10" presetClass="entr" presetSubtype="0" fill="hold" nodeType="afterEffect">
                  <p:stCondLst>
                    <p:cond delay="0"/>
                  </p:stCondLst>
                  <p:childTnLst>
                    <p:set>
                      <p:cBhvr>
                        <p:cTn dur="1" fill="hold">
                          <p:stCondLst>
                            <p:cond delay="0"/>
                          </p:stCondLst>
                        </p:cTn>
                        <p:tgtEl>
                          <p:spTgt spid="1048772"/>
                        </p:tgtEl>
                        <p:attrNameLst>
                          <p:attrName>style.visibility</p:attrName>
                        </p:attrNameLst>
                      </p:cBhvr>
                      <p:to>
                        <p:strVal val="visible"/>
                      </p:to>
                    </p:set>
                    <p:animEffect transition="in" filter="fade">
                      <p:cBhvr>
                        <p:cTn dur="500"/>
                        <p:tgtEl>
                          <p:spTgt spid="1048772"/>
                        </p:tgtEl>
                      </p:cBhvr>
                    </p:animEffect>
                  </p:childTnLst>
                </p:cTn>
              </p:par>
            </p:tnLst>
          </p:tmpl>
        </p:tmplLst>
      </p:bldP>
    </p:bldLst>
  </p:timing>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3" Type="http://schemas.openxmlformats.org/officeDocument/2006/relationships/slideLayout" Target="../slideLayouts/slideLayout4.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theme" Target="../theme/theme2.xml"/><Relationship Id="rId2" Type="http://schemas.openxmlformats.org/officeDocument/2006/relationships/slideLayout" Target="../slideLayouts/slideLayout3.xml"/><Relationship Id="rId16" Type="http://schemas.openxmlformats.org/officeDocument/2006/relationships/slideLayout" Target="../slideLayouts/slideLayout17.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5" Type="http://schemas.openxmlformats.org/officeDocument/2006/relationships/slideLayout" Target="../slideLayouts/slideLayout16.xml"/><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slideLayout" Target="../slideLayouts/slideLayout19.xml"/><Relationship Id="rId1" Type="http://schemas.openxmlformats.org/officeDocument/2006/relationships/slideLayout" Target="../slideLayouts/slideLayout18.xml"/><Relationship Id="rId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theme" Target="../theme/theme4.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7.xml"/><Relationship Id="rId13" Type="http://schemas.openxmlformats.org/officeDocument/2006/relationships/slideLayout" Target="../slideLayouts/slideLayout52.xml"/><Relationship Id="rId18" Type="http://schemas.openxmlformats.org/officeDocument/2006/relationships/slideLayout" Target="../slideLayouts/slideLayout57.xml"/><Relationship Id="rId3" Type="http://schemas.openxmlformats.org/officeDocument/2006/relationships/slideLayout" Target="../slideLayouts/slideLayout42.xml"/><Relationship Id="rId21" Type="http://schemas.openxmlformats.org/officeDocument/2006/relationships/slideLayout" Target="../slideLayouts/slideLayout60.xml"/><Relationship Id="rId7" Type="http://schemas.openxmlformats.org/officeDocument/2006/relationships/slideLayout" Target="../slideLayouts/slideLayout46.xml"/><Relationship Id="rId12" Type="http://schemas.openxmlformats.org/officeDocument/2006/relationships/slideLayout" Target="../slideLayouts/slideLayout51.xml"/><Relationship Id="rId17" Type="http://schemas.openxmlformats.org/officeDocument/2006/relationships/slideLayout" Target="../slideLayouts/slideLayout56.xml"/><Relationship Id="rId2" Type="http://schemas.openxmlformats.org/officeDocument/2006/relationships/slideLayout" Target="../slideLayouts/slideLayout41.xml"/><Relationship Id="rId16" Type="http://schemas.openxmlformats.org/officeDocument/2006/relationships/slideLayout" Target="../slideLayouts/slideLayout55.xml"/><Relationship Id="rId20" Type="http://schemas.openxmlformats.org/officeDocument/2006/relationships/slideLayout" Target="../slideLayouts/slideLayout59.xml"/><Relationship Id="rId1" Type="http://schemas.openxmlformats.org/officeDocument/2006/relationships/slideLayout" Target="../slideLayouts/slideLayout40.xml"/><Relationship Id="rId6" Type="http://schemas.openxmlformats.org/officeDocument/2006/relationships/slideLayout" Target="../slideLayouts/slideLayout45.xml"/><Relationship Id="rId11" Type="http://schemas.openxmlformats.org/officeDocument/2006/relationships/slideLayout" Target="../slideLayouts/slideLayout50.xml"/><Relationship Id="rId24" Type="http://schemas.openxmlformats.org/officeDocument/2006/relationships/image" Target="../media/image13.png"/><Relationship Id="rId5" Type="http://schemas.openxmlformats.org/officeDocument/2006/relationships/slideLayout" Target="../slideLayouts/slideLayout44.xml"/><Relationship Id="rId15" Type="http://schemas.openxmlformats.org/officeDocument/2006/relationships/slideLayout" Target="../slideLayouts/slideLayout54.xml"/><Relationship Id="rId23" Type="http://schemas.openxmlformats.org/officeDocument/2006/relationships/theme" Target="../theme/theme5.xml"/><Relationship Id="rId10" Type="http://schemas.openxmlformats.org/officeDocument/2006/relationships/slideLayout" Target="../slideLayouts/slideLayout49.xml"/><Relationship Id="rId19" Type="http://schemas.openxmlformats.org/officeDocument/2006/relationships/slideLayout" Target="../slideLayouts/slideLayout58.xml"/><Relationship Id="rId4" Type="http://schemas.openxmlformats.org/officeDocument/2006/relationships/slideLayout" Target="../slideLayouts/slideLayout43.xml"/><Relationship Id="rId9" Type="http://schemas.openxmlformats.org/officeDocument/2006/relationships/slideLayout" Target="../slideLayouts/slideLayout48.xml"/><Relationship Id="rId14" Type="http://schemas.openxmlformats.org/officeDocument/2006/relationships/slideLayout" Target="../slideLayouts/slideLayout53.xml"/><Relationship Id="rId22" Type="http://schemas.openxmlformats.org/officeDocument/2006/relationships/slideLayout" Target="../slideLayouts/slideLayout61.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18" Type="http://schemas.openxmlformats.org/officeDocument/2006/relationships/slideLayout" Target="../slideLayouts/slideLayout79.xml"/><Relationship Id="rId3" Type="http://schemas.openxmlformats.org/officeDocument/2006/relationships/slideLayout" Target="../slideLayouts/slideLayout64.xml"/><Relationship Id="rId21" Type="http://schemas.openxmlformats.org/officeDocument/2006/relationships/theme" Target="../theme/theme6.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17" Type="http://schemas.openxmlformats.org/officeDocument/2006/relationships/slideLayout" Target="../slideLayouts/slideLayout78.xml"/><Relationship Id="rId2" Type="http://schemas.openxmlformats.org/officeDocument/2006/relationships/slideLayout" Target="../slideLayouts/slideLayout63.xml"/><Relationship Id="rId16" Type="http://schemas.openxmlformats.org/officeDocument/2006/relationships/slideLayout" Target="../slideLayouts/slideLayout77.xml"/><Relationship Id="rId20" Type="http://schemas.openxmlformats.org/officeDocument/2006/relationships/slideLayout" Target="../slideLayouts/slideLayout81.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10" Type="http://schemas.openxmlformats.org/officeDocument/2006/relationships/slideLayout" Target="../slideLayouts/slideLayout71.xml"/><Relationship Id="rId19" Type="http://schemas.openxmlformats.org/officeDocument/2006/relationships/slideLayout" Target="../slideLayouts/slideLayout80.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 Id="rId22" Type="http://schemas.openxmlformats.org/officeDocument/2006/relationships/image" Target="../media/image13.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45990320"/>
      </p:ext>
    </p:extLst>
  </p:cSld>
  <p:clrMap bg1="lt1" tx1="dk1" bg2="lt2" tx2="dk2" accent1="accent1" accent2="accent2" accent3="accent3" accent4="accent4" accent5="accent5" accent6="accent6" hlink="hlink" folHlink="folHlink"/>
  <p:sldLayoutIdLst>
    <p:sldLayoutId id="2147483649" r:id="rId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15311501"/>
      </p:ext>
    </p:extLst>
  </p:cSld>
  <p:clrMap bg1="lt1" tx1="dk1" bg2="lt2" tx2="dk2" accent1="accent1" accent2="accent2" accent3="accent3" accent4="accent4" accent5="accent5" accent6="accent6" hlink="hlink" folHlink="folHlink"/>
  <p:sldLayoutIdLst>
    <p:sldLayoutId id="2147483652" r:id="rId1"/>
    <p:sldLayoutId id="2147483692" r:id="rId2"/>
    <p:sldLayoutId id="2147483685" r:id="rId3"/>
    <p:sldLayoutId id="2147483675" r:id="rId4"/>
    <p:sldLayoutId id="2147483676" r:id="rId5"/>
    <p:sldLayoutId id="2147483677" r:id="rId6"/>
    <p:sldLayoutId id="2147483654" r:id="rId7"/>
    <p:sldLayoutId id="2147483680" r:id="rId8"/>
    <p:sldLayoutId id="2147483682" r:id="rId9"/>
    <p:sldLayoutId id="2147483684" r:id="rId10"/>
    <p:sldLayoutId id="2147483683" r:id="rId11"/>
    <p:sldLayoutId id="2147483678" r:id="rId12"/>
    <p:sldLayoutId id="2147483687" r:id="rId13"/>
    <p:sldLayoutId id="2147483688" r:id="rId14"/>
    <p:sldLayoutId id="2147483671" r:id="rId15"/>
    <p:sldLayoutId id="2147483672" r:id="rId1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98408049"/>
      </p:ext>
    </p:extLst>
  </p:cSld>
  <p:clrMap bg1="lt1" tx1="dk1" bg2="lt2" tx2="dk2" accent1="accent1" accent2="accent2" accent3="accent3" accent4="accent4" accent5="accent5" accent6="accent6" hlink="hlink" folHlink="folHlink"/>
  <p:sldLayoutIdLst>
    <p:sldLayoutId id="2147483674" r:id="rId1"/>
    <p:sldLayoutId id="2147483715" r:id="rId2"/>
    <p:sldLayoutId id="2147483739" r:id="rId3"/>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5580143"/>
      </p:ext>
    </p:extLst>
  </p:cSld>
  <p:clrMap bg1="lt1" tx1="dk1" bg2="lt2" tx2="dk2" accent1="accent1" accent2="accent2" accent3="accent3" accent4="accent4" accent5="accent5" accent6="accent6" hlink="hlink" folHlink="folHlink"/>
  <p:sldLayoutIdLst>
    <p:sldLayoutId id="2147483696"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 id="2147483707" r:id="rId12"/>
    <p:sldLayoutId id="2147483708" r:id="rId13"/>
    <p:sldLayoutId id="2147483709" r:id="rId14"/>
    <p:sldLayoutId id="2147483710" r:id="rId15"/>
    <p:sldLayoutId id="2147483711" r:id="rId16"/>
    <p:sldLayoutId id="2147483712" r:id="rId17"/>
    <p:sldLayoutId id="2147483713" r:id="rId18"/>
    <p:sldLayoutId id="2147483714" r:id="rId19"/>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097154" name="Picture 6" descr="hashOverlay-FullResolve.png"/>
          <p:cNvPicPr>
            <a:picLocks noChangeAspect="1"/>
          </p:cNvPicPr>
          <p:nvPr/>
        </p:nvPicPr>
        <p:blipFill>
          <a:blip r:embed="rId24">
            <a:alphaModFix amt="10000"/>
          </a:blip>
          <a:stretch>
            <a:fillRect/>
          </a:stretch>
        </p:blipFill>
        <p:spPr>
          <a:xfrm>
            <a:off x="0" y="0"/>
            <a:ext cx="12192000" cy="6858000"/>
          </a:xfrm>
          <a:prstGeom prst="rect">
            <a:avLst/>
          </a:prstGeom>
        </p:spPr>
      </p:pic>
      <p:sp>
        <p:nvSpPr>
          <p:cNvPr id="1048705" name="Title Placeholder 1"/>
          <p:cNvSpPr>
            <a:spLocks noGrp="1"/>
          </p:cNvSpPr>
          <p:nvPr>
            <p:ph type="title"/>
          </p:nvPr>
        </p:nvSpPr>
        <p:spPr>
          <a:xfrm>
            <a:off x="680321" y="753228"/>
            <a:ext cx="9613861" cy="1080938"/>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1048706" name="Text Placeholder 2"/>
          <p:cNvSpPr>
            <a:spLocks noGrp="1"/>
          </p:cNvSpPr>
          <p:nvPr>
            <p:ph type="body" idx="1"/>
          </p:nvPr>
        </p:nvSpPr>
        <p:spPr>
          <a:xfrm>
            <a:off x="680321" y="2336873"/>
            <a:ext cx="9613861" cy="3599316"/>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07" name="Date Placeholder 3"/>
          <p:cNvSpPr>
            <a:spLocks noGrp="1"/>
          </p:cNvSpPr>
          <p:nvPr>
            <p:ph type="dt" sz="half" idx="2"/>
          </p:nvPr>
        </p:nvSpPr>
        <p:spPr>
          <a:xfrm>
            <a:off x="7550981" y="5936187"/>
            <a:ext cx="2743200" cy="365125"/>
          </a:xfrm>
          <a:prstGeom prst="rect">
            <a:avLst/>
          </a:prstGeom>
        </p:spPr>
        <p:txBody>
          <a:bodyPr vert="horz" lIns="91440" tIns="45720" rIns="91440" bIns="45720" rtlCol="0" anchor="ctr"/>
          <a:lstStyle>
            <a:lvl1pPr algn="r">
              <a:defRPr sz="1050">
                <a:solidFill>
                  <a:schemeClr val="tx1">
                    <a:tint val="75000"/>
                  </a:schemeClr>
                </a:solidFill>
              </a:defRPr>
            </a:lvl1pPr>
          </a:lstStyle>
          <a:p>
            <a:endParaRPr lang="en-US" dirty="0"/>
          </a:p>
        </p:txBody>
      </p:sp>
      <p:sp>
        <p:nvSpPr>
          <p:cNvPr id="1048708" name="Footer Placeholder 4"/>
          <p:cNvSpPr>
            <a:spLocks noGrp="1"/>
          </p:cNvSpPr>
          <p:nvPr>
            <p:ph type="ftr" sz="quarter" idx="3"/>
          </p:nvPr>
        </p:nvSpPr>
        <p:spPr>
          <a:xfrm>
            <a:off x="680321" y="5936188"/>
            <a:ext cx="6870660" cy="365125"/>
          </a:xfrm>
          <a:prstGeom prst="rect">
            <a:avLst/>
          </a:prstGeom>
        </p:spPr>
        <p:txBody>
          <a:bodyPr vert="horz" lIns="91440" tIns="45720" rIns="91440" bIns="45720" rtlCol="0" anchor="ctr"/>
          <a:lstStyle>
            <a:lvl1pPr algn="l">
              <a:defRPr sz="1050">
                <a:solidFill>
                  <a:schemeClr val="tx1">
                    <a:tint val="75000"/>
                  </a:schemeClr>
                </a:solidFill>
              </a:defRPr>
            </a:lvl1pPr>
          </a:lstStyle>
          <a:p>
            <a:endParaRPr lang="en-US" dirty="0"/>
          </a:p>
        </p:txBody>
      </p:sp>
      <p:sp>
        <p:nvSpPr>
          <p:cNvPr id="1048709" name="Slide Number Placeholder 5"/>
          <p:cNvSpPr>
            <a:spLocks noGrp="1"/>
          </p:cNvSpPr>
          <p:nvPr>
            <p:ph type="sldNum" sz="quarter" idx="4"/>
          </p:nvPr>
        </p:nvSpPr>
        <p:spPr>
          <a:xfrm>
            <a:off x="10729455" y="753227"/>
            <a:ext cx="1154151" cy="1090789"/>
          </a:xfrm>
          <a:prstGeom prst="rect">
            <a:avLst/>
          </a:prstGeom>
        </p:spPr>
        <p:txBody>
          <a:bodyPr vert="horz" lIns="91440" tIns="45720" rIns="91440" bIns="45720" rtlCol="0" anchor="ctr"/>
          <a:lstStyle>
            <a:lvl1pPr algn="l">
              <a:defRPr sz="3600">
                <a:solidFill>
                  <a:schemeClr val="tx1">
                    <a:tint val="75000"/>
                  </a:schemeClr>
                </a:solidFill>
              </a:defRPr>
            </a:lvl1pPr>
          </a:lstStyle>
          <a:p>
            <a:fld id="{6D22F896-40B5-4ADD-8801-0D06FADFA095}" type="slidenum">
              <a:rPr lang="en-US" dirty="0"/>
              <a:pPr/>
              <a:t>‹#›</a:t>
            </a:fld>
            <a:endParaRPr lang="en-US" dirty="0"/>
          </a:p>
        </p:txBody>
      </p:sp>
    </p:spTree>
    <p:extLst>
      <p:ext uri="{BB962C8B-B14F-4D97-AF65-F5344CB8AC3E}">
        <p14:creationId xmlns:p14="http://schemas.microsoft.com/office/powerpoint/2010/main" val="1608095566"/>
      </p:ext>
    </p:extLst>
  </p:cSld>
  <p:clrMap bg1="dk1" tx1="lt1" bg2="dk2" tx2="lt2" accent1="accent1" accent2="accent2" accent3="accent3" accent4="accent4" accent5="accent5" accent6="accent6" hlink="hlink" folHlink="folHlink"/>
  <p:sldLayoutIdLst>
    <p:sldLayoutId id="2147483717" r:id="rId1"/>
    <p:sldLayoutId id="2147483718" r:id="rId2"/>
    <p:sldLayoutId id="2147483719" r:id="rId3"/>
    <p:sldLayoutId id="2147483720" r:id="rId4"/>
    <p:sldLayoutId id="2147483721" r:id="rId5"/>
    <p:sldLayoutId id="2147483722" r:id="rId6"/>
    <p:sldLayoutId id="2147483723" r:id="rId7"/>
    <p:sldLayoutId id="2147483724" r:id="rId8"/>
    <p:sldLayoutId id="2147483725" r:id="rId9"/>
    <p:sldLayoutId id="2147483726" r:id="rId10"/>
    <p:sldLayoutId id="2147483727" r:id="rId11"/>
    <p:sldLayoutId id="2147483728" r:id="rId12"/>
    <p:sldLayoutId id="2147483729" r:id="rId13"/>
    <p:sldLayoutId id="2147483730" r:id="rId14"/>
    <p:sldLayoutId id="2147483731" r:id="rId15"/>
    <p:sldLayoutId id="2147483732" r:id="rId16"/>
    <p:sldLayoutId id="2147483733" r:id="rId17"/>
    <p:sldLayoutId id="2147483734" r:id="rId18"/>
    <p:sldLayoutId id="2147483735" r:id="rId19"/>
    <p:sldLayoutId id="2147483736" r:id="rId20"/>
    <p:sldLayoutId id="2147483737" r:id="rId21"/>
    <p:sldLayoutId id="2147483738" r:id="rId22"/>
  </p:sldLayoutIdLst>
  <p:hf hdr="0" ftr="0" dt="0"/>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097152" name="Picture 6" descr="hashOverlay-FullResolve.png"/>
          <p:cNvPicPr>
            <a:picLocks noChangeAspect="1"/>
          </p:cNvPicPr>
          <p:nvPr/>
        </p:nvPicPr>
        <p:blipFill>
          <a:blip r:embed="rId22">
            <a:alphaModFix amt="10000"/>
          </a:blip>
          <a:stretch>
            <a:fillRect/>
          </a:stretch>
        </p:blipFill>
        <p:spPr>
          <a:xfrm>
            <a:off x="0" y="0"/>
            <a:ext cx="12192000" cy="6858000"/>
          </a:xfrm>
          <a:prstGeom prst="rect">
            <a:avLst/>
          </a:prstGeom>
        </p:spPr>
      </p:pic>
      <p:sp>
        <p:nvSpPr>
          <p:cNvPr id="1048576" name="Title Placeholder 1"/>
          <p:cNvSpPr>
            <a:spLocks noGrp="1"/>
          </p:cNvSpPr>
          <p:nvPr>
            <p:ph type="title"/>
          </p:nvPr>
        </p:nvSpPr>
        <p:spPr>
          <a:xfrm>
            <a:off x="680321" y="753228"/>
            <a:ext cx="9613861" cy="1080938"/>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1048577" name="Text Placeholder 2"/>
          <p:cNvSpPr>
            <a:spLocks noGrp="1"/>
          </p:cNvSpPr>
          <p:nvPr>
            <p:ph type="body" idx="1"/>
          </p:nvPr>
        </p:nvSpPr>
        <p:spPr>
          <a:xfrm>
            <a:off x="680321" y="2336873"/>
            <a:ext cx="9613861" cy="3599316"/>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578" name="Date Placeholder 3"/>
          <p:cNvSpPr>
            <a:spLocks noGrp="1"/>
          </p:cNvSpPr>
          <p:nvPr>
            <p:ph type="dt" sz="half" idx="2"/>
          </p:nvPr>
        </p:nvSpPr>
        <p:spPr>
          <a:xfrm>
            <a:off x="7550981" y="5936187"/>
            <a:ext cx="2743200" cy="365125"/>
          </a:xfrm>
          <a:prstGeom prst="rect">
            <a:avLst/>
          </a:prstGeom>
        </p:spPr>
        <p:txBody>
          <a:bodyPr vert="horz" lIns="91440" tIns="45720" rIns="91440" bIns="45720" rtlCol="0" anchor="ctr"/>
          <a:lstStyle>
            <a:lvl1pPr algn="r">
              <a:defRPr sz="1050">
                <a:solidFill>
                  <a:schemeClr val="tx1">
                    <a:tint val="75000"/>
                  </a:schemeClr>
                </a:solidFill>
              </a:defRPr>
            </a:lvl1pPr>
          </a:lstStyle>
          <a:p>
            <a:endParaRPr lang="en-US" dirty="0"/>
          </a:p>
        </p:txBody>
      </p:sp>
      <p:sp>
        <p:nvSpPr>
          <p:cNvPr id="1048579" name="Footer Placeholder 4"/>
          <p:cNvSpPr>
            <a:spLocks noGrp="1"/>
          </p:cNvSpPr>
          <p:nvPr>
            <p:ph type="ftr" sz="quarter" idx="3"/>
          </p:nvPr>
        </p:nvSpPr>
        <p:spPr>
          <a:xfrm>
            <a:off x="680321" y="5936188"/>
            <a:ext cx="6870660" cy="365125"/>
          </a:xfrm>
          <a:prstGeom prst="rect">
            <a:avLst/>
          </a:prstGeom>
        </p:spPr>
        <p:txBody>
          <a:bodyPr vert="horz" lIns="91440" tIns="45720" rIns="91440" bIns="45720" rtlCol="0" anchor="ctr"/>
          <a:lstStyle>
            <a:lvl1pPr algn="l">
              <a:defRPr sz="1050">
                <a:solidFill>
                  <a:schemeClr val="tx1">
                    <a:tint val="75000"/>
                  </a:schemeClr>
                </a:solidFill>
              </a:defRPr>
            </a:lvl1pPr>
          </a:lstStyle>
          <a:p>
            <a:endParaRPr lang="en-US" dirty="0"/>
          </a:p>
        </p:txBody>
      </p:sp>
      <p:sp>
        <p:nvSpPr>
          <p:cNvPr id="1048580" name="Slide Number Placeholder 5"/>
          <p:cNvSpPr>
            <a:spLocks noGrp="1"/>
          </p:cNvSpPr>
          <p:nvPr>
            <p:ph type="sldNum" sz="quarter" idx="4"/>
          </p:nvPr>
        </p:nvSpPr>
        <p:spPr>
          <a:xfrm>
            <a:off x="10729455" y="753227"/>
            <a:ext cx="1154151" cy="1090789"/>
          </a:xfrm>
          <a:prstGeom prst="rect">
            <a:avLst/>
          </a:prstGeom>
        </p:spPr>
        <p:txBody>
          <a:bodyPr vert="horz" lIns="91440" tIns="45720" rIns="91440" bIns="45720" rtlCol="0" anchor="ctr"/>
          <a:lstStyle>
            <a:lvl1pPr algn="l">
              <a:defRPr sz="3600">
                <a:solidFill>
                  <a:schemeClr val="tx1">
                    <a:tint val="75000"/>
                  </a:schemeClr>
                </a:solidFill>
              </a:defRPr>
            </a:lvl1pPr>
          </a:lstStyle>
          <a:p>
            <a:fld id="{6D22F896-40B5-4ADD-8801-0D06FADFA095}" type="slidenum">
              <a:rPr lang="en-US" dirty="0"/>
              <a:t>‹#›</a:t>
            </a:fld>
            <a:endParaRPr lang="en-US" dirty="0"/>
          </a:p>
        </p:txBody>
      </p:sp>
    </p:spTree>
    <p:extLst>
      <p:ext uri="{BB962C8B-B14F-4D97-AF65-F5344CB8AC3E}">
        <p14:creationId xmlns:p14="http://schemas.microsoft.com/office/powerpoint/2010/main" val="917571624"/>
      </p:ext>
    </p:extLst>
  </p:cSld>
  <p:clrMap bg1="dk1" tx1="lt1" bg2="dk2" tx2="lt2" accent1="accent1" accent2="accent2" accent3="accent3" accent4="accent4" accent5="accent5" accent6="accent6" hlink="hlink" folHlink="folHlink"/>
  <p:sldLayoutIdLst>
    <p:sldLayoutId id="2147483742" r:id="rId1"/>
    <p:sldLayoutId id="2147483743" r:id="rId2"/>
    <p:sldLayoutId id="2147483744" r:id="rId3"/>
    <p:sldLayoutId id="2147483745" r:id="rId4"/>
    <p:sldLayoutId id="2147483746" r:id="rId5"/>
    <p:sldLayoutId id="2147483747" r:id="rId6"/>
    <p:sldLayoutId id="2147483748" r:id="rId7"/>
    <p:sldLayoutId id="2147483749" r:id="rId8"/>
    <p:sldLayoutId id="2147483750" r:id="rId9"/>
    <p:sldLayoutId id="2147483751" r:id="rId10"/>
    <p:sldLayoutId id="2147483752" r:id="rId11"/>
    <p:sldLayoutId id="2147483753" r:id="rId12"/>
    <p:sldLayoutId id="2147483754" r:id="rId13"/>
    <p:sldLayoutId id="2147483755" r:id="rId14"/>
    <p:sldLayoutId id="2147483756" r:id="rId15"/>
    <p:sldLayoutId id="2147483757" r:id="rId16"/>
    <p:sldLayoutId id="2147483758" r:id="rId17"/>
    <p:sldLayoutId id="2147483759" r:id="rId18"/>
    <p:sldLayoutId id="2147483760" r:id="rId19"/>
    <p:sldLayoutId id="2147483761" r:id="rId20"/>
  </p:sldLayoutIdLst>
  <p:hf hdr="0" ftr="0" dt="0"/>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7.png"/><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41.xml"/></Relationships>
</file>

<file path=ppt/slides/_rels/slide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8.png"/><Relationship Id="rId18" Type="http://schemas.openxmlformats.org/officeDocument/2006/relationships/image" Target="../media/image33.png"/><Relationship Id="rId3" Type="http://schemas.openxmlformats.org/officeDocument/2006/relationships/image" Target="../media/image19.png"/><Relationship Id="rId21" Type="http://schemas.openxmlformats.org/officeDocument/2006/relationships/image" Target="../media/image36.png"/><Relationship Id="rId7" Type="http://schemas.openxmlformats.org/officeDocument/2006/relationships/image" Target="../media/image22.png"/><Relationship Id="rId12" Type="http://schemas.openxmlformats.org/officeDocument/2006/relationships/image" Target="../media/image27.png"/><Relationship Id="rId17" Type="http://schemas.openxmlformats.org/officeDocument/2006/relationships/image" Target="../media/image32.png"/><Relationship Id="rId2" Type="http://schemas.openxmlformats.org/officeDocument/2006/relationships/notesSlide" Target="../notesSlides/notesSlide2.xml"/><Relationship Id="rId16" Type="http://schemas.openxmlformats.org/officeDocument/2006/relationships/image" Target="../media/image31.png"/><Relationship Id="rId20" Type="http://schemas.openxmlformats.org/officeDocument/2006/relationships/image" Target="../media/image35.png"/><Relationship Id="rId1" Type="http://schemas.openxmlformats.org/officeDocument/2006/relationships/slideLayout" Target="../slideLayouts/slideLayout2.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5" Type="http://schemas.openxmlformats.org/officeDocument/2006/relationships/image" Target="../media/image30.png"/><Relationship Id="rId10" Type="http://schemas.openxmlformats.org/officeDocument/2006/relationships/image" Target="../media/image25.png"/><Relationship Id="rId19" Type="http://schemas.openxmlformats.org/officeDocument/2006/relationships/image" Target="../media/image34.png"/><Relationship Id="rId4" Type="http://schemas.microsoft.com/office/2007/relationships/hdphoto" Target="../media/hdphoto3.wdp"/><Relationship Id="rId9" Type="http://schemas.openxmlformats.org/officeDocument/2006/relationships/image" Target="../media/image24.png"/><Relationship Id="rId14" Type="http://schemas.openxmlformats.org/officeDocument/2006/relationships/image" Target="../media/image29.png"/></Relationships>
</file>

<file path=ppt/slides/_rels/slide8.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7.png"/><Relationship Id="rId7" Type="http://schemas.openxmlformats.org/officeDocument/2006/relationships/image" Target="../media/image41.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40.png"/><Relationship Id="rId11" Type="http://schemas.openxmlformats.org/officeDocument/2006/relationships/image" Target="../media/image45.png"/><Relationship Id="rId5" Type="http://schemas.openxmlformats.org/officeDocument/2006/relationships/image" Target="../media/image39.png"/><Relationship Id="rId10" Type="http://schemas.openxmlformats.org/officeDocument/2006/relationships/image" Target="../media/image44.png"/><Relationship Id="rId4" Type="http://schemas.openxmlformats.org/officeDocument/2006/relationships/image" Target="../media/image38.png"/><Relationship Id="rId9" Type="http://schemas.openxmlformats.org/officeDocument/2006/relationships/image" Target="../media/image43.png"/></Relationships>
</file>

<file path=ppt/slides/_rels/slide11.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6.png"/><Relationship Id="rId1" Type="http://schemas.openxmlformats.org/officeDocument/2006/relationships/slideLayout" Target="../slideLayouts/slideLayout2.xml"/><Relationship Id="rId5" Type="http://schemas.openxmlformats.org/officeDocument/2006/relationships/image" Target="../media/image49.png"/><Relationship Id="rId4" Type="http://schemas.openxmlformats.org/officeDocument/2006/relationships/image" Target="../media/image48.png"/></Relationships>
</file>

<file path=ppt/slides/_rels/slide13.xml.rels><?xml version="1.0" encoding="UTF-8" standalone="yes"?>
<Relationships xmlns="http://schemas.openxmlformats.org/package/2006/relationships"><Relationship Id="rId8" Type="http://schemas.openxmlformats.org/officeDocument/2006/relationships/image" Target="../media/image55.jpeg"/><Relationship Id="rId3" Type="http://schemas.openxmlformats.org/officeDocument/2006/relationships/image" Target="../media/image50.png"/><Relationship Id="rId7" Type="http://schemas.openxmlformats.org/officeDocument/2006/relationships/image" Target="../media/image54.png"/><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image" Target="../media/image51.png"/></Relationships>
</file>

<file path=ppt/slides/_rels/slide14.xml.rels><?xml version="1.0" encoding="UTF-8" standalone="yes"?>
<Relationships xmlns="http://schemas.openxmlformats.org/package/2006/relationships"><Relationship Id="rId3" Type="http://schemas.openxmlformats.org/officeDocument/2006/relationships/image" Target="../media/image56.png"/><Relationship Id="rId7" Type="http://schemas.openxmlformats.org/officeDocument/2006/relationships/image" Target="../media/image60.jpe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59.png"/><Relationship Id="rId5" Type="http://schemas.openxmlformats.org/officeDocument/2006/relationships/image" Target="../media/image58.png"/><Relationship Id="rId4" Type="http://schemas.openxmlformats.org/officeDocument/2006/relationships/image" Target="../media/image57.png"/></Relationships>
</file>

<file path=ppt/slides/_rels/slide15.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62.png"/></Relationships>
</file>

<file path=ppt/slides/_rels/slide16.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8" Type="http://schemas.openxmlformats.org/officeDocument/2006/relationships/image" Target="../media/image52.png"/><Relationship Id="rId3" Type="http://schemas.openxmlformats.org/officeDocument/2006/relationships/diagramLayout" Target="../diagrams/layout1.xml"/><Relationship Id="rId7" Type="http://schemas.openxmlformats.org/officeDocument/2006/relationships/image" Target="../media/image73.png"/><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 Id="rId9" Type="http://schemas.openxmlformats.org/officeDocument/2006/relationships/image" Target="../media/image74.jpg"/></Relationships>
</file>

<file path=ppt/slides/_rels/slide18.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19.xml.rels><?xml version="1.0" encoding="UTF-8" standalone="yes"?>
<Relationships xmlns="http://schemas.openxmlformats.org/package/2006/relationships"><Relationship Id="rId8" Type="http://schemas.openxmlformats.org/officeDocument/2006/relationships/diagramQuickStyle" Target="../diagrams/quickStyle2.xml"/><Relationship Id="rId3" Type="http://schemas.openxmlformats.org/officeDocument/2006/relationships/image" Target="../media/image76.png"/><Relationship Id="rId7" Type="http://schemas.openxmlformats.org/officeDocument/2006/relationships/diagramLayout" Target="../diagrams/layout2.xml"/><Relationship Id="rId2" Type="http://schemas.openxmlformats.org/officeDocument/2006/relationships/image" Target="../media/image75.png"/><Relationship Id="rId1" Type="http://schemas.openxmlformats.org/officeDocument/2006/relationships/slideLayout" Target="../slideLayouts/slideLayout2.xml"/><Relationship Id="rId6" Type="http://schemas.openxmlformats.org/officeDocument/2006/relationships/diagramData" Target="../diagrams/data2.xml"/><Relationship Id="rId5" Type="http://schemas.openxmlformats.org/officeDocument/2006/relationships/image" Target="../media/image62.png"/><Relationship Id="rId10" Type="http://schemas.microsoft.com/office/2007/relationships/diagramDrawing" Target="../diagrams/drawing2.xml"/><Relationship Id="rId4" Type="http://schemas.openxmlformats.org/officeDocument/2006/relationships/image" Target="../media/image61.png"/><Relationship Id="rId9" Type="http://schemas.openxmlformats.org/officeDocument/2006/relationships/diagramColors" Target="../diagrams/colors2.xml"/></Relationships>
</file>

<file path=ppt/slides/_rels/slide20.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8" Type="http://schemas.openxmlformats.org/officeDocument/2006/relationships/diagramLayout" Target="../diagrams/layout4.xml"/><Relationship Id="rId3" Type="http://schemas.openxmlformats.org/officeDocument/2006/relationships/diagramLayout" Target="../diagrams/layout3.xml"/><Relationship Id="rId7" Type="http://schemas.openxmlformats.org/officeDocument/2006/relationships/diagramData" Target="../diagrams/data4.xml"/><Relationship Id="rId2" Type="http://schemas.openxmlformats.org/officeDocument/2006/relationships/diagramData" Target="../diagrams/data3.xml"/><Relationship Id="rId1" Type="http://schemas.openxmlformats.org/officeDocument/2006/relationships/slideLayout" Target="../slideLayouts/slideLayout19.xml"/><Relationship Id="rId6" Type="http://schemas.microsoft.com/office/2007/relationships/diagramDrawing" Target="../diagrams/drawing3.xml"/><Relationship Id="rId11" Type="http://schemas.microsoft.com/office/2007/relationships/diagramDrawing" Target="../diagrams/drawing4.xml"/><Relationship Id="rId5" Type="http://schemas.openxmlformats.org/officeDocument/2006/relationships/diagramColors" Target="../diagrams/colors3.xml"/><Relationship Id="rId10" Type="http://schemas.openxmlformats.org/officeDocument/2006/relationships/diagramColors" Target="../diagrams/colors4.xml"/><Relationship Id="rId4" Type="http://schemas.openxmlformats.org/officeDocument/2006/relationships/diagramQuickStyle" Target="../diagrams/quickStyle3.xml"/><Relationship Id="rId9" Type="http://schemas.openxmlformats.org/officeDocument/2006/relationships/diagramQuickStyle" Target="../diagrams/quickStyle4.xml"/></Relationships>
</file>

<file path=ppt/slides/_rels/slide2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63.xml"/></Relationships>
</file>

<file path=ppt/slides/_rels/slide23.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5.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jpeg"/><Relationship Id="rId1" Type="http://schemas.openxmlformats.org/officeDocument/2006/relationships/slideLayout" Target="../slideLayouts/slideLayout19.xml"/></Relationships>
</file>

<file path=ppt/slides/_rels/slide33.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1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9" name="TextBox 108">
            <a:extLst>
              <a:ext uri="{FF2B5EF4-FFF2-40B4-BE49-F238E27FC236}">
                <a16:creationId xmlns:a16="http://schemas.microsoft.com/office/drawing/2014/main" id="{9DDAD163-4641-4902-A9B6-4BEC82362BA5}"/>
              </a:ext>
            </a:extLst>
          </p:cNvPr>
          <p:cNvSpPr txBox="1"/>
          <p:nvPr/>
        </p:nvSpPr>
        <p:spPr>
          <a:xfrm>
            <a:off x="2138963" y="1706702"/>
            <a:ext cx="9782125" cy="2400657"/>
          </a:xfrm>
          <a:prstGeom prst="rect">
            <a:avLst/>
          </a:prstGeom>
          <a:noFill/>
        </p:spPr>
        <p:txBody>
          <a:bodyPr wrap="square" rtlCol="0" anchor="ctr">
            <a:spAutoFit/>
          </a:bodyPr>
          <a:lstStyle/>
          <a:p>
            <a:pPr algn="r"/>
            <a:r>
              <a:rPr lang="en-US" altLang="ko-KR" sz="5000" dirty="0">
                <a:latin typeface="Clarendon BT" panose="02040704040505020204" pitchFamily="18" charset="0"/>
                <a:cs typeface="Arial" pitchFamily="34" charset="0"/>
              </a:rPr>
              <a:t>USULAN KEBUTUHAN</a:t>
            </a:r>
            <a:r>
              <a:rPr lang="id-ID" altLang="ko-KR" sz="5000" dirty="0">
                <a:latin typeface="Clarendon BT" panose="02040704040505020204" pitchFamily="18" charset="0"/>
                <a:cs typeface="Arial" pitchFamily="34" charset="0"/>
              </a:rPr>
              <a:t> </a:t>
            </a:r>
            <a:r>
              <a:rPr lang="en-US" altLang="ko-KR" sz="5000" dirty="0">
                <a:latin typeface="Clarendon BT" panose="02040704040505020204" pitchFamily="18" charset="0"/>
                <a:cs typeface="Arial" pitchFamily="34" charset="0"/>
              </a:rPr>
              <a:t>ANGGARAN </a:t>
            </a:r>
            <a:endParaRPr lang="id-ID" altLang="ko-KR" sz="5000" dirty="0">
              <a:latin typeface="Clarendon BT" panose="02040704040505020204" pitchFamily="18" charset="0"/>
              <a:cs typeface="Arial" pitchFamily="34" charset="0"/>
            </a:endParaRPr>
          </a:p>
          <a:p>
            <a:pPr algn="r"/>
            <a:r>
              <a:rPr lang="en-US" altLang="ko-KR" sz="5000" dirty="0">
                <a:latin typeface="Clarendon BT" panose="02040704040505020204" pitchFamily="18" charset="0"/>
                <a:cs typeface="Arial" pitchFamily="34" charset="0"/>
              </a:rPr>
              <a:t>PEMILIHAN</a:t>
            </a:r>
            <a:r>
              <a:rPr lang="id-ID" altLang="ko-KR" sz="5000" dirty="0">
                <a:latin typeface="Clarendon BT" panose="02040704040505020204" pitchFamily="18" charset="0"/>
                <a:cs typeface="Arial" pitchFamily="34" charset="0"/>
              </a:rPr>
              <a:t> 2020</a:t>
            </a:r>
            <a:r>
              <a:rPr lang="en-US" altLang="ko-KR" sz="5000" dirty="0">
                <a:latin typeface="Clarendon BT" panose="02040704040505020204" pitchFamily="18" charset="0"/>
                <a:cs typeface="Arial" pitchFamily="34" charset="0"/>
              </a:rPr>
              <a:t> </a:t>
            </a:r>
            <a:endParaRPr lang="id-ID" altLang="ko-KR" sz="5000" dirty="0">
              <a:latin typeface="Clarendon BT" panose="02040704040505020204" pitchFamily="18" charset="0"/>
              <a:cs typeface="Arial" pitchFamily="34" charset="0"/>
            </a:endParaRPr>
          </a:p>
          <a:p>
            <a:pPr algn="r"/>
            <a:r>
              <a:rPr lang="en-US" altLang="ko-KR" sz="5000" dirty="0">
                <a:latin typeface="Clarendon BT" panose="02040704040505020204" pitchFamily="18" charset="0"/>
                <a:cs typeface="Arial" pitchFamily="34" charset="0"/>
              </a:rPr>
              <a:t>PADA MASA PANDEMI</a:t>
            </a:r>
            <a:endParaRPr lang="ko-KR" altLang="en-US" sz="5000" dirty="0">
              <a:latin typeface="Clarendon BT" panose="02040704040505020204" pitchFamily="18" charset="0"/>
              <a:cs typeface="Arial" pitchFamily="34" charset="0"/>
            </a:endParaRPr>
          </a:p>
        </p:txBody>
      </p:sp>
      <p:grpSp>
        <p:nvGrpSpPr>
          <p:cNvPr id="110" name="Group 109">
            <a:extLst>
              <a:ext uri="{FF2B5EF4-FFF2-40B4-BE49-F238E27FC236}">
                <a16:creationId xmlns:a16="http://schemas.microsoft.com/office/drawing/2014/main" id="{7F9F01AB-134C-4D29-A470-0FFA0B962CEB}"/>
              </a:ext>
            </a:extLst>
          </p:cNvPr>
          <p:cNvGrpSpPr/>
          <p:nvPr/>
        </p:nvGrpSpPr>
        <p:grpSpPr>
          <a:xfrm>
            <a:off x="2174470" y="746474"/>
            <a:ext cx="1678421" cy="1678421"/>
            <a:chOff x="7439070" y="1617445"/>
            <a:chExt cx="1618739" cy="1618739"/>
          </a:xfrm>
        </p:grpSpPr>
        <p:sp>
          <p:nvSpPr>
            <p:cNvPr id="111" name="Oval 110">
              <a:extLst>
                <a:ext uri="{FF2B5EF4-FFF2-40B4-BE49-F238E27FC236}">
                  <a16:creationId xmlns:a16="http://schemas.microsoft.com/office/drawing/2014/main" id="{2F07DDFD-7DEE-4CB1-93C3-122997C76454}"/>
                </a:ext>
              </a:extLst>
            </p:cNvPr>
            <p:cNvSpPr>
              <a:spLocks noChangeAspect="1"/>
            </p:cNvSpPr>
            <p:nvPr userDrawn="1"/>
          </p:nvSpPr>
          <p:spPr>
            <a:xfrm>
              <a:off x="7439070" y="1617445"/>
              <a:ext cx="1618739" cy="1618739"/>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27A37FB4-48B8-449D-A74D-7BBC7EF44C1F}"/>
                </a:ext>
              </a:extLst>
            </p:cNvPr>
            <p:cNvSpPr>
              <a:spLocks noChangeAspect="1"/>
            </p:cNvSpPr>
            <p:nvPr userDrawn="1"/>
          </p:nvSpPr>
          <p:spPr>
            <a:xfrm>
              <a:off x="7633319" y="1811694"/>
              <a:ext cx="1230242" cy="1230242"/>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Oval 112">
              <a:extLst>
                <a:ext uri="{FF2B5EF4-FFF2-40B4-BE49-F238E27FC236}">
                  <a16:creationId xmlns:a16="http://schemas.microsoft.com/office/drawing/2014/main" id="{F5201A7B-1C09-4043-8DBA-EA27A05BF962}"/>
                </a:ext>
              </a:extLst>
            </p:cNvPr>
            <p:cNvSpPr>
              <a:spLocks noChangeAspect="1"/>
            </p:cNvSpPr>
            <p:nvPr userDrawn="1"/>
          </p:nvSpPr>
          <p:spPr>
            <a:xfrm>
              <a:off x="7827567" y="2005942"/>
              <a:ext cx="841744" cy="841744"/>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Oval 113">
              <a:extLst>
                <a:ext uri="{FF2B5EF4-FFF2-40B4-BE49-F238E27FC236}">
                  <a16:creationId xmlns:a16="http://schemas.microsoft.com/office/drawing/2014/main" id="{5CC5B204-381C-44FA-92EF-9BA915CECAC4}"/>
                </a:ext>
              </a:extLst>
            </p:cNvPr>
            <p:cNvSpPr>
              <a:spLocks noChangeAspect="1"/>
            </p:cNvSpPr>
            <p:nvPr userDrawn="1"/>
          </p:nvSpPr>
          <p:spPr>
            <a:xfrm>
              <a:off x="7988750" y="2167125"/>
              <a:ext cx="519380" cy="519380"/>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8" name="TextBox 227">
            <a:extLst>
              <a:ext uri="{FF2B5EF4-FFF2-40B4-BE49-F238E27FC236}">
                <a16:creationId xmlns:a16="http://schemas.microsoft.com/office/drawing/2014/main" id="{3C6C48DD-5687-4EFA-B880-66A41E2A9363}"/>
              </a:ext>
            </a:extLst>
          </p:cNvPr>
          <p:cNvSpPr txBox="1"/>
          <p:nvPr/>
        </p:nvSpPr>
        <p:spPr>
          <a:xfrm>
            <a:off x="5811151" y="4119974"/>
            <a:ext cx="6042013" cy="707886"/>
          </a:xfrm>
          <a:prstGeom prst="rect">
            <a:avLst/>
          </a:prstGeom>
          <a:noFill/>
        </p:spPr>
        <p:txBody>
          <a:bodyPr wrap="square" rtlCol="0" anchor="ctr">
            <a:spAutoFit/>
          </a:bodyPr>
          <a:lstStyle/>
          <a:p>
            <a:pPr algn="r"/>
            <a:r>
              <a:rPr lang="en-US" altLang="ko-KR" sz="2000" dirty="0">
                <a:solidFill>
                  <a:schemeClr val="accent3">
                    <a:lumMod val="75000"/>
                  </a:schemeClr>
                </a:solidFill>
                <a:latin typeface="Arial Black" panose="020B0A04020102020204" pitchFamily="34" charset="0"/>
                <a:cs typeface="Arial" pitchFamily="34" charset="0"/>
              </a:rPr>
              <a:t>RAPAT DENGAR PENDAPAT DENGAN KOMISI II DPR RI DAN PEMERINTAH</a:t>
            </a:r>
            <a:endParaRPr lang="ko-KR" altLang="en-US" sz="2000" dirty="0">
              <a:solidFill>
                <a:schemeClr val="accent3">
                  <a:lumMod val="75000"/>
                </a:schemeClr>
              </a:solidFill>
              <a:latin typeface="Arial Black" panose="020B0A04020102020204" pitchFamily="34" charset="0"/>
              <a:cs typeface="Arial" pitchFamily="34" charset="0"/>
            </a:endParaRPr>
          </a:p>
        </p:txBody>
      </p:sp>
      <p:grpSp>
        <p:nvGrpSpPr>
          <p:cNvPr id="230" name="Group 229">
            <a:extLst>
              <a:ext uri="{FF2B5EF4-FFF2-40B4-BE49-F238E27FC236}">
                <a16:creationId xmlns:a16="http://schemas.microsoft.com/office/drawing/2014/main" id="{5564933A-A62E-46A1-B1B4-AFF934CFA551}"/>
              </a:ext>
            </a:extLst>
          </p:cNvPr>
          <p:cNvGrpSpPr/>
          <p:nvPr/>
        </p:nvGrpSpPr>
        <p:grpSpPr>
          <a:xfrm>
            <a:off x="3425908" y="0"/>
            <a:ext cx="875523" cy="875523"/>
            <a:chOff x="7439070" y="1617445"/>
            <a:chExt cx="1618739" cy="1618739"/>
          </a:xfrm>
        </p:grpSpPr>
        <p:sp>
          <p:nvSpPr>
            <p:cNvPr id="231" name="Oval 230">
              <a:extLst>
                <a:ext uri="{FF2B5EF4-FFF2-40B4-BE49-F238E27FC236}">
                  <a16:creationId xmlns:a16="http://schemas.microsoft.com/office/drawing/2014/main" id="{81F1CB3E-CB5D-4699-BF34-30C5171454F9}"/>
                </a:ext>
              </a:extLst>
            </p:cNvPr>
            <p:cNvSpPr>
              <a:spLocks noChangeAspect="1"/>
            </p:cNvSpPr>
            <p:nvPr userDrawn="1"/>
          </p:nvSpPr>
          <p:spPr>
            <a:xfrm>
              <a:off x="7439070" y="1617445"/>
              <a:ext cx="1618739" cy="1618739"/>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Oval 231">
              <a:extLst>
                <a:ext uri="{FF2B5EF4-FFF2-40B4-BE49-F238E27FC236}">
                  <a16:creationId xmlns:a16="http://schemas.microsoft.com/office/drawing/2014/main" id="{A02E7F1B-5DC3-499A-B43C-3C6F1D1BD71D}"/>
                </a:ext>
              </a:extLst>
            </p:cNvPr>
            <p:cNvSpPr>
              <a:spLocks noChangeAspect="1"/>
            </p:cNvSpPr>
            <p:nvPr userDrawn="1"/>
          </p:nvSpPr>
          <p:spPr>
            <a:xfrm>
              <a:off x="7633319" y="1811694"/>
              <a:ext cx="1230242" cy="1230242"/>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Oval 232">
              <a:extLst>
                <a:ext uri="{FF2B5EF4-FFF2-40B4-BE49-F238E27FC236}">
                  <a16:creationId xmlns:a16="http://schemas.microsoft.com/office/drawing/2014/main" id="{7633FAE2-52D0-454F-9A45-9A95796BC38B}"/>
                </a:ext>
              </a:extLst>
            </p:cNvPr>
            <p:cNvSpPr>
              <a:spLocks noChangeAspect="1"/>
            </p:cNvSpPr>
            <p:nvPr userDrawn="1"/>
          </p:nvSpPr>
          <p:spPr>
            <a:xfrm>
              <a:off x="7827568" y="2005943"/>
              <a:ext cx="841744" cy="841744"/>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Oval 233">
              <a:extLst>
                <a:ext uri="{FF2B5EF4-FFF2-40B4-BE49-F238E27FC236}">
                  <a16:creationId xmlns:a16="http://schemas.microsoft.com/office/drawing/2014/main" id="{FC0EB566-40F9-43C0-91F9-3CE09CBD0E77}"/>
                </a:ext>
              </a:extLst>
            </p:cNvPr>
            <p:cNvSpPr>
              <a:spLocks noChangeAspect="1"/>
            </p:cNvSpPr>
            <p:nvPr userDrawn="1"/>
          </p:nvSpPr>
          <p:spPr>
            <a:xfrm>
              <a:off x="7988750" y="2167125"/>
              <a:ext cx="519380" cy="519380"/>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5" name="Group 234">
            <a:extLst>
              <a:ext uri="{FF2B5EF4-FFF2-40B4-BE49-F238E27FC236}">
                <a16:creationId xmlns:a16="http://schemas.microsoft.com/office/drawing/2014/main" id="{E3236D8D-FEAD-4D8B-BDC1-135B87481044}"/>
              </a:ext>
            </a:extLst>
          </p:cNvPr>
          <p:cNvGrpSpPr/>
          <p:nvPr/>
        </p:nvGrpSpPr>
        <p:grpSpPr>
          <a:xfrm>
            <a:off x="9651766" y="979073"/>
            <a:ext cx="582212" cy="582212"/>
            <a:chOff x="7439070" y="1617445"/>
            <a:chExt cx="1618739" cy="1618739"/>
          </a:xfrm>
        </p:grpSpPr>
        <p:sp>
          <p:nvSpPr>
            <p:cNvPr id="236" name="Oval 235">
              <a:extLst>
                <a:ext uri="{FF2B5EF4-FFF2-40B4-BE49-F238E27FC236}">
                  <a16:creationId xmlns:a16="http://schemas.microsoft.com/office/drawing/2014/main" id="{2ABCAAF8-E7FB-42AA-9792-03EDF537F430}"/>
                </a:ext>
              </a:extLst>
            </p:cNvPr>
            <p:cNvSpPr>
              <a:spLocks noChangeAspect="1"/>
            </p:cNvSpPr>
            <p:nvPr userDrawn="1"/>
          </p:nvSpPr>
          <p:spPr>
            <a:xfrm>
              <a:off x="7439070" y="1617445"/>
              <a:ext cx="1618739" cy="1618739"/>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Oval 236">
              <a:extLst>
                <a:ext uri="{FF2B5EF4-FFF2-40B4-BE49-F238E27FC236}">
                  <a16:creationId xmlns:a16="http://schemas.microsoft.com/office/drawing/2014/main" id="{F84B740D-2278-432B-AA04-A3C97E301A85}"/>
                </a:ext>
              </a:extLst>
            </p:cNvPr>
            <p:cNvSpPr>
              <a:spLocks noChangeAspect="1"/>
            </p:cNvSpPr>
            <p:nvPr userDrawn="1"/>
          </p:nvSpPr>
          <p:spPr>
            <a:xfrm>
              <a:off x="7633319" y="1811694"/>
              <a:ext cx="1230242" cy="1230242"/>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Oval 237">
              <a:extLst>
                <a:ext uri="{FF2B5EF4-FFF2-40B4-BE49-F238E27FC236}">
                  <a16:creationId xmlns:a16="http://schemas.microsoft.com/office/drawing/2014/main" id="{2B77BDEE-3A79-41D2-9AE3-EDFAB1689778}"/>
                </a:ext>
              </a:extLst>
            </p:cNvPr>
            <p:cNvSpPr>
              <a:spLocks noChangeAspect="1"/>
            </p:cNvSpPr>
            <p:nvPr userDrawn="1"/>
          </p:nvSpPr>
          <p:spPr>
            <a:xfrm>
              <a:off x="7827567" y="2005942"/>
              <a:ext cx="841744" cy="841744"/>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Oval 238">
              <a:extLst>
                <a:ext uri="{FF2B5EF4-FFF2-40B4-BE49-F238E27FC236}">
                  <a16:creationId xmlns:a16="http://schemas.microsoft.com/office/drawing/2014/main" id="{146FF0D8-3045-471C-903B-6E704B5E0B66}"/>
                </a:ext>
              </a:extLst>
            </p:cNvPr>
            <p:cNvSpPr>
              <a:spLocks noChangeAspect="1"/>
            </p:cNvSpPr>
            <p:nvPr userDrawn="1"/>
          </p:nvSpPr>
          <p:spPr>
            <a:xfrm>
              <a:off x="7988750" y="2167125"/>
              <a:ext cx="519380" cy="519380"/>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0" name="Group 239">
            <a:extLst>
              <a:ext uri="{FF2B5EF4-FFF2-40B4-BE49-F238E27FC236}">
                <a16:creationId xmlns:a16="http://schemas.microsoft.com/office/drawing/2014/main" id="{AE788107-F2FE-4638-BBF7-B0FF54B3C09A}"/>
              </a:ext>
            </a:extLst>
          </p:cNvPr>
          <p:cNvGrpSpPr/>
          <p:nvPr/>
        </p:nvGrpSpPr>
        <p:grpSpPr>
          <a:xfrm>
            <a:off x="6870718" y="1071079"/>
            <a:ext cx="1202676" cy="1202676"/>
            <a:chOff x="7439070" y="1617445"/>
            <a:chExt cx="1618739" cy="1618739"/>
          </a:xfrm>
        </p:grpSpPr>
        <p:sp>
          <p:nvSpPr>
            <p:cNvPr id="241" name="Oval 240">
              <a:extLst>
                <a:ext uri="{FF2B5EF4-FFF2-40B4-BE49-F238E27FC236}">
                  <a16:creationId xmlns:a16="http://schemas.microsoft.com/office/drawing/2014/main" id="{336BC3CE-1C87-44A9-94B9-5EFBF4B54B98}"/>
                </a:ext>
              </a:extLst>
            </p:cNvPr>
            <p:cNvSpPr>
              <a:spLocks noChangeAspect="1"/>
            </p:cNvSpPr>
            <p:nvPr userDrawn="1"/>
          </p:nvSpPr>
          <p:spPr>
            <a:xfrm>
              <a:off x="7439070" y="1617445"/>
              <a:ext cx="1618739" cy="1618739"/>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Oval 241">
              <a:extLst>
                <a:ext uri="{FF2B5EF4-FFF2-40B4-BE49-F238E27FC236}">
                  <a16:creationId xmlns:a16="http://schemas.microsoft.com/office/drawing/2014/main" id="{650A3816-2341-484F-86D9-DEA30739358F}"/>
                </a:ext>
              </a:extLst>
            </p:cNvPr>
            <p:cNvSpPr>
              <a:spLocks noChangeAspect="1"/>
            </p:cNvSpPr>
            <p:nvPr userDrawn="1"/>
          </p:nvSpPr>
          <p:spPr>
            <a:xfrm>
              <a:off x="7633319" y="1811694"/>
              <a:ext cx="1230242" cy="1230242"/>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Oval 242">
              <a:extLst>
                <a:ext uri="{FF2B5EF4-FFF2-40B4-BE49-F238E27FC236}">
                  <a16:creationId xmlns:a16="http://schemas.microsoft.com/office/drawing/2014/main" id="{B4B453D6-093B-4F83-85A0-F2810FFA58E1}"/>
                </a:ext>
              </a:extLst>
            </p:cNvPr>
            <p:cNvSpPr>
              <a:spLocks noChangeAspect="1"/>
            </p:cNvSpPr>
            <p:nvPr userDrawn="1"/>
          </p:nvSpPr>
          <p:spPr>
            <a:xfrm>
              <a:off x="7827567" y="2005942"/>
              <a:ext cx="841744" cy="841744"/>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Oval 243">
              <a:extLst>
                <a:ext uri="{FF2B5EF4-FFF2-40B4-BE49-F238E27FC236}">
                  <a16:creationId xmlns:a16="http://schemas.microsoft.com/office/drawing/2014/main" id="{B09D24F9-A8FB-4E38-AA6F-63739B3AFC40}"/>
                </a:ext>
              </a:extLst>
            </p:cNvPr>
            <p:cNvSpPr>
              <a:spLocks noChangeAspect="1"/>
            </p:cNvSpPr>
            <p:nvPr userDrawn="1"/>
          </p:nvSpPr>
          <p:spPr>
            <a:xfrm>
              <a:off x="7988750" y="2167125"/>
              <a:ext cx="519380" cy="519380"/>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5" name="Group 244">
            <a:extLst>
              <a:ext uri="{FF2B5EF4-FFF2-40B4-BE49-F238E27FC236}">
                <a16:creationId xmlns:a16="http://schemas.microsoft.com/office/drawing/2014/main" id="{2852EDB6-B41D-4EB9-9638-B261A9377E65}"/>
              </a:ext>
            </a:extLst>
          </p:cNvPr>
          <p:cNvGrpSpPr/>
          <p:nvPr/>
        </p:nvGrpSpPr>
        <p:grpSpPr>
          <a:xfrm>
            <a:off x="113755" y="2331863"/>
            <a:ext cx="1305034" cy="1305034"/>
            <a:chOff x="7439070" y="1617445"/>
            <a:chExt cx="1618739" cy="1618739"/>
          </a:xfrm>
        </p:grpSpPr>
        <p:sp>
          <p:nvSpPr>
            <p:cNvPr id="246" name="Oval 245">
              <a:extLst>
                <a:ext uri="{FF2B5EF4-FFF2-40B4-BE49-F238E27FC236}">
                  <a16:creationId xmlns:a16="http://schemas.microsoft.com/office/drawing/2014/main" id="{EE56F315-8908-4C86-B9CE-4C0DF9E18B62}"/>
                </a:ext>
              </a:extLst>
            </p:cNvPr>
            <p:cNvSpPr>
              <a:spLocks noChangeAspect="1"/>
            </p:cNvSpPr>
            <p:nvPr userDrawn="1"/>
          </p:nvSpPr>
          <p:spPr>
            <a:xfrm>
              <a:off x="7439070" y="1617445"/>
              <a:ext cx="1618739" cy="1618739"/>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Oval 246">
              <a:extLst>
                <a:ext uri="{FF2B5EF4-FFF2-40B4-BE49-F238E27FC236}">
                  <a16:creationId xmlns:a16="http://schemas.microsoft.com/office/drawing/2014/main" id="{4E98C787-2C63-4A24-832A-F0704B984460}"/>
                </a:ext>
              </a:extLst>
            </p:cNvPr>
            <p:cNvSpPr>
              <a:spLocks noChangeAspect="1"/>
            </p:cNvSpPr>
            <p:nvPr userDrawn="1"/>
          </p:nvSpPr>
          <p:spPr>
            <a:xfrm>
              <a:off x="7633319" y="1811694"/>
              <a:ext cx="1230242" cy="1230242"/>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Oval 247">
              <a:extLst>
                <a:ext uri="{FF2B5EF4-FFF2-40B4-BE49-F238E27FC236}">
                  <a16:creationId xmlns:a16="http://schemas.microsoft.com/office/drawing/2014/main" id="{F49DF339-32B1-4C63-B970-F2B29CE6D129}"/>
                </a:ext>
              </a:extLst>
            </p:cNvPr>
            <p:cNvSpPr>
              <a:spLocks noChangeAspect="1"/>
            </p:cNvSpPr>
            <p:nvPr userDrawn="1"/>
          </p:nvSpPr>
          <p:spPr>
            <a:xfrm>
              <a:off x="7827567" y="2005942"/>
              <a:ext cx="841744" cy="841744"/>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Oval 248">
              <a:extLst>
                <a:ext uri="{FF2B5EF4-FFF2-40B4-BE49-F238E27FC236}">
                  <a16:creationId xmlns:a16="http://schemas.microsoft.com/office/drawing/2014/main" id="{287E81AA-27FE-41E5-BA7C-8733987F276D}"/>
                </a:ext>
              </a:extLst>
            </p:cNvPr>
            <p:cNvSpPr>
              <a:spLocks noChangeAspect="1"/>
            </p:cNvSpPr>
            <p:nvPr userDrawn="1"/>
          </p:nvSpPr>
          <p:spPr>
            <a:xfrm>
              <a:off x="7988750" y="2167125"/>
              <a:ext cx="519380" cy="519380"/>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0" name="Group 249">
            <a:extLst>
              <a:ext uri="{FF2B5EF4-FFF2-40B4-BE49-F238E27FC236}">
                <a16:creationId xmlns:a16="http://schemas.microsoft.com/office/drawing/2014/main" id="{325C5D8E-A6AE-4F79-B64B-62A413567318}"/>
              </a:ext>
            </a:extLst>
          </p:cNvPr>
          <p:cNvGrpSpPr/>
          <p:nvPr/>
        </p:nvGrpSpPr>
        <p:grpSpPr>
          <a:xfrm>
            <a:off x="5516039" y="-153441"/>
            <a:ext cx="1762897" cy="1762897"/>
            <a:chOff x="7439070" y="1617445"/>
            <a:chExt cx="1618739" cy="1618739"/>
          </a:xfrm>
        </p:grpSpPr>
        <p:sp>
          <p:nvSpPr>
            <p:cNvPr id="251" name="Oval 250">
              <a:extLst>
                <a:ext uri="{FF2B5EF4-FFF2-40B4-BE49-F238E27FC236}">
                  <a16:creationId xmlns:a16="http://schemas.microsoft.com/office/drawing/2014/main" id="{28FC330F-CE5D-41A4-AED4-BD1C3B6BA173}"/>
                </a:ext>
              </a:extLst>
            </p:cNvPr>
            <p:cNvSpPr>
              <a:spLocks noChangeAspect="1"/>
            </p:cNvSpPr>
            <p:nvPr userDrawn="1"/>
          </p:nvSpPr>
          <p:spPr>
            <a:xfrm>
              <a:off x="7439070" y="1617445"/>
              <a:ext cx="1618739" cy="1618739"/>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Oval 251">
              <a:extLst>
                <a:ext uri="{FF2B5EF4-FFF2-40B4-BE49-F238E27FC236}">
                  <a16:creationId xmlns:a16="http://schemas.microsoft.com/office/drawing/2014/main" id="{395FD4E5-7EC4-48B0-AE26-AFDAC5CC292C}"/>
                </a:ext>
              </a:extLst>
            </p:cNvPr>
            <p:cNvSpPr>
              <a:spLocks noChangeAspect="1"/>
            </p:cNvSpPr>
            <p:nvPr userDrawn="1"/>
          </p:nvSpPr>
          <p:spPr>
            <a:xfrm>
              <a:off x="7633319" y="1811694"/>
              <a:ext cx="1230242" cy="1230242"/>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Oval 252">
              <a:extLst>
                <a:ext uri="{FF2B5EF4-FFF2-40B4-BE49-F238E27FC236}">
                  <a16:creationId xmlns:a16="http://schemas.microsoft.com/office/drawing/2014/main" id="{D234A89E-C33D-4B19-B615-ECCDB007AE65}"/>
                </a:ext>
              </a:extLst>
            </p:cNvPr>
            <p:cNvSpPr>
              <a:spLocks noChangeAspect="1"/>
            </p:cNvSpPr>
            <p:nvPr userDrawn="1"/>
          </p:nvSpPr>
          <p:spPr>
            <a:xfrm>
              <a:off x="7827567" y="2005942"/>
              <a:ext cx="841744" cy="841744"/>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Oval 253">
              <a:extLst>
                <a:ext uri="{FF2B5EF4-FFF2-40B4-BE49-F238E27FC236}">
                  <a16:creationId xmlns:a16="http://schemas.microsoft.com/office/drawing/2014/main" id="{B58C09C7-7827-4A57-9558-73610636F250}"/>
                </a:ext>
              </a:extLst>
            </p:cNvPr>
            <p:cNvSpPr>
              <a:spLocks noChangeAspect="1"/>
            </p:cNvSpPr>
            <p:nvPr userDrawn="1"/>
          </p:nvSpPr>
          <p:spPr>
            <a:xfrm>
              <a:off x="7988750" y="2167125"/>
              <a:ext cx="519380" cy="519380"/>
            </a:xfrm>
            <a:prstGeom prst="ellipse">
              <a:avLst/>
            </a:prstGeom>
            <a:solidFill>
              <a:schemeClr val="accent3">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5" name="Freeform: Shape 254">
            <a:extLst>
              <a:ext uri="{FF2B5EF4-FFF2-40B4-BE49-F238E27FC236}">
                <a16:creationId xmlns:a16="http://schemas.microsoft.com/office/drawing/2014/main" id="{9596295B-9B91-4710-BEAF-AECDDC3B4701}"/>
              </a:ext>
            </a:extLst>
          </p:cNvPr>
          <p:cNvSpPr/>
          <p:nvPr/>
        </p:nvSpPr>
        <p:spPr>
          <a:xfrm>
            <a:off x="8992626" y="326310"/>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8EB827D-BB7F-4B7C-A9DA-F3C7D6E415A2}"/>
              </a:ext>
            </a:extLst>
          </p:cNvPr>
          <p:cNvSpPr/>
          <p:nvPr/>
        </p:nvSpPr>
        <p:spPr>
          <a:xfrm>
            <a:off x="53102" y="2066442"/>
            <a:ext cx="711283" cy="69227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B95F5E6B-20F7-4DFC-B6EB-42722589F0D9}"/>
              </a:ext>
            </a:extLst>
          </p:cNvPr>
          <p:cNvSpPr/>
          <p:nvPr/>
        </p:nvSpPr>
        <p:spPr>
          <a:xfrm>
            <a:off x="7711835" y="1090335"/>
            <a:ext cx="439993" cy="42823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C654C8C8-6CBE-4263-84BF-431BCF55E1CD}"/>
              </a:ext>
            </a:extLst>
          </p:cNvPr>
          <p:cNvSpPr/>
          <p:nvPr/>
        </p:nvSpPr>
        <p:spPr>
          <a:xfrm>
            <a:off x="1228738" y="5309551"/>
            <a:ext cx="439993" cy="42823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bg1">
              <a:alpha val="70000"/>
            </a:schemeClr>
          </a:solidFill>
          <a:ln w="952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B00505C9-F649-4DF4-AA56-D6EDF5433BCB}"/>
              </a:ext>
            </a:extLst>
          </p:cNvPr>
          <p:cNvSpPr/>
          <p:nvPr/>
        </p:nvSpPr>
        <p:spPr>
          <a:xfrm>
            <a:off x="5607071" y="5683343"/>
            <a:ext cx="375616" cy="365578"/>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8282E662-CB50-4073-A32E-CA03C56A3187}"/>
              </a:ext>
            </a:extLst>
          </p:cNvPr>
          <p:cNvSpPr/>
          <p:nvPr/>
        </p:nvSpPr>
        <p:spPr>
          <a:xfrm>
            <a:off x="10309137" y="5601232"/>
            <a:ext cx="431822" cy="42028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10E2C84D-8D0B-4B20-A724-9A8A6FD3F3EC}"/>
              </a:ext>
            </a:extLst>
          </p:cNvPr>
          <p:cNvSpPr/>
          <p:nvPr/>
        </p:nvSpPr>
        <p:spPr>
          <a:xfrm>
            <a:off x="8040320" y="6113978"/>
            <a:ext cx="431822" cy="42028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58457161-F78D-4F46-8432-DC31159C312D}"/>
              </a:ext>
            </a:extLst>
          </p:cNvPr>
          <p:cNvSpPr/>
          <p:nvPr/>
        </p:nvSpPr>
        <p:spPr>
          <a:xfrm>
            <a:off x="3352902" y="5380815"/>
            <a:ext cx="431822" cy="42028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835EEB8B-D3C7-4F67-AF68-CFEA94E8A0FA}"/>
              </a:ext>
            </a:extLst>
          </p:cNvPr>
          <p:cNvSpPr/>
          <p:nvPr/>
        </p:nvSpPr>
        <p:spPr>
          <a:xfrm>
            <a:off x="2472150" y="5923247"/>
            <a:ext cx="538450" cy="52406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7D392263-FCA8-4D4C-8357-65D2261AE0E3}"/>
              </a:ext>
            </a:extLst>
          </p:cNvPr>
          <p:cNvSpPr/>
          <p:nvPr/>
        </p:nvSpPr>
        <p:spPr>
          <a:xfrm>
            <a:off x="332876" y="6237043"/>
            <a:ext cx="538450" cy="52406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ACFCE545-C732-422B-BF1E-0CF54398F77F}"/>
              </a:ext>
            </a:extLst>
          </p:cNvPr>
          <p:cNvSpPr/>
          <p:nvPr/>
        </p:nvSpPr>
        <p:spPr>
          <a:xfrm>
            <a:off x="6614210" y="5452826"/>
            <a:ext cx="538450" cy="52406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A0678A2D-0D0B-4D94-BDA7-006D4769180E}"/>
              </a:ext>
            </a:extLst>
          </p:cNvPr>
          <p:cNvSpPr/>
          <p:nvPr/>
        </p:nvSpPr>
        <p:spPr>
          <a:xfrm>
            <a:off x="8995174" y="5516142"/>
            <a:ext cx="538450" cy="52406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464EE9BE-38A0-4C6B-BCFB-A12B72171DED}"/>
              </a:ext>
            </a:extLst>
          </p:cNvPr>
          <p:cNvSpPr/>
          <p:nvPr/>
        </p:nvSpPr>
        <p:spPr>
          <a:xfrm>
            <a:off x="5828643" y="4323859"/>
            <a:ext cx="575521" cy="51730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1EEC2908-5512-4DB5-8551-8207E764D3EF}"/>
              </a:ext>
            </a:extLst>
          </p:cNvPr>
          <p:cNvSpPr/>
          <p:nvPr/>
        </p:nvSpPr>
        <p:spPr>
          <a:xfrm>
            <a:off x="11072913" y="304163"/>
            <a:ext cx="575521" cy="51730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grpSp>
        <p:nvGrpSpPr>
          <p:cNvPr id="115" name="Group 114">
            <a:extLst>
              <a:ext uri="{FF2B5EF4-FFF2-40B4-BE49-F238E27FC236}">
                <a16:creationId xmlns:a16="http://schemas.microsoft.com/office/drawing/2014/main" id="{A17AD72D-0642-4FEB-AFE4-C3FFD14AD03C}"/>
              </a:ext>
            </a:extLst>
          </p:cNvPr>
          <p:cNvGrpSpPr/>
          <p:nvPr/>
        </p:nvGrpSpPr>
        <p:grpSpPr>
          <a:xfrm>
            <a:off x="-600828" y="1516234"/>
            <a:ext cx="3895362" cy="4251977"/>
            <a:chOff x="1429324" y="1083375"/>
            <a:chExt cx="3811472" cy="4015695"/>
          </a:xfrm>
        </p:grpSpPr>
        <p:grpSp>
          <p:nvGrpSpPr>
            <p:cNvPr id="116" name="Group 115">
              <a:extLst>
                <a:ext uri="{FF2B5EF4-FFF2-40B4-BE49-F238E27FC236}">
                  <a16:creationId xmlns:a16="http://schemas.microsoft.com/office/drawing/2014/main" id="{434EAA77-7823-4747-8D07-5F97D50BF711}"/>
                </a:ext>
              </a:extLst>
            </p:cNvPr>
            <p:cNvGrpSpPr/>
            <p:nvPr/>
          </p:nvGrpSpPr>
          <p:grpSpPr>
            <a:xfrm>
              <a:off x="1429324" y="1083375"/>
              <a:ext cx="3811472" cy="3809512"/>
              <a:chOff x="4574848" y="1897856"/>
              <a:chExt cx="3028217" cy="3026664"/>
            </a:xfrm>
          </p:grpSpPr>
          <p:sp>
            <p:nvSpPr>
              <p:cNvPr id="125" name="Freeform: Shape 124">
                <a:extLst>
                  <a:ext uri="{FF2B5EF4-FFF2-40B4-BE49-F238E27FC236}">
                    <a16:creationId xmlns:a16="http://schemas.microsoft.com/office/drawing/2014/main" id="{CB2AFE3C-5909-43DA-B162-EEE58D005C11}"/>
                  </a:ext>
                </a:extLst>
              </p:cNvPr>
              <p:cNvSpPr/>
              <p:nvPr/>
            </p:nvSpPr>
            <p:spPr>
              <a:xfrm>
                <a:off x="4575620" y="1897856"/>
                <a:ext cx="3026663" cy="3026664"/>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3"/>
              </a:solidFill>
              <a:ln w="9525" cap="flat">
                <a:noFill/>
                <a:prstDash val="solid"/>
                <a:miter/>
              </a:ln>
              <a:effectLst>
                <a:outerShdw blurRad="63500" sx="102000" sy="102000" algn="ctr" rotWithShape="0">
                  <a:prstClr val="black">
                    <a:alpha val="40000"/>
                  </a:prstClr>
                </a:outerShdw>
              </a:effectLst>
            </p:spPr>
            <p:txBody>
              <a:bodyPr rtlCol="0" anchor="ctr"/>
              <a:lstStyle/>
              <a:p>
                <a:endParaRPr lang="en-US"/>
              </a:p>
            </p:txBody>
          </p:sp>
          <p:sp>
            <p:nvSpPr>
              <p:cNvPr id="126" name="Freeform: Shape 125">
                <a:extLst>
                  <a:ext uri="{FF2B5EF4-FFF2-40B4-BE49-F238E27FC236}">
                    <a16:creationId xmlns:a16="http://schemas.microsoft.com/office/drawing/2014/main" id="{052BE381-D526-428B-88C0-7918CCEEFC78}"/>
                  </a:ext>
                </a:extLst>
              </p:cNvPr>
              <p:cNvSpPr/>
              <p:nvPr/>
            </p:nvSpPr>
            <p:spPr>
              <a:xfrm rot="312978">
                <a:off x="4574848" y="1907000"/>
                <a:ext cx="3028217" cy="2962327"/>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accent3">
                  <a:lumMod val="75000"/>
                </a:schemeClr>
              </a:solidFill>
              <a:ln w="9525" cap="flat">
                <a:noFill/>
                <a:prstDash val="solid"/>
                <a:miter/>
              </a:ln>
            </p:spPr>
            <p:txBody>
              <a:bodyPr rtlCol="0" anchor="ctr"/>
              <a:lstStyle/>
              <a:p>
                <a:endParaRPr lang="en-US" dirty="0"/>
              </a:p>
            </p:txBody>
          </p:sp>
        </p:grpSp>
        <p:grpSp>
          <p:nvGrpSpPr>
            <p:cNvPr id="117" name="Group 116">
              <a:extLst>
                <a:ext uri="{FF2B5EF4-FFF2-40B4-BE49-F238E27FC236}">
                  <a16:creationId xmlns:a16="http://schemas.microsoft.com/office/drawing/2014/main" id="{347EC14B-ADF7-4FF8-AE8D-5967FD14003E}"/>
                </a:ext>
              </a:extLst>
            </p:cNvPr>
            <p:cNvGrpSpPr/>
            <p:nvPr userDrawn="1"/>
          </p:nvGrpSpPr>
          <p:grpSpPr>
            <a:xfrm>
              <a:off x="1443878" y="1738373"/>
              <a:ext cx="3796009" cy="3360697"/>
              <a:chOff x="2168418" y="1472597"/>
              <a:chExt cx="3796009" cy="3360697"/>
            </a:xfrm>
          </p:grpSpPr>
          <p:sp>
            <p:nvSpPr>
              <p:cNvPr id="118" name="Freeform: Shape 117">
                <a:extLst>
                  <a:ext uri="{FF2B5EF4-FFF2-40B4-BE49-F238E27FC236}">
                    <a16:creationId xmlns:a16="http://schemas.microsoft.com/office/drawing/2014/main" id="{2BD13752-7A3C-4327-8D79-466184634C7B}"/>
                  </a:ext>
                </a:extLst>
              </p:cNvPr>
              <p:cNvSpPr/>
              <p:nvPr userDrawn="1"/>
            </p:nvSpPr>
            <p:spPr>
              <a:xfrm rot="959120">
                <a:off x="3486219" y="2253691"/>
                <a:ext cx="2249840" cy="2579603"/>
              </a:xfrm>
              <a:custGeom>
                <a:avLst/>
                <a:gdLst>
                  <a:gd name="connsiteX0" fmla="*/ 1357872 w 1360796"/>
                  <a:gd name="connsiteY0" fmla="*/ 727457 h 1458352"/>
                  <a:gd name="connsiteX1" fmla="*/ 1299864 w 1360796"/>
                  <a:gd name="connsiteY1" fmla="*/ 529045 h 1458352"/>
                  <a:gd name="connsiteX2" fmla="*/ 1197107 w 1360796"/>
                  <a:gd name="connsiteY2" fmla="*/ 374672 h 1458352"/>
                  <a:gd name="connsiteX3" fmla="*/ 1075408 w 1360796"/>
                  <a:gd name="connsiteY3" fmla="*/ 243976 h 1458352"/>
                  <a:gd name="connsiteX4" fmla="*/ 928375 w 1360796"/>
                  <a:gd name="connsiteY4" fmla="*/ 85105 h 1458352"/>
                  <a:gd name="connsiteX5" fmla="*/ 844795 w 1360796"/>
                  <a:gd name="connsiteY5" fmla="*/ 30648 h 1458352"/>
                  <a:gd name="connsiteX6" fmla="*/ 773528 w 1360796"/>
                  <a:gd name="connsiteY6" fmla="*/ 9102 h 1458352"/>
                  <a:gd name="connsiteX7" fmla="*/ 491064 w 1360796"/>
                  <a:gd name="connsiteY7" fmla="*/ 69005 h 1458352"/>
                  <a:gd name="connsiteX8" fmla="*/ 300228 w 1360796"/>
                  <a:gd name="connsiteY8" fmla="*/ 222667 h 1458352"/>
                  <a:gd name="connsiteX9" fmla="*/ 199365 w 1360796"/>
                  <a:gd name="connsiteY9" fmla="*/ 310271 h 1458352"/>
                  <a:gd name="connsiteX10" fmla="*/ 53753 w 1360796"/>
                  <a:gd name="connsiteY10" fmla="*/ 535438 h 1458352"/>
                  <a:gd name="connsiteX11" fmla="*/ 6 w 1360796"/>
                  <a:gd name="connsiteY11" fmla="*/ 743557 h 1458352"/>
                  <a:gd name="connsiteX12" fmla="*/ 21079 w 1360796"/>
                  <a:gd name="connsiteY12" fmla="*/ 930841 h 1458352"/>
                  <a:gd name="connsiteX13" fmla="*/ 134254 w 1360796"/>
                  <a:gd name="connsiteY13" fmla="*/ 1143459 h 1458352"/>
                  <a:gd name="connsiteX14" fmla="*/ 139226 w 1360796"/>
                  <a:gd name="connsiteY14" fmla="*/ 1148431 h 1458352"/>
                  <a:gd name="connsiteX15" fmla="*/ 274421 w 1360796"/>
                  <a:gd name="connsiteY15" fmla="*/ 1290492 h 1458352"/>
                  <a:gd name="connsiteX16" fmla="*/ 488222 w 1360796"/>
                  <a:gd name="connsiteY16" fmla="*/ 1421188 h 1458352"/>
                  <a:gd name="connsiteX17" fmla="*/ 724754 w 1360796"/>
                  <a:gd name="connsiteY17" fmla="*/ 1455282 h 1458352"/>
                  <a:gd name="connsiteX18" fmla="*/ 954182 w 1360796"/>
                  <a:gd name="connsiteY18" fmla="*/ 1377386 h 1458352"/>
                  <a:gd name="connsiteX19" fmla="*/ 1126550 w 1360796"/>
                  <a:gd name="connsiteY19" fmla="*/ 1236509 h 1458352"/>
                  <a:gd name="connsiteX20" fmla="*/ 1264349 w 1360796"/>
                  <a:gd name="connsiteY20" fmla="*/ 1063904 h 1458352"/>
                  <a:gd name="connsiteX21" fmla="*/ 1324251 w 1360796"/>
                  <a:gd name="connsiteY21" fmla="*/ 963278 h 1458352"/>
                  <a:gd name="connsiteX22" fmla="*/ 1350296 w 1360796"/>
                  <a:gd name="connsiteY22" fmla="*/ 900298 h 1458352"/>
                  <a:gd name="connsiteX23" fmla="*/ 1357872 w 1360796"/>
                  <a:gd name="connsiteY23" fmla="*/ 727457 h 145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0796" h="1458352">
                    <a:moveTo>
                      <a:pt x="1357872" y="727457"/>
                    </a:moveTo>
                    <a:cubicBezTo>
                      <a:pt x="1353610" y="667081"/>
                      <a:pt x="1324488" y="596051"/>
                      <a:pt x="1299864" y="529045"/>
                    </a:cubicBezTo>
                    <a:cubicBezTo>
                      <a:pt x="1278318" y="469853"/>
                      <a:pt x="1242803" y="419185"/>
                      <a:pt x="1197107" y="374672"/>
                    </a:cubicBezTo>
                    <a:cubicBezTo>
                      <a:pt x="1154488" y="333238"/>
                      <a:pt x="1115658" y="287778"/>
                      <a:pt x="1075408" y="243976"/>
                    </a:cubicBezTo>
                    <a:cubicBezTo>
                      <a:pt x="1026633" y="190703"/>
                      <a:pt x="979516" y="136010"/>
                      <a:pt x="928375" y="85105"/>
                    </a:cubicBezTo>
                    <a:cubicBezTo>
                      <a:pt x="903987" y="60954"/>
                      <a:pt x="876049" y="43433"/>
                      <a:pt x="844795" y="30648"/>
                    </a:cubicBezTo>
                    <a:cubicBezTo>
                      <a:pt x="821829" y="21177"/>
                      <a:pt x="797915" y="14074"/>
                      <a:pt x="773528" y="9102"/>
                    </a:cubicBezTo>
                    <a:cubicBezTo>
                      <a:pt x="670771" y="-11497"/>
                      <a:pt x="575827" y="578"/>
                      <a:pt x="491064" y="69005"/>
                    </a:cubicBezTo>
                    <a:cubicBezTo>
                      <a:pt x="427610" y="120383"/>
                      <a:pt x="363682" y="171052"/>
                      <a:pt x="300228" y="222667"/>
                    </a:cubicBezTo>
                    <a:cubicBezTo>
                      <a:pt x="265660" y="250842"/>
                      <a:pt x="230382" y="278308"/>
                      <a:pt x="199365" y="310271"/>
                    </a:cubicBezTo>
                    <a:cubicBezTo>
                      <a:pt x="136385" y="375856"/>
                      <a:pt x="82402" y="449254"/>
                      <a:pt x="53753" y="535438"/>
                    </a:cubicBezTo>
                    <a:cubicBezTo>
                      <a:pt x="26287" y="617596"/>
                      <a:pt x="-467" y="702596"/>
                      <a:pt x="6" y="743557"/>
                    </a:cubicBezTo>
                    <a:cubicBezTo>
                      <a:pt x="953" y="807011"/>
                      <a:pt x="4031" y="869518"/>
                      <a:pt x="21079" y="930841"/>
                    </a:cubicBezTo>
                    <a:cubicBezTo>
                      <a:pt x="43098" y="1010395"/>
                      <a:pt x="82875" y="1080005"/>
                      <a:pt x="134254" y="1143459"/>
                    </a:cubicBezTo>
                    <a:cubicBezTo>
                      <a:pt x="135911" y="1145116"/>
                      <a:pt x="137805" y="1146773"/>
                      <a:pt x="139226" y="1148431"/>
                    </a:cubicBezTo>
                    <a:cubicBezTo>
                      <a:pt x="179240" y="1200520"/>
                      <a:pt x="224226" y="1247637"/>
                      <a:pt x="274421" y="1290492"/>
                    </a:cubicBezTo>
                    <a:cubicBezTo>
                      <a:pt x="338822" y="1345422"/>
                      <a:pt x="408195" y="1391828"/>
                      <a:pt x="488222" y="1421188"/>
                    </a:cubicBezTo>
                    <a:cubicBezTo>
                      <a:pt x="564698" y="1449363"/>
                      <a:pt x="643069" y="1465463"/>
                      <a:pt x="724754" y="1455282"/>
                    </a:cubicBezTo>
                    <a:cubicBezTo>
                      <a:pt x="806439" y="1445101"/>
                      <a:pt x="882915" y="1418347"/>
                      <a:pt x="954182" y="1377386"/>
                    </a:cubicBezTo>
                    <a:cubicBezTo>
                      <a:pt x="1019294" y="1339976"/>
                      <a:pt x="1075408" y="1291439"/>
                      <a:pt x="1126550" y="1236509"/>
                    </a:cubicBezTo>
                    <a:cubicBezTo>
                      <a:pt x="1177218" y="1182525"/>
                      <a:pt x="1223151" y="1124991"/>
                      <a:pt x="1264349" y="1063904"/>
                    </a:cubicBezTo>
                    <a:cubicBezTo>
                      <a:pt x="1286131" y="1031467"/>
                      <a:pt x="1306493" y="998320"/>
                      <a:pt x="1324251" y="963278"/>
                    </a:cubicBezTo>
                    <a:cubicBezTo>
                      <a:pt x="1334669" y="942916"/>
                      <a:pt x="1345087" y="922791"/>
                      <a:pt x="1350296" y="900298"/>
                    </a:cubicBezTo>
                    <a:cubicBezTo>
                      <a:pt x="1363318" y="843000"/>
                      <a:pt x="1362134" y="785465"/>
                      <a:pt x="1357872" y="727457"/>
                    </a:cubicBezTo>
                    <a:close/>
                  </a:path>
                </a:pathLst>
              </a:custGeom>
              <a:solidFill>
                <a:schemeClr val="bg1">
                  <a:lumMod val="95000"/>
                </a:schemeClr>
              </a:solidFill>
              <a:ln w="2363"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C9EE9DFF-C3E5-4C26-B2A3-B920B9EE91B6}"/>
                  </a:ext>
                </a:extLst>
              </p:cNvPr>
              <p:cNvSpPr/>
              <p:nvPr userDrawn="1"/>
            </p:nvSpPr>
            <p:spPr>
              <a:xfrm rot="1011524">
                <a:off x="4429332" y="2639980"/>
                <a:ext cx="1282257" cy="425889"/>
              </a:xfrm>
              <a:custGeom>
                <a:avLst/>
                <a:gdLst>
                  <a:gd name="connsiteX0" fmla="*/ 666040 w 1282257"/>
                  <a:gd name="connsiteY0" fmla="*/ 9 h 425889"/>
                  <a:gd name="connsiteX1" fmla="*/ 766133 w 1282257"/>
                  <a:gd name="connsiteY1" fmla="*/ 39796 h 425889"/>
                  <a:gd name="connsiteX2" fmla="*/ 1145946 w 1282257"/>
                  <a:gd name="connsiteY2" fmla="*/ 273725 h 425889"/>
                  <a:gd name="connsiteX3" fmla="*/ 1180239 w 1282257"/>
                  <a:gd name="connsiteY3" fmla="*/ 293955 h 425889"/>
                  <a:gd name="connsiteX4" fmla="*/ 1255453 w 1282257"/>
                  <a:gd name="connsiteY4" fmla="*/ 375438 h 425889"/>
                  <a:gd name="connsiteX5" fmla="*/ 1282257 w 1282257"/>
                  <a:gd name="connsiteY5" fmla="*/ 405202 h 425889"/>
                  <a:gd name="connsiteX6" fmla="*/ 1254673 w 1282257"/>
                  <a:gd name="connsiteY6" fmla="*/ 413267 h 425889"/>
                  <a:gd name="connsiteX7" fmla="*/ 1210070 w 1282257"/>
                  <a:gd name="connsiteY7" fmla="*/ 407508 h 425889"/>
                  <a:gd name="connsiteX8" fmla="*/ 761108 w 1282257"/>
                  <a:gd name="connsiteY8" fmla="*/ 118112 h 425889"/>
                  <a:gd name="connsiteX9" fmla="*/ 586467 w 1282257"/>
                  <a:gd name="connsiteY9" fmla="*/ 116436 h 425889"/>
                  <a:gd name="connsiteX10" fmla="*/ 133318 w 1282257"/>
                  <a:gd name="connsiteY10" fmla="*/ 402063 h 425889"/>
                  <a:gd name="connsiteX11" fmla="*/ 49975 w 1282257"/>
                  <a:gd name="connsiteY11" fmla="*/ 425517 h 425889"/>
                  <a:gd name="connsiteX12" fmla="*/ 20658 w 1282257"/>
                  <a:gd name="connsiteY12" fmla="*/ 416303 h 425889"/>
                  <a:gd name="connsiteX13" fmla="*/ 17727 w 1282257"/>
                  <a:gd name="connsiteY13" fmla="*/ 359765 h 425889"/>
                  <a:gd name="connsiteX14" fmla="*/ 56676 w 1282257"/>
                  <a:gd name="connsiteY14" fmla="*/ 340081 h 425889"/>
                  <a:gd name="connsiteX15" fmla="*/ 540816 w 1282257"/>
                  <a:gd name="connsiteY15" fmla="*/ 61154 h 425889"/>
                  <a:gd name="connsiteX16" fmla="*/ 666040 w 1282257"/>
                  <a:gd name="connsiteY16" fmla="*/ 9 h 42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2257" h="425889">
                    <a:moveTo>
                      <a:pt x="666040" y="9"/>
                    </a:moveTo>
                    <a:cubicBezTo>
                      <a:pt x="703732" y="-410"/>
                      <a:pt x="730117" y="15085"/>
                      <a:pt x="766133" y="39796"/>
                    </a:cubicBezTo>
                    <a:cubicBezTo>
                      <a:pt x="842147" y="82199"/>
                      <a:pt x="1031003" y="204229"/>
                      <a:pt x="1145946" y="273725"/>
                    </a:cubicBezTo>
                    <a:lnTo>
                      <a:pt x="1180239" y="293955"/>
                    </a:lnTo>
                    <a:lnTo>
                      <a:pt x="1255453" y="375438"/>
                    </a:lnTo>
                    <a:lnTo>
                      <a:pt x="1282257" y="405202"/>
                    </a:lnTo>
                    <a:lnTo>
                      <a:pt x="1254673" y="413267"/>
                    </a:lnTo>
                    <a:cubicBezTo>
                      <a:pt x="1240119" y="414418"/>
                      <a:pt x="1224519" y="412743"/>
                      <a:pt x="1210070" y="407508"/>
                    </a:cubicBezTo>
                    <a:cubicBezTo>
                      <a:pt x="1132172" y="378191"/>
                      <a:pt x="772836" y="126489"/>
                      <a:pt x="761108" y="118112"/>
                    </a:cubicBezTo>
                    <a:cubicBezTo>
                      <a:pt x="703313" y="76232"/>
                      <a:pt x="645099" y="75394"/>
                      <a:pt x="586467" y="116436"/>
                    </a:cubicBezTo>
                    <a:cubicBezTo>
                      <a:pt x="539980" y="148684"/>
                      <a:pt x="237181" y="337987"/>
                      <a:pt x="133318" y="402063"/>
                    </a:cubicBezTo>
                    <a:cubicBezTo>
                      <a:pt x="108190" y="417560"/>
                      <a:pt x="80967" y="428030"/>
                      <a:pt x="49975" y="425517"/>
                    </a:cubicBezTo>
                    <a:cubicBezTo>
                      <a:pt x="39086" y="424680"/>
                      <a:pt x="29453" y="422166"/>
                      <a:pt x="20658" y="416303"/>
                    </a:cubicBezTo>
                    <a:cubicBezTo>
                      <a:pt x="-5726" y="399132"/>
                      <a:pt x="-6983" y="379029"/>
                      <a:pt x="17727" y="359765"/>
                    </a:cubicBezTo>
                    <a:cubicBezTo>
                      <a:pt x="29453" y="350551"/>
                      <a:pt x="43275" y="345524"/>
                      <a:pt x="56676" y="340081"/>
                    </a:cubicBezTo>
                    <a:cubicBezTo>
                      <a:pt x="129968" y="310764"/>
                      <a:pt x="419781" y="145334"/>
                      <a:pt x="540816" y="61154"/>
                    </a:cubicBezTo>
                    <a:cubicBezTo>
                      <a:pt x="563013" y="52779"/>
                      <a:pt x="643424" y="9"/>
                      <a:pt x="666040" y="9"/>
                    </a:cubicBezTo>
                    <a:close/>
                  </a:path>
                </a:pathLst>
              </a:custGeom>
              <a:solidFill>
                <a:schemeClr val="bg1"/>
              </a:solidFill>
              <a:ln w="2363" cap="flat">
                <a:noFill/>
                <a:prstDash val="solid"/>
                <a:miter/>
              </a:ln>
            </p:spPr>
            <p:txBody>
              <a:bodyPr wrap="square" rtlCol="0" anchor="ctr">
                <a:noAutofit/>
              </a:bodyPr>
              <a:lstStyle/>
              <a:p>
                <a:endParaRPr lang="en-US"/>
              </a:p>
            </p:txBody>
          </p:sp>
          <p:sp>
            <p:nvSpPr>
              <p:cNvPr id="120" name="Freeform: Shape 119">
                <a:extLst>
                  <a:ext uri="{FF2B5EF4-FFF2-40B4-BE49-F238E27FC236}">
                    <a16:creationId xmlns:a16="http://schemas.microsoft.com/office/drawing/2014/main" id="{2B7789D6-96E9-4AC2-BC25-2B8FB95198E8}"/>
                  </a:ext>
                </a:extLst>
              </p:cNvPr>
              <p:cNvSpPr/>
              <p:nvPr userDrawn="1"/>
            </p:nvSpPr>
            <p:spPr>
              <a:xfrm rot="1011524">
                <a:off x="4025418" y="3168430"/>
                <a:ext cx="1439021" cy="1614167"/>
              </a:xfrm>
              <a:custGeom>
                <a:avLst/>
                <a:gdLst>
                  <a:gd name="connsiteX0" fmla="*/ 156633 w 1439021"/>
                  <a:gd name="connsiteY0" fmla="*/ 1428550 h 1614167"/>
                  <a:gd name="connsiteX1" fmla="*/ 184275 w 1439021"/>
                  <a:gd name="connsiteY1" fmla="*/ 1435251 h 1614167"/>
                  <a:gd name="connsiteX2" fmla="*/ 544448 w 1439021"/>
                  <a:gd name="connsiteY2" fmla="*/ 1542047 h 1614167"/>
                  <a:gd name="connsiteX3" fmla="*/ 932623 w 1439021"/>
                  <a:gd name="connsiteY3" fmla="*/ 1535686 h 1614167"/>
                  <a:gd name="connsiteX4" fmla="*/ 992101 w 1439021"/>
                  <a:gd name="connsiteY4" fmla="*/ 1521642 h 1614167"/>
                  <a:gd name="connsiteX5" fmla="*/ 982695 w 1439021"/>
                  <a:gd name="connsiteY5" fmla="*/ 1529577 h 1614167"/>
                  <a:gd name="connsiteX6" fmla="*/ 905462 w 1439021"/>
                  <a:gd name="connsiteY6" fmla="*/ 1583950 h 1614167"/>
                  <a:gd name="connsiteX7" fmla="*/ 876835 w 1439021"/>
                  <a:gd name="connsiteY7" fmla="*/ 1600291 h 1614167"/>
                  <a:gd name="connsiteX8" fmla="*/ 764322 w 1439021"/>
                  <a:gd name="connsiteY8" fmla="*/ 1613243 h 1614167"/>
                  <a:gd name="connsiteX9" fmla="*/ 156633 w 1439021"/>
                  <a:gd name="connsiteY9" fmla="*/ 1428550 h 1614167"/>
                  <a:gd name="connsiteX10" fmla="*/ 78737 w 1439021"/>
                  <a:gd name="connsiteY10" fmla="*/ 1199881 h 1614167"/>
                  <a:gd name="connsiteX11" fmla="*/ 1185033 w 1439021"/>
                  <a:gd name="connsiteY11" fmla="*/ 1262368 h 1614167"/>
                  <a:gd name="connsiteX12" fmla="*/ 1261301 w 1439021"/>
                  <a:gd name="connsiteY12" fmla="*/ 1235265 h 1614167"/>
                  <a:gd name="connsiteX13" fmla="*/ 1223257 w 1439021"/>
                  <a:gd name="connsiteY13" fmla="*/ 1283746 h 1614167"/>
                  <a:gd name="connsiteX14" fmla="*/ 1194805 w 1439021"/>
                  <a:gd name="connsiteY14" fmla="*/ 1298352 h 1614167"/>
                  <a:gd name="connsiteX15" fmla="*/ 1059583 w 1439021"/>
                  <a:gd name="connsiteY15" fmla="*/ 1345206 h 1614167"/>
                  <a:gd name="connsiteX16" fmla="*/ 693964 w 1439021"/>
                  <a:gd name="connsiteY16" fmla="*/ 1391276 h 1614167"/>
                  <a:gd name="connsiteX17" fmla="*/ 110566 w 1439021"/>
                  <a:gd name="connsiteY17" fmla="*/ 1230454 h 1614167"/>
                  <a:gd name="connsiteX18" fmla="*/ 76224 w 1439021"/>
                  <a:gd name="connsiteY18" fmla="*/ 1208257 h 1614167"/>
                  <a:gd name="connsiteX19" fmla="*/ 78737 w 1439021"/>
                  <a:gd name="connsiteY19" fmla="*/ 1199881 h 1614167"/>
                  <a:gd name="connsiteX20" fmla="*/ 58214 w 1439021"/>
                  <a:gd name="connsiteY20" fmla="*/ 1011838 h 1614167"/>
                  <a:gd name="connsiteX21" fmla="*/ 1380807 w 1439021"/>
                  <a:gd name="connsiteY21" fmla="*/ 1019377 h 1614167"/>
                  <a:gd name="connsiteX22" fmla="*/ 1355259 w 1439021"/>
                  <a:gd name="connsiteY22" fmla="*/ 1045341 h 1614167"/>
                  <a:gd name="connsiteX23" fmla="*/ 1029846 w 1439021"/>
                  <a:gd name="connsiteY23" fmla="*/ 1168890 h 1614167"/>
                  <a:gd name="connsiteX24" fmla="*/ 743802 w 1439021"/>
                  <a:gd name="connsiteY24" fmla="*/ 1201976 h 1614167"/>
                  <a:gd name="connsiteX25" fmla="*/ 339652 w 1439021"/>
                  <a:gd name="connsiteY25" fmla="*/ 1140829 h 1614167"/>
                  <a:gd name="connsiteX26" fmla="*/ 79573 w 1439021"/>
                  <a:gd name="connsiteY26" fmla="*/ 1032777 h 1614167"/>
                  <a:gd name="connsiteX27" fmla="*/ 58214 w 1439021"/>
                  <a:gd name="connsiteY27" fmla="*/ 1011838 h 1614167"/>
                  <a:gd name="connsiteX28" fmla="*/ 0 w 1439021"/>
                  <a:gd name="connsiteY28" fmla="*/ 761810 h 1614167"/>
                  <a:gd name="connsiteX29" fmla="*/ 719092 w 1439021"/>
                  <a:gd name="connsiteY29" fmla="*/ 889965 h 1614167"/>
                  <a:gd name="connsiteX30" fmla="*/ 1439021 w 1439021"/>
                  <a:gd name="connsiteY30" fmla="*/ 768512 h 1614167"/>
                  <a:gd name="connsiteX31" fmla="*/ 1399654 w 1439021"/>
                  <a:gd name="connsiteY31" fmla="*/ 799083 h 1614167"/>
                  <a:gd name="connsiteX32" fmla="*/ 980009 w 1439021"/>
                  <a:gd name="connsiteY32" fmla="*/ 930171 h 1614167"/>
                  <a:gd name="connsiteX33" fmla="*/ 163336 w 1439021"/>
                  <a:gd name="connsiteY33" fmla="*/ 842222 h 1614167"/>
                  <a:gd name="connsiteX34" fmla="*/ 25548 w 1439021"/>
                  <a:gd name="connsiteY34" fmla="*/ 781494 h 1614167"/>
                  <a:gd name="connsiteX35" fmla="*/ 0 w 1439021"/>
                  <a:gd name="connsiteY35" fmla="*/ 761810 h 1614167"/>
                  <a:gd name="connsiteX36" fmla="*/ 60307 w 1439021"/>
                  <a:gd name="connsiteY36" fmla="*/ 508850 h 1614167"/>
                  <a:gd name="connsiteX37" fmla="*/ 729561 w 1439021"/>
                  <a:gd name="connsiteY37" fmla="*/ 638261 h 1614167"/>
                  <a:gd name="connsiteX38" fmla="*/ 1399652 w 1439021"/>
                  <a:gd name="connsiteY38" fmla="*/ 517226 h 1614167"/>
                  <a:gd name="connsiteX39" fmla="*/ 1319659 w 1439021"/>
                  <a:gd name="connsiteY39" fmla="*/ 570415 h 1614167"/>
                  <a:gd name="connsiteX40" fmla="*/ 875305 w 1439021"/>
                  <a:gd name="connsiteY40" fmla="*/ 691031 h 1614167"/>
                  <a:gd name="connsiteX41" fmla="*/ 250027 w 1439021"/>
                  <a:gd name="connsiteY41" fmla="*/ 604757 h 1614167"/>
                  <a:gd name="connsiteX42" fmla="*/ 98838 w 1439021"/>
                  <a:gd name="connsiteY42" fmla="*/ 537748 h 1614167"/>
                  <a:gd name="connsiteX43" fmla="*/ 60307 w 1439021"/>
                  <a:gd name="connsiteY43" fmla="*/ 508850 h 1614167"/>
                  <a:gd name="connsiteX44" fmla="*/ 195164 w 1439021"/>
                  <a:gd name="connsiteY44" fmla="*/ 243745 h 1614167"/>
                  <a:gd name="connsiteX45" fmla="*/ 727466 w 1439021"/>
                  <a:gd name="connsiteY45" fmla="*/ 373575 h 1614167"/>
                  <a:gd name="connsiteX46" fmla="*/ 1262701 w 1439021"/>
                  <a:gd name="connsiteY46" fmla="*/ 248771 h 1614167"/>
                  <a:gd name="connsiteX47" fmla="*/ 1266052 w 1439021"/>
                  <a:gd name="connsiteY47" fmla="*/ 259660 h 1614167"/>
                  <a:gd name="connsiteX48" fmla="*/ 763903 w 1439021"/>
                  <a:gd name="connsiteY48" fmla="*/ 431790 h 1614167"/>
                  <a:gd name="connsiteX49" fmla="*/ 195164 w 1439021"/>
                  <a:gd name="connsiteY49" fmla="*/ 243745 h 1614167"/>
                  <a:gd name="connsiteX50" fmla="*/ 258404 w 1439021"/>
                  <a:gd name="connsiteY50" fmla="*/ 0 h 1614167"/>
                  <a:gd name="connsiteX51" fmla="*/ 1177265 w 1439021"/>
                  <a:gd name="connsiteY51" fmla="*/ 10889 h 1614167"/>
                  <a:gd name="connsiteX52" fmla="*/ 1149206 w 1439021"/>
                  <a:gd name="connsiteY52" fmla="*/ 47326 h 1614167"/>
                  <a:gd name="connsiteX53" fmla="*/ 784006 w 1439021"/>
                  <a:gd name="connsiteY53" fmla="*/ 189720 h 1614167"/>
                  <a:gd name="connsiteX54" fmla="*/ 278088 w 1439021"/>
                  <a:gd name="connsiteY54" fmla="*/ 27642 h 1614167"/>
                  <a:gd name="connsiteX55" fmla="*/ 258404 w 1439021"/>
                  <a:gd name="connsiteY55" fmla="*/ 0 h 1614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39021" h="1614167">
                    <a:moveTo>
                      <a:pt x="156633" y="1428550"/>
                    </a:moveTo>
                    <a:cubicBezTo>
                      <a:pt x="167941" y="1425617"/>
                      <a:pt x="176317" y="1431482"/>
                      <a:pt x="184275" y="1435251"/>
                    </a:cubicBezTo>
                    <a:cubicBezTo>
                      <a:pt x="299866" y="1486344"/>
                      <a:pt x="419226" y="1523200"/>
                      <a:pt x="544448" y="1542047"/>
                    </a:cubicBezTo>
                    <a:cubicBezTo>
                      <a:pt x="675430" y="1561835"/>
                      <a:pt x="804763" y="1559008"/>
                      <a:pt x="932623" y="1535686"/>
                    </a:cubicBezTo>
                    <a:lnTo>
                      <a:pt x="992101" y="1521642"/>
                    </a:lnTo>
                    <a:lnTo>
                      <a:pt x="982695" y="1529577"/>
                    </a:lnTo>
                    <a:cubicBezTo>
                      <a:pt x="957828" y="1548831"/>
                      <a:pt x="932119" y="1566998"/>
                      <a:pt x="905462" y="1583950"/>
                    </a:cubicBezTo>
                    <a:lnTo>
                      <a:pt x="876835" y="1600291"/>
                    </a:lnTo>
                    <a:lnTo>
                      <a:pt x="764322" y="1613243"/>
                    </a:lnTo>
                    <a:cubicBezTo>
                      <a:pt x="498380" y="1626226"/>
                      <a:pt x="226156" y="1499327"/>
                      <a:pt x="156633" y="1428550"/>
                    </a:cubicBezTo>
                    <a:close/>
                    <a:moveTo>
                      <a:pt x="78737" y="1199881"/>
                    </a:moveTo>
                    <a:cubicBezTo>
                      <a:pt x="445925" y="1351227"/>
                      <a:pt x="813756" y="1374956"/>
                      <a:pt x="1185033" y="1262368"/>
                    </a:cubicBezTo>
                    <a:lnTo>
                      <a:pt x="1261301" y="1235265"/>
                    </a:lnTo>
                    <a:lnTo>
                      <a:pt x="1223257" y="1283746"/>
                    </a:lnTo>
                    <a:lnTo>
                      <a:pt x="1194805" y="1298352"/>
                    </a:lnTo>
                    <a:cubicBezTo>
                      <a:pt x="1150882" y="1316727"/>
                      <a:pt x="1105651" y="1332014"/>
                      <a:pt x="1059583" y="1345206"/>
                    </a:cubicBezTo>
                    <a:cubicBezTo>
                      <a:pt x="939804" y="1379131"/>
                      <a:pt x="817932" y="1396720"/>
                      <a:pt x="693964" y="1391276"/>
                    </a:cubicBezTo>
                    <a:cubicBezTo>
                      <a:pt x="487491" y="1382062"/>
                      <a:pt x="291910" y="1331386"/>
                      <a:pt x="110566" y="1230454"/>
                    </a:cubicBezTo>
                    <a:cubicBezTo>
                      <a:pt x="98838" y="1223753"/>
                      <a:pt x="87532" y="1215376"/>
                      <a:pt x="76224" y="1208257"/>
                    </a:cubicBezTo>
                    <a:cubicBezTo>
                      <a:pt x="76643" y="1205326"/>
                      <a:pt x="77479" y="1202395"/>
                      <a:pt x="78737" y="1199881"/>
                    </a:cubicBezTo>
                    <a:close/>
                    <a:moveTo>
                      <a:pt x="58214" y="1011838"/>
                    </a:moveTo>
                    <a:cubicBezTo>
                      <a:pt x="497962" y="1182710"/>
                      <a:pt x="938128" y="1188993"/>
                      <a:pt x="1380807" y="1019377"/>
                    </a:cubicBezTo>
                    <a:cubicBezTo>
                      <a:pt x="1376620" y="1034872"/>
                      <a:pt x="1365311" y="1039480"/>
                      <a:pt x="1355259" y="1045341"/>
                    </a:cubicBezTo>
                    <a:cubicBezTo>
                      <a:pt x="1253907" y="1104812"/>
                      <a:pt x="1143761" y="1141668"/>
                      <a:pt x="1029846" y="1168890"/>
                    </a:cubicBezTo>
                    <a:cubicBezTo>
                      <a:pt x="935614" y="1191506"/>
                      <a:pt x="840127" y="1202396"/>
                      <a:pt x="743802" y="1201976"/>
                    </a:cubicBezTo>
                    <a:cubicBezTo>
                      <a:pt x="606433" y="1201138"/>
                      <a:pt x="471577" y="1181035"/>
                      <a:pt x="339652" y="1140829"/>
                    </a:cubicBezTo>
                    <a:cubicBezTo>
                      <a:pt x="249190" y="1113189"/>
                      <a:pt x="161241" y="1080103"/>
                      <a:pt x="79573" y="1032777"/>
                    </a:cubicBezTo>
                    <a:cubicBezTo>
                      <a:pt x="71617" y="1028171"/>
                      <a:pt x="62403" y="1024402"/>
                      <a:pt x="58214" y="1011838"/>
                    </a:cubicBezTo>
                    <a:close/>
                    <a:moveTo>
                      <a:pt x="0" y="761810"/>
                    </a:moveTo>
                    <a:cubicBezTo>
                      <a:pt x="234113" y="838452"/>
                      <a:pt x="471996" y="887871"/>
                      <a:pt x="719092" y="889965"/>
                    </a:cubicBezTo>
                    <a:cubicBezTo>
                      <a:pt x="966606" y="892059"/>
                      <a:pt x="1204488" y="843897"/>
                      <a:pt x="1439021" y="768512"/>
                    </a:cubicBezTo>
                    <a:cubicBezTo>
                      <a:pt x="1428969" y="784427"/>
                      <a:pt x="1414310" y="791964"/>
                      <a:pt x="1399654" y="799083"/>
                    </a:cubicBezTo>
                    <a:cubicBezTo>
                      <a:pt x="1267310" y="866931"/>
                      <a:pt x="1126172" y="907554"/>
                      <a:pt x="980009" y="930171"/>
                    </a:cubicBezTo>
                    <a:cubicBezTo>
                      <a:pt x="700246" y="973727"/>
                      <a:pt x="428440" y="939385"/>
                      <a:pt x="163336" y="842222"/>
                    </a:cubicBezTo>
                    <a:cubicBezTo>
                      <a:pt x="116010" y="825050"/>
                      <a:pt x="69940" y="804947"/>
                      <a:pt x="25548" y="781494"/>
                    </a:cubicBezTo>
                    <a:cubicBezTo>
                      <a:pt x="16334" y="776468"/>
                      <a:pt x="7958" y="771024"/>
                      <a:pt x="0" y="761810"/>
                    </a:cubicBezTo>
                    <a:close/>
                    <a:moveTo>
                      <a:pt x="60307" y="508850"/>
                    </a:moveTo>
                    <a:cubicBezTo>
                      <a:pt x="276830" y="587168"/>
                      <a:pt x="498380" y="636168"/>
                      <a:pt x="729561" y="638261"/>
                    </a:cubicBezTo>
                    <a:cubicBezTo>
                      <a:pt x="960742" y="640355"/>
                      <a:pt x="1182291" y="592612"/>
                      <a:pt x="1399652" y="517226"/>
                    </a:cubicBezTo>
                    <a:cubicBezTo>
                      <a:pt x="1377035" y="542354"/>
                      <a:pt x="1348138" y="557013"/>
                      <a:pt x="1319659" y="570415"/>
                    </a:cubicBezTo>
                    <a:cubicBezTo>
                      <a:pt x="1178941" y="637005"/>
                      <a:pt x="1030264" y="677211"/>
                      <a:pt x="875305" y="691031"/>
                    </a:cubicBezTo>
                    <a:cubicBezTo>
                      <a:pt x="660458" y="710715"/>
                      <a:pt x="452310" y="678048"/>
                      <a:pt x="250027" y="604757"/>
                    </a:cubicBezTo>
                    <a:cubicBezTo>
                      <a:pt x="198095" y="585910"/>
                      <a:pt x="147839" y="563715"/>
                      <a:pt x="98838" y="537748"/>
                    </a:cubicBezTo>
                    <a:cubicBezTo>
                      <a:pt x="85016" y="530209"/>
                      <a:pt x="71196" y="522253"/>
                      <a:pt x="60307" y="508850"/>
                    </a:cubicBezTo>
                    <a:close/>
                    <a:moveTo>
                      <a:pt x="195164" y="243745"/>
                    </a:moveTo>
                    <a:cubicBezTo>
                      <a:pt x="364361" y="321224"/>
                      <a:pt x="540679" y="371481"/>
                      <a:pt x="727466" y="373575"/>
                    </a:cubicBezTo>
                    <a:cubicBezTo>
                      <a:pt x="915510" y="375669"/>
                      <a:pt x="1092666" y="327507"/>
                      <a:pt x="1262701" y="248771"/>
                    </a:cubicBezTo>
                    <a:cubicBezTo>
                      <a:pt x="1263959" y="252121"/>
                      <a:pt x="1264796" y="255890"/>
                      <a:pt x="1266052" y="259660"/>
                    </a:cubicBezTo>
                    <a:cubicBezTo>
                      <a:pt x="1118213" y="371900"/>
                      <a:pt x="948597" y="426345"/>
                      <a:pt x="763903" y="431790"/>
                    </a:cubicBezTo>
                    <a:cubicBezTo>
                      <a:pt x="532721" y="438490"/>
                      <a:pt x="284370" y="331694"/>
                      <a:pt x="195164" y="243745"/>
                    </a:cubicBezTo>
                    <a:close/>
                    <a:moveTo>
                      <a:pt x="258404" y="0"/>
                    </a:moveTo>
                    <a:cubicBezTo>
                      <a:pt x="565808" y="172967"/>
                      <a:pt x="870699" y="179669"/>
                      <a:pt x="1177265" y="10889"/>
                    </a:cubicBezTo>
                    <a:cubicBezTo>
                      <a:pt x="1173078" y="29736"/>
                      <a:pt x="1160514" y="38531"/>
                      <a:pt x="1149206" y="47326"/>
                    </a:cubicBezTo>
                    <a:cubicBezTo>
                      <a:pt x="1041154" y="128993"/>
                      <a:pt x="920119" y="179669"/>
                      <a:pt x="784006" y="189720"/>
                    </a:cubicBezTo>
                    <a:cubicBezTo>
                      <a:pt x="593867" y="203540"/>
                      <a:pt x="428021" y="140719"/>
                      <a:pt x="278088" y="27642"/>
                    </a:cubicBezTo>
                    <a:cubicBezTo>
                      <a:pt x="271387" y="22617"/>
                      <a:pt x="263429" y="17172"/>
                      <a:pt x="258404" y="0"/>
                    </a:cubicBezTo>
                    <a:close/>
                  </a:path>
                </a:pathLst>
              </a:custGeom>
              <a:solidFill>
                <a:schemeClr val="bg1">
                  <a:lumMod val="75000"/>
                </a:schemeClr>
              </a:solidFill>
              <a:ln w="2363" cap="flat">
                <a:noFill/>
                <a:prstDash val="solid"/>
                <a:miter/>
              </a:ln>
            </p:spPr>
            <p:txBody>
              <a:bodyPr wrap="square" rtlCol="0" anchor="ctr">
                <a:noAutofit/>
              </a:bodyPr>
              <a:lstStyle/>
              <a:p>
                <a:endParaRPr lang="en-US"/>
              </a:p>
            </p:txBody>
          </p:sp>
          <p:sp>
            <p:nvSpPr>
              <p:cNvPr id="121" name="Freeform: Shape 120">
                <a:extLst>
                  <a:ext uri="{FF2B5EF4-FFF2-40B4-BE49-F238E27FC236}">
                    <a16:creationId xmlns:a16="http://schemas.microsoft.com/office/drawing/2014/main" id="{BC221F22-E6AD-4B02-B0B9-05AD44B3CBE9}"/>
                  </a:ext>
                </a:extLst>
              </p:cNvPr>
              <p:cNvSpPr/>
              <p:nvPr userDrawn="1"/>
            </p:nvSpPr>
            <p:spPr>
              <a:xfrm rot="489160">
                <a:off x="5590386" y="3501417"/>
                <a:ext cx="45719" cy="224214"/>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chemeClr val="bg1">
                  <a:lumMod val="75000"/>
                </a:schemeClr>
              </a:solidFill>
              <a:ln w="2363"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BC5DD116-232E-4DB7-9D56-3965FF151605}"/>
                  </a:ext>
                </a:extLst>
              </p:cNvPr>
              <p:cNvSpPr/>
              <p:nvPr userDrawn="1"/>
            </p:nvSpPr>
            <p:spPr>
              <a:xfrm rot="489160">
                <a:off x="3633167" y="3223676"/>
                <a:ext cx="84974" cy="224301"/>
              </a:xfrm>
              <a:custGeom>
                <a:avLst/>
                <a:gdLst>
                  <a:gd name="connsiteX0" fmla="*/ 11346 w 48039"/>
                  <a:gd name="connsiteY0" fmla="*/ 13928 h 126806"/>
                  <a:gd name="connsiteX1" fmla="*/ 32419 w 48039"/>
                  <a:gd name="connsiteY1" fmla="*/ 1143 h 126806"/>
                  <a:gd name="connsiteX2" fmla="*/ 47572 w 48039"/>
                  <a:gd name="connsiteY2" fmla="*/ 25767 h 126806"/>
                  <a:gd name="connsiteX3" fmla="*/ 43784 w 48039"/>
                  <a:gd name="connsiteY3" fmla="*/ 35474 h 126806"/>
                  <a:gd name="connsiteX4" fmla="*/ 32892 w 48039"/>
                  <a:gd name="connsiteY4" fmla="*/ 106031 h 126806"/>
                  <a:gd name="connsiteX5" fmla="*/ 26026 w 48039"/>
                  <a:gd name="connsiteY5" fmla="*/ 126156 h 126806"/>
                  <a:gd name="connsiteX6" fmla="*/ 3296 w 48039"/>
                  <a:gd name="connsiteY6" fmla="*/ 113134 h 126806"/>
                  <a:gd name="connsiteX7" fmla="*/ 11346 w 48039"/>
                  <a:gd name="connsiteY7" fmla="*/ 13928 h 126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039" h="126806">
                    <a:moveTo>
                      <a:pt x="11346" y="13928"/>
                    </a:moveTo>
                    <a:cubicBezTo>
                      <a:pt x="16082" y="1616"/>
                      <a:pt x="22001" y="-2172"/>
                      <a:pt x="32419" y="1143"/>
                    </a:cubicBezTo>
                    <a:cubicBezTo>
                      <a:pt x="43073" y="4458"/>
                      <a:pt x="49940" y="15349"/>
                      <a:pt x="47572" y="25767"/>
                    </a:cubicBezTo>
                    <a:cubicBezTo>
                      <a:pt x="46862" y="29081"/>
                      <a:pt x="45441" y="32633"/>
                      <a:pt x="43784" y="35474"/>
                    </a:cubicBezTo>
                    <a:cubicBezTo>
                      <a:pt x="31235" y="57730"/>
                      <a:pt x="28157" y="81170"/>
                      <a:pt x="32892" y="106031"/>
                    </a:cubicBezTo>
                    <a:cubicBezTo>
                      <a:pt x="34313" y="113844"/>
                      <a:pt x="36207" y="122368"/>
                      <a:pt x="26026" y="126156"/>
                    </a:cubicBezTo>
                    <a:cubicBezTo>
                      <a:pt x="18686" y="128998"/>
                      <a:pt x="7085" y="122131"/>
                      <a:pt x="3296" y="113134"/>
                    </a:cubicBezTo>
                    <a:cubicBezTo>
                      <a:pt x="-7122" y="88273"/>
                      <a:pt x="10399" y="16533"/>
                      <a:pt x="11346" y="13928"/>
                    </a:cubicBezTo>
                    <a:close/>
                  </a:path>
                </a:pathLst>
              </a:custGeom>
              <a:solidFill>
                <a:schemeClr val="bg1">
                  <a:lumMod val="75000"/>
                </a:schemeClr>
              </a:solidFill>
              <a:ln w="2363"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7C029E77-41D7-412F-90AE-5AC6068834E0}"/>
                  </a:ext>
                </a:extLst>
              </p:cNvPr>
              <p:cNvSpPr/>
              <p:nvPr userDrawn="1"/>
            </p:nvSpPr>
            <p:spPr>
              <a:xfrm rot="489160">
                <a:off x="2168418" y="1472597"/>
                <a:ext cx="1650339" cy="1815579"/>
              </a:xfrm>
              <a:custGeom>
                <a:avLst/>
                <a:gdLst>
                  <a:gd name="connsiteX0" fmla="*/ 201845 w 393192"/>
                  <a:gd name="connsiteY0" fmla="*/ 730904 h 1038747"/>
                  <a:gd name="connsiteX1" fmla="*/ 99561 w 393192"/>
                  <a:gd name="connsiteY1" fmla="*/ 437784 h 1038747"/>
                  <a:gd name="connsiteX2" fmla="*/ 119 w 393192"/>
                  <a:gd name="connsiteY2" fmla="*/ 47354 h 1038747"/>
                  <a:gd name="connsiteX3" fmla="*/ 14088 w 393192"/>
                  <a:gd name="connsiteY3" fmla="*/ 0 h 1038747"/>
                  <a:gd name="connsiteX4" fmla="*/ 138628 w 393192"/>
                  <a:gd name="connsiteY4" fmla="*/ 464066 h 1038747"/>
                  <a:gd name="connsiteX5" fmla="*/ 305076 w 393192"/>
                  <a:gd name="connsiteY5" fmla="*/ 853549 h 1038747"/>
                  <a:gd name="connsiteX6" fmla="*/ 374212 w 393192"/>
                  <a:gd name="connsiteY6" fmla="*/ 963883 h 1038747"/>
                  <a:gd name="connsiteX7" fmla="*/ 393154 w 393192"/>
                  <a:gd name="connsiteY7" fmla="*/ 1003897 h 1038747"/>
                  <a:gd name="connsiteX8" fmla="*/ 366636 w 393192"/>
                  <a:gd name="connsiteY8" fmla="*/ 1027574 h 1038747"/>
                  <a:gd name="connsiteX9" fmla="*/ 269087 w 393192"/>
                  <a:gd name="connsiteY9" fmla="*/ 1035151 h 1038747"/>
                  <a:gd name="connsiteX10" fmla="*/ 157333 w 393192"/>
                  <a:gd name="connsiteY10" fmla="*/ 981404 h 1038747"/>
                  <a:gd name="connsiteX11" fmla="*/ 159937 w 393192"/>
                  <a:gd name="connsiteY11" fmla="*/ 938076 h 1038747"/>
                  <a:gd name="connsiteX12" fmla="*/ 245647 w 393192"/>
                  <a:gd name="connsiteY12" fmla="*/ 986140 h 1038747"/>
                  <a:gd name="connsiteX13" fmla="*/ 304839 w 393192"/>
                  <a:gd name="connsiteY13" fmla="*/ 1000819 h 1038747"/>
                  <a:gd name="connsiteX14" fmla="*/ 326859 w 393192"/>
                  <a:gd name="connsiteY14" fmla="*/ 967909 h 1038747"/>
                  <a:gd name="connsiteX15" fmla="*/ 201845 w 393192"/>
                  <a:gd name="connsiteY15" fmla="*/ 730904 h 1038747"/>
                  <a:gd name="connsiteX0" fmla="*/ 312259 w 503606"/>
                  <a:gd name="connsiteY0" fmla="*/ 730904 h 1038747"/>
                  <a:gd name="connsiteX1" fmla="*/ 209975 w 503606"/>
                  <a:gd name="connsiteY1" fmla="*/ 437784 h 1038747"/>
                  <a:gd name="connsiteX2" fmla="*/ 110533 w 503606"/>
                  <a:gd name="connsiteY2" fmla="*/ 47354 h 1038747"/>
                  <a:gd name="connsiteX3" fmla="*/ 124502 w 503606"/>
                  <a:gd name="connsiteY3" fmla="*/ 0 h 1038747"/>
                  <a:gd name="connsiteX4" fmla="*/ 249042 w 503606"/>
                  <a:gd name="connsiteY4" fmla="*/ 464066 h 1038747"/>
                  <a:gd name="connsiteX5" fmla="*/ 415490 w 503606"/>
                  <a:gd name="connsiteY5" fmla="*/ 853549 h 1038747"/>
                  <a:gd name="connsiteX6" fmla="*/ 484626 w 503606"/>
                  <a:gd name="connsiteY6" fmla="*/ 963883 h 1038747"/>
                  <a:gd name="connsiteX7" fmla="*/ 503568 w 503606"/>
                  <a:gd name="connsiteY7" fmla="*/ 1003897 h 1038747"/>
                  <a:gd name="connsiteX8" fmla="*/ 477050 w 503606"/>
                  <a:gd name="connsiteY8" fmla="*/ 1027574 h 1038747"/>
                  <a:gd name="connsiteX9" fmla="*/ 379501 w 503606"/>
                  <a:gd name="connsiteY9" fmla="*/ 1035151 h 1038747"/>
                  <a:gd name="connsiteX10" fmla="*/ 267747 w 503606"/>
                  <a:gd name="connsiteY10" fmla="*/ 981404 h 1038747"/>
                  <a:gd name="connsiteX11" fmla="*/ 975 w 503606"/>
                  <a:gd name="connsiteY11" fmla="*/ 714137 h 1038747"/>
                  <a:gd name="connsiteX12" fmla="*/ 356061 w 503606"/>
                  <a:gd name="connsiteY12" fmla="*/ 986140 h 1038747"/>
                  <a:gd name="connsiteX13" fmla="*/ 415253 w 503606"/>
                  <a:gd name="connsiteY13" fmla="*/ 1000819 h 1038747"/>
                  <a:gd name="connsiteX14" fmla="*/ 437273 w 503606"/>
                  <a:gd name="connsiteY14" fmla="*/ 967909 h 1038747"/>
                  <a:gd name="connsiteX15" fmla="*/ 312259 w 503606"/>
                  <a:gd name="connsiteY15" fmla="*/ 730904 h 1038747"/>
                  <a:gd name="connsiteX0" fmla="*/ 318172 w 509519"/>
                  <a:gd name="connsiteY0" fmla="*/ 730904 h 1038747"/>
                  <a:gd name="connsiteX1" fmla="*/ 215888 w 509519"/>
                  <a:gd name="connsiteY1" fmla="*/ 437784 h 1038747"/>
                  <a:gd name="connsiteX2" fmla="*/ 116446 w 509519"/>
                  <a:gd name="connsiteY2" fmla="*/ 47354 h 1038747"/>
                  <a:gd name="connsiteX3" fmla="*/ 130415 w 509519"/>
                  <a:gd name="connsiteY3" fmla="*/ 0 h 1038747"/>
                  <a:gd name="connsiteX4" fmla="*/ 254955 w 509519"/>
                  <a:gd name="connsiteY4" fmla="*/ 464066 h 1038747"/>
                  <a:gd name="connsiteX5" fmla="*/ 421403 w 509519"/>
                  <a:gd name="connsiteY5" fmla="*/ 853549 h 1038747"/>
                  <a:gd name="connsiteX6" fmla="*/ 490539 w 509519"/>
                  <a:gd name="connsiteY6" fmla="*/ 963883 h 1038747"/>
                  <a:gd name="connsiteX7" fmla="*/ 509481 w 509519"/>
                  <a:gd name="connsiteY7" fmla="*/ 1003897 h 1038747"/>
                  <a:gd name="connsiteX8" fmla="*/ 482963 w 509519"/>
                  <a:gd name="connsiteY8" fmla="*/ 1027574 h 1038747"/>
                  <a:gd name="connsiteX9" fmla="*/ 385414 w 509519"/>
                  <a:gd name="connsiteY9" fmla="*/ 1035151 h 1038747"/>
                  <a:gd name="connsiteX10" fmla="*/ 23756 w 509519"/>
                  <a:gd name="connsiteY10" fmla="*/ 757466 h 1038747"/>
                  <a:gd name="connsiteX11" fmla="*/ 6888 w 509519"/>
                  <a:gd name="connsiteY11" fmla="*/ 714137 h 1038747"/>
                  <a:gd name="connsiteX12" fmla="*/ 361974 w 509519"/>
                  <a:gd name="connsiteY12" fmla="*/ 986140 h 1038747"/>
                  <a:gd name="connsiteX13" fmla="*/ 421166 w 509519"/>
                  <a:gd name="connsiteY13" fmla="*/ 1000819 h 1038747"/>
                  <a:gd name="connsiteX14" fmla="*/ 443186 w 509519"/>
                  <a:gd name="connsiteY14" fmla="*/ 967909 h 1038747"/>
                  <a:gd name="connsiteX15" fmla="*/ 318172 w 509519"/>
                  <a:gd name="connsiteY15" fmla="*/ 730904 h 1038747"/>
                  <a:gd name="connsiteX0" fmla="*/ 298740 w 490087"/>
                  <a:gd name="connsiteY0" fmla="*/ 730904 h 1038747"/>
                  <a:gd name="connsiteX1" fmla="*/ 196456 w 490087"/>
                  <a:gd name="connsiteY1" fmla="*/ 437784 h 1038747"/>
                  <a:gd name="connsiteX2" fmla="*/ 97014 w 490087"/>
                  <a:gd name="connsiteY2" fmla="*/ 47354 h 1038747"/>
                  <a:gd name="connsiteX3" fmla="*/ 110983 w 490087"/>
                  <a:gd name="connsiteY3" fmla="*/ 0 h 1038747"/>
                  <a:gd name="connsiteX4" fmla="*/ 235523 w 490087"/>
                  <a:gd name="connsiteY4" fmla="*/ 464066 h 1038747"/>
                  <a:gd name="connsiteX5" fmla="*/ 401971 w 490087"/>
                  <a:gd name="connsiteY5" fmla="*/ 853549 h 1038747"/>
                  <a:gd name="connsiteX6" fmla="*/ 471107 w 490087"/>
                  <a:gd name="connsiteY6" fmla="*/ 963883 h 1038747"/>
                  <a:gd name="connsiteX7" fmla="*/ 490049 w 490087"/>
                  <a:gd name="connsiteY7" fmla="*/ 1003897 h 1038747"/>
                  <a:gd name="connsiteX8" fmla="*/ 463531 w 490087"/>
                  <a:gd name="connsiteY8" fmla="*/ 1027574 h 1038747"/>
                  <a:gd name="connsiteX9" fmla="*/ 365982 w 490087"/>
                  <a:gd name="connsiteY9" fmla="*/ 1035151 h 1038747"/>
                  <a:gd name="connsiteX10" fmla="*/ 4324 w 490087"/>
                  <a:gd name="connsiteY10" fmla="*/ 757466 h 1038747"/>
                  <a:gd name="connsiteX11" fmla="*/ 20644 w 490087"/>
                  <a:gd name="connsiteY11" fmla="*/ 728616 h 1038747"/>
                  <a:gd name="connsiteX12" fmla="*/ 342542 w 490087"/>
                  <a:gd name="connsiteY12" fmla="*/ 986140 h 1038747"/>
                  <a:gd name="connsiteX13" fmla="*/ 401734 w 490087"/>
                  <a:gd name="connsiteY13" fmla="*/ 1000819 h 1038747"/>
                  <a:gd name="connsiteX14" fmla="*/ 423754 w 490087"/>
                  <a:gd name="connsiteY14" fmla="*/ 967909 h 1038747"/>
                  <a:gd name="connsiteX15" fmla="*/ 298740 w 490087"/>
                  <a:gd name="connsiteY15" fmla="*/ 730904 h 1038747"/>
                  <a:gd name="connsiteX0" fmla="*/ 298740 w 490087"/>
                  <a:gd name="connsiteY0" fmla="*/ 730904 h 1038747"/>
                  <a:gd name="connsiteX1" fmla="*/ 196456 w 490087"/>
                  <a:gd name="connsiteY1" fmla="*/ 437784 h 1038747"/>
                  <a:gd name="connsiteX2" fmla="*/ 97014 w 490087"/>
                  <a:gd name="connsiteY2" fmla="*/ 47354 h 1038747"/>
                  <a:gd name="connsiteX3" fmla="*/ 110983 w 490087"/>
                  <a:gd name="connsiteY3" fmla="*/ 0 h 1038747"/>
                  <a:gd name="connsiteX4" fmla="*/ 235523 w 490087"/>
                  <a:gd name="connsiteY4" fmla="*/ 464066 h 1038747"/>
                  <a:gd name="connsiteX5" fmla="*/ 401971 w 490087"/>
                  <a:gd name="connsiteY5" fmla="*/ 853549 h 1038747"/>
                  <a:gd name="connsiteX6" fmla="*/ 471107 w 490087"/>
                  <a:gd name="connsiteY6" fmla="*/ 963883 h 1038747"/>
                  <a:gd name="connsiteX7" fmla="*/ 490049 w 490087"/>
                  <a:gd name="connsiteY7" fmla="*/ 1003897 h 1038747"/>
                  <a:gd name="connsiteX8" fmla="*/ 463531 w 490087"/>
                  <a:gd name="connsiteY8" fmla="*/ 1027574 h 1038747"/>
                  <a:gd name="connsiteX9" fmla="*/ 365982 w 490087"/>
                  <a:gd name="connsiteY9" fmla="*/ 1035151 h 1038747"/>
                  <a:gd name="connsiteX10" fmla="*/ 4324 w 490087"/>
                  <a:gd name="connsiteY10" fmla="*/ 757466 h 1038747"/>
                  <a:gd name="connsiteX11" fmla="*/ 20644 w 490087"/>
                  <a:gd name="connsiteY11" fmla="*/ 728616 h 1038747"/>
                  <a:gd name="connsiteX12" fmla="*/ 342542 w 490087"/>
                  <a:gd name="connsiteY12" fmla="*/ 986140 h 1038747"/>
                  <a:gd name="connsiteX13" fmla="*/ 423754 w 490087"/>
                  <a:gd name="connsiteY13" fmla="*/ 967909 h 1038747"/>
                  <a:gd name="connsiteX14" fmla="*/ 298740 w 490087"/>
                  <a:gd name="connsiteY14" fmla="*/ 730904 h 1038747"/>
                  <a:gd name="connsiteX0" fmla="*/ 298740 w 490087"/>
                  <a:gd name="connsiteY0" fmla="*/ 720023 h 1027866"/>
                  <a:gd name="connsiteX1" fmla="*/ 196456 w 490087"/>
                  <a:gd name="connsiteY1" fmla="*/ 426903 h 1027866"/>
                  <a:gd name="connsiteX2" fmla="*/ 97014 w 490087"/>
                  <a:gd name="connsiteY2" fmla="*/ 36473 h 1027866"/>
                  <a:gd name="connsiteX3" fmla="*/ 112628 w 490087"/>
                  <a:gd name="connsiteY3" fmla="*/ 0 h 1027866"/>
                  <a:gd name="connsiteX4" fmla="*/ 235523 w 490087"/>
                  <a:gd name="connsiteY4" fmla="*/ 453185 h 1027866"/>
                  <a:gd name="connsiteX5" fmla="*/ 401971 w 490087"/>
                  <a:gd name="connsiteY5" fmla="*/ 842668 h 1027866"/>
                  <a:gd name="connsiteX6" fmla="*/ 471107 w 490087"/>
                  <a:gd name="connsiteY6" fmla="*/ 953002 h 1027866"/>
                  <a:gd name="connsiteX7" fmla="*/ 490049 w 490087"/>
                  <a:gd name="connsiteY7" fmla="*/ 993016 h 1027866"/>
                  <a:gd name="connsiteX8" fmla="*/ 463531 w 490087"/>
                  <a:gd name="connsiteY8" fmla="*/ 1016693 h 1027866"/>
                  <a:gd name="connsiteX9" fmla="*/ 365982 w 490087"/>
                  <a:gd name="connsiteY9" fmla="*/ 1024270 h 1027866"/>
                  <a:gd name="connsiteX10" fmla="*/ 4324 w 490087"/>
                  <a:gd name="connsiteY10" fmla="*/ 746585 h 1027866"/>
                  <a:gd name="connsiteX11" fmla="*/ 20644 w 490087"/>
                  <a:gd name="connsiteY11" fmla="*/ 717735 h 1027866"/>
                  <a:gd name="connsiteX12" fmla="*/ 342542 w 490087"/>
                  <a:gd name="connsiteY12" fmla="*/ 975259 h 1027866"/>
                  <a:gd name="connsiteX13" fmla="*/ 423754 w 490087"/>
                  <a:gd name="connsiteY13" fmla="*/ 957028 h 1027866"/>
                  <a:gd name="connsiteX14" fmla="*/ 298740 w 490087"/>
                  <a:gd name="connsiteY14" fmla="*/ 720023 h 1027866"/>
                  <a:gd name="connsiteX0" fmla="*/ 298740 w 490087"/>
                  <a:gd name="connsiteY0" fmla="*/ 720023 h 1027866"/>
                  <a:gd name="connsiteX1" fmla="*/ 196456 w 490087"/>
                  <a:gd name="connsiteY1" fmla="*/ 426903 h 1027866"/>
                  <a:gd name="connsiteX2" fmla="*/ 97014 w 490087"/>
                  <a:gd name="connsiteY2" fmla="*/ 36473 h 1027866"/>
                  <a:gd name="connsiteX3" fmla="*/ 112628 w 490087"/>
                  <a:gd name="connsiteY3" fmla="*/ 0 h 1027866"/>
                  <a:gd name="connsiteX4" fmla="*/ 242101 w 490087"/>
                  <a:gd name="connsiteY4" fmla="*/ 481166 h 1027866"/>
                  <a:gd name="connsiteX5" fmla="*/ 401971 w 490087"/>
                  <a:gd name="connsiteY5" fmla="*/ 842668 h 1027866"/>
                  <a:gd name="connsiteX6" fmla="*/ 471107 w 490087"/>
                  <a:gd name="connsiteY6" fmla="*/ 953002 h 1027866"/>
                  <a:gd name="connsiteX7" fmla="*/ 490049 w 490087"/>
                  <a:gd name="connsiteY7" fmla="*/ 993016 h 1027866"/>
                  <a:gd name="connsiteX8" fmla="*/ 463531 w 490087"/>
                  <a:gd name="connsiteY8" fmla="*/ 1016693 h 1027866"/>
                  <a:gd name="connsiteX9" fmla="*/ 365982 w 490087"/>
                  <a:gd name="connsiteY9" fmla="*/ 1024270 h 1027866"/>
                  <a:gd name="connsiteX10" fmla="*/ 4324 w 490087"/>
                  <a:gd name="connsiteY10" fmla="*/ 746585 h 1027866"/>
                  <a:gd name="connsiteX11" fmla="*/ 20644 w 490087"/>
                  <a:gd name="connsiteY11" fmla="*/ 717735 h 1027866"/>
                  <a:gd name="connsiteX12" fmla="*/ 342542 w 490087"/>
                  <a:gd name="connsiteY12" fmla="*/ 975259 h 1027866"/>
                  <a:gd name="connsiteX13" fmla="*/ 423754 w 490087"/>
                  <a:gd name="connsiteY13" fmla="*/ 957028 h 1027866"/>
                  <a:gd name="connsiteX14" fmla="*/ 298740 w 490087"/>
                  <a:gd name="connsiteY14" fmla="*/ 720023 h 1027866"/>
                  <a:gd name="connsiteX0" fmla="*/ 298740 w 490087"/>
                  <a:gd name="connsiteY0" fmla="*/ 720023 h 1027866"/>
                  <a:gd name="connsiteX1" fmla="*/ 196456 w 490087"/>
                  <a:gd name="connsiteY1" fmla="*/ 426903 h 1027866"/>
                  <a:gd name="connsiteX2" fmla="*/ 97014 w 490087"/>
                  <a:gd name="connsiteY2" fmla="*/ 36473 h 1027866"/>
                  <a:gd name="connsiteX3" fmla="*/ 112628 w 490087"/>
                  <a:gd name="connsiteY3" fmla="*/ 0 h 1027866"/>
                  <a:gd name="connsiteX4" fmla="*/ 242101 w 490087"/>
                  <a:gd name="connsiteY4" fmla="*/ 481166 h 1027866"/>
                  <a:gd name="connsiteX5" fmla="*/ 401971 w 490087"/>
                  <a:gd name="connsiteY5" fmla="*/ 842668 h 1027866"/>
                  <a:gd name="connsiteX6" fmla="*/ 471107 w 490087"/>
                  <a:gd name="connsiteY6" fmla="*/ 953002 h 1027866"/>
                  <a:gd name="connsiteX7" fmla="*/ 490049 w 490087"/>
                  <a:gd name="connsiteY7" fmla="*/ 993016 h 1027866"/>
                  <a:gd name="connsiteX8" fmla="*/ 463531 w 490087"/>
                  <a:gd name="connsiteY8" fmla="*/ 1016693 h 1027866"/>
                  <a:gd name="connsiteX9" fmla="*/ 365982 w 490087"/>
                  <a:gd name="connsiteY9" fmla="*/ 1024270 h 1027866"/>
                  <a:gd name="connsiteX10" fmla="*/ 4324 w 490087"/>
                  <a:gd name="connsiteY10" fmla="*/ 746585 h 1027866"/>
                  <a:gd name="connsiteX11" fmla="*/ 20644 w 490087"/>
                  <a:gd name="connsiteY11" fmla="*/ 717735 h 1027866"/>
                  <a:gd name="connsiteX12" fmla="*/ 342542 w 490087"/>
                  <a:gd name="connsiteY12" fmla="*/ 975259 h 1027866"/>
                  <a:gd name="connsiteX13" fmla="*/ 423754 w 490087"/>
                  <a:gd name="connsiteY13" fmla="*/ 957028 h 1027866"/>
                  <a:gd name="connsiteX14" fmla="*/ 298740 w 490087"/>
                  <a:gd name="connsiteY14" fmla="*/ 720023 h 1027866"/>
                  <a:gd name="connsiteX0" fmla="*/ 298740 w 490087"/>
                  <a:gd name="connsiteY0" fmla="*/ 720023 h 1027866"/>
                  <a:gd name="connsiteX1" fmla="*/ 196456 w 490087"/>
                  <a:gd name="connsiteY1" fmla="*/ 426903 h 1027866"/>
                  <a:gd name="connsiteX2" fmla="*/ 97014 w 490087"/>
                  <a:gd name="connsiteY2" fmla="*/ 36473 h 1027866"/>
                  <a:gd name="connsiteX3" fmla="*/ 112628 w 490087"/>
                  <a:gd name="connsiteY3" fmla="*/ 0 h 1027866"/>
                  <a:gd name="connsiteX4" fmla="*/ 242101 w 490087"/>
                  <a:gd name="connsiteY4" fmla="*/ 481166 h 1027866"/>
                  <a:gd name="connsiteX5" fmla="*/ 401971 w 490087"/>
                  <a:gd name="connsiteY5" fmla="*/ 842668 h 1027866"/>
                  <a:gd name="connsiteX6" fmla="*/ 471107 w 490087"/>
                  <a:gd name="connsiteY6" fmla="*/ 953002 h 1027866"/>
                  <a:gd name="connsiteX7" fmla="*/ 490049 w 490087"/>
                  <a:gd name="connsiteY7" fmla="*/ 993016 h 1027866"/>
                  <a:gd name="connsiteX8" fmla="*/ 463531 w 490087"/>
                  <a:gd name="connsiteY8" fmla="*/ 1016693 h 1027866"/>
                  <a:gd name="connsiteX9" fmla="*/ 365982 w 490087"/>
                  <a:gd name="connsiteY9" fmla="*/ 1024270 h 1027866"/>
                  <a:gd name="connsiteX10" fmla="*/ 4324 w 490087"/>
                  <a:gd name="connsiteY10" fmla="*/ 746585 h 1027866"/>
                  <a:gd name="connsiteX11" fmla="*/ 20644 w 490087"/>
                  <a:gd name="connsiteY11" fmla="*/ 717735 h 1027866"/>
                  <a:gd name="connsiteX12" fmla="*/ 342542 w 490087"/>
                  <a:gd name="connsiteY12" fmla="*/ 975259 h 1027866"/>
                  <a:gd name="connsiteX13" fmla="*/ 435266 w 490087"/>
                  <a:gd name="connsiteY13" fmla="*/ 961692 h 1027866"/>
                  <a:gd name="connsiteX14" fmla="*/ 298740 w 490087"/>
                  <a:gd name="connsiteY14" fmla="*/ 720023 h 1027866"/>
                  <a:gd name="connsiteX0" fmla="*/ 298740 w 490087"/>
                  <a:gd name="connsiteY0" fmla="*/ 720023 h 1027866"/>
                  <a:gd name="connsiteX1" fmla="*/ 196456 w 490087"/>
                  <a:gd name="connsiteY1" fmla="*/ 426903 h 1027866"/>
                  <a:gd name="connsiteX2" fmla="*/ 97014 w 490087"/>
                  <a:gd name="connsiteY2" fmla="*/ 36473 h 1027866"/>
                  <a:gd name="connsiteX3" fmla="*/ 112628 w 490087"/>
                  <a:gd name="connsiteY3" fmla="*/ 0 h 1027866"/>
                  <a:gd name="connsiteX4" fmla="*/ 242101 w 490087"/>
                  <a:gd name="connsiteY4" fmla="*/ 481166 h 1027866"/>
                  <a:gd name="connsiteX5" fmla="*/ 401971 w 490087"/>
                  <a:gd name="connsiteY5" fmla="*/ 842668 h 1027866"/>
                  <a:gd name="connsiteX6" fmla="*/ 471107 w 490087"/>
                  <a:gd name="connsiteY6" fmla="*/ 953002 h 1027866"/>
                  <a:gd name="connsiteX7" fmla="*/ 490049 w 490087"/>
                  <a:gd name="connsiteY7" fmla="*/ 993016 h 1027866"/>
                  <a:gd name="connsiteX8" fmla="*/ 463531 w 490087"/>
                  <a:gd name="connsiteY8" fmla="*/ 1016693 h 1027866"/>
                  <a:gd name="connsiteX9" fmla="*/ 365982 w 490087"/>
                  <a:gd name="connsiteY9" fmla="*/ 1024270 h 1027866"/>
                  <a:gd name="connsiteX10" fmla="*/ 4324 w 490087"/>
                  <a:gd name="connsiteY10" fmla="*/ 746585 h 1027866"/>
                  <a:gd name="connsiteX11" fmla="*/ 20644 w 490087"/>
                  <a:gd name="connsiteY11" fmla="*/ 717735 h 1027866"/>
                  <a:gd name="connsiteX12" fmla="*/ 342542 w 490087"/>
                  <a:gd name="connsiteY12" fmla="*/ 975259 h 1027866"/>
                  <a:gd name="connsiteX13" fmla="*/ 435266 w 490087"/>
                  <a:gd name="connsiteY13" fmla="*/ 961692 h 1027866"/>
                  <a:gd name="connsiteX14" fmla="*/ 298740 w 490087"/>
                  <a:gd name="connsiteY14" fmla="*/ 720023 h 1027866"/>
                  <a:gd name="connsiteX0" fmla="*/ 298740 w 490087"/>
                  <a:gd name="connsiteY0" fmla="*/ 720023 h 1027866"/>
                  <a:gd name="connsiteX1" fmla="*/ 196456 w 490087"/>
                  <a:gd name="connsiteY1" fmla="*/ 426903 h 1027866"/>
                  <a:gd name="connsiteX2" fmla="*/ 97014 w 490087"/>
                  <a:gd name="connsiteY2" fmla="*/ 36473 h 1027866"/>
                  <a:gd name="connsiteX3" fmla="*/ 112628 w 490087"/>
                  <a:gd name="connsiteY3" fmla="*/ 0 h 1027866"/>
                  <a:gd name="connsiteX4" fmla="*/ 242101 w 490087"/>
                  <a:gd name="connsiteY4" fmla="*/ 481166 h 1027866"/>
                  <a:gd name="connsiteX5" fmla="*/ 401971 w 490087"/>
                  <a:gd name="connsiteY5" fmla="*/ 842668 h 1027866"/>
                  <a:gd name="connsiteX6" fmla="*/ 471107 w 490087"/>
                  <a:gd name="connsiteY6" fmla="*/ 953002 h 1027866"/>
                  <a:gd name="connsiteX7" fmla="*/ 490049 w 490087"/>
                  <a:gd name="connsiteY7" fmla="*/ 993016 h 1027866"/>
                  <a:gd name="connsiteX8" fmla="*/ 463531 w 490087"/>
                  <a:gd name="connsiteY8" fmla="*/ 1016693 h 1027866"/>
                  <a:gd name="connsiteX9" fmla="*/ 365982 w 490087"/>
                  <a:gd name="connsiteY9" fmla="*/ 1024270 h 1027866"/>
                  <a:gd name="connsiteX10" fmla="*/ 4324 w 490087"/>
                  <a:gd name="connsiteY10" fmla="*/ 746585 h 1027866"/>
                  <a:gd name="connsiteX11" fmla="*/ 20644 w 490087"/>
                  <a:gd name="connsiteY11" fmla="*/ 717735 h 1027866"/>
                  <a:gd name="connsiteX12" fmla="*/ 342542 w 490087"/>
                  <a:gd name="connsiteY12" fmla="*/ 975259 h 1027866"/>
                  <a:gd name="connsiteX13" fmla="*/ 437733 w 490087"/>
                  <a:gd name="connsiteY13" fmla="*/ 955474 h 1027866"/>
                  <a:gd name="connsiteX14" fmla="*/ 298740 w 490087"/>
                  <a:gd name="connsiteY14" fmla="*/ 720023 h 1027866"/>
                  <a:gd name="connsiteX0" fmla="*/ 300678 w 492025"/>
                  <a:gd name="connsiteY0" fmla="*/ 720023 h 1027866"/>
                  <a:gd name="connsiteX1" fmla="*/ 198394 w 492025"/>
                  <a:gd name="connsiteY1" fmla="*/ 426903 h 1027866"/>
                  <a:gd name="connsiteX2" fmla="*/ 98952 w 492025"/>
                  <a:gd name="connsiteY2" fmla="*/ 36473 h 1027866"/>
                  <a:gd name="connsiteX3" fmla="*/ 114566 w 492025"/>
                  <a:gd name="connsiteY3" fmla="*/ 0 h 1027866"/>
                  <a:gd name="connsiteX4" fmla="*/ 244039 w 492025"/>
                  <a:gd name="connsiteY4" fmla="*/ 481166 h 1027866"/>
                  <a:gd name="connsiteX5" fmla="*/ 403909 w 492025"/>
                  <a:gd name="connsiteY5" fmla="*/ 842668 h 1027866"/>
                  <a:gd name="connsiteX6" fmla="*/ 473045 w 492025"/>
                  <a:gd name="connsiteY6" fmla="*/ 953002 h 1027866"/>
                  <a:gd name="connsiteX7" fmla="*/ 491987 w 492025"/>
                  <a:gd name="connsiteY7" fmla="*/ 993016 h 1027866"/>
                  <a:gd name="connsiteX8" fmla="*/ 465469 w 492025"/>
                  <a:gd name="connsiteY8" fmla="*/ 1016693 h 1027866"/>
                  <a:gd name="connsiteX9" fmla="*/ 367920 w 492025"/>
                  <a:gd name="connsiteY9" fmla="*/ 1024270 h 1027866"/>
                  <a:gd name="connsiteX10" fmla="*/ 6262 w 492025"/>
                  <a:gd name="connsiteY10" fmla="*/ 746585 h 1027866"/>
                  <a:gd name="connsiteX11" fmla="*/ 16004 w 492025"/>
                  <a:gd name="connsiteY11" fmla="*/ 711517 h 1027866"/>
                  <a:gd name="connsiteX12" fmla="*/ 344480 w 492025"/>
                  <a:gd name="connsiteY12" fmla="*/ 975259 h 1027866"/>
                  <a:gd name="connsiteX13" fmla="*/ 439671 w 492025"/>
                  <a:gd name="connsiteY13" fmla="*/ 955474 h 1027866"/>
                  <a:gd name="connsiteX14" fmla="*/ 300678 w 492025"/>
                  <a:gd name="connsiteY14" fmla="*/ 720023 h 1027866"/>
                  <a:gd name="connsiteX0" fmla="*/ 297349 w 488696"/>
                  <a:gd name="connsiteY0" fmla="*/ 720023 h 1027866"/>
                  <a:gd name="connsiteX1" fmla="*/ 195065 w 488696"/>
                  <a:gd name="connsiteY1" fmla="*/ 426903 h 1027866"/>
                  <a:gd name="connsiteX2" fmla="*/ 95623 w 488696"/>
                  <a:gd name="connsiteY2" fmla="*/ 36473 h 1027866"/>
                  <a:gd name="connsiteX3" fmla="*/ 111237 w 488696"/>
                  <a:gd name="connsiteY3" fmla="*/ 0 h 1027866"/>
                  <a:gd name="connsiteX4" fmla="*/ 240710 w 488696"/>
                  <a:gd name="connsiteY4" fmla="*/ 481166 h 1027866"/>
                  <a:gd name="connsiteX5" fmla="*/ 400580 w 488696"/>
                  <a:gd name="connsiteY5" fmla="*/ 842668 h 1027866"/>
                  <a:gd name="connsiteX6" fmla="*/ 469716 w 488696"/>
                  <a:gd name="connsiteY6" fmla="*/ 953002 h 1027866"/>
                  <a:gd name="connsiteX7" fmla="*/ 488658 w 488696"/>
                  <a:gd name="connsiteY7" fmla="*/ 993016 h 1027866"/>
                  <a:gd name="connsiteX8" fmla="*/ 462140 w 488696"/>
                  <a:gd name="connsiteY8" fmla="*/ 1016693 h 1027866"/>
                  <a:gd name="connsiteX9" fmla="*/ 364591 w 488696"/>
                  <a:gd name="connsiteY9" fmla="*/ 1024270 h 1027866"/>
                  <a:gd name="connsiteX10" fmla="*/ 2933 w 488696"/>
                  <a:gd name="connsiteY10" fmla="*/ 746585 h 1027866"/>
                  <a:gd name="connsiteX11" fmla="*/ 12675 w 488696"/>
                  <a:gd name="connsiteY11" fmla="*/ 711517 h 1027866"/>
                  <a:gd name="connsiteX12" fmla="*/ 341151 w 488696"/>
                  <a:gd name="connsiteY12" fmla="*/ 975259 h 1027866"/>
                  <a:gd name="connsiteX13" fmla="*/ 436342 w 488696"/>
                  <a:gd name="connsiteY13" fmla="*/ 955474 h 1027866"/>
                  <a:gd name="connsiteX14" fmla="*/ 297349 w 488696"/>
                  <a:gd name="connsiteY14" fmla="*/ 720023 h 1027866"/>
                  <a:gd name="connsiteX0" fmla="*/ 289015 w 480362"/>
                  <a:gd name="connsiteY0" fmla="*/ 720023 h 1027866"/>
                  <a:gd name="connsiteX1" fmla="*/ 186731 w 480362"/>
                  <a:gd name="connsiteY1" fmla="*/ 426903 h 1027866"/>
                  <a:gd name="connsiteX2" fmla="*/ 87289 w 480362"/>
                  <a:gd name="connsiteY2" fmla="*/ 36473 h 1027866"/>
                  <a:gd name="connsiteX3" fmla="*/ 102903 w 480362"/>
                  <a:gd name="connsiteY3" fmla="*/ 0 h 1027866"/>
                  <a:gd name="connsiteX4" fmla="*/ 232376 w 480362"/>
                  <a:gd name="connsiteY4" fmla="*/ 481166 h 1027866"/>
                  <a:gd name="connsiteX5" fmla="*/ 392246 w 480362"/>
                  <a:gd name="connsiteY5" fmla="*/ 842668 h 1027866"/>
                  <a:gd name="connsiteX6" fmla="*/ 461382 w 480362"/>
                  <a:gd name="connsiteY6" fmla="*/ 953002 h 1027866"/>
                  <a:gd name="connsiteX7" fmla="*/ 480324 w 480362"/>
                  <a:gd name="connsiteY7" fmla="*/ 993016 h 1027866"/>
                  <a:gd name="connsiteX8" fmla="*/ 453806 w 480362"/>
                  <a:gd name="connsiteY8" fmla="*/ 1016693 h 1027866"/>
                  <a:gd name="connsiteX9" fmla="*/ 356257 w 480362"/>
                  <a:gd name="connsiteY9" fmla="*/ 1024270 h 1027866"/>
                  <a:gd name="connsiteX10" fmla="*/ 5288 w 480362"/>
                  <a:gd name="connsiteY10" fmla="*/ 754357 h 1027866"/>
                  <a:gd name="connsiteX11" fmla="*/ 4341 w 480362"/>
                  <a:gd name="connsiteY11" fmla="*/ 711517 h 1027866"/>
                  <a:gd name="connsiteX12" fmla="*/ 332817 w 480362"/>
                  <a:gd name="connsiteY12" fmla="*/ 975259 h 1027866"/>
                  <a:gd name="connsiteX13" fmla="*/ 428008 w 480362"/>
                  <a:gd name="connsiteY13" fmla="*/ 955474 h 1027866"/>
                  <a:gd name="connsiteX14" fmla="*/ 289015 w 480362"/>
                  <a:gd name="connsiteY14" fmla="*/ 720023 h 1027866"/>
                  <a:gd name="connsiteX0" fmla="*/ 287018 w 478365"/>
                  <a:gd name="connsiteY0" fmla="*/ 720023 h 1027866"/>
                  <a:gd name="connsiteX1" fmla="*/ 184734 w 478365"/>
                  <a:gd name="connsiteY1" fmla="*/ 426903 h 1027866"/>
                  <a:gd name="connsiteX2" fmla="*/ 85292 w 478365"/>
                  <a:gd name="connsiteY2" fmla="*/ 36473 h 1027866"/>
                  <a:gd name="connsiteX3" fmla="*/ 100906 w 478365"/>
                  <a:gd name="connsiteY3" fmla="*/ 0 h 1027866"/>
                  <a:gd name="connsiteX4" fmla="*/ 230379 w 478365"/>
                  <a:gd name="connsiteY4" fmla="*/ 481166 h 1027866"/>
                  <a:gd name="connsiteX5" fmla="*/ 390249 w 478365"/>
                  <a:gd name="connsiteY5" fmla="*/ 842668 h 1027866"/>
                  <a:gd name="connsiteX6" fmla="*/ 459385 w 478365"/>
                  <a:gd name="connsiteY6" fmla="*/ 953002 h 1027866"/>
                  <a:gd name="connsiteX7" fmla="*/ 478327 w 478365"/>
                  <a:gd name="connsiteY7" fmla="*/ 993016 h 1027866"/>
                  <a:gd name="connsiteX8" fmla="*/ 451809 w 478365"/>
                  <a:gd name="connsiteY8" fmla="*/ 1016693 h 1027866"/>
                  <a:gd name="connsiteX9" fmla="*/ 354260 w 478365"/>
                  <a:gd name="connsiteY9" fmla="*/ 1024270 h 1027866"/>
                  <a:gd name="connsiteX10" fmla="*/ 3291 w 478365"/>
                  <a:gd name="connsiteY10" fmla="*/ 754357 h 1027866"/>
                  <a:gd name="connsiteX11" fmla="*/ 2344 w 478365"/>
                  <a:gd name="connsiteY11" fmla="*/ 711517 h 1027866"/>
                  <a:gd name="connsiteX12" fmla="*/ 330820 w 478365"/>
                  <a:gd name="connsiteY12" fmla="*/ 975259 h 1027866"/>
                  <a:gd name="connsiteX13" fmla="*/ 426011 w 478365"/>
                  <a:gd name="connsiteY13" fmla="*/ 955474 h 1027866"/>
                  <a:gd name="connsiteX14" fmla="*/ 287018 w 478365"/>
                  <a:gd name="connsiteY14" fmla="*/ 720023 h 1027866"/>
                  <a:gd name="connsiteX0" fmla="*/ 287018 w 478365"/>
                  <a:gd name="connsiteY0" fmla="*/ 720023 h 1027866"/>
                  <a:gd name="connsiteX1" fmla="*/ 184734 w 478365"/>
                  <a:gd name="connsiteY1" fmla="*/ 426903 h 1027866"/>
                  <a:gd name="connsiteX2" fmla="*/ 85292 w 478365"/>
                  <a:gd name="connsiteY2" fmla="*/ 36473 h 1027866"/>
                  <a:gd name="connsiteX3" fmla="*/ 100906 w 478365"/>
                  <a:gd name="connsiteY3" fmla="*/ 0 h 1027866"/>
                  <a:gd name="connsiteX4" fmla="*/ 225072 w 478365"/>
                  <a:gd name="connsiteY4" fmla="*/ 482604 h 1027866"/>
                  <a:gd name="connsiteX5" fmla="*/ 390249 w 478365"/>
                  <a:gd name="connsiteY5" fmla="*/ 842668 h 1027866"/>
                  <a:gd name="connsiteX6" fmla="*/ 459385 w 478365"/>
                  <a:gd name="connsiteY6" fmla="*/ 953002 h 1027866"/>
                  <a:gd name="connsiteX7" fmla="*/ 478327 w 478365"/>
                  <a:gd name="connsiteY7" fmla="*/ 993016 h 1027866"/>
                  <a:gd name="connsiteX8" fmla="*/ 451809 w 478365"/>
                  <a:gd name="connsiteY8" fmla="*/ 1016693 h 1027866"/>
                  <a:gd name="connsiteX9" fmla="*/ 354260 w 478365"/>
                  <a:gd name="connsiteY9" fmla="*/ 1024270 h 1027866"/>
                  <a:gd name="connsiteX10" fmla="*/ 3291 w 478365"/>
                  <a:gd name="connsiteY10" fmla="*/ 754357 h 1027866"/>
                  <a:gd name="connsiteX11" fmla="*/ 2344 w 478365"/>
                  <a:gd name="connsiteY11" fmla="*/ 711517 h 1027866"/>
                  <a:gd name="connsiteX12" fmla="*/ 330820 w 478365"/>
                  <a:gd name="connsiteY12" fmla="*/ 975259 h 1027866"/>
                  <a:gd name="connsiteX13" fmla="*/ 426011 w 478365"/>
                  <a:gd name="connsiteY13" fmla="*/ 955474 h 1027866"/>
                  <a:gd name="connsiteX14" fmla="*/ 287018 w 478365"/>
                  <a:gd name="connsiteY14" fmla="*/ 720023 h 1027866"/>
                  <a:gd name="connsiteX0" fmla="*/ 287018 w 478365"/>
                  <a:gd name="connsiteY0" fmla="*/ 707593 h 1015436"/>
                  <a:gd name="connsiteX1" fmla="*/ 184734 w 478365"/>
                  <a:gd name="connsiteY1" fmla="*/ 414473 h 1015436"/>
                  <a:gd name="connsiteX2" fmla="*/ 85292 w 478365"/>
                  <a:gd name="connsiteY2" fmla="*/ 24043 h 1015436"/>
                  <a:gd name="connsiteX3" fmla="*/ 92820 w 478365"/>
                  <a:gd name="connsiteY3" fmla="*/ 0 h 1015436"/>
                  <a:gd name="connsiteX4" fmla="*/ 225072 w 478365"/>
                  <a:gd name="connsiteY4" fmla="*/ 470174 h 1015436"/>
                  <a:gd name="connsiteX5" fmla="*/ 390249 w 478365"/>
                  <a:gd name="connsiteY5" fmla="*/ 830238 h 1015436"/>
                  <a:gd name="connsiteX6" fmla="*/ 459385 w 478365"/>
                  <a:gd name="connsiteY6" fmla="*/ 940572 h 1015436"/>
                  <a:gd name="connsiteX7" fmla="*/ 478327 w 478365"/>
                  <a:gd name="connsiteY7" fmla="*/ 980586 h 1015436"/>
                  <a:gd name="connsiteX8" fmla="*/ 451809 w 478365"/>
                  <a:gd name="connsiteY8" fmla="*/ 1004263 h 1015436"/>
                  <a:gd name="connsiteX9" fmla="*/ 354260 w 478365"/>
                  <a:gd name="connsiteY9" fmla="*/ 1011840 h 1015436"/>
                  <a:gd name="connsiteX10" fmla="*/ 3291 w 478365"/>
                  <a:gd name="connsiteY10" fmla="*/ 741927 h 1015436"/>
                  <a:gd name="connsiteX11" fmla="*/ 2344 w 478365"/>
                  <a:gd name="connsiteY11" fmla="*/ 699087 h 1015436"/>
                  <a:gd name="connsiteX12" fmla="*/ 330820 w 478365"/>
                  <a:gd name="connsiteY12" fmla="*/ 962829 h 1015436"/>
                  <a:gd name="connsiteX13" fmla="*/ 426011 w 478365"/>
                  <a:gd name="connsiteY13" fmla="*/ 943044 h 1015436"/>
                  <a:gd name="connsiteX14" fmla="*/ 287018 w 478365"/>
                  <a:gd name="connsiteY14" fmla="*/ 707593 h 1015436"/>
                  <a:gd name="connsiteX0" fmla="*/ 287018 w 478365"/>
                  <a:gd name="connsiteY0" fmla="*/ 707593 h 1015436"/>
                  <a:gd name="connsiteX1" fmla="*/ 184734 w 478365"/>
                  <a:gd name="connsiteY1" fmla="*/ 414473 h 1015436"/>
                  <a:gd name="connsiteX2" fmla="*/ 79984 w 478365"/>
                  <a:gd name="connsiteY2" fmla="*/ 25480 h 1015436"/>
                  <a:gd name="connsiteX3" fmla="*/ 92820 w 478365"/>
                  <a:gd name="connsiteY3" fmla="*/ 0 h 1015436"/>
                  <a:gd name="connsiteX4" fmla="*/ 225072 w 478365"/>
                  <a:gd name="connsiteY4" fmla="*/ 470174 h 1015436"/>
                  <a:gd name="connsiteX5" fmla="*/ 390249 w 478365"/>
                  <a:gd name="connsiteY5" fmla="*/ 830238 h 1015436"/>
                  <a:gd name="connsiteX6" fmla="*/ 459385 w 478365"/>
                  <a:gd name="connsiteY6" fmla="*/ 940572 h 1015436"/>
                  <a:gd name="connsiteX7" fmla="*/ 478327 w 478365"/>
                  <a:gd name="connsiteY7" fmla="*/ 980586 h 1015436"/>
                  <a:gd name="connsiteX8" fmla="*/ 451809 w 478365"/>
                  <a:gd name="connsiteY8" fmla="*/ 1004263 h 1015436"/>
                  <a:gd name="connsiteX9" fmla="*/ 354260 w 478365"/>
                  <a:gd name="connsiteY9" fmla="*/ 1011840 h 1015436"/>
                  <a:gd name="connsiteX10" fmla="*/ 3291 w 478365"/>
                  <a:gd name="connsiteY10" fmla="*/ 741927 h 1015436"/>
                  <a:gd name="connsiteX11" fmla="*/ 2344 w 478365"/>
                  <a:gd name="connsiteY11" fmla="*/ 699087 h 1015436"/>
                  <a:gd name="connsiteX12" fmla="*/ 330820 w 478365"/>
                  <a:gd name="connsiteY12" fmla="*/ 962829 h 1015436"/>
                  <a:gd name="connsiteX13" fmla="*/ 426011 w 478365"/>
                  <a:gd name="connsiteY13" fmla="*/ 943044 h 1015436"/>
                  <a:gd name="connsiteX14" fmla="*/ 287018 w 478365"/>
                  <a:gd name="connsiteY14" fmla="*/ 707593 h 1015436"/>
                  <a:gd name="connsiteX0" fmla="*/ 287018 w 478365"/>
                  <a:gd name="connsiteY0" fmla="*/ 718575 h 1026418"/>
                  <a:gd name="connsiteX1" fmla="*/ 184734 w 478365"/>
                  <a:gd name="connsiteY1" fmla="*/ 425455 h 1026418"/>
                  <a:gd name="connsiteX2" fmla="*/ 79984 w 478365"/>
                  <a:gd name="connsiteY2" fmla="*/ 36462 h 1026418"/>
                  <a:gd name="connsiteX3" fmla="*/ 82960 w 478365"/>
                  <a:gd name="connsiteY3" fmla="*/ 0 h 1026418"/>
                  <a:gd name="connsiteX4" fmla="*/ 225072 w 478365"/>
                  <a:gd name="connsiteY4" fmla="*/ 481156 h 1026418"/>
                  <a:gd name="connsiteX5" fmla="*/ 390249 w 478365"/>
                  <a:gd name="connsiteY5" fmla="*/ 841220 h 1026418"/>
                  <a:gd name="connsiteX6" fmla="*/ 459385 w 478365"/>
                  <a:gd name="connsiteY6" fmla="*/ 951554 h 1026418"/>
                  <a:gd name="connsiteX7" fmla="*/ 478327 w 478365"/>
                  <a:gd name="connsiteY7" fmla="*/ 991568 h 1026418"/>
                  <a:gd name="connsiteX8" fmla="*/ 451809 w 478365"/>
                  <a:gd name="connsiteY8" fmla="*/ 1015245 h 1026418"/>
                  <a:gd name="connsiteX9" fmla="*/ 354260 w 478365"/>
                  <a:gd name="connsiteY9" fmla="*/ 1022822 h 1026418"/>
                  <a:gd name="connsiteX10" fmla="*/ 3291 w 478365"/>
                  <a:gd name="connsiteY10" fmla="*/ 752909 h 1026418"/>
                  <a:gd name="connsiteX11" fmla="*/ 2344 w 478365"/>
                  <a:gd name="connsiteY11" fmla="*/ 710069 h 1026418"/>
                  <a:gd name="connsiteX12" fmla="*/ 330820 w 478365"/>
                  <a:gd name="connsiteY12" fmla="*/ 973811 h 1026418"/>
                  <a:gd name="connsiteX13" fmla="*/ 426011 w 478365"/>
                  <a:gd name="connsiteY13" fmla="*/ 954026 h 1026418"/>
                  <a:gd name="connsiteX14" fmla="*/ 287018 w 478365"/>
                  <a:gd name="connsiteY14" fmla="*/ 718575 h 1026418"/>
                  <a:gd name="connsiteX0" fmla="*/ 287018 w 478365"/>
                  <a:gd name="connsiteY0" fmla="*/ 718575 h 1026418"/>
                  <a:gd name="connsiteX1" fmla="*/ 184734 w 478365"/>
                  <a:gd name="connsiteY1" fmla="*/ 425455 h 1026418"/>
                  <a:gd name="connsiteX2" fmla="*/ 79224 w 478365"/>
                  <a:gd name="connsiteY2" fmla="*/ 26429 h 1026418"/>
                  <a:gd name="connsiteX3" fmla="*/ 82960 w 478365"/>
                  <a:gd name="connsiteY3" fmla="*/ 0 h 1026418"/>
                  <a:gd name="connsiteX4" fmla="*/ 225072 w 478365"/>
                  <a:gd name="connsiteY4" fmla="*/ 481156 h 1026418"/>
                  <a:gd name="connsiteX5" fmla="*/ 390249 w 478365"/>
                  <a:gd name="connsiteY5" fmla="*/ 841220 h 1026418"/>
                  <a:gd name="connsiteX6" fmla="*/ 459385 w 478365"/>
                  <a:gd name="connsiteY6" fmla="*/ 951554 h 1026418"/>
                  <a:gd name="connsiteX7" fmla="*/ 478327 w 478365"/>
                  <a:gd name="connsiteY7" fmla="*/ 991568 h 1026418"/>
                  <a:gd name="connsiteX8" fmla="*/ 451809 w 478365"/>
                  <a:gd name="connsiteY8" fmla="*/ 1015245 h 1026418"/>
                  <a:gd name="connsiteX9" fmla="*/ 354260 w 478365"/>
                  <a:gd name="connsiteY9" fmla="*/ 1022822 h 1026418"/>
                  <a:gd name="connsiteX10" fmla="*/ 3291 w 478365"/>
                  <a:gd name="connsiteY10" fmla="*/ 752909 h 1026418"/>
                  <a:gd name="connsiteX11" fmla="*/ 2344 w 478365"/>
                  <a:gd name="connsiteY11" fmla="*/ 710069 h 1026418"/>
                  <a:gd name="connsiteX12" fmla="*/ 330820 w 478365"/>
                  <a:gd name="connsiteY12" fmla="*/ 973811 h 1026418"/>
                  <a:gd name="connsiteX13" fmla="*/ 426011 w 478365"/>
                  <a:gd name="connsiteY13" fmla="*/ 954026 h 1026418"/>
                  <a:gd name="connsiteX14" fmla="*/ 287018 w 478365"/>
                  <a:gd name="connsiteY14" fmla="*/ 718575 h 1026418"/>
                  <a:gd name="connsiteX0" fmla="*/ 301968 w 493315"/>
                  <a:gd name="connsiteY0" fmla="*/ 718575 h 1026418"/>
                  <a:gd name="connsiteX1" fmla="*/ 199684 w 493315"/>
                  <a:gd name="connsiteY1" fmla="*/ 425455 h 1026418"/>
                  <a:gd name="connsiteX2" fmla="*/ 94174 w 493315"/>
                  <a:gd name="connsiteY2" fmla="*/ 26429 h 1026418"/>
                  <a:gd name="connsiteX3" fmla="*/ 97910 w 493315"/>
                  <a:gd name="connsiteY3" fmla="*/ 0 h 1026418"/>
                  <a:gd name="connsiteX4" fmla="*/ 240022 w 493315"/>
                  <a:gd name="connsiteY4" fmla="*/ 481156 h 1026418"/>
                  <a:gd name="connsiteX5" fmla="*/ 405199 w 493315"/>
                  <a:gd name="connsiteY5" fmla="*/ 841220 h 1026418"/>
                  <a:gd name="connsiteX6" fmla="*/ 474335 w 493315"/>
                  <a:gd name="connsiteY6" fmla="*/ 951554 h 1026418"/>
                  <a:gd name="connsiteX7" fmla="*/ 493277 w 493315"/>
                  <a:gd name="connsiteY7" fmla="*/ 991568 h 1026418"/>
                  <a:gd name="connsiteX8" fmla="*/ 466759 w 493315"/>
                  <a:gd name="connsiteY8" fmla="*/ 1015245 h 1026418"/>
                  <a:gd name="connsiteX9" fmla="*/ 369210 w 493315"/>
                  <a:gd name="connsiteY9" fmla="*/ 1022822 h 1026418"/>
                  <a:gd name="connsiteX10" fmla="*/ 18241 w 493315"/>
                  <a:gd name="connsiteY10" fmla="*/ 752909 h 1026418"/>
                  <a:gd name="connsiteX11" fmla="*/ 358 w 493315"/>
                  <a:gd name="connsiteY11" fmla="*/ 701002 h 1026418"/>
                  <a:gd name="connsiteX12" fmla="*/ 345770 w 493315"/>
                  <a:gd name="connsiteY12" fmla="*/ 973811 h 1026418"/>
                  <a:gd name="connsiteX13" fmla="*/ 440961 w 493315"/>
                  <a:gd name="connsiteY13" fmla="*/ 954026 h 1026418"/>
                  <a:gd name="connsiteX14" fmla="*/ 301968 w 493315"/>
                  <a:gd name="connsiteY14" fmla="*/ 718575 h 1026418"/>
                  <a:gd name="connsiteX0" fmla="*/ 302186 w 493533"/>
                  <a:gd name="connsiteY0" fmla="*/ 718575 h 1026418"/>
                  <a:gd name="connsiteX1" fmla="*/ 199902 w 493533"/>
                  <a:gd name="connsiteY1" fmla="*/ 425455 h 1026418"/>
                  <a:gd name="connsiteX2" fmla="*/ 94392 w 493533"/>
                  <a:gd name="connsiteY2" fmla="*/ 26429 h 1026418"/>
                  <a:gd name="connsiteX3" fmla="*/ 98128 w 493533"/>
                  <a:gd name="connsiteY3" fmla="*/ 0 h 1026418"/>
                  <a:gd name="connsiteX4" fmla="*/ 240240 w 493533"/>
                  <a:gd name="connsiteY4" fmla="*/ 481156 h 1026418"/>
                  <a:gd name="connsiteX5" fmla="*/ 405417 w 493533"/>
                  <a:gd name="connsiteY5" fmla="*/ 841220 h 1026418"/>
                  <a:gd name="connsiteX6" fmla="*/ 474553 w 493533"/>
                  <a:gd name="connsiteY6" fmla="*/ 951554 h 1026418"/>
                  <a:gd name="connsiteX7" fmla="*/ 493495 w 493533"/>
                  <a:gd name="connsiteY7" fmla="*/ 991568 h 1026418"/>
                  <a:gd name="connsiteX8" fmla="*/ 466977 w 493533"/>
                  <a:gd name="connsiteY8" fmla="*/ 1015245 h 1026418"/>
                  <a:gd name="connsiteX9" fmla="*/ 369428 w 493533"/>
                  <a:gd name="connsiteY9" fmla="*/ 1022822 h 1026418"/>
                  <a:gd name="connsiteX10" fmla="*/ 11383 w 493533"/>
                  <a:gd name="connsiteY10" fmla="*/ 754825 h 1026418"/>
                  <a:gd name="connsiteX11" fmla="*/ 576 w 493533"/>
                  <a:gd name="connsiteY11" fmla="*/ 701002 h 1026418"/>
                  <a:gd name="connsiteX12" fmla="*/ 345988 w 493533"/>
                  <a:gd name="connsiteY12" fmla="*/ 973811 h 1026418"/>
                  <a:gd name="connsiteX13" fmla="*/ 441179 w 493533"/>
                  <a:gd name="connsiteY13" fmla="*/ 954026 h 1026418"/>
                  <a:gd name="connsiteX14" fmla="*/ 302186 w 493533"/>
                  <a:gd name="connsiteY14" fmla="*/ 718575 h 1026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3533" h="1026418">
                    <a:moveTo>
                      <a:pt x="302186" y="718575"/>
                    </a:moveTo>
                    <a:cubicBezTo>
                      <a:pt x="254596" y="625525"/>
                      <a:pt x="221448" y="527739"/>
                      <a:pt x="199902" y="425455"/>
                    </a:cubicBezTo>
                    <a:cubicBezTo>
                      <a:pt x="184749" y="354425"/>
                      <a:pt x="90603" y="38030"/>
                      <a:pt x="94392" y="26429"/>
                    </a:cubicBezTo>
                    <a:cubicBezTo>
                      <a:pt x="102442" y="14590"/>
                      <a:pt x="95050" y="1894"/>
                      <a:pt x="98128" y="0"/>
                    </a:cubicBezTo>
                    <a:cubicBezTo>
                      <a:pt x="123936" y="26281"/>
                      <a:pt x="189025" y="340953"/>
                      <a:pt x="240240" y="481156"/>
                    </a:cubicBezTo>
                    <a:cubicBezTo>
                      <a:pt x="291455" y="621359"/>
                      <a:pt x="329178" y="715023"/>
                      <a:pt x="405417" y="841220"/>
                    </a:cubicBezTo>
                    <a:cubicBezTo>
                      <a:pt x="406127" y="842168"/>
                      <a:pt x="451113" y="921485"/>
                      <a:pt x="474553" y="951554"/>
                    </a:cubicBezTo>
                    <a:cubicBezTo>
                      <a:pt x="490180" y="969075"/>
                      <a:pt x="493969" y="979730"/>
                      <a:pt x="493495" y="991568"/>
                    </a:cubicBezTo>
                    <a:cubicBezTo>
                      <a:pt x="493258" y="1005538"/>
                      <a:pt x="487813" y="1003880"/>
                      <a:pt x="466977" y="1015245"/>
                    </a:cubicBezTo>
                    <a:cubicBezTo>
                      <a:pt x="435250" y="1027320"/>
                      <a:pt x="402576" y="1029214"/>
                      <a:pt x="369428" y="1022822"/>
                    </a:cubicBezTo>
                    <a:cubicBezTo>
                      <a:pt x="310947" y="1006721"/>
                      <a:pt x="36007" y="771162"/>
                      <a:pt x="11383" y="754825"/>
                    </a:cubicBezTo>
                    <a:cubicBezTo>
                      <a:pt x="6845" y="736604"/>
                      <a:pt x="-2394" y="721848"/>
                      <a:pt x="576" y="701002"/>
                    </a:cubicBezTo>
                    <a:cubicBezTo>
                      <a:pt x="29225" y="709999"/>
                      <a:pt x="272554" y="931640"/>
                      <a:pt x="345988" y="973811"/>
                    </a:cubicBezTo>
                    <a:cubicBezTo>
                      <a:pt x="419422" y="1015982"/>
                      <a:pt x="463280" y="982575"/>
                      <a:pt x="441179" y="954026"/>
                    </a:cubicBezTo>
                    <a:cubicBezTo>
                      <a:pt x="432418" y="935794"/>
                      <a:pt x="332256" y="777530"/>
                      <a:pt x="302186" y="718575"/>
                    </a:cubicBezTo>
                    <a:close/>
                  </a:path>
                </a:pathLst>
              </a:custGeom>
              <a:solidFill>
                <a:schemeClr val="bg1"/>
              </a:solidFill>
              <a:ln w="2363"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51098B2D-0F17-4A06-81E6-842CE5133499}"/>
                  </a:ext>
                </a:extLst>
              </p:cNvPr>
              <p:cNvSpPr/>
              <p:nvPr userDrawn="1"/>
            </p:nvSpPr>
            <p:spPr>
              <a:xfrm rot="41276">
                <a:off x="5611419" y="2413706"/>
                <a:ext cx="353008" cy="1255842"/>
              </a:xfrm>
              <a:custGeom>
                <a:avLst/>
                <a:gdLst>
                  <a:gd name="connsiteX0" fmla="*/ 333469 w 353008"/>
                  <a:gd name="connsiteY0" fmla="*/ 0 h 1255842"/>
                  <a:gd name="connsiteX1" fmla="*/ 353008 w 353008"/>
                  <a:gd name="connsiteY1" fmla="*/ 118469 h 1255842"/>
                  <a:gd name="connsiteX2" fmla="*/ 351507 w 353008"/>
                  <a:gd name="connsiteY2" fmla="*/ 127547 h 1255842"/>
                  <a:gd name="connsiteX3" fmla="*/ 341437 w 353008"/>
                  <a:gd name="connsiteY3" fmla="*/ 192830 h 1255842"/>
                  <a:gd name="connsiteX4" fmla="*/ 222596 w 353008"/>
                  <a:gd name="connsiteY4" fmla="*/ 711313 h 1255842"/>
                  <a:gd name="connsiteX5" fmla="*/ 77071 w 353008"/>
                  <a:gd name="connsiteY5" fmla="*/ 1130539 h 1255842"/>
                  <a:gd name="connsiteX6" fmla="*/ 171429 w 353008"/>
                  <a:gd name="connsiteY6" fmla="*/ 1162787 h 1255842"/>
                  <a:gd name="connsiteX7" fmla="*/ 208323 w 353008"/>
                  <a:gd name="connsiteY7" fmla="*/ 1131445 h 1255842"/>
                  <a:gd name="connsiteX8" fmla="*/ 156551 w 353008"/>
                  <a:gd name="connsiteY8" fmla="*/ 1242300 h 1255842"/>
                  <a:gd name="connsiteX9" fmla="*/ 144194 w 353008"/>
                  <a:gd name="connsiteY9" fmla="*/ 1249480 h 1255842"/>
                  <a:gd name="connsiteX10" fmla="*/ 30855 w 353008"/>
                  <a:gd name="connsiteY10" fmla="*/ 1236078 h 1255842"/>
                  <a:gd name="connsiteX11" fmla="*/ 44 w 353008"/>
                  <a:gd name="connsiteY11" fmla="*/ 1194198 h 1255842"/>
                  <a:gd name="connsiteX12" fmla="*/ 22052 w 353008"/>
                  <a:gd name="connsiteY12" fmla="*/ 1123420 h 1255842"/>
                  <a:gd name="connsiteX13" fmla="*/ 102380 w 353008"/>
                  <a:gd name="connsiteY13" fmla="*/ 928255 h 1255842"/>
                  <a:gd name="connsiteX14" fmla="*/ 295771 w 353008"/>
                  <a:gd name="connsiteY14" fmla="*/ 239317 h 1255842"/>
                  <a:gd name="connsiteX15" fmla="*/ 322902 w 353008"/>
                  <a:gd name="connsiteY15" fmla="*/ 70172 h 125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3008" h="1255842">
                    <a:moveTo>
                      <a:pt x="333469" y="0"/>
                    </a:moveTo>
                    <a:lnTo>
                      <a:pt x="353008" y="118469"/>
                    </a:lnTo>
                    <a:lnTo>
                      <a:pt x="351507" y="127547"/>
                    </a:lnTo>
                    <a:cubicBezTo>
                      <a:pt x="347115" y="154738"/>
                      <a:pt x="343638" y="177125"/>
                      <a:pt x="341437" y="192830"/>
                    </a:cubicBezTo>
                    <a:cubicBezTo>
                      <a:pt x="316404" y="373755"/>
                      <a:pt x="277890" y="546722"/>
                      <a:pt x="222596" y="711313"/>
                    </a:cubicBezTo>
                    <a:cubicBezTo>
                      <a:pt x="187659" y="815596"/>
                      <a:pt x="87525" y="1098291"/>
                      <a:pt x="77071" y="1130539"/>
                    </a:cubicBezTo>
                    <a:cubicBezTo>
                      <a:pt x="68542" y="1205784"/>
                      <a:pt x="85958" y="1225603"/>
                      <a:pt x="171429" y="1162787"/>
                    </a:cubicBezTo>
                    <a:lnTo>
                      <a:pt x="208323" y="1131445"/>
                    </a:lnTo>
                    <a:lnTo>
                      <a:pt x="156551" y="1242300"/>
                    </a:lnTo>
                    <a:lnTo>
                      <a:pt x="144194" y="1249480"/>
                    </a:lnTo>
                    <a:cubicBezTo>
                      <a:pt x="105681" y="1260789"/>
                      <a:pt x="67718" y="1257438"/>
                      <a:pt x="30855" y="1236078"/>
                    </a:cubicBezTo>
                    <a:cubicBezTo>
                      <a:pt x="6647" y="1215977"/>
                      <a:pt x="320" y="1218907"/>
                      <a:pt x="44" y="1194198"/>
                    </a:cubicBezTo>
                    <a:cubicBezTo>
                      <a:pt x="-506" y="1173257"/>
                      <a:pt x="3896" y="1154412"/>
                      <a:pt x="22052" y="1123420"/>
                    </a:cubicBezTo>
                    <a:cubicBezTo>
                      <a:pt x="49287" y="1070230"/>
                      <a:pt x="101555" y="929931"/>
                      <a:pt x="102380" y="928255"/>
                    </a:cubicBezTo>
                    <a:cubicBezTo>
                      <a:pt x="190960" y="705030"/>
                      <a:pt x="246804" y="487671"/>
                      <a:pt x="295771" y="239317"/>
                    </a:cubicBezTo>
                    <a:cubicBezTo>
                      <a:pt x="301204" y="211990"/>
                      <a:pt x="310919" y="149405"/>
                      <a:pt x="322902" y="70172"/>
                    </a:cubicBezTo>
                    <a:close/>
                  </a:path>
                </a:pathLst>
              </a:custGeom>
              <a:solidFill>
                <a:schemeClr val="bg1"/>
              </a:solidFill>
              <a:ln w="2363" cap="flat">
                <a:noFill/>
                <a:prstDash val="solid"/>
                <a:miter/>
              </a:ln>
            </p:spPr>
            <p:txBody>
              <a:bodyPr wrap="square" rtlCol="0" anchor="ctr">
                <a:noAutofit/>
              </a:bodyPr>
              <a:lstStyle/>
              <a:p>
                <a:endParaRPr lang="en-US" dirty="0"/>
              </a:p>
            </p:txBody>
          </p:sp>
        </p:grpSp>
      </p:grpSp>
      <p:sp>
        <p:nvSpPr>
          <p:cNvPr id="61" name="Freeform: Shape 254">
            <a:extLst>
              <a:ext uri="{FF2B5EF4-FFF2-40B4-BE49-F238E27FC236}">
                <a16:creationId xmlns:a16="http://schemas.microsoft.com/office/drawing/2014/main" id="{9596295B-9B91-4710-BEAF-AECDDC3B4701}"/>
              </a:ext>
            </a:extLst>
          </p:cNvPr>
          <p:cNvSpPr/>
          <p:nvPr/>
        </p:nvSpPr>
        <p:spPr>
          <a:xfrm>
            <a:off x="5771680" y="530115"/>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62" name="Freeform: Shape 254">
            <a:extLst>
              <a:ext uri="{FF2B5EF4-FFF2-40B4-BE49-F238E27FC236}">
                <a16:creationId xmlns:a16="http://schemas.microsoft.com/office/drawing/2014/main" id="{9596295B-9B91-4710-BEAF-AECDDC3B4701}"/>
              </a:ext>
            </a:extLst>
          </p:cNvPr>
          <p:cNvSpPr/>
          <p:nvPr/>
        </p:nvSpPr>
        <p:spPr>
          <a:xfrm>
            <a:off x="1825893" y="271327"/>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63" name="Freeform: Shape 254">
            <a:extLst>
              <a:ext uri="{FF2B5EF4-FFF2-40B4-BE49-F238E27FC236}">
                <a16:creationId xmlns:a16="http://schemas.microsoft.com/office/drawing/2014/main" id="{9596295B-9B91-4710-BEAF-AECDDC3B4701}"/>
              </a:ext>
            </a:extLst>
          </p:cNvPr>
          <p:cNvSpPr/>
          <p:nvPr/>
        </p:nvSpPr>
        <p:spPr>
          <a:xfrm>
            <a:off x="955335" y="3846773"/>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64" name="Freeform: Shape 254">
            <a:extLst>
              <a:ext uri="{FF2B5EF4-FFF2-40B4-BE49-F238E27FC236}">
                <a16:creationId xmlns:a16="http://schemas.microsoft.com/office/drawing/2014/main" id="{9596295B-9B91-4710-BEAF-AECDDC3B4701}"/>
              </a:ext>
            </a:extLst>
          </p:cNvPr>
          <p:cNvSpPr/>
          <p:nvPr/>
        </p:nvSpPr>
        <p:spPr>
          <a:xfrm>
            <a:off x="4451849" y="4866232"/>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65" name="Freeform: Shape 254">
            <a:extLst>
              <a:ext uri="{FF2B5EF4-FFF2-40B4-BE49-F238E27FC236}">
                <a16:creationId xmlns:a16="http://schemas.microsoft.com/office/drawing/2014/main" id="{9596295B-9B91-4710-BEAF-AECDDC3B4701}"/>
              </a:ext>
            </a:extLst>
          </p:cNvPr>
          <p:cNvSpPr/>
          <p:nvPr/>
        </p:nvSpPr>
        <p:spPr>
          <a:xfrm>
            <a:off x="11572689" y="1467605"/>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66" name="Freeform: Shape 254">
            <a:extLst>
              <a:ext uri="{FF2B5EF4-FFF2-40B4-BE49-F238E27FC236}">
                <a16:creationId xmlns:a16="http://schemas.microsoft.com/office/drawing/2014/main" id="{9596295B-9B91-4710-BEAF-AECDDC3B4701}"/>
              </a:ext>
            </a:extLst>
          </p:cNvPr>
          <p:cNvSpPr/>
          <p:nvPr/>
        </p:nvSpPr>
        <p:spPr>
          <a:xfrm>
            <a:off x="3671413" y="201571"/>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69" name="Freeform: Shape 254">
            <a:extLst>
              <a:ext uri="{FF2B5EF4-FFF2-40B4-BE49-F238E27FC236}">
                <a16:creationId xmlns:a16="http://schemas.microsoft.com/office/drawing/2014/main" id="{9596295B-9B91-4710-BEAF-AECDDC3B4701}"/>
              </a:ext>
            </a:extLst>
          </p:cNvPr>
          <p:cNvSpPr/>
          <p:nvPr/>
        </p:nvSpPr>
        <p:spPr>
          <a:xfrm>
            <a:off x="1879020" y="3131795"/>
            <a:ext cx="519885" cy="49839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70" name="Freeform: Shape 257">
            <a:extLst>
              <a:ext uri="{FF2B5EF4-FFF2-40B4-BE49-F238E27FC236}">
                <a16:creationId xmlns:a16="http://schemas.microsoft.com/office/drawing/2014/main" id="{B95F5E6B-20F7-4DFC-B6EB-42722589F0D9}"/>
              </a:ext>
            </a:extLst>
          </p:cNvPr>
          <p:cNvSpPr/>
          <p:nvPr/>
        </p:nvSpPr>
        <p:spPr>
          <a:xfrm>
            <a:off x="2422578" y="4067890"/>
            <a:ext cx="439993" cy="42823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71" name="Freeform: Shape 254">
            <a:extLst>
              <a:ext uri="{FF2B5EF4-FFF2-40B4-BE49-F238E27FC236}">
                <a16:creationId xmlns:a16="http://schemas.microsoft.com/office/drawing/2014/main" id="{9596295B-9B91-4710-BEAF-AECDDC3B4701}"/>
              </a:ext>
            </a:extLst>
          </p:cNvPr>
          <p:cNvSpPr/>
          <p:nvPr/>
        </p:nvSpPr>
        <p:spPr>
          <a:xfrm>
            <a:off x="5652137" y="2627569"/>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73" name="Freeform: Shape 254">
            <a:extLst>
              <a:ext uri="{FF2B5EF4-FFF2-40B4-BE49-F238E27FC236}">
                <a16:creationId xmlns:a16="http://schemas.microsoft.com/office/drawing/2014/main" id="{9596295B-9B91-4710-BEAF-AECDDC3B4701}"/>
              </a:ext>
            </a:extLst>
          </p:cNvPr>
          <p:cNvSpPr/>
          <p:nvPr/>
        </p:nvSpPr>
        <p:spPr>
          <a:xfrm>
            <a:off x="3456316" y="3141205"/>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pic>
        <p:nvPicPr>
          <p:cNvPr id="72" name="Picture 28">
            <a:extLst>
              <a:ext uri="{FF2B5EF4-FFF2-40B4-BE49-F238E27FC236}">
                <a16:creationId xmlns:a16="http://schemas.microsoft.com/office/drawing/2014/main" id="{4F047461-828B-4520-B79F-BE8979D6FBBA}"/>
              </a:ext>
            </a:extLst>
          </p:cNvPr>
          <p:cNvPicPr>
            <a:picLocks noChangeAspect="1"/>
          </p:cNvPicPr>
          <p:nvPr/>
        </p:nvPicPr>
        <p:blipFill>
          <a:blip r:embed="rId3"/>
          <a:stretch>
            <a:fillRect/>
          </a:stretch>
        </p:blipFill>
        <p:spPr>
          <a:xfrm>
            <a:off x="10823763" y="255893"/>
            <a:ext cx="963454" cy="1037845"/>
          </a:xfrm>
          <a:prstGeom prst="rect">
            <a:avLst/>
          </a:prstGeom>
        </p:spPr>
      </p:pic>
      <p:sp>
        <p:nvSpPr>
          <p:cNvPr id="74" name="TextBox 227">
            <a:extLst>
              <a:ext uri="{FF2B5EF4-FFF2-40B4-BE49-F238E27FC236}">
                <a16:creationId xmlns:a16="http://schemas.microsoft.com/office/drawing/2014/main" id="{B4C25501-DF2C-455B-871B-5B2421724E83}"/>
              </a:ext>
            </a:extLst>
          </p:cNvPr>
          <p:cNvSpPr txBox="1"/>
          <p:nvPr/>
        </p:nvSpPr>
        <p:spPr>
          <a:xfrm>
            <a:off x="7152660" y="4841159"/>
            <a:ext cx="4694446" cy="461665"/>
          </a:xfrm>
          <a:prstGeom prst="rect">
            <a:avLst/>
          </a:prstGeom>
          <a:noFill/>
        </p:spPr>
        <p:txBody>
          <a:bodyPr wrap="square" rtlCol="0" anchor="ctr">
            <a:spAutoFit/>
          </a:bodyPr>
          <a:lstStyle/>
          <a:p>
            <a:pPr algn="r"/>
            <a:r>
              <a:rPr lang="en-US" altLang="ko-KR" sz="2400" i="1" dirty="0">
                <a:solidFill>
                  <a:schemeClr val="accent3">
                    <a:lumMod val="75000"/>
                  </a:schemeClr>
                </a:solidFill>
                <a:cs typeface="Arial" pitchFamily="34" charset="0"/>
              </a:rPr>
              <a:t>Jakarta, 3 </a:t>
            </a:r>
            <a:r>
              <a:rPr lang="en-US" altLang="ko-KR" sz="2400" i="1" dirty="0" err="1">
                <a:solidFill>
                  <a:schemeClr val="accent3">
                    <a:lumMod val="75000"/>
                  </a:schemeClr>
                </a:solidFill>
                <a:cs typeface="Arial" pitchFamily="34" charset="0"/>
              </a:rPr>
              <a:t>Juni</a:t>
            </a:r>
            <a:r>
              <a:rPr lang="en-US" altLang="ko-KR" sz="2400" i="1" dirty="0">
                <a:solidFill>
                  <a:schemeClr val="accent3">
                    <a:lumMod val="75000"/>
                  </a:schemeClr>
                </a:solidFill>
                <a:cs typeface="Arial" pitchFamily="34" charset="0"/>
              </a:rPr>
              <a:t> 2020</a:t>
            </a:r>
            <a:endParaRPr lang="ko-KR" altLang="en-US" sz="2400" i="1" dirty="0">
              <a:solidFill>
                <a:schemeClr val="accent3">
                  <a:lumMod val="75000"/>
                </a:schemeClr>
              </a:solidFill>
              <a:cs typeface="Arial" pitchFamily="34" charset="0"/>
            </a:endParaRPr>
          </a:p>
        </p:txBody>
      </p:sp>
    </p:spTree>
    <p:extLst>
      <p:ext uri="{BB962C8B-B14F-4D97-AF65-F5344CB8AC3E}">
        <p14:creationId xmlns:p14="http://schemas.microsoft.com/office/powerpoint/2010/main" val="3506244692"/>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Freeform: Shape 66">
            <a:extLst>
              <a:ext uri="{FF2B5EF4-FFF2-40B4-BE49-F238E27FC236}">
                <a16:creationId xmlns:a16="http://schemas.microsoft.com/office/drawing/2014/main" id="{E650A5BA-0D75-436C-9755-689F0321DCEB}"/>
              </a:ext>
            </a:extLst>
          </p:cNvPr>
          <p:cNvSpPr/>
          <p:nvPr/>
        </p:nvSpPr>
        <p:spPr>
          <a:xfrm>
            <a:off x="4364736" y="599327"/>
            <a:ext cx="7827265" cy="1056227"/>
          </a:xfrm>
          <a:custGeom>
            <a:avLst/>
            <a:gdLst>
              <a:gd name="connsiteX0" fmla="*/ 445031 w 7827265"/>
              <a:gd name="connsiteY0" fmla="*/ 0 h 1056227"/>
              <a:gd name="connsiteX1" fmla="*/ 7827265 w 7827265"/>
              <a:gd name="connsiteY1" fmla="*/ 0 h 1056227"/>
              <a:gd name="connsiteX2" fmla="*/ 7827265 w 7827265"/>
              <a:gd name="connsiteY2" fmla="*/ 1056227 h 1056227"/>
              <a:gd name="connsiteX3" fmla="*/ 0 w 7827265"/>
              <a:gd name="connsiteY3" fmla="*/ 1056227 h 1056227"/>
            </a:gdLst>
            <a:ahLst/>
            <a:cxnLst>
              <a:cxn ang="0">
                <a:pos x="connsiteX0" y="connsiteY0"/>
              </a:cxn>
              <a:cxn ang="0">
                <a:pos x="connsiteX1" y="connsiteY1"/>
              </a:cxn>
              <a:cxn ang="0">
                <a:pos x="connsiteX2" y="connsiteY2"/>
              </a:cxn>
              <a:cxn ang="0">
                <a:pos x="connsiteX3" y="connsiteY3"/>
              </a:cxn>
            </a:cxnLst>
            <a:rect l="l" t="t" r="r" b="b"/>
            <a:pathLst>
              <a:path w="7827265" h="1056227">
                <a:moveTo>
                  <a:pt x="445031" y="0"/>
                </a:moveTo>
                <a:lnTo>
                  <a:pt x="7827265" y="0"/>
                </a:lnTo>
                <a:lnTo>
                  <a:pt x="7827265" y="1056227"/>
                </a:lnTo>
                <a:lnTo>
                  <a:pt x="0" y="1056227"/>
                </a:lnTo>
                <a:close/>
              </a:path>
            </a:pathLst>
          </a:cu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C9AC83A9-E230-4F70-82D6-EF52AE0F3E6A}"/>
              </a:ext>
            </a:extLst>
          </p:cNvPr>
          <p:cNvSpPr txBox="1"/>
          <p:nvPr/>
        </p:nvSpPr>
        <p:spPr>
          <a:xfrm>
            <a:off x="5053337" y="665775"/>
            <a:ext cx="5459666" cy="923330"/>
          </a:xfrm>
          <a:prstGeom prst="rect">
            <a:avLst/>
          </a:prstGeom>
          <a:noFill/>
        </p:spPr>
        <p:txBody>
          <a:bodyPr wrap="square" rtlCol="0" anchor="ctr">
            <a:spAutoFit/>
          </a:bodyPr>
          <a:lstStyle/>
          <a:p>
            <a:r>
              <a:rPr lang="en-US" altLang="ko-KR" sz="5400" dirty="0">
                <a:solidFill>
                  <a:schemeClr val="bg1"/>
                </a:solidFill>
                <a:cs typeface="Arial" pitchFamily="34" charset="0"/>
              </a:rPr>
              <a:t>Outline</a:t>
            </a:r>
            <a:endParaRPr lang="ko-KR" altLang="en-US" sz="5400" dirty="0">
              <a:solidFill>
                <a:schemeClr val="bg1"/>
              </a:solidFill>
              <a:cs typeface="Arial" pitchFamily="34" charset="0"/>
            </a:endParaRPr>
          </a:p>
        </p:txBody>
      </p:sp>
      <p:sp>
        <p:nvSpPr>
          <p:cNvPr id="25" name="TextBox 24">
            <a:extLst>
              <a:ext uri="{FF2B5EF4-FFF2-40B4-BE49-F238E27FC236}">
                <a16:creationId xmlns:a16="http://schemas.microsoft.com/office/drawing/2014/main" id="{A26D363A-C1B4-4353-BEC8-1018DABAC1C3}"/>
              </a:ext>
            </a:extLst>
          </p:cNvPr>
          <p:cNvSpPr txBox="1"/>
          <p:nvPr/>
        </p:nvSpPr>
        <p:spPr>
          <a:xfrm>
            <a:off x="2925371" y="1933462"/>
            <a:ext cx="958096" cy="646331"/>
          </a:xfrm>
          <a:prstGeom prst="rect">
            <a:avLst/>
          </a:prstGeom>
          <a:noFill/>
        </p:spPr>
        <p:txBody>
          <a:bodyPr wrap="square" lIns="108000" rIns="108000" rtlCol="0">
            <a:spAutoFit/>
          </a:bodyPr>
          <a:lstStyle/>
          <a:p>
            <a:pPr algn="ctr"/>
            <a:r>
              <a:rPr lang="en-US" altLang="ko-KR" sz="3600" b="1" dirty="0">
                <a:solidFill>
                  <a:schemeClr val="accent1"/>
                </a:solidFill>
                <a:cs typeface="Arial" pitchFamily="34" charset="0"/>
              </a:rPr>
              <a:t>01</a:t>
            </a:r>
            <a:endParaRPr lang="ko-KR" altLang="en-US" sz="3600" b="1" dirty="0">
              <a:solidFill>
                <a:schemeClr val="accent1"/>
              </a:solidFill>
              <a:cs typeface="Arial" pitchFamily="34" charset="0"/>
            </a:endParaRPr>
          </a:p>
        </p:txBody>
      </p:sp>
      <p:sp>
        <p:nvSpPr>
          <p:cNvPr id="28" name="TextBox 27">
            <a:extLst>
              <a:ext uri="{FF2B5EF4-FFF2-40B4-BE49-F238E27FC236}">
                <a16:creationId xmlns:a16="http://schemas.microsoft.com/office/drawing/2014/main" id="{708F9A52-584D-4D23-9E99-0E663D15A5B4}"/>
              </a:ext>
            </a:extLst>
          </p:cNvPr>
          <p:cNvSpPr txBox="1"/>
          <p:nvPr/>
        </p:nvSpPr>
        <p:spPr>
          <a:xfrm>
            <a:off x="3721666" y="3462122"/>
            <a:ext cx="3239516" cy="584775"/>
          </a:xfrm>
          <a:prstGeom prst="rect">
            <a:avLst/>
          </a:prstGeom>
          <a:noFill/>
        </p:spPr>
        <p:txBody>
          <a:bodyPr wrap="square" lIns="108000" rIns="108000" rtlCol="0">
            <a:spAutoFit/>
          </a:bodyPr>
          <a:lstStyle/>
          <a:p>
            <a:r>
              <a:rPr lang="en-US" altLang="ko-KR" sz="1600" b="1" dirty="0" err="1">
                <a:solidFill>
                  <a:schemeClr val="tx1">
                    <a:lumMod val="85000"/>
                    <a:lumOff val="15000"/>
                  </a:schemeClr>
                </a:solidFill>
                <a:cs typeface="Arial" pitchFamily="34" charset="0"/>
              </a:rPr>
              <a:t>Standar</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Protokol</a:t>
            </a:r>
            <a:r>
              <a:rPr lang="en-US" altLang="ko-KR" sz="1600" b="1" dirty="0">
                <a:solidFill>
                  <a:schemeClr val="tx1">
                    <a:lumMod val="85000"/>
                    <a:lumOff val="15000"/>
                  </a:schemeClr>
                </a:solidFill>
                <a:cs typeface="Arial" pitchFamily="34" charset="0"/>
              </a:rPr>
              <a:t> New Normal </a:t>
            </a:r>
            <a:r>
              <a:rPr lang="en-US" altLang="ko-KR" sz="1600" b="1" i="1" dirty="0">
                <a:solidFill>
                  <a:schemeClr val="tx1">
                    <a:lumMod val="85000"/>
                    <a:lumOff val="15000"/>
                  </a:schemeClr>
                </a:solidFill>
                <a:cs typeface="Arial" pitchFamily="34" charset="0"/>
              </a:rPr>
              <a:t>Covid-19</a:t>
            </a:r>
            <a:endParaRPr lang="ko-KR" altLang="en-US" sz="1600" b="1" i="1" dirty="0">
              <a:solidFill>
                <a:schemeClr val="tx1">
                  <a:lumMod val="85000"/>
                  <a:lumOff val="15000"/>
                </a:schemeClr>
              </a:solidFill>
              <a:cs typeface="Arial" pitchFamily="34" charset="0"/>
            </a:endParaRPr>
          </a:p>
        </p:txBody>
      </p:sp>
      <p:sp>
        <p:nvSpPr>
          <p:cNvPr id="29" name="TextBox 28">
            <a:extLst>
              <a:ext uri="{FF2B5EF4-FFF2-40B4-BE49-F238E27FC236}">
                <a16:creationId xmlns:a16="http://schemas.microsoft.com/office/drawing/2014/main" id="{1C92F684-343D-4FD0-AA96-3EF8F941E085}"/>
              </a:ext>
            </a:extLst>
          </p:cNvPr>
          <p:cNvSpPr txBox="1"/>
          <p:nvPr/>
        </p:nvSpPr>
        <p:spPr>
          <a:xfrm>
            <a:off x="2912402" y="2596840"/>
            <a:ext cx="958096" cy="646331"/>
          </a:xfrm>
          <a:prstGeom prst="rect">
            <a:avLst/>
          </a:prstGeom>
          <a:noFill/>
        </p:spPr>
        <p:txBody>
          <a:bodyPr wrap="square" lIns="108000" rIns="108000" rtlCol="0">
            <a:spAutoFit/>
          </a:bodyPr>
          <a:lstStyle/>
          <a:p>
            <a:pPr algn="ctr"/>
            <a:r>
              <a:rPr lang="en-US" altLang="ko-KR" sz="3600" b="1" dirty="0">
                <a:solidFill>
                  <a:schemeClr val="accent2"/>
                </a:solidFill>
                <a:cs typeface="Arial" pitchFamily="34" charset="0"/>
              </a:rPr>
              <a:t>02</a:t>
            </a:r>
            <a:endParaRPr lang="ko-KR" altLang="en-US" sz="3600" b="1" dirty="0">
              <a:solidFill>
                <a:schemeClr val="accent2"/>
              </a:solidFill>
              <a:cs typeface="Arial" pitchFamily="34" charset="0"/>
            </a:endParaRPr>
          </a:p>
        </p:txBody>
      </p:sp>
      <p:sp>
        <p:nvSpPr>
          <p:cNvPr id="32" name="TextBox 31">
            <a:extLst>
              <a:ext uri="{FF2B5EF4-FFF2-40B4-BE49-F238E27FC236}">
                <a16:creationId xmlns:a16="http://schemas.microsoft.com/office/drawing/2014/main" id="{17D4E488-5759-47F9-94BA-419303D1CE6A}"/>
              </a:ext>
            </a:extLst>
          </p:cNvPr>
          <p:cNvSpPr txBox="1"/>
          <p:nvPr/>
        </p:nvSpPr>
        <p:spPr>
          <a:xfrm>
            <a:off x="3738668" y="4148882"/>
            <a:ext cx="3222514" cy="584775"/>
          </a:xfrm>
          <a:prstGeom prst="rect">
            <a:avLst/>
          </a:prstGeom>
          <a:noFill/>
        </p:spPr>
        <p:txBody>
          <a:bodyPr wrap="square" lIns="108000" rIns="108000" rtlCol="0">
            <a:spAutoFit/>
          </a:bodyPr>
          <a:lstStyle/>
          <a:p>
            <a:r>
              <a:rPr lang="en-US" altLang="ko-KR" sz="1600" b="1" dirty="0" err="1">
                <a:solidFill>
                  <a:schemeClr val="tx1">
                    <a:lumMod val="85000"/>
                    <a:lumOff val="15000"/>
                  </a:schemeClr>
                </a:solidFill>
                <a:cs typeface="Arial" pitchFamily="34" charset="0"/>
              </a:rPr>
              <a:t>Tahapan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Kegiatan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Pemilihan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dengan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Protokol</a:t>
            </a:r>
            <a:r>
              <a:rPr lang="en-US" altLang="ko-KR" sz="1600" b="1" dirty="0">
                <a:solidFill>
                  <a:schemeClr val="tx1">
                    <a:lumMod val="85000"/>
                    <a:lumOff val="15000"/>
                  </a:schemeClr>
                </a:solidFill>
                <a:cs typeface="Arial" pitchFamily="34" charset="0"/>
              </a:rPr>
              <a:t> New Normal</a:t>
            </a:r>
            <a:endParaRPr lang="ko-KR" altLang="en-US" sz="1600" b="1" i="1" dirty="0">
              <a:solidFill>
                <a:schemeClr val="tx1">
                  <a:lumMod val="85000"/>
                  <a:lumOff val="15000"/>
                </a:schemeClr>
              </a:solidFill>
              <a:cs typeface="Arial" pitchFamily="34" charset="0"/>
            </a:endParaRPr>
          </a:p>
        </p:txBody>
      </p:sp>
      <p:sp>
        <p:nvSpPr>
          <p:cNvPr id="33" name="TextBox 32">
            <a:extLst>
              <a:ext uri="{FF2B5EF4-FFF2-40B4-BE49-F238E27FC236}">
                <a16:creationId xmlns:a16="http://schemas.microsoft.com/office/drawing/2014/main" id="{90D1FBBF-D382-4693-A255-0EAAE2AE9897}"/>
              </a:ext>
            </a:extLst>
          </p:cNvPr>
          <p:cNvSpPr txBox="1"/>
          <p:nvPr/>
        </p:nvSpPr>
        <p:spPr>
          <a:xfrm>
            <a:off x="2912402" y="3380432"/>
            <a:ext cx="958096" cy="646331"/>
          </a:xfrm>
          <a:prstGeom prst="rect">
            <a:avLst/>
          </a:prstGeom>
          <a:noFill/>
        </p:spPr>
        <p:txBody>
          <a:bodyPr wrap="square" lIns="108000" rIns="108000" rtlCol="0">
            <a:spAutoFit/>
          </a:bodyPr>
          <a:lstStyle/>
          <a:p>
            <a:pPr algn="ctr"/>
            <a:r>
              <a:rPr lang="en-US" altLang="ko-KR" sz="3600" b="1" dirty="0">
                <a:solidFill>
                  <a:schemeClr val="accent3"/>
                </a:solidFill>
                <a:cs typeface="Arial" pitchFamily="34" charset="0"/>
              </a:rPr>
              <a:t>03</a:t>
            </a:r>
            <a:endParaRPr lang="ko-KR" altLang="en-US" sz="3600" b="1" dirty="0">
              <a:solidFill>
                <a:schemeClr val="accent3"/>
              </a:solidFill>
              <a:cs typeface="Arial" pitchFamily="34" charset="0"/>
            </a:endParaRPr>
          </a:p>
        </p:txBody>
      </p:sp>
      <p:sp>
        <p:nvSpPr>
          <p:cNvPr id="36" name="TextBox 35">
            <a:extLst>
              <a:ext uri="{FF2B5EF4-FFF2-40B4-BE49-F238E27FC236}">
                <a16:creationId xmlns:a16="http://schemas.microsoft.com/office/drawing/2014/main" id="{26ECA2CC-320B-4F06-9835-E6ACAF17B5DF}"/>
              </a:ext>
            </a:extLst>
          </p:cNvPr>
          <p:cNvSpPr txBox="1"/>
          <p:nvPr/>
        </p:nvSpPr>
        <p:spPr>
          <a:xfrm>
            <a:off x="3754709" y="4960866"/>
            <a:ext cx="3215041" cy="584775"/>
          </a:xfrm>
          <a:prstGeom prst="rect">
            <a:avLst/>
          </a:prstGeom>
          <a:noFill/>
        </p:spPr>
        <p:txBody>
          <a:bodyPr wrap="square" lIns="108000" rIns="108000" rtlCol="0">
            <a:spAutoFit/>
          </a:bodyPr>
          <a:lstStyle/>
          <a:p>
            <a:r>
              <a:rPr lang="en-US" altLang="ko-KR" sz="1600" b="1" dirty="0" err="1">
                <a:solidFill>
                  <a:schemeClr val="tx1">
                    <a:lumMod val="85000"/>
                    <a:lumOff val="15000"/>
                  </a:schemeClr>
                </a:solidFill>
                <a:cs typeface="Arial" pitchFamily="34" charset="0"/>
              </a:rPr>
              <a:t>Kebutuhan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Peralatan</a:t>
            </a:r>
            <a:r>
              <a:rPr lang="en-US" altLang="ko-KR" sz="1600" b="1" dirty="0">
                <a:solidFill>
                  <a:schemeClr val="tx1">
                    <a:lumMod val="85000"/>
                    <a:lumOff val="15000"/>
                  </a:schemeClr>
                </a:solidFill>
                <a:cs typeface="Arial" pitchFamily="34" charset="0"/>
              </a:rPr>
              <a:t> APD </a:t>
            </a:r>
            <a:r>
              <a:rPr lang="en-US" altLang="ko-KR" sz="1600" b="1" dirty="0" err="1">
                <a:solidFill>
                  <a:schemeClr val="tx1">
                    <a:lumMod val="85000"/>
                    <a:lumOff val="15000"/>
                  </a:schemeClr>
                </a:solidFill>
                <a:cs typeface="Arial" pitchFamily="34" charset="0"/>
              </a:rPr>
              <a:t>Dalam</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Palaksanaan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Pemilihan</a:t>
            </a:r>
            <a:endParaRPr lang="ko-KR" altLang="en-US" sz="1600" b="1" dirty="0">
              <a:solidFill>
                <a:schemeClr val="tx1">
                  <a:lumMod val="85000"/>
                  <a:lumOff val="15000"/>
                </a:schemeClr>
              </a:solidFill>
              <a:cs typeface="Arial" pitchFamily="34" charset="0"/>
            </a:endParaRPr>
          </a:p>
        </p:txBody>
      </p:sp>
      <p:sp>
        <p:nvSpPr>
          <p:cNvPr id="37" name="TextBox 36">
            <a:extLst>
              <a:ext uri="{FF2B5EF4-FFF2-40B4-BE49-F238E27FC236}">
                <a16:creationId xmlns:a16="http://schemas.microsoft.com/office/drawing/2014/main" id="{598AE6D7-8A4A-4965-975D-860A39A17720}"/>
              </a:ext>
            </a:extLst>
          </p:cNvPr>
          <p:cNvSpPr txBox="1"/>
          <p:nvPr/>
        </p:nvSpPr>
        <p:spPr>
          <a:xfrm>
            <a:off x="2925371" y="4125731"/>
            <a:ext cx="958096" cy="646331"/>
          </a:xfrm>
          <a:prstGeom prst="rect">
            <a:avLst/>
          </a:prstGeom>
          <a:noFill/>
        </p:spPr>
        <p:txBody>
          <a:bodyPr wrap="square" lIns="108000" rIns="108000" rtlCol="0">
            <a:spAutoFit/>
          </a:bodyPr>
          <a:lstStyle/>
          <a:p>
            <a:pPr algn="ctr"/>
            <a:r>
              <a:rPr lang="en-US" altLang="ko-KR" sz="3600" b="1" dirty="0">
                <a:solidFill>
                  <a:schemeClr val="accent4"/>
                </a:solidFill>
                <a:cs typeface="Arial" pitchFamily="34" charset="0"/>
              </a:rPr>
              <a:t>04</a:t>
            </a:r>
            <a:endParaRPr lang="ko-KR" altLang="en-US" sz="3600" b="1" dirty="0">
              <a:solidFill>
                <a:schemeClr val="accent4"/>
              </a:solidFill>
              <a:cs typeface="Arial" pitchFamily="34" charset="0"/>
            </a:endParaRPr>
          </a:p>
        </p:txBody>
      </p:sp>
      <p:sp>
        <p:nvSpPr>
          <p:cNvPr id="20" name="TextBox 19">
            <a:extLst>
              <a:ext uri="{FF2B5EF4-FFF2-40B4-BE49-F238E27FC236}">
                <a16:creationId xmlns:a16="http://schemas.microsoft.com/office/drawing/2014/main" id="{4C837DC6-3CF5-4DD4-A559-952D21398095}"/>
              </a:ext>
            </a:extLst>
          </p:cNvPr>
          <p:cNvSpPr txBox="1"/>
          <p:nvPr/>
        </p:nvSpPr>
        <p:spPr>
          <a:xfrm>
            <a:off x="2962274" y="4903186"/>
            <a:ext cx="958096" cy="646331"/>
          </a:xfrm>
          <a:prstGeom prst="rect">
            <a:avLst/>
          </a:prstGeom>
          <a:noFill/>
        </p:spPr>
        <p:txBody>
          <a:bodyPr wrap="square" lIns="108000" rIns="108000" rtlCol="0">
            <a:spAutoFit/>
          </a:bodyPr>
          <a:lstStyle/>
          <a:p>
            <a:pPr algn="ctr"/>
            <a:r>
              <a:rPr lang="en-US" altLang="ko-KR" sz="3600" b="1" dirty="0">
                <a:solidFill>
                  <a:schemeClr val="accent1">
                    <a:lumMod val="75000"/>
                  </a:schemeClr>
                </a:solidFill>
                <a:cs typeface="Arial" pitchFamily="34" charset="0"/>
              </a:rPr>
              <a:t>05</a:t>
            </a:r>
            <a:endParaRPr lang="ko-KR" altLang="en-US" sz="3600" b="1" dirty="0">
              <a:solidFill>
                <a:schemeClr val="accent1">
                  <a:lumMod val="75000"/>
                </a:schemeClr>
              </a:solidFill>
              <a:cs typeface="Arial" pitchFamily="34" charset="0"/>
            </a:endParaRPr>
          </a:p>
        </p:txBody>
      </p:sp>
      <p:sp>
        <p:nvSpPr>
          <p:cNvPr id="38" name="TextBox 37">
            <a:extLst>
              <a:ext uri="{FF2B5EF4-FFF2-40B4-BE49-F238E27FC236}">
                <a16:creationId xmlns:a16="http://schemas.microsoft.com/office/drawing/2014/main" id="{195EE8DF-F868-4458-A7DE-78C61BDE206D}"/>
              </a:ext>
            </a:extLst>
          </p:cNvPr>
          <p:cNvSpPr txBox="1"/>
          <p:nvPr/>
        </p:nvSpPr>
        <p:spPr>
          <a:xfrm>
            <a:off x="7387537" y="1989781"/>
            <a:ext cx="958096" cy="646331"/>
          </a:xfrm>
          <a:prstGeom prst="rect">
            <a:avLst/>
          </a:prstGeom>
          <a:noFill/>
        </p:spPr>
        <p:txBody>
          <a:bodyPr wrap="square" lIns="108000" rIns="108000" rtlCol="0">
            <a:spAutoFit/>
          </a:bodyPr>
          <a:lstStyle/>
          <a:p>
            <a:pPr algn="ctr"/>
            <a:r>
              <a:rPr lang="en-US" altLang="ko-KR" sz="3600" b="1" dirty="0">
                <a:solidFill>
                  <a:srgbClr val="7030A0"/>
                </a:solidFill>
                <a:cs typeface="Arial" pitchFamily="34" charset="0"/>
              </a:rPr>
              <a:t>06</a:t>
            </a:r>
            <a:endParaRPr lang="ko-KR" altLang="en-US" sz="3600" b="1" dirty="0">
              <a:solidFill>
                <a:srgbClr val="7030A0"/>
              </a:solidFill>
              <a:cs typeface="Arial" pitchFamily="34" charset="0"/>
            </a:endParaRPr>
          </a:p>
        </p:txBody>
      </p:sp>
      <p:sp>
        <p:nvSpPr>
          <p:cNvPr id="39" name="TextBox 38">
            <a:extLst>
              <a:ext uri="{FF2B5EF4-FFF2-40B4-BE49-F238E27FC236}">
                <a16:creationId xmlns:a16="http://schemas.microsoft.com/office/drawing/2014/main" id="{BF9BF1D1-BBFA-4259-A9A1-8218318E7F77}"/>
              </a:ext>
            </a:extLst>
          </p:cNvPr>
          <p:cNvSpPr txBox="1"/>
          <p:nvPr/>
        </p:nvSpPr>
        <p:spPr>
          <a:xfrm>
            <a:off x="7359404" y="2722393"/>
            <a:ext cx="958096" cy="646331"/>
          </a:xfrm>
          <a:prstGeom prst="rect">
            <a:avLst/>
          </a:prstGeom>
          <a:noFill/>
        </p:spPr>
        <p:txBody>
          <a:bodyPr wrap="square" lIns="108000" rIns="108000" rtlCol="0">
            <a:spAutoFit/>
          </a:bodyPr>
          <a:lstStyle/>
          <a:p>
            <a:pPr algn="ctr"/>
            <a:r>
              <a:rPr lang="en-US" altLang="ko-KR" sz="3600" b="1" dirty="0">
                <a:solidFill>
                  <a:srgbClr val="92D050"/>
                </a:solidFill>
                <a:cs typeface="Arial" pitchFamily="34" charset="0"/>
              </a:rPr>
              <a:t>07</a:t>
            </a:r>
            <a:endParaRPr lang="ko-KR" altLang="en-US" sz="3600" b="1" dirty="0">
              <a:solidFill>
                <a:srgbClr val="92D050"/>
              </a:solidFill>
              <a:cs typeface="Arial" pitchFamily="34" charset="0"/>
            </a:endParaRPr>
          </a:p>
        </p:txBody>
      </p:sp>
      <p:sp>
        <p:nvSpPr>
          <p:cNvPr id="40" name="TextBox 39">
            <a:extLst>
              <a:ext uri="{FF2B5EF4-FFF2-40B4-BE49-F238E27FC236}">
                <a16:creationId xmlns:a16="http://schemas.microsoft.com/office/drawing/2014/main" id="{74B0C2CD-A236-4E88-9959-415BFED8FA6F}"/>
              </a:ext>
            </a:extLst>
          </p:cNvPr>
          <p:cNvSpPr txBox="1"/>
          <p:nvPr/>
        </p:nvSpPr>
        <p:spPr>
          <a:xfrm>
            <a:off x="7359404" y="3479400"/>
            <a:ext cx="958096" cy="646331"/>
          </a:xfrm>
          <a:prstGeom prst="rect">
            <a:avLst/>
          </a:prstGeom>
          <a:noFill/>
        </p:spPr>
        <p:txBody>
          <a:bodyPr wrap="square" lIns="108000" rIns="108000" rtlCol="0">
            <a:spAutoFit/>
          </a:bodyPr>
          <a:lstStyle/>
          <a:p>
            <a:pPr algn="ctr"/>
            <a:r>
              <a:rPr lang="en-US" altLang="ko-KR" sz="3600" b="1" dirty="0">
                <a:solidFill>
                  <a:schemeClr val="accent3">
                    <a:lumMod val="50000"/>
                  </a:schemeClr>
                </a:solidFill>
                <a:cs typeface="Arial" pitchFamily="34" charset="0"/>
              </a:rPr>
              <a:t>08</a:t>
            </a:r>
            <a:endParaRPr lang="ko-KR" altLang="en-US" sz="3600" b="1" dirty="0">
              <a:solidFill>
                <a:schemeClr val="accent3">
                  <a:lumMod val="50000"/>
                </a:schemeClr>
              </a:solidFill>
              <a:cs typeface="Arial" pitchFamily="34" charset="0"/>
            </a:endParaRPr>
          </a:p>
        </p:txBody>
      </p:sp>
      <p:sp>
        <p:nvSpPr>
          <p:cNvPr id="42" name="TextBox 41">
            <a:extLst>
              <a:ext uri="{FF2B5EF4-FFF2-40B4-BE49-F238E27FC236}">
                <a16:creationId xmlns:a16="http://schemas.microsoft.com/office/drawing/2014/main" id="{07ECE252-7B08-4053-9800-0EA7A14E518B}"/>
              </a:ext>
            </a:extLst>
          </p:cNvPr>
          <p:cNvSpPr txBox="1"/>
          <p:nvPr/>
        </p:nvSpPr>
        <p:spPr>
          <a:xfrm>
            <a:off x="8278368" y="2069089"/>
            <a:ext cx="3231052" cy="584775"/>
          </a:xfrm>
          <a:prstGeom prst="rect">
            <a:avLst/>
          </a:prstGeom>
          <a:noFill/>
        </p:spPr>
        <p:txBody>
          <a:bodyPr wrap="square" lIns="108000" rIns="108000" rtlCol="0">
            <a:spAutoFit/>
          </a:bodyPr>
          <a:lstStyle/>
          <a:p>
            <a:r>
              <a:rPr lang="en-US" altLang="ko-KR" sz="1600" b="1" dirty="0" err="1">
                <a:latin typeface="Trebuchet MS" panose="020B0603020202020204" pitchFamily="34" charset="0"/>
                <a:cs typeface="Arial" pitchFamily="34" charset="0"/>
              </a:rPr>
              <a:t>Tambahan</a:t>
            </a:r>
            <a:r>
              <a:rPr lang="en-US" altLang="ko-KR" sz="1600" b="1" dirty="0">
                <a:latin typeface="Trebuchet MS" panose="020B0603020202020204" pitchFamily="34" charset="0"/>
                <a:cs typeface="Arial" pitchFamily="34" charset="0"/>
              </a:rPr>
              <a:t> </a:t>
            </a:r>
            <a:r>
              <a:rPr lang="en-US" altLang="ko-KR" sz="1600" b="1" dirty="0" err="1">
                <a:latin typeface="Trebuchet MS" panose="020B0603020202020204" pitchFamily="34" charset="0"/>
                <a:cs typeface="Arial" pitchFamily="34" charset="0"/>
              </a:rPr>
              <a:t>Perlengkapan</a:t>
            </a:r>
            <a:r>
              <a:rPr lang="en-US" altLang="ko-KR" sz="1600" b="1" dirty="0">
                <a:latin typeface="Trebuchet MS" panose="020B0603020202020204" pitchFamily="34" charset="0"/>
                <a:cs typeface="Arial" pitchFamily="34" charset="0"/>
              </a:rPr>
              <a:t> </a:t>
            </a:r>
            <a:r>
              <a:rPr lang="en-US" altLang="ko-KR" sz="1600" b="1" dirty="0" err="1">
                <a:latin typeface="Trebuchet MS" panose="020B0603020202020204" pitchFamily="34" charset="0"/>
                <a:cs typeface="Arial" pitchFamily="34" charset="0"/>
              </a:rPr>
              <a:t>Logistik</a:t>
            </a:r>
            <a:r>
              <a:rPr lang="en-US" altLang="ko-KR" sz="1600" b="1" dirty="0">
                <a:latin typeface="Trebuchet MS" panose="020B0603020202020204" pitchFamily="34" charset="0"/>
                <a:cs typeface="Arial" pitchFamily="34" charset="0"/>
              </a:rPr>
              <a:t> </a:t>
            </a:r>
            <a:r>
              <a:rPr lang="en-US" altLang="ko-KR" sz="1600" b="1" dirty="0" err="1">
                <a:latin typeface="Trebuchet MS" panose="020B0603020202020204" pitchFamily="34" charset="0"/>
                <a:cs typeface="Arial" pitchFamily="34" charset="0"/>
              </a:rPr>
              <a:t>Khusus</a:t>
            </a:r>
            <a:r>
              <a:rPr lang="en-US" altLang="ko-KR" sz="1600" b="1" dirty="0">
                <a:latin typeface="Trebuchet MS" panose="020B0603020202020204" pitchFamily="34" charset="0"/>
                <a:cs typeface="Arial" pitchFamily="34" charset="0"/>
              </a:rPr>
              <a:t> Covid-19 Di TPS</a:t>
            </a:r>
            <a:endParaRPr lang="ko-KR" altLang="en-US" sz="1600" b="1" dirty="0">
              <a:latin typeface="Trebuchet MS" panose="020B0603020202020204" pitchFamily="34" charset="0"/>
              <a:cs typeface="Arial" pitchFamily="34" charset="0"/>
            </a:endParaRPr>
          </a:p>
        </p:txBody>
      </p:sp>
      <p:sp>
        <p:nvSpPr>
          <p:cNvPr id="45" name="TextBox 44">
            <a:extLst>
              <a:ext uri="{FF2B5EF4-FFF2-40B4-BE49-F238E27FC236}">
                <a16:creationId xmlns:a16="http://schemas.microsoft.com/office/drawing/2014/main" id="{EC7A1B18-D497-4CD4-BF22-901960CA7C23}"/>
              </a:ext>
            </a:extLst>
          </p:cNvPr>
          <p:cNvSpPr txBox="1"/>
          <p:nvPr/>
        </p:nvSpPr>
        <p:spPr>
          <a:xfrm>
            <a:off x="8313488" y="2809671"/>
            <a:ext cx="3405488" cy="584775"/>
          </a:xfrm>
          <a:prstGeom prst="rect">
            <a:avLst/>
          </a:prstGeom>
          <a:noFill/>
        </p:spPr>
        <p:txBody>
          <a:bodyPr wrap="square" lIns="108000" rIns="108000" rtlCol="0">
            <a:spAutoFit/>
          </a:bodyPr>
          <a:lstStyle/>
          <a:p>
            <a:r>
              <a:rPr lang="en-US" altLang="ko-KR" sz="1600" b="1" dirty="0" err="1">
                <a:latin typeface="Trebuchet MS" panose="020B0603020202020204" pitchFamily="34" charset="0"/>
                <a:cs typeface="Arial" pitchFamily="34" charset="0"/>
              </a:rPr>
              <a:t>Pencegahan</a:t>
            </a:r>
            <a:r>
              <a:rPr lang="en-US" altLang="ko-KR" sz="1600" b="1" dirty="0">
                <a:latin typeface="Trebuchet MS" panose="020B0603020202020204" pitchFamily="34" charset="0"/>
                <a:cs typeface="Arial" pitchFamily="34" charset="0"/>
              </a:rPr>
              <a:t> </a:t>
            </a:r>
            <a:r>
              <a:rPr lang="en-US" altLang="ko-KR" sz="1600" b="1" dirty="0" err="1">
                <a:latin typeface="Trebuchet MS" panose="020B0603020202020204" pitchFamily="34" charset="0"/>
                <a:cs typeface="Arial" pitchFamily="34" charset="0"/>
              </a:rPr>
              <a:t>Penularan</a:t>
            </a:r>
            <a:r>
              <a:rPr lang="en-US" altLang="ko-KR" sz="1600" b="1" dirty="0">
                <a:latin typeface="Trebuchet MS" panose="020B0603020202020204" pitchFamily="34" charset="0"/>
                <a:cs typeface="Arial" pitchFamily="34" charset="0"/>
              </a:rPr>
              <a:t> Covid-19 Pada </a:t>
            </a:r>
            <a:r>
              <a:rPr lang="en-US" altLang="ko-KR" sz="1600" b="1" dirty="0" err="1">
                <a:latin typeface="Trebuchet MS" panose="020B0603020202020204" pitchFamily="34" charset="0"/>
                <a:cs typeface="Arial" pitchFamily="34" charset="0"/>
              </a:rPr>
              <a:t>Penyelenggara</a:t>
            </a:r>
            <a:endParaRPr lang="ko-KR" altLang="en-US" sz="1600" b="1" dirty="0">
              <a:latin typeface="Trebuchet MS" panose="020B0603020202020204" pitchFamily="34" charset="0"/>
              <a:cs typeface="Arial" pitchFamily="34" charset="0"/>
            </a:endParaRPr>
          </a:p>
        </p:txBody>
      </p:sp>
      <p:sp>
        <p:nvSpPr>
          <p:cNvPr id="24" name="TextBox 23">
            <a:extLst>
              <a:ext uri="{FF2B5EF4-FFF2-40B4-BE49-F238E27FC236}">
                <a16:creationId xmlns:a16="http://schemas.microsoft.com/office/drawing/2014/main" id="{22FE1F6C-F723-47DE-8FF7-0CF3E69A485C}"/>
              </a:ext>
            </a:extLst>
          </p:cNvPr>
          <p:cNvSpPr txBox="1"/>
          <p:nvPr/>
        </p:nvSpPr>
        <p:spPr>
          <a:xfrm>
            <a:off x="3763349" y="2003160"/>
            <a:ext cx="3226395" cy="584775"/>
          </a:xfrm>
          <a:prstGeom prst="rect">
            <a:avLst/>
          </a:prstGeom>
          <a:noFill/>
        </p:spPr>
        <p:txBody>
          <a:bodyPr wrap="square" lIns="108000" rIns="108000" rtlCol="0">
            <a:spAutoFit/>
          </a:bodyPr>
          <a:lstStyle/>
          <a:p>
            <a:r>
              <a:rPr lang="en-US" altLang="ko-KR" sz="1600" b="1" dirty="0" err="1">
                <a:solidFill>
                  <a:schemeClr val="tx1">
                    <a:lumMod val="85000"/>
                    <a:lumOff val="15000"/>
                  </a:schemeClr>
                </a:solidFill>
                <a:cs typeface="Arial" pitchFamily="34" charset="0"/>
              </a:rPr>
              <a:t>Jadwal</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Lanjutan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Tahapan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Pemilihan</a:t>
            </a:r>
            <a:endParaRPr lang="ko-KR" altLang="en-US" sz="1600" b="1" dirty="0">
              <a:solidFill>
                <a:schemeClr val="tx1">
                  <a:lumMod val="85000"/>
                  <a:lumOff val="15000"/>
                </a:schemeClr>
              </a:solidFill>
              <a:cs typeface="Arial" pitchFamily="34" charset="0"/>
            </a:endParaRPr>
          </a:p>
        </p:txBody>
      </p:sp>
      <p:pic>
        <p:nvPicPr>
          <p:cNvPr id="2" name="Picture 1">
            <a:extLst>
              <a:ext uri="{FF2B5EF4-FFF2-40B4-BE49-F238E27FC236}">
                <a16:creationId xmlns:a16="http://schemas.microsoft.com/office/drawing/2014/main" id="{AF6C459C-0F12-455A-BF8D-93E47AEFB7FE}"/>
              </a:ext>
            </a:extLst>
          </p:cNvPr>
          <p:cNvPicPr>
            <a:picLocks noChangeAspect="1"/>
          </p:cNvPicPr>
          <p:nvPr/>
        </p:nvPicPr>
        <p:blipFill>
          <a:blip r:embed="rId2">
            <a:duotone>
              <a:prstClr val="black"/>
              <a:schemeClr val="accent3">
                <a:tint val="45000"/>
                <a:satMod val="400000"/>
              </a:schemeClr>
            </a:duotone>
            <a:extLst>
              <a:ext uri="{BEBA8EAE-BF5A-486C-A8C5-ECC9F3942E4B}">
                <a14:imgProps xmlns:a14="http://schemas.microsoft.com/office/drawing/2010/main">
                  <a14:imgLayer r:embed="rId3">
                    <a14:imgEffect>
                      <a14:artisticCement/>
                    </a14:imgEffect>
                  </a14:imgLayer>
                </a14:imgProps>
              </a:ext>
            </a:extLst>
          </a:blip>
          <a:stretch>
            <a:fillRect/>
          </a:stretch>
        </p:blipFill>
        <p:spPr>
          <a:xfrm>
            <a:off x="2860783" y="-273909"/>
            <a:ext cx="2302654" cy="2152031"/>
          </a:xfrm>
          <a:prstGeom prst="rect">
            <a:avLst/>
          </a:prstGeom>
          <a:noFill/>
          <a:ln>
            <a:noFill/>
          </a:ln>
        </p:spPr>
      </p:pic>
      <p:sp>
        <p:nvSpPr>
          <p:cNvPr id="76" name="TextBox 75">
            <a:extLst>
              <a:ext uri="{FF2B5EF4-FFF2-40B4-BE49-F238E27FC236}">
                <a16:creationId xmlns:a16="http://schemas.microsoft.com/office/drawing/2014/main" id="{0273B9DB-0DD9-416D-9A0E-01FAFA99FF70}"/>
              </a:ext>
            </a:extLst>
          </p:cNvPr>
          <p:cNvSpPr txBox="1"/>
          <p:nvPr/>
        </p:nvSpPr>
        <p:spPr>
          <a:xfrm>
            <a:off x="7355392" y="4173218"/>
            <a:ext cx="958096" cy="646331"/>
          </a:xfrm>
          <a:prstGeom prst="rect">
            <a:avLst/>
          </a:prstGeom>
          <a:noFill/>
        </p:spPr>
        <p:txBody>
          <a:bodyPr wrap="square" lIns="108000" rIns="108000" rtlCol="0">
            <a:spAutoFit/>
          </a:bodyPr>
          <a:lstStyle/>
          <a:p>
            <a:pPr algn="ctr"/>
            <a:r>
              <a:rPr lang="en-US" altLang="ko-KR" sz="3600" b="1" dirty="0">
                <a:solidFill>
                  <a:srgbClr val="FF3399"/>
                </a:solidFill>
                <a:cs typeface="Arial" pitchFamily="34" charset="0"/>
              </a:rPr>
              <a:t>09</a:t>
            </a:r>
            <a:endParaRPr lang="ko-KR" altLang="en-US" sz="3600" b="1" dirty="0">
              <a:solidFill>
                <a:srgbClr val="FF3399"/>
              </a:solidFill>
              <a:cs typeface="Arial" pitchFamily="34" charset="0"/>
            </a:endParaRPr>
          </a:p>
        </p:txBody>
      </p:sp>
      <p:sp>
        <p:nvSpPr>
          <p:cNvPr id="77" name="TextBox 76">
            <a:extLst>
              <a:ext uri="{FF2B5EF4-FFF2-40B4-BE49-F238E27FC236}">
                <a16:creationId xmlns:a16="http://schemas.microsoft.com/office/drawing/2014/main" id="{645C4D64-742C-491F-B528-8EDE29783D71}"/>
              </a:ext>
            </a:extLst>
          </p:cNvPr>
          <p:cNvSpPr txBox="1"/>
          <p:nvPr/>
        </p:nvSpPr>
        <p:spPr>
          <a:xfrm>
            <a:off x="8321504" y="3540956"/>
            <a:ext cx="3405488" cy="584775"/>
          </a:xfrm>
          <a:prstGeom prst="rect">
            <a:avLst/>
          </a:prstGeom>
          <a:noFill/>
        </p:spPr>
        <p:txBody>
          <a:bodyPr wrap="square" lIns="108000" rIns="108000" rtlCol="0">
            <a:spAutoFit/>
          </a:bodyPr>
          <a:lstStyle/>
          <a:p>
            <a:pPr lvl="0"/>
            <a:r>
              <a:rPr lang="en-US" altLang="ko-KR" sz="1600" b="1" dirty="0">
                <a:cs typeface="Arial" pitchFamily="34" charset="0"/>
              </a:rPr>
              <a:t>Data </a:t>
            </a:r>
            <a:r>
              <a:rPr lang="id-ID" altLang="ko-KR" sz="1600" b="1" dirty="0">
                <a:cs typeface="Arial" pitchFamily="34" charset="0"/>
              </a:rPr>
              <a:t>Jumlah Pemilih Dan </a:t>
            </a:r>
            <a:r>
              <a:rPr lang="en-US" altLang="ko-KR" sz="1600" b="1" dirty="0">
                <a:cs typeface="Arial" pitchFamily="34" charset="0"/>
              </a:rPr>
              <a:t>Badan </a:t>
            </a:r>
            <a:r>
              <a:rPr lang="en-US" altLang="ko-KR" sz="1600" b="1" dirty="0" err="1">
                <a:cs typeface="Arial" pitchFamily="34" charset="0"/>
              </a:rPr>
              <a:t>Penyelenggara</a:t>
            </a:r>
            <a:endParaRPr lang="id-ID" altLang="ko-KR" sz="1600" b="1" dirty="0">
              <a:cs typeface="Arial" pitchFamily="34" charset="0"/>
            </a:endParaRPr>
          </a:p>
        </p:txBody>
      </p:sp>
      <p:sp>
        <p:nvSpPr>
          <p:cNvPr id="78" name="TextBox 77">
            <a:extLst>
              <a:ext uri="{FF2B5EF4-FFF2-40B4-BE49-F238E27FC236}">
                <a16:creationId xmlns:a16="http://schemas.microsoft.com/office/drawing/2014/main" id="{DC2165F9-1C34-46CB-8A01-72F294716DE9}"/>
              </a:ext>
            </a:extLst>
          </p:cNvPr>
          <p:cNvSpPr txBox="1"/>
          <p:nvPr/>
        </p:nvSpPr>
        <p:spPr>
          <a:xfrm>
            <a:off x="7363408" y="4939220"/>
            <a:ext cx="958096" cy="646331"/>
          </a:xfrm>
          <a:prstGeom prst="rect">
            <a:avLst/>
          </a:prstGeom>
          <a:noFill/>
        </p:spPr>
        <p:txBody>
          <a:bodyPr wrap="square" lIns="108000" rIns="108000" rtlCol="0">
            <a:spAutoFit/>
          </a:bodyPr>
          <a:lstStyle/>
          <a:p>
            <a:pPr algn="ctr"/>
            <a:r>
              <a:rPr lang="en-US" altLang="ko-KR" sz="3600" b="1" dirty="0">
                <a:solidFill>
                  <a:srgbClr val="7030A0"/>
                </a:solidFill>
                <a:cs typeface="Arial" pitchFamily="34" charset="0"/>
              </a:rPr>
              <a:t>10</a:t>
            </a:r>
            <a:endParaRPr lang="ko-KR" altLang="en-US" sz="3600" b="1" dirty="0">
              <a:solidFill>
                <a:srgbClr val="7030A0"/>
              </a:solidFill>
              <a:cs typeface="Arial" pitchFamily="34" charset="0"/>
            </a:endParaRPr>
          </a:p>
        </p:txBody>
      </p:sp>
      <p:sp>
        <p:nvSpPr>
          <p:cNvPr id="79" name="TextBox 78">
            <a:extLst>
              <a:ext uri="{FF2B5EF4-FFF2-40B4-BE49-F238E27FC236}">
                <a16:creationId xmlns:a16="http://schemas.microsoft.com/office/drawing/2014/main" id="{50B2320D-EA9A-45D2-8E30-36E9449E7EA5}"/>
              </a:ext>
            </a:extLst>
          </p:cNvPr>
          <p:cNvSpPr txBox="1"/>
          <p:nvPr/>
        </p:nvSpPr>
        <p:spPr>
          <a:xfrm>
            <a:off x="8313488" y="4221765"/>
            <a:ext cx="3405488" cy="584775"/>
          </a:xfrm>
          <a:prstGeom prst="rect">
            <a:avLst/>
          </a:prstGeom>
          <a:noFill/>
        </p:spPr>
        <p:txBody>
          <a:bodyPr wrap="square" lIns="108000" rIns="108000" rtlCol="0">
            <a:spAutoFit/>
          </a:bodyPr>
          <a:lstStyle/>
          <a:p>
            <a:r>
              <a:rPr lang="en-US" altLang="ko-KR" sz="1600" b="1" dirty="0" err="1">
                <a:cs typeface="Arial" pitchFamily="34" charset="0"/>
              </a:rPr>
              <a:t>Perkiraan</a:t>
            </a:r>
            <a:r>
              <a:rPr lang="en-US" altLang="ko-KR" sz="1600" b="1" dirty="0">
                <a:cs typeface="Arial" pitchFamily="34" charset="0"/>
              </a:rPr>
              <a:t> </a:t>
            </a:r>
            <a:r>
              <a:rPr lang="en-US" altLang="ko-KR" sz="1600" b="1" dirty="0" err="1">
                <a:cs typeface="Arial" pitchFamily="34" charset="0"/>
              </a:rPr>
              <a:t>Kebutuhan</a:t>
            </a:r>
            <a:r>
              <a:rPr lang="en-US" altLang="ko-KR" sz="1600" b="1" dirty="0">
                <a:cs typeface="Arial" pitchFamily="34" charset="0"/>
              </a:rPr>
              <a:t> </a:t>
            </a:r>
            <a:r>
              <a:rPr lang="en-US" altLang="ko-KR" sz="1600" b="1" dirty="0" err="1">
                <a:cs typeface="Arial" pitchFamily="34" charset="0"/>
              </a:rPr>
              <a:t>Anggaran</a:t>
            </a:r>
            <a:r>
              <a:rPr lang="en-US" altLang="ko-KR" sz="1600" b="1" dirty="0">
                <a:cs typeface="Arial" pitchFamily="34" charset="0"/>
              </a:rPr>
              <a:t> </a:t>
            </a:r>
            <a:r>
              <a:rPr lang="en-US" altLang="ko-KR" sz="1600" b="1" dirty="0" err="1">
                <a:cs typeface="Arial" pitchFamily="34" charset="0"/>
              </a:rPr>
              <a:t>Pemilihan</a:t>
            </a:r>
            <a:r>
              <a:rPr lang="en-US" altLang="ko-KR" sz="1600" b="1" dirty="0">
                <a:cs typeface="Arial" pitchFamily="34" charset="0"/>
              </a:rPr>
              <a:t> </a:t>
            </a:r>
            <a:r>
              <a:rPr lang="en-US" altLang="ko-KR" sz="1600" b="1" dirty="0" err="1">
                <a:cs typeface="Arial" pitchFamily="34" charset="0"/>
              </a:rPr>
              <a:t>Serentak</a:t>
            </a:r>
            <a:r>
              <a:rPr lang="en-US" altLang="ko-KR" sz="1600" b="1" dirty="0">
                <a:cs typeface="Arial" pitchFamily="34" charset="0"/>
              </a:rPr>
              <a:t> </a:t>
            </a:r>
            <a:r>
              <a:rPr lang="en-US" altLang="ko-KR" sz="1600" b="1" dirty="0" err="1">
                <a:cs typeface="Arial" pitchFamily="34" charset="0"/>
              </a:rPr>
              <a:t>Tahun</a:t>
            </a:r>
            <a:r>
              <a:rPr lang="en-US" altLang="ko-KR" sz="1600" b="1" dirty="0">
                <a:cs typeface="Arial" pitchFamily="34" charset="0"/>
              </a:rPr>
              <a:t> 2020</a:t>
            </a:r>
            <a:endParaRPr lang="ko-KR" altLang="en-US" sz="1600" dirty="0">
              <a:cs typeface="Arial" pitchFamily="34" charset="0"/>
            </a:endParaRPr>
          </a:p>
        </p:txBody>
      </p:sp>
      <p:sp>
        <p:nvSpPr>
          <p:cNvPr id="81" name="TextBox 80">
            <a:extLst>
              <a:ext uri="{FF2B5EF4-FFF2-40B4-BE49-F238E27FC236}">
                <a16:creationId xmlns:a16="http://schemas.microsoft.com/office/drawing/2014/main" id="{27631F44-3440-482C-8F15-721E9555D2B3}"/>
              </a:ext>
            </a:extLst>
          </p:cNvPr>
          <p:cNvSpPr txBox="1"/>
          <p:nvPr/>
        </p:nvSpPr>
        <p:spPr>
          <a:xfrm>
            <a:off x="8313488" y="4962347"/>
            <a:ext cx="3405488" cy="584775"/>
          </a:xfrm>
          <a:prstGeom prst="rect">
            <a:avLst/>
          </a:prstGeom>
          <a:noFill/>
        </p:spPr>
        <p:txBody>
          <a:bodyPr wrap="square" lIns="108000" rIns="108000" rtlCol="0">
            <a:spAutoFit/>
          </a:bodyPr>
          <a:lstStyle/>
          <a:p>
            <a:r>
              <a:rPr lang="en-US" altLang="ko-KR" sz="1600" b="1" dirty="0" err="1">
                <a:cs typeface="Arial" pitchFamily="34" charset="0"/>
              </a:rPr>
              <a:t>Isu</a:t>
            </a:r>
            <a:r>
              <a:rPr lang="en-US" altLang="ko-KR" sz="1600" b="1" dirty="0">
                <a:cs typeface="Arial" pitchFamily="34" charset="0"/>
              </a:rPr>
              <a:t> Utama </a:t>
            </a:r>
            <a:r>
              <a:rPr lang="en-US" altLang="ko-KR" sz="1600" b="1" dirty="0" err="1">
                <a:cs typeface="Arial" pitchFamily="34" charset="0"/>
              </a:rPr>
              <a:t>Pengadaan</a:t>
            </a:r>
            <a:r>
              <a:rPr lang="en-US" altLang="ko-KR" sz="1600" b="1" dirty="0">
                <a:cs typeface="Arial" pitchFamily="34" charset="0"/>
              </a:rPr>
              <a:t> Dan </a:t>
            </a:r>
            <a:r>
              <a:rPr lang="en-US" altLang="ko-KR" sz="1600" b="1" dirty="0" err="1">
                <a:cs typeface="Arial" pitchFamily="34" charset="0"/>
              </a:rPr>
              <a:t>Penganggaran</a:t>
            </a:r>
            <a:endParaRPr lang="en-US" altLang="ko-KR" sz="1600" b="1" dirty="0">
              <a:cs typeface="Arial" pitchFamily="34" charset="0"/>
            </a:endParaRPr>
          </a:p>
        </p:txBody>
      </p:sp>
      <p:sp>
        <p:nvSpPr>
          <p:cNvPr id="30" name="TextBox 23">
            <a:extLst>
              <a:ext uri="{FF2B5EF4-FFF2-40B4-BE49-F238E27FC236}">
                <a16:creationId xmlns:a16="http://schemas.microsoft.com/office/drawing/2014/main" id="{03FF8234-CB14-4308-B418-D137C3BE1A70}"/>
              </a:ext>
            </a:extLst>
          </p:cNvPr>
          <p:cNvSpPr txBox="1"/>
          <p:nvPr/>
        </p:nvSpPr>
        <p:spPr>
          <a:xfrm>
            <a:off x="3754709" y="2760451"/>
            <a:ext cx="3226395" cy="584775"/>
          </a:xfrm>
          <a:prstGeom prst="rect">
            <a:avLst/>
          </a:prstGeom>
          <a:noFill/>
        </p:spPr>
        <p:txBody>
          <a:bodyPr wrap="square" lIns="108000" rIns="108000" rtlCol="0">
            <a:spAutoFit/>
          </a:bodyPr>
          <a:lstStyle/>
          <a:p>
            <a:r>
              <a:rPr lang="en-US" altLang="ko-KR" sz="1600" b="1" dirty="0">
                <a:solidFill>
                  <a:schemeClr val="tx1">
                    <a:lumMod val="85000"/>
                    <a:lumOff val="15000"/>
                  </a:schemeClr>
                </a:solidFill>
                <a:cs typeface="Arial" pitchFamily="34" charset="0"/>
              </a:rPr>
              <a:t>Dasar </a:t>
            </a:r>
            <a:r>
              <a:rPr lang="en-US" altLang="ko-KR" sz="1600" b="1" dirty="0" err="1">
                <a:solidFill>
                  <a:schemeClr val="tx1">
                    <a:lumMod val="85000"/>
                    <a:lumOff val="15000"/>
                  </a:schemeClr>
                </a:solidFill>
                <a:cs typeface="Arial" pitchFamily="34" charset="0"/>
              </a:rPr>
              <a:t>Penyusunan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Kebutuhan</a:t>
            </a:r>
            <a:r>
              <a:rPr lang="en-US" altLang="ko-KR" sz="1600" b="1" dirty="0">
                <a:solidFill>
                  <a:schemeClr val="tx1">
                    <a:lumMod val="85000"/>
                    <a:lumOff val="15000"/>
                  </a:schemeClr>
                </a:solidFill>
                <a:cs typeface="Arial" pitchFamily="34" charset="0"/>
              </a:rPr>
              <a:t> </a:t>
            </a:r>
            <a:r>
              <a:rPr lang="en-US" altLang="ko-KR" sz="1600" b="1" dirty="0" err="1">
                <a:solidFill>
                  <a:schemeClr val="tx1">
                    <a:lumMod val="85000"/>
                    <a:lumOff val="15000"/>
                  </a:schemeClr>
                </a:solidFill>
                <a:cs typeface="Arial" pitchFamily="34" charset="0"/>
              </a:rPr>
              <a:t>Anggaran</a:t>
            </a:r>
            <a:endParaRPr lang="ko-KR" altLang="en-US" sz="1600" b="1" dirty="0">
              <a:solidFill>
                <a:schemeClr val="tx1">
                  <a:lumMod val="85000"/>
                  <a:lumOff val="15000"/>
                </a:schemeClr>
              </a:solidFill>
              <a:cs typeface="Arial" pitchFamily="34" charset="0"/>
            </a:endParaRPr>
          </a:p>
        </p:txBody>
      </p:sp>
    </p:spTree>
    <p:extLst>
      <p:ext uri="{BB962C8B-B14F-4D97-AF65-F5344CB8AC3E}">
        <p14:creationId xmlns:p14="http://schemas.microsoft.com/office/powerpoint/2010/main" val="899384809"/>
      </p:ext>
    </p:extLst>
  </p:cSld>
  <p:clrMapOvr>
    <a:masterClrMapping/>
  </p:clrMapOvr>
  <p:transition spd="slow">
    <p:push dir="u"/>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Arrow Connector 6">
            <a:extLst>
              <a:ext uri="{FF2B5EF4-FFF2-40B4-BE49-F238E27FC236}">
                <a16:creationId xmlns:a16="http://schemas.microsoft.com/office/drawing/2014/main" id="{97D43911-33A6-4489-957F-08D8938C568C}"/>
              </a:ext>
            </a:extLst>
          </p:cNvPr>
          <p:cNvCxnSpPr>
            <a:cxnSpLocks/>
          </p:cNvCxnSpPr>
          <p:nvPr/>
        </p:nvCxnSpPr>
        <p:spPr>
          <a:xfrm>
            <a:off x="5520759" y="5791322"/>
            <a:ext cx="585387"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3EA55AA4-0954-4F12-A94B-7D47ECCCFDA3}"/>
              </a:ext>
            </a:extLst>
          </p:cNvPr>
          <p:cNvCxnSpPr>
            <a:cxnSpLocks/>
          </p:cNvCxnSpPr>
          <p:nvPr/>
        </p:nvCxnSpPr>
        <p:spPr>
          <a:xfrm flipH="1">
            <a:off x="4748022" y="6281194"/>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D3780D2E-82C1-449F-B81C-A726030BBD68}"/>
              </a:ext>
            </a:extLst>
          </p:cNvPr>
          <p:cNvCxnSpPr>
            <a:cxnSpLocks/>
            <a:stCxn id="52" idx="6"/>
          </p:cNvCxnSpPr>
          <p:nvPr/>
        </p:nvCxnSpPr>
        <p:spPr>
          <a:xfrm>
            <a:off x="5604880" y="5084045"/>
            <a:ext cx="514061"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7809CA1D-AD56-4CD1-BD24-4C0449C60C0B}"/>
              </a:ext>
            </a:extLst>
          </p:cNvPr>
          <p:cNvCxnSpPr>
            <a:cxnSpLocks/>
          </p:cNvCxnSpPr>
          <p:nvPr/>
        </p:nvCxnSpPr>
        <p:spPr>
          <a:xfrm flipH="1">
            <a:off x="4790134" y="3091358"/>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1A064410-22D7-45FC-B0D6-036E3D2E2EEB}"/>
              </a:ext>
            </a:extLst>
          </p:cNvPr>
          <p:cNvCxnSpPr>
            <a:cxnSpLocks/>
          </p:cNvCxnSpPr>
          <p:nvPr/>
        </p:nvCxnSpPr>
        <p:spPr>
          <a:xfrm flipH="1">
            <a:off x="4784961" y="3593419"/>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6FFA673C-9BF2-4014-9761-403CAB1A119A}"/>
              </a:ext>
            </a:extLst>
          </p:cNvPr>
          <p:cNvCxnSpPr>
            <a:cxnSpLocks/>
          </p:cNvCxnSpPr>
          <p:nvPr/>
        </p:nvCxnSpPr>
        <p:spPr>
          <a:xfrm>
            <a:off x="5571659" y="2694731"/>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B035DA2C-A216-44F3-91D4-6EDD33A02A6A}"/>
              </a:ext>
            </a:extLst>
          </p:cNvPr>
          <p:cNvCxnSpPr>
            <a:cxnSpLocks/>
          </p:cNvCxnSpPr>
          <p:nvPr/>
        </p:nvCxnSpPr>
        <p:spPr>
          <a:xfrm flipH="1">
            <a:off x="4790134" y="2248204"/>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1370991A-DF6A-4FBF-90B8-0E45D8532371}"/>
              </a:ext>
            </a:extLst>
          </p:cNvPr>
          <p:cNvCxnSpPr>
            <a:cxnSpLocks/>
          </p:cNvCxnSpPr>
          <p:nvPr/>
        </p:nvCxnSpPr>
        <p:spPr>
          <a:xfrm>
            <a:off x="5557802" y="1748002"/>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15" name="Title 1">
            <a:extLst>
              <a:ext uri="{FF2B5EF4-FFF2-40B4-BE49-F238E27FC236}">
                <a16:creationId xmlns:a16="http://schemas.microsoft.com/office/drawing/2014/main" id="{9DB0BF2F-77AE-4BD1-870A-EC76FFFC898F}"/>
              </a:ext>
            </a:extLst>
          </p:cNvPr>
          <p:cNvSpPr txBox="1">
            <a:spLocks/>
          </p:cNvSpPr>
          <p:nvPr/>
        </p:nvSpPr>
        <p:spPr>
          <a:xfrm>
            <a:off x="175984" y="371970"/>
            <a:ext cx="11146066" cy="45700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36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3000" b="1" i="0" u="none" strike="noStrike" kern="1200" cap="none" spc="0" normalizeH="0" baseline="0" noProof="0" dirty="0">
              <a:ln>
                <a:noFill/>
              </a:ln>
              <a:solidFill>
                <a:prstClr val="white"/>
              </a:solidFill>
              <a:effectLst/>
              <a:uLnTx/>
              <a:uFillTx/>
              <a:latin typeface="Trebuchet MS"/>
              <a:ea typeface="Tahoma" panose="020B0604030504040204" pitchFamily="34" charset="0"/>
              <a:cs typeface="Tahoma" panose="020B0604030504040204" pitchFamily="34" charset="0"/>
            </a:endParaRPr>
          </a:p>
        </p:txBody>
      </p:sp>
      <p:pic>
        <p:nvPicPr>
          <p:cNvPr id="16" name="Picture 28">
            <a:extLst>
              <a:ext uri="{FF2B5EF4-FFF2-40B4-BE49-F238E27FC236}">
                <a16:creationId xmlns:a16="http://schemas.microsoft.com/office/drawing/2014/main" id="{F7F0FEDA-960E-4DFA-9198-6183F2F27E5D}"/>
              </a:ext>
            </a:extLst>
          </p:cNvPr>
          <p:cNvPicPr>
            <a:picLocks noChangeAspect="1"/>
          </p:cNvPicPr>
          <p:nvPr/>
        </p:nvPicPr>
        <p:blipFill>
          <a:blip r:embed="rId2"/>
          <a:stretch>
            <a:fillRect/>
          </a:stretch>
        </p:blipFill>
        <p:spPr>
          <a:xfrm>
            <a:off x="10937947" y="83307"/>
            <a:ext cx="768206" cy="878577"/>
          </a:xfrm>
          <a:prstGeom prst="rect">
            <a:avLst/>
          </a:prstGeom>
        </p:spPr>
      </p:pic>
      <p:cxnSp>
        <p:nvCxnSpPr>
          <p:cNvPr id="17" name="Straight Connector 16">
            <a:extLst>
              <a:ext uri="{FF2B5EF4-FFF2-40B4-BE49-F238E27FC236}">
                <a16:creationId xmlns:a16="http://schemas.microsoft.com/office/drawing/2014/main" id="{25764B5F-0601-4F62-85A1-6AB6020AF653}"/>
              </a:ext>
            </a:extLst>
          </p:cNvPr>
          <p:cNvCxnSpPr/>
          <p:nvPr/>
        </p:nvCxnSpPr>
        <p:spPr>
          <a:xfrm>
            <a:off x="5418980" y="1477999"/>
            <a:ext cx="0" cy="5040000"/>
          </a:xfrm>
          <a:prstGeom prst="line">
            <a:avLst/>
          </a:prstGeom>
          <a:ln w="165100"/>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7FDCCE16-8369-4926-87FD-A8191E65E8F2}"/>
              </a:ext>
            </a:extLst>
          </p:cNvPr>
          <p:cNvSpPr/>
          <p:nvPr/>
        </p:nvSpPr>
        <p:spPr>
          <a:xfrm>
            <a:off x="5234746" y="1581965"/>
            <a:ext cx="360000" cy="360000"/>
          </a:xfrm>
          <a:prstGeom prst="ellipse">
            <a:avLst/>
          </a:prstGeom>
          <a:solidFill>
            <a:schemeClr val="accent5">
              <a:lumMod val="75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9" name="Oval 18">
            <a:extLst>
              <a:ext uri="{FF2B5EF4-FFF2-40B4-BE49-F238E27FC236}">
                <a16:creationId xmlns:a16="http://schemas.microsoft.com/office/drawing/2014/main" id="{CE51E6B3-9431-4E1A-A735-03F591FA04FE}"/>
              </a:ext>
            </a:extLst>
          </p:cNvPr>
          <p:cNvSpPr/>
          <p:nvPr/>
        </p:nvSpPr>
        <p:spPr>
          <a:xfrm>
            <a:off x="5324746" y="1671965"/>
            <a:ext cx="180000" cy="180000"/>
          </a:xfrm>
          <a:prstGeom prst="ellips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20" name="Rectangle 19">
            <a:extLst>
              <a:ext uri="{FF2B5EF4-FFF2-40B4-BE49-F238E27FC236}">
                <a16:creationId xmlns:a16="http://schemas.microsoft.com/office/drawing/2014/main" id="{ECB36A37-70AD-42EA-8574-001BDE5A19FC}"/>
              </a:ext>
            </a:extLst>
          </p:cNvPr>
          <p:cNvSpPr/>
          <p:nvPr/>
        </p:nvSpPr>
        <p:spPr>
          <a:xfrm>
            <a:off x="2074256" y="1348788"/>
            <a:ext cx="2636293" cy="646331"/>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PENGAKTIFAN KEMBALI</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2000" b="1" i="0" u="none" strike="noStrike" kern="120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15 JUNI 2020</a:t>
            </a:r>
          </a:p>
        </p:txBody>
      </p:sp>
      <p:cxnSp>
        <p:nvCxnSpPr>
          <p:cNvPr id="21" name="Straight Arrow Connector 20">
            <a:extLst>
              <a:ext uri="{FF2B5EF4-FFF2-40B4-BE49-F238E27FC236}">
                <a16:creationId xmlns:a16="http://schemas.microsoft.com/office/drawing/2014/main" id="{018421B7-9E87-4A3E-9954-76700745335F}"/>
              </a:ext>
            </a:extLst>
          </p:cNvPr>
          <p:cNvCxnSpPr>
            <a:cxnSpLocks/>
          </p:cNvCxnSpPr>
          <p:nvPr/>
        </p:nvCxnSpPr>
        <p:spPr>
          <a:xfrm flipH="1">
            <a:off x="4756731" y="1651131"/>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408D28F8-DC29-41B5-8423-A23CD50976F2}"/>
              </a:ext>
            </a:extLst>
          </p:cNvPr>
          <p:cNvSpPr/>
          <p:nvPr/>
        </p:nvSpPr>
        <p:spPr>
          <a:xfrm>
            <a:off x="6085465" y="1434733"/>
            <a:ext cx="4946511"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SYARAT DUKUNGAN PASLON PERSEORANGAN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15 Juni 2020 – </a:t>
            </a:r>
            <a:r>
              <a:rPr kumimoji="0" lang="en-ID"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17</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Agustus 2020</a:t>
            </a:r>
            <a:endParaRPr kumimoji="0" lang="en-ID" sz="1400" b="1" i="0" u="none" strike="noStrike" kern="1200" cap="none" spc="0" normalizeH="0" baseline="0" noProof="0" dirty="0">
              <a:ln>
                <a:noFill/>
              </a:ln>
              <a:solidFill>
                <a:srgbClr val="D78189">
                  <a:lumMod val="75000"/>
                </a:srgbClr>
              </a:solidFill>
              <a:effectLst/>
              <a:uLnTx/>
              <a:uFillTx/>
              <a:latin typeface="Times New Roman"/>
              <a:ea typeface="+mn-ea"/>
              <a:cs typeface="+mn-cs"/>
            </a:endParaRPr>
          </a:p>
        </p:txBody>
      </p:sp>
      <p:cxnSp>
        <p:nvCxnSpPr>
          <p:cNvPr id="23" name="Straight Arrow Connector 22">
            <a:extLst>
              <a:ext uri="{FF2B5EF4-FFF2-40B4-BE49-F238E27FC236}">
                <a16:creationId xmlns:a16="http://schemas.microsoft.com/office/drawing/2014/main" id="{F5D32C08-C65D-487C-99C9-E331BD81DFD6}"/>
              </a:ext>
            </a:extLst>
          </p:cNvPr>
          <p:cNvCxnSpPr>
            <a:cxnSpLocks/>
          </p:cNvCxnSpPr>
          <p:nvPr/>
        </p:nvCxnSpPr>
        <p:spPr>
          <a:xfrm>
            <a:off x="5557802" y="1851965"/>
            <a:ext cx="561139" cy="256037"/>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B31343BB-EAEC-4B6A-B989-AC6ECC020A99}"/>
              </a:ext>
            </a:extLst>
          </p:cNvPr>
          <p:cNvSpPr/>
          <p:nvPr/>
        </p:nvSpPr>
        <p:spPr>
          <a:xfrm>
            <a:off x="6095746" y="1986941"/>
            <a:ext cx="2476313"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VERIFIKASI FAKTUAL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18 Juni – 6 Juli 2020</a:t>
            </a:r>
          </a:p>
        </p:txBody>
      </p:sp>
      <p:sp>
        <p:nvSpPr>
          <p:cNvPr id="25" name="Oval 24">
            <a:extLst>
              <a:ext uri="{FF2B5EF4-FFF2-40B4-BE49-F238E27FC236}">
                <a16:creationId xmlns:a16="http://schemas.microsoft.com/office/drawing/2014/main" id="{F41532D9-23FF-4392-906E-569B45CE26FC}"/>
              </a:ext>
            </a:extLst>
          </p:cNvPr>
          <p:cNvSpPr/>
          <p:nvPr/>
        </p:nvSpPr>
        <p:spPr>
          <a:xfrm>
            <a:off x="5248600" y="2057636"/>
            <a:ext cx="360000" cy="360000"/>
          </a:xfrm>
          <a:prstGeom prst="ellipse">
            <a:avLst/>
          </a:prstGeom>
          <a:solidFill>
            <a:schemeClr val="accent5">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26" name="Oval 25">
            <a:extLst>
              <a:ext uri="{FF2B5EF4-FFF2-40B4-BE49-F238E27FC236}">
                <a16:creationId xmlns:a16="http://schemas.microsoft.com/office/drawing/2014/main" id="{50F53432-931A-4DD2-A11F-7997DA26C713}"/>
              </a:ext>
            </a:extLst>
          </p:cNvPr>
          <p:cNvSpPr/>
          <p:nvPr/>
        </p:nvSpPr>
        <p:spPr>
          <a:xfrm>
            <a:off x="5338600" y="2147636"/>
            <a:ext cx="180000" cy="180000"/>
          </a:xfrm>
          <a:prstGeom prst="ellips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27" name="Rectangle 26">
            <a:extLst>
              <a:ext uri="{FF2B5EF4-FFF2-40B4-BE49-F238E27FC236}">
                <a16:creationId xmlns:a16="http://schemas.microsoft.com/office/drawing/2014/main" id="{0A9C8BEB-CA09-4E3C-BFA9-BE6547D4B659}"/>
              </a:ext>
            </a:extLst>
          </p:cNvPr>
          <p:cNvSpPr/>
          <p:nvPr/>
        </p:nvSpPr>
        <p:spPr>
          <a:xfrm>
            <a:off x="2337016" y="2025129"/>
            <a:ext cx="2405199"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COKLIT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15 Juli - 13 Agustus 2020</a:t>
            </a:r>
          </a:p>
        </p:txBody>
      </p:sp>
      <p:sp>
        <p:nvSpPr>
          <p:cNvPr id="28" name="Oval 27">
            <a:extLst>
              <a:ext uri="{FF2B5EF4-FFF2-40B4-BE49-F238E27FC236}">
                <a16:creationId xmlns:a16="http://schemas.microsoft.com/office/drawing/2014/main" id="{D1654AE0-1168-4AF5-932F-821C36F92139}"/>
              </a:ext>
            </a:extLst>
          </p:cNvPr>
          <p:cNvSpPr/>
          <p:nvPr/>
        </p:nvSpPr>
        <p:spPr>
          <a:xfrm>
            <a:off x="5244425" y="2510660"/>
            <a:ext cx="360000" cy="360000"/>
          </a:xfrm>
          <a:prstGeom prst="ellipse">
            <a:avLst/>
          </a:prstGeom>
          <a:solidFill>
            <a:schemeClr val="tx1">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29" name="Oval 28">
            <a:extLst>
              <a:ext uri="{FF2B5EF4-FFF2-40B4-BE49-F238E27FC236}">
                <a16:creationId xmlns:a16="http://schemas.microsoft.com/office/drawing/2014/main" id="{EF1F0CA8-DD50-43C8-AADA-5CEF7B38BC44}"/>
              </a:ext>
            </a:extLst>
          </p:cNvPr>
          <p:cNvSpPr/>
          <p:nvPr/>
        </p:nvSpPr>
        <p:spPr>
          <a:xfrm>
            <a:off x="5334425" y="2600660"/>
            <a:ext cx="180000" cy="180000"/>
          </a:xfrm>
          <a:prstGeom prst="ellipse">
            <a:avLst/>
          </a:prstGeom>
          <a:solidFill>
            <a:schemeClr val="tx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30" name="Oval 29">
            <a:extLst>
              <a:ext uri="{FF2B5EF4-FFF2-40B4-BE49-F238E27FC236}">
                <a16:creationId xmlns:a16="http://schemas.microsoft.com/office/drawing/2014/main" id="{4975A298-024B-435F-971C-2CB13267560C}"/>
              </a:ext>
            </a:extLst>
          </p:cNvPr>
          <p:cNvSpPr/>
          <p:nvPr/>
        </p:nvSpPr>
        <p:spPr>
          <a:xfrm>
            <a:off x="5235972" y="6090614"/>
            <a:ext cx="360000" cy="360000"/>
          </a:xfrm>
          <a:prstGeom prst="ellipse">
            <a:avLst/>
          </a:prstGeom>
          <a:solidFill>
            <a:schemeClr val="accent3">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31" name="Oval 30">
            <a:extLst>
              <a:ext uri="{FF2B5EF4-FFF2-40B4-BE49-F238E27FC236}">
                <a16:creationId xmlns:a16="http://schemas.microsoft.com/office/drawing/2014/main" id="{CCF0CFA6-776D-46E8-978D-2D59B842FF27}"/>
              </a:ext>
            </a:extLst>
          </p:cNvPr>
          <p:cNvSpPr/>
          <p:nvPr/>
        </p:nvSpPr>
        <p:spPr>
          <a:xfrm>
            <a:off x="5325972" y="6180614"/>
            <a:ext cx="180000" cy="180000"/>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32" name="Rectangle 31">
            <a:extLst>
              <a:ext uri="{FF2B5EF4-FFF2-40B4-BE49-F238E27FC236}">
                <a16:creationId xmlns:a16="http://schemas.microsoft.com/office/drawing/2014/main" id="{4DC2ADF7-2E07-48B5-BC21-AD677ED193DD}"/>
              </a:ext>
            </a:extLst>
          </p:cNvPr>
          <p:cNvSpPr/>
          <p:nvPr/>
        </p:nvSpPr>
        <p:spPr>
          <a:xfrm>
            <a:off x="6091570" y="2510660"/>
            <a:ext cx="6100430" cy="584775"/>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PENGADAAN LOGISTIK</a:t>
            </a:r>
            <a:r>
              <a:rPr kumimoji="0" lang="fi-FI" sz="16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7 Agustus – 20 November 2020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PRODUKSI &amp; DISTRIBUSI LOG</a:t>
            </a:r>
            <a:r>
              <a:rPr kumimoji="0" lang="fi-FI" sz="16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24 September – 8 Desember 2020</a:t>
            </a:r>
          </a:p>
        </p:txBody>
      </p:sp>
      <p:sp>
        <p:nvSpPr>
          <p:cNvPr id="33" name="Oval 32">
            <a:extLst>
              <a:ext uri="{FF2B5EF4-FFF2-40B4-BE49-F238E27FC236}">
                <a16:creationId xmlns:a16="http://schemas.microsoft.com/office/drawing/2014/main" id="{CA2DA28D-F7DF-4C15-ADBF-E407C4E0E30A}"/>
              </a:ext>
            </a:extLst>
          </p:cNvPr>
          <p:cNvSpPr/>
          <p:nvPr/>
        </p:nvSpPr>
        <p:spPr>
          <a:xfrm>
            <a:off x="5253218" y="3001358"/>
            <a:ext cx="360000" cy="360000"/>
          </a:xfrm>
          <a:prstGeom prst="ellipse">
            <a:avLst/>
          </a:prstGeom>
          <a:solidFill>
            <a:schemeClr val="accent5">
              <a:lumMod val="75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34" name="Oval 33">
            <a:extLst>
              <a:ext uri="{FF2B5EF4-FFF2-40B4-BE49-F238E27FC236}">
                <a16:creationId xmlns:a16="http://schemas.microsoft.com/office/drawing/2014/main" id="{4E3D8A5E-DF57-4FFA-8D0A-5ED7A61EC109}"/>
              </a:ext>
            </a:extLst>
          </p:cNvPr>
          <p:cNvSpPr/>
          <p:nvPr/>
        </p:nvSpPr>
        <p:spPr>
          <a:xfrm>
            <a:off x="5343218" y="3091358"/>
            <a:ext cx="180000" cy="180000"/>
          </a:xfrm>
          <a:prstGeom prst="ellipse">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35" name="Rectangle 34">
            <a:extLst>
              <a:ext uri="{FF2B5EF4-FFF2-40B4-BE49-F238E27FC236}">
                <a16:creationId xmlns:a16="http://schemas.microsoft.com/office/drawing/2014/main" id="{22ACFE1E-7BEB-4AA6-8AD0-B8DF306F81FB}"/>
              </a:ext>
            </a:extLst>
          </p:cNvPr>
          <p:cNvSpPr/>
          <p:nvPr/>
        </p:nvSpPr>
        <p:spPr>
          <a:xfrm>
            <a:off x="120081" y="2671193"/>
            <a:ext cx="4898748" cy="584775"/>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PENGUMUMAN, PENDAFTARAN, PENELITIAN, DAN PENETAPAN PASLON </a:t>
            </a:r>
            <a:r>
              <a:rPr kumimoji="0" lang="en-ID"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1 Sept</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 </a:t>
            </a:r>
            <a:r>
              <a:rPr kumimoji="0" lang="en-ID"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23 Sept</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2020</a:t>
            </a:r>
            <a:endParaRPr kumimoji="0" lang="en-ID" sz="1400" b="1" i="0" u="none" strike="noStrike" kern="1200" cap="none" spc="0" normalizeH="0" baseline="0" noProof="0" dirty="0">
              <a:ln>
                <a:noFill/>
              </a:ln>
              <a:solidFill>
                <a:srgbClr val="D78189">
                  <a:lumMod val="75000"/>
                </a:srgbClr>
              </a:solidFill>
              <a:effectLst/>
              <a:uLnTx/>
              <a:uFillTx/>
              <a:latin typeface="Times New Roman"/>
              <a:ea typeface="+mn-ea"/>
              <a:cs typeface="+mn-cs"/>
            </a:endParaRPr>
          </a:p>
        </p:txBody>
      </p:sp>
      <p:sp>
        <p:nvSpPr>
          <p:cNvPr id="36" name="Rectangle 35">
            <a:extLst>
              <a:ext uri="{FF2B5EF4-FFF2-40B4-BE49-F238E27FC236}">
                <a16:creationId xmlns:a16="http://schemas.microsoft.com/office/drawing/2014/main" id="{CA2092AB-FE59-4503-87A3-F5B5B08D34F8}"/>
              </a:ext>
            </a:extLst>
          </p:cNvPr>
          <p:cNvSpPr/>
          <p:nvPr/>
        </p:nvSpPr>
        <p:spPr>
          <a:xfrm>
            <a:off x="6081997" y="3091358"/>
            <a:ext cx="6226728"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SENGKETA TUN PEMILIHAN </a:t>
            </a:r>
            <a:r>
              <a:rPr kumimoji="0" lang="en-ID"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23 September – 9 November 2020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Selama</a:t>
            </a:r>
            <a:r>
              <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34 </a:t>
            </a: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hari</a:t>
            </a:r>
            <a:r>
              <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yang </a:t>
            </a: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terdiri</a:t>
            </a:r>
            <a:r>
              <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a:t>
            </a: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dari</a:t>
            </a:r>
            <a:r>
              <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27 </a:t>
            </a: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hari</a:t>
            </a:r>
            <a:r>
              <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a:t>
            </a: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kerja</a:t>
            </a:r>
            <a:r>
              <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dan 7 </a:t>
            </a: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hari</a:t>
            </a:r>
            <a:r>
              <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a:t>
            </a:r>
            <a:r>
              <a:rPr kumimoji="0" lang="en-ID" sz="1400" b="0" i="0" u="none" strike="noStrike" kern="1200" cap="none" spc="0" normalizeH="0" baseline="0" noProof="0" dirty="0" err="1">
                <a:ln>
                  <a:noFill/>
                </a:ln>
                <a:solidFill>
                  <a:srgbClr val="D78189">
                    <a:lumMod val="75000"/>
                  </a:srgbClr>
                </a:solidFill>
                <a:effectLst/>
                <a:uLnTx/>
                <a:uFillTx/>
                <a:latin typeface="Arial" panose="020B0604020202020204" pitchFamily="34" charset="0"/>
                <a:ea typeface="+mn-ea"/>
                <a:cs typeface="Arial" panose="020B0604020202020204" pitchFamily="34" charset="0"/>
              </a:rPr>
              <a:t>kalender</a:t>
            </a:r>
            <a:endParaRPr kumimoji="0" lang="en-ID" sz="1400" b="0"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endParaRPr>
          </a:p>
        </p:txBody>
      </p:sp>
      <p:cxnSp>
        <p:nvCxnSpPr>
          <p:cNvPr id="37" name="Straight Arrow Connector 36">
            <a:extLst>
              <a:ext uri="{FF2B5EF4-FFF2-40B4-BE49-F238E27FC236}">
                <a16:creationId xmlns:a16="http://schemas.microsoft.com/office/drawing/2014/main" id="{4F02ACAD-4138-4F84-B61E-5C505BA22187}"/>
              </a:ext>
            </a:extLst>
          </p:cNvPr>
          <p:cNvCxnSpPr>
            <a:cxnSpLocks/>
          </p:cNvCxnSpPr>
          <p:nvPr/>
        </p:nvCxnSpPr>
        <p:spPr>
          <a:xfrm>
            <a:off x="5571659" y="3255968"/>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3CCA342D-11B8-4838-A7D3-66A47523E13E}"/>
              </a:ext>
            </a:extLst>
          </p:cNvPr>
          <p:cNvSpPr/>
          <p:nvPr/>
        </p:nvSpPr>
        <p:spPr>
          <a:xfrm>
            <a:off x="5234746" y="3521891"/>
            <a:ext cx="360000" cy="360000"/>
          </a:xfrm>
          <a:prstGeom prst="ellipse">
            <a:avLst/>
          </a:prstGeom>
          <a:solidFill>
            <a:schemeClr val="accent3">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39" name="Oval 38">
            <a:extLst>
              <a:ext uri="{FF2B5EF4-FFF2-40B4-BE49-F238E27FC236}">
                <a16:creationId xmlns:a16="http://schemas.microsoft.com/office/drawing/2014/main" id="{D7D2296C-FB62-4210-BAE3-1718CB5BAFDE}"/>
              </a:ext>
            </a:extLst>
          </p:cNvPr>
          <p:cNvSpPr/>
          <p:nvPr/>
        </p:nvSpPr>
        <p:spPr>
          <a:xfrm>
            <a:off x="5324746" y="3611891"/>
            <a:ext cx="180000" cy="180000"/>
          </a:xfrm>
          <a:prstGeom prst="ellipse">
            <a:avLst/>
          </a:prstGeom>
          <a:solidFill>
            <a:schemeClr val="bg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40" name="Rectangle 39">
            <a:extLst>
              <a:ext uri="{FF2B5EF4-FFF2-40B4-BE49-F238E27FC236}">
                <a16:creationId xmlns:a16="http://schemas.microsoft.com/office/drawing/2014/main" id="{5A1A5C4C-B0A7-4C3D-92F3-CF7756FA220A}"/>
              </a:ext>
            </a:extLst>
          </p:cNvPr>
          <p:cNvSpPr/>
          <p:nvPr/>
        </p:nvSpPr>
        <p:spPr>
          <a:xfrm>
            <a:off x="443350" y="3437771"/>
            <a:ext cx="4312614"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KAMPANYE </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26 September – 5 Desember 2020</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(71 hari)</a:t>
            </a:r>
          </a:p>
        </p:txBody>
      </p:sp>
      <p:sp>
        <p:nvSpPr>
          <p:cNvPr id="41" name="Oval 40">
            <a:extLst>
              <a:ext uri="{FF2B5EF4-FFF2-40B4-BE49-F238E27FC236}">
                <a16:creationId xmlns:a16="http://schemas.microsoft.com/office/drawing/2014/main" id="{75E5B253-E616-4A51-AB21-CFB5E8B174D7}"/>
              </a:ext>
            </a:extLst>
          </p:cNvPr>
          <p:cNvSpPr/>
          <p:nvPr/>
        </p:nvSpPr>
        <p:spPr>
          <a:xfrm>
            <a:off x="5234746" y="4004758"/>
            <a:ext cx="360000" cy="360000"/>
          </a:xfrm>
          <a:prstGeom prst="ellipse">
            <a:avLst/>
          </a:prstGeom>
          <a:solidFill>
            <a:schemeClr val="accent3">
              <a:lumMod val="75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42" name="Oval 41">
            <a:extLst>
              <a:ext uri="{FF2B5EF4-FFF2-40B4-BE49-F238E27FC236}">
                <a16:creationId xmlns:a16="http://schemas.microsoft.com/office/drawing/2014/main" id="{A1B10A2F-DF2E-4BB9-9341-70826278C8B0}"/>
              </a:ext>
            </a:extLst>
          </p:cNvPr>
          <p:cNvSpPr/>
          <p:nvPr/>
        </p:nvSpPr>
        <p:spPr>
          <a:xfrm>
            <a:off x="5324746" y="4094758"/>
            <a:ext cx="180000" cy="180000"/>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cxnSp>
        <p:nvCxnSpPr>
          <p:cNvPr id="43" name="Straight Arrow Connector 42">
            <a:extLst>
              <a:ext uri="{FF2B5EF4-FFF2-40B4-BE49-F238E27FC236}">
                <a16:creationId xmlns:a16="http://schemas.microsoft.com/office/drawing/2014/main" id="{0145FDD3-38B7-427C-8CAB-9570E0A7F948}"/>
              </a:ext>
            </a:extLst>
          </p:cNvPr>
          <p:cNvCxnSpPr>
            <a:cxnSpLocks/>
          </p:cNvCxnSpPr>
          <p:nvPr/>
        </p:nvCxnSpPr>
        <p:spPr>
          <a:xfrm>
            <a:off x="5557802" y="4094758"/>
            <a:ext cx="524195" cy="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D2F5E05E-659E-4572-956D-784A095FEACB}"/>
              </a:ext>
            </a:extLst>
          </p:cNvPr>
          <p:cNvSpPr/>
          <p:nvPr/>
        </p:nvSpPr>
        <p:spPr>
          <a:xfrm>
            <a:off x="6081997" y="3718427"/>
            <a:ext cx="5355493" cy="584775"/>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PEMBENTUKAN KPPS </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1 Oktober – 23 November 2020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MASA KERJA KPPS </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24 November – 23 Desember 2020</a:t>
            </a:r>
            <a:endParaRPr kumimoji="0" lang="fi-FI"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5" name="Oval 44">
            <a:extLst>
              <a:ext uri="{FF2B5EF4-FFF2-40B4-BE49-F238E27FC236}">
                <a16:creationId xmlns:a16="http://schemas.microsoft.com/office/drawing/2014/main" id="{BC149842-6E8F-4C51-B657-40D895604893}"/>
              </a:ext>
            </a:extLst>
          </p:cNvPr>
          <p:cNvSpPr/>
          <p:nvPr/>
        </p:nvSpPr>
        <p:spPr>
          <a:xfrm>
            <a:off x="5244425" y="4435291"/>
            <a:ext cx="360000" cy="360000"/>
          </a:xfrm>
          <a:prstGeom prst="ellipse">
            <a:avLst/>
          </a:prstGeom>
          <a:solidFill>
            <a:srgbClr val="FFFF00">
              <a:alpha val="60000"/>
            </a:srgb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46" name="Oval 45">
            <a:extLst>
              <a:ext uri="{FF2B5EF4-FFF2-40B4-BE49-F238E27FC236}">
                <a16:creationId xmlns:a16="http://schemas.microsoft.com/office/drawing/2014/main" id="{82B70C54-9E25-4E98-AAEE-2EBA3C63E38E}"/>
              </a:ext>
            </a:extLst>
          </p:cNvPr>
          <p:cNvSpPr/>
          <p:nvPr/>
        </p:nvSpPr>
        <p:spPr>
          <a:xfrm>
            <a:off x="5334425" y="4524037"/>
            <a:ext cx="180000" cy="180000"/>
          </a:xfrm>
          <a:prstGeom prst="ellipse">
            <a:avLst/>
          </a:prstGeom>
          <a:solidFill>
            <a:srgbClr val="FFFF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cxnSp>
        <p:nvCxnSpPr>
          <p:cNvPr id="47" name="Straight Arrow Connector 46">
            <a:extLst>
              <a:ext uri="{FF2B5EF4-FFF2-40B4-BE49-F238E27FC236}">
                <a16:creationId xmlns:a16="http://schemas.microsoft.com/office/drawing/2014/main" id="{3949F2D9-CC93-40DD-9D03-94249F2DEF94}"/>
              </a:ext>
            </a:extLst>
          </p:cNvPr>
          <p:cNvCxnSpPr>
            <a:cxnSpLocks/>
          </p:cNvCxnSpPr>
          <p:nvPr/>
        </p:nvCxnSpPr>
        <p:spPr>
          <a:xfrm flipH="1">
            <a:off x="4082481" y="4595565"/>
            <a:ext cx="115200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B4A5136F-E000-4C35-8C7C-86DFEC669623}"/>
              </a:ext>
            </a:extLst>
          </p:cNvPr>
          <p:cNvGrpSpPr/>
          <p:nvPr/>
        </p:nvGrpSpPr>
        <p:grpSpPr>
          <a:xfrm>
            <a:off x="1310811" y="3673386"/>
            <a:ext cx="3464389" cy="1446550"/>
            <a:chOff x="3167319" y="3627020"/>
            <a:chExt cx="3464389" cy="1446550"/>
          </a:xfrm>
        </p:grpSpPr>
        <p:sp>
          <p:nvSpPr>
            <p:cNvPr id="49" name="TextBox 102">
              <a:extLst>
                <a:ext uri="{FF2B5EF4-FFF2-40B4-BE49-F238E27FC236}">
                  <a16:creationId xmlns:a16="http://schemas.microsoft.com/office/drawing/2014/main" id="{F2AADB12-C32C-4D65-9BE0-182FC3B91407}"/>
                </a:ext>
              </a:extLst>
            </p:cNvPr>
            <p:cNvSpPr txBox="1"/>
            <p:nvPr/>
          </p:nvSpPr>
          <p:spPr>
            <a:xfrm>
              <a:off x="3167319" y="3627020"/>
              <a:ext cx="748898" cy="1446550"/>
            </a:xfrm>
            <a:prstGeom prst="rect">
              <a:avLst/>
            </a:prstGeom>
            <a:noFill/>
            <a:effectLst>
              <a:outerShdw blurRad="50800" dist="38100" dir="2700000" algn="tl" rotWithShape="0">
                <a:prstClr val="black">
                  <a:alpha val="40000"/>
                </a:prstClr>
              </a:outerShdw>
            </a:effec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8800" b="0" i="0" u="none" strike="noStrike" kern="1200" cap="none" spc="0" normalizeH="0" baseline="0" noProof="0" dirty="0">
                  <a:ln>
                    <a:noFill/>
                  </a:ln>
                  <a:solidFill>
                    <a:srgbClr val="00206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9</a:t>
              </a:r>
              <a:endParaRPr kumimoji="0" lang="id-ID" sz="8800" b="0" i="0" u="none" strike="noStrike" kern="1200" cap="none" spc="0" normalizeH="0" baseline="0" noProof="0" dirty="0">
                <a:ln>
                  <a:noFill/>
                </a:ln>
                <a:solidFill>
                  <a:srgbClr val="00206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endParaRPr>
            </a:p>
          </p:txBody>
        </p:sp>
        <p:sp>
          <p:nvSpPr>
            <p:cNvPr id="50" name="TextBox 102">
              <a:extLst>
                <a:ext uri="{FF2B5EF4-FFF2-40B4-BE49-F238E27FC236}">
                  <a16:creationId xmlns:a16="http://schemas.microsoft.com/office/drawing/2014/main" id="{86A08E12-4AA9-4C04-B3CD-37618858E819}"/>
                </a:ext>
              </a:extLst>
            </p:cNvPr>
            <p:cNvSpPr txBox="1"/>
            <p:nvPr/>
          </p:nvSpPr>
          <p:spPr>
            <a:xfrm>
              <a:off x="3815197" y="4003741"/>
              <a:ext cx="2816511" cy="523220"/>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2800" b="0" i="0" u="none" strike="noStrike" kern="1200" cap="none" spc="0" normalizeH="0" baseline="0" noProof="0" dirty="0" err="1">
                  <a:ln>
                    <a:noFill/>
                  </a:ln>
                  <a:solidFill>
                    <a:srgbClr val="12006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Desember</a:t>
              </a:r>
              <a:r>
                <a:rPr kumimoji="0" lang="en-ID" sz="2800" b="0" i="0" u="none" strike="noStrike" kern="1200" cap="none" spc="0" normalizeH="0" baseline="0" noProof="0" dirty="0">
                  <a:ln>
                    <a:noFill/>
                  </a:ln>
                  <a:solidFill>
                    <a:srgbClr val="12006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 2020</a:t>
              </a:r>
              <a:endParaRPr kumimoji="0" lang="id-ID" sz="2800" b="0" i="0" u="none" strike="noStrike" kern="1200" cap="none" spc="0" normalizeH="0" baseline="0" noProof="0" dirty="0">
                <a:ln>
                  <a:noFill/>
                </a:ln>
                <a:solidFill>
                  <a:srgbClr val="12006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endParaRPr>
            </a:p>
          </p:txBody>
        </p:sp>
        <p:sp>
          <p:nvSpPr>
            <p:cNvPr id="51" name="TextBox 102">
              <a:extLst>
                <a:ext uri="{FF2B5EF4-FFF2-40B4-BE49-F238E27FC236}">
                  <a16:creationId xmlns:a16="http://schemas.microsoft.com/office/drawing/2014/main" id="{6C1D3DDE-C514-4A29-B7CC-6C6D187B9C0E}"/>
                </a:ext>
              </a:extLst>
            </p:cNvPr>
            <p:cNvSpPr txBox="1"/>
            <p:nvPr/>
          </p:nvSpPr>
          <p:spPr>
            <a:xfrm>
              <a:off x="3838288" y="4331629"/>
              <a:ext cx="2476877" cy="369332"/>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D" sz="1800" b="0" i="0" u="none" strike="noStrike" kern="1200" cap="none" spc="0" normalizeH="0" baseline="0" noProof="0" dirty="0" err="1">
                  <a:ln>
                    <a:noFill/>
                  </a:ln>
                  <a:solidFill>
                    <a:srgbClr val="7030A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Pemungutan</a:t>
              </a:r>
              <a:r>
                <a:rPr kumimoji="0" lang="en-ID" sz="1800" b="0" i="0" u="none" strike="noStrike" kern="1200" cap="none" spc="0" normalizeH="0" baseline="0" noProof="0" dirty="0">
                  <a:ln>
                    <a:noFill/>
                  </a:ln>
                  <a:solidFill>
                    <a:srgbClr val="7030A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 </a:t>
              </a:r>
              <a:r>
                <a:rPr kumimoji="0" lang="en-ID" sz="1800" b="0" i="0" u="none" strike="noStrike" kern="1200" cap="none" spc="0" normalizeH="0" baseline="0" noProof="0" dirty="0" err="1">
                  <a:ln>
                    <a:noFill/>
                  </a:ln>
                  <a:solidFill>
                    <a:srgbClr val="7030A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Suara</a:t>
              </a:r>
              <a:endParaRPr kumimoji="0" lang="id-ID" sz="1800" b="0" i="0" u="none" strike="noStrike" kern="1200" cap="none" spc="0" normalizeH="0" baseline="0" noProof="0" dirty="0">
                <a:ln>
                  <a:noFill/>
                </a:ln>
                <a:solidFill>
                  <a:srgbClr val="7030A0"/>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endParaRPr>
            </a:p>
          </p:txBody>
        </p:sp>
      </p:grpSp>
      <p:sp>
        <p:nvSpPr>
          <p:cNvPr id="52" name="Oval 51">
            <a:extLst>
              <a:ext uri="{FF2B5EF4-FFF2-40B4-BE49-F238E27FC236}">
                <a16:creationId xmlns:a16="http://schemas.microsoft.com/office/drawing/2014/main" id="{119CE3F0-76EF-4167-A46C-404F072E9940}"/>
              </a:ext>
            </a:extLst>
          </p:cNvPr>
          <p:cNvSpPr/>
          <p:nvPr/>
        </p:nvSpPr>
        <p:spPr>
          <a:xfrm>
            <a:off x="5244880" y="4904045"/>
            <a:ext cx="360000" cy="360000"/>
          </a:xfrm>
          <a:prstGeom prst="ellipse">
            <a:avLst/>
          </a:prstGeom>
          <a:solidFill>
            <a:srgbClr val="C0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53" name="Oval 52">
            <a:extLst>
              <a:ext uri="{FF2B5EF4-FFF2-40B4-BE49-F238E27FC236}">
                <a16:creationId xmlns:a16="http://schemas.microsoft.com/office/drawing/2014/main" id="{B587A3CF-B35F-4D8E-8CEF-AB21BE886D3B}"/>
              </a:ext>
            </a:extLst>
          </p:cNvPr>
          <p:cNvSpPr/>
          <p:nvPr/>
        </p:nvSpPr>
        <p:spPr>
          <a:xfrm>
            <a:off x="5334880" y="4994045"/>
            <a:ext cx="180000" cy="18000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54" name="Rectangle 53">
            <a:extLst>
              <a:ext uri="{FF2B5EF4-FFF2-40B4-BE49-F238E27FC236}">
                <a16:creationId xmlns:a16="http://schemas.microsoft.com/office/drawing/2014/main" id="{57529C2F-A903-4721-AD64-5B078A9590CD}"/>
              </a:ext>
            </a:extLst>
          </p:cNvPr>
          <p:cNvSpPr/>
          <p:nvPr/>
        </p:nvSpPr>
        <p:spPr>
          <a:xfrm>
            <a:off x="6086746" y="4897046"/>
            <a:ext cx="4726653"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PENGHITUNGAN DAN REKAPITULASI SUARA</a:t>
            </a:r>
          </a:p>
          <a:p>
            <a:pPr marL="0" marR="0" lvl="0" indent="0"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9 Desember – </a:t>
            </a:r>
            <a:r>
              <a:rPr kumimoji="0" lang="en-ID"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26</a:t>
            </a: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 Desember 2020</a:t>
            </a:r>
            <a:endParaRPr kumimoji="0" lang="en-ID" sz="1400" b="1" i="0" u="none" strike="noStrike" kern="1200" cap="none" spc="0" normalizeH="0" baseline="0" noProof="0" dirty="0">
              <a:ln>
                <a:noFill/>
              </a:ln>
              <a:solidFill>
                <a:srgbClr val="D78189">
                  <a:lumMod val="75000"/>
                </a:srgbClr>
              </a:solidFill>
              <a:effectLst/>
              <a:uLnTx/>
              <a:uFillTx/>
              <a:latin typeface="Times New Roman"/>
              <a:ea typeface="+mn-ea"/>
              <a:cs typeface="+mn-cs"/>
            </a:endParaRPr>
          </a:p>
        </p:txBody>
      </p:sp>
      <p:sp>
        <p:nvSpPr>
          <p:cNvPr id="55" name="Oval 54">
            <a:extLst>
              <a:ext uri="{FF2B5EF4-FFF2-40B4-BE49-F238E27FC236}">
                <a16:creationId xmlns:a16="http://schemas.microsoft.com/office/drawing/2014/main" id="{52411D72-D2E8-47B5-93A9-F2AA371BA760}"/>
              </a:ext>
            </a:extLst>
          </p:cNvPr>
          <p:cNvSpPr/>
          <p:nvPr/>
        </p:nvSpPr>
        <p:spPr>
          <a:xfrm>
            <a:off x="5234746" y="5621641"/>
            <a:ext cx="360000" cy="360000"/>
          </a:xfrm>
          <a:prstGeom prst="ellipse">
            <a:avLst/>
          </a:prstGeom>
          <a:solidFill>
            <a:schemeClr val="accent5">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56" name="Oval 55">
            <a:extLst>
              <a:ext uri="{FF2B5EF4-FFF2-40B4-BE49-F238E27FC236}">
                <a16:creationId xmlns:a16="http://schemas.microsoft.com/office/drawing/2014/main" id="{89896E24-882E-4722-A41B-F22842C17C0E}"/>
              </a:ext>
            </a:extLst>
          </p:cNvPr>
          <p:cNvSpPr/>
          <p:nvPr/>
        </p:nvSpPr>
        <p:spPr>
          <a:xfrm>
            <a:off x="5324746" y="5711641"/>
            <a:ext cx="180000" cy="180000"/>
          </a:xfrm>
          <a:prstGeom prst="ellips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57" name="Rectangle 56">
            <a:extLst>
              <a:ext uri="{FF2B5EF4-FFF2-40B4-BE49-F238E27FC236}">
                <a16:creationId xmlns:a16="http://schemas.microsoft.com/office/drawing/2014/main" id="{DE836AB3-CD7F-4A6E-B23A-53E8C8730CCF}"/>
              </a:ext>
            </a:extLst>
          </p:cNvPr>
          <p:cNvSpPr/>
          <p:nvPr/>
        </p:nvSpPr>
        <p:spPr>
          <a:xfrm>
            <a:off x="6092800" y="5608026"/>
            <a:ext cx="4563990"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PENETAPAN CALON TEILIH</a:t>
            </a:r>
          </a:p>
          <a:p>
            <a:pPr marL="0" marR="0" lvl="0" indent="0"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PALING LAMA 5 HARI PASCA PUTUSAN MK</a:t>
            </a:r>
            <a:endParaRPr kumimoji="0" lang="en-ID" sz="1400" b="1" i="0" u="none" strike="noStrike" kern="1200" cap="none" spc="0" normalizeH="0" baseline="0" noProof="0" dirty="0">
              <a:ln>
                <a:noFill/>
              </a:ln>
              <a:solidFill>
                <a:srgbClr val="D78189">
                  <a:lumMod val="75000"/>
                </a:srgbClr>
              </a:solidFill>
              <a:effectLst/>
              <a:uLnTx/>
              <a:uFillTx/>
              <a:latin typeface="Times New Roman"/>
              <a:ea typeface="+mn-ea"/>
              <a:cs typeface="+mn-cs"/>
            </a:endParaRPr>
          </a:p>
        </p:txBody>
      </p:sp>
      <p:sp>
        <p:nvSpPr>
          <p:cNvPr id="58" name="Rectangle 57">
            <a:extLst>
              <a:ext uri="{FF2B5EF4-FFF2-40B4-BE49-F238E27FC236}">
                <a16:creationId xmlns:a16="http://schemas.microsoft.com/office/drawing/2014/main" id="{CB6B28D2-C08C-46E1-804A-A0514FF1F7D3}"/>
              </a:ext>
            </a:extLst>
          </p:cNvPr>
          <p:cNvSpPr/>
          <p:nvPr/>
        </p:nvSpPr>
        <p:spPr>
          <a:xfrm>
            <a:off x="1795549" y="6091286"/>
            <a:ext cx="2845890"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SENGKETA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Mengikuti Jadwal MK</a:t>
            </a:r>
            <a:endParaRPr kumimoji="0" lang="en-ID" sz="1400" b="1" i="0" u="none" strike="noStrike" kern="1200" cap="none" spc="0" normalizeH="0" baseline="0" noProof="0" dirty="0">
              <a:ln>
                <a:noFill/>
              </a:ln>
              <a:solidFill>
                <a:srgbClr val="D78189">
                  <a:lumMod val="75000"/>
                </a:srgbClr>
              </a:solidFill>
              <a:effectLst/>
              <a:uLnTx/>
              <a:uFillTx/>
              <a:latin typeface="Times New Roman"/>
              <a:ea typeface="+mn-ea"/>
              <a:cs typeface="+mn-cs"/>
            </a:endParaRPr>
          </a:p>
        </p:txBody>
      </p:sp>
      <p:sp>
        <p:nvSpPr>
          <p:cNvPr id="62" name="Title 1">
            <a:extLst>
              <a:ext uri="{FF2B5EF4-FFF2-40B4-BE49-F238E27FC236}">
                <a16:creationId xmlns:a16="http://schemas.microsoft.com/office/drawing/2014/main" id="{9D0F9262-2560-484A-BE6D-724397B99FD0}"/>
              </a:ext>
            </a:extLst>
          </p:cNvPr>
          <p:cNvSpPr>
            <a:spLocks noGrp="1"/>
          </p:cNvSpPr>
          <p:nvPr>
            <p:ph type="title"/>
          </p:nvPr>
        </p:nvSpPr>
        <p:spPr>
          <a:xfrm>
            <a:off x="337095" y="14023"/>
            <a:ext cx="9135151" cy="1080938"/>
          </a:xfrm>
        </p:spPr>
        <p:txBody>
          <a:bodyPr>
            <a:normAutofit/>
          </a:bodyPr>
          <a:lstStyle/>
          <a:p>
            <a:r>
              <a:rPr lang="fi-FI" sz="3200" b="1" dirty="0"/>
              <a:t>Jadwal Lanjutan Tahapan Pemilihan</a:t>
            </a:r>
            <a:endParaRPr lang="en-US" sz="2800" dirty="0"/>
          </a:p>
        </p:txBody>
      </p:sp>
      <p:sp>
        <p:nvSpPr>
          <p:cNvPr id="60" name="Rectangle 59">
            <a:extLst>
              <a:ext uri="{FF2B5EF4-FFF2-40B4-BE49-F238E27FC236}">
                <a16:creationId xmlns:a16="http://schemas.microsoft.com/office/drawing/2014/main" id="{FD5A07FB-23CC-4C0D-B434-2C6833E6E4B4}"/>
              </a:ext>
            </a:extLst>
          </p:cNvPr>
          <p:cNvSpPr/>
          <p:nvPr/>
        </p:nvSpPr>
        <p:spPr>
          <a:xfrm>
            <a:off x="70987" y="2011287"/>
            <a:ext cx="2415316" cy="553998"/>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PEMBENTUKAN PPDP</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24 Juni - 14 Juli 2020</a:t>
            </a:r>
          </a:p>
        </p:txBody>
      </p:sp>
      <p:cxnSp>
        <p:nvCxnSpPr>
          <p:cNvPr id="3" name="Straight Connector 2">
            <a:extLst>
              <a:ext uri="{FF2B5EF4-FFF2-40B4-BE49-F238E27FC236}">
                <a16:creationId xmlns:a16="http://schemas.microsoft.com/office/drawing/2014/main" id="{96B67F44-3BF4-4AE8-8630-896A0BEF6F22}"/>
              </a:ext>
            </a:extLst>
          </p:cNvPr>
          <p:cNvCxnSpPr>
            <a:cxnSpLocks/>
          </p:cNvCxnSpPr>
          <p:nvPr/>
        </p:nvCxnSpPr>
        <p:spPr>
          <a:xfrm>
            <a:off x="2475592" y="2011005"/>
            <a:ext cx="0" cy="684252"/>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5" name="Rectangle 64">
            <a:extLst>
              <a:ext uri="{FF2B5EF4-FFF2-40B4-BE49-F238E27FC236}">
                <a16:creationId xmlns:a16="http://schemas.microsoft.com/office/drawing/2014/main" id="{45BBB66B-93BA-47A7-B085-EA5C9923C9F3}"/>
              </a:ext>
            </a:extLst>
          </p:cNvPr>
          <p:cNvSpPr/>
          <p:nvPr/>
        </p:nvSpPr>
        <p:spPr>
          <a:xfrm>
            <a:off x="-552953" y="1371136"/>
            <a:ext cx="2715561" cy="492443"/>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MASA KERJA PPK/PPS</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D78189">
                    <a:lumMod val="75000"/>
                  </a:srgbClr>
                </a:solidFill>
                <a:effectLst/>
                <a:uLnTx/>
                <a:uFillTx/>
                <a:latin typeface="Arial" panose="020B0604020202020204" pitchFamily="34" charset="0"/>
                <a:ea typeface="+mn-ea"/>
                <a:cs typeface="Arial" panose="020B0604020202020204" pitchFamily="34" charset="0"/>
              </a:rPr>
              <a:t>15 Juni 2020 - 31 Januari 2021</a:t>
            </a:r>
          </a:p>
        </p:txBody>
      </p:sp>
      <p:cxnSp>
        <p:nvCxnSpPr>
          <p:cNvPr id="66" name="Straight Connector 65">
            <a:extLst>
              <a:ext uri="{FF2B5EF4-FFF2-40B4-BE49-F238E27FC236}">
                <a16:creationId xmlns:a16="http://schemas.microsoft.com/office/drawing/2014/main" id="{725D017D-4D61-4AF7-BDB3-25691DBFA926}"/>
              </a:ext>
            </a:extLst>
          </p:cNvPr>
          <p:cNvCxnSpPr>
            <a:cxnSpLocks/>
          </p:cNvCxnSpPr>
          <p:nvPr/>
        </p:nvCxnSpPr>
        <p:spPr>
          <a:xfrm>
            <a:off x="2119323" y="1350604"/>
            <a:ext cx="0" cy="54000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8" name="Tampungan Nomor Slide 67">
            <a:extLst>
              <a:ext uri="{FF2B5EF4-FFF2-40B4-BE49-F238E27FC236}">
                <a16:creationId xmlns:a16="http://schemas.microsoft.com/office/drawing/2014/main" id="{AE1646D4-CC76-4829-9C51-0ADDB4F6E851}"/>
              </a:ext>
            </a:extLst>
          </p:cNvPr>
          <p:cNvSpPr>
            <a:spLocks noGrp="1"/>
          </p:cNvSpPr>
          <p:nvPr>
            <p:ph type="sldNum" sz="quarter" idx="12"/>
          </p:nvPr>
        </p:nvSpPr>
        <p:spPr/>
        <p:txBody>
          <a:bodyPr/>
          <a:lstStyle/>
          <a:p>
            <a:fld id="{6D22F896-40B5-4ADD-8801-0D06FADFA095}" type="slidenum">
              <a:rPr lang="en-US" smtClean="0"/>
              <a:pPr/>
              <a:t>3</a:t>
            </a:fld>
            <a:endParaRPr lang="en-US" dirty="0"/>
          </a:p>
        </p:txBody>
      </p:sp>
    </p:spTree>
    <p:extLst>
      <p:ext uri="{BB962C8B-B14F-4D97-AF65-F5344CB8AC3E}">
        <p14:creationId xmlns:p14="http://schemas.microsoft.com/office/powerpoint/2010/main" val="171252984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46"/>
                                        </p:tgtEl>
                                        <p:attrNameLst>
                                          <p:attrName>style.visibility</p:attrName>
                                        </p:attrNameLst>
                                      </p:cBhvr>
                                      <p:to>
                                        <p:strVal val="visible"/>
                                      </p:to>
                                    </p:set>
                                    <p:anim calcmode="lin" valueType="num">
                                      <p:cBhvr>
                                        <p:cTn id="12" dur="500" fill="hold"/>
                                        <p:tgtEl>
                                          <p:spTgt spid="46"/>
                                        </p:tgtEl>
                                        <p:attrNameLst>
                                          <p:attrName>ppt_w</p:attrName>
                                        </p:attrNameLst>
                                      </p:cBhvr>
                                      <p:tavLst>
                                        <p:tav tm="0">
                                          <p:val>
                                            <p:fltVal val="0"/>
                                          </p:val>
                                        </p:tav>
                                        <p:tav tm="100000">
                                          <p:val>
                                            <p:strVal val="#ppt_w"/>
                                          </p:val>
                                        </p:tav>
                                      </p:tavLst>
                                    </p:anim>
                                    <p:anim calcmode="lin" valueType="num">
                                      <p:cBhvr>
                                        <p:cTn id="13" dur="500" fill="hold"/>
                                        <p:tgtEl>
                                          <p:spTgt spid="46"/>
                                        </p:tgtEl>
                                        <p:attrNameLst>
                                          <p:attrName>ppt_h</p:attrName>
                                        </p:attrNameLst>
                                      </p:cBhvr>
                                      <p:tavLst>
                                        <p:tav tm="0">
                                          <p:val>
                                            <p:fltVal val="0"/>
                                          </p:val>
                                        </p:tav>
                                        <p:tav tm="100000">
                                          <p:val>
                                            <p:strVal val="#ppt_h"/>
                                          </p:val>
                                        </p:tav>
                                      </p:tavLst>
                                    </p:anim>
                                    <p:animEffect transition="in" filter="fade">
                                      <p:cBhvr>
                                        <p:cTn id="14" dur="500"/>
                                        <p:tgtEl>
                                          <p:spTgt spid="4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p:cTn id="17" dur="500" fill="hold"/>
                                        <p:tgtEl>
                                          <p:spTgt spid="45"/>
                                        </p:tgtEl>
                                        <p:attrNameLst>
                                          <p:attrName>ppt_w</p:attrName>
                                        </p:attrNameLst>
                                      </p:cBhvr>
                                      <p:tavLst>
                                        <p:tav tm="0">
                                          <p:val>
                                            <p:fltVal val="0"/>
                                          </p:val>
                                        </p:tav>
                                        <p:tav tm="100000">
                                          <p:val>
                                            <p:strVal val="#ppt_w"/>
                                          </p:val>
                                        </p:tav>
                                      </p:tavLst>
                                    </p:anim>
                                    <p:anim calcmode="lin" valueType="num">
                                      <p:cBhvr>
                                        <p:cTn id="18" dur="500" fill="hold"/>
                                        <p:tgtEl>
                                          <p:spTgt spid="45"/>
                                        </p:tgtEl>
                                        <p:attrNameLst>
                                          <p:attrName>ppt_h</p:attrName>
                                        </p:attrNameLst>
                                      </p:cBhvr>
                                      <p:tavLst>
                                        <p:tav tm="0">
                                          <p:val>
                                            <p:fltVal val="0"/>
                                          </p:val>
                                        </p:tav>
                                        <p:tav tm="100000">
                                          <p:val>
                                            <p:strVal val="#ppt_h"/>
                                          </p:val>
                                        </p:tav>
                                      </p:tavLst>
                                    </p:anim>
                                    <p:animEffect transition="in" filter="fade">
                                      <p:cBhvr>
                                        <p:cTn id="19" dur="500"/>
                                        <p:tgtEl>
                                          <p:spTgt spid="45"/>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 calcmode="lin" valueType="num">
                                      <p:cBhvr>
                                        <p:cTn id="23" dur="500" fill="hold"/>
                                        <p:tgtEl>
                                          <p:spTgt spid="47"/>
                                        </p:tgtEl>
                                        <p:attrNameLst>
                                          <p:attrName>ppt_w</p:attrName>
                                        </p:attrNameLst>
                                      </p:cBhvr>
                                      <p:tavLst>
                                        <p:tav tm="0">
                                          <p:val>
                                            <p:fltVal val="0"/>
                                          </p:val>
                                        </p:tav>
                                        <p:tav tm="100000">
                                          <p:val>
                                            <p:strVal val="#ppt_w"/>
                                          </p:val>
                                        </p:tav>
                                      </p:tavLst>
                                    </p:anim>
                                    <p:anim calcmode="lin" valueType="num">
                                      <p:cBhvr>
                                        <p:cTn id="24" dur="500" fill="hold"/>
                                        <p:tgtEl>
                                          <p:spTgt spid="47"/>
                                        </p:tgtEl>
                                        <p:attrNameLst>
                                          <p:attrName>ppt_h</p:attrName>
                                        </p:attrNameLst>
                                      </p:cBhvr>
                                      <p:tavLst>
                                        <p:tav tm="0">
                                          <p:val>
                                            <p:fltVal val="0"/>
                                          </p:val>
                                        </p:tav>
                                        <p:tav tm="100000">
                                          <p:val>
                                            <p:strVal val="#ppt_h"/>
                                          </p:val>
                                        </p:tav>
                                      </p:tavLst>
                                    </p:anim>
                                    <p:animEffect transition="in" filter="fade">
                                      <p:cBhvr>
                                        <p:cTn id="25" dur="500"/>
                                        <p:tgtEl>
                                          <p:spTgt spid="47"/>
                                        </p:tgtEl>
                                      </p:cBhvr>
                                    </p:animEffect>
                                  </p:childTnLst>
                                </p:cTn>
                              </p:par>
                            </p:childTnLst>
                          </p:cTn>
                        </p:par>
                        <p:par>
                          <p:cTn id="26" fill="hold">
                            <p:stCondLst>
                              <p:cond delay="1500"/>
                            </p:stCondLst>
                            <p:childTnLst>
                              <p:par>
                                <p:cTn id="27" presetID="53" presetClass="entr" presetSubtype="16" fill="hold" nodeType="after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p:cTn id="29" dur="500" fill="hold"/>
                                        <p:tgtEl>
                                          <p:spTgt spid="48"/>
                                        </p:tgtEl>
                                        <p:attrNameLst>
                                          <p:attrName>ppt_w</p:attrName>
                                        </p:attrNameLst>
                                      </p:cBhvr>
                                      <p:tavLst>
                                        <p:tav tm="0">
                                          <p:val>
                                            <p:fltVal val="0"/>
                                          </p:val>
                                        </p:tav>
                                        <p:tav tm="100000">
                                          <p:val>
                                            <p:strVal val="#ppt_w"/>
                                          </p:val>
                                        </p:tav>
                                      </p:tavLst>
                                    </p:anim>
                                    <p:anim calcmode="lin" valueType="num">
                                      <p:cBhvr>
                                        <p:cTn id="30" dur="500" fill="hold"/>
                                        <p:tgtEl>
                                          <p:spTgt spid="48"/>
                                        </p:tgtEl>
                                        <p:attrNameLst>
                                          <p:attrName>ppt_h</p:attrName>
                                        </p:attrNameLst>
                                      </p:cBhvr>
                                      <p:tavLst>
                                        <p:tav tm="0">
                                          <p:val>
                                            <p:fltVal val="0"/>
                                          </p:val>
                                        </p:tav>
                                        <p:tav tm="100000">
                                          <p:val>
                                            <p:strVal val="#ppt_h"/>
                                          </p:val>
                                        </p:tav>
                                      </p:tavLst>
                                    </p:anim>
                                    <p:animEffect transition="in" filter="fade">
                                      <p:cBhvr>
                                        <p:cTn id="31" dur="500"/>
                                        <p:tgtEl>
                                          <p:spTgt spid="48"/>
                                        </p:tgtEl>
                                      </p:cBhvr>
                                    </p:animEffect>
                                  </p:childTnLst>
                                </p:cTn>
                              </p:par>
                            </p:childTnLst>
                          </p:cTn>
                        </p:par>
                        <p:par>
                          <p:cTn id="32" fill="hold">
                            <p:stCondLst>
                              <p:cond delay="2000"/>
                            </p:stCondLst>
                            <p:childTnLst>
                              <p:par>
                                <p:cTn id="33" presetID="53" presetClass="entr" presetSubtype="16"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p:cTn id="35" dur="500" fill="hold"/>
                                        <p:tgtEl>
                                          <p:spTgt spid="18"/>
                                        </p:tgtEl>
                                        <p:attrNameLst>
                                          <p:attrName>ppt_w</p:attrName>
                                        </p:attrNameLst>
                                      </p:cBhvr>
                                      <p:tavLst>
                                        <p:tav tm="0">
                                          <p:val>
                                            <p:fltVal val="0"/>
                                          </p:val>
                                        </p:tav>
                                        <p:tav tm="100000">
                                          <p:val>
                                            <p:strVal val="#ppt_w"/>
                                          </p:val>
                                        </p:tav>
                                      </p:tavLst>
                                    </p:anim>
                                    <p:anim calcmode="lin" valueType="num">
                                      <p:cBhvr>
                                        <p:cTn id="36" dur="500" fill="hold"/>
                                        <p:tgtEl>
                                          <p:spTgt spid="18"/>
                                        </p:tgtEl>
                                        <p:attrNameLst>
                                          <p:attrName>ppt_h</p:attrName>
                                        </p:attrNameLst>
                                      </p:cBhvr>
                                      <p:tavLst>
                                        <p:tav tm="0">
                                          <p:val>
                                            <p:fltVal val="0"/>
                                          </p:val>
                                        </p:tav>
                                        <p:tav tm="100000">
                                          <p:val>
                                            <p:strVal val="#ppt_h"/>
                                          </p:val>
                                        </p:tav>
                                      </p:tavLst>
                                    </p:anim>
                                    <p:animEffect transition="in" filter="fade">
                                      <p:cBhvr>
                                        <p:cTn id="37" dur="500"/>
                                        <p:tgtEl>
                                          <p:spTgt spid="18"/>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19"/>
                                        </p:tgtEl>
                                        <p:attrNameLst>
                                          <p:attrName>style.visibility</p:attrName>
                                        </p:attrNameLst>
                                      </p:cBhvr>
                                      <p:to>
                                        <p:strVal val="visible"/>
                                      </p:to>
                                    </p:set>
                                    <p:anim calcmode="lin" valueType="num">
                                      <p:cBhvr>
                                        <p:cTn id="40" dur="500" fill="hold"/>
                                        <p:tgtEl>
                                          <p:spTgt spid="19"/>
                                        </p:tgtEl>
                                        <p:attrNameLst>
                                          <p:attrName>ppt_w</p:attrName>
                                        </p:attrNameLst>
                                      </p:cBhvr>
                                      <p:tavLst>
                                        <p:tav tm="0">
                                          <p:val>
                                            <p:fltVal val="0"/>
                                          </p:val>
                                        </p:tav>
                                        <p:tav tm="100000">
                                          <p:val>
                                            <p:strVal val="#ppt_w"/>
                                          </p:val>
                                        </p:tav>
                                      </p:tavLst>
                                    </p:anim>
                                    <p:anim calcmode="lin" valueType="num">
                                      <p:cBhvr>
                                        <p:cTn id="41" dur="500" fill="hold"/>
                                        <p:tgtEl>
                                          <p:spTgt spid="19"/>
                                        </p:tgtEl>
                                        <p:attrNameLst>
                                          <p:attrName>ppt_h</p:attrName>
                                        </p:attrNameLst>
                                      </p:cBhvr>
                                      <p:tavLst>
                                        <p:tav tm="0">
                                          <p:val>
                                            <p:fltVal val="0"/>
                                          </p:val>
                                        </p:tav>
                                        <p:tav tm="100000">
                                          <p:val>
                                            <p:strVal val="#ppt_h"/>
                                          </p:val>
                                        </p:tav>
                                      </p:tavLst>
                                    </p:anim>
                                    <p:animEffect transition="in" filter="fade">
                                      <p:cBhvr>
                                        <p:cTn id="42" dur="500"/>
                                        <p:tgtEl>
                                          <p:spTgt spid="19"/>
                                        </p:tgtEl>
                                      </p:cBhvr>
                                    </p:animEffect>
                                  </p:childTnLst>
                                </p:cTn>
                              </p:par>
                              <p:par>
                                <p:cTn id="43" presetID="53" presetClass="entr" presetSubtype="16" fill="hold" nodeType="withEffect">
                                  <p:stCondLst>
                                    <p:cond delay="0"/>
                                  </p:stCondLst>
                                  <p:childTnLst>
                                    <p:set>
                                      <p:cBhvr>
                                        <p:cTn id="44" dur="1" fill="hold">
                                          <p:stCondLst>
                                            <p:cond delay="0"/>
                                          </p:stCondLst>
                                        </p:cTn>
                                        <p:tgtEl>
                                          <p:spTgt spid="21"/>
                                        </p:tgtEl>
                                        <p:attrNameLst>
                                          <p:attrName>style.visibility</p:attrName>
                                        </p:attrNameLst>
                                      </p:cBhvr>
                                      <p:to>
                                        <p:strVal val="visible"/>
                                      </p:to>
                                    </p:set>
                                    <p:anim calcmode="lin" valueType="num">
                                      <p:cBhvr>
                                        <p:cTn id="45" dur="500" fill="hold"/>
                                        <p:tgtEl>
                                          <p:spTgt spid="21"/>
                                        </p:tgtEl>
                                        <p:attrNameLst>
                                          <p:attrName>ppt_w</p:attrName>
                                        </p:attrNameLst>
                                      </p:cBhvr>
                                      <p:tavLst>
                                        <p:tav tm="0">
                                          <p:val>
                                            <p:fltVal val="0"/>
                                          </p:val>
                                        </p:tav>
                                        <p:tav tm="100000">
                                          <p:val>
                                            <p:strVal val="#ppt_w"/>
                                          </p:val>
                                        </p:tav>
                                      </p:tavLst>
                                    </p:anim>
                                    <p:anim calcmode="lin" valueType="num">
                                      <p:cBhvr>
                                        <p:cTn id="46" dur="500" fill="hold"/>
                                        <p:tgtEl>
                                          <p:spTgt spid="21"/>
                                        </p:tgtEl>
                                        <p:attrNameLst>
                                          <p:attrName>ppt_h</p:attrName>
                                        </p:attrNameLst>
                                      </p:cBhvr>
                                      <p:tavLst>
                                        <p:tav tm="0">
                                          <p:val>
                                            <p:fltVal val="0"/>
                                          </p:val>
                                        </p:tav>
                                        <p:tav tm="100000">
                                          <p:val>
                                            <p:strVal val="#ppt_h"/>
                                          </p:val>
                                        </p:tav>
                                      </p:tavLst>
                                    </p:anim>
                                    <p:animEffect transition="in" filter="fade">
                                      <p:cBhvr>
                                        <p:cTn id="47" dur="500"/>
                                        <p:tgtEl>
                                          <p:spTgt spid="21"/>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20"/>
                                        </p:tgtEl>
                                        <p:attrNameLst>
                                          <p:attrName>style.visibility</p:attrName>
                                        </p:attrNameLst>
                                      </p:cBhvr>
                                      <p:to>
                                        <p:strVal val="visible"/>
                                      </p:to>
                                    </p:set>
                                    <p:anim calcmode="lin" valueType="num">
                                      <p:cBhvr>
                                        <p:cTn id="50" dur="500" fill="hold"/>
                                        <p:tgtEl>
                                          <p:spTgt spid="20"/>
                                        </p:tgtEl>
                                        <p:attrNameLst>
                                          <p:attrName>ppt_w</p:attrName>
                                        </p:attrNameLst>
                                      </p:cBhvr>
                                      <p:tavLst>
                                        <p:tav tm="0">
                                          <p:val>
                                            <p:fltVal val="0"/>
                                          </p:val>
                                        </p:tav>
                                        <p:tav tm="100000">
                                          <p:val>
                                            <p:strVal val="#ppt_w"/>
                                          </p:val>
                                        </p:tav>
                                      </p:tavLst>
                                    </p:anim>
                                    <p:anim calcmode="lin" valueType="num">
                                      <p:cBhvr>
                                        <p:cTn id="51" dur="500" fill="hold"/>
                                        <p:tgtEl>
                                          <p:spTgt spid="20"/>
                                        </p:tgtEl>
                                        <p:attrNameLst>
                                          <p:attrName>ppt_h</p:attrName>
                                        </p:attrNameLst>
                                      </p:cBhvr>
                                      <p:tavLst>
                                        <p:tav tm="0">
                                          <p:val>
                                            <p:fltVal val="0"/>
                                          </p:val>
                                        </p:tav>
                                        <p:tav tm="100000">
                                          <p:val>
                                            <p:strVal val="#ppt_h"/>
                                          </p:val>
                                        </p:tav>
                                      </p:tavLst>
                                    </p:anim>
                                    <p:animEffect transition="in" filter="fade">
                                      <p:cBhvr>
                                        <p:cTn id="52" dur="500"/>
                                        <p:tgtEl>
                                          <p:spTgt spid="20"/>
                                        </p:tgtEl>
                                      </p:cBhvr>
                                    </p:animEffect>
                                  </p:childTnLst>
                                </p:cTn>
                              </p:par>
                            </p:childTnLst>
                          </p:cTn>
                        </p:par>
                        <p:par>
                          <p:cTn id="53" fill="hold">
                            <p:stCondLst>
                              <p:cond delay="2500"/>
                            </p:stCondLst>
                            <p:childTnLst>
                              <p:par>
                                <p:cTn id="54" presetID="53" presetClass="entr" presetSubtype="16" fill="hold" nodeType="afterEffect">
                                  <p:stCondLst>
                                    <p:cond delay="0"/>
                                  </p:stCondLst>
                                  <p:childTnLst>
                                    <p:set>
                                      <p:cBhvr>
                                        <p:cTn id="55" dur="1" fill="hold">
                                          <p:stCondLst>
                                            <p:cond delay="0"/>
                                          </p:stCondLst>
                                        </p:cTn>
                                        <p:tgtEl>
                                          <p:spTgt spid="66"/>
                                        </p:tgtEl>
                                        <p:attrNameLst>
                                          <p:attrName>style.visibility</p:attrName>
                                        </p:attrNameLst>
                                      </p:cBhvr>
                                      <p:to>
                                        <p:strVal val="visible"/>
                                      </p:to>
                                    </p:set>
                                    <p:anim calcmode="lin" valueType="num">
                                      <p:cBhvr>
                                        <p:cTn id="56" dur="500" fill="hold"/>
                                        <p:tgtEl>
                                          <p:spTgt spid="66"/>
                                        </p:tgtEl>
                                        <p:attrNameLst>
                                          <p:attrName>ppt_w</p:attrName>
                                        </p:attrNameLst>
                                      </p:cBhvr>
                                      <p:tavLst>
                                        <p:tav tm="0">
                                          <p:val>
                                            <p:fltVal val="0"/>
                                          </p:val>
                                        </p:tav>
                                        <p:tav tm="100000">
                                          <p:val>
                                            <p:strVal val="#ppt_w"/>
                                          </p:val>
                                        </p:tav>
                                      </p:tavLst>
                                    </p:anim>
                                    <p:anim calcmode="lin" valueType="num">
                                      <p:cBhvr>
                                        <p:cTn id="57" dur="500" fill="hold"/>
                                        <p:tgtEl>
                                          <p:spTgt spid="66"/>
                                        </p:tgtEl>
                                        <p:attrNameLst>
                                          <p:attrName>ppt_h</p:attrName>
                                        </p:attrNameLst>
                                      </p:cBhvr>
                                      <p:tavLst>
                                        <p:tav tm="0">
                                          <p:val>
                                            <p:fltVal val="0"/>
                                          </p:val>
                                        </p:tav>
                                        <p:tav tm="100000">
                                          <p:val>
                                            <p:strVal val="#ppt_h"/>
                                          </p:val>
                                        </p:tav>
                                      </p:tavLst>
                                    </p:anim>
                                    <p:animEffect transition="in" filter="fade">
                                      <p:cBhvr>
                                        <p:cTn id="58" dur="500"/>
                                        <p:tgtEl>
                                          <p:spTgt spid="66"/>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65"/>
                                        </p:tgtEl>
                                        <p:attrNameLst>
                                          <p:attrName>style.visibility</p:attrName>
                                        </p:attrNameLst>
                                      </p:cBhvr>
                                      <p:to>
                                        <p:strVal val="visible"/>
                                      </p:to>
                                    </p:set>
                                    <p:anim calcmode="lin" valueType="num">
                                      <p:cBhvr>
                                        <p:cTn id="61" dur="500" fill="hold"/>
                                        <p:tgtEl>
                                          <p:spTgt spid="65"/>
                                        </p:tgtEl>
                                        <p:attrNameLst>
                                          <p:attrName>ppt_w</p:attrName>
                                        </p:attrNameLst>
                                      </p:cBhvr>
                                      <p:tavLst>
                                        <p:tav tm="0">
                                          <p:val>
                                            <p:fltVal val="0"/>
                                          </p:val>
                                        </p:tav>
                                        <p:tav tm="100000">
                                          <p:val>
                                            <p:strVal val="#ppt_w"/>
                                          </p:val>
                                        </p:tav>
                                      </p:tavLst>
                                    </p:anim>
                                    <p:anim calcmode="lin" valueType="num">
                                      <p:cBhvr>
                                        <p:cTn id="62" dur="500" fill="hold"/>
                                        <p:tgtEl>
                                          <p:spTgt spid="65"/>
                                        </p:tgtEl>
                                        <p:attrNameLst>
                                          <p:attrName>ppt_h</p:attrName>
                                        </p:attrNameLst>
                                      </p:cBhvr>
                                      <p:tavLst>
                                        <p:tav tm="0">
                                          <p:val>
                                            <p:fltVal val="0"/>
                                          </p:val>
                                        </p:tav>
                                        <p:tav tm="100000">
                                          <p:val>
                                            <p:strVal val="#ppt_h"/>
                                          </p:val>
                                        </p:tav>
                                      </p:tavLst>
                                    </p:anim>
                                    <p:animEffect transition="in" filter="fade">
                                      <p:cBhvr>
                                        <p:cTn id="63" dur="500"/>
                                        <p:tgtEl>
                                          <p:spTgt spid="65"/>
                                        </p:tgtEl>
                                      </p:cBhvr>
                                    </p:animEffect>
                                  </p:childTnLst>
                                </p:cTn>
                              </p:par>
                            </p:childTnLst>
                          </p:cTn>
                        </p:par>
                        <p:par>
                          <p:cTn id="64" fill="hold">
                            <p:stCondLst>
                              <p:cond delay="3000"/>
                            </p:stCondLst>
                            <p:childTnLst>
                              <p:par>
                                <p:cTn id="65" presetID="53" presetClass="entr" presetSubtype="16" fill="hold" nodeType="after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Effect transition="in" filter="fade">
                                      <p:cBhvr>
                                        <p:cTn id="69" dur="500"/>
                                        <p:tgtEl>
                                          <p:spTgt spid="14"/>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p:cTn id="72" dur="500" fill="hold"/>
                                        <p:tgtEl>
                                          <p:spTgt spid="22"/>
                                        </p:tgtEl>
                                        <p:attrNameLst>
                                          <p:attrName>ppt_w</p:attrName>
                                        </p:attrNameLst>
                                      </p:cBhvr>
                                      <p:tavLst>
                                        <p:tav tm="0">
                                          <p:val>
                                            <p:fltVal val="0"/>
                                          </p:val>
                                        </p:tav>
                                        <p:tav tm="100000">
                                          <p:val>
                                            <p:strVal val="#ppt_w"/>
                                          </p:val>
                                        </p:tav>
                                      </p:tavLst>
                                    </p:anim>
                                    <p:anim calcmode="lin" valueType="num">
                                      <p:cBhvr>
                                        <p:cTn id="73" dur="500" fill="hold"/>
                                        <p:tgtEl>
                                          <p:spTgt spid="22"/>
                                        </p:tgtEl>
                                        <p:attrNameLst>
                                          <p:attrName>ppt_h</p:attrName>
                                        </p:attrNameLst>
                                      </p:cBhvr>
                                      <p:tavLst>
                                        <p:tav tm="0">
                                          <p:val>
                                            <p:fltVal val="0"/>
                                          </p:val>
                                        </p:tav>
                                        <p:tav tm="100000">
                                          <p:val>
                                            <p:strVal val="#ppt_h"/>
                                          </p:val>
                                        </p:tav>
                                      </p:tavLst>
                                    </p:anim>
                                    <p:animEffect transition="in" filter="fade">
                                      <p:cBhvr>
                                        <p:cTn id="74" dur="500"/>
                                        <p:tgtEl>
                                          <p:spTgt spid="22"/>
                                        </p:tgtEl>
                                      </p:cBhvr>
                                    </p:animEffect>
                                  </p:childTnLst>
                                </p:cTn>
                              </p:par>
                            </p:childTnLst>
                          </p:cTn>
                        </p:par>
                        <p:par>
                          <p:cTn id="75" fill="hold">
                            <p:stCondLst>
                              <p:cond delay="3500"/>
                            </p:stCondLst>
                            <p:childTnLst>
                              <p:par>
                                <p:cTn id="76" presetID="53" presetClass="entr" presetSubtype="16" fill="hold" nodeType="after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p:cTn id="78" dur="500" fill="hold"/>
                                        <p:tgtEl>
                                          <p:spTgt spid="23"/>
                                        </p:tgtEl>
                                        <p:attrNameLst>
                                          <p:attrName>ppt_w</p:attrName>
                                        </p:attrNameLst>
                                      </p:cBhvr>
                                      <p:tavLst>
                                        <p:tav tm="0">
                                          <p:val>
                                            <p:fltVal val="0"/>
                                          </p:val>
                                        </p:tav>
                                        <p:tav tm="100000">
                                          <p:val>
                                            <p:strVal val="#ppt_w"/>
                                          </p:val>
                                        </p:tav>
                                      </p:tavLst>
                                    </p:anim>
                                    <p:anim calcmode="lin" valueType="num">
                                      <p:cBhvr>
                                        <p:cTn id="79" dur="500" fill="hold"/>
                                        <p:tgtEl>
                                          <p:spTgt spid="23"/>
                                        </p:tgtEl>
                                        <p:attrNameLst>
                                          <p:attrName>ppt_h</p:attrName>
                                        </p:attrNameLst>
                                      </p:cBhvr>
                                      <p:tavLst>
                                        <p:tav tm="0">
                                          <p:val>
                                            <p:fltVal val="0"/>
                                          </p:val>
                                        </p:tav>
                                        <p:tav tm="100000">
                                          <p:val>
                                            <p:strVal val="#ppt_h"/>
                                          </p:val>
                                        </p:tav>
                                      </p:tavLst>
                                    </p:anim>
                                    <p:animEffect transition="in" filter="fade">
                                      <p:cBhvr>
                                        <p:cTn id="80" dur="500"/>
                                        <p:tgtEl>
                                          <p:spTgt spid="23"/>
                                        </p:tgtEl>
                                      </p:cBhvr>
                                    </p:animEffect>
                                  </p:childTnLst>
                                </p:cTn>
                              </p:par>
                              <p:par>
                                <p:cTn id="81" presetID="53" presetClass="entr" presetSubtype="16" fill="hold" grpId="0" nodeType="withEffect">
                                  <p:stCondLst>
                                    <p:cond delay="0"/>
                                  </p:stCondLst>
                                  <p:childTnLst>
                                    <p:set>
                                      <p:cBhvr>
                                        <p:cTn id="82" dur="1" fill="hold">
                                          <p:stCondLst>
                                            <p:cond delay="0"/>
                                          </p:stCondLst>
                                        </p:cTn>
                                        <p:tgtEl>
                                          <p:spTgt spid="24"/>
                                        </p:tgtEl>
                                        <p:attrNameLst>
                                          <p:attrName>style.visibility</p:attrName>
                                        </p:attrNameLst>
                                      </p:cBhvr>
                                      <p:to>
                                        <p:strVal val="visible"/>
                                      </p:to>
                                    </p:set>
                                    <p:anim calcmode="lin" valueType="num">
                                      <p:cBhvr>
                                        <p:cTn id="83" dur="500" fill="hold"/>
                                        <p:tgtEl>
                                          <p:spTgt spid="24"/>
                                        </p:tgtEl>
                                        <p:attrNameLst>
                                          <p:attrName>ppt_w</p:attrName>
                                        </p:attrNameLst>
                                      </p:cBhvr>
                                      <p:tavLst>
                                        <p:tav tm="0">
                                          <p:val>
                                            <p:fltVal val="0"/>
                                          </p:val>
                                        </p:tav>
                                        <p:tav tm="100000">
                                          <p:val>
                                            <p:strVal val="#ppt_w"/>
                                          </p:val>
                                        </p:tav>
                                      </p:tavLst>
                                    </p:anim>
                                    <p:anim calcmode="lin" valueType="num">
                                      <p:cBhvr>
                                        <p:cTn id="84" dur="500" fill="hold"/>
                                        <p:tgtEl>
                                          <p:spTgt spid="24"/>
                                        </p:tgtEl>
                                        <p:attrNameLst>
                                          <p:attrName>ppt_h</p:attrName>
                                        </p:attrNameLst>
                                      </p:cBhvr>
                                      <p:tavLst>
                                        <p:tav tm="0">
                                          <p:val>
                                            <p:fltVal val="0"/>
                                          </p:val>
                                        </p:tav>
                                        <p:tav tm="100000">
                                          <p:val>
                                            <p:strVal val="#ppt_h"/>
                                          </p:val>
                                        </p:tav>
                                      </p:tavLst>
                                    </p:anim>
                                    <p:animEffect transition="in" filter="fade">
                                      <p:cBhvr>
                                        <p:cTn id="85" dur="500"/>
                                        <p:tgtEl>
                                          <p:spTgt spid="24"/>
                                        </p:tgtEl>
                                      </p:cBhvr>
                                    </p:animEffect>
                                  </p:childTnLst>
                                </p:cTn>
                              </p:par>
                            </p:childTnLst>
                          </p:cTn>
                        </p:par>
                        <p:par>
                          <p:cTn id="86" fill="hold">
                            <p:stCondLst>
                              <p:cond delay="4000"/>
                            </p:stCondLst>
                            <p:childTnLst>
                              <p:par>
                                <p:cTn id="87" presetID="53" presetClass="entr" presetSubtype="16" fill="hold" grpId="0" nodeType="afterEffect">
                                  <p:stCondLst>
                                    <p:cond delay="0"/>
                                  </p:stCondLst>
                                  <p:childTnLst>
                                    <p:set>
                                      <p:cBhvr>
                                        <p:cTn id="88" dur="1" fill="hold">
                                          <p:stCondLst>
                                            <p:cond delay="0"/>
                                          </p:stCondLst>
                                        </p:cTn>
                                        <p:tgtEl>
                                          <p:spTgt spid="26"/>
                                        </p:tgtEl>
                                        <p:attrNameLst>
                                          <p:attrName>style.visibility</p:attrName>
                                        </p:attrNameLst>
                                      </p:cBhvr>
                                      <p:to>
                                        <p:strVal val="visible"/>
                                      </p:to>
                                    </p:set>
                                    <p:anim calcmode="lin" valueType="num">
                                      <p:cBhvr>
                                        <p:cTn id="89" dur="500" fill="hold"/>
                                        <p:tgtEl>
                                          <p:spTgt spid="26"/>
                                        </p:tgtEl>
                                        <p:attrNameLst>
                                          <p:attrName>ppt_w</p:attrName>
                                        </p:attrNameLst>
                                      </p:cBhvr>
                                      <p:tavLst>
                                        <p:tav tm="0">
                                          <p:val>
                                            <p:fltVal val="0"/>
                                          </p:val>
                                        </p:tav>
                                        <p:tav tm="100000">
                                          <p:val>
                                            <p:strVal val="#ppt_w"/>
                                          </p:val>
                                        </p:tav>
                                      </p:tavLst>
                                    </p:anim>
                                    <p:anim calcmode="lin" valueType="num">
                                      <p:cBhvr>
                                        <p:cTn id="90" dur="500" fill="hold"/>
                                        <p:tgtEl>
                                          <p:spTgt spid="26"/>
                                        </p:tgtEl>
                                        <p:attrNameLst>
                                          <p:attrName>ppt_h</p:attrName>
                                        </p:attrNameLst>
                                      </p:cBhvr>
                                      <p:tavLst>
                                        <p:tav tm="0">
                                          <p:val>
                                            <p:fltVal val="0"/>
                                          </p:val>
                                        </p:tav>
                                        <p:tav tm="100000">
                                          <p:val>
                                            <p:strVal val="#ppt_h"/>
                                          </p:val>
                                        </p:tav>
                                      </p:tavLst>
                                    </p:anim>
                                    <p:animEffect transition="in" filter="fade">
                                      <p:cBhvr>
                                        <p:cTn id="91" dur="500"/>
                                        <p:tgtEl>
                                          <p:spTgt spid="26"/>
                                        </p:tgtEl>
                                      </p:cBhvr>
                                    </p:animEffect>
                                  </p:childTnLst>
                                </p:cTn>
                              </p:par>
                              <p:par>
                                <p:cTn id="92" presetID="53" presetClass="entr" presetSubtype="16"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500" fill="hold"/>
                                        <p:tgtEl>
                                          <p:spTgt spid="25"/>
                                        </p:tgtEl>
                                        <p:attrNameLst>
                                          <p:attrName>ppt_w</p:attrName>
                                        </p:attrNameLst>
                                      </p:cBhvr>
                                      <p:tavLst>
                                        <p:tav tm="0">
                                          <p:val>
                                            <p:fltVal val="0"/>
                                          </p:val>
                                        </p:tav>
                                        <p:tav tm="100000">
                                          <p:val>
                                            <p:strVal val="#ppt_w"/>
                                          </p:val>
                                        </p:tav>
                                      </p:tavLst>
                                    </p:anim>
                                    <p:anim calcmode="lin" valueType="num">
                                      <p:cBhvr>
                                        <p:cTn id="95" dur="500" fill="hold"/>
                                        <p:tgtEl>
                                          <p:spTgt spid="25"/>
                                        </p:tgtEl>
                                        <p:attrNameLst>
                                          <p:attrName>ppt_h</p:attrName>
                                        </p:attrNameLst>
                                      </p:cBhvr>
                                      <p:tavLst>
                                        <p:tav tm="0">
                                          <p:val>
                                            <p:fltVal val="0"/>
                                          </p:val>
                                        </p:tav>
                                        <p:tav tm="100000">
                                          <p:val>
                                            <p:strVal val="#ppt_h"/>
                                          </p:val>
                                        </p:tav>
                                      </p:tavLst>
                                    </p:anim>
                                    <p:animEffect transition="in" filter="fade">
                                      <p:cBhvr>
                                        <p:cTn id="96" dur="500"/>
                                        <p:tgtEl>
                                          <p:spTgt spid="25"/>
                                        </p:tgtEl>
                                      </p:cBhvr>
                                    </p:animEffect>
                                  </p:childTnLst>
                                </p:cTn>
                              </p:par>
                              <p:par>
                                <p:cTn id="97" presetID="53" presetClass="entr" presetSubtype="16" fill="hold" nodeType="withEffect">
                                  <p:stCondLst>
                                    <p:cond delay="0"/>
                                  </p:stCondLst>
                                  <p:childTnLst>
                                    <p:set>
                                      <p:cBhvr>
                                        <p:cTn id="98" dur="1" fill="hold">
                                          <p:stCondLst>
                                            <p:cond delay="0"/>
                                          </p:stCondLst>
                                        </p:cTn>
                                        <p:tgtEl>
                                          <p:spTgt spid="13"/>
                                        </p:tgtEl>
                                        <p:attrNameLst>
                                          <p:attrName>style.visibility</p:attrName>
                                        </p:attrNameLst>
                                      </p:cBhvr>
                                      <p:to>
                                        <p:strVal val="visible"/>
                                      </p:to>
                                    </p:set>
                                    <p:anim calcmode="lin" valueType="num">
                                      <p:cBhvr>
                                        <p:cTn id="99" dur="500" fill="hold"/>
                                        <p:tgtEl>
                                          <p:spTgt spid="13"/>
                                        </p:tgtEl>
                                        <p:attrNameLst>
                                          <p:attrName>ppt_w</p:attrName>
                                        </p:attrNameLst>
                                      </p:cBhvr>
                                      <p:tavLst>
                                        <p:tav tm="0">
                                          <p:val>
                                            <p:fltVal val="0"/>
                                          </p:val>
                                        </p:tav>
                                        <p:tav tm="100000">
                                          <p:val>
                                            <p:strVal val="#ppt_w"/>
                                          </p:val>
                                        </p:tav>
                                      </p:tavLst>
                                    </p:anim>
                                    <p:anim calcmode="lin" valueType="num">
                                      <p:cBhvr>
                                        <p:cTn id="100" dur="500" fill="hold"/>
                                        <p:tgtEl>
                                          <p:spTgt spid="13"/>
                                        </p:tgtEl>
                                        <p:attrNameLst>
                                          <p:attrName>ppt_h</p:attrName>
                                        </p:attrNameLst>
                                      </p:cBhvr>
                                      <p:tavLst>
                                        <p:tav tm="0">
                                          <p:val>
                                            <p:fltVal val="0"/>
                                          </p:val>
                                        </p:tav>
                                        <p:tav tm="100000">
                                          <p:val>
                                            <p:strVal val="#ppt_h"/>
                                          </p:val>
                                        </p:tav>
                                      </p:tavLst>
                                    </p:anim>
                                    <p:animEffect transition="in" filter="fade">
                                      <p:cBhvr>
                                        <p:cTn id="101" dur="500"/>
                                        <p:tgtEl>
                                          <p:spTgt spid="13"/>
                                        </p:tgtEl>
                                      </p:cBhvr>
                                    </p:animEffect>
                                  </p:childTnLst>
                                </p:cTn>
                              </p:par>
                              <p:par>
                                <p:cTn id="102" presetID="53" presetClass="entr" presetSubtype="16" fill="hold" grpId="0" nodeType="withEffect">
                                  <p:stCondLst>
                                    <p:cond delay="0"/>
                                  </p:stCondLst>
                                  <p:childTnLst>
                                    <p:set>
                                      <p:cBhvr>
                                        <p:cTn id="103" dur="1" fill="hold">
                                          <p:stCondLst>
                                            <p:cond delay="0"/>
                                          </p:stCondLst>
                                        </p:cTn>
                                        <p:tgtEl>
                                          <p:spTgt spid="27"/>
                                        </p:tgtEl>
                                        <p:attrNameLst>
                                          <p:attrName>style.visibility</p:attrName>
                                        </p:attrNameLst>
                                      </p:cBhvr>
                                      <p:to>
                                        <p:strVal val="visible"/>
                                      </p:to>
                                    </p:set>
                                    <p:anim calcmode="lin" valueType="num">
                                      <p:cBhvr>
                                        <p:cTn id="104" dur="500" fill="hold"/>
                                        <p:tgtEl>
                                          <p:spTgt spid="27"/>
                                        </p:tgtEl>
                                        <p:attrNameLst>
                                          <p:attrName>ppt_w</p:attrName>
                                        </p:attrNameLst>
                                      </p:cBhvr>
                                      <p:tavLst>
                                        <p:tav tm="0">
                                          <p:val>
                                            <p:fltVal val="0"/>
                                          </p:val>
                                        </p:tav>
                                        <p:tav tm="100000">
                                          <p:val>
                                            <p:strVal val="#ppt_w"/>
                                          </p:val>
                                        </p:tav>
                                      </p:tavLst>
                                    </p:anim>
                                    <p:anim calcmode="lin" valueType="num">
                                      <p:cBhvr>
                                        <p:cTn id="105" dur="500" fill="hold"/>
                                        <p:tgtEl>
                                          <p:spTgt spid="27"/>
                                        </p:tgtEl>
                                        <p:attrNameLst>
                                          <p:attrName>ppt_h</p:attrName>
                                        </p:attrNameLst>
                                      </p:cBhvr>
                                      <p:tavLst>
                                        <p:tav tm="0">
                                          <p:val>
                                            <p:fltVal val="0"/>
                                          </p:val>
                                        </p:tav>
                                        <p:tav tm="100000">
                                          <p:val>
                                            <p:strVal val="#ppt_h"/>
                                          </p:val>
                                        </p:tav>
                                      </p:tavLst>
                                    </p:anim>
                                    <p:animEffect transition="in" filter="fade">
                                      <p:cBhvr>
                                        <p:cTn id="106" dur="500"/>
                                        <p:tgtEl>
                                          <p:spTgt spid="27"/>
                                        </p:tgtEl>
                                      </p:cBhvr>
                                    </p:animEffect>
                                  </p:childTnLst>
                                </p:cTn>
                              </p:par>
                            </p:childTnLst>
                          </p:cTn>
                        </p:par>
                        <p:par>
                          <p:cTn id="107" fill="hold">
                            <p:stCondLst>
                              <p:cond delay="4500"/>
                            </p:stCondLst>
                            <p:childTnLst>
                              <p:par>
                                <p:cTn id="108" presetID="53" presetClass="entr" presetSubtype="16" fill="hold" nodeType="afterEffect">
                                  <p:stCondLst>
                                    <p:cond delay="0"/>
                                  </p:stCondLst>
                                  <p:childTnLst>
                                    <p:set>
                                      <p:cBhvr>
                                        <p:cTn id="109" dur="1" fill="hold">
                                          <p:stCondLst>
                                            <p:cond delay="0"/>
                                          </p:stCondLst>
                                        </p:cTn>
                                        <p:tgtEl>
                                          <p:spTgt spid="3"/>
                                        </p:tgtEl>
                                        <p:attrNameLst>
                                          <p:attrName>style.visibility</p:attrName>
                                        </p:attrNameLst>
                                      </p:cBhvr>
                                      <p:to>
                                        <p:strVal val="visible"/>
                                      </p:to>
                                    </p:set>
                                    <p:anim calcmode="lin" valueType="num">
                                      <p:cBhvr>
                                        <p:cTn id="110" dur="500" fill="hold"/>
                                        <p:tgtEl>
                                          <p:spTgt spid="3"/>
                                        </p:tgtEl>
                                        <p:attrNameLst>
                                          <p:attrName>ppt_w</p:attrName>
                                        </p:attrNameLst>
                                      </p:cBhvr>
                                      <p:tavLst>
                                        <p:tav tm="0">
                                          <p:val>
                                            <p:fltVal val="0"/>
                                          </p:val>
                                        </p:tav>
                                        <p:tav tm="100000">
                                          <p:val>
                                            <p:strVal val="#ppt_w"/>
                                          </p:val>
                                        </p:tav>
                                      </p:tavLst>
                                    </p:anim>
                                    <p:anim calcmode="lin" valueType="num">
                                      <p:cBhvr>
                                        <p:cTn id="111" dur="500" fill="hold"/>
                                        <p:tgtEl>
                                          <p:spTgt spid="3"/>
                                        </p:tgtEl>
                                        <p:attrNameLst>
                                          <p:attrName>ppt_h</p:attrName>
                                        </p:attrNameLst>
                                      </p:cBhvr>
                                      <p:tavLst>
                                        <p:tav tm="0">
                                          <p:val>
                                            <p:fltVal val="0"/>
                                          </p:val>
                                        </p:tav>
                                        <p:tav tm="100000">
                                          <p:val>
                                            <p:strVal val="#ppt_h"/>
                                          </p:val>
                                        </p:tav>
                                      </p:tavLst>
                                    </p:anim>
                                    <p:animEffect transition="in" filter="fade">
                                      <p:cBhvr>
                                        <p:cTn id="112" dur="500"/>
                                        <p:tgtEl>
                                          <p:spTgt spid="3"/>
                                        </p:tgtEl>
                                      </p:cBhvr>
                                    </p:animEffect>
                                  </p:childTnLst>
                                </p:cTn>
                              </p:par>
                              <p:par>
                                <p:cTn id="113" presetID="53" presetClass="entr" presetSubtype="16" fill="hold" grpId="0" nodeType="withEffect">
                                  <p:stCondLst>
                                    <p:cond delay="0"/>
                                  </p:stCondLst>
                                  <p:childTnLst>
                                    <p:set>
                                      <p:cBhvr>
                                        <p:cTn id="114" dur="1" fill="hold">
                                          <p:stCondLst>
                                            <p:cond delay="0"/>
                                          </p:stCondLst>
                                        </p:cTn>
                                        <p:tgtEl>
                                          <p:spTgt spid="60"/>
                                        </p:tgtEl>
                                        <p:attrNameLst>
                                          <p:attrName>style.visibility</p:attrName>
                                        </p:attrNameLst>
                                      </p:cBhvr>
                                      <p:to>
                                        <p:strVal val="visible"/>
                                      </p:to>
                                    </p:set>
                                    <p:anim calcmode="lin" valueType="num">
                                      <p:cBhvr>
                                        <p:cTn id="115" dur="500" fill="hold"/>
                                        <p:tgtEl>
                                          <p:spTgt spid="60"/>
                                        </p:tgtEl>
                                        <p:attrNameLst>
                                          <p:attrName>ppt_w</p:attrName>
                                        </p:attrNameLst>
                                      </p:cBhvr>
                                      <p:tavLst>
                                        <p:tav tm="0">
                                          <p:val>
                                            <p:fltVal val="0"/>
                                          </p:val>
                                        </p:tav>
                                        <p:tav tm="100000">
                                          <p:val>
                                            <p:strVal val="#ppt_w"/>
                                          </p:val>
                                        </p:tav>
                                      </p:tavLst>
                                    </p:anim>
                                    <p:anim calcmode="lin" valueType="num">
                                      <p:cBhvr>
                                        <p:cTn id="116" dur="500" fill="hold"/>
                                        <p:tgtEl>
                                          <p:spTgt spid="60"/>
                                        </p:tgtEl>
                                        <p:attrNameLst>
                                          <p:attrName>ppt_h</p:attrName>
                                        </p:attrNameLst>
                                      </p:cBhvr>
                                      <p:tavLst>
                                        <p:tav tm="0">
                                          <p:val>
                                            <p:fltVal val="0"/>
                                          </p:val>
                                        </p:tav>
                                        <p:tav tm="100000">
                                          <p:val>
                                            <p:strVal val="#ppt_h"/>
                                          </p:val>
                                        </p:tav>
                                      </p:tavLst>
                                    </p:anim>
                                    <p:animEffect transition="in" filter="fade">
                                      <p:cBhvr>
                                        <p:cTn id="117" dur="500"/>
                                        <p:tgtEl>
                                          <p:spTgt spid="60"/>
                                        </p:tgtEl>
                                      </p:cBhvr>
                                    </p:animEffect>
                                  </p:childTnLst>
                                </p:cTn>
                              </p:par>
                            </p:childTnLst>
                          </p:cTn>
                        </p:par>
                        <p:par>
                          <p:cTn id="118" fill="hold">
                            <p:stCondLst>
                              <p:cond delay="5000"/>
                            </p:stCondLst>
                            <p:childTnLst>
                              <p:par>
                                <p:cTn id="119" presetID="53" presetClass="entr" presetSubtype="16" fill="hold" grpId="0" nodeType="afterEffect">
                                  <p:stCondLst>
                                    <p:cond delay="0"/>
                                  </p:stCondLst>
                                  <p:childTnLst>
                                    <p:set>
                                      <p:cBhvr>
                                        <p:cTn id="120" dur="1" fill="hold">
                                          <p:stCondLst>
                                            <p:cond delay="0"/>
                                          </p:stCondLst>
                                        </p:cTn>
                                        <p:tgtEl>
                                          <p:spTgt spid="28"/>
                                        </p:tgtEl>
                                        <p:attrNameLst>
                                          <p:attrName>style.visibility</p:attrName>
                                        </p:attrNameLst>
                                      </p:cBhvr>
                                      <p:to>
                                        <p:strVal val="visible"/>
                                      </p:to>
                                    </p:set>
                                    <p:anim calcmode="lin" valueType="num">
                                      <p:cBhvr>
                                        <p:cTn id="121" dur="500" fill="hold"/>
                                        <p:tgtEl>
                                          <p:spTgt spid="28"/>
                                        </p:tgtEl>
                                        <p:attrNameLst>
                                          <p:attrName>ppt_w</p:attrName>
                                        </p:attrNameLst>
                                      </p:cBhvr>
                                      <p:tavLst>
                                        <p:tav tm="0">
                                          <p:val>
                                            <p:fltVal val="0"/>
                                          </p:val>
                                        </p:tav>
                                        <p:tav tm="100000">
                                          <p:val>
                                            <p:strVal val="#ppt_w"/>
                                          </p:val>
                                        </p:tav>
                                      </p:tavLst>
                                    </p:anim>
                                    <p:anim calcmode="lin" valueType="num">
                                      <p:cBhvr>
                                        <p:cTn id="122" dur="500" fill="hold"/>
                                        <p:tgtEl>
                                          <p:spTgt spid="28"/>
                                        </p:tgtEl>
                                        <p:attrNameLst>
                                          <p:attrName>ppt_h</p:attrName>
                                        </p:attrNameLst>
                                      </p:cBhvr>
                                      <p:tavLst>
                                        <p:tav tm="0">
                                          <p:val>
                                            <p:fltVal val="0"/>
                                          </p:val>
                                        </p:tav>
                                        <p:tav tm="100000">
                                          <p:val>
                                            <p:strVal val="#ppt_h"/>
                                          </p:val>
                                        </p:tav>
                                      </p:tavLst>
                                    </p:anim>
                                    <p:animEffect transition="in" filter="fade">
                                      <p:cBhvr>
                                        <p:cTn id="123" dur="500"/>
                                        <p:tgtEl>
                                          <p:spTgt spid="28"/>
                                        </p:tgtEl>
                                      </p:cBhvr>
                                    </p:animEffect>
                                  </p:childTnLst>
                                </p:cTn>
                              </p:par>
                              <p:par>
                                <p:cTn id="124" presetID="53" presetClass="entr" presetSubtype="16" fill="hold" grpId="0" nodeType="withEffect">
                                  <p:stCondLst>
                                    <p:cond delay="0"/>
                                  </p:stCondLst>
                                  <p:childTnLst>
                                    <p:set>
                                      <p:cBhvr>
                                        <p:cTn id="125" dur="1" fill="hold">
                                          <p:stCondLst>
                                            <p:cond delay="0"/>
                                          </p:stCondLst>
                                        </p:cTn>
                                        <p:tgtEl>
                                          <p:spTgt spid="29"/>
                                        </p:tgtEl>
                                        <p:attrNameLst>
                                          <p:attrName>style.visibility</p:attrName>
                                        </p:attrNameLst>
                                      </p:cBhvr>
                                      <p:to>
                                        <p:strVal val="visible"/>
                                      </p:to>
                                    </p:set>
                                    <p:anim calcmode="lin" valueType="num">
                                      <p:cBhvr>
                                        <p:cTn id="126" dur="500" fill="hold"/>
                                        <p:tgtEl>
                                          <p:spTgt spid="29"/>
                                        </p:tgtEl>
                                        <p:attrNameLst>
                                          <p:attrName>ppt_w</p:attrName>
                                        </p:attrNameLst>
                                      </p:cBhvr>
                                      <p:tavLst>
                                        <p:tav tm="0">
                                          <p:val>
                                            <p:fltVal val="0"/>
                                          </p:val>
                                        </p:tav>
                                        <p:tav tm="100000">
                                          <p:val>
                                            <p:strVal val="#ppt_w"/>
                                          </p:val>
                                        </p:tav>
                                      </p:tavLst>
                                    </p:anim>
                                    <p:anim calcmode="lin" valueType="num">
                                      <p:cBhvr>
                                        <p:cTn id="127" dur="500" fill="hold"/>
                                        <p:tgtEl>
                                          <p:spTgt spid="29"/>
                                        </p:tgtEl>
                                        <p:attrNameLst>
                                          <p:attrName>ppt_h</p:attrName>
                                        </p:attrNameLst>
                                      </p:cBhvr>
                                      <p:tavLst>
                                        <p:tav tm="0">
                                          <p:val>
                                            <p:fltVal val="0"/>
                                          </p:val>
                                        </p:tav>
                                        <p:tav tm="100000">
                                          <p:val>
                                            <p:strVal val="#ppt_h"/>
                                          </p:val>
                                        </p:tav>
                                      </p:tavLst>
                                    </p:anim>
                                    <p:animEffect transition="in" filter="fade">
                                      <p:cBhvr>
                                        <p:cTn id="128" dur="500"/>
                                        <p:tgtEl>
                                          <p:spTgt spid="29"/>
                                        </p:tgtEl>
                                      </p:cBhvr>
                                    </p:animEffect>
                                  </p:childTnLst>
                                </p:cTn>
                              </p:par>
                              <p:par>
                                <p:cTn id="129" presetID="53" presetClass="entr" presetSubtype="16" fill="hold" nodeType="withEffect">
                                  <p:stCondLst>
                                    <p:cond delay="0"/>
                                  </p:stCondLst>
                                  <p:childTnLst>
                                    <p:set>
                                      <p:cBhvr>
                                        <p:cTn id="130" dur="1" fill="hold">
                                          <p:stCondLst>
                                            <p:cond delay="0"/>
                                          </p:stCondLst>
                                        </p:cTn>
                                        <p:tgtEl>
                                          <p:spTgt spid="12"/>
                                        </p:tgtEl>
                                        <p:attrNameLst>
                                          <p:attrName>style.visibility</p:attrName>
                                        </p:attrNameLst>
                                      </p:cBhvr>
                                      <p:to>
                                        <p:strVal val="visible"/>
                                      </p:to>
                                    </p:set>
                                    <p:anim calcmode="lin" valueType="num">
                                      <p:cBhvr>
                                        <p:cTn id="131" dur="500" fill="hold"/>
                                        <p:tgtEl>
                                          <p:spTgt spid="12"/>
                                        </p:tgtEl>
                                        <p:attrNameLst>
                                          <p:attrName>ppt_w</p:attrName>
                                        </p:attrNameLst>
                                      </p:cBhvr>
                                      <p:tavLst>
                                        <p:tav tm="0">
                                          <p:val>
                                            <p:fltVal val="0"/>
                                          </p:val>
                                        </p:tav>
                                        <p:tav tm="100000">
                                          <p:val>
                                            <p:strVal val="#ppt_w"/>
                                          </p:val>
                                        </p:tav>
                                      </p:tavLst>
                                    </p:anim>
                                    <p:anim calcmode="lin" valueType="num">
                                      <p:cBhvr>
                                        <p:cTn id="132" dur="500" fill="hold"/>
                                        <p:tgtEl>
                                          <p:spTgt spid="12"/>
                                        </p:tgtEl>
                                        <p:attrNameLst>
                                          <p:attrName>ppt_h</p:attrName>
                                        </p:attrNameLst>
                                      </p:cBhvr>
                                      <p:tavLst>
                                        <p:tav tm="0">
                                          <p:val>
                                            <p:fltVal val="0"/>
                                          </p:val>
                                        </p:tav>
                                        <p:tav tm="100000">
                                          <p:val>
                                            <p:strVal val="#ppt_h"/>
                                          </p:val>
                                        </p:tav>
                                      </p:tavLst>
                                    </p:anim>
                                    <p:animEffect transition="in" filter="fade">
                                      <p:cBhvr>
                                        <p:cTn id="133" dur="500"/>
                                        <p:tgtEl>
                                          <p:spTgt spid="12"/>
                                        </p:tgtEl>
                                      </p:cBhvr>
                                    </p:animEffect>
                                  </p:childTnLst>
                                </p:cTn>
                              </p:par>
                              <p:par>
                                <p:cTn id="134" presetID="53" presetClass="entr" presetSubtype="16" fill="hold" grpId="0" nodeType="withEffect">
                                  <p:stCondLst>
                                    <p:cond delay="0"/>
                                  </p:stCondLst>
                                  <p:childTnLst>
                                    <p:set>
                                      <p:cBhvr>
                                        <p:cTn id="135" dur="1" fill="hold">
                                          <p:stCondLst>
                                            <p:cond delay="0"/>
                                          </p:stCondLst>
                                        </p:cTn>
                                        <p:tgtEl>
                                          <p:spTgt spid="32"/>
                                        </p:tgtEl>
                                        <p:attrNameLst>
                                          <p:attrName>style.visibility</p:attrName>
                                        </p:attrNameLst>
                                      </p:cBhvr>
                                      <p:to>
                                        <p:strVal val="visible"/>
                                      </p:to>
                                    </p:set>
                                    <p:anim calcmode="lin" valueType="num">
                                      <p:cBhvr>
                                        <p:cTn id="136" dur="500" fill="hold"/>
                                        <p:tgtEl>
                                          <p:spTgt spid="32"/>
                                        </p:tgtEl>
                                        <p:attrNameLst>
                                          <p:attrName>ppt_w</p:attrName>
                                        </p:attrNameLst>
                                      </p:cBhvr>
                                      <p:tavLst>
                                        <p:tav tm="0">
                                          <p:val>
                                            <p:fltVal val="0"/>
                                          </p:val>
                                        </p:tav>
                                        <p:tav tm="100000">
                                          <p:val>
                                            <p:strVal val="#ppt_w"/>
                                          </p:val>
                                        </p:tav>
                                      </p:tavLst>
                                    </p:anim>
                                    <p:anim calcmode="lin" valueType="num">
                                      <p:cBhvr>
                                        <p:cTn id="137" dur="500" fill="hold"/>
                                        <p:tgtEl>
                                          <p:spTgt spid="32"/>
                                        </p:tgtEl>
                                        <p:attrNameLst>
                                          <p:attrName>ppt_h</p:attrName>
                                        </p:attrNameLst>
                                      </p:cBhvr>
                                      <p:tavLst>
                                        <p:tav tm="0">
                                          <p:val>
                                            <p:fltVal val="0"/>
                                          </p:val>
                                        </p:tav>
                                        <p:tav tm="100000">
                                          <p:val>
                                            <p:strVal val="#ppt_h"/>
                                          </p:val>
                                        </p:tav>
                                      </p:tavLst>
                                    </p:anim>
                                    <p:animEffect transition="in" filter="fade">
                                      <p:cBhvr>
                                        <p:cTn id="138" dur="500"/>
                                        <p:tgtEl>
                                          <p:spTgt spid="32"/>
                                        </p:tgtEl>
                                      </p:cBhvr>
                                    </p:animEffect>
                                  </p:childTnLst>
                                </p:cTn>
                              </p:par>
                            </p:childTnLst>
                          </p:cTn>
                        </p:par>
                        <p:par>
                          <p:cTn id="139" fill="hold">
                            <p:stCondLst>
                              <p:cond delay="5500"/>
                            </p:stCondLst>
                            <p:childTnLst>
                              <p:par>
                                <p:cTn id="140" presetID="53" presetClass="entr" presetSubtype="16" fill="hold" grpId="0" nodeType="afterEffect">
                                  <p:stCondLst>
                                    <p:cond delay="0"/>
                                  </p:stCondLst>
                                  <p:childTnLst>
                                    <p:set>
                                      <p:cBhvr>
                                        <p:cTn id="141" dur="1" fill="hold">
                                          <p:stCondLst>
                                            <p:cond delay="0"/>
                                          </p:stCondLst>
                                        </p:cTn>
                                        <p:tgtEl>
                                          <p:spTgt spid="34"/>
                                        </p:tgtEl>
                                        <p:attrNameLst>
                                          <p:attrName>style.visibility</p:attrName>
                                        </p:attrNameLst>
                                      </p:cBhvr>
                                      <p:to>
                                        <p:strVal val="visible"/>
                                      </p:to>
                                    </p:set>
                                    <p:anim calcmode="lin" valueType="num">
                                      <p:cBhvr>
                                        <p:cTn id="142" dur="500" fill="hold"/>
                                        <p:tgtEl>
                                          <p:spTgt spid="34"/>
                                        </p:tgtEl>
                                        <p:attrNameLst>
                                          <p:attrName>ppt_w</p:attrName>
                                        </p:attrNameLst>
                                      </p:cBhvr>
                                      <p:tavLst>
                                        <p:tav tm="0">
                                          <p:val>
                                            <p:fltVal val="0"/>
                                          </p:val>
                                        </p:tav>
                                        <p:tav tm="100000">
                                          <p:val>
                                            <p:strVal val="#ppt_w"/>
                                          </p:val>
                                        </p:tav>
                                      </p:tavLst>
                                    </p:anim>
                                    <p:anim calcmode="lin" valueType="num">
                                      <p:cBhvr>
                                        <p:cTn id="143" dur="500" fill="hold"/>
                                        <p:tgtEl>
                                          <p:spTgt spid="34"/>
                                        </p:tgtEl>
                                        <p:attrNameLst>
                                          <p:attrName>ppt_h</p:attrName>
                                        </p:attrNameLst>
                                      </p:cBhvr>
                                      <p:tavLst>
                                        <p:tav tm="0">
                                          <p:val>
                                            <p:fltVal val="0"/>
                                          </p:val>
                                        </p:tav>
                                        <p:tav tm="100000">
                                          <p:val>
                                            <p:strVal val="#ppt_h"/>
                                          </p:val>
                                        </p:tav>
                                      </p:tavLst>
                                    </p:anim>
                                    <p:animEffect transition="in" filter="fade">
                                      <p:cBhvr>
                                        <p:cTn id="144" dur="500"/>
                                        <p:tgtEl>
                                          <p:spTgt spid="34"/>
                                        </p:tgtEl>
                                      </p:cBhvr>
                                    </p:animEffect>
                                  </p:childTnLst>
                                </p:cTn>
                              </p:par>
                              <p:par>
                                <p:cTn id="145" presetID="53" presetClass="entr" presetSubtype="16" fill="hold" grpId="0" nodeType="withEffect">
                                  <p:stCondLst>
                                    <p:cond delay="0"/>
                                  </p:stCondLst>
                                  <p:childTnLst>
                                    <p:set>
                                      <p:cBhvr>
                                        <p:cTn id="146" dur="1" fill="hold">
                                          <p:stCondLst>
                                            <p:cond delay="0"/>
                                          </p:stCondLst>
                                        </p:cTn>
                                        <p:tgtEl>
                                          <p:spTgt spid="33"/>
                                        </p:tgtEl>
                                        <p:attrNameLst>
                                          <p:attrName>style.visibility</p:attrName>
                                        </p:attrNameLst>
                                      </p:cBhvr>
                                      <p:to>
                                        <p:strVal val="visible"/>
                                      </p:to>
                                    </p:set>
                                    <p:anim calcmode="lin" valueType="num">
                                      <p:cBhvr>
                                        <p:cTn id="147" dur="500" fill="hold"/>
                                        <p:tgtEl>
                                          <p:spTgt spid="33"/>
                                        </p:tgtEl>
                                        <p:attrNameLst>
                                          <p:attrName>ppt_w</p:attrName>
                                        </p:attrNameLst>
                                      </p:cBhvr>
                                      <p:tavLst>
                                        <p:tav tm="0">
                                          <p:val>
                                            <p:fltVal val="0"/>
                                          </p:val>
                                        </p:tav>
                                        <p:tav tm="100000">
                                          <p:val>
                                            <p:strVal val="#ppt_w"/>
                                          </p:val>
                                        </p:tav>
                                      </p:tavLst>
                                    </p:anim>
                                    <p:anim calcmode="lin" valueType="num">
                                      <p:cBhvr>
                                        <p:cTn id="148" dur="500" fill="hold"/>
                                        <p:tgtEl>
                                          <p:spTgt spid="33"/>
                                        </p:tgtEl>
                                        <p:attrNameLst>
                                          <p:attrName>ppt_h</p:attrName>
                                        </p:attrNameLst>
                                      </p:cBhvr>
                                      <p:tavLst>
                                        <p:tav tm="0">
                                          <p:val>
                                            <p:fltVal val="0"/>
                                          </p:val>
                                        </p:tav>
                                        <p:tav tm="100000">
                                          <p:val>
                                            <p:strVal val="#ppt_h"/>
                                          </p:val>
                                        </p:tav>
                                      </p:tavLst>
                                    </p:anim>
                                    <p:animEffect transition="in" filter="fade">
                                      <p:cBhvr>
                                        <p:cTn id="149" dur="500"/>
                                        <p:tgtEl>
                                          <p:spTgt spid="33"/>
                                        </p:tgtEl>
                                      </p:cBhvr>
                                    </p:animEffect>
                                  </p:childTnLst>
                                </p:cTn>
                              </p:par>
                              <p:par>
                                <p:cTn id="150" presetID="53" presetClass="entr" presetSubtype="16" fill="hold" grpId="0" nodeType="withEffect">
                                  <p:stCondLst>
                                    <p:cond delay="0"/>
                                  </p:stCondLst>
                                  <p:childTnLst>
                                    <p:set>
                                      <p:cBhvr>
                                        <p:cTn id="151" dur="1" fill="hold">
                                          <p:stCondLst>
                                            <p:cond delay="0"/>
                                          </p:stCondLst>
                                        </p:cTn>
                                        <p:tgtEl>
                                          <p:spTgt spid="35"/>
                                        </p:tgtEl>
                                        <p:attrNameLst>
                                          <p:attrName>style.visibility</p:attrName>
                                        </p:attrNameLst>
                                      </p:cBhvr>
                                      <p:to>
                                        <p:strVal val="visible"/>
                                      </p:to>
                                    </p:set>
                                    <p:anim calcmode="lin" valueType="num">
                                      <p:cBhvr>
                                        <p:cTn id="152" dur="500" fill="hold"/>
                                        <p:tgtEl>
                                          <p:spTgt spid="35"/>
                                        </p:tgtEl>
                                        <p:attrNameLst>
                                          <p:attrName>ppt_w</p:attrName>
                                        </p:attrNameLst>
                                      </p:cBhvr>
                                      <p:tavLst>
                                        <p:tav tm="0">
                                          <p:val>
                                            <p:fltVal val="0"/>
                                          </p:val>
                                        </p:tav>
                                        <p:tav tm="100000">
                                          <p:val>
                                            <p:strVal val="#ppt_w"/>
                                          </p:val>
                                        </p:tav>
                                      </p:tavLst>
                                    </p:anim>
                                    <p:anim calcmode="lin" valueType="num">
                                      <p:cBhvr>
                                        <p:cTn id="153" dur="500" fill="hold"/>
                                        <p:tgtEl>
                                          <p:spTgt spid="35"/>
                                        </p:tgtEl>
                                        <p:attrNameLst>
                                          <p:attrName>ppt_h</p:attrName>
                                        </p:attrNameLst>
                                      </p:cBhvr>
                                      <p:tavLst>
                                        <p:tav tm="0">
                                          <p:val>
                                            <p:fltVal val="0"/>
                                          </p:val>
                                        </p:tav>
                                        <p:tav tm="100000">
                                          <p:val>
                                            <p:strVal val="#ppt_h"/>
                                          </p:val>
                                        </p:tav>
                                      </p:tavLst>
                                    </p:anim>
                                    <p:animEffect transition="in" filter="fade">
                                      <p:cBhvr>
                                        <p:cTn id="154" dur="500"/>
                                        <p:tgtEl>
                                          <p:spTgt spid="35"/>
                                        </p:tgtEl>
                                      </p:cBhvr>
                                    </p:animEffect>
                                  </p:childTnLst>
                                </p:cTn>
                              </p:par>
                              <p:par>
                                <p:cTn id="155" presetID="53" presetClass="entr" presetSubtype="16" fill="hold" nodeType="withEffect">
                                  <p:stCondLst>
                                    <p:cond delay="0"/>
                                  </p:stCondLst>
                                  <p:childTnLst>
                                    <p:set>
                                      <p:cBhvr>
                                        <p:cTn id="156" dur="1" fill="hold">
                                          <p:stCondLst>
                                            <p:cond delay="0"/>
                                          </p:stCondLst>
                                        </p:cTn>
                                        <p:tgtEl>
                                          <p:spTgt spid="10"/>
                                        </p:tgtEl>
                                        <p:attrNameLst>
                                          <p:attrName>style.visibility</p:attrName>
                                        </p:attrNameLst>
                                      </p:cBhvr>
                                      <p:to>
                                        <p:strVal val="visible"/>
                                      </p:to>
                                    </p:set>
                                    <p:anim calcmode="lin" valueType="num">
                                      <p:cBhvr>
                                        <p:cTn id="157" dur="500" fill="hold"/>
                                        <p:tgtEl>
                                          <p:spTgt spid="10"/>
                                        </p:tgtEl>
                                        <p:attrNameLst>
                                          <p:attrName>ppt_w</p:attrName>
                                        </p:attrNameLst>
                                      </p:cBhvr>
                                      <p:tavLst>
                                        <p:tav tm="0">
                                          <p:val>
                                            <p:fltVal val="0"/>
                                          </p:val>
                                        </p:tav>
                                        <p:tav tm="100000">
                                          <p:val>
                                            <p:strVal val="#ppt_w"/>
                                          </p:val>
                                        </p:tav>
                                      </p:tavLst>
                                    </p:anim>
                                    <p:anim calcmode="lin" valueType="num">
                                      <p:cBhvr>
                                        <p:cTn id="158" dur="500" fill="hold"/>
                                        <p:tgtEl>
                                          <p:spTgt spid="10"/>
                                        </p:tgtEl>
                                        <p:attrNameLst>
                                          <p:attrName>ppt_h</p:attrName>
                                        </p:attrNameLst>
                                      </p:cBhvr>
                                      <p:tavLst>
                                        <p:tav tm="0">
                                          <p:val>
                                            <p:fltVal val="0"/>
                                          </p:val>
                                        </p:tav>
                                        <p:tav tm="100000">
                                          <p:val>
                                            <p:strVal val="#ppt_h"/>
                                          </p:val>
                                        </p:tav>
                                      </p:tavLst>
                                    </p:anim>
                                    <p:animEffect transition="in" filter="fade">
                                      <p:cBhvr>
                                        <p:cTn id="159" dur="500"/>
                                        <p:tgtEl>
                                          <p:spTgt spid="10"/>
                                        </p:tgtEl>
                                      </p:cBhvr>
                                    </p:animEffect>
                                  </p:childTnLst>
                                </p:cTn>
                              </p:par>
                            </p:childTnLst>
                          </p:cTn>
                        </p:par>
                        <p:par>
                          <p:cTn id="160" fill="hold">
                            <p:stCondLst>
                              <p:cond delay="6000"/>
                            </p:stCondLst>
                            <p:childTnLst>
                              <p:par>
                                <p:cTn id="161" presetID="53" presetClass="entr" presetSubtype="16" fill="hold" nodeType="afterEffect">
                                  <p:stCondLst>
                                    <p:cond delay="0"/>
                                  </p:stCondLst>
                                  <p:childTnLst>
                                    <p:set>
                                      <p:cBhvr>
                                        <p:cTn id="162" dur="1" fill="hold">
                                          <p:stCondLst>
                                            <p:cond delay="0"/>
                                          </p:stCondLst>
                                        </p:cTn>
                                        <p:tgtEl>
                                          <p:spTgt spid="37"/>
                                        </p:tgtEl>
                                        <p:attrNameLst>
                                          <p:attrName>style.visibility</p:attrName>
                                        </p:attrNameLst>
                                      </p:cBhvr>
                                      <p:to>
                                        <p:strVal val="visible"/>
                                      </p:to>
                                    </p:set>
                                    <p:anim calcmode="lin" valueType="num">
                                      <p:cBhvr>
                                        <p:cTn id="163" dur="500" fill="hold"/>
                                        <p:tgtEl>
                                          <p:spTgt spid="37"/>
                                        </p:tgtEl>
                                        <p:attrNameLst>
                                          <p:attrName>ppt_w</p:attrName>
                                        </p:attrNameLst>
                                      </p:cBhvr>
                                      <p:tavLst>
                                        <p:tav tm="0">
                                          <p:val>
                                            <p:fltVal val="0"/>
                                          </p:val>
                                        </p:tav>
                                        <p:tav tm="100000">
                                          <p:val>
                                            <p:strVal val="#ppt_w"/>
                                          </p:val>
                                        </p:tav>
                                      </p:tavLst>
                                    </p:anim>
                                    <p:anim calcmode="lin" valueType="num">
                                      <p:cBhvr>
                                        <p:cTn id="164" dur="500" fill="hold"/>
                                        <p:tgtEl>
                                          <p:spTgt spid="37"/>
                                        </p:tgtEl>
                                        <p:attrNameLst>
                                          <p:attrName>ppt_h</p:attrName>
                                        </p:attrNameLst>
                                      </p:cBhvr>
                                      <p:tavLst>
                                        <p:tav tm="0">
                                          <p:val>
                                            <p:fltVal val="0"/>
                                          </p:val>
                                        </p:tav>
                                        <p:tav tm="100000">
                                          <p:val>
                                            <p:strVal val="#ppt_h"/>
                                          </p:val>
                                        </p:tav>
                                      </p:tavLst>
                                    </p:anim>
                                    <p:animEffect transition="in" filter="fade">
                                      <p:cBhvr>
                                        <p:cTn id="165" dur="500"/>
                                        <p:tgtEl>
                                          <p:spTgt spid="37"/>
                                        </p:tgtEl>
                                      </p:cBhvr>
                                    </p:animEffect>
                                  </p:childTnLst>
                                </p:cTn>
                              </p:par>
                              <p:par>
                                <p:cTn id="166" presetID="53" presetClass="entr" presetSubtype="16" fill="hold" grpId="0" nodeType="withEffect">
                                  <p:stCondLst>
                                    <p:cond delay="0"/>
                                  </p:stCondLst>
                                  <p:childTnLst>
                                    <p:set>
                                      <p:cBhvr>
                                        <p:cTn id="167" dur="1" fill="hold">
                                          <p:stCondLst>
                                            <p:cond delay="0"/>
                                          </p:stCondLst>
                                        </p:cTn>
                                        <p:tgtEl>
                                          <p:spTgt spid="36"/>
                                        </p:tgtEl>
                                        <p:attrNameLst>
                                          <p:attrName>style.visibility</p:attrName>
                                        </p:attrNameLst>
                                      </p:cBhvr>
                                      <p:to>
                                        <p:strVal val="visible"/>
                                      </p:to>
                                    </p:set>
                                    <p:anim calcmode="lin" valueType="num">
                                      <p:cBhvr>
                                        <p:cTn id="168" dur="500" fill="hold"/>
                                        <p:tgtEl>
                                          <p:spTgt spid="36"/>
                                        </p:tgtEl>
                                        <p:attrNameLst>
                                          <p:attrName>ppt_w</p:attrName>
                                        </p:attrNameLst>
                                      </p:cBhvr>
                                      <p:tavLst>
                                        <p:tav tm="0">
                                          <p:val>
                                            <p:fltVal val="0"/>
                                          </p:val>
                                        </p:tav>
                                        <p:tav tm="100000">
                                          <p:val>
                                            <p:strVal val="#ppt_w"/>
                                          </p:val>
                                        </p:tav>
                                      </p:tavLst>
                                    </p:anim>
                                    <p:anim calcmode="lin" valueType="num">
                                      <p:cBhvr>
                                        <p:cTn id="169" dur="500" fill="hold"/>
                                        <p:tgtEl>
                                          <p:spTgt spid="36"/>
                                        </p:tgtEl>
                                        <p:attrNameLst>
                                          <p:attrName>ppt_h</p:attrName>
                                        </p:attrNameLst>
                                      </p:cBhvr>
                                      <p:tavLst>
                                        <p:tav tm="0">
                                          <p:val>
                                            <p:fltVal val="0"/>
                                          </p:val>
                                        </p:tav>
                                        <p:tav tm="100000">
                                          <p:val>
                                            <p:strVal val="#ppt_h"/>
                                          </p:val>
                                        </p:tav>
                                      </p:tavLst>
                                    </p:anim>
                                    <p:animEffect transition="in" filter="fade">
                                      <p:cBhvr>
                                        <p:cTn id="170" dur="500"/>
                                        <p:tgtEl>
                                          <p:spTgt spid="36"/>
                                        </p:tgtEl>
                                      </p:cBhvr>
                                    </p:animEffect>
                                  </p:childTnLst>
                                </p:cTn>
                              </p:par>
                            </p:childTnLst>
                          </p:cTn>
                        </p:par>
                        <p:par>
                          <p:cTn id="171" fill="hold">
                            <p:stCondLst>
                              <p:cond delay="6500"/>
                            </p:stCondLst>
                            <p:childTnLst>
                              <p:par>
                                <p:cTn id="172" presetID="53" presetClass="entr" presetSubtype="16" fill="hold" grpId="0" nodeType="afterEffect">
                                  <p:stCondLst>
                                    <p:cond delay="0"/>
                                  </p:stCondLst>
                                  <p:childTnLst>
                                    <p:set>
                                      <p:cBhvr>
                                        <p:cTn id="173" dur="1" fill="hold">
                                          <p:stCondLst>
                                            <p:cond delay="0"/>
                                          </p:stCondLst>
                                        </p:cTn>
                                        <p:tgtEl>
                                          <p:spTgt spid="38"/>
                                        </p:tgtEl>
                                        <p:attrNameLst>
                                          <p:attrName>style.visibility</p:attrName>
                                        </p:attrNameLst>
                                      </p:cBhvr>
                                      <p:to>
                                        <p:strVal val="visible"/>
                                      </p:to>
                                    </p:set>
                                    <p:anim calcmode="lin" valueType="num">
                                      <p:cBhvr>
                                        <p:cTn id="174" dur="500" fill="hold"/>
                                        <p:tgtEl>
                                          <p:spTgt spid="38"/>
                                        </p:tgtEl>
                                        <p:attrNameLst>
                                          <p:attrName>ppt_w</p:attrName>
                                        </p:attrNameLst>
                                      </p:cBhvr>
                                      <p:tavLst>
                                        <p:tav tm="0">
                                          <p:val>
                                            <p:fltVal val="0"/>
                                          </p:val>
                                        </p:tav>
                                        <p:tav tm="100000">
                                          <p:val>
                                            <p:strVal val="#ppt_w"/>
                                          </p:val>
                                        </p:tav>
                                      </p:tavLst>
                                    </p:anim>
                                    <p:anim calcmode="lin" valueType="num">
                                      <p:cBhvr>
                                        <p:cTn id="175" dur="500" fill="hold"/>
                                        <p:tgtEl>
                                          <p:spTgt spid="38"/>
                                        </p:tgtEl>
                                        <p:attrNameLst>
                                          <p:attrName>ppt_h</p:attrName>
                                        </p:attrNameLst>
                                      </p:cBhvr>
                                      <p:tavLst>
                                        <p:tav tm="0">
                                          <p:val>
                                            <p:fltVal val="0"/>
                                          </p:val>
                                        </p:tav>
                                        <p:tav tm="100000">
                                          <p:val>
                                            <p:strVal val="#ppt_h"/>
                                          </p:val>
                                        </p:tav>
                                      </p:tavLst>
                                    </p:anim>
                                    <p:animEffect transition="in" filter="fade">
                                      <p:cBhvr>
                                        <p:cTn id="176" dur="500"/>
                                        <p:tgtEl>
                                          <p:spTgt spid="38"/>
                                        </p:tgtEl>
                                      </p:cBhvr>
                                    </p:animEffect>
                                  </p:childTnLst>
                                </p:cTn>
                              </p:par>
                              <p:par>
                                <p:cTn id="177" presetID="53" presetClass="entr" presetSubtype="16" fill="hold" grpId="0" nodeType="withEffect">
                                  <p:stCondLst>
                                    <p:cond delay="0"/>
                                  </p:stCondLst>
                                  <p:childTnLst>
                                    <p:set>
                                      <p:cBhvr>
                                        <p:cTn id="178" dur="1" fill="hold">
                                          <p:stCondLst>
                                            <p:cond delay="0"/>
                                          </p:stCondLst>
                                        </p:cTn>
                                        <p:tgtEl>
                                          <p:spTgt spid="39"/>
                                        </p:tgtEl>
                                        <p:attrNameLst>
                                          <p:attrName>style.visibility</p:attrName>
                                        </p:attrNameLst>
                                      </p:cBhvr>
                                      <p:to>
                                        <p:strVal val="visible"/>
                                      </p:to>
                                    </p:set>
                                    <p:anim calcmode="lin" valueType="num">
                                      <p:cBhvr>
                                        <p:cTn id="179" dur="500" fill="hold"/>
                                        <p:tgtEl>
                                          <p:spTgt spid="39"/>
                                        </p:tgtEl>
                                        <p:attrNameLst>
                                          <p:attrName>ppt_w</p:attrName>
                                        </p:attrNameLst>
                                      </p:cBhvr>
                                      <p:tavLst>
                                        <p:tav tm="0">
                                          <p:val>
                                            <p:fltVal val="0"/>
                                          </p:val>
                                        </p:tav>
                                        <p:tav tm="100000">
                                          <p:val>
                                            <p:strVal val="#ppt_w"/>
                                          </p:val>
                                        </p:tav>
                                      </p:tavLst>
                                    </p:anim>
                                    <p:anim calcmode="lin" valueType="num">
                                      <p:cBhvr>
                                        <p:cTn id="180" dur="500" fill="hold"/>
                                        <p:tgtEl>
                                          <p:spTgt spid="39"/>
                                        </p:tgtEl>
                                        <p:attrNameLst>
                                          <p:attrName>ppt_h</p:attrName>
                                        </p:attrNameLst>
                                      </p:cBhvr>
                                      <p:tavLst>
                                        <p:tav tm="0">
                                          <p:val>
                                            <p:fltVal val="0"/>
                                          </p:val>
                                        </p:tav>
                                        <p:tav tm="100000">
                                          <p:val>
                                            <p:strVal val="#ppt_h"/>
                                          </p:val>
                                        </p:tav>
                                      </p:tavLst>
                                    </p:anim>
                                    <p:animEffect transition="in" filter="fade">
                                      <p:cBhvr>
                                        <p:cTn id="181" dur="500"/>
                                        <p:tgtEl>
                                          <p:spTgt spid="39"/>
                                        </p:tgtEl>
                                      </p:cBhvr>
                                    </p:animEffect>
                                  </p:childTnLst>
                                </p:cTn>
                              </p:par>
                              <p:par>
                                <p:cTn id="182" presetID="53" presetClass="entr" presetSubtype="16" fill="hold" nodeType="withEffect">
                                  <p:stCondLst>
                                    <p:cond delay="0"/>
                                  </p:stCondLst>
                                  <p:childTnLst>
                                    <p:set>
                                      <p:cBhvr>
                                        <p:cTn id="183" dur="1" fill="hold">
                                          <p:stCondLst>
                                            <p:cond delay="0"/>
                                          </p:stCondLst>
                                        </p:cTn>
                                        <p:tgtEl>
                                          <p:spTgt spid="11"/>
                                        </p:tgtEl>
                                        <p:attrNameLst>
                                          <p:attrName>style.visibility</p:attrName>
                                        </p:attrNameLst>
                                      </p:cBhvr>
                                      <p:to>
                                        <p:strVal val="visible"/>
                                      </p:to>
                                    </p:set>
                                    <p:anim calcmode="lin" valueType="num">
                                      <p:cBhvr>
                                        <p:cTn id="184" dur="500" fill="hold"/>
                                        <p:tgtEl>
                                          <p:spTgt spid="11"/>
                                        </p:tgtEl>
                                        <p:attrNameLst>
                                          <p:attrName>ppt_w</p:attrName>
                                        </p:attrNameLst>
                                      </p:cBhvr>
                                      <p:tavLst>
                                        <p:tav tm="0">
                                          <p:val>
                                            <p:fltVal val="0"/>
                                          </p:val>
                                        </p:tav>
                                        <p:tav tm="100000">
                                          <p:val>
                                            <p:strVal val="#ppt_w"/>
                                          </p:val>
                                        </p:tav>
                                      </p:tavLst>
                                    </p:anim>
                                    <p:anim calcmode="lin" valueType="num">
                                      <p:cBhvr>
                                        <p:cTn id="185" dur="500" fill="hold"/>
                                        <p:tgtEl>
                                          <p:spTgt spid="11"/>
                                        </p:tgtEl>
                                        <p:attrNameLst>
                                          <p:attrName>ppt_h</p:attrName>
                                        </p:attrNameLst>
                                      </p:cBhvr>
                                      <p:tavLst>
                                        <p:tav tm="0">
                                          <p:val>
                                            <p:fltVal val="0"/>
                                          </p:val>
                                        </p:tav>
                                        <p:tav tm="100000">
                                          <p:val>
                                            <p:strVal val="#ppt_h"/>
                                          </p:val>
                                        </p:tav>
                                      </p:tavLst>
                                    </p:anim>
                                    <p:animEffect transition="in" filter="fade">
                                      <p:cBhvr>
                                        <p:cTn id="186" dur="500"/>
                                        <p:tgtEl>
                                          <p:spTgt spid="11"/>
                                        </p:tgtEl>
                                      </p:cBhvr>
                                    </p:animEffect>
                                  </p:childTnLst>
                                </p:cTn>
                              </p:par>
                              <p:par>
                                <p:cTn id="187" presetID="53" presetClass="entr" presetSubtype="16" fill="hold" grpId="0" nodeType="withEffect">
                                  <p:stCondLst>
                                    <p:cond delay="0"/>
                                  </p:stCondLst>
                                  <p:childTnLst>
                                    <p:set>
                                      <p:cBhvr>
                                        <p:cTn id="188" dur="1" fill="hold">
                                          <p:stCondLst>
                                            <p:cond delay="0"/>
                                          </p:stCondLst>
                                        </p:cTn>
                                        <p:tgtEl>
                                          <p:spTgt spid="40"/>
                                        </p:tgtEl>
                                        <p:attrNameLst>
                                          <p:attrName>style.visibility</p:attrName>
                                        </p:attrNameLst>
                                      </p:cBhvr>
                                      <p:to>
                                        <p:strVal val="visible"/>
                                      </p:to>
                                    </p:set>
                                    <p:anim calcmode="lin" valueType="num">
                                      <p:cBhvr>
                                        <p:cTn id="189" dur="500" fill="hold"/>
                                        <p:tgtEl>
                                          <p:spTgt spid="40"/>
                                        </p:tgtEl>
                                        <p:attrNameLst>
                                          <p:attrName>ppt_w</p:attrName>
                                        </p:attrNameLst>
                                      </p:cBhvr>
                                      <p:tavLst>
                                        <p:tav tm="0">
                                          <p:val>
                                            <p:fltVal val="0"/>
                                          </p:val>
                                        </p:tav>
                                        <p:tav tm="100000">
                                          <p:val>
                                            <p:strVal val="#ppt_w"/>
                                          </p:val>
                                        </p:tav>
                                      </p:tavLst>
                                    </p:anim>
                                    <p:anim calcmode="lin" valueType="num">
                                      <p:cBhvr>
                                        <p:cTn id="190" dur="500" fill="hold"/>
                                        <p:tgtEl>
                                          <p:spTgt spid="40"/>
                                        </p:tgtEl>
                                        <p:attrNameLst>
                                          <p:attrName>ppt_h</p:attrName>
                                        </p:attrNameLst>
                                      </p:cBhvr>
                                      <p:tavLst>
                                        <p:tav tm="0">
                                          <p:val>
                                            <p:fltVal val="0"/>
                                          </p:val>
                                        </p:tav>
                                        <p:tav tm="100000">
                                          <p:val>
                                            <p:strVal val="#ppt_h"/>
                                          </p:val>
                                        </p:tav>
                                      </p:tavLst>
                                    </p:anim>
                                    <p:animEffect transition="in" filter="fade">
                                      <p:cBhvr>
                                        <p:cTn id="191" dur="500"/>
                                        <p:tgtEl>
                                          <p:spTgt spid="40"/>
                                        </p:tgtEl>
                                      </p:cBhvr>
                                    </p:animEffect>
                                  </p:childTnLst>
                                </p:cTn>
                              </p:par>
                            </p:childTnLst>
                          </p:cTn>
                        </p:par>
                        <p:par>
                          <p:cTn id="192" fill="hold">
                            <p:stCondLst>
                              <p:cond delay="7000"/>
                            </p:stCondLst>
                            <p:childTnLst>
                              <p:par>
                                <p:cTn id="193" presetID="53" presetClass="entr" presetSubtype="16" fill="hold" nodeType="afterEffect">
                                  <p:stCondLst>
                                    <p:cond delay="0"/>
                                  </p:stCondLst>
                                  <p:childTnLst>
                                    <p:set>
                                      <p:cBhvr>
                                        <p:cTn id="194" dur="1" fill="hold">
                                          <p:stCondLst>
                                            <p:cond delay="0"/>
                                          </p:stCondLst>
                                        </p:cTn>
                                        <p:tgtEl>
                                          <p:spTgt spid="43"/>
                                        </p:tgtEl>
                                        <p:attrNameLst>
                                          <p:attrName>style.visibility</p:attrName>
                                        </p:attrNameLst>
                                      </p:cBhvr>
                                      <p:to>
                                        <p:strVal val="visible"/>
                                      </p:to>
                                    </p:set>
                                    <p:anim calcmode="lin" valueType="num">
                                      <p:cBhvr>
                                        <p:cTn id="195" dur="500" fill="hold"/>
                                        <p:tgtEl>
                                          <p:spTgt spid="43"/>
                                        </p:tgtEl>
                                        <p:attrNameLst>
                                          <p:attrName>ppt_w</p:attrName>
                                        </p:attrNameLst>
                                      </p:cBhvr>
                                      <p:tavLst>
                                        <p:tav tm="0">
                                          <p:val>
                                            <p:fltVal val="0"/>
                                          </p:val>
                                        </p:tav>
                                        <p:tav tm="100000">
                                          <p:val>
                                            <p:strVal val="#ppt_w"/>
                                          </p:val>
                                        </p:tav>
                                      </p:tavLst>
                                    </p:anim>
                                    <p:anim calcmode="lin" valueType="num">
                                      <p:cBhvr>
                                        <p:cTn id="196" dur="500" fill="hold"/>
                                        <p:tgtEl>
                                          <p:spTgt spid="43"/>
                                        </p:tgtEl>
                                        <p:attrNameLst>
                                          <p:attrName>ppt_h</p:attrName>
                                        </p:attrNameLst>
                                      </p:cBhvr>
                                      <p:tavLst>
                                        <p:tav tm="0">
                                          <p:val>
                                            <p:fltVal val="0"/>
                                          </p:val>
                                        </p:tav>
                                        <p:tav tm="100000">
                                          <p:val>
                                            <p:strVal val="#ppt_h"/>
                                          </p:val>
                                        </p:tav>
                                      </p:tavLst>
                                    </p:anim>
                                    <p:animEffect transition="in" filter="fade">
                                      <p:cBhvr>
                                        <p:cTn id="197" dur="500"/>
                                        <p:tgtEl>
                                          <p:spTgt spid="43"/>
                                        </p:tgtEl>
                                      </p:cBhvr>
                                    </p:animEffect>
                                  </p:childTnLst>
                                </p:cTn>
                              </p:par>
                              <p:par>
                                <p:cTn id="198" presetID="53" presetClass="entr" presetSubtype="16" fill="hold" grpId="0" nodeType="withEffect">
                                  <p:stCondLst>
                                    <p:cond delay="0"/>
                                  </p:stCondLst>
                                  <p:childTnLst>
                                    <p:set>
                                      <p:cBhvr>
                                        <p:cTn id="199" dur="1" fill="hold">
                                          <p:stCondLst>
                                            <p:cond delay="0"/>
                                          </p:stCondLst>
                                        </p:cTn>
                                        <p:tgtEl>
                                          <p:spTgt spid="42"/>
                                        </p:tgtEl>
                                        <p:attrNameLst>
                                          <p:attrName>style.visibility</p:attrName>
                                        </p:attrNameLst>
                                      </p:cBhvr>
                                      <p:to>
                                        <p:strVal val="visible"/>
                                      </p:to>
                                    </p:set>
                                    <p:anim calcmode="lin" valueType="num">
                                      <p:cBhvr>
                                        <p:cTn id="200" dur="500" fill="hold"/>
                                        <p:tgtEl>
                                          <p:spTgt spid="42"/>
                                        </p:tgtEl>
                                        <p:attrNameLst>
                                          <p:attrName>ppt_w</p:attrName>
                                        </p:attrNameLst>
                                      </p:cBhvr>
                                      <p:tavLst>
                                        <p:tav tm="0">
                                          <p:val>
                                            <p:fltVal val="0"/>
                                          </p:val>
                                        </p:tav>
                                        <p:tav tm="100000">
                                          <p:val>
                                            <p:strVal val="#ppt_w"/>
                                          </p:val>
                                        </p:tav>
                                      </p:tavLst>
                                    </p:anim>
                                    <p:anim calcmode="lin" valueType="num">
                                      <p:cBhvr>
                                        <p:cTn id="201" dur="500" fill="hold"/>
                                        <p:tgtEl>
                                          <p:spTgt spid="42"/>
                                        </p:tgtEl>
                                        <p:attrNameLst>
                                          <p:attrName>ppt_h</p:attrName>
                                        </p:attrNameLst>
                                      </p:cBhvr>
                                      <p:tavLst>
                                        <p:tav tm="0">
                                          <p:val>
                                            <p:fltVal val="0"/>
                                          </p:val>
                                        </p:tav>
                                        <p:tav tm="100000">
                                          <p:val>
                                            <p:strVal val="#ppt_h"/>
                                          </p:val>
                                        </p:tav>
                                      </p:tavLst>
                                    </p:anim>
                                    <p:animEffect transition="in" filter="fade">
                                      <p:cBhvr>
                                        <p:cTn id="202" dur="500"/>
                                        <p:tgtEl>
                                          <p:spTgt spid="42"/>
                                        </p:tgtEl>
                                      </p:cBhvr>
                                    </p:animEffect>
                                  </p:childTnLst>
                                </p:cTn>
                              </p:par>
                              <p:par>
                                <p:cTn id="203" presetID="53" presetClass="entr" presetSubtype="16" fill="hold" grpId="0" nodeType="withEffect">
                                  <p:stCondLst>
                                    <p:cond delay="0"/>
                                  </p:stCondLst>
                                  <p:childTnLst>
                                    <p:set>
                                      <p:cBhvr>
                                        <p:cTn id="204" dur="1" fill="hold">
                                          <p:stCondLst>
                                            <p:cond delay="0"/>
                                          </p:stCondLst>
                                        </p:cTn>
                                        <p:tgtEl>
                                          <p:spTgt spid="41"/>
                                        </p:tgtEl>
                                        <p:attrNameLst>
                                          <p:attrName>style.visibility</p:attrName>
                                        </p:attrNameLst>
                                      </p:cBhvr>
                                      <p:to>
                                        <p:strVal val="visible"/>
                                      </p:to>
                                    </p:set>
                                    <p:anim calcmode="lin" valueType="num">
                                      <p:cBhvr>
                                        <p:cTn id="205" dur="500" fill="hold"/>
                                        <p:tgtEl>
                                          <p:spTgt spid="41"/>
                                        </p:tgtEl>
                                        <p:attrNameLst>
                                          <p:attrName>ppt_w</p:attrName>
                                        </p:attrNameLst>
                                      </p:cBhvr>
                                      <p:tavLst>
                                        <p:tav tm="0">
                                          <p:val>
                                            <p:fltVal val="0"/>
                                          </p:val>
                                        </p:tav>
                                        <p:tav tm="100000">
                                          <p:val>
                                            <p:strVal val="#ppt_w"/>
                                          </p:val>
                                        </p:tav>
                                      </p:tavLst>
                                    </p:anim>
                                    <p:anim calcmode="lin" valueType="num">
                                      <p:cBhvr>
                                        <p:cTn id="206" dur="500" fill="hold"/>
                                        <p:tgtEl>
                                          <p:spTgt spid="41"/>
                                        </p:tgtEl>
                                        <p:attrNameLst>
                                          <p:attrName>ppt_h</p:attrName>
                                        </p:attrNameLst>
                                      </p:cBhvr>
                                      <p:tavLst>
                                        <p:tav tm="0">
                                          <p:val>
                                            <p:fltVal val="0"/>
                                          </p:val>
                                        </p:tav>
                                        <p:tav tm="100000">
                                          <p:val>
                                            <p:strVal val="#ppt_h"/>
                                          </p:val>
                                        </p:tav>
                                      </p:tavLst>
                                    </p:anim>
                                    <p:animEffect transition="in" filter="fade">
                                      <p:cBhvr>
                                        <p:cTn id="207" dur="500"/>
                                        <p:tgtEl>
                                          <p:spTgt spid="41"/>
                                        </p:tgtEl>
                                      </p:cBhvr>
                                    </p:animEffect>
                                  </p:childTnLst>
                                </p:cTn>
                              </p:par>
                              <p:par>
                                <p:cTn id="208" presetID="53" presetClass="entr" presetSubtype="16" fill="hold" grpId="0" nodeType="withEffect">
                                  <p:stCondLst>
                                    <p:cond delay="0"/>
                                  </p:stCondLst>
                                  <p:childTnLst>
                                    <p:set>
                                      <p:cBhvr>
                                        <p:cTn id="209" dur="1" fill="hold">
                                          <p:stCondLst>
                                            <p:cond delay="0"/>
                                          </p:stCondLst>
                                        </p:cTn>
                                        <p:tgtEl>
                                          <p:spTgt spid="44"/>
                                        </p:tgtEl>
                                        <p:attrNameLst>
                                          <p:attrName>style.visibility</p:attrName>
                                        </p:attrNameLst>
                                      </p:cBhvr>
                                      <p:to>
                                        <p:strVal val="visible"/>
                                      </p:to>
                                    </p:set>
                                    <p:anim calcmode="lin" valueType="num">
                                      <p:cBhvr>
                                        <p:cTn id="210" dur="500" fill="hold"/>
                                        <p:tgtEl>
                                          <p:spTgt spid="44"/>
                                        </p:tgtEl>
                                        <p:attrNameLst>
                                          <p:attrName>ppt_w</p:attrName>
                                        </p:attrNameLst>
                                      </p:cBhvr>
                                      <p:tavLst>
                                        <p:tav tm="0">
                                          <p:val>
                                            <p:fltVal val="0"/>
                                          </p:val>
                                        </p:tav>
                                        <p:tav tm="100000">
                                          <p:val>
                                            <p:strVal val="#ppt_w"/>
                                          </p:val>
                                        </p:tav>
                                      </p:tavLst>
                                    </p:anim>
                                    <p:anim calcmode="lin" valueType="num">
                                      <p:cBhvr>
                                        <p:cTn id="211" dur="500" fill="hold"/>
                                        <p:tgtEl>
                                          <p:spTgt spid="44"/>
                                        </p:tgtEl>
                                        <p:attrNameLst>
                                          <p:attrName>ppt_h</p:attrName>
                                        </p:attrNameLst>
                                      </p:cBhvr>
                                      <p:tavLst>
                                        <p:tav tm="0">
                                          <p:val>
                                            <p:fltVal val="0"/>
                                          </p:val>
                                        </p:tav>
                                        <p:tav tm="100000">
                                          <p:val>
                                            <p:strVal val="#ppt_h"/>
                                          </p:val>
                                        </p:tav>
                                      </p:tavLst>
                                    </p:anim>
                                    <p:animEffect transition="in" filter="fade">
                                      <p:cBhvr>
                                        <p:cTn id="212" dur="500"/>
                                        <p:tgtEl>
                                          <p:spTgt spid="44"/>
                                        </p:tgtEl>
                                      </p:cBhvr>
                                    </p:animEffect>
                                  </p:childTnLst>
                                </p:cTn>
                              </p:par>
                            </p:childTnLst>
                          </p:cTn>
                        </p:par>
                        <p:par>
                          <p:cTn id="213" fill="hold">
                            <p:stCondLst>
                              <p:cond delay="7500"/>
                            </p:stCondLst>
                            <p:childTnLst>
                              <p:par>
                                <p:cTn id="214" presetID="53" presetClass="entr" presetSubtype="16" fill="hold" grpId="0" nodeType="afterEffect">
                                  <p:stCondLst>
                                    <p:cond delay="0"/>
                                  </p:stCondLst>
                                  <p:childTnLst>
                                    <p:set>
                                      <p:cBhvr>
                                        <p:cTn id="215" dur="1" fill="hold">
                                          <p:stCondLst>
                                            <p:cond delay="0"/>
                                          </p:stCondLst>
                                        </p:cTn>
                                        <p:tgtEl>
                                          <p:spTgt spid="53"/>
                                        </p:tgtEl>
                                        <p:attrNameLst>
                                          <p:attrName>style.visibility</p:attrName>
                                        </p:attrNameLst>
                                      </p:cBhvr>
                                      <p:to>
                                        <p:strVal val="visible"/>
                                      </p:to>
                                    </p:set>
                                    <p:anim calcmode="lin" valueType="num">
                                      <p:cBhvr>
                                        <p:cTn id="216" dur="500" fill="hold"/>
                                        <p:tgtEl>
                                          <p:spTgt spid="53"/>
                                        </p:tgtEl>
                                        <p:attrNameLst>
                                          <p:attrName>ppt_w</p:attrName>
                                        </p:attrNameLst>
                                      </p:cBhvr>
                                      <p:tavLst>
                                        <p:tav tm="0">
                                          <p:val>
                                            <p:fltVal val="0"/>
                                          </p:val>
                                        </p:tav>
                                        <p:tav tm="100000">
                                          <p:val>
                                            <p:strVal val="#ppt_w"/>
                                          </p:val>
                                        </p:tav>
                                      </p:tavLst>
                                    </p:anim>
                                    <p:anim calcmode="lin" valueType="num">
                                      <p:cBhvr>
                                        <p:cTn id="217" dur="500" fill="hold"/>
                                        <p:tgtEl>
                                          <p:spTgt spid="53"/>
                                        </p:tgtEl>
                                        <p:attrNameLst>
                                          <p:attrName>ppt_h</p:attrName>
                                        </p:attrNameLst>
                                      </p:cBhvr>
                                      <p:tavLst>
                                        <p:tav tm="0">
                                          <p:val>
                                            <p:fltVal val="0"/>
                                          </p:val>
                                        </p:tav>
                                        <p:tav tm="100000">
                                          <p:val>
                                            <p:strVal val="#ppt_h"/>
                                          </p:val>
                                        </p:tav>
                                      </p:tavLst>
                                    </p:anim>
                                    <p:animEffect transition="in" filter="fade">
                                      <p:cBhvr>
                                        <p:cTn id="218" dur="500"/>
                                        <p:tgtEl>
                                          <p:spTgt spid="53"/>
                                        </p:tgtEl>
                                      </p:cBhvr>
                                    </p:animEffect>
                                  </p:childTnLst>
                                </p:cTn>
                              </p:par>
                              <p:par>
                                <p:cTn id="219" presetID="53" presetClass="entr" presetSubtype="16" fill="hold" grpId="0" nodeType="withEffect">
                                  <p:stCondLst>
                                    <p:cond delay="0"/>
                                  </p:stCondLst>
                                  <p:childTnLst>
                                    <p:set>
                                      <p:cBhvr>
                                        <p:cTn id="220" dur="1" fill="hold">
                                          <p:stCondLst>
                                            <p:cond delay="0"/>
                                          </p:stCondLst>
                                        </p:cTn>
                                        <p:tgtEl>
                                          <p:spTgt spid="52"/>
                                        </p:tgtEl>
                                        <p:attrNameLst>
                                          <p:attrName>style.visibility</p:attrName>
                                        </p:attrNameLst>
                                      </p:cBhvr>
                                      <p:to>
                                        <p:strVal val="visible"/>
                                      </p:to>
                                    </p:set>
                                    <p:anim calcmode="lin" valueType="num">
                                      <p:cBhvr>
                                        <p:cTn id="221" dur="500" fill="hold"/>
                                        <p:tgtEl>
                                          <p:spTgt spid="52"/>
                                        </p:tgtEl>
                                        <p:attrNameLst>
                                          <p:attrName>ppt_w</p:attrName>
                                        </p:attrNameLst>
                                      </p:cBhvr>
                                      <p:tavLst>
                                        <p:tav tm="0">
                                          <p:val>
                                            <p:fltVal val="0"/>
                                          </p:val>
                                        </p:tav>
                                        <p:tav tm="100000">
                                          <p:val>
                                            <p:strVal val="#ppt_w"/>
                                          </p:val>
                                        </p:tav>
                                      </p:tavLst>
                                    </p:anim>
                                    <p:anim calcmode="lin" valueType="num">
                                      <p:cBhvr>
                                        <p:cTn id="222" dur="500" fill="hold"/>
                                        <p:tgtEl>
                                          <p:spTgt spid="52"/>
                                        </p:tgtEl>
                                        <p:attrNameLst>
                                          <p:attrName>ppt_h</p:attrName>
                                        </p:attrNameLst>
                                      </p:cBhvr>
                                      <p:tavLst>
                                        <p:tav tm="0">
                                          <p:val>
                                            <p:fltVal val="0"/>
                                          </p:val>
                                        </p:tav>
                                        <p:tav tm="100000">
                                          <p:val>
                                            <p:strVal val="#ppt_h"/>
                                          </p:val>
                                        </p:tav>
                                      </p:tavLst>
                                    </p:anim>
                                    <p:animEffect transition="in" filter="fade">
                                      <p:cBhvr>
                                        <p:cTn id="223" dur="500"/>
                                        <p:tgtEl>
                                          <p:spTgt spid="52"/>
                                        </p:tgtEl>
                                      </p:cBhvr>
                                    </p:animEffect>
                                  </p:childTnLst>
                                </p:cTn>
                              </p:par>
                              <p:par>
                                <p:cTn id="224" presetID="53" presetClass="entr" presetSubtype="16" fill="hold" nodeType="withEffect">
                                  <p:stCondLst>
                                    <p:cond delay="0"/>
                                  </p:stCondLst>
                                  <p:childTnLst>
                                    <p:set>
                                      <p:cBhvr>
                                        <p:cTn id="225" dur="1" fill="hold">
                                          <p:stCondLst>
                                            <p:cond delay="0"/>
                                          </p:stCondLst>
                                        </p:cTn>
                                        <p:tgtEl>
                                          <p:spTgt spid="9"/>
                                        </p:tgtEl>
                                        <p:attrNameLst>
                                          <p:attrName>style.visibility</p:attrName>
                                        </p:attrNameLst>
                                      </p:cBhvr>
                                      <p:to>
                                        <p:strVal val="visible"/>
                                      </p:to>
                                    </p:set>
                                    <p:anim calcmode="lin" valueType="num">
                                      <p:cBhvr>
                                        <p:cTn id="226" dur="500" fill="hold"/>
                                        <p:tgtEl>
                                          <p:spTgt spid="9"/>
                                        </p:tgtEl>
                                        <p:attrNameLst>
                                          <p:attrName>ppt_w</p:attrName>
                                        </p:attrNameLst>
                                      </p:cBhvr>
                                      <p:tavLst>
                                        <p:tav tm="0">
                                          <p:val>
                                            <p:fltVal val="0"/>
                                          </p:val>
                                        </p:tav>
                                        <p:tav tm="100000">
                                          <p:val>
                                            <p:strVal val="#ppt_w"/>
                                          </p:val>
                                        </p:tav>
                                      </p:tavLst>
                                    </p:anim>
                                    <p:anim calcmode="lin" valueType="num">
                                      <p:cBhvr>
                                        <p:cTn id="227" dur="500" fill="hold"/>
                                        <p:tgtEl>
                                          <p:spTgt spid="9"/>
                                        </p:tgtEl>
                                        <p:attrNameLst>
                                          <p:attrName>ppt_h</p:attrName>
                                        </p:attrNameLst>
                                      </p:cBhvr>
                                      <p:tavLst>
                                        <p:tav tm="0">
                                          <p:val>
                                            <p:fltVal val="0"/>
                                          </p:val>
                                        </p:tav>
                                        <p:tav tm="100000">
                                          <p:val>
                                            <p:strVal val="#ppt_h"/>
                                          </p:val>
                                        </p:tav>
                                      </p:tavLst>
                                    </p:anim>
                                    <p:animEffect transition="in" filter="fade">
                                      <p:cBhvr>
                                        <p:cTn id="228" dur="500"/>
                                        <p:tgtEl>
                                          <p:spTgt spid="9"/>
                                        </p:tgtEl>
                                      </p:cBhvr>
                                    </p:animEffect>
                                  </p:childTnLst>
                                </p:cTn>
                              </p:par>
                              <p:par>
                                <p:cTn id="229" presetID="53" presetClass="entr" presetSubtype="16" fill="hold" grpId="0" nodeType="withEffect">
                                  <p:stCondLst>
                                    <p:cond delay="0"/>
                                  </p:stCondLst>
                                  <p:childTnLst>
                                    <p:set>
                                      <p:cBhvr>
                                        <p:cTn id="230" dur="1" fill="hold">
                                          <p:stCondLst>
                                            <p:cond delay="0"/>
                                          </p:stCondLst>
                                        </p:cTn>
                                        <p:tgtEl>
                                          <p:spTgt spid="54"/>
                                        </p:tgtEl>
                                        <p:attrNameLst>
                                          <p:attrName>style.visibility</p:attrName>
                                        </p:attrNameLst>
                                      </p:cBhvr>
                                      <p:to>
                                        <p:strVal val="visible"/>
                                      </p:to>
                                    </p:set>
                                    <p:anim calcmode="lin" valueType="num">
                                      <p:cBhvr>
                                        <p:cTn id="231" dur="500" fill="hold"/>
                                        <p:tgtEl>
                                          <p:spTgt spid="54"/>
                                        </p:tgtEl>
                                        <p:attrNameLst>
                                          <p:attrName>ppt_w</p:attrName>
                                        </p:attrNameLst>
                                      </p:cBhvr>
                                      <p:tavLst>
                                        <p:tav tm="0">
                                          <p:val>
                                            <p:fltVal val="0"/>
                                          </p:val>
                                        </p:tav>
                                        <p:tav tm="100000">
                                          <p:val>
                                            <p:strVal val="#ppt_w"/>
                                          </p:val>
                                        </p:tav>
                                      </p:tavLst>
                                    </p:anim>
                                    <p:anim calcmode="lin" valueType="num">
                                      <p:cBhvr>
                                        <p:cTn id="232" dur="500" fill="hold"/>
                                        <p:tgtEl>
                                          <p:spTgt spid="54"/>
                                        </p:tgtEl>
                                        <p:attrNameLst>
                                          <p:attrName>ppt_h</p:attrName>
                                        </p:attrNameLst>
                                      </p:cBhvr>
                                      <p:tavLst>
                                        <p:tav tm="0">
                                          <p:val>
                                            <p:fltVal val="0"/>
                                          </p:val>
                                        </p:tav>
                                        <p:tav tm="100000">
                                          <p:val>
                                            <p:strVal val="#ppt_h"/>
                                          </p:val>
                                        </p:tav>
                                      </p:tavLst>
                                    </p:anim>
                                    <p:animEffect transition="in" filter="fade">
                                      <p:cBhvr>
                                        <p:cTn id="233" dur="500"/>
                                        <p:tgtEl>
                                          <p:spTgt spid="54"/>
                                        </p:tgtEl>
                                      </p:cBhvr>
                                    </p:animEffect>
                                  </p:childTnLst>
                                </p:cTn>
                              </p:par>
                            </p:childTnLst>
                          </p:cTn>
                        </p:par>
                        <p:par>
                          <p:cTn id="234" fill="hold">
                            <p:stCondLst>
                              <p:cond delay="8000"/>
                            </p:stCondLst>
                            <p:childTnLst>
                              <p:par>
                                <p:cTn id="235" presetID="53" presetClass="entr" presetSubtype="16" fill="hold" grpId="0" nodeType="afterEffect">
                                  <p:stCondLst>
                                    <p:cond delay="0"/>
                                  </p:stCondLst>
                                  <p:childTnLst>
                                    <p:set>
                                      <p:cBhvr>
                                        <p:cTn id="236" dur="1" fill="hold">
                                          <p:stCondLst>
                                            <p:cond delay="0"/>
                                          </p:stCondLst>
                                        </p:cTn>
                                        <p:tgtEl>
                                          <p:spTgt spid="56"/>
                                        </p:tgtEl>
                                        <p:attrNameLst>
                                          <p:attrName>style.visibility</p:attrName>
                                        </p:attrNameLst>
                                      </p:cBhvr>
                                      <p:to>
                                        <p:strVal val="visible"/>
                                      </p:to>
                                    </p:set>
                                    <p:anim calcmode="lin" valueType="num">
                                      <p:cBhvr>
                                        <p:cTn id="237" dur="500" fill="hold"/>
                                        <p:tgtEl>
                                          <p:spTgt spid="56"/>
                                        </p:tgtEl>
                                        <p:attrNameLst>
                                          <p:attrName>ppt_w</p:attrName>
                                        </p:attrNameLst>
                                      </p:cBhvr>
                                      <p:tavLst>
                                        <p:tav tm="0">
                                          <p:val>
                                            <p:fltVal val="0"/>
                                          </p:val>
                                        </p:tav>
                                        <p:tav tm="100000">
                                          <p:val>
                                            <p:strVal val="#ppt_w"/>
                                          </p:val>
                                        </p:tav>
                                      </p:tavLst>
                                    </p:anim>
                                    <p:anim calcmode="lin" valueType="num">
                                      <p:cBhvr>
                                        <p:cTn id="238" dur="500" fill="hold"/>
                                        <p:tgtEl>
                                          <p:spTgt spid="56"/>
                                        </p:tgtEl>
                                        <p:attrNameLst>
                                          <p:attrName>ppt_h</p:attrName>
                                        </p:attrNameLst>
                                      </p:cBhvr>
                                      <p:tavLst>
                                        <p:tav tm="0">
                                          <p:val>
                                            <p:fltVal val="0"/>
                                          </p:val>
                                        </p:tav>
                                        <p:tav tm="100000">
                                          <p:val>
                                            <p:strVal val="#ppt_h"/>
                                          </p:val>
                                        </p:tav>
                                      </p:tavLst>
                                    </p:anim>
                                    <p:animEffect transition="in" filter="fade">
                                      <p:cBhvr>
                                        <p:cTn id="239" dur="500"/>
                                        <p:tgtEl>
                                          <p:spTgt spid="56"/>
                                        </p:tgtEl>
                                      </p:cBhvr>
                                    </p:animEffect>
                                  </p:childTnLst>
                                </p:cTn>
                              </p:par>
                              <p:par>
                                <p:cTn id="240" presetID="53" presetClass="entr" presetSubtype="16" fill="hold" grpId="0" nodeType="withEffect">
                                  <p:stCondLst>
                                    <p:cond delay="0"/>
                                  </p:stCondLst>
                                  <p:childTnLst>
                                    <p:set>
                                      <p:cBhvr>
                                        <p:cTn id="241" dur="1" fill="hold">
                                          <p:stCondLst>
                                            <p:cond delay="0"/>
                                          </p:stCondLst>
                                        </p:cTn>
                                        <p:tgtEl>
                                          <p:spTgt spid="55"/>
                                        </p:tgtEl>
                                        <p:attrNameLst>
                                          <p:attrName>style.visibility</p:attrName>
                                        </p:attrNameLst>
                                      </p:cBhvr>
                                      <p:to>
                                        <p:strVal val="visible"/>
                                      </p:to>
                                    </p:set>
                                    <p:anim calcmode="lin" valueType="num">
                                      <p:cBhvr>
                                        <p:cTn id="242" dur="500" fill="hold"/>
                                        <p:tgtEl>
                                          <p:spTgt spid="55"/>
                                        </p:tgtEl>
                                        <p:attrNameLst>
                                          <p:attrName>ppt_w</p:attrName>
                                        </p:attrNameLst>
                                      </p:cBhvr>
                                      <p:tavLst>
                                        <p:tav tm="0">
                                          <p:val>
                                            <p:fltVal val="0"/>
                                          </p:val>
                                        </p:tav>
                                        <p:tav tm="100000">
                                          <p:val>
                                            <p:strVal val="#ppt_w"/>
                                          </p:val>
                                        </p:tav>
                                      </p:tavLst>
                                    </p:anim>
                                    <p:anim calcmode="lin" valueType="num">
                                      <p:cBhvr>
                                        <p:cTn id="243" dur="500" fill="hold"/>
                                        <p:tgtEl>
                                          <p:spTgt spid="55"/>
                                        </p:tgtEl>
                                        <p:attrNameLst>
                                          <p:attrName>ppt_h</p:attrName>
                                        </p:attrNameLst>
                                      </p:cBhvr>
                                      <p:tavLst>
                                        <p:tav tm="0">
                                          <p:val>
                                            <p:fltVal val="0"/>
                                          </p:val>
                                        </p:tav>
                                        <p:tav tm="100000">
                                          <p:val>
                                            <p:strVal val="#ppt_h"/>
                                          </p:val>
                                        </p:tav>
                                      </p:tavLst>
                                    </p:anim>
                                    <p:animEffect transition="in" filter="fade">
                                      <p:cBhvr>
                                        <p:cTn id="244" dur="500"/>
                                        <p:tgtEl>
                                          <p:spTgt spid="55"/>
                                        </p:tgtEl>
                                      </p:cBhvr>
                                    </p:animEffect>
                                  </p:childTnLst>
                                </p:cTn>
                              </p:par>
                              <p:par>
                                <p:cTn id="245" presetID="53" presetClass="entr" presetSubtype="16" fill="hold" nodeType="withEffect">
                                  <p:stCondLst>
                                    <p:cond delay="0"/>
                                  </p:stCondLst>
                                  <p:childTnLst>
                                    <p:set>
                                      <p:cBhvr>
                                        <p:cTn id="246" dur="1" fill="hold">
                                          <p:stCondLst>
                                            <p:cond delay="0"/>
                                          </p:stCondLst>
                                        </p:cTn>
                                        <p:tgtEl>
                                          <p:spTgt spid="7"/>
                                        </p:tgtEl>
                                        <p:attrNameLst>
                                          <p:attrName>style.visibility</p:attrName>
                                        </p:attrNameLst>
                                      </p:cBhvr>
                                      <p:to>
                                        <p:strVal val="visible"/>
                                      </p:to>
                                    </p:set>
                                    <p:anim calcmode="lin" valueType="num">
                                      <p:cBhvr>
                                        <p:cTn id="247" dur="500" fill="hold"/>
                                        <p:tgtEl>
                                          <p:spTgt spid="7"/>
                                        </p:tgtEl>
                                        <p:attrNameLst>
                                          <p:attrName>ppt_w</p:attrName>
                                        </p:attrNameLst>
                                      </p:cBhvr>
                                      <p:tavLst>
                                        <p:tav tm="0">
                                          <p:val>
                                            <p:fltVal val="0"/>
                                          </p:val>
                                        </p:tav>
                                        <p:tav tm="100000">
                                          <p:val>
                                            <p:strVal val="#ppt_w"/>
                                          </p:val>
                                        </p:tav>
                                      </p:tavLst>
                                    </p:anim>
                                    <p:anim calcmode="lin" valueType="num">
                                      <p:cBhvr>
                                        <p:cTn id="248" dur="500" fill="hold"/>
                                        <p:tgtEl>
                                          <p:spTgt spid="7"/>
                                        </p:tgtEl>
                                        <p:attrNameLst>
                                          <p:attrName>ppt_h</p:attrName>
                                        </p:attrNameLst>
                                      </p:cBhvr>
                                      <p:tavLst>
                                        <p:tav tm="0">
                                          <p:val>
                                            <p:fltVal val="0"/>
                                          </p:val>
                                        </p:tav>
                                        <p:tav tm="100000">
                                          <p:val>
                                            <p:strVal val="#ppt_h"/>
                                          </p:val>
                                        </p:tav>
                                      </p:tavLst>
                                    </p:anim>
                                    <p:animEffect transition="in" filter="fade">
                                      <p:cBhvr>
                                        <p:cTn id="249" dur="500"/>
                                        <p:tgtEl>
                                          <p:spTgt spid="7"/>
                                        </p:tgtEl>
                                      </p:cBhvr>
                                    </p:animEffect>
                                  </p:childTnLst>
                                </p:cTn>
                              </p:par>
                              <p:par>
                                <p:cTn id="250" presetID="53" presetClass="entr" presetSubtype="16" fill="hold" grpId="0" nodeType="withEffect">
                                  <p:stCondLst>
                                    <p:cond delay="0"/>
                                  </p:stCondLst>
                                  <p:childTnLst>
                                    <p:set>
                                      <p:cBhvr>
                                        <p:cTn id="251" dur="1" fill="hold">
                                          <p:stCondLst>
                                            <p:cond delay="0"/>
                                          </p:stCondLst>
                                        </p:cTn>
                                        <p:tgtEl>
                                          <p:spTgt spid="57"/>
                                        </p:tgtEl>
                                        <p:attrNameLst>
                                          <p:attrName>style.visibility</p:attrName>
                                        </p:attrNameLst>
                                      </p:cBhvr>
                                      <p:to>
                                        <p:strVal val="visible"/>
                                      </p:to>
                                    </p:set>
                                    <p:anim calcmode="lin" valueType="num">
                                      <p:cBhvr>
                                        <p:cTn id="252" dur="500" fill="hold"/>
                                        <p:tgtEl>
                                          <p:spTgt spid="57"/>
                                        </p:tgtEl>
                                        <p:attrNameLst>
                                          <p:attrName>ppt_w</p:attrName>
                                        </p:attrNameLst>
                                      </p:cBhvr>
                                      <p:tavLst>
                                        <p:tav tm="0">
                                          <p:val>
                                            <p:fltVal val="0"/>
                                          </p:val>
                                        </p:tav>
                                        <p:tav tm="100000">
                                          <p:val>
                                            <p:strVal val="#ppt_w"/>
                                          </p:val>
                                        </p:tav>
                                      </p:tavLst>
                                    </p:anim>
                                    <p:anim calcmode="lin" valueType="num">
                                      <p:cBhvr>
                                        <p:cTn id="253" dur="500" fill="hold"/>
                                        <p:tgtEl>
                                          <p:spTgt spid="57"/>
                                        </p:tgtEl>
                                        <p:attrNameLst>
                                          <p:attrName>ppt_h</p:attrName>
                                        </p:attrNameLst>
                                      </p:cBhvr>
                                      <p:tavLst>
                                        <p:tav tm="0">
                                          <p:val>
                                            <p:fltVal val="0"/>
                                          </p:val>
                                        </p:tav>
                                        <p:tav tm="100000">
                                          <p:val>
                                            <p:strVal val="#ppt_h"/>
                                          </p:val>
                                        </p:tav>
                                      </p:tavLst>
                                    </p:anim>
                                    <p:animEffect transition="in" filter="fade">
                                      <p:cBhvr>
                                        <p:cTn id="254" dur="500"/>
                                        <p:tgtEl>
                                          <p:spTgt spid="57"/>
                                        </p:tgtEl>
                                      </p:cBhvr>
                                    </p:animEffect>
                                  </p:childTnLst>
                                </p:cTn>
                              </p:par>
                            </p:childTnLst>
                          </p:cTn>
                        </p:par>
                        <p:par>
                          <p:cTn id="255" fill="hold">
                            <p:stCondLst>
                              <p:cond delay="8500"/>
                            </p:stCondLst>
                            <p:childTnLst>
                              <p:par>
                                <p:cTn id="256" presetID="53" presetClass="entr" presetSubtype="16" fill="hold" grpId="0" nodeType="afterEffect">
                                  <p:stCondLst>
                                    <p:cond delay="0"/>
                                  </p:stCondLst>
                                  <p:childTnLst>
                                    <p:set>
                                      <p:cBhvr>
                                        <p:cTn id="257" dur="1" fill="hold">
                                          <p:stCondLst>
                                            <p:cond delay="0"/>
                                          </p:stCondLst>
                                        </p:cTn>
                                        <p:tgtEl>
                                          <p:spTgt spid="31"/>
                                        </p:tgtEl>
                                        <p:attrNameLst>
                                          <p:attrName>style.visibility</p:attrName>
                                        </p:attrNameLst>
                                      </p:cBhvr>
                                      <p:to>
                                        <p:strVal val="visible"/>
                                      </p:to>
                                    </p:set>
                                    <p:anim calcmode="lin" valueType="num">
                                      <p:cBhvr>
                                        <p:cTn id="258" dur="500" fill="hold"/>
                                        <p:tgtEl>
                                          <p:spTgt spid="31"/>
                                        </p:tgtEl>
                                        <p:attrNameLst>
                                          <p:attrName>ppt_w</p:attrName>
                                        </p:attrNameLst>
                                      </p:cBhvr>
                                      <p:tavLst>
                                        <p:tav tm="0">
                                          <p:val>
                                            <p:fltVal val="0"/>
                                          </p:val>
                                        </p:tav>
                                        <p:tav tm="100000">
                                          <p:val>
                                            <p:strVal val="#ppt_w"/>
                                          </p:val>
                                        </p:tav>
                                      </p:tavLst>
                                    </p:anim>
                                    <p:anim calcmode="lin" valueType="num">
                                      <p:cBhvr>
                                        <p:cTn id="259" dur="500" fill="hold"/>
                                        <p:tgtEl>
                                          <p:spTgt spid="31"/>
                                        </p:tgtEl>
                                        <p:attrNameLst>
                                          <p:attrName>ppt_h</p:attrName>
                                        </p:attrNameLst>
                                      </p:cBhvr>
                                      <p:tavLst>
                                        <p:tav tm="0">
                                          <p:val>
                                            <p:fltVal val="0"/>
                                          </p:val>
                                        </p:tav>
                                        <p:tav tm="100000">
                                          <p:val>
                                            <p:strVal val="#ppt_h"/>
                                          </p:val>
                                        </p:tav>
                                      </p:tavLst>
                                    </p:anim>
                                    <p:animEffect transition="in" filter="fade">
                                      <p:cBhvr>
                                        <p:cTn id="260" dur="500"/>
                                        <p:tgtEl>
                                          <p:spTgt spid="31"/>
                                        </p:tgtEl>
                                      </p:cBhvr>
                                    </p:animEffect>
                                  </p:childTnLst>
                                </p:cTn>
                              </p:par>
                              <p:par>
                                <p:cTn id="261" presetID="53" presetClass="entr" presetSubtype="16" fill="hold" grpId="0" nodeType="withEffect">
                                  <p:stCondLst>
                                    <p:cond delay="0"/>
                                  </p:stCondLst>
                                  <p:childTnLst>
                                    <p:set>
                                      <p:cBhvr>
                                        <p:cTn id="262" dur="1" fill="hold">
                                          <p:stCondLst>
                                            <p:cond delay="0"/>
                                          </p:stCondLst>
                                        </p:cTn>
                                        <p:tgtEl>
                                          <p:spTgt spid="30"/>
                                        </p:tgtEl>
                                        <p:attrNameLst>
                                          <p:attrName>style.visibility</p:attrName>
                                        </p:attrNameLst>
                                      </p:cBhvr>
                                      <p:to>
                                        <p:strVal val="visible"/>
                                      </p:to>
                                    </p:set>
                                    <p:anim calcmode="lin" valueType="num">
                                      <p:cBhvr>
                                        <p:cTn id="263" dur="500" fill="hold"/>
                                        <p:tgtEl>
                                          <p:spTgt spid="30"/>
                                        </p:tgtEl>
                                        <p:attrNameLst>
                                          <p:attrName>ppt_w</p:attrName>
                                        </p:attrNameLst>
                                      </p:cBhvr>
                                      <p:tavLst>
                                        <p:tav tm="0">
                                          <p:val>
                                            <p:fltVal val="0"/>
                                          </p:val>
                                        </p:tav>
                                        <p:tav tm="100000">
                                          <p:val>
                                            <p:strVal val="#ppt_w"/>
                                          </p:val>
                                        </p:tav>
                                      </p:tavLst>
                                    </p:anim>
                                    <p:anim calcmode="lin" valueType="num">
                                      <p:cBhvr>
                                        <p:cTn id="264" dur="500" fill="hold"/>
                                        <p:tgtEl>
                                          <p:spTgt spid="30"/>
                                        </p:tgtEl>
                                        <p:attrNameLst>
                                          <p:attrName>ppt_h</p:attrName>
                                        </p:attrNameLst>
                                      </p:cBhvr>
                                      <p:tavLst>
                                        <p:tav tm="0">
                                          <p:val>
                                            <p:fltVal val="0"/>
                                          </p:val>
                                        </p:tav>
                                        <p:tav tm="100000">
                                          <p:val>
                                            <p:strVal val="#ppt_h"/>
                                          </p:val>
                                        </p:tav>
                                      </p:tavLst>
                                    </p:anim>
                                    <p:animEffect transition="in" filter="fade">
                                      <p:cBhvr>
                                        <p:cTn id="265" dur="500"/>
                                        <p:tgtEl>
                                          <p:spTgt spid="30"/>
                                        </p:tgtEl>
                                      </p:cBhvr>
                                    </p:animEffect>
                                  </p:childTnLst>
                                </p:cTn>
                              </p:par>
                              <p:par>
                                <p:cTn id="266" presetID="53" presetClass="entr" presetSubtype="16" fill="hold" nodeType="withEffect">
                                  <p:stCondLst>
                                    <p:cond delay="0"/>
                                  </p:stCondLst>
                                  <p:childTnLst>
                                    <p:set>
                                      <p:cBhvr>
                                        <p:cTn id="267" dur="1" fill="hold">
                                          <p:stCondLst>
                                            <p:cond delay="0"/>
                                          </p:stCondLst>
                                        </p:cTn>
                                        <p:tgtEl>
                                          <p:spTgt spid="8"/>
                                        </p:tgtEl>
                                        <p:attrNameLst>
                                          <p:attrName>style.visibility</p:attrName>
                                        </p:attrNameLst>
                                      </p:cBhvr>
                                      <p:to>
                                        <p:strVal val="visible"/>
                                      </p:to>
                                    </p:set>
                                    <p:anim calcmode="lin" valueType="num">
                                      <p:cBhvr>
                                        <p:cTn id="268" dur="500" fill="hold"/>
                                        <p:tgtEl>
                                          <p:spTgt spid="8"/>
                                        </p:tgtEl>
                                        <p:attrNameLst>
                                          <p:attrName>ppt_w</p:attrName>
                                        </p:attrNameLst>
                                      </p:cBhvr>
                                      <p:tavLst>
                                        <p:tav tm="0">
                                          <p:val>
                                            <p:fltVal val="0"/>
                                          </p:val>
                                        </p:tav>
                                        <p:tav tm="100000">
                                          <p:val>
                                            <p:strVal val="#ppt_w"/>
                                          </p:val>
                                        </p:tav>
                                      </p:tavLst>
                                    </p:anim>
                                    <p:anim calcmode="lin" valueType="num">
                                      <p:cBhvr>
                                        <p:cTn id="269" dur="500" fill="hold"/>
                                        <p:tgtEl>
                                          <p:spTgt spid="8"/>
                                        </p:tgtEl>
                                        <p:attrNameLst>
                                          <p:attrName>ppt_h</p:attrName>
                                        </p:attrNameLst>
                                      </p:cBhvr>
                                      <p:tavLst>
                                        <p:tav tm="0">
                                          <p:val>
                                            <p:fltVal val="0"/>
                                          </p:val>
                                        </p:tav>
                                        <p:tav tm="100000">
                                          <p:val>
                                            <p:strVal val="#ppt_h"/>
                                          </p:val>
                                        </p:tav>
                                      </p:tavLst>
                                    </p:anim>
                                    <p:animEffect transition="in" filter="fade">
                                      <p:cBhvr>
                                        <p:cTn id="270" dur="500"/>
                                        <p:tgtEl>
                                          <p:spTgt spid="8"/>
                                        </p:tgtEl>
                                      </p:cBhvr>
                                    </p:animEffect>
                                  </p:childTnLst>
                                </p:cTn>
                              </p:par>
                              <p:par>
                                <p:cTn id="271" presetID="53" presetClass="entr" presetSubtype="16" fill="hold" grpId="0" nodeType="withEffect">
                                  <p:stCondLst>
                                    <p:cond delay="0"/>
                                  </p:stCondLst>
                                  <p:childTnLst>
                                    <p:set>
                                      <p:cBhvr>
                                        <p:cTn id="272" dur="1" fill="hold">
                                          <p:stCondLst>
                                            <p:cond delay="0"/>
                                          </p:stCondLst>
                                        </p:cTn>
                                        <p:tgtEl>
                                          <p:spTgt spid="58"/>
                                        </p:tgtEl>
                                        <p:attrNameLst>
                                          <p:attrName>style.visibility</p:attrName>
                                        </p:attrNameLst>
                                      </p:cBhvr>
                                      <p:to>
                                        <p:strVal val="visible"/>
                                      </p:to>
                                    </p:set>
                                    <p:anim calcmode="lin" valueType="num">
                                      <p:cBhvr>
                                        <p:cTn id="273" dur="500" fill="hold"/>
                                        <p:tgtEl>
                                          <p:spTgt spid="58"/>
                                        </p:tgtEl>
                                        <p:attrNameLst>
                                          <p:attrName>ppt_w</p:attrName>
                                        </p:attrNameLst>
                                      </p:cBhvr>
                                      <p:tavLst>
                                        <p:tav tm="0">
                                          <p:val>
                                            <p:fltVal val="0"/>
                                          </p:val>
                                        </p:tav>
                                        <p:tav tm="100000">
                                          <p:val>
                                            <p:strVal val="#ppt_w"/>
                                          </p:val>
                                        </p:tav>
                                      </p:tavLst>
                                    </p:anim>
                                    <p:anim calcmode="lin" valueType="num">
                                      <p:cBhvr>
                                        <p:cTn id="274" dur="500" fill="hold"/>
                                        <p:tgtEl>
                                          <p:spTgt spid="58"/>
                                        </p:tgtEl>
                                        <p:attrNameLst>
                                          <p:attrName>ppt_h</p:attrName>
                                        </p:attrNameLst>
                                      </p:cBhvr>
                                      <p:tavLst>
                                        <p:tav tm="0">
                                          <p:val>
                                            <p:fltVal val="0"/>
                                          </p:val>
                                        </p:tav>
                                        <p:tav tm="100000">
                                          <p:val>
                                            <p:strVal val="#ppt_h"/>
                                          </p:val>
                                        </p:tav>
                                      </p:tavLst>
                                    </p:anim>
                                    <p:animEffect transition="in" filter="fade">
                                      <p:cBhvr>
                                        <p:cTn id="275"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p:bldP spid="22" grpId="0"/>
      <p:bldP spid="24" grpId="0"/>
      <p:bldP spid="25" grpId="0" animBg="1"/>
      <p:bldP spid="26" grpId="0" animBg="1"/>
      <p:bldP spid="27" grpId="0"/>
      <p:bldP spid="28" grpId="0" animBg="1"/>
      <p:bldP spid="29" grpId="0" animBg="1"/>
      <p:bldP spid="30" grpId="0" animBg="1"/>
      <p:bldP spid="31" grpId="0" animBg="1"/>
      <p:bldP spid="32" grpId="0"/>
      <p:bldP spid="33" grpId="0" animBg="1"/>
      <p:bldP spid="34" grpId="0" animBg="1"/>
      <p:bldP spid="35" grpId="0"/>
      <p:bldP spid="36" grpId="0"/>
      <p:bldP spid="38" grpId="0" animBg="1"/>
      <p:bldP spid="39" grpId="0" animBg="1"/>
      <p:bldP spid="40" grpId="0"/>
      <p:bldP spid="41" grpId="0" animBg="1"/>
      <p:bldP spid="42" grpId="0" animBg="1"/>
      <p:bldP spid="44" grpId="0"/>
      <p:bldP spid="45" grpId="0" animBg="1"/>
      <p:bldP spid="46" grpId="0" animBg="1"/>
      <p:bldP spid="52" grpId="0" animBg="1"/>
      <p:bldP spid="53" grpId="0" animBg="1"/>
      <p:bldP spid="54" grpId="0"/>
      <p:bldP spid="55" grpId="0" animBg="1"/>
      <p:bldP spid="56" grpId="0" animBg="1"/>
      <p:bldP spid="57" grpId="0"/>
      <p:bldP spid="58" grpId="0"/>
      <p:bldP spid="60" grpId="0"/>
      <p:bldP spid="6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5461219" y="2931572"/>
            <a:ext cx="6195273" cy="1200329"/>
          </a:xfrm>
          <a:prstGeom prst="rect">
            <a:avLst/>
          </a:prstGeom>
          <a:solidFill>
            <a:schemeClr val="tx2">
              <a:lumMod val="75000"/>
            </a:schemeClr>
          </a:solidFill>
        </p:spPr>
        <p:txBody>
          <a:bodyPr wrap="square">
            <a:spAutoFit/>
          </a:bodyPr>
          <a:lstStyle/>
          <a:p>
            <a:r>
              <a:rPr lang="en-GB" altLang="ko-KR" sz="3600" dirty="0">
                <a:solidFill>
                  <a:schemeClr val="bg1"/>
                </a:solidFill>
                <a:cs typeface="Arial" pitchFamily="34" charset="0"/>
              </a:rPr>
              <a:t>DASAR PENYUSUNAN KEBUTUHAN ANGGARAN</a:t>
            </a: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 name="Gambar 2">
            <a:extLst>
              <a:ext uri="{FF2B5EF4-FFF2-40B4-BE49-F238E27FC236}">
                <a16:creationId xmlns:a16="http://schemas.microsoft.com/office/drawing/2014/main" id="{6E50CB3B-CA72-49DF-8ADD-581B04B1BB0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390313"/>
          </a:xfrm>
          <a:prstGeom prst="rect">
            <a:avLst/>
          </a:prstGeom>
        </p:spPr>
      </p:pic>
      <p:sp>
        <p:nvSpPr>
          <p:cNvPr id="45" name="TextBox 24">
            <a:extLst>
              <a:ext uri="{FF2B5EF4-FFF2-40B4-BE49-F238E27FC236}">
                <a16:creationId xmlns:a16="http://schemas.microsoft.com/office/drawing/2014/main" id="{3F65A90B-27A5-4C41-B83A-3395FAC2D4F6}"/>
              </a:ext>
            </a:extLst>
          </p:cNvPr>
          <p:cNvSpPr txBox="1"/>
          <p:nvPr/>
        </p:nvSpPr>
        <p:spPr>
          <a:xfrm>
            <a:off x="624120" y="813605"/>
            <a:ext cx="958096" cy="830997"/>
          </a:xfrm>
          <a:prstGeom prst="rect">
            <a:avLst/>
          </a:prstGeom>
          <a:noFill/>
        </p:spPr>
        <p:txBody>
          <a:bodyPr wrap="square" lIns="108000" rIns="108000" rtlCol="0">
            <a:spAutoFit/>
          </a:bodyPr>
          <a:lstStyle/>
          <a:p>
            <a:pPr algn="ctr"/>
            <a:r>
              <a:rPr lang="en-US" altLang="ko-KR" sz="4800" b="1" dirty="0">
                <a:solidFill>
                  <a:schemeClr val="accent1"/>
                </a:solidFill>
                <a:cs typeface="Arial" pitchFamily="34" charset="0"/>
              </a:rPr>
              <a:t>02</a:t>
            </a:r>
            <a:endParaRPr lang="ko-KR" altLang="en-US" sz="4800" b="1" dirty="0">
              <a:solidFill>
                <a:schemeClr val="accent1"/>
              </a:solidFill>
              <a:cs typeface="Arial" pitchFamily="34" charset="0"/>
            </a:endParaRPr>
          </a:p>
        </p:txBody>
      </p:sp>
    </p:spTree>
    <p:extLst>
      <p:ext uri="{BB962C8B-B14F-4D97-AF65-F5344CB8AC3E}">
        <p14:creationId xmlns:p14="http://schemas.microsoft.com/office/powerpoint/2010/main" val="2521018894"/>
      </p:ext>
    </p:extLst>
  </p:cSld>
  <p:clrMapOvr>
    <a:masterClrMapping/>
  </p:clrMapOvr>
  <p:transition spd="slow">
    <p:push dir="u"/>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9B85F3A-0D98-4AE5-8CED-AA4A4CF82188}"/>
              </a:ext>
            </a:extLst>
          </p:cNvPr>
          <p:cNvSpPr>
            <a:spLocks noGrp="1"/>
          </p:cNvSpPr>
          <p:nvPr>
            <p:ph type="body" sz="quarter" idx="10"/>
          </p:nvPr>
        </p:nvSpPr>
        <p:spPr>
          <a:xfrm>
            <a:off x="155727" y="259243"/>
            <a:ext cx="11372291" cy="724247"/>
          </a:xfrm>
        </p:spPr>
        <p:txBody>
          <a:bodyPr/>
          <a:lstStyle/>
          <a:p>
            <a:r>
              <a:rPr lang="en-US" sz="3200" b="1" dirty="0">
                <a:latin typeface="Trebuchet MS" panose="020B0603020202020204" pitchFamily="34" charset="0"/>
              </a:rPr>
              <a:t>Dasar </a:t>
            </a:r>
            <a:r>
              <a:rPr lang="en-US" sz="3200" b="1" dirty="0" err="1">
                <a:latin typeface="Trebuchet MS" panose="020B0603020202020204" pitchFamily="34" charset="0"/>
              </a:rPr>
              <a:t>Penyusunan</a:t>
            </a:r>
            <a:r>
              <a:rPr lang="en-US" sz="3200" b="1" dirty="0">
                <a:latin typeface="Trebuchet MS" panose="020B0603020202020204" pitchFamily="34" charset="0"/>
              </a:rPr>
              <a:t> </a:t>
            </a:r>
            <a:r>
              <a:rPr lang="en-US" sz="3200" b="1" dirty="0" err="1">
                <a:latin typeface="Trebuchet MS" panose="020B0603020202020204" pitchFamily="34" charset="0"/>
              </a:rPr>
              <a:t>Kebutuhan</a:t>
            </a:r>
            <a:r>
              <a:rPr lang="en-US" sz="3200" b="1" dirty="0">
                <a:latin typeface="Trebuchet MS" panose="020B0603020202020204" pitchFamily="34" charset="0"/>
              </a:rPr>
              <a:t> </a:t>
            </a:r>
            <a:r>
              <a:rPr lang="en-US" sz="3200" b="1" dirty="0" err="1">
                <a:latin typeface="Trebuchet MS" panose="020B0603020202020204" pitchFamily="34" charset="0"/>
              </a:rPr>
              <a:t>Anggaran</a:t>
            </a:r>
            <a:endParaRPr lang="en-US" sz="3200" b="1" dirty="0">
              <a:latin typeface="Trebuchet MS" panose="020B0603020202020204" pitchFamily="34" charset="0"/>
            </a:endParaRPr>
          </a:p>
        </p:txBody>
      </p:sp>
      <p:grpSp>
        <p:nvGrpSpPr>
          <p:cNvPr id="20" name="Group 19">
            <a:extLst>
              <a:ext uri="{FF2B5EF4-FFF2-40B4-BE49-F238E27FC236}">
                <a16:creationId xmlns:a16="http://schemas.microsoft.com/office/drawing/2014/main" id="{0D676620-1A0F-4F5A-8B3E-6841E13FBCC9}"/>
              </a:ext>
            </a:extLst>
          </p:cNvPr>
          <p:cNvGrpSpPr/>
          <p:nvPr/>
        </p:nvGrpSpPr>
        <p:grpSpPr>
          <a:xfrm>
            <a:off x="1006558" y="1712847"/>
            <a:ext cx="9870180" cy="501173"/>
            <a:chOff x="1067463" y="3134655"/>
            <a:chExt cx="9084998" cy="501173"/>
          </a:xfrm>
        </p:grpSpPr>
        <p:sp>
          <p:nvSpPr>
            <p:cNvPr id="3" name="Arrow: Pentagon 2">
              <a:extLst>
                <a:ext uri="{FF2B5EF4-FFF2-40B4-BE49-F238E27FC236}">
                  <a16:creationId xmlns:a16="http://schemas.microsoft.com/office/drawing/2014/main" id="{B5E6D959-911E-4FD7-8EA2-0F29FDD3ECCA}"/>
                </a:ext>
              </a:extLst>
            </p:cNvPr>
            <p:cNvSpPr/>
            <p:nvPr/>
          </p:nvSpPr>
          <p:spPr>
            <a:xfrm>
              <a:off x="1067463" y="3145971"/>
              <a:ext cx="2194560" cy="489857"/>
            </a:xfrm>
            <a:prstGeom prst="homePlat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Trebuchet MS" panose="020B0603020202020204" pitchFamily="34" charset="0"/>
              </a:endParaRPr>
            </a:p>
          </p:txBody>
        </p:sp>
        <p:sp>
          <p:nvSpPr>
            <p:cNvPr id="4" name="Arrow: Chevron 3">
              <a:extLst>
                <a:ext uri="{FF2B5EF4-FFF2-40B4-BE49-F238E27FC236}">
                  <a16:creationId xmlns:a16="http://schemas.microsoft.com/office/drawing/2014/main" id="{0B361A8A-2B42-44FB-8791-2DDB8C1C1E15}"/>
                </a:ext>
              </a:extLst>
            </p:cNvPr>
            <p:cNvSpPr/>
            <p:nvPr/>
          </p:nvSpPr>
          <p:spPr>
            <a:xfrm>
              <a:off x="3364275" y="3145971"/>
              <a:ext cx="2194560" cy="489857"/>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1"/>
                </a:solidFill>
                <a:latin typeface="Trebuchet MS" panose="020B0603020202020204" pitchFamily="34" charset="0"/>
              </a:endParaRPr>
            </a:p>
          </p:txBody>
        </p:sp>
        <p:sp>
          <p:nvSpPr>
            <p:cNvPr id="5" name="Arrow: Chevron 4">
              <a:extLst>
                <a:ext uri="{FF2B5EF4-FFF2-40B4-BE49-F238E27FC236}">
                  <a16:creationId xmlns:a16="http://schemas.microsoft.com/office/drawing/2014/main" id="{2C765629-2200-4077-A506-5BF5A0ED9521}"/>
                </a:ext>
              </a:extLst>
            </p:cNvPr>
            <p:cNvSpPr/>
            <p:nvPr/>
          </p:nvSpPr>
          <p:spPr>
            <a:xfrm>
              <a:off x="5644722" y="3134655"/>
              <a:ext cx="2194560" cy="489857"/>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latin typeface="Trebuchet MS" panose="020B0603020202020204" pitchFamily="34" charset="0"/>
              </a:endParaRPr>
            </a:p>
          </p:txBody>
        </p:sp>
        <p:sp>
          <p:nvSpPr>
            <p:cNvPr id="6" name="Arrow: Chevron 5">
              <a:extLst>
                <a:ext uri="{FF2B5EF4-FFF2-40B4-BE49-F238E27FC236}">
                  <a16:creationId xmlns:a16="http://schemas.microsoft.com/office/drawing/2014/main" id="{95264BF8-C709-4BEA-B531-E63BEAD0B1FB}"/>
                </a:ext>
              </a:extLst>
            </p:cNvPr>
            <p:cNvSpPr/>
            <p:nvPr/>
          </p:nvSpPr>
          <p:spPr>
            <a:xfrm>
              <a:off x="7957901" y="3134656"/>
              <a:ext cx="2194560" cy="489857"/>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latin typeface="Trebuchet MS" panose="020B0603020202020204" pitchFamily="34" charset="0"/>
              </a:endParaRPr>
            </a:p>
          </p:txBody>
        </p:sp>
        <p:sp>
          <p:nvSpPr>
            <p:cNvPr id="13" name="직사각형 1">
              <a:extLst>
                <a:ext uri="{FF2B5EF4-FFF2-40B4-BE49-F238E27FC236}">
                  <a16:creationId xmlns:a16="http://schemas.microsoft.com/office/drawing/2014/main" id="{93A01F8C-BB85-46A3-8AEC-59C4A72EC91D}"/>
                </a:ext>
              </a:extLst>
            </p:cNvPr>
            <p:cNvSpPr/>
            <p:nvPr/>
          </p:nvSpPr>
          <p:spPr>
            <a:xfrm flipH="1">
              <a:off x="8511254" y="3197924"/>
              <a:ext cx="1348028" cy="36004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400" b="1" dirty="0">
                  <a:latin typeface="Trebuchet MS" panose="020B0603020202020204" pitchFamily="34" charset="0"/>
                </a:rPr>
                <a:t>KPU RI</a:t>
              </a:r>
              <a:endParaRPr lang="ko-KR" altLang="en-US" sz="1400" b="1" dirty="0">
                <a:latin typeface="Trebuchet MS" panose="020B0603020202020204" pitchFamily="34" charset="0"/>
              </a:endParaRPr>
            </a:p>
          </p:txBody>
        </p:sp>
        <p:sp>
          <p:nvSpPr>
            <p:cNvPr id="14" name="직사각형 1">
              <a:extLst>
                <a:ext uri="{FF2B5EF4-FFF2-40B4-BE49-F238E27FC236}">
                  <a16:creationId xmlns:a16="http://schemas.microsoft.com/office/drawing/2014/main" id="{BAEF249B-2421-43E6-BF47-CE1ED415954A}"/>
                </a:ext>
              </a:extLst>
            </p:cNvPr>
            <p:cNvSpPr/>
            <p:nvPr/>
          </p:nvSpPr>
          <p:spPr>
            <a:xfrm flipH="1">
              <a:off x="6067988" y="3177974"/>
              <a:ext cx="1348028" cy="36004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400" b="1" dirty="0">
                  <a:latin typeface="Trebuchet MS" panose="020B0603020202020204" pitchFamily="34" charset="0"/>
                </a:rPr>
                <a:t>DPR RI</a:t>
              </a:r>
              <a:endParaRPr lang="ko-KR" altLang="en-US" sz="1400" b="1" dirty="0">
                <a:latin typeface="Trebuchet MS" panose="020B0603020202020204" pitchFamily="34" charset="0"/>
              </a:endParaRPr>
            </a:p>
          </p:txBody>
        </p:sp>
        <p:sp>
          <p:nvSpPr>
            <p:cNvPr id="15" name="직사각형 1">
              <a:extLst>
                <a:ext uri="{FF2B5EF4-FFF2-40B4-BE49-F238E27FC236}">
                  <a16:creationId xmlns:a16="http://schemas.microsoft.com/office/drawing/2014/main" id="{F41F1D5D-05A3-4109-ACFD-659BD2C16C53}"/>
                </a:ext>
              </a:extLst>
            </p:cNvPr>
            <p:cNvSpPr/>
            <p:nvPr/>
          </p:nvSpPr>
          <p:spPr>
            <a:xfrm flipH="1">
              <a:off x="3602084" y="3207831"/>
              <a:ext cx="1459484" cy="36004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ID" altLang="ko-KR" sz="1400" b="1" dirty="0">
                  <a:latin typeface="Trebuchet MS" panose="020B0603020202020204" pitchFamily="34" charset="0"/>
                </a:rPr>
                <a:t>GUGUS TUGAS</a:t>
              </a:r>
              <a:endParaRPr lang="ko-KR" altLang="en-US" sz="1400" b="1" dirty="0">
                <a:latin typeface="Trebuchet MS" panose="020B0603020202020204" pitchFamily="34" charset="0"/>
              </a:endParaRPr>
            </a:p>
          </p:txBody>
        </p:sp>
        <p:sp>
          <p:nvSpPr>
            <p:cNvPr id="16" name="직사각형 1">
              <a:extLst>
                <a:ext uri="{FF2B5EF4-FFF2-40B4-BE49-F238E27FC236}">
                  <a16:creationId xmlns:a16="http://schemas.microsoft.com/office/drawing/2014/main" id="{CEB9EB94-29FC-41BF-B802-293767F1DF64}"/>
                </a:ext>
              </a:extLst>
            </p:cNvPr>
            <p:cNvSpPr/>
            <p:nvPr/>
          </p:nvSpPr>
          <p:spPr>
            <a:xfrm flipH="1">
              <a:off x="1368409" y="3224225"/>
              <a:ext cx="1348028" cy="36004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400" b="1" dirty="0" err="1">
                  <a:latin typeface="Trebuchet MS" panose="020B0603020202020204" pitchFamily="34" charset="0"/>
                </a:rPr>
                <a:t>Pepu</a:t>
              </a:r>
              <a:r>
                <a:rPr lang="en-US" altLang="ko-KR" sz="1400" b="1" dirty="0">
                  <a:latin typeface="Trebuchet MS" panose="020B0603020202020204" pitchFamily="34" charset="0"/>
                </a:rPr>
                <a:t> </a:t>
              </a:r>
              <a:r>
                <a:rPr lang="en-US" altLang="ko-KR" sz="1400" b="1" dirty="0" err="1">
                  <a:latin typeface="Trebuchet MS" panose="020B0603020202020204" pitchFamily="34" charset="0"/>
                </a:rPr>
                <a:t>Nomor</a:t>
              </a:r>
              <a:r>
                <a:rPr lang="en-US" altLang="ko-KR" sz="1400" b="1" dirty="0">
                  <a:latin typeface="Trebuchet MS" panose="020B0603020202020204" pitchFamily="34" charset="0"/>
                </a:rPr>
                <a:t> 2 </a:t>
              </a:r>
              <a:r>
                <a:rPr lang="en-US" altLang="ko-KR" sz="1400" b="1" dirty="0" err="1">
                  <a:latin typeface="Trebuchet MS" panose="020B0603020202020204" pitchFamily="34" charset="0"/>
                </a:rPr>
                <a:t>Tahun</a:t>
              </a:r>
              <a:r>
                <a:rPr lang="en-US" altLang="ko-KR" sz="1400" b="1" dirty="0">
                  <a:latin typeface="Trebuchet MS" panose="020B0603020202020204" pitchFamily="34" charset="0"/>
                </a:rPr>
                <a:t> 2020</a:t>
              </a:r>
              <a:endParaRPr lang="ko-KR" altLang="en-US" sz="1400" b="1" dirty="0">
                <a:latin typeface="Trebuchet MS" panose="020B0603020202020204" pitchFamily="34" charset="0"/>
              </a:endParaRPr>
            </a:p>
          </p:txBody>
        </p:sp>
      </p:grpSp>
      <p:sp>
        <p:nvSpPr>
          <p:cNvPr id="18" name="직사각형 1">
            <a:extLst>
              <a:ext uri="{FF2B5EF4-FFF2-40B4-BE49-F238E27FC236}">
                <a16:creationId xmlns:a16="http://schemas.microsoft.com/office/drawing/2014/main" id="{61211CE2-5E4B-47A8-AFA2-3BB58B44D176}"/>
              </a:ext>
            </a:extLst>
          </p:cNvPr>
          <p:cNvSpPr/>
          <p:nvPr/>
        </p:nvSpPr>
        <p:spPr>
          <a:xfrm>
            <a:off x="8389803" y="2378432"/>
            <a:ext cx="2464795" cy="2123658"/>
          </a:xfrm>
          <a:prstGeom prst="rect">
            <a:avLst/>
          </a:prstGeom>
        </p:spPr>
        <p:txBody>
          <a:bodyPr wrap="square">
            <a:spAutoFit/>
          </a:bodyPr>
          <a:lstStyle/>
          <a:p>
            <a:r>
              <a:rPr lang="en-ID" sz="1200" dirty="0">
                <a:latin typeface="Calibri" panose="020F0502020204030204" pitchFamily="34" charset="0"/>
                <a:cs typeface="Calibri" panose="020F0502020204030204" pitchFamily="34" charset="0"/>
              </a:rPr>
              <a:t>Keputusan KPU RI </a:t>
            </a:r>
            <a:r>
              <a:rPr lang="en-ID" sz="1200" dirty="0" err="1">
                <a:latin typeface="Calibri" panose="020F0502020204030204" pitchFamily="34" charset="0"/>
                <a:cs typeface="Calibri" panose="020F0502020204030204" pitchFamily="34" charset="0"/>
              </a:rPr>
              <a:t>nomor</a:t>
            </a:r>
            <a:r>
              <a:rPr lang="en-ID" sz="1200" dirty="0">
                <a:latin typeface="Calibri" panose="020F0502020204030204" pitchFamily="34" charset="0"/>
                <a:cs typeface="Calibri" panose="020F0502020204030204" pitchFamily="34" charset="0"/>
              </a:rPr>
              <a:t> 63</a:t>
            </a:r>
            <a:r>
              <a:rPr lang="en-ID" sz="1200">
                <a:latin typeface="Calibri" panose="020F0502020204030204" pitchFamily="34" charset="0"/>
                <a:cs typeface="Calibri" panose="020F0502020204030204" pitchFamily="34" charset="0"/>
              </a:rPr>
              <a:t>/HK.03.1-Kpt</a:t>
            </a:r>
            <a:r>
              <a:rPr lang="en-ID" sz="1200" dirty="0">
                <a:latin typeface="Calibri" panose="020F0502020204030204" pitchFamily="34" charset="0"/>
                <a:cs typeface="Calibri" panose="020F0502020204030204" pitchFamily="34" charset="0"/>
              </a:rPr>
              <a:t>/01/KPU/II/2020 </a:t>
            </a:r>
            <a:r>
              <a:rPr lang="en-ID" sz="1200" dirty="0" err="1">
                <a:latin typeface="Calibri" panose="020F0502020204030204" pitchFamily="34" charset="0"/>
                <a:cs typeface="Calibri" panose="020F0502020204030204" pitchFamily="34" charset="0"/>
              </a:rPr>
              <a:t>tentang</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perubahan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atas</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keputusan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komisi</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pemilihan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umum</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republik</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indonesia</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nomor</a:t>
            </a:r>
            <a:r>
              <a:rPr lang="en-ID" sz="1200" dirty="0">
                <a:latin typeface="Calibri" panose="020F0502020204030204" pitchFamily="34" charset="0"/>
                <a:cs typeface="Calibri" panose="020F0502020204030204" pitchFamily="34" charset="0"/>
              </a:rPr>
              <a:t> 1312</a:t>
            </a:r>
            <a:r>
              <a:rPr lang="en-ID" sz="1200">
                <a:latin typeface="Calibri" panose="020F0502020204030204" pitchFamily="34" charset="0"/>
                <a:cs typeface="Calibri" panose="020F0502020204030204" pitchFamily="34" charset="0"/>
              </a:rPr>
              <a:t>/HK.03.1-Kpt</a:t>
            </a:r>
            <a:r>
              <a:rPr lang="en-ID" sz="1200" dirty="0">
                <a:latin typeface="Calibri" panose="020F0502020204030204" pitchFamily="34" charset="0"/>
                <a:cs typeface="Calibri" panose="020F0502020204030204" pitchFamily="34" charset="0"/>
              </a:rPr>
              <a:t>/01/KPU/VIII/2019 </a:t>
            </a:r>
            <a:r>
              <a:rPr lang="en-ID" sz="1200" dirty="0" err="1">
                <a:latin typeface="Calibri" panose="020F0502020204030204" pitchFamily="34" charset="0"/>
                <a:cs typeface="Calibri" panose="020F0502020204030204" pitchFamily="34" charset="0"/>
              </a:rPr>
              <a:t>tentang</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standar</a:t>
            </a:r>
            <a:r>
              <a:rPr lang="en-ID" sz="1200" dirty="0">
                <a:latin typeface="Calibri" panose="020F0502020204030204" pitchFamily="34" charset="0"/>
                <a:cs typeface="Calibri" panose="020F0502020204030204" pitchFamily="34" charset="0"/>
              </a:rPr>
              <a:t> dan </a:t>
            </a:r>
            <a:r>
              <a:rPr lang="en-ID" sz="1200" dirty="0" err="1">
                <a:latin typeface="Calibri" panose="020F0502020204030204" pitchFamily="34" charset="0"/>
                <a:cs typeface="Calibri" panose="020F0502020204030204" pitchFamily="34" charset="0"/>
              </a:rPr>
              <a:t>petunjuk</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teknis</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penyusunan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anggaran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kebutuhan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barang</a:t>
            </a:r>
            <a:r>
              <a:rPr lang="en-ID" sz="1200" dirty="0">
                <a:latin typeface="Calibri" panose="020F0502020204030204" pitchFamily="34" charset="0"/>
                <a:cs typeface="Calibri" panose="020F0502020204030204" pitchFamily="34" charset="0"/>
              </a:rPr>
              <a:t>/</a:t>
            </a:r>
            <a:r>
              <a:rPr lang="en-ID" sz="1200" dirty="0" err="1">
                <a:latin typeface="Calibri" panose="020F0502020204030204" pitchFamily="34" charset="0"/>
                <a:cs typeface="Calibri" panose="020F0502020204030204" pitchFamily="34" charset="0"/>
              </a:rPr>
              <a:t>jasa</a:t>
            </a:r>
            <a:r>
              <a:rPr lang="en-ID" sz="1200" dirty="0">
                <a:latin typeface="Calibri" panose="020F0502020204030204" pitchFamily="34" charset="0"/>
                <a:cs typeface="Calibri" panose="020F0502020204030204" pitchFamily="34" charset="0"/>
              </a:rPr>
              <a:t> dan honorarium </a:t>
            </a:r>
            <a:r>
              <a:rPr lang="en-ID" sz="1200" dirty="0" err="1">
                <a:latin typeface="Calibri" panose="020F0502020204030204" pitchFamily="34" charset="0"/>
                <a:cs typeface="Calibri" panose="020F0502020204030204" pitchFamily="34" charset="0"/>
              </a:rPr>
              <a:t>penyelenggaraan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pemilihan</a:t>
            </a:r>
            <a:r>
              <a:rPr lang="en-ID" sz="1200" dirty="0">
                <a:latin typeface="Calibri" panose="020F0502020204030204" pitchFamily="34" charset="0"/>
                <a:cs typeface="Calibri" panose="020F0502020204030204" pitchFamily="34" charset="0"/>
              </a:rPr>
              <a:t> </a:t>
            </a:r>
            <a:r>
              <a:rPr lang="en-ID" sz="1200" dirty="0" err="1">
                <a:latin typeface="Calibri" panose="020F0502020204030204" pitchFamily="34" charset="0"/>
                <a:cs typeface="Calibri" panose="020F0502020204030204" pitchFamily="34" charset="0"/>
              </a:rPr>
              <a:t>serentak</a:t>
            </a:r>
            <a:r>
              <a:rPr lang="en-ID" sz="1200" dirty="0">
                <a:latin typeface="Calibri" panose="020F0502020204030204" pitchFamily="34" charset="0"/>
                <a:cs typeface="Calibri" panose="020F0502020204030204" pitchFamily="34" charset="0"/>
              </a:rPr>
              <a:t> </a:t>
            </a:r>
            <a:r>
              <a:rPr lang="en-ID" sz="1200" err="1">
                <a:latin typeface="Calibri" panose="020F0502020204030204" pitchFamily="34" charset="0"/>
                <a:cs typeface="Calibri" panose="020F0502020204030204" pitchFamily="34" charset="0"/>
              </a:rPr>
              <a:t>Tahun</a:t>
            </a:r>
            <a:r>
              <a:rPr lang="en-ID" sz="1200">
                <a:latin typeface="Calibri" panose="020F0502020204030204" pitchFamily="34" charset="0"/>
                <a:cs typeface="Calibri" panose="020F0502020204030204" pitchFamily="34" charset="0"/>
              </a:rPr>
              <a:t> 2020.</a:t>
            </a:r>
            <a:endParaRPr lang="en-ID" sz="1200" dirty="0">
              <a:latin typeface="Calibri" panose="020F0502020204030204" pitchFamily="34" charset="0"/>
              <a:cs typeface="Calibri" panose="020F0502020204030204" pitchFamily="34" charset="0"/>
            </a:endParaRPr>
          </a:p>
        </p:txBody>
      </p:sp>
      <p:sp>
        <p:nvSpPr>
          <p:cNvPr id="21" name="직사각형 1">
            <a:extLst>
              <a:ext uri="{FF2B5EF4-FFF2-40B4-BE49-F238E27FC236}">
                <a16:creationId xmlns:a16="http://schemas.microsoft.com/office/drawing/2014/main" id="{F559DB5B-BE0A-46D1-BD9D-02DD24758C0A}"/>
              </a:ext>
            </a:extLst>
          </p:cNvPr>
          <p:cNvSpPr/>
          <p:nvPr/>
        </p:nvSpPr>
        <p:spPr>
          <a:xfrm>
            <a:off x="3516168" y="2334188"/>
            <a:ext cx="2194560" cy="3416320"/>
          </a:xfrm>
          <a:prstGeom prst="rect">
            <a:avLst/>
          </a:prstGeom>
        </p:spPr>
        <p:txBody>
          <a:bodyPr wrap="square">
            <a:spAutoFit/>
          </a:bodyPr>
          <a:lstStyle/>
          <a:p>
            <a:pPr marL="228600" indent="-228600">
              <a:buFont typeface="+mj-lt"/>
              <a:buAutoNum type="arabicPeriod"/>
            </a:pPr>
            <a:r>
              <a:rPr lang="en-US" sz="1200" dirty="0" err="1">
                <a:latin typeface="Calibri" panose="020F0502020204030204" pitchFamily="34" charset="0"/>
                <a:cs typeface="Calibri" panose="020F0502020204030204" pitchFamily="34" charset="0"/>
              </a:rPr>
              <a:t>Surat</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Gugus</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Tugas</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Percepatan</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Penanganan</a:t>
            </a:r>
            <a:r>
              <a:rPr lang="en-US" sz="1200" dirty="0">
                <a:latin typeface="Calibri" panose="020F0502020204030204" pitchFamily="34" charset="0"/>
                <a:cs typeface="Calibri" panose="020F0502020204030204" pitchFamily="34" charset="0"/>
              </a:rPr>
              <a:t> Covid-19 </a:t>
            </a:r>
            <a:r>
              <a:rPr lang="en-US" sz="1200" dirty="0" err="1">
                <a:latin typeface="Calibri" panose="020F0502020204030204" pitchFamily="34" charset="0"/>
                <a:cs typeface="Calibri" panose="020F0502020204030204" pitchFamily="34" charset="0"/>
              </a:rPr>
              <a:t>Nomor</a:t>
            </a:r>
            <a:r>
              <a:rPr lang="en-US" sz="1200" dirty="0">
                <a:latin typeface="Calibri" panose="020F0502020204030204" pitchFamily="34" charset="0"/>
                <a:cs typeface="Calibri" panose="020F0502020204030204" pitchFamily="34" charset="0"/>
              </a:rPr>
              <a:t> B-196/KA GUGAS/PD.01.02/05/2020 </a:t>
            </a:r>
            <a:r>
              <a:rPr lang="en-US" sz="1200" dirty="0" err="1">
                <a:latin typeface="Calibri" panose="020F0502020204030204" pitchFamily="34" charset="0"/>
                <a:cs typeface="Calibri" panose="020F0502020204030204" pitchFamily="34" charset="0"/>
              </a:rPr>
              <a:t>tanggal</a:t>
            </a:r>
            <a:r>
              <a:rPr lang="en-US" sz="1200" dirty="0">
                <a:latin typeface="Calibri" panose="020F0502020204030204" pitchFamily="34" charset="0"/>
                <a:cs typeface="Calibri" panose="020F0502020204030204" pitchFamily="34" charset="0"/>
              </a:rPr>
              <a:t> 27 Mei 2020 </a:t>
            </a:r>
          </a:p>
          <a:p>
            <a:pPr marL="228600" indent="-228600">
              <a:buFont typeface="+mj-lt"/>
              <a:buAutoNum type="arabicPeriod"/>
            </a:pPr>
            <a:r>
              <a:rPr lang="en-US" altLang="ko-KR" sz="1200" dirty="0" err="1">
                <a:latin typeface="Calibri" panose="020F0502020204030204" pitchFamily="34" charset="0"/>
                <a:cs typeface="Calibri" panose="020F0502020204030204" pitchFamily="34" charset="0"/>
              </a:rPr>
              <a:t>Bahwa</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Tahapan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Pilkada</a:t>
            </a:r>
            <a:r>
              <a:rPr lang="en-US" altLang="ko-KR" sz="1200" dirty="0">
                <a:latin typeface="Calibri" panose="020F0502020204030204" pitchFamily="34" charset="0"/>
                <a:cs typeface="Calibri" panose="020F0502020204030204" pitchFamily="34" charset="0"/>
              </a:rPr>
              <a:t> yang </a:t>
            </a:r>
            <a:r>
              <a:rPr lang="en-US" altLang="ko-KR" sz="1200" dirty="0" err="1">
                <a:latin typeface="Calibri" panose="020F0502020204030204" pitchFamily="34" charset="0"/>
                <a:cs typeface="Calibri" panose="020F0502020204030204" pitchFamily="34" charset="0"/>
              </a:rPr>
              <a:t>tertunda</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dapat</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dilanjutkan</a:t>
            </a:r>
            <a:endParaRPr lang="en-US" altLang="ko-KR" sz="1200" dirty="0">
              <a:latin typeface="Calibri" panose="020F0502020204030204" pitchFamily="34" charset="0"/>
              <a:cs typeface="Calibri" panose="020F0502020204030204" pitchFamily="34" charset="0"/>
            </a:endParaRPr>
          </a:p>
          <a:p>
            <a:pPr marL="228600" indent="-228600">
              <a:buFont typeface="+mj-lt"/>
              <a:buAutoNum type="arabicPeriod"/>
            </a:pPr>
            <a:r>
              <a:rPr lang="en-US" altLang="ko-KR" sz="1200" dirty="0" err="1">
                <a:latin typeface="Calibri" panose="020F0502020204030204" pitchFamily="34" charset="0"/>
                <a:cs typeface="Calibri" panose="020F0502020204030204" pitchFamily="34" charset="0"/>
              </a:rPr>
              <a:t>Pelaksanaan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Tahapan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dilakukan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dengan</a:t>
            </a:r>
            <a:r>
              <a:rPr lang="en-US" altLang="ko-KR" sz="1200" dirty="0">
                <a:latin typeface="Calibri" panose="020F0502020204030204" pitchFamily="34" charset="0"/>
                <a:cs typeface="Calibri" panose="020F0502020204030204" pitchFamily="34" charset="0"/>
              </a:rPr>
              <a:t> protocol Kesehatan </a:t>
            </a:r>
            <a:r>
              <a:rPr lang="en-US" altLang="ko-KR" sz="1200" dirty="0" err="1">
                <a:latin typeface="Calibri" panose="020F0502020204030204" pitchFamily="34" charset="0"/>
                <a:cs typeface="Calibri" panose="020F0502020204030204" pitchFamily="34" charset="0"/>
              </a:rPr>
              <a:t>penanganan</a:t>
            </a:r>
            <a:r>
              <a:rPr lang="en-US" altLang="ko-KR" sz="1200" dirty="0">
                <a:latin typeface="Calibri" panose="020F0502020204030204" pitchFamily="34" charset="0"/>
                <a:cs typeface="Calibri" panose="020F0502020204030204" pitchFamily="34" charset="0"/>
              </a:rPr>
              <a:t> Covid19</a:t>
            </a:r>
          </a:p>
          <a:p>
            <a:pPr marL="228600" indent="-228600">
              <a:buFont typeface="+mj-lt"/>
              <a:buAutoNum type="arabicPeriod"/>
            </a:pPr>
            <a:r>
              <a:rPr lang="en-US" altLang="ko-KR" sz="1200" dirty="0" err="1">
                <a:latin typeface="Calibri" panose="020F0502020204030204" pitchFamily="34" charset="0"/>
                <a:cs typeface="Calibri" panose="020F0502020204030204" pitchFamily="34" charset="0"/>
              </a:rPr>
              <a:t>Melakukan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koordinasi</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dengan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Gugus</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Tugas</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Percepatan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Penanganan</a:t>
            </a:r>
            <a:r>
              <a:rPr lang="en-US" altLang="ko-KR" sz="1200" dirty="0">
                <a:latin typeface="Calibri" panose="020F0502020204030204" pitchFamily="34" charset="0"/>
                <a:cs typeface="Calibri" panose="020F0502020204030204" pitchFamily="34" charset="0"/>
              </a:rPr>
              <a:t> Covid19 dan Kementerian Kesehatan </a:t>
            </a:r>
            <a:r>
              <a:rPr lang="en-US" altLang="ko-KR" sz="1200" dirty="0" err="1">
                <a:latin typeface="Calibri" panose="020F0502020204030204" pitchFamily="34" charset="0"/>
                <a:cs typeface="Calibri" panose="020F0502020204030204" pitchFamily="34" charset="0"/>
              </a:rPr>
              <a:t>dalam</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melaksanakan</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protokol</a:t>
            </a:r>
            <a:r>
              <a:rPr lang="en-US" altLang="ko-KR" sz="1200" dirty="0">
                <a:latin typeface="Calibri" panose="020F0502020204030204" pitchFamily="34" charset="0"/>
                <a:cs typeface="Calibri" panose="020F0502020204030204" pitchFamily="34" charset="0"/>
              </a:rPr>
              <a:t> </a:t>
            </a:r>
            <a:r>
              <a:rPr lang="en-US" altLang="ko-KR" sz="1200" dirty="0" err="1">
                <a:latin typeface="Calibri" panose="020F0502020204030204" pitchFamily="34" charset="0"/>
                <a:cs typeface="Calibri" panose="020F0502020204030204" pitchFamily="34" charset="0"/>
              </a:rPr>
              <a:t>Kesehatan</a:t>
            </a:r>
            <a:r>
              <a:rPr lang="en-US" altLang="ko-KR" sz="1200" dirty="0">
                <a:latin typeface="Calibri" panose="020F0502020204030204" pitchFamily="34" charset="0"/>
                <a:cs typeface="Calibri" panose="020F0502020204030204" pitchFamily="34" charset="0"/>
              </a:rPr>
              <a:t>.</a:t>
            </a:r>
            <a:endParaRPr lang="en-US" altLang="ko-KR" sz="700" dirty="0">
              <a:latin typeface="Calibri" panose="020F0502020204030204" pitchFamily="34" charset="0"/>
              <a:cs typeface="Calibri" panose="020F0502020204030204" pitchFamily="34" charset="0"/>
            </a:endParaRPr>
          </a:p>
        </p:txBody>
      </p:sp>
      <p:sp>
        <p:nvSpPr>
          <p:cNvPr id="22" name="직사각형 1">
            <a:extLst>
              <a:ext uri="{FF2B5EF4-FFF2-40B4-BE49-F238E27FC236}">
                <a16:creationId xmlns:a16="http://schemas.microsoft.com/office/drawing/2014/main" id="{EA526221-23B4-45B8-9A04-EAD9701FED18}"/>
              </a:ext>
            </a:extLst>
          </p:cNvPr>
          <p:cNvSpPr/>
          <p:nvPr/>
        </p:nvSpPr>
        <p:spPr>
          <a:xfrm>
            <a:off x="981308" y="2251298"/>
            <a:ext cx="2630265" cy="3231654"/>
          </a:xfrm>
          <a:prstGeom prst="rect">
            <a:avLst/>
          </a:prstGeom>
        </p:spPr>
        <p:txBody>
          <a:bodyPr wrap="square">
            <a:spAutoFit/>
          </a:bodyPr>
          <a:lstStyle/>
          <a:p>
            <a:pPr marL="269875" marR="367665" indent="-257175" algn="just">
              <a:lnSpc>
                <a:spcPct val="100000"/>
              </a:lnSpc>
              <a:buFont typeface="+mj-lt"/>
              <a:buAutoNum type="arabicPeriod"/>
              <a:tabLst>
                <a:tab pos="269875" algn="l"/>
              </a:tabLst>
            </a:pPr>
            <a:r>
              <a:rPr lang="en-ID" sz="1200" spc="165" dirty="0" err="1">
                <a:latin typeface="Calibri" panose="020F0502020204030204" pitchFamily="34" charset="0"/>
                <a:cs typeface="Calibri" panose="020F0502020204030204" pitchFamily="34" charset="0"/>
              </a:rPr>
              <a:t>Pasal</a:t>
            </a:r>
            <a:r>
              <a:rPr lang="en-ID" sz="1200" spc="165" dirty="0">
                <a:latin typeface="Calibri" panose="020F0502020204030204" pitchFamily="34" charset="0"/>
                <a:cs typeface="Calibri" panose="020F0502020204030204" pitchFamily="34" charset="0"/>
              </a:rPr>
              <a:t> </a:t>
            </a:r>
            <a:r>
              <a:rPr lang="en-ID" sz="1200" spc="135" dirty="0">
                <a:latin typeface="Calibri" panose="020F0502020204030204" pitchFamily="34" charset="0"/>
                <a:cs typeface="Calibri" panose="020F0502020204030204" pitchFamily="34" charset="0"/>
              </a:rPr>
              <a:t>201 </a:t>
            </a:r>
            <a:r>
              <a:rPr lang="en-ID" sz="1200" dirty="0">
                <a:latin typeface="Calibri" panose="020F0502020204030204" pitchFamily="34" charset="0"/>
                <a:cs typeface="Calibri" panose="020F0502020204030204" pitchFamily="34" charset="0"/>
              </a:rPr>
              <a:t>A </a:t>
            </a:r>
            <a:r>
              <a:rPr lang="en-ID" sz="1200" spc="155" dirty="0" err="1">
                <a:latin typeface="Calibri" panose="020F0502020204030204" pitchFamily="34" charset="0"/>
                <a:cs typeface="Calibri" panose="020F0502020204030204" pitchFamily="34" charset="0"/>
              </a:rPr>
              <a:t>ayat</a:t>
            </a:r>
            <a:r>
              <a:rPr lang="en-ID" sz="1200" spc="155" dirty="0">
                <a:latin typeface="Calibri" panose="020F0502020204030204" pitchFamily="34" charset="0"/>
                <a:cs typeface="Calibri" panose="020F0502020204030204" pitchFamily="34" charset="0"/>
              </a:rPr>
              <a:t> </a:t>
            </a:r>
            <a:r>
              <a:rPr lang="en-ID" sz="1200" dirty="0">
                <a:latin typeface="Calibri" panose="020F0502020204030204" pitchFamily="34" charset="0"/>
                <a:cs typeface="Calibri" panose="020F0502020204030204" pitchFamily="34" charset="0"/>
              </a:rPr>
              <a:t>( 1 ) </a:t>
            </a:r>
            <a:r>
              <a:rPr lang="en-ID" sz="1200" spc="160" dirty="0">
                <a:latin typeface="Calibri" panose="020F0502020204030204" pitchFamily="34" charset="0"/>
                <a:cs typeface="Calibri" panose="020F0502020204030204" pitchFamily="34" charset="0"/>
              </a:rPr>
              <a:t>yang </a:t>
            </a:r>
            <a:r>
              <a:rPr lang="en-ID" sz="1200" spc="190" dirty="0" err="1">
                <a:latin typeface="Calibri" panose="020F0502020204030204" pitchFamily="34" charset="0"/>
                <a:cs typeface="Calibri" panose="020F0502020204030204" pitchFamily="34" charset="0"/>
              </a:rPr>
              <a:t>menyatakan</a:t>
            </a:r>
            <a:r>
              <a:rPr lang="en-ID" sz="1200" spc="190" dirty="0">
                <a:latin typeface="Calibri" panose="020F0502020204030204" pitchFamily="34" charset="0"/>
                <a:cs typeface="Calibri" panose="020F0502020204030204" pitchFamily="34" charset="0"/>
              </a:rPr>
              <a:t> </a:t>
            </a:r>
            <a:r>
              <a:rPr lang="en-ID" sz="1200" i="1" dirty="0">
                <a:latin typeface="Calibri" panose="020F0502020204030204" pitchFamily="34" charset="0"/>
                <a:cs typeface="Calibri" panose="020F0502020204030204" pitchFamily="34" charset="0"/>
              </a:rPr>
              <a:t>“ </a:t>
            </a:r>
            <a:r>
              <a:rPr lang="en-ID" sz="1200" i="1" spc="190" dirty="0" err="1">
                <a:latin typeface="Calibri" panose="020F0502020204030204" pitchFamily="34" charset="0"/>
                <a:cs typeface="Calibri" panose="020F0502020204030204" pitchFamily="34" charset="0"/>
              </a:rPr>
              <a:t>Pemungutan</a:t>
            </a:r>
            <a:r>
              <a:rPr lang="en-ID" sz="1200" i="1" spc="190" dirty="0">
                <a:latin typeface="Calibri" panose="020F0502020204030204" pitchFamily="34" charset="0"/>
                <a:cs typeface="Calibri" panose="020F0502020204030204" pitchFamily="34" charset="0"/>
              </a:rPr>
              <a:t> </a:t>
            </a:r>
            <a:r>
              <a:rPr lang="en-ID" sz="1200" i="1" spc="170" dirty="0" err="1">
                <a:latin typeface="Calibri" panose="020F0502020204030204" pitchFamily="34" charset="0"/>
                <a:cs typeface="Calibri" panose="020F0502020204030204" pitchFamily="34" charset="0"/>
              </a:rPr>
              <a:t>suara</a:t>
            </a:r>
            <a:r>
              <a:rPr lang="en-ID" sz="1200" i="1" spc="170" dirty="0">
                <a:latin typeface="Calibri" panose="020F0502020204030204" pitchFamily="34" charset="0"/>
                <a:cs typeface="Calibri" panose="020F0502020204030204" pitchFamily="34" charset="0"/>
              </a:rPr>
              <a:t> </a:t>
            </a:r>
            <a:r>
              <a:rPr lang="en-ID" sz="1200" i="1" spc="185" dirty="0" err="1">
                <a:latin typeface="Calibri" panose="020F0502020204030204" pitchFamily="34" charset="0"/>
                <a:cs typeface="Calibri" panose="020F0502020204030204" pitchFamily="34" charset="0"/>
              </a:rPr>
              <a:t>serentak</a:t>
            </a:r>
            <a:r>
              <a:rPr lang="en-ID" sz="1200" i="1" spc="185" dirty="0">
                <a:latin typeface="Calibri" panose="020F0502020204030204" pitchFamily="34" charset="0"/>
                <a:cs typeface="Calibri" panose="020F0502020204030204" pitchFamily="34" charset="0"/>
              </a:rPr>
              <a:t>  </a:t>
            </a:r>
            <a:r>
              <a:rPr lang="en-ID" sz="1200" i="1" spc="90" dirty="0" err="1">
                <a:latin typeface="Calibri" panose="020F0502020204030204" pitchFamily="34" charset="0"/>
                <a:cs typeface="Calibri" panose="020F0502020204030204" pitchFamily="34" charset="0"/>
              </a:rPr>
              <a:t>sebagaimana</a:t>
            </a:r>
            <a:r>
              <a:rPr lang="en-ID" sz="1200" i="1" spc="90" dirty="0">
                <a:latin typeface="Calibri" panose="020F0502020204030204" pitchFamily="34" charset="0"/>
                <a:cs typeface="Calibri" panose="020F0502020204030204" pitchFamily="34" charset="0"/>
              </a:rPr>
              <a:t> </a:t>
            </a:r>
            <a:r>
              <a:rPr lang="en-ID" sz="1200" i="1" spc="85" dirty="0" err="1">
                <a:latin typeface="Calibri" panose="020F0502020204030204" pitchFamily="34" charset="0"/>
                <a:cs typeface="Calibri" panose="020F0502020204030204" pitchFamily="34" charset="0"/>
              </a:rPr>
              <a:t>dimaksud</a:t>
            </a:r>
            <a:r>
              <a:rPr lang="en-ID" sz="1200" i="1" spc="85" dirty="0">
                <a:latin typeface="Calibri" panose="020F0502020204030204" pitchFamily="34" charset="0"/>
                <a:cs typeface="Calibri" panose="020F0502020204030204" pitchFamily="34" charset="0"/>
              </a:rPr>
              <a:t> </a:t>
            </a:r>
            <a:r>
              <a:rPr lang="en-ID" sz="1200" i="1" spc="80" dirty="0" err="1">
                <a:latin typeface="Calibri" panose="020F0502020204030204" pitchFamily="34" charset="0"/>
                <a:cs typeface="Calibri" panose="020F0502020204030204" pitchFamily="34" charset="0"/>
              </a:rPr>
              <a:t>dalam</a:t>
            </a:r>
            <a:r>
              <a:rPr lang="en-ID" sz="1200" i="1" spc="80" dirty="0">
                <a:latin typeface="Calibri" panose="020F0502020204030204" pitchFamily="34" charset="0"/>
                <a:cs typeface="Calibri" panose="020F0502020204030204" pitchFamily="34" charset="0"/>
              </a:rPr>
              <a:t> </a:t>
            </a:r>
            <a:r>
              <a:rPr lang="en-ID" sz="1200" i="1" spc="80" dirty="0" err="1">
                <a:latin typeface="Calibri" panose="020F0502020204030204" pitchFamily="34" charset="0"/>
                <a:cs typeface="Calibri" panose="020F0502020204030204" pitchFamily="34" charset="0"/>
              </a:rPr>
              <a:t>Pasal</a:t>
            </a:r>
            <a:r>
              <a:rPr lang="en-ID" sz="1200" i="1" spc="80" dirty="0">
                <a:latin typeface="Calibri" panose="020F0502020204030204" pitchFamily="34" charset="0"/>
                <a:cs typeface="Calibri" panose="020F0502020204030204" pitchFamily="34" charset="0"/>
              </a:rPr>
              <a:t> </a:t>
            </a:r>
            <a:r>
              <a:rPr lang="en-ID" sz="1200" i="1" spc="65" dirty="0">
                <a:latin typeface="Calibri" panose="020F0502020204030204" pitchFamily="34" charset="0"/>
                <a:cs typeface="Calibri" panose="020F0502020204030204" pitchFamily="34" charset="0"/>
              </a:rPr>
              <a:t>201 </a:t>
            </a:r>
            <a:r>
              <a:rPr lang="en-ID" sz="1200" i="1" spc="75" dirty="0" err="1">
                <a:latin typeface="Calibri" panose="020F0502020204030204" pitchFamily="34" charset="0"/>
                <a:cs typeface="Calibri" panose="020F0502020204030204" pitchFamily="34" charset="0"/>
              </a:rPr>
              <a:t>ayat</a:t>
            </a:r>
            <a:r>
              <a:rPr lang="en-ID" sz="1200" i="1" spc="75" dirty="0">
                <a:latin typeface="Calibri" panose="020F0502020204030204" pitchFamily="34" charset="0"/>
                <a:cs typeface="Calibri" panose="020F0502020204030204" pitchFamily="34" charset="0"/>
              </a:rPr>
              <a:t> </a:t>
            </a:r>
            <a:r>
              <a:rPr lang="en-ID" sz="1200" i="1" spc="70" dirty="0">
                <a:latin typeface="Calibri" panose="020F0502020204030204" pitchFamily="34" charset="0"/>
                <a:cs typeface="Calibri" panose="020F0502020204030204" pitchFamily="34" charset="0"/>
              </a:rPr>
              <a:t>(6) </a:t>
            </a:r>
            <a:r>
              <a:rPr lang="en-ID" sz="1200" b="1" i="1" spc="90" dirty="0" err="1">
                <a:latin typeface="Calibri" panose="020F0502020204030204" pitchFamily="34" charset="0"/>
                <a:cs typeface="Calibri" panose="020F0502020204030204" pitchFamily="34" charset="0"/>
              </a:rPr>
              <a:t>ditunda</a:t>
            </a:r>
            <a:r>
              <a:rPr lang="en-ID" sz="1200" b="1" i="1" spc="90" dirty="0">
                <a:latin typeface="Calibri" panose="020F0502020204030204" pitchFamily="34" charset="0"/>
                <a:cs typeface="Calibri" panose="020F0502020204030204" pitchFamily="34" charset="0"/>
              </a:rPr>
              <a:t> </a:t>
            </a:r>
            <a:r>
              <a:rPr lang="en-ID" sz="1200" b="1" i="1" spc="90" dirty="0" err="1">
                <a:latin typeface="Calibri" panose="020F0502020204030204" pitchFamily="34" charset="0"/>
                <a:cs typeface="Calibri" panose="020F0502020204030204" pitchFamily="34" charset="0"/>
              </a:rPr>
              <a:t>karena</a:t>
            </a:r>
            <a:r>
              <a:rPr lang="en-ID" sz="1200" b="1" i="1" spc="90" dirty="0">
                <a:latin typeface="Calibri" panose="020F0502020204030204" pitchFamily="34" charset="0"/>
                <a:cs typeface="Calibri" panose="020F0502020204030204" pitchFamily="34" charset="0"/>
              </a:rPr>
              <a:t> </a:t>
            </a:r>
            <a:r>
              <a:rPr lang="en-ID" sz="1200" b="1" i="1" spc="90" dirty="0" err="1">
                <a:latin typeface="Calibri" panose="020F0502020204030204" pitchFamily="34" charset="0"/>
                <a:cs typeface="Calibri" panose="020F0502020204030204" pitchFamily="34" charset="0"/>
              </a:rPr>
              <a:t>terjadi</a:t>
            </a:r>
            <a:r>
              <a:rPr lang="en-ID" sz="1200" b="1" i="1" spc="90" dirty="0">
                <a:latin typeface="Calibri" panose="020F0502020204030204" pitchFamily="34" charset="0"/>
                <a:cs typeface="Calibri" panose="020F0502020204030204" pitchFamily="34" charset="0"/>
              </a:rPr>
              <a:t>  </a:t>
            </a:r>
            <a:r>
              <a:rPr lang="en-ID" sz="1200" b="1" i="1" spc="-5" dirty="0" err="1">
                <a:latin typeface="Calibri" panose="020F0502020204030204" pitchFamily="34" charset="0"/>
                <a:cs typeface="Calibri" panose="020F0502020204030204" pitchFamily="34" charset="0"/>
              </a:rPr>
              <a:t>bencana</a:t>
            </a:r>
            <a:r>
              <a:rPr lang="en-ID" sz="1200" b="1" i="1" spc="-5" dirty="0">
                <a:latin typeface="Calibri" panose="020F0502020204030204" pitchFamily="34" charset="0"/>
                <a:cs typeface="Calibri" panose="020F0502020204030204" pitchFamily="34" charset="0"/>
              </a:rPr>
              <a:t> </a:t>
            </a:r>
            <a:r>
              <a:rPr lang="en-ID" sz="1200" b="1" i="1" spc="-5" dirty="0" err="1">
                <a:latin typeface="Calibri" panose="020F0502020204030204" pitchFamily="34" charset="0"/>
                <a:cs typeface="Calibri" panose="020F0502020204030204" pitchFamily="34" charset="0"/>
              </a:rPr>
              <a:t>nonalam</a:t>
            </a:r>
            <a:r>
              <a:rPr lang="en-ID" sz="1200" b="1" i="1" spc="-5" dirty="0">
                <a:latin typeface="Calibri" panose="020F0502020204030204" pitchFamily="34" charset="0"/>
                <a:cs typeface="Calibri" panose="020F0502020204030204" pitchFamily="34" charset="0"/>
              </a:rPr>
              <a:t> </a:t>
            </a:r>
            <a:r>
              <a:rPr lang="en-ID" sz="1200" i="1" spc="-5" dirty="0" err="1">
                <a:latin typeface="Calibri" panose="020F0502020204030204" pitchFamily="34" charset="0"/>
                <a:cs typeface="Calibri" panose="020F0502020204030204" pitchFamily="34" charset="0"/>
              </a:rPr>
              <a:t>sebagaimana</a:t>
            </a:r>
            <a:r>
              <a:rPr lang="en-ID" sz="1200" i="1" spc="-5" dirty="0">
                <a:latin typeface="Calibri" panose="020F0502020204030204" pitchFamily="34" charset="0"/>
                <a:cs typeface="Calibri" panose="020F0502020204030204" pitchFamily="34" charset="0"/>
              </a:rPr>
              <a:t> </a:t>
            </a:r>
            <a:r>
              <a:rPr lang="en-ID" sz="1200" i="1" spc="-5" dirty="0" err="1">
                <a:latin typeface="Calibri" panose="020F0502020204030204" pitchFamily="34" charset="0"/>
                <a:cs typeface="Calibri" panose="020F0502020204030204" pitchFamily="34" charset="0"/>
              </a:rPr>
              <a:t>dimaksud</a:t>
            </a:r>
            <a:r>
              <a:rPr lang="en-ID" sz="1200" i="1" spc="-5" dirty="0">
                <a:latin typeface="Calibri" panose="020F0502020204030204" pitchFamily="34" charset="0"/>
                <a:cs typeface="Calibri" panose="020F0502020204030204" pitchFamily="34" charset="0"/>
              </a:rPr>
              <a:t> </a:t>
            </a:r>
            <a:r>
              <a:rPr lang="en-ID" sz="1200" i="1" spc="-5" dirty="0" err="1">
                <a:latin typeface="Calibri" panose="020F0502020204030204" pitchFamily="34" charset="0"/>
                <a:cs typeface="Calibri" panose="020F0502020204030204" pitchFamily="34" charset="0"/>
              </a:rPr>
              <a:t>dalam</a:t>
            </a:r>
            <a:r>
              <a:rPr lang="en-ID" sz="1200" i="1" spc="-5" dirty="0">
                <a:latin typeface="Calibri" panose="020F0502020204030204" pitchFamily="34" charset="0"/>
                <a:cs typeface="Calibri" panose="020F0502020204030204" pitchFamily="34" charset="0"/>
              </a:rPr>
              <a:t> </a:t>
            </a:r>
            <a:r>
              <a:rPr lang="en-ID" sz="1200" i="1" spc="-5" dirty="0" err="1">
                <a:latin typeface="Calibri" panose="020F0502020204030204" pitchFamily="34" charset="0"/>
                <a:cs typeface="Calibri" panose="020F0502020204030204" pitchFamily="34" charset="0"/>
              </a:rPr>
              <a:t>Pasal</a:t>
            </a:r>
            <a:r>
              <a:rPr lang="en-ID" sz="1200" i="1" spc="-5" dirty="0">
                <a:latin typeface="Calibri" panose="020F0502020204030204" pitchFamily="34" charset="0"/>
                <a:cs typeface="Calibri" panose="020F0502020204030204" pitchFamily="34" charset="0"/>
              </a:rPr>
              <a:t> 120 </a:t>
            </a:r>
            <a:r>
              <a:rPr lang="en-ID" sz="1200" i="1" spc="-5" dirty="0" err="1">
                <a:latin typeface="Calibri" panose="020F0502020204030204" pitchFamily="34" charset="0"/>
                <a:cs typeface="Calibri" panose="020F0502020204030204" pitchFamily="34" charset="0"/>
              </a:rPr>
              <a:t>ayat</a:t>
            </a:r>
            <a:r>
              <a:rPr lang="en-ID" sz="1200" i="1" spc="20" dirty="0">
                <a:latin typeface="Calibri" panose="020F0502020204030204" pitchFamily="34" charset="0"/>
                <a:cs typeface="Calibri" panose="020F0502020204030204" pitchFamily="34" charset="0"/>
              </a:rPr>
              <a:t> </a:t>
            </a:r>
            <a:r>
              <a:rPr lang="en-ID" sz="1200" i="1" spc="-5" dirty="0">
                <a:latin typeface="Calibri" panose="020F0502020204030204" pitchFamily="34" charset="0"/>
                <a:cs typeface="Calibri" panose="020F0502020204030204" pitchFamily="34" charset="0"/>
              </a:rPr>
              <a:t>(1);</a:t>
            </a:r>
          </a:p>
          <a:p>
            <a:pPr marL="269875" marR="367665" indent="-257175" algn="just">
              <a:buFont typeface="+mj-lt"/>
              <a:buAutoNum type="arabicPeriod"/>
              <a:tabLst>
                <a:tab pos="269875" algn="l"/>
              </a:tabLst>
            </a:pPr>
            <a:r>
              <a:rPr lang="en-ID" sz="1200" spc="50" dirty="0" err="1">
                <a:latin typeface="Calibri" panose="020F0502020204030204" pitchFamily="34" charset="0"/>
                <a:cs typeface="Calibri" panose="020F0502020204030204" pitchFamily="34" charset="0"/>
              </a:rPr>
              <a:t>Pasal</a:t>
            </a:r>
            <a:r>
              <a:rPr lang="en-ID" sz="1200" spc="50" dirty="0">
                <a:latin typeface="Calibri" panose="020F0502020204030204" pitchFamily="34" charset="0"/>
                <a:cs typeface="Calibri" panose="020F0502020204030204" pitchFamily="34" charset="0"/>
              </a:rPr>
              <a:t> 201A </a:t>
            </a:r>
            <a:r>
              <a:rPr lang="en-ID" sz="1200" spc="50" dirty="0" err="1">
                <a:latin typeface="Calibri" panose="020F0502020204030204" pitchFamily="34" charset="0"/>
                <a:cs typeface="Calibri" panose="020F0502020204030204" pitchFamily="34" charset="0"/>
              </a:rPr>
              <a:t>ayat</a:t>
            </a:r>
            <a:r>
              <a:rPr lang="en-ID" sz="1200" spc="50" dirty="0">
                <a:latin typeface="Calibri" panose="020F0502020204030204" pitchFamily="34" charset="0"/>
                <a:cs typeface="Calibri" panose="020F0502020204030204" pitchFamily="34" charset="0"/>
              </a:rPr>
              <a:t> </a:t>
            </a:r>
            <a:r>
              <a:rPr lang="en-ID" sz="1200" spc="45" dirty="0">
                <a:latin typeface="Calibri" panose="020F0502020204030204" pitchFamily="34" charset="0"/>
                <a:cs typeface="Calibri" panose="020F0502020204030204" pitchFamily="34" charset="0"/>
              </a:rPr>
              <a:t>(2) </a:t>
            </a:r>
            <a:r>
              <a:rPr lang="en-ID" sz="1200" spc="50" dirty="0">
                <a:latin typeface="Calibri" panose="020F0502020204030204" pitchFamily="34" charset="0"/>
                <a:cs typeface="Calibri" panose="020F0502020204030204" pitchFamily="34" charset="0"/>
              </a:rPr>
              <a:t>yang </a:t>
            </a:r>
            <a:r>
              <a:rPr lang="en-ID" sz="1200" spc="60" dirty="0" err="1">
                <a:latin typeface="Calibri" panose="020F0502020204030204" pitchFamily="34" charset="0"/>
                <a:cs typeface="Calibri" panose="020F0502020204030204" pitchFamily="34" charset="0"/>
              </a:rPr>
              <a:t>menyatakan</a:t>
            </a:r>
            <a:r>
              <a:rPr lang="en-ID" sz="1200" spc="60" dirty="0">
                <a:latin typeface="Calibri" panose="020F0502020204030204" pitchFamily="34" charset="0"/>
                <a:cs typeface="Calibri" panose="020F0502020204030204" pitchFamily="34" charset="0"/>
              </a:rPr>
              <a:t> </a:t>
            </a:r>
            <a:r>
              <a:rPr lang="en-ID" sz="1200" b="1" i="1" spc="60" dirty="0">
                <a:latin typeface="Calibri" panose="020F0502020204030204" pitchFamily="34" charset="0"/>
                <a:cs typeface="Calibri" panose="020F0502020204030204" pitchFamily="34" charset="0"/>
              </a:rPr>
              <a:t>“</a:t>
            </a:r>
            <a:r>
              <a:rPr lang="en-ID" sz="1200" b="1" i="1" spc="60" dirty="0" err="1">
                <a:latin typeface="Calibri" panose="020F0502020204030204" pitchFamily="34" charset="0"/>
                <a:cs typeface="Calibri" panose="020F0502020204030204" pitchFamily="34" charset="0"/>
              </a:rPr>
              <a:t>Pemungutan</a:t>
            </a:r>
            <a:r>
              <a:rPr lang="en-ID" sz="1200" b="1" i="1" spc="60" dirty="0">
                <a:latin typeface="Calibri" panose="020F0502020204030204" pitchFamily="34" charset="0"/>
                <a:cs typeface="Calibri" panose="020F0502020204030204" pitchFamily="34" charset="0"/>
              </a:rPr>
              <a:t> </a:t>
            </a:r>
            <a:r>
              <a:rPr lang="en-ID" sz="1200" b="1" i="1" spc="55" dirty="0" err="1">
                <a:latin typeface="Calibri" panose="020F0502020204030204" pitchFamily="34" charset="0"/>
                <a:cs typeface="Calibri" panose="020F0502020204030204" pitchFamily="34" charset="0"/>
              </a:rPr>
              <a:t>suara</a:t>
            </a:r>
            <a:r>
              <a:rPr lang="en-ID" sz="1200" b="1" i="1" spc="55" dirty="0">
                <a:latin typeface="Calibri" panose="020F0502020204030204" pitchFamily="34" charset="0"/>
                <a:cs typeface="Calibri" panose="020F0502020204030204" pitchFamily="34" charset="0"/>
              </a:rPr>
              <a:t> </a:t>
            </a:r>
            <a:r>
              <a:rPr lang="en-ID" sz="1200" b="1" i="1" spc="60" dirty="0" err="1">
                <a:latin typeface="Calibri" panose="020F0502020204030204" pitchFamily="34" charset="0"/>
                <a:cs typeface="Calibri" panose="020F0502020204030204" pitchFamily="34" charset="0"/>
              </a:rPr>
              <a:t>serentak</a:t>
            </a:r>
            <a:r>
              <a:rPr lang="en-ID" sz="1200" b="1" i="1" spc="60" dirty="0">
                <a:latin typeface="Calibri" panose="020F0502020204030204" pitchFamily="34" charset="0"/>
                <a:cs typeface="Calibri" panose="020F0502020204030204" pitchFamily="34" charset="0"/>
              </a:rPr>
              <a:t> </a:t>
            </a:r>
            <a:r>
              <a:rPr lang="en-ID" sz="1200" b="1" i="1" spc="55" dirty="0">
                <a:latin typeface="Calibri" panose="020F0502020204030204" pitchFamily="34" charset="0"/>
                <a:cs typeface="Calibri" panose="020F0502020204030204" pitchFamily="34" charset="0"/>
              </a:rPr>
              <a:t>yang  </a:t>
            </a:r>
            <a:r>
              <a:rPr lang="en-ID" sz="1200" b="1" i="1" spc="-5" dirty="0" err="1">
                <a:latin typeface="Calibri" panose="020F0502020204030204" pitchFamily="34" charset="0"/>
                <a:cs typeface="Calibri" panose="020F0502020204030204" pitchFamily="34" charset="0"/>
              </a:rPr>
              <a:t>ditunda</a:t>
            </a:r>
            <a:r>
              <a:rPr lang="en-ID" sz="1200" b="1" i="1" spc="-5" dirty="0">
                <a:latin typeface="Calibri" panose="020F0502020204030204" pitchFamily="34" charset="0"/>
                <a:cs typeface="Calibri" panose="020F0502020204030204" pitchFamily="34" charset="0"/>
              </a:rPr>
              <a:t> </a:t>
            </a:r>
            <a:r>
              <a:rPr lang="en-ID" sz="1200" b="1" i="1" spc="-5" dirty="0" err="1">
                <a:latin typeface="Calibri" panose="020F0502020204030204" pitchFamily="34" charset="0"/>
                <a:cs typeface="Calibri" panose="020F0502020204030204" pitchFamily="34" charset="0"/>
              </a:rPr>
              <a:t>dilaksanakan</a:t>
            </a:r>
            <a:r>
              <a:rPr lang="en-ID" sz="1200" b="1" i="1" spc="-5" dirty="0">
                <a:latin typeface="Calibri" panose="020F0502020204030204" pitchFamily="34" charset="0"/>
                <a:cs typeface="Calibri" panose="020F0502020204030204" pitchFamily="34" charset="0"/>
              </a:rPr>
              <a:t> pada </a:t>
            </a:r>
            <a:r>
              <a:rPr lang="en-ID" sz="1200" b="1" i="1" spc="-5" dirty="0" err="1">
                <a:latin typeface="Calibri" panose="020F0502020204030204" pitchFamily="34" charset="0"/>
                <a:cs typeface="Calibri" panose="020F0502020204030204" pitchFamily="34" charset="0"/>
              </a:rPr>
              <a:t>bulan</a:t>
            </a:r>
            <a:r>
              <a:rPr lang="en-ID" sz="1200" b="1" i="1" spc="-5" dirty="0">
                <a:latin typeface="Calibri" panose="020F0502020204030204" pitchFamily="34" charset="0"/>
                <a:cs typeface="Calibri" panose="020F0502020204030204" pitchFamily="34" charset="0"/>
              </a:rPr>
              <a:t> </a:t>
            </a:r>
            <a:r>
              <a:rPr lang="en-ID" sz="1200" b="1" i="1" spc="-5" dirty="0" err="1">
                <a:latin typeface="Calibri" panose="020F0502020204030204" pitchFamily="34" charset="0"/>
                <a:cs typeface="Calibri" panose="020F0502020204030204" pitchFamily="34" charset="0"/>
              </a:rPr>
              <a:t>Desember</a:t>
            </a:r>
            <a:r>
              <a:rPr lang="en-ID" sz="1200" b="1" i="1" spc="-5" dirty="0">
                <a:latin typeface="Calibri" panose="020F0502020204030204" pitchFamily="34" charset="0"/>
                <a:cs typeface="Calibri" panose="020F0502020204030204" pitchFamily="34" charset="0"/>
              </a:rPr>
              <a:t> 2020”</a:t>
            </a:r>
            <a:endParaRPr lang="en-ID" sz="1200" dirty="0">
              <a:latin typeface="Calibri" panose="020F0502020204030204" pitchFamily="34" charset="0"/>
              <a:cs typeface="Calibri" panose="020F0502020204030204" pitchFamily="34" charset="0"/>
            </a:endParaRPr>
          </a:p>
          <a:p>
            <a:pPr marL="269875" marR="367665" indent="-257175" algn="just">
              <a:lnSpc>
                <a:spcPct val="100000"/>
              </a:lnSpc>
              <a:buAutoNum type="arabicPeriod"/>
              <a:tabLst>
                <a:tab pos="269875" algn="l"/>
              </a:tabLst>
            </a:pPr>
            <a:endParaRPr lang="en-ID" sz="1200" dirty="0">
              <a:latin typeface="Calibri" panose="020F0502020204030204" pitchFamily="34" charset="0"/>
              <a:cs typeface="Calibri" panose="020F0502020204030204" pitchFamily="34" charset="0"/>
            </a:endParaRPr>
          </a:p>
        </p:txBody>
      </p:sp>
      <p:sp>
        <p:nvSpPr>
          <p:cNvPr id="26" name="Freeform: Shape 25">
            <a:extLst>
              <a:ext uri="{FF2B5EF4-FFF2-40B4-BE49-F238E27FC236}">
                <a16:creationId xmlns:a16="http://schemas.microsoft.com/office/drawing/2014/main" id="{0D83914E-622B-40A1-943E-DACB220304F3}"/>
              </a:ext>
            </a:extLst>
          </p:cNvPr>
          <p:cNvSpPr/>
          <p:nvPr/>
        </p:nvSpPr>
        <p:spPr>
          <a:xfrm>
            <a:off x="3098463" y="4951580"/>
            <a:ext cx="1141336" cy="1123691"/>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36000"/>
            </a:srgbClr>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AF6EA550-FAC4-4909-87BA-7A26FDFC3D92}"/>
              </a:ext>
            </a:extLst>
          </p:cNvPr>
          <p:cNvSpPr/>
          <p:nvPr/>
        </p:nvSpPr>
        <p:spPr>
          <a:xfrm>
            <a:off x="99878" y="846176"/>
            <a:ext cx="906680" cy="851491"/>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C9B82762-1456-4B28-B81A-D8920F146383}"/>
              </a:ext>
            </a:extLst>
          </p:cNvPr>
          <p:cNvSpPr/>
          <p:nvPr/>
        </p:nvSpPr>
        <p:spPr>
          <a:xfrm>
            <a:off x="11127412" y="4172771"/>
            <a:ext cx="711283" cy="69227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9198B7F-8A72-49EF-AEBD-3391321ADE96}"/>
              </a:ext>
            </a:extLst>
          </p:cNvPr>
          <p:cNvSpPr/>
          <p:nvPr/>
        </p:nvSpPr>
        <p:spPr>
          <a:xfrm>
            <a:off x="5579314" y="4527167"/>
            <a:ext cx="1592211" cy="138499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50000"/>
            </a:srgbClr>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1D73129A-CCC7-41F1-8722-CA530F5C61D3}"/>
              </a:ext>
            </a:extLst>
          </p:cNvPr>
          <p:cNvSpPr/>
          <p:nvPr/>
        </p:nvSpPr>
        <p:spPr>
          <a:xfrm>
            <a:off x="10922561" y="959355"/>
            <a:ext cx="1398723" cy="125466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27000"/>
            </a:srgbClr>
          </a:solidFill>
          <a:ln w="9525" cap="flat">
            <a:noFill/>
            <a:prstDash val="solid"/>
            <a:miter/>
          </a:ln>
        </p:spPr>
        <p:txBody>
          <a:bodyPr rtlCol="0" anchor="ctr"/>
          <a:lstStyle/>
          <a:p>
            <a:endParaRPr lang="en-US"/>
          </a:p>
        </p:txBody>
      </p:sp>
      <p:sp>
        <p:nvSpPr>
          <p:cNvPr id="31" name="직사각형 1">
            <a:extLst>
              <a:ext uri="{FF2B5EF4-FFF2-40B4-BE49-F238E27FC236}">
                <a16:creationId xmlns:a16="http://schemas.microsoft.com/office/drawing/2014/main" id="{F559DB5B-BE0A-46D1-BD9D-02DD24758C0A}"/>
              </a:ext>
            </a:extLst>
          </p:cNvPr>
          <p:cNvSpPr/>
          <p:nvPr/>
        </p:nvSpPr>
        <p:spPr>
          <a:xfrm>
            <a:off x="6039350" y="2303947"/>
            <a:ext cx="2194560" cy="3231654"/>
          </a:xfrm>
          <a:prstGeom prst="rect">
            <a:avLst/>
          </a:prstGeom>
        </p:spPr>
        <p:txBody>
          <a:bodyPr wrap="square">
            <a:spAutoFit/>
          </a:bodyPr>
          <a:lstStyle/>
          <a:p>
            <a:pPr marL="228600" indent="-228600">
              <a:buFont typeface="+mj-lt"/>
              <a:buAutoNum type="arabicPeriod"/>
            </a:pPr>
            <a:r>
              <a:rPr lang="en-US" sz="1200" dirty="0">
                <a:latin typeface="Calibri" panose="020F0502020204030204" pitchFamily="34" charset="0"/>
                <a:cs typeface="Calibri" panose="020F0502020204030204" pitchFamily="34" charset="0"/>
              </a:rPr>
              <a:t>Kesimpulan </a:t>
            </a:r>
            <a:r>
              <a:rPr lang="en-US" sz="1200" dirty="0" err="1">
                <a:latin typeface="Calibri" panose="020F0502020204030204" pitchFamily="34" charset="0"/>
                <a:cs typeface="Calibri" panose="020F0502020204030204" pitchFamily="34" charset="0"/>
              </a:rPr>
              <a:t>Rapat</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Dengar</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Pendapat</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antara</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Komisi</a:t>
            </a:r>
            <a:r>
              <a:rPr lang="en-US" sz="1200" dirty="0">
                <a:latin typeface="Calibri" panose="020F0502020204030204" pitchFamily="34" charset="0"/>
                <a:cs typeface="Calibri" panose="020F0502020204030204" pitchFamily="34" charset="0"/>
              </a:rPr>
              <a:t> II DPR, </a:t>
            </a:r>
            <a:r>
              <a:rPr lang="en-US" sz="1200" dirty="0" err="1">
                <a:latin typeface="Calibri" panose="020F0502020204030204" pitchFamily="34" charset="0"/>
                <a:cs typeface="Calibri" panose="020F0502020204030204" pitchFamily="34" charset="0"/>
              </a:rPr>
              <a:t>Kemendagri</a:t>
            </a:r>
            <a:r>
              <a:rPr lang="en-US" sz="1200" dirty="0">
                <a:latin typeface="Calibri" panose="020F0502020204030204" pitchFamily="34" charset="0"/>
                <a:cs typeface="Calibri" panose="020F0502020204030204" pitchFamily="34" charset="0"/>
              </a:rPr>
              <a:t>, KPU dan </a:t>
            </a:r>
            <a:r>
              <a:rPr lang="en-US" sz="1200" dirty="0" err="1">
                <a:latin typeface="Calibri" panose="020F0502020204030204" pitchFamily="34" charset="0"/>
                <a:cs typeface="Calibri" panose="020F0502020204030204" pitchFamily="34" charset="0"/>
              </a:rPr>
              <a:t>Bawaslu</a:t>
            </a:r>
            <a:r>
              <a:rPr lang="en-US" sz="1200" dirty="0">
                <a:latin typeface="Calibri" panose="020F0502020204030204" pitchFamily="34" charset="0"/>
                <a:cs typeface="Calibri" panose="020F0502020204030204" pitchFamily="34" charset="0"/>
              </a:rPr>
              <a:t> pada </a:t>
            </a:r>
            <a:r>
              <a:rPr lang="en-US" sz="1200" dirty="0" err="1">
                <a:latin typeface="Calibri" panose="020F0502020204030204" pitchFamily="34" charset="0"/>
                <a:cs typeface="Calibri" panose="020F0502020204030204" pitchFamily="34" charset="0"/>
              </a:rPr>
              <a:t>tanggal</a:t>
            </a:r>
            <a:r>
              <a:rPr lang="en-US" sz="1200" dirty="0">
                <a:latin typeface="Calibri" panose="020F0502020204030204" pitchFamily="34" charset="0"/>
                <a:cs typeface="Calibri" panose="020F0502020204030204" pitchFamily="34" charset="0"/>
              </a:rPr>
              <a:t> 27 </a:t>
            </a:r>
            <a:r>
              <a:rPr lang="en-US" sz="1200">
                <a:latin typeface="Calibri" panose="020F0502020204030204" pitchFamily="34" charset="0"/>
                <a:cs typeface="Calibri" panose="020F0502020204030204" pitchFamily="34" charset="0"/>
              </a:rPr>
              <a:t>Mei 2020.</a:t>
            </a:r>
            <a:endParaRPr lang="en-US" sz="1200" dirty="0">
              <a:latin typeface="Calibri" panose="020F0502020204030204" pitchFamily="34" charset="0"/>
              <a:cs typeface="Calibri" panose="020F0502020204030204" pitchFamily="34" charset="0"/>
            </a:endParaRPr>
          </a:p>
          <a:p>
            <a:pPr marL="228600" indent="-228600">
              <a:buFont typeface="+mj-lt"/>
              <a:buAutoNum type="arabicPeriod"/>
            </a:pPr>
            <a:r>
              <a:rPr lang="en-US" sz="1200" dirty="0" err="1">
                <a:latin typeface="Calibri" panose="020F0502020204030204" pitchFamily="34" charset="0"/>
                <a:cs typeface="Calibri" panose="020F0502020204030204" pitchFamily="34" charset="0"/>
              </a:rPr>
              <a:t>Prasyarat</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utama</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seluruh</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tahapan</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Pilkada</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harus</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dilakukan</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sesuai</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dengan</a:t>
            </a:r>
            <a:r>
              <a:rPr lang="en-US" sz="1200" dirty="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protokol</a:t>
            </a:r>
            <a:r>
              <a:rPr lang="en-US" sz="1200">
                <a:latin typeface="Calibri" panose="020F0502020204030204" pitchFamily="34" charset="0"/>
                <a:cs typeface="Calibri" panose="020F0502020204030204" pitchFamily="34" charset="0"/>
              </a:rPr>
              <a:t> Kesehatan.</a:t>
            </a:r>
            <a:endParaRPr lang="en-US" sz="1200" dirty="0">
              <a:latin typeface="Calibri" panose="020F0502020204030204" pitchFamily="34" charset="0"/>
              <a:cs typeface="Calibri" panose="020F0502020204030204" pitchFamily="34" charset="0"/>
            </a:endParaRPr>
          </a:p>
          <a:p>
            <a:pPr marL="228600" indent="-228600">
              <a:buFont typeface="+mj-lt"/>
              <a:buAutoNum type="arabicPeriod"/>
            </a:pPr>
            <a:r>
              <a:rPr lang="en-US" sz="1200" dirty="0">
                <a:latin typeface="Calibri" panose="020F0502020204030204" pitchFamily="34" charset="0"/>
                <a:cs typeface="Calibri" panose="020F0502020204030204" pitchFamily="34" charset="0"/>
              </a:rPr>
              <a:t>KPU, </a:t>
            </a:r>
            <a:r>
              <a:rPr lang="en-US" sz="1200" dirty="0" err="1">
                <a:latin typeface="Calibri" panose="020F0502020204030204" pitchFamily="34" charset="0"/>
                <a:cs typeface="Calibri" panose="020F0502020204030204" pitchFamily="34" charset="0"/>
              </a:rPr>
              <a:t>Bawaslu</a:t>
            </a:r>
            <a:r>
              <a:rPr lang="en-US" sz="1200" dirty="0">
                <a:latin typeface="Calibri" panose="020F0502020204030204" pitchFamily="34" charset="0"/>
                <a:cs typeface="Calibri" panose="020F0502020204030204" pitchFamily="34" charset="0"/>
              </a:rPr>
              <a:t> dan DKPP </a:t>
            </a:r>
            <a:r>
              <a:rPr lang="en-US" sz="1200" dirty="0" err="1">
                <a:latin typeface="Calibri" panose="020F0502020204030204" pitchFamily="34" charset="0"/>
                <a:cs typeface="Calibri" panose="020F0502020204030204" pitchFamily="34" charset="0"/>
              </a:rPr>
              <a:t>diminta</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untuk</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mengajukan</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usulan</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tambahan</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anggaran</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terkait</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Pilkada</a:t>
            </a:r>
            <a:r>
              <a:rPr lang="en-US" sz="1200" dirty="0">
                <a:latin typeface="Calibri" panose="020F0502020204030204" pitchFamily="34" charset="0"/>
                <a:cs typeface="Calibri" panose="020F0502020204030204" pitchFamily="34" charset="0"/>
              </a:rPr>
              <a:t> di </a:t>
            </a:r>
            <a:r>
              <a:rPr lang="en-US" sz="1200" dirty="0" err="1">
                <a:latin typeface="Calibri" panose="020F0502020204030204" pitchFamily="34" charset="0"/>
                <a:cs typeface="Calibri" panose="020F0502020204030204" pitchFamily="34" charset="0"/>
              </a:rPr>
              <a:t>Provinsi</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Kabupaten</a:t>
            </a:r>
            <a:r>
              <a:rPr lang="en-US" sz="1200" dirty="0">
                <a:latin typeface="Calibri" panose="020F0502020204030204" pitchFamily="34" charset="0"/>
                <a:cs typeface="Calibri" panose="020F0502020204030204" pitchFamily="34" charset="0"/>
              </a:rPr>
              <a:t> dan Kota </a:t>
            </a:r>
            <a:r>
              <a:rPr lang="en-US" sz="1200" dirty="0" err="1">
                <a:latin typeface="Calibri" panose="020F0502020204030204" pitchFamily="34" charset="0"/>
                <a:cs typeface="Calibri" panose="020F0502020204030204" pitchFamily="34" charset="0"/>
              </a:rPr>
              <a:t>secara</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lebih</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rinci</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untuk</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selanjutnya</a:t>
            </a:r>
            <a:r>
              <a:rPr lang="en-US" sz="1200" dirty="0">
                <a:latin typeface="Calibri" panose="020F0502020204030204" pitchFamily="34" charset="0"/>
                <a:cs typeface="Calibri" panose="020F0502020204030204" pitchFamily="34" charset="0"/>
              </a:rPr>
              <a:t> </a:t>
            </a:r>
            <a:r>
              <a:rPr lang="en-US" sz="1200" dirty="0" err="1">
                <a:latin typeface="Calibri" panose="020F0502020204030204" pitchFamily="34" charset="0"/>
                <a:cs typeface="Calibri" panose="020F0502020204030204" pitchFamily="34" charset="0"/>
              </a:rPr>
              <a:t>dibahas</a:t>
            </a:r>
            <a:r>
              <a:rPr lang="en-US" sz="1200" dirty="0">
                <a:latin typeface="Calibri" panose="020F0502020204030204" pitchFamily="34" charset="0"/>
                <a:cs typeface="Calibri" panose="020F0502020204030204" pitchFamily="34" charset="0"/>
              </a:rPr>
              <a:t> oleh </a:t>
            </a:r>
            <a:r>
              <a:rPr lang="en-US" sz="1200" dirty="0" err="1">
                <a:latin typeface="Calibri" panose="020F0502020204030204" pitchFamily="34" charset="0"/>
                <a:cs typeface="Calibri" panose="020F0502020204030204" pitchFamily="34" charset="0"/>
              </a:rPr>
              <a:t>Pemerintah</a:t>
            </a:r>
            <a:r>
              <a:rPr lang="en-US" sz="1200" dirty="0">
                <a:latin typeface="Calibri" panose="020F0502020204030204" pitchFamily="34" charset="0"/>
                <a:cs typeface="Calibri" panose="020F0502020204030204" pitchFamily="34" charset="0"/>
              </a:rPr>
              <a:t> dan DPR</a:t>
            </a:r>
            <a:endParaRPr lang="en-US" altLang="ko-KR" sz="7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468129046"/>
      </p:ext>
    </p:extLst>
  </p:cSld>
  <p:clrMapOvr>
    <a:masterClrMapping/>
  </p:clrMapOvr>
  <p:transition spd="med">
    <p:pull/>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5461219" y="2931572"/>
            <a:ext cx="6195273" cy="1200329"/>
          </a:xfrm>
          <a:prstGeom prst="rect">
            <a:avLst/>
          </a:prstGeom>
          <a:solidFill>
            <a:schemeClr val="tx2">
              <a:lumMod val="75000"/>
            </a:schemeClr>
          </a:solidFill>
        </p:spPr>
        <p:txBody>
          <a:bodyPr wrap="square">
            <a:spAutoFit/>
          </a:bodyPr>
          <a:lstStyle/>
          <a:p>
            <a:r>
              <a:rPr lang="en-GB" altLang="ko-KR" sz="3600" dirty="0">
                <a:solidFill>
                  <a:schemeClr val="bg1"/>
                </a:solidFill>
                <a:cs typeface="Arial" pitchFamily="34" charset="0"/>
              </a:rPr>
              <a:t>STANDAR PROTOKOL </a:t>
            </a:r>
          </a:p>
          <a:p>
            <a:r>
              <a:rPr lang="en-GB" altLang="ko-KR" sz="3600" dirty="0">
                <a:solidFill>
                  <a:schemeClr val="bg1"/>
                </a:solidFill>
                <a:cs typeface="Arial" pitchFamily="34" charset="0"/>
              </a:rPr>
              <a:t>NEW NORMAL COVID-19</a:t>
            </a: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32">
            <a:extLst>
              <a:ext uri="{FF2B5EF4-FFF2-40B4-BE49-F238E27FC236}">
                <a16:creationId xmlns:a16="http://schemas.microsoft.com/office/drawing/2014/main" id="{F3B11022-701C-472D-BDF9-122AE7C71276}"/>
              </a:ext>
            </a:extLst>
          </p:cNvPr>
          <p:cNvSpPr txBox="1"/>
          <p:nvPr/>
        </p:nvSpPr>
        <p:spPr>
          <a:xfrm>
            <a:off x="756826" y="849688"/>
            <a:ext cx="958096" cy="830997"/>
          </a:xfrm>
          <a:prstGeom prst="rect">
            <a:avLst/>
          </a:prstGeom>
          <a:noFill/>
        </p:spPr>
        <p:txBody>
          <a:bodyPr wrap="square" lIns="108000" rIns="108000" rtlCol="0">
            <a:spAutoFit/>
          </a:bodyPr>
          <a:lstStyle/>
          <a:p>
            <a:pPr algn="ctr"/>
            <a:r>
              <a:rPr lang="en-US" altLang="ko-KR" sz="4800" b="1" dirty="0">
                <a:solidFill>
                  <a:schemeClr val="accent3"/>
                </a:solidFill>
                <a:cs typeface="Arial" pitchFamily="34" charset="0"/>
              </a:rPr>
              <a:t>03</a:t>
            </a:r>
            <a:endParaRPr lang="ko-KR" altLang="en-US" sz="4800" b="1" dirty="0">
              <a:solidFill>
                <a:schemeClr val="accent3"/>
              </a:solidFill>
              <a:cs typeface="Arial" pitchFamily="34" charset="0"/>
            </a:endParaRPr>
          </a:p>
        </p:txBody>
      </p:sp>
    </p:spTree>
    <p:extLst>
      <p:ext uri="{BB962C8B-B14F-4D97-AF65-F5344CB8AC3E}">
        <p14:creationId xmlns:p14="http://schemas.microsoft.com/office/powerpoint/2010/main" val="2699849746"/>
      </p:ext>
    </p:extLst>
  </p:cSld>
  <p:clrMapOvr>
    <a:masterClrMapping/>
  </p:clrMapOvr>
  <p:transition spd="slow">
    <p:push dir="u"/>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0CB7E91-9FCC-449E-9A00-01ED78B64A6A}"/>
              </a:ext>
            </a:extLst>
          </p:cNvPr>
          <p:cNvPicPr>
            <a:picLocks noChangeAspect="1"/>
          </p:cNvPicPr>
          <p:nvPr/>
        </p:nvPicPr>
        <p:blipFill>
          <a:blip r:embed="rId3">
            <a:duotone>
              <a:schemeClr val="bg2">
                <a:shade val="45000"/>
                <a:satMod val="135000"/>
              </a:schemeClr>
              <a:prstClr val="white"/>
            </a:duotone>
            <a:extLst>
              <a:ext uri="{BEBA8EAE-BF5A-486C-A8C5-ECC9F3942E4B}">
                <a14:imgProps xmlns:a14="http://schemas.microsoft.com/office/drawing/2010/main">
                  <a14:imgLayer r:embed="rId4">
                    <a14:imgEffect>
                      <a14:artisticCrisscrossEtching trans="52000" pressure="0"/>
                    </a14:imgEffect>
                  </a14:imgLayer>
                </a14:imgProps>
              </a:ext>
            </a:extLst>
          </a:blip>
          <a:stretch>
            <a:fillRect/>
          </a:stretch>
        </p:blipFill>
        <p:spPr>
          <a:xfrm>
            <a:off x="2750933" y="1206651"/>
            <a:ext cx="6418991" cy="5646334"/>
          </a:xfrm>
          <a:prstGeom prst="rect">
            <a:avLst/>
          </a:prstGeom>
        </p:spPr>
      </p:pic>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140981" y="259243"/>
            <a:ext cx="11372291" cy="724247"/>
          </a:xfrm>
        </p:spPr>
        <p:txBody>
          <a:bodyPr/>
          <a:lstStyle/>
          <a:p>
            <a:r>
              <a:rPr lang="en-US" sz="3200" b="1" dirty="0" err="1">
                <a:latin typeface="Trebuchet MS" panose="020B0603020202020204" pitchFamily="34" charset="0"/>
              </a:rPr>
              <a:t>Standar</a:t>
            </a:r>
            <a:r>
              <a:rPr lang="en-US" sz="3200" b="1" dirty="0">
                <a:latin typeface="Trebuchet MS" panose="020B0603020202020204" pitchFamily="34" charset="0"/>
              </a:rPr>
              <a:t> </a:t>
            </a:r>
            <a:r>
              <a:rPr lang="en-US" sz="3200" b="1" dirty="0" err="1">
                <a:latin typeface="Trebuchet MS" panose="020B0603020202020204" pitchFamily="34" charset="0"/>
              </a:rPr>
              <a:t>Protokol</a:t>
            </a:r>
            <a:r>
              <a:rPr lang="en-US" sz="3200" b="1" dirty="0">
                <a:latin typeface="Trebuchet MS" panose="020B0603020202020204" pitchFamily="34" charset="0"/>
              </a:rPr>
              <a:t> New Normal Covid-19</a:t>
            </a:r>
          </a:p>
        </p:txBody>
      </p:sp>
      <p:grpSp>
        <p:nvGrpSpPr>
          <p:cNvPr id="107" name="Group 106">
            <a:extLst>
              <a:ext uri="{FF2B5EF4-FFF2-40B4-BE49-F238E27FC236}">
                <a16:creationId xmlns:a16="http://schemas.microsoft.com/office/drawing/2014/main" id="{78EC6700-775E-4FCB-82FE-918665C453FD}"/>
              </a:ext>
            </a:extLst>
          </p:cNvPr>
          <p:cNvGrpSpPr/>
          <p:nvPr/>
        </p:nvGrpSpPr>
        <p:grpSpPr>
          <a:xfrm>
            <a:off x="4278833" y="1129793"/>
            <a:ext cx="1800382" cy="1051453"/>
            <a:chOff x="4410289" y="1127480"/>
            <a:chExt cx="1800382" cy="1051453"/>
          </a:xfrm>
        </p:grpSpPr>
        <p:sp>
          <p:nvSpPr>
            <p:cNvPr id="66" name="TextBox 65">
              <a:extLst>
                <a:ext uri="{FF2B5EF4-FFF2-40B4-BE49-F238E27FC236}">
                  <a16:creationId xmlns:a16="http://schemas.microsoft.com/office/drawing/2014/main" id="{7321F29A-CA18-44CE-807D-71ACE4081F36}"/>
                </a:ext>
              </a:extLst>
            </p:cNvPr>
            <p:cNvSpPr txBox="1"/>
            <p:nvPr/>
          </p:nvSpPr>
          <p:spPr>
            <a:xfrm>
              <a:off x="4433354" y="1127480"/>
              <a:ext cx="1731185" cy="615553"/>
            </a:xfrm>
            <a:prstGeom prst="rect">
              <a:avLst/>
            </a:prstGeom>
            <a:noFill/>
          </p:spPr>
          <p:txBody>
            <a:bodyPr wrap="square" rtlCol="0" anchor="ctr">
              <a:spAutoFit/>
            </a:bodyPr>
            <a:lstStyle/>
            <a:p>
              <a:r>
                <a:rPr lang="en-US" altLang="ko-KR" sz="1600" dirty="0" err="1">
                  <a:solidFill>
                    <a:schemeClr val="accent2"/>
                  </a:solidFill>
                  <a:cs typeface="Arial" pitchFamily="34" charset="0"/>
                </a:rPr>
                <a:t>Menggunakan</a:t>
              </a:r>
              <a:r>
                <a:rPr lang="en-US" altLang="ko-KR" sz="1600" dirty="0">
                  <a:solidFill>
                    <a:schemeClr val="accent2"/>
                  </a:solidFill>
                  <a:cs typeface="Arial" pitchFamily="34" charset="0"/>
                </a:rPr>
                <a:t> Masker</a:t>
              </a:r>
              <a:r>
                <a:rPr lang="en-US" altLang="ko-KR" dirty="0">
                  <a:solidFill>
                    <a:schemeClr val="accent2"/>
                  </a:solidFill>
                  <a:cs typeface="Arial" pitchFamily="34" charset="0"/>
                </a:rPr>
                <a:t> </a:t>
              </a:r>
              <a:endParaRPr lang="ko-KR" altLang="en-US" dirty="0">
                <a:solidFill>
                  <a:schemeClr val="accent2"/>
                </a:solidFill>
                <a:cs typeface="Arial" pitchFamily="34" charset="0"/>
              </a:endParaRPr>
            </a:p>
          </p:txBody>
        </p:sp>
        <p:sp>
          <p:nvSpPr>
            <p:cNvPr id="67" name="TextBox 66">
              <a:extLst>
                <a:ext uri="{FF2B5EF4-FFF2-40B4-BE49-F238E27FC236}">
                  <a16:creationId xmlns:a16="http://schemas.microsoft.com/office/drawing/2014/main" id="{7B976763-A3B4-431A-92EE-D9B75DBE413E}"/>
                </a:ext>
              </a:extLst>
            </p:cNvPr>
            <p:cNvSpPr txBox="1"/>
            <p:nvPr/>
          </p:nvSpPr>
          <p:spPr>
            <a:xfrm>
              <a:off x="4410289" y="1717268"/>
              <a:ext cx="1800382" cy="461665"/>
            </a:xfrm>
            <a:prstGeom prst="rect">
              <a:avLst/>
            </a:prstGeom>
            <a:noFill/>
          </p:spPr>
          <p:txBody>
            <a:bodyPr wrap="square" rtlCol="0">
              <a:spAutoFit/>
            </a:bodyPr>
            <a:lstStyle/>
            <a:p>
              <a:r>
                <a:rPr lang="id-ID" sz="1200" dirty="0"/>
                <a:t>Menutup mulut dan hidung </a:t>
              </a:r>
              <a:r>
                <a:rPr lang="id-ID" sz="1200"/>
                <a:t>dengan masker</a:t>
              </a:r>
              <a:r>
                <a:rPr lang="en-US" altLang="ko-KR" sz="1200">
                  <a:cs typeface="Arial" pitchFamily="34" charset="0"/>
                </a:rPr>
                <a:t>. </a:t>
              </a:r>
              <a:endParaRPr lang="en-US" altLang="ko-KR" sz="1200" dirty="0">
                <a:cs typeface="Arial" pitchFamily="34" charset="0"/>
              </a:endParaRPr>
            </a:p>
          </p:txBody>
        </p:sp>
      </p:grpSp>
      <p:grpSp>
        <p:nvGrpSpPr>
          <p:cNvPr id="76" name="Group 75">
            <a:extLst>
              <a:ext uri="{FF2B5EF4-FFF2-40B4-BE49-F238E27FC236}">
                <a16:creationId xmlns:a16="http://schemas.microsoft.com/office/drawing/2014/main" id="{EB001FAB-E7F2-4E03-944E-5FCFD4059529}"/>
              </a:ext>
            </a:extLst>
          </p:cNvPr>
          <p:cNvGrpSpPr/>
          <p:nvPr/>
        </p:nvGrpSpPr>
        <p:grpSpPr>
          <a:xfrm>
            <a:off x="1125817" y="1391288"/>
            <a:ext cx="2004689" cy="1241047"/>
            <a:chOff x="8638310" y="2159394"/>
            <a:chExt cx="3258416" cy="1241047"/>
          </a:xfrm>
        </p:grpSpPr>
        <p:sp>
          <p:nvSpPr>
            <p:cNvPr id="77" name="TextBox 76">
              <a:extLst>
                <a:ext uri="{FF2B5EF4-FFF2-40B4-BE49-F238E27FC236}">
                  <a16:creationId xmlns:a16="http://schemas.microsoft.com/office/drawing/2014/main" id="{5ABE95F3-F6DF-42E1-82F2-BD9186AA96A5}"/>
                </a:ext>
              </a:extLst>
            </p:cNvPr>
            <p:cNvSpPr txBox="1"/>
            <p:nvPr/>
          </p:nvSpPr>
          <p:spPr>
            <a:xfrm>
              <a:off x="8651900" y="2159394"/>
              <a:ext cx="3244826" cy="369332"/>
            </a:xfrm>
            <a:prstGeom prst="rect">
              <a:avLst/>
            </a:prstGeom>
            <a:noFill/>
          </p:spPr>
          <p:txBody>
            <a:bodyPr wrap="square" rtlCol="0" anchor="ctr">
              <a:spAutoFit/>
            </a:bodyPr>
            <a:lstStyle/>
            <a:p>
              <a:r>
                <a:rPr lang="en-US" altLang="ko-KR" dirty="0" err="1">
                  <a:solidFill>
                    <a:schemeClr val="accent4"/>
                  </a:solidFill>
                  <a:cs typeface="Arial" pitchFamily="34" charset="0"/>
                </a:rPr>
                <a:t>Mencuci</a:t>
              </a:r>
              <a:r>
                <a:rPr lang="en-US" altLang="ko-KR" dirty="0">
                  <a:solidFill>
                    <a:schemeClr val="accent4"/>
                  </a:solidFill>
                  <a:cs typeface="Arial" pitchFamily="34" charset="0"/>
                </a:rPr>
                <a:t> </a:t>
              </a:r>
              <a:r>
                <a:rPr lang="en-US" altLang="ko-KR" dirty="0" err="1">
                  <a:solidFill>
                    <a:schemeClr val="accent4"/>
                  </a:solidFill>
                  <a:cs typeface="Arial" pitchFamily="34" charset="0"/>
                </a:rPr>
                <a:t>Tangan</a:t>
              </a:r>
              <a:r>
                <a:rPr lang="en-US" altLang="ko-KR" dirty="0">
                  <a:solidFill>
                    <a:schemeClr val="accent4"/>
                  </a:solidFill>
                  <a:cs typeface="Arial" pitchFamily="34" charset="0"/>
                </a:rPr>
                <a:t>, </a:t>
              </a:r>
              <a:endParaRPr lang="ko-KR" altLang="en-US" dirty="0">
                <a:solidFill>
                  <a:schemeClr val="accent4"/>
                </a:solidFill>
                <a:cs typeface="Arial" pitchFamily="34" charset="0"/>
              </a:endParaRPr>
            </a:p>
          </p:txBody>
        </p:sp>
        <p:sp>
          <p:nvSpPr>
            <p:cNvPr id="78" name="TextBox 77">
              <a:extLst>
                <a:ext uri="{FF2B5EF4-FFF2-40B4-BE49-F238E27FC236}">
                  <a16:creationId xmlns:a16="http://schemas.microsoft.com/office/drawing/2014/main" id="{33FAB9D8-CB86-4431-B884-A7A7E91420C3}"/>
                </a:ext>
              </a:extLst>
            </p:cNvPr>
            <p:cNvSpPr txBox="1"/>
            <p:nvPr/>
          </p:nvSpPr>
          <p:spPr>
            <a:xfrm>
              <a:off x="8638310" y="2569444"/>
              <a:ext cx="3244826" cy="830997"/>
            </a:xfrm>
            <a:prstGeom prst="rect">
              <a:avLst/>
            </a:prstGeom>
            <a:noFill/>
          </p:spPr>
          <p:txBody>
            <a:bodyPr wrap="square" rtlCol="0">
              <a:spAutoFit/>
            </a:bodyPr>
            <a:lstStyle/>
            <a:p>
              <a:r>
                <a:rPr lang="id-ID" sz="1200" dirty="0"/>
                <a:t>Mencuci tangan dengan sabun </a:t>
              </a:r>
              <a:r>
                <a:rPr lang="en-US" sz="1200" dirty="0" err="1"/>
                <a:t>cair</a:t>
              </a:r>
              <a:r>
                <a:rPr lang="en-US" sz="1200" dirty="0"/>
                <a:t> </a:t>
              </a:r>
              <a:r>
                <a:rPr lang="id-ID" sz="1200" dirty="0"/>
                <a:t>dan air mengalir selama minimal 20 detik</a:t>
              </a:r>
              <a:endParaRPr lang="en-ID" sz="1200" dirty="0"/>
            </a:p>
          </p:txBody>
        </p:sp>
      </p:grpSp>
      <p:sp>
        <p:nvSpPr>
          <p:cNvPr id="8" name="Rectangle 11">
            <a:extLst>
              <a:ext uri="{FF2B5EF4-FFF2-40B4-BE49-F238E27FC236}">
                <a16:creationId xmlns:a16="http://schemas.microsoft.com/office/drawing/2014/main" id="{DEFD1A31-F573-49DC-A17C-B754F9CF2678}"/>
              </a:ext>
            </a:extLst>
          </p:cNvPr>
          <p:cNvSpPr>
            <a:spLocks noChangeArrowheads="1"/>
          </p:cNvSpPr>
          <p:nvPr/>
        </p:nvSpPr>
        <p:spPr bwMode="auto">
          <a:xfrm>
            <a:off x="315510" y="5183524"/>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13" name="Group 1">
            <a:extLst>
              <a:ext uri="{FF2B5EF4-FFF2-40B4-BE49-F238E27FC236}">
                <a16:creationId xmlns:a16="http://schemas.microsoft.com/office/drawing/2014/main" id="{AD3FB26E-3015-4AC2-A178-B531EBC08AF0}"/>
              </a:ext>
            </a:extLst>
          </p:cNvPr>
          <p:cNvGrpSpPr>
            <a:grpSpLocks/>
          </p:cNvGrpSpPr>
          <p:nvPr/>
        </p:nvGrpSpPr>
        <p:grpSpPr bwMode="auto">
          <a:xfrm>
            <a:off x="6329265" y="2510551"/>
            <a:ext cx="1003300" cy="882650"/>
            <a:chOff x="0" y="0"/>
            <a:chExt cx="1581" cy="1390"/>
          </a:xfrm>
        </p:grpSpPr>
        <p:sp>
          <p:nvSpPr>
            <p:cNvPr id="14" name="Freeform 10">
              <a:extLst>
                <a:ext uri="{FF2B5EF4-FFF2-40B4-BE49-F238E27FC236}">
                  <a16:creationId xmlns:a16="http://schemas.microsoft.com/office/drawing/2014/main" id="{E9BA3F94-CEFC-40E2-A957-365C7B94982C}"/>
                </a:ext>
              </a:extLst>
            </p:cNvPr>
            <p:cNvSpPr>
              <a:spLocks/>
            </p:cNvSpPr>
            <p:nvPr/>
          </p:nvSpPr>
          <p:spPr bwMode="auto">
            <a:xfrm>
              <a:off x="952" y="620"/>
              <a:ext cx="604" cy="604"/>
            </a:xfrm>
            <a:custGeom>
              <a:avLst/>
              <a:gdLst>
                <a:gd name="T0" fmla="+- 0 1255 953"/>
                <a:gd name="T1" fmla="*/ T0 w 604"/>
                <a:gd name="T2" fmla="+- 0 620 620"/>
                <a:gd name="T3" fmla="*/ 620 h 604"/>
                <a:gd name="T4" fmla="+- 0 1185 953"/>
                <a:gd name="T5" fmla="*/ T4 w 604"/>
                <a:gd name="T6" fmla="+- 0 628 620"/>
                <a:gd name="T7" fmla="*/ 628 h 604"/>
                <a:gd name="T8" fmla="+- 0 1122 953"/>
                <a:gd name="T9" fmla="*/ T8 w 604"/>
                <a:gd name="T10" fmla="+- 0 651 620"/>
                <a:gd name="T11" fmla="*/ 651 h 604"/>
                <a:gd name="T12" fmla="+- 0 1066 953"/>
                <a:gd name="T13" fmla="*/ T12 w 604"/>
                <a:gd name="T14" fmla="+- 0 687 620"/>
                <a:gd name="T15" fmla="*/ 687 h 604"/>
                <a:gd name="T16" fmla="+- 0 1019 953"/>
                <a:gd name="T17" fmla="*/ T16 w 604"/>
                <a:gd name="T18" fmla="+- 0 734 620"/>
                <a:gd name="T19" fmla="*/ 734 h 604"/>
                <a:gd name="T20" fmla="+- 0 983 953"/>
                <a:gd name="T21" fmla="*/ T20 w 604"/>
                <a:gd name="T22" fmla="+- 0 790 620"/>
                <a:gd name="T23" fmla="*/ 790 h 604"/>
                <a:gd name="T24" fmla="+- 0 961 953"/>
                <a:gd name="T25" fmla="*/ T24 w 604"/>
                <a:gd name="T26" fmla="+- 0 853 620"/>
                <a:gd name="T27" fmla="*/ 853 h 604"/>
                <a:gd name="T28" fmla="+- 0 953 953"/>
                <a:gd name="T29" fmla="*/ T28 w 604"/>
                <a:gd name="T30" fmla="+- 0 922 620"/>
                <a:gd name="T31" fmla="*/ 922 h 604"/>
                <a:gd name="T32" fmla="+- 0 961 953"/>
                <a:gd name="T33" fmla="*/ T32 w 604"/>
                <a:gd name="T34" fmla="+- 0 991 620"/>
                <a:gd name="T35" fmla="*/ 991 h 604"/>
                <a:gd name="T36" fmla="+- 0 983 953"/>
                <a:gd name="T37" fmla="*/ T36 w 604"/>
                <a:gd name="T38" fmla="+- 0 1055 620"/>
                <a:gd name="T39" fmla="*/ 1055 h 604"/>
                <a:gd name="T40" fmla="+- 0 1019 953"/>
                <a:gd name="T41" fmla="*/ T40 w 604"/>
                <a:gd name="T42" fmla="+- 0 1111 620"/>
                <a:gd name="T43" fmla="*/ 1111 h 604"/>
                <a:gd name="T44" fmla="+- 0 1066 953"/>
                <a:gd name="T45" fmla="*/ T44 w 604"/>
                <a:gd name="T46" fmla="+- 0 1158 620"/>
                <a:gd name="T47" fmla="*/ 1158 h 604"/>
                <a:gd name="T48" fmla="+- 0 1122 953"/>
                <a:gd name="T49" fmla="*/ T48 w 604"/>
                <a:gd name="T50" fmla="+- 0 1193 620"/>
                <a:gd name="T51" fmla="*/ 1193 h 604"/>
                <a:gd name="T52" fmla="+- 0 1185 953"/>
                <a:gd name="T53" fmla="*/ T52 w 604"/>
                <a:gd name="T54" fmla="+- 0 1216 620"/>
                <a:gd name="T55" fmla="*/ 1216 h 604"/>
                <a:gd name="T56" fmla="+- 0 1255 953"/>
                <a:gd name="T57" fmla="*/ T56 w 604"/>
                <a:gd name="T58" fmla="+- 0 1224 620"/>
                <a:gd name="T59" fmla="*/ 1224 h 604"/>
                <a:gd name="T60" fmla="+- 0 1324 953"/>
                <a:gd name="T61" fmla="*/ T60 w 604"/>
                <a:gd name="T62" fmla="+- 0 1216 620"/>
                <a:gd name="T63" fmla="*/ 1216 h 604"/>
                <a:gd name="T64" fmla="+- 0 1387 953"/>
                <a:gd name="T65" fmla="*/ T64 w 604"/>
                <a:gd name="T66" fmla="+- 0 1193 620"/>
                <a:gd name="T67" fmla="*/ 1193 h 604"/>
                <a:gd name="T68" fmla="+- 0 1443 953"/>
                <a:gd name="T69" fmla="*/ T68 w 604"/>
                <a:gd name="T70" fmla="+- 0 1158 620"/>
                <a:gd name="T71" fmla="*/ 1158 h 604"/>
                <a:gd name="T72" fmla="+- 0 1490 953"/>
                <a:gd name="T73" fmla="*/ T72 w 604"/>
                <a:gd name="T74" fmla="+- 0 1111 620"/>
                <a:gd name="T75" fmla="*/ 1111 h 604"/>
                <a:gd name="T76" fmla="+- 0 1526 953"/>
                <a:gd name="T77" fmla="*/ T76 w 604"/>
                <a:gd name="T78" fmla="+- 0 1055 620"/>
                <a:gd name="T79" fmla="*/ 1055 h 604"/>
                <a:gd name="T80" fmla="+- 0 1548 953"/>
                <a:gd name="T81" fmla="*/ T80 w 604"/>
                <a:gd name="T82" fmla="+- 0 991 620"/>
                <a:gd name="T83" fmla="*/ 991 h 604"/>
                <a:gd name="T84" fmla="+- 0 1556 953"/>
                <a:gd name="T85" fmla="*/ T84 w 604"/>
                <a:gd name="T86" fmla="+- 0 922 620"/>
                <a:gd name="T87" fmla="*/ 922 h 604"/>
                <a:gd name="T88" fmla="+- 0 1548 953"/>
                <a:gd name="T89" fmla="*/ T88 w 604"/>
                <a:gd name="T90" fmla="+- 0 853 620"/>
                <a:gd name="T91" fmla="*/ 853 h 604"/>
                <a:gd name="T92" fmla="+- 0 1526 953"/>
                <a:gd name="T93" fmla="*/ T92 w 604"/>
                <a:gd name="T94" fmla="+- 0 790 620"/>
                <a:gd name="T95" fmla="*/ 790 h 604"/>
                <a:gd name="T96" fmla="+- 0 1490 953"/>
                <a:gd name="T97" fmla="*/ T96 w 604"/>
                <a:gd name="T98" fmla="+- 0 734 620"/>
                <a:gd name="T99" fmla="*/ 734 h 604"/>
                <a:gd name="T100" fmla="+- 0 1443 953"/>
                <a:gd name="T101" fmla="*/ T100 w 604"/>
                <a:gd name="T102" fmla="+- 0 687 620"/>
                <a:gd name="T103" fmla="*/ 687 h 604"/>
                <a:gd name="T104" fmla="+- 0 1387 953"/>
                <a:gd name="T105" fmla="*/ T104 w 604"/>
                <a:gd name="T106" fmla="+- 0 651 620"/>
                <a:gd name="T107" fmla="*/ 651 h 604"/>
                <a:gd name="T108" fmla="+- 0 1324 953"/>
                <a:gd name="T109" fmla="*/ T108 w 604"/>
                <a:gd name="T110" fmla="+- 0 628 620"/>
                <a:gd name="T111" fmla="*/ 628 h 604"/>
                <a:gd name="T112" fmla="+- 0 1255 953"/>
                <a:gd name="T113" fmla="*/ T112 w 604"/>
                <a:gd name="T114" fmla="+- 0 620 620"/>
                <a:gd name="T115" fmla="*/ 620 h 604"/>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Lst>
              <a:rect l="0" t="0" r="r" b="b"/>
              <a:pathLst>
                <a:path w="604" h="604">
                  <a:moveTo>
                    <a:pt x="302" y="0"/>
                  </a:moveTo>
                  <a:lnTo>
                    <a:pt x="232" y="8"/>
                  </a:lnTo>
                  <a:lnTo>
                    <a:pt x="169" y="31"/>
                  </a:lnTo>
                  <a:lnTo>
                    <a:pt x="113" y="67"/>
                  </a:lnTo>
                  <a:lnTo>
                    <a:pt x="66" y="114"/>
                  </a:lnTo>
                  <a:lnTo>
                    <a:pt x="30" y="170"/>
                  </a:lnTo>
                  <a:lnTo>
                    <a:pt x="8" y="233"/>
                  </a:lnTo>
                  <a:lnTo>
                    <a:pt x="0" y="302"/>
                  </a:lnTo>
                  <a:lnTo>
                    <a:pt x="8" y="371"/>
                  </a:lnTo>
                  <a:lnTo>
                    <a:pt x="30" y="435"/>
                  </a:lnTo>
                  <a:lnTo>
                    <a:pt x="66" y="491"/>
                  </a:lnTo>
                  <a:lnTo>
                    <a:pt x="113" y="538"/>
                  </a:lnTo>
                  <a:lnTo>
                    <a:pt x="169" y="573"/>
                  </a:lnTo>
                  <a:lnTo>
                    <a:pt x="232" y="596"/>
                  </a:lnTo>
                  <a:lnTo>
                    <a:pt x="302" y="604"/>
                  </a:lnTo>
                  <a:lnTo>
                    <a:pt x="371" y="596"/>
                  </a:lnTo>
                  <a:lnTo>
                    <a:pt x="434" y="573"/>
                  </a:lnTo>
                  <a:lnTo>
                    <a:pt x="490" y="538"/>
                  </a:lnTo>
                  <a:lnTo>
                    <a:pt x="537" y="491"/>
                  </a:lnTo>
                  <a:lnTo>
                    <a:pt x="573" y="435"/>
                  </a:lnTo>
                  <a:lnTo>
                    <a:pt x="595" y="371"/>
                  </a:lnTo>
                  <a:lnTo>
                    <a:pt x="603" y="302"/>
                  </a:lnTo>
                  <a:lnTo>
                    <a:pt x="595" y="233"/>
                  </a:lnTo>
                  <a:lnTo>
                    <a:pt x="573" y="170"/>
                  </a:lnTo>
                  <a:lnTo>
                    <a:pt x="537" y="114"/>
                  </a:lnTo>
                  <a:lnTo>
                    <a:pt x="490" y="67"/>
                  </a:lnTo>
                  <a:lnTo>
                    <a:pt x="434" y="31"/>
                  </a:lnTo>
                  <a:lnTo>
                    <a:pt x="371" y="8"/>
                  </a:lnTo>
                  <a:lnTo>
                    <a:pt x="30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26" name="Freeform 9">
              <a:extLst>
                <a:ext uri="{FF2B5EF4-FFF2-40B4-BE49-F238E27FC236}">
                  <a16:creationId xmlns:a16="http://schemas.microsoft.com/office/drawing/2014/main" id="{F7E6AC5B-58CA-461D-B0EE-B95FDDE496B3}"/>
                </a:ext>
              </a:extLst>
            </p:cNvPr>
            <p:cNvSpPr>
              <a:spLocks/>
            </p:cNvSpPr>
            <p:nvPr/>
          </p:nvSpPr>
          <p:spPr bwMode="auto">
            <a:xfrm>
              <a:off x="0" y="0"/>
              <a:ext cx="1581" cy="1390"/>
            </a:xfrm>
            <a:custGeom>
              <a:avLst/>
              <a:gdLst>
                <a:gd name="T0" fmla="*/ 1548 w 1581"/>
                <a:gd name="T1" fmla="*/ 779 h 1390"/>
                <a:gd name="T2" fmla="*/ 1522 w 1581"/>
                <a:gd name="T3" fmla="*/ 996 h 1390"/>
                <a:gd name="T4" fmla="*/ 1395 w 1581"/>
                <a:gd name="T5" fmla="*/ 1162 h 1390"/>
                <a:gd name="T6" fmla="*/ 1181 w 1581"/>
                <a:gd name="T7" fmla="*/ 1190 h 1390"/>
                <a:gd name="T8" fmla="*/ 1255 w 1581"/>
                <a:gd name="T9" fmla="*/ 1105 h 1390"/>
                <a:gd name="T10" fmla="*/ 1354 w 1581"/>
                <a:gd name="T11" fmla="*/ 914 h 1390"/>
                <a:gd name="T12" fmla="*/ 1389 w 1581"/>
                <a:gd name="T13" fmla="*/ 695 h 1390"/>
                <a:gd name="T14" fmla="*/ 1451 w 1581"/>
                <a:gd name="T15" fmla="*/ 726 h 1390"/>
                <a:gd name="T16" fmla="*/ 1532 w 1581"/>
                <a:gd name="T17" fmla="*/ 922 h 1390"/>
                <a:gd name="T18" fmla="*/ 1398 w 1581"/>
                <a:gd name="T19" fmla="*/ 629 h 1390"/>
                <a:gd name="T20" fmla="*/ 1373 w 1581"/>
                <a:gd name="T21" fmla="*/ 546 h 1390"/>
                <a:gd name="T22" fmla="*/ 1340 w 1581"/>
                <a:gd name="T23" fmla="*/ 695 h 1390"/>
                <a:gd name="T24" fmla="*/ 1303 w 1581"/>
                <a:gd name="T25" fmla="*/ 913 h 1390"/>
                <a:gd name="T26" fmla="*/ 1199 w 1581"/>
                <a:gd name="T27" fmla="*/ 1099 h 1390"/>
                <a:gd name="T28" fmla="*/ 1115 w 1581"/>
                <a:gd name="T29" fmla="*/ 1162 h 1390"/>
                <a:gd name="T30" fmla="*/ 987 w 1581"/>
                <a:gd name="T31" fmla="*/ 996 h 1390"/>
                <a:gd name="T32" fmla="*/ 1015 w 1581"/>
                <a:gd name="T33" fmla="*/ 782 h 1390"/>
                <a:gd name="T34" fmla="*/ 1181 w 1581"/>
                <a:gd name="T35" fmla="*/ 655 h 1390"/>
                <a:gd name="T36" fmla="*/ 1338 w 1581"/>
                <a:gd name="T37" fmla="*/ 659 h 1390"/>
                <a:gd name="T38" fmla="*/ 1334 w 1581"/>
                <a:gd name="T39" fmla="*/ 424 h 1390"/>
                <a:gd name="T40" fmla="*/ 1255 w 1581"/>
                <a:gd name="T41" fmla="*/ 596 h 1390"/>
                <a:gd name="T42" fmla="*/ 1051 w 1581"/>
                <a:gd name="T43" fmla="*/ 668 h 1390"/>
                <a:gd name="T44" fmla="*/ 937 w 1581"/>
                <a:gd name="T45" fmla="*/ 848 h 1390"/>
                <a:gd name="T46" fmla="*/ 961 w 1581"/>
                <a:gd name="T47" fmla="*/ 1066 h 1390"/>
                <a:gd name="T48" fmla="*/ 1092 w 1581"/>
                <a:gd name="T49" fmla="*/ 1203 h 1390"/>
                <a:gd name="T50" fmla="*/ 912 w 1581"/>
                <a:gd name="T51" fmla="*/ 1303 h 1390"/>
                <a:gd name="T52" fmla="*/ 695 w 1581"/>
                <a:gd name="T53" fmla="*/ 1340 h 1390"/>
                <a:gd name="T54" fmla="*/ 477 w 1581"/>
                <a:gd name="T55" fmla="*/ 1303 h 1390"/>
                <a:gd name="T56" fmla="*/ 291 w 1581"/>
                <a:gd name="T57" fmla="*/ 1199 h 1390"/>
                <a:gd name="T58" fmla="*/ 150 w 1581"/>
                <a:gd name="T59" fmla="*/ 1041 h 1390"/>
                <a:gd name="T60" fmla="*/ 66 w 1581"/>
                <a:gd name="T61" fmla="*/ 843 h 1390"/>
                <a:gd name="T62" fmla="*/ 53 w 1581"/>
                <a:gd name="T63" fmla="*/ 619 h 1390"/>
                <a:gd name="T64" fmla="*/ 115 w 1581"/>
                <a:gd name="T65" fmla="*/ 411 h 1390"/>
                <a:gd name="T66" fmla="*/ 238 w 1581"/>
                <a:gd name="T67" fmla="*/ 238 h 1390"/>
                <a:gd name="T68" fmla="*/ 411 w 1581"/>
                <a:gd name="T69" fmla="*/ 115 h 1390"/>
                <a:gd name="T70" fmla="*/ 619 w 1581"/>
                <a:gd name="T71" fmla="*/ 53 h 1390"/>
                <a:gd name="T72" fmla="*/ 843 w 1581"/>
                <a:gd name="T73" fmla="*/ 66 h 1390"/>
                <a:gd name="T74" fmla="*/ 1041 w 1581"/>
                <a:gd name="T75" fmla="*/ 150 h 1390"/>
                <a:gd name="T76" fmla="*/ 1199 w 1581"/>
                <a:gd name="T77" fmla="*/ 291 h 1390"/>
                <a:gd name="T78" fmla="*/ 1303 w 1581"/>
                <a:gd name="T79" fmla="*/ 477 h 1390"/>
                <a:gd name="T80" fmla="*/ 1334 w 1581"/>
                <a:gd name="T81" fmla="*/ 424 h 1390"/>
                <a:gd name="T82" fmla="*/ 1210 w 1581"/>
                <a:gd name="T83" fmla="*/ 230 h 1390"/>
                <a:gd name="T84" fmla="*/ 1045 w 1581"/>
                <a:gd name="T85" fmla="*/ 95 h 1390"/>
                <a:gd name="T86" fmla="*/ 844 w 1581"/>
                <a:gd name="T87" fmla="*/ 16 h 1390"/>
                <a:gd name="T88" fmla="*/ 619 w 1581"/>
                <a:gd name="T89" fmla="*/ 4 h 1390"/>
                <a:gd name="T90" fmla="*/ 408 w 1581"/>
                <a:gd name="T91" fmla="*/ 62 h 1390"/>
                <a:gd name="T92" fmla="*/ 229 w 1581"/>
                <a:gd name="T93" fmla="*/ 179 h 1390"/>
                <a:gd name="T94" fmla="*/ 95 w 1581"/>
                <a:gd name="T95" fmla="*/ 344 h 1390"/>
                <a:gd name="T96" fmla="*/ 16 w 1581"/>
                <a:gd name="T97" fmla="*/ 546 h 1390"/>
                <a:gd name="T98" fmla="*/ 4 w 1581"/>
                <a:gd name="T99" fmla="*/ 770 h 1390"/>
                <a:gd name="T100" fmla="*/ 62 w 1581"/>
                <a:gd name="T101" fmla="*/ 981 h 1390"/>
                <a:gd name="T102" fmla="*/ 179 w 1581"/>
                <a:gd name="T103" fmla="*/ 1160 h 1390"/>
                <a:gd name="T104" fmla="*/ 344 w 1581"/>
                <a:gd name="T105" fmla="*/ 1294 h 1390"/>
                <a:gd name="T106" fmla="*/ 546 w 1581"/>
                <a:gd name="T107" fmla="*/ 1373 h 1390"/>
                <a:gd name="T108" fmla="*/ 770 w 1581"/>
                <a:gd name="T109" fmla="*/ 1385 h 1390"/>
                <a:gd name="T110" fmla="*/ 948 w 1581"/>
                <a:gd name="T111" fmla="*/ 1340 h 1390"/>
                <a:gd name="T112" fmla="*/ 1105 w 1581"/>
                <a:gd name="T113" fmla="*/ 1255 h 1390"/>
                <a:gd name="T114" fmla="*/ 1255 w 1581"/>
                <a:gd name="T115" fmla="*/ 1249 h 1390"/>
                <a:gd name="T116" fmla="*/ 1423 w 1581"/>
                <a:gd name="T117" fmla="*/ 1200 h 1390"/>
                <a:gd name="T118" fmla="*/ 1548 w 1581"/>
                <a:gd name="T119" fmla="*/ 1066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1" h="1390">
                  <a:moveTo>
                    <a:pt x="1581" y="922"/>
                  </a:moveTo>
                  <a:lnTo>
                    <a:pt x="1572" y="848"/>
                  </a:lnTo>
                  <a:lnTo>
                    <a:pt x="1548" y="779"/>
                  </a:lnTo>
                  <a:lnTo>
                    <a:pt x="1532" y="754"/>
                  </a:lnTo>
                  <a:lnTo>
                    <a:pt x="1532" y="922"/>
                  </a:lnTo>
                  <a:lnTo>
                    <a:pt x="1522" y="996"/>
                  </a:lnTo>
                  <a:lnTo>
                    <a:pt x="1494" y="1062"/>
                  </a:lnTo>
                  <a:lnTo>
                    <a:pt x="1451" y="1118"/>
                  </a:lnTo>
                  <a:lnTo>
                    <a:pt x="1395" y="1162"/>
                  </a:lnTo>
                  <a:lnTo>
                    <a:pt x="1328" y="1190"/>
                  </a:lnTo>
                  <a:lnTo>
                    <a:pt x="1255" y="1200"/>
                  </a:lnTo>
                  <a:lnTo>
                    <a:pt x="1181" y="1190"/>
                  </a:lnTo>
                  <a:lnTo>
                    <a:pt x="1210" y="1160"/>
                  </a:lnTo>
                  <a:lnTo>
                    <a:pt x="1255" y="1105"/>
                  </a:lnTo>
                  <a:lnTo>
                    <a:pt x="1294" y="1045"/>
                  </a:lnTo>
                  <a:lnTo>
                    <a:pt x="1328" y="981"/>
                  </a:lnTo>
                  <a:lnTo>
                    <a:pt x="1354" y="914"/>
                  </a:lnTo>
                  <a:lnTo>
                    <a:pt x="1373" y="844"/>
                  </a:lnTo>
                  <a:lnTo>
                    <a:pt x="1385" y="770"/>
                  </a:lnTo>
                  <a:lnTo>
                    <a:pt x="1389" y="695"/>
                  </a:lnTo>
                  <a:lnTo>
                    <a:pt x="1389" y="680"/>
                  </a:lnTo>
                  <a:lnTo>
                    <a:pt x="1395" y="683"/>
                  </a:lnTo>
                  <a:lnTo>
                    <a:pt x="1451" y="726"/>
                  </a:lnTo>
                  <a:lnTo>
                    <a:pt x="1494" y="782"/>
                  </a:lnTo>
                  <a:lnTo>
                    <a:pt x="1522" y="849"/>
                  </a:lnTo>
                  <a:lnTo>
                    <a:pt x="1532" y="922"/>
                  </a:lnTo>
                  <a:lnTo>
                    <a:pt x="1532" y="754"/>
                  </a:lnTo>
                  <a:lnTo>
                    <a:pt x="1459" y="668"/>
                  </a:lnTo>
                  <a:lnTo>
                    <a:pt x="1398" y="629"/>
                  </a:lnTo>
                  <a:lnTo>
                    <a:pt x="1386" y="625"/>
                  </a:lnTo>
                  <a:lnTo>
                    <a:pt x="1385" y="619"/>
                  </a:lnTo>
                  <a:lnTo>
                    <a:pt x="1373" y="546"/>
                  </a:lnTo>
                  <a:lnTo>
                    <a:pt x="1354" y="475"/>
                  </a:lnTo>
                  <a:lnTo>
                    <a:pt x="1340" y="441"/>
                  </a:lnTo>
                  <a:lnTo>
                    <a:pt x="1340" y="695"/>
                  </a:lnTo>
                  <a:lnTo>
                    <a:pt x="1336" y="770"/>
                  </a:lnTo>
                  <a:lnTo>
                    <a:pt x="1323" y="843"/>
                  </a:lnTo>
                  <a:lnTo>
                    <a:pt x="1303" y="913"/>
                  </a:lnTo>
                  <a:lnTo>
                    <a:pt x="1275" y="979"/>
                  </a:lnTo>
                  <a:lnTo>
                    <a:pt x="1240" y="1041"/>
                  </a:lnTo>
                  <a:lnTo>
                    <a:pt x="1199" y="1099"/>
                  </a:lnTo>
                  <a:lnTo>
                    <a:pt x="1151" y="1151"/>
                  </a:lnTo>
                  <a:lnTo>
                    <a:pt x="1132" y="1169"/>
                  </a:lnTo>
                  <a:lnTo>
                    <a:pt x="1115" y="1162"/>
                  </a:lnTo>
                  <a:lnTo>
                    <a:pt x="1058" y="1118"/>
                  </a:lnTo>
                  <a:lnTo>
                    <a:pt x="1015" y="1062"/>
                  </a:lnTo>
                  <a:lnTo>
                    <a:pt x="987" y="996"/>
                  </a:lnTo>
                  <a:lnTo>
                    <a:pt x="977" y="922"/>
                  </a:lnTo>
                  <a:lnTo>
                    <a:pt x="987" y="849"/>
                  </a:lnTo>
                  <a:lnTo>
                    <a:pt x="1015" y="782"/>
                  </a:lnTo>
                  <a:lnTo>
                    <a:pt x="1058" y="726"/>
                  </a:lnTo>
                  <a:lnTo>
                    <a:pt x="1115" y="683"/>
                  </a:lnTo>
                  <a:lnTo>
                    <a:pt x="1181" y="655"/>
                  </a:lnTo>
                  <a:lnTo>
                    <a:pt x="1255" y="645"/>
                  </a:lnTo>
                  <a:lnTo>
                    <a:pt x="1328" y="655"/>
                  </a:lnTo>
                  <a:lnTo>
                    <a:pt x="1338" y="659"/>
                  </a:lnTo>
                  <a:lnTo>
                    <a:pt x="1340" y="695"/>
                  </a:lnTo>
                  <a:lnTo>
                    <a:pt x="1340" y="441"/>
                  </a:lnTo>
                  <a:lnTo>
                    <a:pt x="1334" y="424"/>
                  </a:lnTo>
                  <a:lnTo>
                    <a:pt x="1334" y="606"/>
                  </a:lnTo>
                  <a:lnTo>
                    <a:pt x="1329" y="605"/>
                  </a:lnTo>
                  <a:lnTo>
                    <a:pt x="1255" y="596"/>
                  </a:lnTo>
                  <a:lnTo>
                    <a:pt x="1180" y="605"/>
                  </a:lnTo>
                  <a:lnTo>
                    <a:pt x="1111" y="629"/>
                  </a:lnTo>
                  <a:lnTo>
                    <a:pt x="1051" y="668"/>
                  </a:lnTo>
                  <a:lnTo>
                    <a:pt x="1000" y="718"/>
                  </a:lnTo>
                  <a:lnTo>
                    <a:pt x="961" y="779"/>
                  </a:lnTo>
                  <a:lnTo>
                    <a:pt x="937" y="848"/>
                  </a:lnTo>
                  <a:lnTo>
                    <a:pt x="928" y="922"/>
                  </a:lnTo>
                  <a:lnTo>
                    <a:pt x="937" y="997"/>
                  </a:lnTo>
                  <a:lnTo>
                    <a:pt x="961" y="1066"/>
                  </a:lnTo>
                  <a:lnTo>
                    <a:pt x="1000" y="1126"/>
                  </a:lnTo>
                  <a:lnTo>
                    <a:pt x="1051" y="1177"/>
                  </a:lnTo>
                  <a:lnTo>
                    <a:pt x="1092" y="1203"/>
                  </a:lnTo>
                  <a:lnTo>
                    <a:pt x="1041" y="1240"/>
                  </a:lnTo>
                  <a:lnTo>
                    <a:pt x="979" y="1275"/>
                  </a:lnTo>
                  <a:lnTo>
                    <a:pt x="912" y="1303"/>
                  </a:lnTo>
                  <a:lnTo>
                    <a:pt x="843" y="1323"/>
                  </a:lnTo>
                  <a:lnTo>
                    <a:pt x="770" y="1336"/>
                  </a:lnTo>
                  <a:lnTo>
                    <a:pt x="695" y="1340"/>
                  </a:lnTo>
                  <a:lnTo>
                    <a:pt x="619" y="1336"/>
                  </a:lnTo>
                  <a:lnTo>
                    <a:pt x="547" y="1323"/>
                  </a:lnTo>
                  <a:lnTo>
                    <a:pt x="477" y="1303"/>
                  </a:lnTo>
                  <a:lnTo>
                    <a:pt x="411" y="1275"/>
                  </a:lnTo>
                  <a:lnTo>
                    <a:pt x="349" y="1240"/>
                  </a:lnTo>
                  <a:lnTo>
                    <a:pt x="291" y="1199"/>
                  </a:lnTo>
                  <a:lnTo>
                    <a:pt x="238" y="1151"/>
                  </a:lnTo>
                  <a:lnTo>
                    <a:pt x="191" y="1099"/>
                  </a:lnTo>
                  <a:lnTo>
                    <a:pt x="150" y="1041"/>
                  </a:lnTo>
                  <a:lnTo>
                    <a:pt x="115" y="979"/>
                  </a:lnTo>
                  <a:lnTo>
                    <a:pt x="87" y="913"/>
                  </a:lnTo>
                  <a:lnTo>
                    <a:pt x="66" y="843"/>
                  </a:lnTo>
                  <a:lnTo>
                    <a:pt x="53" y="770"/>
                  </a:lnTo>
                  <a:lnTo>
                    <a:pt x="49" y="695"/>
                  </a:lnTo>
                  <a:lnTo>
                    <a:pt x="53" y="619"/>
                  </a:lnTo>
                  <a:lnTo>
                    <a:pt x="66" y="547"/>
                  </a:lnTo>
                  <a:lnTo>
                    <a:pt x="87" y="477"/>
                  </a:lnTo>
                  <a:lnTo>
                    <a:pt x="115" y="411"/>
                  </a:lnTo>
                  <a:lnTo>
                    <a:pt x="150" y="349"/>
                  </a:lnTo>
                  <a:lnTo>
                    <a:pt x="191" y="291"/>
                  </a:lnTo>
                  <a:lnTo>
                    <a:pt x="238" y="238"/>
                  </a:lnTo>
                  <a:lnTo>
                    <a:pt x="291" y="191"/>
                  </a:lnTo>
                  <a:lnTo>
                    <a:pt x="349" y="150"/>
                  </a:lnTo>
                  <a:lnTo>
                    <a:pt x="411" y="115"/>
                  </a:lnTo>
                  <a:lnTo>
                    <a:pt x="477" y="87"/>
                  </a:lnTo>
                  <a:lnTo>
                    <a:pt x="547" y="66"/>
                  </a:lnTo>
                  <a:lnTo>
                    <a:pt x="619" y="53"/>
                  </a:lnTo>
                  <a:lnTo>
                    <a:pt x="695" y="49"/>
                  </a:lnTo>
                  <a:lnTo>
                    <a:pt x="770" y="53"/>
                  </a:lnTo>
                  <a:lnTo>
                    <a:pt x="843" y="66"/>
                  </a:lnTo>
                  <a:lnTo>
                    <a:pt x="912" y="87"/>
                  </a:lnTo>
                  <a:lnTo>
                    <a:pt x="979" y="115"/>
                  </a:lnTo>
                  <a:lnTo>
                    <a:pt x="1041" y="150"/>
                  </a:lnTo>
                  <a:lnTo>
                    <a:pt x="1099" y="191"/>
                  </a:lnTo>
                  <a:lnTo>
                    <a:pt x="1151" y="238"/>
                  </a:lnTo>
                  <a:lnTo>
                    <a:pt x="1199" y="291"/>
                  </a:lnTo>
                  <a:lnTo>
                    <a:pt x="1240" y="349"/>
                  </a:lnTo>
                  <a:lnTo>
                    <a:pt x="1275" y="411"/>
                  </a:lnTo>
                  <a:lnTo>
                    <a:pt x="1303" y="477"/>
                  </a:lnTo>
                  <a:lnTo>
                    <a:pt x="1323" y="547"/>
                  </a:lnTo>
                  <a:lnTo>
                    <a:pt x="1334" y="606"/>
                  </a:lnTo>
                  <a:lnTo>
                    <a:pt x="1334" y="424"/>
                  </a:lnTo>
                  <a:lnTo>
                    <a:pt x="1294" y="344"/>
                  </a:lnTo>
                  <a:lnTo>
                    <a:pt x="1255" y="285"/>
                  </a:lnTo>
                  <a:lnTo>
                    <a:pt x="1210" y="230"/>
                  </a:lnTo>
                  <a:lnTo>
                    <a:pt x="1160" y="179"/>
                  </a:lnTo>
                  <a:lnTo>
                    <a:pt x="1105" y="134"/>
                  </a:lnTo>
                  <a:lnTo>
                    <a:pt x="1045" y="95"/>
                  </a:lnTo>
                  <a:lnTo>
                    <a:pt x="981" y="62"/>
                  </a:lnTo>
                  <a:lnTo>
                    <a:pt x="914" y="35"/>
                  </a:lnTo>
                  <a:lnTo>
                    <a:pt x="844" y="16"/>
                  </a:lnTo>
                  <a:lnTo>
                    <a:pt x="770" y="4"/>
                  </a:lnTo>
                  <a:lnTo>
                    <a:pt x="695" y="0"/>
                  </a:lnTo>
                  <a:lnTo>
                    <a:pt x="619" y="4"/>
                  </a:lnTo>
                  <a:lnTo>
                    <a:pt x="546" y="16"/>
                  </a:lnTo>
                  <a:lnTo>
                    <a:pt x="475" y="35"/>
                  </a:lnTo>
                  <a:lnTo>
                    <a:pt x="408" y="62"/>
                  </a:lnTo>
                  <a:lnTo>
                    <a:pt x="344" y="95"/>
                  </a:lnTo>
                  <a:lnTo>
                    <a:pt x="285" y="134"/>
                  </a:lnTo>
                  <a:lnTo>
                    <a:pt x="229" y="179"/>
                  </a:lnTo>
                  <a:lnTo>
                    <a:pt x="179" y="230"/>
                  </a:lnTo>
                  <a:lnTo>
                    <a:pt x="134" y="285"/>
                  </a:lnTo>
                  <a:lnTo>
                    <a:pt x="95" y="344"/>
                  </a:lnTo>
                  <a:lnTo>
                    <a:pt x="62" y="408"/>
                  </a:lnTo>
                  <a:lnTo>
                    <a:pt x="35" y="475"/>
                  </a:lnTo>
                  <a:lnTo>
                    <a:pt x="16" y="546"/>
                  </a:lnTo>
                  <a:lnTo>
                    <a:pt x="4" y="619"/>
                  </a:lnTo>
                  <a:lnTo>
                    <a:pt x="0" y="695"/>
                  </a:lnTo>
                  <a:lnTo>
                    <a:pt x="4" y="770"/>
                  </a:lnTo>
                  <a:lnTo>
                    <a:pt x="16" y="844"/>
                  </a:lnTo>
                  <a:lnTo>
                    <a:pt x="35" y="914"/>
                  </a:lnTo>
                  <a:lnTo>
                    <a:pt x="62" y="981"/>
                  </a:lnTo>
                  <a:lnTo>
                    <a:pt x="95" y="1045"/>
                  </a:lnTo>
                  <a:lnTo>
                    <a:pt x="134" y="1105"/>
                  </a:lnTo>
                  <a:lnTo>
                    <a:pt x="179" y="1160"/>
                  </a:lnTo>
                  <a:lnTo>
                    <a:pt x="229" y="1210"/>
                  </a:lnTo>
                  <a:lnTo>
                    <a:pt x="285" y="1255"/>
                  </a:lnTo>
                  <a:lnTo>
                    <a:pt x="344" y="1294"/>
                  </a:lnTo>
                  <a:lnTo>
                    <a:pt x="408" y="1328"/>
                  </a:lnTo>
                  <a:lnTo>
                    <a:pt x="475" y="1354"/>
                  </a:lnTo>
                  <a:lnTo>
                    <a:pt x="546" y="1373"/>
                  </a:lnTo>
                  <a:lnTo>
                    <a:pt x="619" y="1385"/>
                  </a:lnTo>
                  <a:lnTo>
                    <a:pt x="695" y="1389"/>
                  </a:lnTo>
                  <a:lnTo>
                    <a:pt x="770" y="1385"/>
                  </a:lnTo>
                  <a:lnTo>
                    <a:pt x="844" y="1373"/>
                  </a:lnTo>
                  <a:lnTo>
                    <a:pt x="914" y="1354"/>
                  </a:lnTo>
                  <a:lnTo>
                    <a:pt x="948" y="1340"/>
                  </a:lnTo>
                  <a:lnTo>
                    <a:pt x="981" y="1328"/>
                  </a:lnTo>
                  <a:lnTo>
                    <a:pt x="1045" y="1294"/>
                  </a:lnTo>
                  <a:lnTo>
                    <a:pt x="1105" y="1255"/>
                  </a:lnTo>
                  <a:lnTo>
                    <a:pt x="1141" y="1226"/>
                  </a:lnTo>
                  <a:lnTo>
                    <a:pt x="1180" y="1240"/>
                  </a:lnTo>
                  <a:lnTo>
                    <a:pt x="1255" y="1249"/>
                  </a:lnTo>
                  <a:lnTo>
                    <a:pt x="1329" y="1240"/>
                  </a:lnTo>
                  <a:lnTo>
                    <a:pt x="1398" y="1215"/>
                  </a:lnTo>
                  <a:lnTo>
                    <a:pt x="1423" y="1200"/>
                  </a:lnTo>
                  <a:lnTo>
                    <a:pt x="1459" y="1177"/>
                  </a:lnTo>
                  <a:lnTo>
                    <a:pt x="1509" y="1126"/>
                  </a:lnTo>
                  <a:lnTo>
                    <a:pt x="1548" y="1066"/>
                  </a:lnTo>
                  <a:lnTo>
                    <a:pt x="1572" y="997"/>
                  </a:lnTo>
                  <a:lnTo>
                    <a:pt x="1581" y="922"/>
                  </a:lnTo>
                  <a:close/>
                </a:path>
              </a:pathLst>
            </a:custGeom>
            <a:solidFill>
              <a:srgbClr val="26AA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27" name="Freeform 8">
              <a:extLst>
                <a:ext uri="{FF2B5EF4-FFF2-40B4-BE49-F238E27FC236}">
                  <a16:creationId xmlns:a16="http://schemas.microsoft.com/office/drawing/2014/main" id="{72EB7CA5-EFD0-4EE5-A52F-B07A50BBE533}"/>
                </a:ext>
              </a:extLst>
            </p:cNvPr>
            <p:cNvSpPr>
              <a:spLocks/>
            </p:cNvSpPr>
            <p:nvPr/>
          </p:nvSpPr>
          <p:spPr bwMode="auto">
            <a:xfrm>
              <a:off x="48" y="49"/>
              <a:ext cx="1292" cy="1292"/>
            </a:xfrm>
            <a:custGeom>
              <a:avLst/>
              <a:gdLst>
                <a:gd name="T0" fmla="+- 0 695 49"/>
                <a:gd name="T1" fmla="*/ T0 w 1292"/>
                <a:gd name="T2" fmla="+- 0 49 49"/>
                <a:gd name="T3" fmla="*/ 49 h 1292"/>
                <a:gd name="T4" fmla="+- 0 619 49"/>
                <a:gd name="T5" fmla="*/ T4 w 1292"/>
                <a:gd name="T6" fmla="+- 0 53 49"/>
                <a:gd name="T7" fmla="*/ 53 h 1292"/>
                <a:gd name="T8" fmla="+- 0 547 49"/>
                <a:gd name="T9" fmla="*/ T8 w 1292"/>
                <a:gd name="T10" fmla="+- 0 66 49"/>
                <a:gd name="T11" fmla="*/ 66 h 1292"/>
                <a:gd name="T12" fmla="+- 0 477 49"/>
                <a:gd name="T13" fmla="*/ T12 w 1292"/>
                <a:gd name="T14" fmla="+- 0 87 49"/>
                <a:gd name="T15" fmla="*/ 87 h 1292"/>
                <a:gd name="T16" fmla="+- 0 411 49"/>
                <a:gd name="T17" fmla="*/ T16 w 1292"/>
                <a:gd name="T18" fmla="+- 0 115 49"/>
                <a:gd name="T19" fmla="*/ 115 h 1292"/>
                <a:gd name="T20" fmla="+- 0 349 49"/>
                <a:gd name="T21" fmla="*/ T20 w 1292"/>
                <a:gd name="T22" fmla="+- 0 150 49"/>
                <a:gd name="T23" fmla="*/ 150 h 1292"/>
                <a:gd name="T24" fmla="+- 0 291 49"/>
                <a:gd name="T25" fmla="*/ T24 w 1292"/>
                <a:gd name="T26" fmla="+- 0 191 49"/>
                <a:gd name="T27" fmla="*/ 191 h 1292"/>
                <a:gd name="T28" fmla="+- 0 238 49"/>
                <a:gd name="T29" fmla="*/ T28 w 1292"/>
                <a:gd name="T30" fmla="+- 0 238 49"/>
                <a:gd name="T31" fmla="*/ 238 h 1292"/>
                <a:gd name="T32" fmla="+- 0 191 49"/>
                <a:gd name="T33" fmla="*/ T32 w 1292"/>
                <a:gd name="T34" fmla="+- 0 291 49"/>
                <a:gd name="T35" fmla="*/ 291 h 1292"/>
                <a:gd name="T36" fmla="+- 0 150 49"/>
                <a:gd name="T37" fmla="*/ T36 w 1292"/>
                <a:gd name="T38" fmla="+- 0 349 49"/>
                <a:gd name="T39" fmla="*/ 349 h 1292"/>
                <a:gd name="T40" fmla="+- 0 115 49"/>
                <a:gd name="T41" fmla="*/ T40 w 1292"/>
                <a:gd name="T42" fmla="+- 0 411 49"/>
                <a:gd name="T43" fmla="*/ 411 h 1292"/>
                <a:gd name="T44" fmla="+- 0 87 49"/>
                <a:gd name="T45" fmla="*/ T44 w 1292"/>
                <a:gd name="T46" fmla="+- 0 477 49"/>
                <a:gd name="T47" fmla="*/ 477 h 1292"/>
                <a:gd name="T48" fmla="+- 0 66 49"/>
                <a:gd name="T49" fmla="*/ T48 w 1292"/>
                <a:gd name="T50" fmla="+- 0 547 49"/>
                <a:gd name="T51" fmla="*/ 547 h 1292"/>
                <a:gd name="T52" fmla="+- 0 53 49"/>
                <a:gd name="T53" fmla="*/ T52 w 1292"/>
                <a:gd name="T54" fmla="+- 0 619 49"/>
                <a:gd name="T55" fmla="*/ 619 h 1292"/>
                <a:gd name="T56" fmla="+- 0 49 49"/>
                <a:gd name="T57" fmla="*/ T56 w 1292"/>
                <a:gd name="T58" fmla="+- 0 695 49"/>
                <a:gd name="T59" fmla="*/ 695 h 1292"/>
                <a:gd name="T60" fmla="+- 0 53 49"/>
                <a:gd name="T61" fmla="*/ T60 w 1292"/>
                <a:gd name="T62" fmla="+- 0 770 49"/>
                <a:gd name="T63" fmla="*/ 770 h 1292"/>
                <a:gd name="T64" fmla="+- 0 66 49"/>
                <a:gd name="T65" fmla="*/ T64 w 1292"/>
                <a:gd name="T66" fmla="+- 0 843 49"/>
                <a:gd name="T67" fmla="*/ 843 h 1292"/>
                <a:gd name="T68" fmla="+- 0 87 49"/>
                <a:gd name="T69" fmla="*/ T68 w 1292"/>
                <a:gd name="T70" fmla="+- 0 912 49"/>
                <a:gd name="T71" fmla="*/ 912 h 1292"/>
                <a:gd name="T72" fmla="+- 0 115 49"/>
                <a:gd name="T73" fmla="*/ T72 w 1292"/>
                <a:gd name="T74" fmla="+- 0 979 49"/>
                <a:gd name="T75" fmla="*/ 979 h 1292"/>
                <a:gd name="T76" fmla="+- 0 150 49"/>
                <a:gd name="T77" fmla="*/ T76 w 1292"/>
                <a:gd name="T78" fmla="+- 0 1041 49"/>
                <a:gd name="T79" fmla="*/ 1041 h 1292"/>
                <a:gd name="T80" fmla="+- 0 191 49"/>
                <a:gd name="T81" fmla="*/ T80 w 1292"/>
                <a:gd name="T82" fmla="+- 0 1099 49"/>
                <a:gd name="T83" fmla="*/ 1099 h 1292"/>
                <a:gd name="T84" fmla="+- 0 238 49"/>
                <a:gd name="T85" fmla="*/ T84 w 1292"/>
                <a:gd name="T86" fmla="+- 0 1151 49"/>
                <a:gd name="T87" fmla="*/ 1151 h 1292"/>
                <a:gd name="T88" fmla="+- 0 291 49"/>
                <a:gd name="T89" fmla="*/ T88 w 1292"/>
                <a:gd name="T90" fmla="+- 0 1199 49"/>
                <a:gd name="T91" fmla="*/ 1199 h 1292"/>
                <a:gd name="T92" fmla="+- 0 349 49"/>
                <a:gd name="T93" fmla="*/ T92 w 1292"/>
                <a:gd name="T94" fmla="+- 0 1240 49"/>
                <a:gd name="T95" fmla="*/ 1240 h 1292"/>
                <a:gd name="T96" fmla="+- 0 411 49"/>
                <a:gd name="T97" fmla="*/ T96 w 1292"/>
                <a:gd name="T98" fmla="+- 0 1275 49"/>
                <a:gd name="T99" fmla="*/ 1275 h 1292"/>
                <a:gd name="T100" fmla="+- 0 477 49"/>
                <a:gd name="T101" fmla="*/ T100 w 1292"/>
                <a:gd name="T102" fmla="+- 0 1303 49"/>
                <a:gd name="T103" fmla="*/ 1303 h 1292"/>
                <a:gd name="T104" fmla="+- 0 547 49"/>
                <a:gd name="T105" fmla="*/ T104 w 1292"/>
                <a:gd name="T106" fmla="+- 0 1323 49"/>
                <a:gd name="T107" fmla="*/ 1323 h 1292"/>
                <a:gd name="T108" fmla="+- 0 619 49"/>
                <a:gd name="T109" fmla="*/ T108 w 1292"/>
                <a:gd name="T110" fmla="+- 0 1336 49"/>
                <a:gd name="T111" fmla="*/ 1336 h 1292"/>
                <a:gd name="T112" fmla="+- 0 695 49"/>
                <a:gd name="T113" fmla="*/ T112 w 1292"/>
                <a:gd name="T114" fmla="+- 0 1340 49"/>
                <a:gd name="T115" fmla="*/ 1340 h 1292"/>
                <a:gd name="T116" fmla="+- 0 770 49"/>
                <a:gd name="T117" fmla="*/ T116 w 1292"/>
                <a:gd name="T118" fmla="+- 0 1336 49"/>
                <a:gd name="T119" fmla="*/ 1336 h 1292"/>
                <a:gd name="T120" fmla="+- 0 843 49"/>
                <a:gd name="T121" fmla="*/ T120 w 1292"/>
                <a:gd name="T122" fmla="+- 0 1323 49"/>
                <a:gd name="T123" fmla="*/ 1323 h 1292"/>
                <a:gd name="T124" fmla="+- 0 912 49"/>
                <a:gd name="T125" fmla="*/ T124 w 1292"/>
                <a:gd name="T126" fmla="+- 0 1303 49"/>
                <a:gd name="T127" fmla="*/ 1303 h 1292"/>
                <a:gd name="T128" fmla="+- 0 979 49"/>
                <a:gd name="T129" fmla="*/ T128 w 1292"/>
                <a:gd name="T130" fmla="+- 0 1275 49"/>
                <a:gd name="T131" fmla="*/ 1275 h 1292"/>
                <a:gd name="T132" fmla="+- 0 1041 49"/>
                <a:gd name="T133" fmla="*/ T132 w 1292"/>
                <a:gd name="T134" fmla="+- 0 1240 49"/>
                <a:gd name="T135" fmla="*/ 1240 h 1292"/>
                <a:gd name="T136" fmla="+- 0 1099 49"/>
                <a:gd name="T137" fmla="*/ T136 w 1292"/>
                <a:gd name="T138" fmla="+- 0 1199 49"/>
                <a:gd name="T139" fmla="*/ 1199 h 1292"/>
                <a:gd name="T140" fmla="+- 0 1151 49"/>
                <a:gd name="T141" fmla="*/ T140 w 1292"/>
                <a:gd name="T142" fmla="+- 0 1151 49"/>
                <a:gd name="T143" fmla="*/ 1151 h 1292"/>
                <a:gd name="T144" fmla="+- 0 1199 49"/>
                <a:gd name="T145" fmla="*/ T144 w 1292"/>
                <a:gd name="T146" fmla="+- 0 1099 49"/>
                <a:gd name="T147" fmla="*/ 1099 h 1292"/>
                <a:gd name="T148" fmla="+- 0 1240 49"/>
                <a:gd name="T149" fmla="*/ T148 w 1292"/>
                <a:gd name="T150" fmla="+- 0 1041 49"/>
                <a:gd name="T151" fmla="*/ 1041 h 1292"/>
                <a:gd name="T152" fmla="+- 0 1275 49"/>
                <a:gd name="T153" fmla="*/ T152 w 1292"/>
                <a:gd name="T154" fmla="+- 0 979 49"/>
                <a:gd name="T155" fmla="*/ 979 h 1292"/>
                <a:gd name="T156" fmla="+- 0 1303 49"/>
                <a:gd name="T157" fmla="*/ T156 w 1292"/>
                <a:gd name="T158" fmla="+- 0 912 49"/>
                <a:gd name="T159" fmla="*/ 912 h 1292"/>
                <a:gd name="T160" fmla="+- 0 1323 49"/>
                <a:gd name="T161" fmla="*/ T160 w 1292"/>
                <a:gd name="T162" fmla="+- 0 843 49"/>
                <a:gd name="T163" fmla="*/ 843 h 1292"/>
                <a:gd name="T164" fmla="+- 0 1336 49"/>
                <a:gd name="T165" fmla="*/ T164 w 1292"/>
                <a:gd name="T166" fmla="+- 0 770 49"/>
                <a:gd name="T167" fmla="*/ 770 h 1292"/>
                <a:gd name="T168" fmla="+- 0 1340 49"/>
                <a:gd name="T169" fmla="*/ T168 w 1292"/>
                <a:gd name="T170" fmla="+- 0 695 49"/>
                <a:gd name="T171" fmla="*/ 695 h 1292"/>
                <a:gd name="T172" fmla="+- 0 1336 49"/>
                <a:gd name="T173" fmla="*/ T172 w 1292"/>
                <a:gd name="T174" fmla="+- 0 619 49"/>
                <a:gd name="T175" fmla="*/ 619 h 1292"/>
                <a:gd name="T176" fmla="+- 0 1323 49"/>
                <a:gd name="T177" fmla="*/ T176 w 1292"/>
                <a:gd name="T178" fmla="+- 0 547 49"/>
                <a:gd name="T179" fmla="*/ 547 h 1292"/>
                <a:gd name="T180" fmla="+- 0 1303 49"/>
                <a:gd name="T181" fmla="*/ T180 w 1292"/>
                <a:gd name="T182" fmla="+- 0 477 49"/>
                <a:gd name="T183" fmla="*/ 477 h 1292"/>
                <a:gd name="T184" fmla="+- 0 1275 49"/>
                <a:gd name="T185" fmla="*/ T184 w 1292"/>
                <a:gd name="T186" fmla="+- 0 411 49"/>
                <a:gd name="T187" fmla="*/ 411 h 1292"/>
                <a:gd name="T188" fmla="+- 0 1240 49"/>
                <a:gd name="T189" fmla="*/ T188 w 1292"/>
                <a:gd name="T190" fmla="+- 0 349 49"/>
                <a:gd name="T191" fmla="*/ 349 h 1292"/>
                <a:gd name="T192" fmla="+- 0 1199 49"/>
                <a:gd name="T193" fmla="*/ T192 w 1292"/>
                <a:gd name="T194" fmla="+- 0 291 49"/>
                <a:gd name="T195" fmla="*/ 291 h 1292"/>
                <a:gd name="T196" fmla="+- 0 1151 49"/>
                <a:gd name="T197" fmla="*/ T196 w 1292"/>
                <a:gd name="T198" fmla="+- 0 238 49"/>
                <a:gd name="T199" fmla="*/ 238 h 1292"/>
                <a:gd name="T200" fmla="+- 0 1099 49"/>
                <a:gd name="T201" fmla="*/ T200 w 1292"/>
                <a:gd name="T202" fmla="+- 0 191 49"/>
                <a:gd name="T203" fmla="*/ 191 h 1292"/>
                <a:gd name="T204" fmla="+- 0 1041 49"/>
                <a:gd name="T205" fmla="*/ T204 w 1292"/>
                <a:gd name="T206" fmla="+- 0 150 49"/>
                <a:gd name="T207" fmla="*/ 150 h 1292"/>
                <a:gd name="T208" fmla="+- 0 979 49"/>
                <a:gd name="T209" fmla="*/ T208 w 1292"/>
                <a:gd name="T210" fmla="+- 0 115 49"/>
                <a:gd name="T211" fmla="*/ 115 h 1292"/>
                <a:gd name="T212" fmla="+- 0 912 49"/>
                <a:gd name="T213" fmla="*/ T212 w 1292"/>
                <a:gd name="T214" fmla="+- 0 87 49"/>
                <a:gd name="T215" fmla="*/ 87 h 1292"/>
                <a:gd name="T216" fmla="+- 0 843 49"/>
                <a:gd name="T217" fmla="*/ T216 w 1292"/>
                <a:gd name="T218" fmla="+- 0 66 49"/>
                <a:gd name="T219" fmla="*/ 66 h 1292"/>
                <a:gd name="T220" fmla="+- 0 770 49"/>
                <a:gd name="T221" fmla="*/ T220 w 1292"/>
                <a:gd name="T222" fmla="+- 0 53 49"/>
                <a:gd name="T223" fmla="*/ 53 h 1292"/>
                <a:gd name="T224" fmla="+- 0 695 49"/>
                <a:gd name="T225" fmla="*/ T224 w 1292"/>
                <a:gd name="T226" fmla="+- 0 49 49"/>
                <a:gd name="T227" fmla="*/ 49 h 1292"/>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Lst>
              <a:rect l="0" t="0" r="r" b="b"/>
              <a:pathLst>
                <a:path w="1292" h="1292">
                  <a:moveTo>
                    <a:pt x="646" y="0"/>
                  </a:moveTo>
                  <a:lnTo>
                    <a:pt x="570" y="4"/>
                  </a:lnTo>
                  <a:lnTo>
                    <a:pt x="498" y="17"/>
                  </a:lnTo>
                  <a:lnTo>
                    <a:pt x="428" y="38"/>
                  </a:lnTo>
                  <a:lnTo>
                    <a:pt x="362" y="66"/>
                  </a:lnTo>
                  <a:lnTo>
                    <a:pt x="300" y="101"/>
                  </a:lnTo>
                  <a:lnTo>
                    <a:pt x="242" y="142"/>
                  </a:lnTo>
                  <a:lnTo>
                    <a:pt x="189" y="189"/>
                  </a:lnTo>
                  <a:lnTo>
                    <a:pt x="142" y="242"/>
                  </a:lnTo>
                  <a:lnTo>
                    <a:pt x="101" y="300"/>
                  </a:lnTo>
                  <a:lnTo>
                    <a:pt x="66" y="362"/>
                  </a:lnTo>
                  <a:lnTo>
                    <a:pt x="38" y="428"/>
                  </a:lnTo>
                  <a:lnTo>
                    <a:pt x="17" y="498"/>
                  </a:lnTo>
                  <a:lnTo>
                    <a:pt x="4" y="570"/>
                  </a:lnTo>
                  <a:lnTo>
                    <a:pt x="0" y="646"/>
                  </a:lnTo>
                  <a:lnTo>
                    <a:pt x="4" y="721"/>
                  </a:lnTo>
                  <a:lnTo>
                    <a:pt x="17" y="794"/>
                  </a:lnTo>
                  <a:lnTo>
                    <a:pt x="38" y="863"/>
                  </a:lnTo>
                  <a:lnTo>
                    <a:pt x="66" y="930"/>
                  </a:lnTo>
                  <a:lnTo>
                    <a:pt x="101" y="992"/>
                  </a:lnTo>
                  <a:lnTo>
                    <a:pt x="142" y="1050"/>
                  </a:lnTo>
                  <a:lnTo>
                    <a:pt x="189" y="1102"/>
                  </a:lnTo>
                  <a:lnTo>
                    <a:pt x="242" y="1150"/>
                  </a:lnTo>
                  <a:lnTo>
                    <a:pt x="300" y="1191"/>
                  </a:lnTo>
                  <a:lnTo>
                    <a:pt x="362" y="1226"/>
                  </a:lnTo>
                  <a:lnTo>
                    <a:pt x="428" y="1254"/>
                  </a:lnTo>
                  <a:lnTo>
                    <a:pt x="498" y="1274"/>
                  </a:lnTo>
                  <a:lnTo>
                    <a:pt x="570" y="1287"/>
                  </a:lnTo>
                  <a:lnTo>
                    <a:pt x="646" y="1291"/>
                  </a:lnTo>
                  <a:lnTo>
                    <a:pt x="721" y="1287"/>
                  </a:lnTo>
                  <a:lnTo>
                    <a:pt x="794" y="1274"/>
                  </a:lnTo>
                  <a:lnTo>
                    <a:pt x="863" y="1254"/>
                  </a:lnTo>
                  <a:lnTo>
                    <a:pt x="930" y="1226"/>
                  </a:lnTo>
                  <a:lnTo>
                    <a:pt x="992" y="1191"/>
                  </a:lnTo>
                  <a:lnTo>
                    <a:pt x="1050" y="1150"/>
                  </a:lnTo>
                  <a:lnTo>
                    <a:pt x="1102" y="1102"/>
                  </a:lnTo>
                  <a:lnTo>
                    <a:pt x="1150" y="1050"/>
                  </a:lnTo>
                  <a:lnTo>
                    <a:pt x="1191" y="992"/>
                  </a:lnTo>
                  <a:lnTo>
                    <a:pt x="1226" y="930"/>
                  </a:lnTo>
                  <a:lnTo>
                    <a:pt x="1254" y="863"/>
                  </a:lnTo>
                  <a:lnTo>
                    <a:pt x="1274" y="794"/>
                  </a:lnTo>
                  <a:lnTo>
                    <a:pt x="1287" y="721"/>
                  </a:lnTo>
                  <a:lnTo>
                    <a:pt x="1291" y="646"/>
                  </a:lnTo>
                  <a:lnTo>
                    <a:pt x="1287" y="570"/>
                  </a:lnTo>
                  <a:lnTo>
                    <a:pt x="1274" y="498"/>
                  </a:lnTo>
                  <a:lnTo>
                    <a:pt x="1254" y="428"/>
                  </a:lnTo>
                  <a:lnTo>
                    <a:pt x="1226" y="362"/>
                  </a:lnTo>
                  <a:lnTo>
                    <a:pt x="1191" y="300"/>
                  </a:lnTo>
                  <a:lnTo>
                    <a:pt x="1150" y="242"/>
                  </a:lnTo>
                  <a:lnTo>
                    <a:pt x="1102" y="189"/>
                  </a:lnTo>
                  <a:lnTo>
                    <a:pt x="1050" y="142"/>
                  </a:lnTo>
                  <a:lnTo>
                    <a:pt x="992" y="101"/>
                  </a:lnTo>
                  <a:lnTo>
                    <a:pt x="930" y="66"/>
                  </a:lnTo>
                  <a:lnTo>
                    <a:pt x="863" y="38"/>
                  </a:lnTo>
                  <a:lnTo>
                    <a:pt x="794" y="17"/>
                  </a:lnTo>
                  <a:lnTo>
                    <a:pt x="721" y="4"/>
                  </a:lnTo>
                  <a:lnTo>
                    <a:pt x="6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3079" name="Picture 7">
              <a:extLst>
                <a:ext uri="{FF2B5EF4-FFF2-40B4-BE49-F238E27FC236}">
                  <a16:creationId xmlns:a16="http://schemas.microsoft.com/office/drawing/2014/main" id="{331D9300-936E-4E00-B4F1-3D7138FD9F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55" y="44"/>
              <a:ext cx="347" cy="347"/>
            </a:xfrm>
            <a:prstGeom prst="rect">
              <a:avLst/>
            </a:prstGeom>
            <a:noFill/>
            <a:extLst>
              <a:ext uri="{909E8E84-426E-40DD-AFC4-6F175D3DCCD1}">
                <a14:hiddenFill xmlns:a14="http://schemas.microsoft.com/office/drawing/2010/main">
                  <a:solidFill>
                    <a:srgbClr val="FFFFFF"/>
                  </a:solidFill>
                </a14:hiddenFill>
              </a:ext>
            </a:extLst>
          </p:spPr>
        </p:pic>
        <p:sp>
          <p:nvSpPr>
            <p:cNvPr id="28" name="Freeform 6">
              <a:extLst>
                <a:ext uri="{FF2B5EF4-FFF2-40B4-BE49-F238E27FC236}">
                  <a16:creationId xmlns:a16="http://schemas.microsoft.com/office/drawing/2014/main" id="{DA9DA79A-0388-402B-9234-16C9D9BE87E5}"/>
                </a:ext>
              </a:extLst>
            </p:cNvPr>
            <p:cNvSpPr>
              <a:spLocks/>
            </p:cNvSpPr>
            <p:nvPr/>
          </p:nvSpPr>
          <p:spPr bwMode="auto">
            <a:xfrm>
              <a:off x="977" y="644"/>
              <a:ext cx="555" cy="555"/>
            </a:xfrm>
            <a:custGeom>
              <a:avLst/>
              <a:gdLst>
                <a:gd name="T0" fmla="+- 0 1255 977"/>
                <a:gd name="T1" fmla="*/ T0 w 555"/>
                <a:gd name="T2" fmla="+- 0 645 645"/>
                <a:gd name="T3" fmla="*/ 645 h 555"/>
                <a:gd name="T4" fmla="+- 0 1181 977"/>
                <a:gd name="T5" fmla="*/ T4 w 555"/>
                <a:gd name="T6" fmla="+- 0 655 645"/>
                <a:gd name="T7" fmla="*/ 655 h 555"/>
                <a:gd name="T8" fmla="+- 0 1115 977"/>
                <a:gd name="T9" fmla="*/ T8 w 555"/>
                <a:gd name="T10" fmla="+- 0 683 645"/>
                <a:gd name="T11" fmla="*/ 683 h 555"/>
                <a:gd name="T12" fmla="+- 0 1058 977"/>
                <a:gd name="T13" fmla="*/ T12 w 555"/>
                <a:gd name="T14" fmla="+- 0 726 645"/>
                <a:gd name="T15" fmla="*/ 726 h 555"/>
                <a:gd name="T16" fmla="+- 0 1015 977"/>
                <a:gd name="T17" fmla="*/ T16 w 555"/>
                <a:gd name="T18" fmla="+- 0 782 645"/>
                <a:gd name="T19" fmla="*/ 782 h 555"/>
                <a:gd name="T20" fmla="+- 0 987 977"/>
                <a:gd name="T21" fmla="*/ T20 w 555"/>
                <a:gd name="T22" fmla="+- 0 849 645"/>
                <a:gd name="T23" fmla="*/ 849 h 555"/>
                <a:gd name="T24" fmla="+- 0 977 977"/>
                <a:gd name="T25" fmla="*/ T24 w 555"/>
                <a:gd name="T26" fmla="+- 0 922 645"/>
                <a:gd name="T27" fmla="*/ 922 h 555"/>
                <a:gd name="T28" fmla="+- 0 987 977"/>
                <a:gd name="T29" fmla="*/ T28 w 555"/>
                <a:gd name="T30" fmla="+- 0 996 645"/>
                <a:gd name="T31" fmla="*/ 996 h 555"/>
                <a:gd name="T32" fmla="+- 0 1015 977"/>
                <a:gd name="T33" fmla="*/ T32 w 555"/>
                <a:gd name="T34" fmla="+- 0 1062 645"/>
                <a:gd name="T35" fmla="*/ 1062 h 555"/>
                <a:gd name="T36" fmla="+- 0 1058 977"/>
                <a:gd name="T37" fmla="*/ T36 w 555"/>
                <a:gd name="T38" fmla="+- 0 1118 645"/>
                <a:gd name="T39" fmla="*/ 1118 h 555"/>
                <a:gd name="T40" fmla="+- 0 1115 977"/>
                <a:gd name="T41" fmla="*/ T40 w 555"/>
                <a:gd name="T42" fmla="+- 0 1162 645"/>
                <a:gd name="T43" fmla="*/ 1162 h 555"/>
                <a:gd name="T44" fmla="+- 0 1181 977"/>
                <a:gd name="T45" fmla="*/ T44 w 555"/>
                <a:gd name="T46" fmla="+- 0 1190 645"/>
                <a:gd name="T47" fmla="*/ 1190 h 555"/>
                <a:gd name="T48" fmla="+- 0 1255 977"/>
                <a:gd name="T49" fmla="*/ T48 w 555"/>
                <a:gd name="T50" fmla="+- 0 1200 645"/>
                <a:gd name="T51" fmla="*/ 1200 h 555"/>
                <a:gd name="T52" fmla="+- 0 1328 977"/>
                <a:gd name="T53" fmla="*/ T52 w 555"/>
                <a:gd name="T54" fmla="+- 0 1190 645"/>
                <a:gd name="T55" fmla="*/ 1190 h 555"/>
                <a:gd name="T56" fmla="+- 0 1394 977"/>
                <a:gd name="T57" fmla="*/ T56 w 555"/>
                <a:gd name="T58" fmla="+- 0 1162 645"/>
                <a:gd name="T59" fmla="*/ 1162 h 555"/>
                <a:gd name="T60" fmla="+- 0 1451 977"/>
                <a:gd name="T61" fmla="*/ T60 w 555"/>
                <a:gd name="T62" fmla="+- 0 1118 645"/>
                <a:gd name="T63" fmla="*/ 1118 h 555"/>
                <a:gd name="T64" fmla="+- 0 1494 977"/>
                <a:gd name="T65" fmla="*/ T64 w 555"/>
                <a:gd name="T66" fmla="+- 0 1062 645"/>
                <a:gd name="T67" fmla="*/ 1062 h 555"/>
                <a:gd name="T68" fmla="+- 0 1522 977"/>
                <a:gd name="T69" fmla="*/ T68 w 555"/>
                <a:gd name="T70" fmla="+- 0 996 645"/>
                <a:gd name="T71" fmla="*/ 996 h 555"/>
                <a:gd name="T72" fmla="+- 0 1532 977"/>
                <a:gd name="T73" fmla="*/ T72 w 555"/>
                <a:gd name="T74" fmla="+- 0 922 645"/>
                <a:gd name="T75" fmla="*/ 922 h 555"/>
                <a:gd name="T76" fmla="+- 0 1522 977"/>
                <a:gd name="T77" fmla="*/ T76 w 555"/>
                <a:gd name="T78" fmla="+- 0 849 645"/>
                <a:gd name="T79" fmla="*/ 849 h 555"/>
                <a:gd name="T80" fmla="+- 0 1494 977"/>
                <a:gd name="T81" fmla="*/ T80 w 555"/>
                <a:gd name="T82" fmla="+- 0 782 645"/>
                <a:gd name="T83" fmla="*/ 782 h 555"/>
                <a:gd name="T84" fmla="+- 0 1451 977"/>
                <a:gd name="T85" fmla="*/ T84 w 555"/>
                <a:gd name="T86" fmla="+- 0 726 645"/>
                <a:gd name="T87" fmla="*/ 726 h 555"/>
                <a:gd name="T88" fmla="+- 0 1394 977"/>
                <a:gd name="T89" fmla="*/ T88 w 555"/>
                <a:gd name="T90" fmla="+- 0 683 645"/>
                <a:gd name="T91" fmla="*/ 683 h 555"/>
                <a:gd name="T92" fmla="+- 0 1328 977"/>
                <a:gd name="T93" fmla="*/ T92 w 555"/>
                <a:gd name="T94" fmla="+- 0 655 645"/>
                <a:gd name="T95" fmla="*/ 655 h 555"/>
                <a:gd name="T96" fmla="+- 0 1255 977"/>
                <a:gd name="T97" fmla="*/ T96 w 555"/>
                <a:gd name="T98" fmla="+- 0 645 645"/>
                <a:gd name="T99" fmla="*/ 645 h 555"/>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Lst>
              <a:rect l="0" t="0" r="r" b="b"/>
              <a:pathLst>
                <a:path w="555" h="555">
                  <a:moveTo>
                    <a:pt x="278" y="0"/>
                  </a:moveTo>
                  <a:lnTo>
                    <a:pt x="204" y="10"/>
                  </a:lnTo>
                  <a:lnTo>
                    <a:pt x="138" y="38"/>
                  </a:lnTo>
                  <a:lnTo>
                    <a:pt x="81" y="81"/>
                  </a:lnTo>
                  <a:lnTo>
                    <a:pt x="38" y="137"/>
                  </a:lnTo>
                  <a:lnTo>
                    <a:pt x="10" y="204"/>
                  </a:lnTo>
                  <a:lnTo>
                    <a:pt x="0" y="277"/>
                  </a:lnTo>
                  <a:lnTo>
                    <a:pt x="10" y="351"/>
                  </a:lnTo>
                  <a:lnTo>
                    <a:pt x="38" y="417"/>
                  </a:lnTo>
                  <a:lnTo>
                    <a:pt x="81" y="473"/>
                  </a:lnTo>
                  <a:lnTo>
                    <a:pt x="138" y="517"/>
                  </a:lnTo>
                  <a:lnTo>
                    <a:pt x="204" y="545"/>
                  </a:lnTo>
                  <a:lnTo>
                    <a:pt x="278" y="555"/>
                  </a:lnTo>
                  <a:lnTo>
                    <a:pt x="351" y="545"/>
                  </a:lnTo>
                  <a:lnTo>
                    <a:pt x="417" y="517"/>
                  </a:lnTo>
                  <a:lnTo>
                    <a:pt x="474" y="473"/>
                  </a:lnTo>
                  <a:lnTo>
                    <a:pt x="517" y="417"/>
                  </a:lnTo>
                  <a:lnTo>
                    <a:pt x="545" y="351"/>
                  </a:lnTo>
                  <a:lnTo>
                    <a:pt x="555" y="277"/>
                  </a:lnTo>
                  <a:lnTo>
                    <a:pt x="545" y="204"/>
                  </a:lnTo>
                  <a:lnTo>
                    <a:pt x="517" y="137"/>
                  </a:lnTo>
                  <a:lnTo>
                    <a:pt x="474" y="81"/>
                  </a:lnTo>
                  <a:lnTo>
                    <a:pt x="417" y="38"/>
                  </a:lnTo>
                  <a:lnTo>
                    <a:pt x="351" y="10"/>
                  </a:lnTo>
                  <a:lnTo>
                    <a:pt x="27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29" name="AutoShape 5">
              <a:extLst>
                <a:ext uri="{FF2B5EF4-FFF2-40B4-BE49-F238E27FC236}">
                  <a16:creationId xmlns:a16="http://schemas.microsoft.com/office/drawing/2014/main" id="{8AD108A0-F882-447E-B3C8-15C72200F236}"/>
                </a:ext>
              </a:extLst>
            </p:cNvPr>
            <p:cNvSpPr>
              <a:spLocks/>
            </p:cNvSpPr>
            <p:nvPr/>
          </p:nvSpPr>
          <p:spPr bwMode="auto">
            <a:xfrm>
              <a:off x="1059" y="727"/>
              <a:ext cx="390" cy="390"/>
            </a:xfrm>
            <a:custGeom>
              <a:avLst/>
              <a:gdLst>
                <a:gd name="T0" fmla="+- 0 1392 1060"/>
                <a:gd name="T1" fmla="*/ T0 w 390"/>
                <a:gd name="T2" fmla="+- 0 785 728"/>
                <a:gd name="T3" fmla="*/ 785 h 390"/>
                <a:gd name="T4" fmla="+- 0 1435 1060"/>
                <a:gd name="T5" fmla="*/ T4 w 390"/>
                <a:gd name="T6" fmla="+- 0 849 728"/>
                <a:gd name="T7" fmla="*/ 849 h 390"/>
                <a:gd name="T8" fmla="+- 0 1449 1060"/>
                <a:gd name="T9" fmla="*/ T8 w 390"/>
                <a:gd name="T10" fmla="+- 0 922 728"/>
                <a:gd name="T11" fmla="*/ 922 h 390"/>
                <a:gd name="T12" fmla="+- 0 1435 1060"/>
                <a:gd name="T13" fmla="*/ T12 w 390"/>
                <a:gd name="T14" fmla="+- 0 996 728"/>
                <a:gd name="T15" fmla="*/ 996 h 390"/>
                <a:gd name="T16" fmla="+- 0 1392 1060"/>
                <a:gd name="T17" fmla="*/ T16 w 390"/>
                <a:gd name="T18" fmla="+- 0 1060 728"/>
                <a:gd name="T19" fmla="*/ 1060 h 390"/>
                <a:gd name="T20" fmla="+- 0 1328 1060"/>
                <a:gd name="T21" fmla="*/ T20 w 390"/>
                <a:gd name="T22" fmla="+- 0 1103 728"/>
                <a:gd name="T23" fmla="*/ 1103 h 390"/>
                <a:gd name="T24" fmla="+- 0 1255 1060"/>
                <a:gd name="T25" fmla="*/ T24 w 390"/>
                <a:gd name="T26" fmla="+- 0 1117 728"/>
                <a:gd name="T27" fmla="*/ 1117 h 390"/>
                <a:gd name="T28" fmla="+- 0 1181 1060"/>
                <a:gd name="T29" fmla="*/ T28 w 390"/>
                <a:gd name="T30" fmla="+- 0 1103 728"/>
                <a:gd name="T31" fmla="*/ 1103 h 390"/>
                <a:gd name="T32" fmla="+- 0 1117 1060"/>
                <a:gd name="T33" fmla="*/ T32 w 390"/>
                <a:gd name="T34" fmla="+- 0 1060 728"/>
                <a:gd name="T35" fmla="*/ 1060 h 390"/>
                <a:gd name="T36" fmla="+- 0 1074 1060"/>
                <a:gd name="T37" fmla="*/ T36 w 390"/>
                <a:gd name="T38" fmla="+- 0 996 728"/>
                <a:gd name="T39" fmla="*/ 996 h 390"/>
                <a:gd name="T40" fmla="+- 0 1060 1060"/>
                <a:gd name="T41" fmla="*/ T40 w 390"/>
                <a:gd name="T42" fmla="+- 0 922 728"/>
                <a:gd name="T43" fmla="*/ 922 h 390"/>
                <a:gd name="T44" fmla="+- 0 1074 1060"/>
                <a:gd name="T45" fmla="*/ T44 w 390"/>
                <a:gd name="T46" fmla="+- 0 849 728"/>
                <a:gd name="T47" fmla="*/ 849 h 390"/>
                <a:gd name="T48" fmla="+- 0 1117 1060"/>
                <a:gd name="T49" fmla="*/ T48 w 390"/>
                <a:gd name="T50" fmla="+- 0 785 728"/>
                <a:gd name="T51" fmla="*/ 785 h 390"/>
                <a:gd name="T52" fmla="+- 0 1181 1060"/>
                <a:gd name="T53" fmla="*/ T52 w 390"/>
                <a:gd name="T54" fmla="+- 0 742 728"/>
                <a:gd name="T55" fmla="*/ 742 h 390"/>
                <a:gd name="T56" fmla="+- 0 1255 1060"/>
                <a:gd name="T57" fmla="*/ T56 w 390"/>
                <a:gd name="T58" fmla="+- 0 728 728"/>
                <a:gd name="T59" fmla="*/ 728 h 390"/>
                <a:gd name="T60" fmla="+- 0 1328 1060"/>
                <a:gd name="T61" fmla="*/ T60 w 390"/>
                <a:gd name="T62" fmla="+- 0 742 728"/>
                <a:gd name="T63" fmla="*/ 742 h 390"/>
                <a:gd name="T64" fmla="+- 0 1392 1060"/>
                <a:gd name="T65" fmla="*/ T64 w 390"/>
                <a:gd name="T66" fmla="+- 0 785 728"/>
                <a:gd name="T67" fmla="*/ 785 h 390"/>
                <a:gd name="T68" fmla="+- 0 1392 1060"/>
                <a:gd name="T69" fmla="*/ T68 w 390"/>
                <a:gd name="T70" fmla="+- 0 785 728"/>
                <a:gd name="T71" fmla="*/ 785 h 390"/>
                <a:gd name="T72" fmla="+- 0 1117 1060"/>
                <a:gd name="T73" fmla="*/ T72 w 390"/>
                <a:gd name="T74" fmla="+- 0 1060 728"/>
                <a:gd name="T75" fmla="*/ 1060 h 390"/>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Lst>
              <a:rect l="0" t="0" r="r" b="b"/>
              <a:pathLst>
                <a:path w="390" h="390">
                  <a:moveTo>
                    <a:pt x="332" y="57"/>
                  </a:moveTo>
                  <a:lnTo>
                    <a:pt x="375" y="121"/>
                  </a:lnTo>
                  <a:lnTo>
                    <a:pt x="389" y="194"/>
                  </a:lnTo>
                  <a:lnTo>
                    <a:pt x="375" y="268"/>
                  </a:lnTo>
                  <a:lnTo>
                    <a:pt x="332" y="332"/>
                  </a:lnTo>
                  <a:lnTo>
                    <a:pt x="268" y="375"/>
                  </a:lnTo>
                  <a:lnTo>
                    <a:pt x="195" y="389"/>
                  </a:lnTo>
                  <a:lnTo>
                    <a:pt x="121" y="375"/>
                  </a:lnTo>
                  <a:lnTo>
                    <a:pt x="57" y="332"/>
                  </a:lnTo>
                  <a:lnTo>
                    <a:pt x="14" y="268"/>
                  </a:lnTo>
                  <a:lnTo>
                    <a:pt x="0" y="194"/>
                  </a:lnTo>
                  <a:lnTo>
                    <a:pt x="14" y="121"/>
                  </a:lnTo>
                  <a:lnTo>
                    <a:pt x="57" y="57"/>
                  </a:lnTo>
                  <a:lnTo>
                    <a:pt x="121" y="14"/>
                  </a:lnTo>
                  <a:lnTo>
                    <a:pt x="195" y="0"/>
                  </a:lnTo>
                  <a:lnTo>
                    <a:pt x="268" y="14"/>
                  </a:lnTo>
                  <a:lnTo>
                    <a:pt x="332" y="57"/>
                  </a:lnTo>
                  <a:close/>
                  <a:moveTo>
                    <a:pt x="332" y="57"/>
                  </a:moveTo>
                  <a:lnTo>
                    <a:pt x="57" y="332"/>
                  </a:lnTo>
                </a:path>
              </a:pathLst>
            </a:custGeom>
            <a:noFill/>
            <a:ln w="31115">
              <a:solidFill>
                <a:srgbClr val="ED1C23"/>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D"/>
            </a:p>
          </p:txBody>
        </p:sp>
        <p:sp>
          <p:nvSpPr>
            <p:cNvPr id="30" name="AutoShape 4">
              <a:extLst>
                <a:ext uri="{FF2B5EF4-FFF2-40B4-BE49-F238E27FC236}">
                  <a16:creationId xmlns:a16="http://schemas.microsoft.com/office/drawing/2014/main" id="{989CA1E5-1CE8-48D2-A59D-915F3F7A044B}"/>
                </a:ext>
              </a:extLst>
            </p:cNvPr>
            <p:cNvSpPr>
              <a:spLocks/>
            </p:cNvSpPr>
            <p:nvPr/>
          </p:nvSpPr>
          <p:spPr bwMode="auto">
            <a:xfrm>
              <a:off x="208" y="405"/>
              <a:ext cx="786" cy="683"/>
            </a:xfrm>
            <a:custGeom>
              <a:avLst/>
              <a:gdLst>
                <a:gd name="T0" fmla="+- 0 312 209"/>
                <a:gd name="T1" fmla="*/ T0 w 786"/>
                <a:gd name="T2" fmla="+- 0 444 406"/>
                <a:gd name="T3" fmla="*/ 444 h 683"/>
                <a:gd name="T4" fmla="+- 0 301 209"/>
                <a:gd name="T5" fmla="*/ T4 w 786"/>
                <a:gd name="T6" fmla="+- 0 447 406"/>
                <a:gd name="T7" fmla="*/ 447 h 683"/>
                <a:gd name="T8" fmla="+- 0 302 209"/>
                <a:gd name="T9" fmla="*/ T8 w 786"/>
                <a:gd name="T10" fmla="+- 0 520 406"/>
                <a:gd name="T11" fmla="*/ 520 h 683"/>
                <a:gd name="T12" fmla="+- 0 302 209"/>
                <a:gd name="T13" fmla="*/ T12 w 786"/>
                <a:gd name="T14" fmla="+- 0 659 406"/>
                <a:gd name="T15" fmla="*/ 659 h 683"/>
                <a:gd name="T16" fmla="+- 0 329 209"/>
                <a:gd name="T17" fmla="*/ T16 w 786"/>
                <a:gd name="T18" fmla="+- 0 444 406"/>
                <a:gd name="T19" fmla="*/ 444 h 683"/>
                <a:gd name="T20" fmla="+- 0 405 209"/>
                <a:gd name="T21" fmla="*/ T20 w 786"/>
                <a:gd name="T22" fmla="+- 0 938 406"/>
                <a:gd name="T23" fmla="*/ 938 h 683"/>
                <a:gd name="T24" fmla="+- 0 367 209"/>
                <a:gd name="T25" fmla="*/ T24 w 786"/>
                <a:gd name="T26" fmla="+- 0 947 406"/>
                <a:gd name="T27" fmla="*/ 947 h 683"/>
                <a:gd name="T28" fmla="+- 0 366 209"/>
                <a:gd name="T29" fmla="*/ T28 w 786"/>
                <a:gd name="T30" fmla="+- 0 976 406"/>
                <a:gd name="T31" fmla="*/ 976 h 683"/>
                <a:gd name="T32" fmla="+- 0 406 209"/>
                <a:gd name="T33" fmla="*/ T32 w 786"/>
                <a:gd name="T34" fmla="+- 0 987 406"/>
                <a:gd name="T35" fmla="*/ 987 h 683"/>
                <a:gd name="T36" fmla="+- 0 415 209"/>
                <a:gd name="T37" fmla="*/ T36 w 786"/>
                <a:gd name="T38" fmla="+- 0 950 406"/>
                <a:gd name="T39" fmla="*/ 950 h 683"/>
                <a:gd name="T40" fmla="+- 0 409 209"/>
                <a:gd name="T41" fmla="*/ T40 w 786"/>
                <a:gd name="T42" fmla="+- 0 444 406"/>
                <a:gd name="T43" fmla="*/ 444 h 683"/>
                <a:gd name="T44" fmla="+- 0 436 209"/>
                <a:gd name="T45" fmla="*/ T44 w 786"/>
                <a:gd name="T46" fmla="+- 0 659 406"/>
                <a:gd name="T47" fmla="*/ 659 h 683"/>
                <a:gd name="T48" fmla="+- 0 543 209"/>
                <a:gd name="T49" fmla="*/ T48 w 786"/>
                <a:gd name="T50" fmla="+- 0 444 406"/>
                <a:gd name="T51" fmla="*/ 444 h 683"/>
                <a:gd name="T52" fmla="+- 0 516 209"/>
                <a:gd name="T53" fmla="*/ T52 w 786"/>
                <a:gd name="T54" fmla="+- 0 659 406"/>
                <a:gd name="T55" fmla="*/ 659 h 683"/>
                <a:gd name="T56" fmla="+- 0 543 209"/>
                <a:gd name="T57" fmla="*/ T56 w 786"/>
                <a:gd name="T58" fmla="+- 0 444 406"/>
                <a:gd name="T59" fmla="*/ 444 h 683"/>
                <a:gd name="T60" fmla="+- 0 651 209"/>
                <a:gd name="T61" fmla="*/ T60 w 786"/>
                <a:gd name="T62" fmla="+- 0 764 406"/>
                <a:gd name="T63" fmla="*/ 764 h 683"/>
                <a:gd name="T64" fmla="+- 0 650 209"/>
                <a:gd name="T65" fmla="*/ T64 w 786"/>
                <a:gd name="T66" fmla="+- 0 524 406"/>
                <a:gd name="T67" fmla="*/ 524 h 683"/>
                <a:gd name="T68" fmla="+- 0 632 209"/>
                <a:gd name="T69" fmla="*/ T68 w 786"/>
                <a:gd name="T70" fmla="+- 0 506 406"/>
                <a:gd name="T71" fmla="*/ 506 h 683"/>
                <a:gd name="T72" fmla="+- 0 623 209"/>
                <a:gd name="T73" fmla="*/ T72 w 786"/>
                <a:gd name="T74" fmla="+- 0 500 406"/>
                <a:gd name="T75" fmla="*/ 500 h 683"/>
                <a:gd name="T76" fmla="+- 0 652 209"/>
                <a:gd name="T77" fmla="*/ T76 w 786"/>
                <a:gd name="T78" fmla="+- 0 767 406"/>
                <a:gd name="T79" fmla="*/ 767 h 683"/>
                <a:gd name="T80" fmla="+- 0 758 209"/>
                <a:gd name="T81" fmla="*/ T80 w 786"/>
                <a:gd name="T82" fmla="+- 0 633 406"/>
                <a:gd name="T83" fmla="*/ 633 h 683"/>
                <a:gd name="T84" fmla="+- 0 747 209"/>
                <a:gd name="T85" fmla="*/ T84 w 786"/>
                <a:gd name="T86" fmla="+- 0 619 406"/>
                <a:gd name="T87" fmla="*/ 619 h 683"/>
                <a:gd name="T88" fmla="+- 0 730 209"/>
                <a:gd name="T89" fmla="*/ T88 w 786"/>
                <a:gd name="T90" fmla="+- 0 873 406"/>
                <a:gd name="T91" fmla="*/ 873 h 683"/>
                <a:gd name="T92" fmla="+- 0 866 209"/>
                <a:gd name="T93" fmla="*/ T92 w 786"/>
                <a:gd name="T94" fmla="+- 0 737 406"/>
                <a:gd name="T95" fmla="*/ 737 h 683"/>
                <a:gd name="T96" fmla="+- 0 852 209"/>
                <a:gd name="T97" fmla="*/ T96 w 786"/>
                <a:gd name="T98" fmla="+- 0 723 406"/>
                <a:gd name="T99" fmla="*/ 723 h 683"/>
                <a:gd name="T100" fmla="+- 0 837 209"/>
                <a:gd name="T101" fmla="*/ T100 w 786"/>
                <a:gd name="T102" fmla="+- 0 715 406"/>
                <a:gd name="T103" fmla="*/ 715 h 683"/>
                <a:gd name="T104" fmla="+- 0 839 209"/>
                <a:gd name="T105" fmla="*/ T104 w 786"/>
                <a:gd name="T106" fmla="+- 0 981 406"/>
                <a:gd name="T107" fmla="*/ 981 h 683"/>
                <a:gd name="T108" fmla="+- 0 865 209"/>
                <a:gd name="T109" fmla="*/ T108 w 786"/>
                <a:gd name="T110" fmla="+- 0 981 406"/>
                <a:gd name="T111" fmla="*/ 981 h 683"/>
                <a:gd name="T112" fmla="+- 0 866 209"/>
                <a:gd name="T113" fmla="*/ T112 w 786"/>
                <a:gd name="T114" fmla="+- 0 947 406"/>
                <a:gd name="T115" fmla="*/ 947 h 683"/>
                <a:gd name="T116" fmla="+- 0 899 209"/>
                <a:gd name="T117" fmla="*/ T116 w 786"/>
                <a:gd name="T118" fmla="+- 0 992 406"/>
                <a:gd name="T119" fmla="*/ 992 h 683"/>
                <a:gd name="T120" fmla="+- 0 792 209"/>
                <a:gd name="T121" fmla="*/ T120 w 786"/>
                <a:gd name="T122" fmla="+- 0 990 406"/>
                <a:gd name="T123" fmla="*/ 990 h 683"/>
                <a:gd name="T124" fmla="+- 0 793 209"/>
                <a:gd name="T125" fmla="*/ T124 w 786"/>
                <a:gd name="T126" fmla="+- 0 886 406"/>
                <a:gd name="T127" fmla="*/ 886 h 683"/>
                <a:gd name="T128" fmla="+- 0 686 209"/>
                <a:gd name="T129" fmla="*/ T128 w 786"/>
                <a:gd name="T130" fmla="+- 0 884 406"/>
                <a:gd name="T131" fmla="*/ 884 h 683"/>
                <a:gd name="T132" fmla="+- 0 685 209"/>
                <a:gd name="T133" fmla="*/ T132 w 786"/>
                <a:gd name="T134" fmla="+- 0 777 406"/>
                <a:gd name="T135" fmla="*/ 777 h 683"/>
                <a:gd name="T136" fmla="+- 0 578 209"/>
                <a:gd name="T137" fmla="*/ T136 w 786"/>
                <a:gd name="T138" fmla="+- 0 776 406"/>
                <a:gd name="T139" fmla="*/ 776 h 683"/>
                <a:gd name="T140" fmla="+- 0 578 209"/>
                <a:gd name="T141" fmla="*/ T140 w 786"/>
                <a:gd name="T142" fmla="+- 0 670 406"/>
                <a:gd name="T143" fmla="*/ 670 h 683"/>
                <a:gd name="T144" fmla="+- 0 267 209"/>
                <a:gd name="T145" fmla="*/ T144 w 786"/>
                <a:gd name="T146" fmla="+- 0 1088 406"/>
                <a:gd name="T147" fmla="*/ 1088 h 683"/>
                <a:gd name="T148" fmla="+- 0 329 209"/>
                <a:gd name="T149" fmla="*/ T148 w 786"/>
                <a:gd name="T150" fmla="+- 0 1082 406"/>
                <a:gd name="T151" fmla="*/ 1082 h 683"/>
                <a:gd name="T152" fmla="+- 0 332 209"/>
                <a:gd name="T153" fmla="*/ T152 w 786"/>
                <a:gd name="T154" fmla="+- 0 825 406"/>
                <a:gd name="T155" fmla="*/ 825 h 683"/>
                <a:gd name="T156" fmla="+- 0 351 209"/>
                <a:gd name="T157" fmla="*/ T156 w 786"/>
                <a:gd name="T158" fmla="+- 0 805 406"/>
                <a:gd name="T159" fmla="*/ 805 h 683"/>
                <a:gd name="T160" fmla="+- 0 479 209"/>
                <a:gd name="T161" fmla="*/ T160 w 786"/>
                <a:gd name="T162" fmla="+- 0 802 406"/>
                <a:gd name="T163" fmla="*/ 802 h 683"/>
                <a:gd name="T164" fmla="+- 0 504 209"/>
                <a:gd name="T165" fmla="*/ T164 w 786"/>
                <a:gd name="T166" fmla="+- 0 813 406"/>
                <a:gd name="T167" fmla="*/ 813 h 683"/>
                <a:gd name="T168" fmla="+- 0 515 209"/>
                <a:gd name="T169" fmla="*/ T168 w 786"/>
                <a:gd name="T170" fmla="+- 0 839 406"/>
                <a:gd name="T171" fmla="*/ 839 h 683"/>
                <a:gd name="T172" fmla="+- 0 899 209"/>
                <a:gd name="T173" fmla="*/ T172 w 786"/>
                <a:gd name="T174" fmla="+- 0 1088 406"/>
                <a:gd name="T175" fmla="*/ 1088 h 683"/>
                <a:gd name="T176" fmla="+- 0 994 209"/>
                <a:gd name="T177" fmla="*/ T176 w 786"/>
                <a:gd name="T178" fmla="+- 0 873 406"/>
                <a:gd name="T179" fmla="*/ 873 h 683"/>
                <a:gd name="T180" fmla="+- 0 992 209"/>
                <a:gd name="T181" fmla="*/ T180 w 786"/>
                <a:gd name="T182" fmla="+- 0 809 406"/>
                <a:gd name="T183" fmla="*/ 809 h 683"/>
                <a:gd name="T184" fmla="+- 0 600 209"/>
                <a:gd name="T185" fmla="*/ T184 w 786"/>
                <a:gd name="T186" fmla="+- 0 422 406"/>
                <a:gd name="T187" fmla="*/ 422 h 683"/>
                <a:gd name="T188" fmla="+- 0 580 209"/>
                <a:gd name="T189" fmla="*/ T188 w 786"/>
                <a:gd name="T190" fmla="+- 0 410 406"/>
                <a:gd name="T191" fmla="*/ 410 h 683"/>
                <a:gd name="T192" fmla="+- 0 557 209"/>
                <a:gd name="T193" fmla="*/ T192 w 786"/>
                <a:gd name="T194" fmla="+- 0 406 406"/>
                <a:gd name="T195" fmla="*/ 406 h 683"/>
                <a:gd name="T196" fmla="+- 0 216 209"/>
                <a:gd name="T197" fmla="*/ T196 w 786"/>
                <a:gd name="T198" fmla="+- 0 406 406"/>
                <a:gd name="T199" fmla="*/ 406 h 683"/>
                <a:gd name="T200" fmla="+- 0 209 209"/>
                <a:gd name="T201" fmla="*/ T200 w 786"/>
                <a:gd name="T202" fmla="+- 0 428 406"/>
                <a:gd name="T203" fmla="*/ 428 h 683"/>
                <a:gd name="T204" fmla="+- 0 564 209"/>
                <a:gd name="T205" fmla="*/ T204 w 786"/>
                <a:gd name="T206" fmla="+- 0 434 406"/>
                <a:gd name="T207" fmla="*/ 434 h 683"/>
                <a:gd name="T208" fmla="+- 0 640 209"/>
                <a:gd name="T209" fmla="*/ T208 w 786"/>
                <a:gd name="T210" fmla="+- 0 501 406"/>
                <a:gd name="T211" fmla="*/ 501 h 683"/>
                <a:gd name="T212" fmla="+- 0 966 209"/>
                <a:gd name="T213" fmla="*/ T212 w 786"/>
                <a:gd name="T214" fmla="+- 0 823 406"/>
                <a:gd name="T215" fmla="*/ 823 h 683"/>
                <a:gd name="T216" fmla="+- 0 966 209"/>
                <a:gd name="T217" fmla="*/ T216 w 786"/>
                <a:gd name="T218" fmla="+- 0 873 406"/>
                <a:gd name="T219" fmla="*/ 873 h 683"/>
                <a:gd name="T220" fmla="+- 0 988 209"/>
                <a:gd name="T221" fmla="*/ T220 w 786"/>
                <a:gd name="T222" fmla="+- 0 880 406"/>
                <a:gd name="T223" fmla="*/ 880 h 683"/>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Lst>
              <a:rect l="0" t="0" r="r" b="b"/>
              <a:pathLst>
                <a:path w="786" h="683">
                  <a:moveTo>
                    <a:pt x="120" y="38"/>
                  </a:moveTo>
                  <a:lnTo>
                    <a:pt x="103" y="38"/>
                  </a:lnTo>
                  <a:lnTo>
                    <a:pt x="94" y="38"/>
                  </a:lnTo>
                  <a:lnTo>
                    <a:pt x="92" y="41"/>
                  </a:lnTo>
                  <a:lnTo>
                    <a:pt x="93" y="102"/>
                  </a:lnTo>
                  <a:lnTo>
                    <a:pt x="93" y="114"/>
                  </a:lnTo>
                  <a:lnTo>
                    <a:pt x="92" y="251"/>
                  </a:lnTo>
                  <a:lnTo>
                    <a:pt x="93" y="253"/>
                  </a:lnTo>
                  <a:lnTo>
                    <a:pt x="120" y="253"/>
                  </a:lnTo>
                  <a:lnTo>
                    <a:pt x="120" y="38"/>
                  </a:lnTo>
                  <a:close/>
                  <a:moveTo>
                    <a:pt x="206" y="544"/>
                  </a:moveTo>
                  <a:lnTo>
                    <a:pt x="196" y="532"/>
                  </a:lnTo>
                  <a:lnTo>
                    <a:pt x="168" y="530"/>
                  </a:lnTo>
                  <a:lnTo>
                    <a:pt x="158" y="541"/>
                  </a:lnTo>
                  <a:lnTo>
                    <a:pt x="157" y="557"/>
                  </a:lnTo>
                  <a:lnTo>
                    <a:pt x="157" y="570"/>
                  </a:lnTo>
                  <a:lnTo>
                    <a:pt x="167" y="578"/>
                  </a:lnTo>
                  <a:lnTo>
                    <a:pt x="197" y="581"/>
                  </a:lnTo>
                  <a:lnTo>
                    <a:pt x="204" y="569"/>
                  </a:lnTo>
                  <a:lnTo>
                    <a:pt x="206" y="544"/>
                  </a:lnTo>
                  <a:close/>
                  <a:moveTo>
                    <a:pt x="227" y="38"/>
                  </a:moveTo>
                  <a:lnTo>
                    <a:pt x="200" y="38"/>
                  </a:lnTo>
                  <a:lnTo>
                    <a:pt x="200" y="253"/>
                  </a:lnTo>
                  <a:lnTo>
                    <a:pt x="227" y="253"/>
                  </a:lnTo>
                  <a:lnTo>
                    <a:pt x="227" y="38"/>
                  </a:lnTo>
                  <a:close/>
                  <a:moveTo>
                    <a:pt x="334" y="38"/>
                  </a:moveTo>
                  <a:lnTo>
                    <a:pt x="307" y="38"/>
                  </a:lnTo>
                  <a:lnTo>
                    <a:pt x="307" y="253"/>
                  </a:lnTo>
                  <a:lnTo>
                    <a:pt x="334" y="253"/>
                  </a:lnTo>
                  <a:lnTo>
                    <a:pt x="334" y="38"/>
                  </a:lnTo>
                  <a:close/>
                  <a:moveTo>
                    <a:pt x="443" y="361"/>
                  </a:moveTo>
                  <a:lnTo>
                    <a:pt x="442" y="358"/>
                  </a:lnTo>
                  <a:lnTo>
                    <a:pt x="442" y="122"/>
                  </a:lnTo>
                  <a:lnTo>
                    <a:pt x="441" y="118"/>
                  </a:lnTo>
                  <a:lnTo>
                    <a:pt x="430" y="108"/>
                  </a:lnTo>
                  <a:lnTo>
                    <a:pt x="423" y="100"/>
                  </a:lnTo>
                  <a:lnTo>
                    <a:pt x="416" y="93"/>
                  </a:lnTo>
                  <a:lnTo>
                    <a:pt x="414" y="94"/>
                  </a:lnTo>
                  <a:lnTo>
                    <a:pt x="414" y="361"/>
                  </a:lnTo>
                  <a:lnTo>
                    <a:pt x="443" y="361"/>
                  </a:lnTo>
                  <a:close/>
                  <a:moveTo>
                    <a:pt x="549" y="467"/>
                  </a:moveTo>
                  <a:lnTo>
                    <a:pt x="549" y="227"/>
                  </a:lnTo>
                  <a:lnTo>
                    <a:pt x="547" y="223"/>
                  </a:lnTo>
                  <a:lnTo>
                    <a:pt x="538" y="213"/>
                  </a:lnTo>
                  <a:lnTo>
                    <a:pt x="521" y="197"/>
                  </a:lnTo>
                  <a:lnTo>
                    <a:pt x="521" y="467"/>
                  </a:lnTo>
                  <a:lnTo>
                    <a:pt x="549" y="467"/>
                  </a:lnTo>
                  <a:close/>
                  <a:moveTo>
                    <a:pt x="657" y="331"/>
                  </a:moveTo>
                  <a:lnTo>
                    <a:pt x="655" y="327"/>
                  </a:lnTo>
                  <a:lnTo>
                    <a:pt x="643" y="317"/>
                  </a:lnTo>
                  <a:lnTo>
                    <a:pt x="629" y="302"/>
                  </a:lnTo>
                  <a:lnTo>
                    <a:pt x="628" y="309"/>
                  </a:lnTo>
                  <a:lnTo>
                    <a:pt x="629" y="573"/>
                  </a:lnTo>
                  <a:lnTo>
                    <a:pt x="630" y="575"/>
                  </a:lnTo>
                  <a:lnTo>
                    <a:pt x="642" y="575"/>
                  </a:lnTo>
                  <a:lnTo>
                    <a:pt x="656" y="575"/>
                  </a:lnTo>
                  <a:lnTo>
                    <a:pt x="656" y="544"/>
                  </a:lnTo>
                  <a:lnTo>
                    <a:pt x="657" y="541"/>
                  </a:lnTo>
                  <a:lnTo>
                    <a:pt x="657" y="331"/>
                  </a:lnTo>
                  <a:close/>
                  <a:moveTo>
                    <a:pt x="690" y="586"/>
                  </a:moveTo>
                  <a:lnTo>
                    <a:pt x="585" y="586"/>
                  </a:lnTo>
                  <a:lnTo>
                    <a:pt x="583" y="584"/>
                  </a:lnTo>
                  <a:lnTo>
                    <a:pt x="583" y="506"/>
                  </a:lnTo>
                  <a:lnTo>
                    <a:pt x="584" y="480"/>
                  </a:lnTo>
                  <a:lnTo>
                    <a:pt x="582" y="478"/>
                  </a:lnTo>
                  <a:lnTo>
                    <a:pt x="477" y="478"/>
                  </a:lnTo>
                  <a:lnTo>
                    <a:pt x="476" y="477"/>
                  </a:lnTo>
                  <a:lnTo>
                    <a:pt x="476" y="371"/>
                  </a:lnTo>
                  <a:lnTo>
                    <a:pt x="370" y="371"/>
                  </a:lnTo>
                  <a:lnTo>
                    <a:pt x="369" y="370"/>
                  </a:lnTo>
                  <a:lnTo>
                    <a:pt x="369" y="348"/>
                  </a:lnTo>
                  <a:lnTo>
                    <a:pt x="369" y="264"/>
                  </a:lnTo>
                  <a:lnTo>
                    <a:pt x="58" y="264"/>
                  </a:lnTo>
                  <a:lnTo>
                    <a:pt x="58" y="682"/>
                  </a:lnTo>
                  <a:lnTo>
                    <a:pt x="120" y="682"/>
                  </a:lnTo>
                  <a:lnTo>
                    <a:pt x="120" y="676"/>
                  </a:lnTo>
                  <a:lnTo>
                    <a:pt x="120" y="433"/>
                  </a:lnTo>
                  <a:lnTo>
                    <a:pt x="123" y="419"/>
                  </a:lnTo>
                  <a:lnTo>
                    <a:pt x="131" y="407"/>
                  </a:lnTo>
                  <a:lnTo>
                    <a:pt x="142" y="399"/>
                  </a:lnTo>
                  <a:lnTo>
                    <a:pt x="157" y="396"/>
                  </a:lnTo>
                  <a:lnTo>
                    <a:pt x="270" y="396"/>
                  </a:lnTo>
                  <a:lnTo>
                    <a:pt x="284" y="399"/>
                  </a:lnTo>
                  <a:lnTo>
                    <a:pt x="295" y="407"/>
                  </a:lnTo>
                  <a:lnTo>
                    <a:pt x="303" y="419"/>
                  </a:lnTo>
                  <a:lnTo>
                    <a:pt x="306" y="433"/>
                  </a:lnTo>
                  <a:lnTo>
                    <a:pt x="306" y="682"/>
                  </a:lnTo>
                  <a:lnTo>
                    <a:pt x="690" y="682"/>
                  </a:lnTo>
                  <a:lnTo>
                    <a:pt x="690" y="586"/>
                  </a:lnTo>
                  <a:close/>
                  <a:moveTo>
                    <a:pt x="785" y="467"/>
                  </a:moveTo>
                  <a:lnTo>
                    <a:pt x="784" y="425"/>
                  </a:lnTo>
                  <a:lnTo>
                    <a:pt x="783" y="403"/>
                  </a:lnTo>
                  <a:lnTo>
                    <a:pt x="777" y="393"/>
                  </a:lnTo>
                  <a:lnTo>
                    <a:pt x="391" y="16"/>
                  </a:lnTo>
                  <a:lnTo>
                    <a:pt x="382" y="9"/>
                  </a:lnTo>
                  <a:lnTo>
                    <a:pt x="371" y="4"/>
                  </a:lnTo>
                  <a:lnTo>
                    <a:pt x="360" y="1"/>
                  </a:lnTo>
                  <a:lnTo>
                    <a:pt x="348" y="0"/>
                  </a:lnTo>
                  <a:lnTo>
                    <a:pt x="283" y="0"/>
                  </a:lnTo>
                  <a:lnTo>
                    <a:pt x="7" y="0"/>
                  </a:lnTo>
                  <a:lnTo>
                    <a:pt x="0" y="5"/>
                  </a:lnTo>
                  <a:lnTo>
                    <a:pt x="0" y="22"/>
                  </a:lnTo>
                  <a:lnTo>
                    <a:pt x="6" y="28"/>
                  </a:lnTo>
                  <a:lnTo>
                    <a:pt x="355" y="28"/>
                  </a:lnTo>
                  <a:lnTo>
                    <a:pt x="367" y="32"/>
                  </a:lnTo>
                  <a:lnTo>
                    <a:pt x="431" y="95"/>
                  </a:lnTo>
                  <a:lnTo>
                    <a:pt x="753" y="409"/>
                  </a:lnTo>
                  <a:lnTo>
                    <a:pt x="757" y="417"/>
                  </a:lnTo>
                  <a:lnTo>
                    <a:pt x="756" y="437"/>
                  </a:lnTo>
                  <a:lnTo>
                    <a:pt x="757" y="467"/>
                  </a:lnTo>
                  <a:lnTo>
                    <a:pt x="763" y="474"/>
                  </a:lnTo>
                  <a:lnTo>
                    <a:pt x="779" y="474"/>
                  </a:lnTo>
                  <a:lnTo>
                    <a:pt x="785" y="467"/>
                  </a:lnTo>
                  <a:close/>
                </a:path>
              </a:pathLst>
            </a:custGeom>
            <a:solidFill>
              <a:srgbClr val="0C28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3075" name="Picture 3">
              <a:extLst>
                <a:ext uri="{FF2B5EF4-FFF2-40B4-BE49-F238E27FC236}">
                  <a16:creationId xmlns:a16="http://schemas.microsoft.com/office/drawing/2014/main" id="{76828136-B2F3-4D33-B1A8-7F30392AA37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4" y="146"/>
              <a:ext cx="287" cy="400"/>
            </a:xfrm>
            <a:prstGeom prst="rect">
              <a:avLst/>
            </a:prstGeom>
            <a:noFill/>
            <a:extLst>
              <a:ext uri="{909E8E84-426E-40DD-AFC4-6F175D3DCCD1}">
                <a14:hiddenFill xmlns:a14="http://schemas.microsoft.com/office/drawing/2010/main">
                  <a:solidFill>
                    <a:srgbClr val="FFFFFF"/>
                  </a:solidFill>
                </a14:hiddenFill>
              </a:ext>
            </a:extLst>
          </p:spPr>
        </p:pic>
        <p:sp>
          <p:nvSpPr>
            <p:cNvPr id="31" name="Text Box 2">
              <a:extLst>
                <a:ext uri="{FF2B5EF4-FFF2-40B4-BE49-F238E27FC236}">
                  <a16:creationId xmlns:a16="http://schemas.microsoft.com/office/drawing/2014/main" id="{097F3434-E401-4169-9D45-FC7C3D5811FC}"/>
                </a:ext>
              </a:extLst>
            </p:cNvPr>
            <p:cNvSpPr txBox="1">
              <a:spLocks noChangeArrowheads="1"/>
            </p:cNvSpPr>
            <p:nvPr/>
          </p:nvSpPr>
          <p:spPr bwMode="auto">
            <a:xfrm>
              <a:off x="1159" y="77"/>
              <a:ext cx="15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b="1" dirty="0">
                  <a:solidFill>
                    <a:srgbClr val="FFFFFF"/>
                  </a:solidFill>
                  <a:latin typeface="Arial" panose="020B0604020202020204" pitchFamily="34" charset="0"/>
                </a:rPr>
                <a:t>7</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
        <p:nvSpPr>
          <p:cNvPr id="32" name="Rectangle 16">
            <a:extLst>
              <a:ext uri="{FF2B5EF4-FFF2-40B4-BE49-F238E27FC236}">
                <a16:creationId xmlns:a16="http://schemas.microsoft.com/office/drawing/2014/main" id="{24C4FBB7-A6F6-4AF3-90B0-F94DA134F039}"/>
              </a:ext>
            </a:extLst>
          </p:cNvPr>
          <p:cNvSpPr>
            <a:spLocks noChangeArrowheads="1"/>
          </p:cNvSpPr>
          <p:nvPr/>
        </p:nvSpPr>
        <p:spPr bwMode="auto">
          <a:xfrm>
            <a:off x="2161188" y="5183524"/>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33" name="Group 13">
            <a:extLst>
              <a:ext uri="{FF2B5EF4-FFF2-40B4-BE49-F238E27FC236}">
                <a16:creationId xmlns:a16="http://schemas.microsoft.com/office/drawing/2014/main" id="{1F8380A4-7BEC-40E6-934B-6050DEDDB588}"/>
              </a:ext>
            </a:extLst>
          </p:cNvPr>
          <p:cNvGrpSpPr>
            <a:grpSpLocks/>
          </p:cNvGrpSpPr>
          <p:nvPr/>
        </p:nvGrpSpPr>
        <p:grpSpPr bwMode="auto">
          <a:xfrm>
            <a:off x="3370006" y="2719538"/>
            <a:ext cx="890588" cy="882650"/>
            <a:chOff x="0" y="0"/>
            <a:chExt cx="1402" cy="1390"/>
          </a:xfrm>
        </p:grpSpPr>
        <p:pic>
          <p:nvPicPr>
            <p:cNvPr id="3087" name="Picture 15">
              <a:extLst>
                <a:ext uri="{FF2B5EF4-FFF2-40B4-BE49-F238E27FC236}">
                  <a16:creationId xmlns:a16="http://schemas.microsoft.com/office/drawing/2014/main" id="{441658B7-0D96-4A63-8D99-AACF3256175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402" cy="1390"/>
            </a:xfrm>
            <a:prstGeom prst="rect">
              <a:avLst/>
            </a:prstGeom>
            <a:noFill/>
            <a:extLst>
              <a:ext uri="{909E8E84-426E-40DD-AFC4-6F175D3DCCD1}">
                <a14:hiddenFill xmlns:a14="http://schemas.microsoft.com/office/drawing/2010/main">
                  <a:solidFill>
                    <a:srgbClr val="FFFFFF"/>
                  </a:solidFill>
                </a14:hiddenFill>
              </a:ext>
            </a:extLst>
          </p:spPr>
        </p:pic>
        <p:sp>
          <p:nvSpPr>
            <p:cNvPr id="34" name="Text Box 14">
              <a:extLst>
                <a:ext uri="{FF2B5EF4-FFF2-40B4-BE49-F238E27FC236}">
                  <a16:creationId xmlns:a16="http://schemas.microsoft.com/office/drawing/2014/main" id="{007975D2-04BB-413C-B069-BF7FA7DF2F26}"/>
                </a:ext>
              </a:extLst>
            </p:cNvPr>
            <p:cNvSpPr txBox="1">
              <a:spLocks noChangeArrowheads="1"/>
            </p:cNvSpPr>
            <p:nvPr/>
          </p:nvSpPr>
          <p:spPr bwMode="auto">
            <a:xfrm>
              <a:off x="1159" y="77"/>
              <a:ext cx="15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FFFFFF"/>
                  </a:solidFill>
                  <a:effectLst/>
                  <a:latin typeface="Arial" panose="020B0604020202020204" pitchFamily="34" charset="0"/>
                  <a:ea typeface="Arial" panose="020B0604020202020204" pitchFamily="34" charset="0"/>
                </a:rPr>
                <a:t>6</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
        <p:nvSpPr>
          <p:cNvPr id="35" name="Rectangle 21">
            <a:extLst>
              <a:ext uri="{FF2B5EF4-FFF2-40B4-BE49-F238E27FC236}">
                <a16:creationId xmlns:a16="http://schemas.microsoft.com/office/drawing/2014/main" id="{6F6D45FE-C299-4C33-9534-D6224E6DF177}"/>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41" name="Rectangle 31">
            <a:extLst>
              <a:ext uri="{FF2B5EF4-FFF2-40B4-BE49-F238E27FC236}">
                <a16:creationId xmlns:a16="http://schemas.microsoft.com/office/drawing/2014/main" id="{123CC24E-8CCA-4575-A8F0-A0E85A049669}"/>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42" name="Group 28">
            <a:extLst>
              <a:ext uri="{FF2B5EF4-FFF2-40B4-BE49-F238E27FC236}">
                <a16:creationId xmlns:a16="http://schemas.microsoft.com/office/drawing/2014/main" id="{92DCD771-64B3-48EC-9F42-E14236990592}"/>
              </a:ext>
            </a:extLst>
          </p:cNvPr>
          <p:cNvGrpSpPr>
            <a:grpSpLocks/>
          </p:cNvGrpSpPr>
          <p:nvPr/>
        </p:nvGrpSpPr>
        <p:grpSpPr bwMode="auto">
          <a:xfrm>
            <a:off x="3380825" y="1241637"/>
            <a:ext cx="890588" cy="882650"/>
            <a:chOff x="0" y="0"/>
            <a:chExt cx="1402" cy="1390"/>
          </a:xfrm>
        </p:grpSpPr>
        <p:pic>
          <p:nvPicPr>
            <p:cNvPr id="3102" name="Picture 30">
              <a:extLst>
                <a:ext uri="{FF2B5EF4-FFF2-40B4-BE49-F238E27FC236}">
                  <a16:creationId xmlns:a16="http://schemas.microsoft.com/office/drawing/2014/main" id="{22AC31E3-7CE3-40D3-977A-316D0821676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402" cy="1390"/>
            </a:xfrm>
            <a:prstGeom prst="rect">
              <a:avLst/>
            </a:prstGeom>
            <a:noFill/>
            <a:extLst>
              <a:ext uri="{909E8E84-426E-40DD-AFC4-6F175D3DCCD1}">
                <a14:hiddenFill xmlns:a14="http://schemas.microsoft.com/office/drawing/2010/main">
                  <a:solidFill>
                    <a:srgbClr val="FFFFFF"/>
                  </a:solidFill>
                </a14:hiddenFill>
              </a:ext>
            </a:extLst>
          </p:spPr>
        </p:pic>
        <p:sp>
          <p:nvSpPr>
            <p:cNvPr id="43" name="Text Box 29">
              <a:extLst>
                <a:ext uri="{FF2B5EF4-FFF2-40B4-BE49-F238E27FC236}">
                  <a16:creationId xmlns:a16="http://schemas.microsoft.com/office/drawing/2014/main" id="{4E74484F-EEEB-4269-813F-6F087291CC82}"/>
                </a:ext>
              </a:extLst>
            </p:cNvPr>
            <p:cNvSpPr txBox="1">
              <a:spLocks noChangeArrowheads="1"/>
            </p:cNvSpPr>
            <p:nvPr/>
          </p:nvSpPr>
          <p:spPr bwMode="auto">
            <a:xfrm>
              <a:off x="1159" y="77"/>
              <a:ext cx="15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FFFFFF"/>
                  </a:solidFill>
                  <a:effectLst/>
                  <a:latin typeface="Arial" panose="020B0604020202020204" pitchFamily="34" charset="0"/>
                  <a:ea typeface="Arial" panose="020B0604020202020204" pitchFamily="34" charset="0"/>
                </a:rPr>
                <a:t>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
        <p:nvSpPr>
          <p:cNvPr id="44" name="Rectangle 36">
            <a:extLst>
              <a:ext uri="{FF2B5EF4-FFF2-40B4-BE49-F238E27FC236}">
                <a16:creationId xmlns:a16="http://schemas.microsoft.com/office/drawing/2014/main" id="{EBF7D4F6-9E2A-435E-8749-FFE3C1293D7C}"/>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45" name="Group 33">
            <a:extLst>
              <a:ext uri="{FF2B5EF4-FFF2-40B4-BE49-F238E27FC236}">
                <a16:creationId xmlns:a16="http://schemas.microsoft.com/office/drawing/2014/main" id="{47A1FFD0-8DC9-40A9-8E9B-88634C4973CD}"/>
              </a:ext>
            </a:extLst>
          </p:cNvPr>
          <p:cNvGrpSpPr>
            <a:grpSpLocks/>
          </p:cNvGrpSpPr>
          <p:nvPr/>
        </p:nvGrpSpPr>
        <p:grpSpPr bwMode="auto">
          <a:xfrm>
            <a:off x="174059" y="1322882"/>
            <a:ext cx="890588" cy="882650"/>
            <a:chOff x="0" y="0"/>
            <a:chExt cx="1402" cy="1390"/>
          </a:xfrm>
        </p:grpSpPr>
        <p:pic>
          <p:nvPicPr>
            <p:cNvPr id="3107" name="Picture 35">
              <a:extLst>
                <a:ext uri="{FF2B5EF4-FFF2-40B4-BE49-F238E27FC236}">
                  <a16:creationId xmlns:a16="http://schemas.microsoft.com/office/drawing/2014/main" id="{D9F4B9EE-B761-4074-A225-0ED6CD8C8C9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0"/>
              <a:ext cx="1402" cy="1390"/>
            </a:xfrm>
            <a:prstGeom prst="rect">
              <a:avLst/>
            </a:prstGeom>
            <a:noFill/>
            <a:extLst>
              <a:ext uri="{909E8E84-426E-40DD-AFC4-6F175D3DCCD1}">
                <a14:hiddenFill xmlns:a14="http://schemas.microsoft.com/office/drawing/2010/main">
                  <a:solidFill>
                    <a:srgbClr val="FFFFFF"/>
                  </a:solidFill>
                </a14:hiddenFill>
              </a:ext>
            </a:extLst>
          </p:spPr>
        </p:pic>
        <p:sp>
          <p:nvSpPr>
            <p:cNvPr id="46" name="Text Box 34">
              <a:extLst>
                <a:ext uri="{FF2B5EF4-FFF2-40B4-BE49-F238E27FC236}">
                  <a16:creationId xmlns:a16="http://schemas.microsoft.com/office/drawing/2014/main" id="{E12FA2A5-B950-413D-81C3-03992DD12AEF}"/>
                </a:ext>
              </a:extLst>
            </p:cNvPr>
            <p:cNvSpPr txBox="1">
              <a:spLocks noChangeArrowheads="1"/>
            </p:cNvSpPr>
            <p:nvPr/>
          </p:nvSpPr>
          <p:spPr bwMode="auto">
            <a:xfrm>
              <a:off x="1159" y="77"/>
              <a:ext cx="15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FFFFFF"/>
                  </a:solidFill>
                  <a:effectLst/>
                  <a:latin typeface="Arial" panose="020B0604020202020204" pitchFamily="34" charset="0"/>
                  <a:ea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
        <p:nvSpPr>
          <p:cNvPr id="47" name="Rectangle 45">
            <a:extLst>
              <a:ext uri="{FF2B5EF4-FFF2-40B4-BE49-F238E27FC236}">
                <a16:creationId xmlns:a16="http://schemas.microsoft.com/office/drawing/2014/main" id="{5A73F821-57B3-4AFF-BCC5-8F2BF5B90014}"/>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58" name="Group 38">
            <a:extLst>
              <a:ext uri="{FF2B5EF4-FFF2-40B4-BE49-F238E27FC236}">
                <a16:creationId xmlns:a16="http://schemas.microsoft.com/office/drawing/2014/main" id="{34F2F80F-922E-499C-9B43-8D9483B72318}"/>
              </a:ext>
            </a:extLst>
          </p:cNvPr>
          <p:cNvGrpSpPr>
            <a:grpSpLocks/>
          </p:cNvGrpSpPr>
          <p:nvPr/>
        </p:nvGrpSpPr>
        <p:grpSpPr bwMode="auto">
          <a:xfrm>
            <a:off x="6312978" y="1241637"/>
            <a:ext cx="890588" cy="882650"/>
            <a:chOff x="0" y="0"/>
            <a:chExt cx="1402" cy="1390"/>
          </a:xfrm>
        </p:grpSpPr>
        <p:sp>
          <p:nvSpPr>
            <p:cNvPr id="59" name="AutoShape 44">
              <a:extLst>
                <a:ext uri="{FF2B5EF4-FFF2-40B4-BE49-F238E27FC236}">
                  <a16:creationId xmlns:a16="http://schemas.microsoft.com/office/drawing/2014/main" id="{7A01937C-D006-4059-8203-4E9825E4BD4A}"/>
                </a:ext>
              </a:extLst>
            </p:cNvPr>
            <p:cNvSpPr>
              <a:spLocks/>
            </p:cNvSpPr>
            <p:nvPr/>
          </p:nvSpPr>
          <p:spPr bwMode="auto">
            <a:xfrm>
              <a:off x="0" y="0"/>
              <a:ext cx="1390" cy="1390"/>
            </a:xfrm>
            <a:custGeom>
              <a:avLst/>
              <a:gdLst>
                <a:gd name="T0" fmla="*/ 619 w 1390"/>
                <a:gd name="T1" fmla="*/ 4 h 1390"/>
                <a:gd name="T2" fmla="*/ 475 w 1390"/>
                <a:gd name="T3" fmla="*/ 35 h 1390"/>
                <a:gd name="T4" fmla="*/ 344 w 1390"/>
                <a:gd name="T5" fmla="*/ 95 h 1390"/>
                <a:gd name="T6" fmla="*/ 229 w 1390"/>
                <a:gd name="T7" fmla="*/ 179 h 1390"/>
                <a:gd name="T8" fmla="*/ 134 w 1390"/>
                <a:gd name="T9" fmla="*/ 285 h 1390"/>
                <a:gd name="T10" fmla="*/ 62 w 1390"/>
                <a:gd name="T11" fmla="*/ 408 h 1390"/>
                <a:gd name="T12" fmla="*/ 16 w 1390"/>
                <a:gd name="T13" fmla="*/ 546 h 1390"/>
                <a:gd name="T14" fmla="*/ 0 w 1390"/>
                <a:gd name="T15" fmla="*/ 695 h 1390"/>
                <a:gd name="T16" fmla="*/ 16 w 1390"/>
                <a:gd name="T17" fmla="*/ 844 h 1390"/>
                <a:gd name="T18" fmla="*/ 62 w 1390"/>
                <a:gd name="T19" fmla="*/ 981 h 1390"/>
                <a:gd name="T20" fmla="*/ 134 w 1390"/>
                <a:gd name="T21" fmla="*/ 1105 h 1390"/>
                <a:gd name="T22" fmla="*/ 229 w 1390"/>
                <a:gd name="T23" fmla="*/ 1210 h 1390"/>
                <a:gd name="T24" fmla="*/ 344 w 1390"/>
                <a:gd name="T25" fmla="*/ 1294 h 1390"/>
                <a:gd name="T26" fmla="*/ 475 w 1390"/>
                <a:gd name="T27" fmla="*/ 1354 h 1390"/>
                <a:gd name="T28" fmla="*/ 619 w 1390"/>
                <a:gd name="T29" fmla="*/ 1385 h 1390"/>
                <a:gd name="T30" fmla="*/ 770 w 1390"/>
                <a:gd name="T31" fmla="*/ 1385 h 1390"/>
                <a:gd name="T32" fmla="*/ 914 w 1390"/>
                <a:gd name="T33" fmla="*/ 1354 h 1390"/>
                <a:gd name="T34" fmla="*/ 695 w 1390"/>
                <a:gd name="T35" fmla="*/ 1340 h 1390"/>
                <a:gd name="T36" fmla="*/ 547 w 1390"/>
                <a:gd name="T37" fmla="*/ 1323 h 1390"/>
                <a:gd name="T38" fmla="*/ 411 w 1390"/>
                <a:gd name="T39" fmla="*/ 1275 h 1390"/>
                <a:gd name="T40" fmla="*/ 291 w 1390"/>
                <a:gd name="T41" fmla="*/ 1199 h 1390"/>
                <a:gd name="T42" fmla="*/ 191 w 1390"/>
                <a:gd name="T43" fmla="*/ 1099 h 1390"/>
                <a:gd name="T44" fmla="*/ 115 w 1390"/>
                <a:gd name="T45" fmla="*/ 979 h 1390"/>
                <a:gd name="T46" fmla="*/ 66 w 1390"/>
                <a:gd name="T47" fmla="*/ 843 h 1390"/>
                <a:gd name="T48" fmla="*/ 49 w 1390"/>
                <a:gd name="T49" fmla="*/ 695 h 1390"/>
                <a:gd name="T50" fmla="*/ 66 w 1390"/>
                <a:gd name="T51" fmla="*/ 547 h 1390"/>
                <a:gd name="T52" fmla="*/ 115 w 1390"/>
                <a:gd name="T53" fmla="*/ 411 h 1390"/>
                <a:gd name="T54" fmla="*/ 191 w 1390"/>
                <a:gd name="T55" fmla="*/ 291 h 1390"/>
                <a:gd name="T56" fmla="*/ 291 w 1390"/>
                <a:gd name="T57" fmla="*/ 191 h 1390"/>
                <a:gd name="T58" fmla="*/ 411 w 1390"/>
                <a:gd name="T59" fmla="*/ 115 h 1390"/>
                <a:gd name="T60" fmla="*/ 547 w 1390"/>
                <a:gd name="T61" fmla="*/ 66 h 1390"/>
                <a:gd name="T62" fmla="*/ 695 w 1390"/>
                <a:gd name="T63" fmla="*/ 49 h 1390"/>
                <a:gd name="T64" fmla="*/ 914 w 1390"/>
                <a:gd name="T65" fmla="*/ 35 h 1390"/>
                <a:gd name="T66" fmla="*/ 770 w 1390"/>
                <a:gd name="T67" fmla="*/ 4 h 1390"/>
                <a:gd name="T68" fmla="*/ 948 w 1390"/>
                <a:gd name="T69" fmla="*/ 49 h 1390"/>
                <a:gd name="T70" fmla="*/ 770 w 1390"/>
                <a:gd name="T71" fmla="*/ 53 h 1390"/>
                <a:gd name="T72" fmla="*/ 912 w 1390"/>
                <a:gd name="T73" fmla="*/ 87 h 1390"/>
                <a:gd name="T74" fmla="*/ 1041 w 1390"/>
                <a:gd name="T75" fmla="*/ 150 h 1390"/>
                <a:gd name="T76" fmla="*/ 1151 w 1390"/>
                <a:gd name="T77" fmla="*/ 238 h 1390"/>
                <a:gd name="T78" fmla="*/ 1240 w 1390"/>
                <a:gd name="T79" fmla="*/ 349 h 1390"/>
                <a:gd name="T80" fmla="*/ 1303 w 1390"/>
                <a:gd name="T81" fmla="*/ 477 h 1390"/>
                <a:gd name="T82" fmla="*/ 1336 w 1390"/>
                <a:gd name="T83" fmla="*/ 619 h 1390"/>
                <a:gd name="T84" fmla="*/ 1336 w 1390"/>
                <a:gd name="T85" fmla="*/ 770 h 1390"/>
                <a:gd name="T86" fmla="*/ 1303 w 1390"/>
                <a:gd name="T87" fmla="*/ 913 h 1390"/>
                <a:gd name="T88" fmla="*/ 1240 w 1390"/>
                <a:gd name="T89" fmla="*/ 1041 h 1390"/>
                <a:gd name="T90" fmla="*/ 1151 w 1390"/>
                <a:gd name="T91" fmla="*/ 1151 h 1390"/>
                <a:gd name="T92" fmla="*/ 1041 w 1390"/>
                <a:gd name="T93" fmla="*/ 1240 h 1390"/>
                <a:gd name="T94" fmla="*/ 912 w 1390"/>
                <a:gd name="T95" fmla="*/ 1303 h 1390"/>
                <a:gd name="T96" fmla="*/ 770 w 1390"/>
                <a:gd name="T97" fmla="*/ 1336 h 1390"/>
                <a:gd name="T98" fmla="*/ 948 w 1390"/>
                <a:gd name="T99" fmla="*/ 1340 h 1390"/>
                <a:gd name="T100" fmla="*/ 1045 w 1390"/>
                <a:gd name="T101" fmla="*/ 1294 h 1390"/>
                <a:gd name="T102" fmla="*/ 1160 w 1390"/>
                <a:gd name="T103" fmla="*/ 1210 h 1390"/>
                <a:gd name="T104" fmla="*/ 1255 w 1390"/>
                <a:gd name="T105" fmla="*/ 1105 h 1390"/>
                <a:gd name="T106" fmla="*/ 1328 w 1390"/>
                <a:gd name="T107" fmla="*/ 981 h 1390"/>
                <a:gd name="T108" fmla="*/ 1373 w 1390"/>
                <a:gd name="T109" fmla="*/ 844 h 1390"/>
                <a:gd name="T110" fmla="*/ 1389 w 1390"/>
                <a:gd name="T111" fmla="*/ 695 h 1390"/>
                <a:gd name="T112" fmla="*/ 1373 w 1390"/>
                <a:gd name="T113" fmla="*/ 546 h 1390"/>
                <a:gd name="T114" fmla="*/ 1328 w 1390"/>
                <a:gd name="T115" fmla="*/ 408 h 1390"/>
                <a:gd name="T116" fmla="*/ 1255 w 1390"/>
                <a:gd name="T117" fmla="*/ 285 h 1390"/>
                <a:gd name="T118" fmla="*/ 1160 w 1390"/>
                <a:gd name="T119" fmla="*/ 179 h 1390"/>
                <a:gd name="T120" fmla="*/ 1045 w 1390"/>
                <a:gd name="T121" fmla="*/ 95 h 1390"/>
                <a:gd name="T122" fmla="*/ 948 w 1390"/>
                <a:gd name="T123" fmla="*/ 49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0" h="1390">
                  <a:moveTo>
                    <a:pt x="695" y="0"/>
                  </a:moveTo>
                  <a:lnTo>
                    <a:pt x="619" y="4"/>
                  </a:lnTo>
                  <a:lnTo>
                    <a:pt x="546" y="16"/>
                  </a:lnTo>
                  <a:lnTo>
                    <a:pt x="475" y="35"/>
                  </a:lnTo>
                  <a:lnTo>
                    <a:pt x="408" y="62"/>
                  </a:lnTo>
                  <a:lnTo>
                    <a:pt x="344" y="95"/>
                  </a:lnTo>
                  <a:lnTo>
                    <a:pt x="285" y="134"/>
                  </a:lnTo>
                  <a:lnTo>
                    <a:pt x="229" y="179"/>
                  </a:lnTo>
                  <a:lnTo>
                    <a:pt x="179" y="230"/>
                  </a:lnTo>
                  <a:lnTo>
                    <a:pt x="134" y="285"/>
                  </a:lnTo>
                  <a:lnTo>
                    <a:pt x="95" y="344"/>
                  </a:lnTo>
                  <a:lnTo>
                    <a:pt x="62" y="408"/>
                  </a:lnTo>
                  <a:lnTo>
                    <a:pt x="35" y="475"/>
                  </a:lnTo>
                  <a:lnTo>
                    <a:pt x="16" y="546"/>
                  </a:lnTo>
                  <a:lnTo>
                    <a:pt x="4" y="619"/>
                  </a:lnTo>
                  <a:lnTo>
                    <a:pt x="0" y="695"/>
                  </a:lnTo>
                  <a:lnTo>
                    <a:pt x="4" y="770"/>
                  </a:lnTo>
                  <a:lnTo>
                    <a:pt x="16" y="844"/>
                  </a:lnTo>
                  <a:lnTo>
                    <a:pt x="35" y="914"/>
                  </a:lnTo>
                  <a:lnTo>
                    <a:pt x="62" y="981"/>
                  </a:lnTo>
                  <a:lnTo>
                    <a:pt x="95" y="1045"/>
                  </a:lnTo>
                  <a:lnTo>
                    <a:pt x="134" y="1105"/>
                  </a:lnTo>
                  <a:lnTo>
                    <a:pt x="179" y="1160"/>
                  </a:lnTo>
                  <a:lnTo>
                    <a:pt x="229" y="1210"/>
                  </a:lnTo>
                  <a:lnTo>
                    <a:pt x="285" y="1255"/>
                  </a:lnTo>
                  <a:lnTo>
                    <a:pt x="344" y="1294"/>
                  </a:lnTo>
                  <a:lnTo>
                    <a:pt x="408" y="1328"/>
                  </a:lnTo>
                  <a:lnTo>
                    <a:pt x="475" y="1354"/>
                  </a:lnTo>
                  <a:lnTo>
                    <a:pt x="546" y="1373"/>
                  </a:lnTo>
                  <a:lnTo>
                    <a:pt x="619" y="1385"/>
                  </a:lnTo>
                  <a:lnTo>
                    <a:pt x="695" y="1389"/>
                  </a:lnTo>
                  <a:lnTo>
                    <a:pt x="770" y="1385"/>
                  </a:lnTo>
                  <a:lnTo>
                    <a:pt x="844" y="1373"/>
                  </a:lnTo>
                  <a:lnTo>
                    <a:pt x="914" y="1354"/>
                  </a:lnTo>
                  <a:lnTo>
                    <a:pt x="948" y="1340"/>
                  </a:lnTo>
                  <a:lnTo>
                    <a:pt x="695" y="1340"/>
                  </a:lnTo>
                  <a:lnTo>
                    <a:pt x="619" y="1336"/>
                  </a:lnTo>
                  <a:lnTo>
                    <a:pt x="547" y="1323"/>
                  </a:lnTo>
                  <a:lnTo>
                    <a:pt x="477" y="1303"/>
                  </a:lnTo>
                  <a:lnTo>
                    <a:pt x="411" y="1275"/>
                  </a:lnTo>
                  <a:lnTo>
                    <a:pt x="349" y="1240"/>
                  </a:lnTo>
                  <a:lnTo>
                    <a:pt x="291" y="1199"/>
                  </a:lnTo>
                  <a:lnTo>
                    <a:pt x="238" y="1151"/>
                  </a:lnTo>
                  <a:lnTo>
                    <a:pt x="191" y="1099"/>
                  </a:lnTo>
                  <a:lnTo>
                    <a:pt x="150" y="1041"/>
                  </a:lnTo>
                  <a:lnTo>
                    <a:pt x="115" y="979"/>
                  </a:lnTo>
                  <a:lnTo>
                    <a:pt x="87" y="913"/>
                  </a:lnTo>
                  <a:lnTo>
                    <a:pt x="66" y="843"/>
                  </a:lnTo>
                  <a:lnTo>
                    <a:pt x="53" y="770"/>
                  </a:lnTo>
                  <a:lnTo>
                    <a:pt x="49" y="695"/>
                  </a:lnTo>
                  <a:lnTo>
                    <a:pt x="53" y="619"/>
                  </a:lnTo>
                  <a:lnTo>
                    <a:pt x="66" y="547"/>
                  </a:lnTo>
                  <a:lnTo>
                    <a:pt x="87" y="477"/>
                  </a:lnTo>
                  <a:lnTo>
                    <a:pt x="115" y="411"/>
                  </a:lnTo>
                  <a:lnTo>
                    <a:pt x="150" y="349"/>
                  </a:lnTo>
                  <a:lnTo>
                    <a:pt x="191" y="291"/>
                  </a:lnTo>
                  <a:lnTo>
                    <a:pt x="238" y="238"/>
                  </a:lnTo>
                  <a:lnTo>
                    <a:pt x="291" y="191"/>
                  </a:lnTo>
                  <a:lnTo>
                    <a:pt x="349" y="150"/>
                  </a:lnTo>
                  <a:lnTo>
                    <a:pt x="411" y="115"/>
                  </a:lnTo>
                  <a:lnTo>
                    <a:pt x="477" y="87"/>
                  </a:lnTo>
                  <a:lnTo>
                    <a:pt x="547" y="66"/>
                  </a:lnTo>
                  <a:lnTo>
                    <a:pt x="619" y="53"/>
                  </a:lnTo>
                  <a:lnTo>
                    <a:pt x="695" y="49"/>
                  </a:lnTo>
                  <a:lnTo>
                    <a:pt x="948" y="49"/>
                  </a:lnTo>
                  <a:lnTo>
                    <a:pt x="914" y="35"/>
                  </a:lnTo>
                  <a:lnTo>
                    <a:pt x="844" y="16"/>
                  </a:lnTo>
                  <a:lnTo>
                    <a:pt x="770" y="4"/>
                  </a:lnTo>
                  <a:lnTo>
                    <a:pt x="695" y="0"/>
                  </a:lnTo>
                  <a:close/>
                  <a:moveTo>
                    <a:pt x="948" y="49"/>
                  </a:moveTo>
                  <a:lnTo>
                    <a:pt x="695" y="49"/>
                  </a:lnTo>
                  <a:lnTo>
                    <a:pt x="770" y="53"/>
                  </a:lnTo>
                  <a:lnTo>
                    <a:pt x="843" y="66"/>
                  </a:lnTo>
                  <a:lnTo>
                    <a:pt x="912" y="87"/>
                  </a:lnTo>
                  <a:lnTo>
                    <a:pt x="979" y="115"/>
                  </a:lnTo>
                  <a:lnTo>
                    <a:pt x="1041" y="150"/>
                  </a:lnTo>
                  <a:lnTo>
                    <a:pt x="1099" y="191"/>
                  </a:lnTo>
                  <a:lnTo>
                    <a:pt x="1151" y="238"/>
                  </a:lnTo>
                  <a:lnTo>
                    <a:pt x="1199" y="291"/>
                  </a:lnTo>
                  <a:lnTo>
                    <a:pt x="1240" y="349"/>
                  </a:lnTo>
                  <a:lnTo>
                    <a:pt x="1275" y="411"/>
                  </a:lnTo>
                  <a:lnTo>
                    <a:pt x="1303" y="477"/>
                  </a:lnTo>
                  <a:lnTo>
                    <a:pt x="1323" y="547"/>
                  </a:lnTo>
                  <a:lnTo>
                    <a:pt x="1336" y="619"/>
                  </a:lnTo>
                  <a:lnTo>
                    <a:pt x="1340" y="695"/>
                  </a:lnTo>
                  <a:lnTo>
                    <a:pt x="1336" y="770"/>
                  </a:lnTo>
                  <a:lnTo>
                    <a:pt x="1323" y="843"/>
                  </a:lnTo>
                  <a:lnTo>
                    <a:pt x="1303" y="913"/>
                  </a:lnTo>
                  <a:lnTo>
                    <a:pt x="1275" y="979"/>
                  </a:lnTo>
                  <a:lnTo>
                    <a:pt x="1240" y="1041"/>
                  </a:lnTo>
                  <a:lnTo>
                    <a:pt x="1199" y="1099"/>
                  </a:lnTo>
                  <a:lnTo>
                    <a:pt x="1151" y="1151"/>
                  </a:lnTo>
                  <a:lnTo>
                    <a:pt x="1099" y="1199"/>
                  </a:lnTo>
                  <a:lnTo>
                    <a:pt x="1041" y="1240"/>
                  </a:lnTo>
                  <a:lnTo>
                    <a:pt x="979" y="1275"/>
                  </a:lnTo>
                  <a:lnTo>
                    <a:pt x="912" y="1303"/>
                  </a:lnTo>
                  <a:lnTo>
                    <a:pt x="843" y="1323"/>
                  </a:lnTo>
                  <a:lnTo>
                    <a:pt x="770" y="1336"/>
                  </a:lnTo>
                  <a:lnTo>
                    <a:pt x="695" y="1340"/>
                  </a:lnTo>
                  <a:lnTo>
                    <a:pt x="948" y="1340"/>
                  </a:lnTo>
                  <a:lnTo>
                    <a:pt x="981" y="1328"/>
                  </a:lnTo>
                  <a:lnTo>
                    <a:pt x="1045" y="1294"/>
                  </a:lnTo>
                  <a:lnTo>
                    <a:pt x="1105" y="1255"/>
                  </a:lnTo>
                  <a:lnTo>
                    <a:pt x="1160" y="1210"/>
                  </a:lnTo>
                  <a:lnTo>
                    <a:pt x="1210" y="1160"/>
                  </a:lnTo>
                  <a:lnTo>
                    <a:pt x="1255" y="1105"/>
                  </a:lnTo>
                  <a:lnTo>
                    <a:pt x="1294" y="1045"/>
                  </a:lnTo>
                  <a:lnTo>
                    <a:pt x="1328" y="981"/>
                  </a:lnTo>
                  <a:lnTo>
                    <a:pt x="1354" y="914"/>
                  </a:lnTo>
                  <a:lnTo>
                    <a:pt x="1373" y="844"/>
                  </a:lnTo>
                  <a:lnTo>
                    <a:pt x="1385" y="770"/>
                  </a:lnTo>
                  <a:lnTo>
                    <a:pt x="1389" y="695"/>
                  </a:lnTo>
                  <a:lnTo>
                    <a:pt x="1385" y="619"/>
                  </a:lnTo>
                  <a:lnTo>
                    <a:pt x="1373" y="546"/>
                  </a:lnTo>
                  <a:lnTo>
                    <a:pt x="1354" y="475"/>
                  </a:lnTo>
                  <a:lnTo>
                    <a:pt x="1328" y="408"/>
                  </a:lnTo>
                  <a:lnTo>
                    <a:pt x="1294" y="344"/>
                  </a:lnTo>
                  <a:lnTo>
                    <a:pt x="1255" y="285"/>
                  </a:lnTo>
                  <a:lnTo>
                    <a:pt x="1210" y="230"/>
                  </a:lnTo>
                  <a:lnTo>
                    <a:pt x="1160" y="179"/>
                  </a:lnTo>
                  <a:lnTo>
                    <a:pt x="1105" y="134"/>
                  </a:lnTo>
                  <a:lnTo>
                    <a:pt x="1045" y="95"/>
                  </a:lnTo>
                  <a:lnTo>
                    <a:pt x="981" y="62"/>
                  </a:lnTo>
                  <a:lnTo>
                    <a:pt x="948" y="49"/>
                  </a:lnTo>
                  <a:close/>
                </a:path>
              </a:pathLst>
            </a:custGeom>
            <a:solidFill>
              <a:srgbClr val="26AA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85" name="Freeform 43">
              <a:extLst>
                <a:ext uri="{FF2B5EF4-FFF2-40B4-BE49-F238E27FC236}">
                  <a16:creationId xmlns:a16="http://schemas.microsoft.com/office/drawing/2014/main" id="{C63F438A-1903-4E4E-B6CC-7D36BB36E64F}"/>
                </a:ext>
              </a:extLst>
            </p:cNvPr>
            <p:cNvSpPr>
              <a:spLocks/>
            </p:cNvSpPr>
            <p:nvPr/>
          </p:nvSpPr>
          <p:spPr bwMode="auto">
            <a:xfrm>
              <a:off x="72" y="72"/>
              <a:ext cx="1245" cy="1245"/>
            </a:xfrm>
            <a:custGeom>
              <a:avLst/>
              <a:gdLst>
                <a:gd name="T0" fmla="+- 0 695 73"/>
                <a:gd name="T1" fmla="*/ T0 w 1245"/>
                <a:gd name="T2" fmla="+- 0 73 73"/>
                <a:gd name="T3" fmla="*/ 73 h 1245"/>
                <a:gd name="T4" fmla="+- 0 622 73"/>
                <a:gd name="T5" fmla="*/ T4 w 1245"/>
                <a:gd name="T6" fmla="+- 0 77 73"/>
                <a:gd name="T7" fmla="*/ 77 h 1245"/>
                <a:gd name="T8" fmla="+- 0 552 73"/>
                <a:gd name="T9" fmla="*/ T8 w 1245"/>
                <a:gd name="T10" fmla="+- 0 89 73"/>
                <a:gd name="T11" fmla="*/ 89 h 1245"/>
                <a:gd name="T12" fmla="+- 0 485 73"/>
                <a:gd name="T13" fmla="*/ T12 w 1245"/>
                <a:gd name="T14" fmla="+- 0 109 73"/>
                <a:gd name="T15" fmla="*/ 109 h 1245"/>
                <a:gd name="T16" fmla="+- 0 421 73"/>
                <a:gd name="T17" fmla="*/ T16 w 1245"/>
                <a:gd name="T18" fmla="+- 0 136 73"/>
                <a:gd name="T19" fmla="*/ 136 h 1245"/>
                <a:gd name="T20" fmla="+- 0 361 73"/>
                <a:gd name="T21" fmla="*/ T20 w 1245"/>
                <a:gd name="T22" fmla="+- 0 169 73"/>
                <a:gd name="T23" fmla="*/ 169 h 1245"/>
                <a:gd name="T24" fmla="+- 0 306 73"/>
                <a:gd name="T25" fmla="*/ T24 w 1245"/>
                <a:gd name="T26" fmla="+- 0 209 73"/>
                <a:gd name="T27" fmla="*/ 209 h 1245"/>
                <a:gd name="T28" fmla="+- 0 255 73"/>
                <a:gd name="T29" fmla="*/ T28 w 1245"/>
                <a:gd name="T30" fmla="+- 0 255 73"/>
                <a:gd name="T31" fmla="*/ 255 h 1245"/>
                <a:gd name="T32" fmla="+- 0 209 73"/>
                <a:gd name="T33" fmla="*/ T32 w 1245"/>
                <a:gd name="T34" fmla="+- 0 306 73"/>
                <a:gd name="T35" fmla="*/ 306 h 1245"/>
                <a:gd name="T36" fmla="+- 0 169 73"/>
                <a:gd name="T37" fmla="*/ T36 w 1245"/>
                <a:gd name="T38" fmla="+- 0 361 73"/>
                <a:gd name="T39" fmla="*/ 361 h 1245"/>
                <a:gd name="T40" fmla="+- 0 136 73"/>
                <a:gd name="T41" fmla="*/ T40 w 1245"/>
                <a:gd name="T42" fmla="+- 0 421 73"/>
                <a:gd name="T43" fmla="*/ 421 h 1245"/>
                <a:gd name="T44" fmla="+- 0 109 73"/>
                <a:gd name="T45" fmla="*/ T44 w 1245"/>
                <a:gd name="T46" fmla="+- 0 485 73"/>
                <a:gd name="T47" fmla="*/ 485 h 1245"/>
                <a:gd name="T48" fmla="+- 0 89 73"/>
                <a:gd name="T49" fmla="*/ T48 w 1245"/>
                <a:gd name="T50" fmla="+- 0 552 73"/>
                <a:gd name="T51" fmla="*/ 552 h 1245"/>
                <a:gd name="T52" fmla="+- 0 77 73"/>
                <a:gd name="T53" fmla="*/ T52 w 1245"/>
                <a:gd name="T54" fmla="+- 0 622 73"/>
                <a:gd name="T55" fmla="*/ 622 h 1245"/>
                <a:gd name="T56" fmla="+- 0 73 73"/>
                <a:gd name="T57" fmla="*/ T56 w 1245"/>
                <a:gd name="T58" fmla="+- 0 695 73"/>
                <a:gd name="T59" fmla="*/ 695 h 1245"/>
                <a:gd name="T60" fmla="+- 0 77 73"/>
                <a:gd name="T61" fmla="*/ T60 w 1245"/>
                <a:gd name="T62" fmla="+- 0 767 73"/>
                <a:gd name="T63" fmla="*/ 767 h 1245"/>
                <a:gd name="T64" fmla="+- 0 89 73"/>
                <a:gd name="T65" fmla="*/ T64 w 1245"/>
                <a:gd name="T66" fmla="+- 0 837 73"/>
                <a:gd name="T67" fmla="*/ 837 h 1245"/>
                <a:gd name="T68" fmla="+- 0 109 73"/>
                <a:gd name="T69" fmla="*/ T68 w 1245"/>
                <a:gd name="T70" fmla="+- 0 905 73"/>
                <a:gd name="T71" fmla="*/ 905 h 1245"/>
                <a:gd name="T72" fmla="+- 0 136 73"/>
                <a:gd name="T73" fmla="*/ T72 w 1245"/>
                <a:gd name="T74" fmla="+- 0 968 73"/>
                <a:gd name="T75" fmla="*/ 968 h 1245"/>
                <a:gd name="T76" fmla="+- 0 169 73"/>
                <a:gd name="T77" fmla="*/ T76 w 1245"/>
                <a:gd name="T78" fmla="+- 0 1028 73"/>
                <a:gd name="T79" fmla="*/ 1028 h 1245"/>
                <a:gd name="T80" fmla="+- 0 209 73"/>
                <a:gd name="T81" fmla="*/ T80 w 1245"/>
                <a:gd name="T82" fmla="+- 0 1084 73"/>
                <a:gd name="T83" fmla="*/ 1084 h 1245"/>
                <a:gd name="T84" fmla="+- 0 255 73"/>
                <a:gd name="T85" fmla="*/ T84 w 1245"/>
                <a:gd name="T86" fmla="+- 0 1135 73"/>
                <a:gd name="T87" fmla="*/ 1135 h 1245"/>
                <a:gd name="T88" fmla="+- 0 306 73"/>
                <a:gd name="T89" fmla="*/ T88 w 1245"/>
                <a:gd name="T90" fmla="+- 0 1180 73"/>
                <a:gd name="T91" fmla="*/ 1180 h 1245"/>
                <a:gd name="T92" fmla="+- 0 361 73"/>
                <a:gd name="T93" fmla="*/ T92 w 1245"/>
                <a:gd name="T94" fmla="+- 0 1220 73"/>
                <a:gd name="T95" fmla="*/ 1220 h 1245"/>
                <a:gd name="T96" fmla="+- 0 421 73"/>
                <a:gd name="T97" fmla="*/ T96 w 1245"/>
                <a:gd name="T98" fmla="+- 0 1254 73"/>
                <a:gd name="T99" fmla="*/ 1254 h 1245"/>
                <a:gd name="T100" fmla="+- 0 485 73"/>
                <a:gd name="T101" fmla="*/ T100 w 1245"/>
                <a:gd name="T102" fmla="+- 0 1281 73"/>
                <a:gd name="T103" fmla="*/ 1281 h 1245"/>
                <a:gd name="T104" fmla="+- 0 552 73"/>
                <a:gd name="T105" fmla="*/ T104 w 1245"/>
                <a:gd name="T106" fmla="+- 0 1300 73"/>
                <a:gd name="T107" fmla="*/ 1300 h 1245"/>
                <a:gd name="T108" fmla="+- 0 622 73"/>
                <a:gd name="T109" fmla="*/ T108 w 1245"/>
                <a:gd name="T110" fmla="+- 0 1313 73"/>
                <a:gd name="T111" fmla="*/ 1313 h 1245"/>
                <a:gd name="T112" fmla="+- 0 695 73"/>
                <a:gd name="T113" fmla="*/ T112 w 1245"/>
                <a:gd name="T114" fmla="+- 0 1317 73"/>
                <a:gd name="T115" fmla="*/ 1317 h 1245"/>
                <a:gd name="T116" fmla="+- 0 767 73"/>
                <a:gd name="T117" fmla="*/ T116 w 1245"/>
                <a:gd name="T118" fmla="+- 0 1313 73"/>
                <a:gd name="T119" fmla="*/ 1313 h 1245"/>
                <a:gd name="T120" fmla="+- 0 837 73"/>
                <a:gd name="T121" fmla="*/ T120 w 1245"/>
                <a:gd name="T122" fmla="+- 0 1300 73"/>
                <a:gd name="T123" fmla="*/ 1300 h 1245"/>
                <a:gd name="T124" fmla="+- 0 905 73"/>
                <a:gd name="T125" fmla="*/ T124 w 1245"/>
                <a:gd name="T126" fmla="+- 0 1281 73"/>
                <a:gd name="T127" fmla="*/ 1281 h 1245"/>
                <a:gd name="T128" fmla="+- 0 968 73"/>
                <a:gd name="T129" fmla="*/ T128 w 1245"/>
                <a:gd name="T130" fmla="+- 0 1254 73"/>
                <a:gd name="T131" fmla="*/ 1254 h 1245"/>
                <a:gd name="T132" fmla="+- 0 1028 73"/>
                <a:gd name="T133" fmla="*/ T132 w 1245"/>
                <a:gd name="T134" fmla="+- 0 1220 73"/>
                <a:gd name="T135" fmla="*/ 1220 h 1245"/>
                <a:gd name="T136" fmla="+- 0 1084 73"/>
                <a:gd name="T137" fmla="*/ T136 w 1245"/>
                <a:gd name="T138" fmla="+- 0 1180 73"/>
                <a:gd name="T139" fmla="*/ 1180 h 1245"/>
                <a:gd name="T140" fmla="+- 0 1135 73"/>
                <a:gd name="T141" fmla="*/ T140 w 1245"/>
                <a:gd name="T142" fmla="+- 0 1135 73"/>
                <a:gd name="T143" fmla="*/ 1135 h 1245"/>
                <a:gd name="T144" fmla="+- 0 1180 73"/>
                <a:gd name="T145" fmla="*/ T144 w 1245"/>
                <a:gd name="T146" fmla="+- 0 1084 73"/>
                <a:gd name="T147" fmla="*/ 1084 h 1245"/>
                <a:gd name="T148" fmla="+- 0 1220 73"/>
                <a:gd name="T149" fmla="*/ T148 w 1245"/>
                <a:gd name="T150" fmla="+- 0 1028 73"/>
                <a:gd name="T151" fmla="*/ 1028 h 1245"/>
                <a:gd name="T152" fmla="+- 0 1254 73"/>
                <a:gd name="T153" fmla="*/ T152 w 1245"/>
                <a:gd name="T154" fmla="+- 0 968 73"/>
                <a:gd name="T155" fmla="*/ 968 h 1245"/>
                <a:gd name="T156" fmla="+- 0 1281 73"/>
                <a:gd name="T157" fmla="*/ T156 w 1245"/>
                <a:gd name="T158" fmla="+- 0 905 73"/>
                <a:gd name="T159" fmla="*/ 905 h 1245"/>
                <a:gd name="T160" fmla="+- 0 1300 73"/>
                <a:gd name="T161" fmla="*/ T160 w 1245"/>
                <a:gd name="T162" fmla="+- 0 837 73"/>
                <a:gd name="T163" fmla="*/ 837 h 1245"/>
                <a:gd name="T164" fmla="+- 0 1313 73"/>
                <a:gd name="T165" fmla="*/ T164 w 1245"/>
                <a:gd name="T166" fmla="+- 0 767 73"/>
                <a:gd name="T167" fmla="*/ 767 h 1245"/>
                <a:gd name="T168" fmla="+- 0 1317 73"/>
                <a:gd name="T169" fmla="*/ T168 w 1245"/>
                <a:gd name="T170" fmla="+- 0 695 73"/>
                <a:gd name="T171" fmla="*/ 695 h 1245"/>
                <a:gd name="T172" fmla="+- 0 1313 73"/>
                <a:gd name="T173" fmla="*/ T172 w 1245"/>
                <a:gd name="T174" fmla="+- 0 622 73"/>
                <a:gd name="T175" fmla="*/ 622 h 1245"/>
                <a:gd name="T176" fmla="+- 0 1300 73"/>
                <a:gd name="T177" fmla="*/ T176 w 1245"/>
                <a:gd name="T178" fmla="+- 0 552 73"/>
                <a:gd name="T179" fmla="*/ 552 h 1245"/>
                <a:gd name="T180" fmla="+- 0 1281 73"/>
                <a:gd name="T181" fmla="*/ T180 w 1245"/>
                <a:gd name="T182" fmla="+- 0 485 73"/>
                <a:gd name="T183" fmla="*/ 485 h 1245"/>
                <a:gd name="T184" fmla="+- 0 1254 73"/>
                <a:gd name="T185" fmla="*/ T184 w 1245"/>
                <a:gd name="T186" fmla="+- 0 421 73"/>
                <a:gd name="T187" fmla="*/ 421 h 1245"/>
                <a:gd name="T188" fmla="+- 0 1220 73"/>
                <a:gd name="T189" fmla="*/ T188 w 1245"/>
                <a:gd name="T190" fmla="+- 0 361 73"/>
                <a:gd name="T191" fmla="*/ 361 h 1245"/>
                <a:gd name="T192" fmla="+- 0 1180 73"/>
                <a:gd name="T193" fmla="*/ T192 w 1245"/>
                <a:gd name="T194" fmla="+- 0 306 73"/>
                <a:gd name="T195" fmla="*/ 306 h 1245"/>
                <a:gd name="T196" fmla="+- 0 1135 73"/>
                <a:gd name="T197" fmla="*/ T196 w 1245"/>
                <a:gd name="T198" fmla="+- 0 255 73"/>
                <a:gd name="T199" fmla="*/ 255 h 1245"/>
                <a:gd name="T200" fmla="+- 0 1084 73"/>
                <a:gd name="T201" fmla="*/ T200 w 1245"/>
                <a:gd name="T202" fmla="+- 0 209 73"/>
                <a:gd name="T203" fmla="*/ 209 h 1245"/>
                <a:gd name="T204" fmla="+- 0 1028 73"/>
                <a:gd name="T205" fmla="*/ T204 w 1245"/>
                <a:gd name="T206" fmla="+- 0 169 73"/>
                <a:gd name="T207" fmla="*/ 169 h 1245"/>
                <a:gd name="T208" fmla="+- 0 968 73"/>
                <a:gd name="T209" fmla="*/ T208 w 1245"/>
                <a:gd name="T210" fmla="+- 0 136 73"/>
                <a:gd name="T211" fmla="*/ 136 h 1245"/>
                <a:gd name="T212" fmla="+- 0 905 73"/>
                <a:gd name="T213" fmla="*/ T212 w 1245"/>
                <a:gd name="T214" fmla="+- 0 109 73"/>
                <a:gd name="T215" fmla="*/ 109 h 1245"/>
                <a:gd name="T216" fmla="+- 0 837 73"/>
                <a:gd name="T217" fmla="*/ T216 w 1245"/>
                <a:gd name="T218" fmla="+- 0 89 73"/>
                <a:gd name="T219" fmla="*/ 89 h 1245"/>
                <a:gd name="T220" fmla="+- 0 767 73"/>
                <a:gd name="T221" fmla="*/ T220 w 1245"/>
                <a:gd name="T222" fmla="+- 0 77 73"/>
                <a:gd name="T223" fmla="*/ 77 h 1245"/>
                <a:gd name="T224" fmla="+- 0 695 73"/>
                <a:gd name="T225" fmla="*/ T224 w 1245"/>
                <a:gd name="T226" fmla="+- 0 73 73"/>
                <a:gd name="T227" fmla="*/ 73 h 1245"/>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Lst>
              <a:rect l="0" t="0" r="r" b="b"/>
              <a:pathLst>
                <a:path w="1245" h="1245">
                  <a:moveTo>
                    <a:pt x="622" y="0"/>
                  </a:moveTo>
                  <a:lnTo>
                    <a:pt x="549" y="4"/>
                  </a:lnTo>
                  <a:lnTo>
                    <a:pt x="479" y="16"/>
                  </a:lnTo>
                  <a:lnTo>
                    <a:pt x="412" y="36"/>
                  </a:lnTo>
                  <a:lnTo>
                    <a:pt x="348" y="63"/>
                  </a:lnTo>
                  <a:lnTo>
                    <a:pt x="288" y="96"/>
                  </a:lnTo>
                  <a:lnTo>
                    <a:pt x="233" y="136"/>
                  </a:lnTo>
                  <a:lnTo>
                    <a:pt x="182" y="182"/>
                  </a:lnTo>
                  <a:lnTo>
                    <a:pt x="136" y="233"/>
                  </a:lnTo>
                  <a:lnTo>
                    <a:pt x="96" y="288"/>
                  </a:lnTo>
                  <a:lnTo>
                    <a:pt x="63" y="348"/>
                  </a:lnTo>
                  <a:lnTo>
                    <a:pt x="36" y="412"/>
                  </a:lnTo>
                  <a:lnTo>
                    <a:pt x="16" y="479"/>
                  </a:lnTo>
                  <a:lnTo>
                    <a:pt x="4" y="549"/>
                  </a:lnTo>
                  <a:lnTo>
                    <a:pt x="0" y="622"/>
                  </a:lnTo>
                  <a:lnTo>
                    <a:pt x="4" y="694"/>
                  </a:lnTo>
                  <a:lnTo>
                    <a:pt x="16" y="764"/>
                  </a:lnTo>
                  <a:lnTo>
                    <a:pt x="36" y="832"/>
                  </a:lnTo>
                  <a:lnTo>
                    <a:pt x="63" y="895"/>
                  </a:lnTo>
                  <a:lnTo>
                    <a:pt x="96" y="955"/>
                  </a:lnTo>
                  <a:lnTo>
                    <a:pt x="136" y="1011"/>
                  </a:lnTo>
                  <a:lnTo>
                    <a:pt x="182" y="1062"/>
                  </a:lnTo>
                  <a:lnTo>
                    <a:pt x="233" y="1107"/>
                  </a:lnTo>
                  <a:lnTo>
                    <a:pt x="288" y="1147"/>
                  </a:lnTo>
                  <a:lnTo>
                    <a:pt x="348" y="1181"/>
                  </a:lnTo>
                  <a:lnTo>
                    <a:pt x="412" y="1208"/>
                  </a:lnTo>
                  <a:lnTo>
                    <a:pt x="479" y="1227"/>
                  </a:lnTo>
                  <a:lnTo>
                    <a:pt x="549" y="1240"/>
                  </a:lnTo>
                  <a:lnTo>
                    <a:pt x="622" y="1244"/>
                  </a:lnTo>
                  <a:lnTo>
                    <a:pt x="694" y="1240"/>
                  </a:lnTo>
                  <a:lnTo>
                    <a:pt x="764" y="1227"/>
                  </a:lnTo>
                  <a:lnTo>
                    <a:pt x="832" y="1208"/>
                  </a:lnTo>
                  <a:lnTo>
                    <a:pt x="895" y="1181"/>
                  </a:lnTo>
                  <a:lnTo>
                    <a:pt x="955" y="1147"/>
                  </a:lnTo>
                  <a:lnTo>
                    <a:pt x="1011" y="1107"/>
                  </a:lnTo>
                  <a:lnTo>
                    <a:pt x="1062" y="1062"/>
                  </a:lnTo>
                  <a:lnTo>
                    <a:pt x="1107" y="1011"/>
                  </a:lnTo>
                  <a:lnTo>
                    <a:pt x="1147" y="955"/>
                  </a:lnTo>
                  <a:lnTo>
                    <a:pt x="1181" y="895"/>
                  </a:lnTo>
                  <a:lnTo>
                    <a:pt x="1208" y="832"/>
                  </a:lnTo>
                  <a:lnTo>
                    <a:pt x="1227" y="764"/>
                  </a:lnTo>
                  <a:lnTo>
                    <a:pt x="1240" y="694"/>
                  </a:lnTo>
                  <a:lnTo>
                    <a:pt x="1244" y="622"/>
                  </a:lnTo>
                  <a:lnTo>
                    <a:pt x="1240" y="549"/>
                  </a:lnTo>
                  <a:lnTo>
                    <a:pt x="1227" y="479"/>
                  </a:lnTo>
                  <a:lnTo>
                    <a:pt x="1208" y="412"/>
                  </a:lnTo>
                  <a:lnTo>
                    <a:pt x="1181" y="348"/>
                  </a:lnTo>
                  <a:lnTo>
                    <a:pt x="1147" y="288"/>
                  </a:lnTo>
                  <a:lnTo>
                    <a:pt x="1107" y="233"/>
                  </a:lnTo>
                  <a:lnTo>
                    <a:pt x="1062" y="182"/>
                  </a:lnTo>
                  <a:lnTo>
                    <a:pt x="1011" y="136"/>
                  </a:lnTo>
                  <a:lnTo>
                    <a:pt x="955" y="96"/>
                  </a:lnTo>
                  <a:lnTo>
                    <a:pt x="895" y="63"/>
                  </a:lnTo>
                  <a:lnTo>
                    <a:pt x="832" y="36"/>
                  </a:lnTo>
                  <a:lnTo>
                    <a:pt x="764" y="16"/>
                  </a:lnTo>
                  <a:lnTo>
                    <a:pt x="694" y="4"/>
                  </a:lnTo>
                  <a:lnTo>
                    <a:pt x="6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3114" name="Picture 42">
              <a:extLst>
                <a:ext uri="{FF2B5EF4-FFF2-40B4-BE49-F238E27FC236}">
                  <a16:creationId xmlns:a16="http://schemas.microsoft.com/office/drawing/2014/main" id="{1E470BA2-B5B3-4AF9-BFFB-00496C92410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55" y="44"/>
              <a:ext cx="347" cy="347"/>
            </a:xfrm>
            <a:prstGeom prst="rect">
              <a:avLst/>
            </a:prstGeom>
            <a:noFill/>
            <a:extLst>
              <a:ext uri="{909E8E84-426E-40DD-AFC4-6F175D3DCCD1}">
                <a14:hiddenFill xmlns:a14="http://schemas.microsoft.com/office/drawing/2010/main">
                  <a:solidFill>
                    <a:srgbClr val="FFFFFF"/>
                  </a:solidFill>
                </a14:hiddenFill>
              </a:ext>
            </a:extLst>
          </p:spPr>
        </p:pic>
        <p:sp>
          <p:nvSpPr>
            <p:cNvPr id="86" name="AutoShape 41">
              <a:extLst>
                <a:ext uri="{FF2B5EF4-FFF2-40B4-BE49-F238E27FC236}">
                  <a16:creationId xmlns:a16="http://schemas.microsoft.com/office/drawing/2014/main" id="{087B585B-CCBF-4931-BF12-107064416BD9}"/>
                </a:ext>
              </a:extLst>
            </p:cNvPr>
            <p:cNvSpPr>
              <a:spLocks/>
            </p:cNvSpPr>
            <p:nvPr/>
          </p:nvSpPr>
          <p:spPr bwMode="auto">
            <a:xfrm>
              <a:off x="393" y="245"/>
              <a:ext cx="556" cy="896"/>
            </a:xfrm>
            <a:custGeom>
              <a:avLst/>
              <a:gdLst>
                <a:gd name="T0" fmla="+- 0 606 394"/>
                <a:gd name="T1" fmla="*/ T0 w 556"/>
                <a:gd name="T2" fmla="+- 0 382 245"/>
                <a:gd name="T3" fmla="*/ 382 h 896"/>
                <a:gd name="T4" fmla="+- 0 815 394"/>
                <a:gd name="T5" fmla="*/ T4 w 556"/>
                <a:gd name="T6" fmla="+- 0 760 245"/>
                <a:gd name="T7" fmla="*/ 760 h 896"/>
                <a:gd name="T8" fmla="+- 0 785 394"/>
                <a:gd name="T9" fmla="*/ T8 w 556"/>
                <a:gd name="T10" fmla="+- 0 753 245"/>
                <a:gd name="T11" fmla="*/ 753 h 896"/>
                <a:gd name="T12" fmla="+- 0 769 394"/>
                <a:gd name="T13" fmla="*/ T12 w 556"/>
                <a:gd name="T14" fmla="+- 0 980 245"/>
                <a:gd name="T15" fmla="*/ 980 h 896"/>
                <a:gd name="T16" fmla="+- 0 556 394"/>
                <a:gd name="T17" fmla="*/ T16 w 556"/>
                <a:gd name="T18" fmla="+- 0 938 245"/>
                <a:gd name="T19" fmla="*/ 938 h 896"/>
                <a:gd name="T20" fmla="+- 0 652 394"/>
                <a:gd name="T21" fmla="*/ T20 w 556"/>
                <a:gd name="T22" fmla="+- 0 938 245"/>
                <a:gd name="T23" fmla="*/ 938 h 896"/>
                <a:gd name="T24" fmla="+- 0 700 394"/>
                <a:gd name="T25" fmla="*/ T24 w 556"/>
                <a:gd name="T26" fmla="+- 0 867 245"/>
                <a:gd name="T27" fmla="*/ 867 h 896"/>
                <a:gd name="T28" fmla="+- 0 769 394"/>
                <a:gd name="T29" fmla="*/ T28 w 556"/>
                <a:gd name="T30" fmla="+- 0 805 245"/>
                <a:gd name="T31" fmla="*/ 805 h 896"/>
                <a:gd name="T32" fmla="+- 0 685 394"/>
                <a:gd name="T33" fmla="*/ T32 w 556"/>
                <a:gd name="T34" fmla="+- 0 623 245"/>
                <a:gd name="T35" fmla="*/ 623 h 896"/>
                <a:gd name="T36" fmla="+- 0 648 394"/>
                <a:gd name="T37" fmla="*/ T36 w 556"/>
                <a:gd name="T38" fmla="+- 0 618 245"/>
                <a:gd name="T39" fmla="*/ 618 h 896"/>
                <a:gd name="T40" fmla="+- 0 622 394"/>
                <a:gd name="T41" fmla="*/ T40 w 556"/>
                <a:gd name="T42" fmla="+- 0 895 245"/>
                <a:gd name="T43" fmla="*/ 895 h 896"/>
                <a:gd name="T44" fmla="+- 0 566 394"/>
                <a:gd name="T45" fmla="*/ T44 w 556"/>
                <a:gd name="T46" fmla="+- 0 872 245"/>
                <a:gd name="T47" fmla="*/ 872 h 896"/>
                <a:gd name="T48" fmla="+- 0 589 394"/>
                <a:gd name="T49" fmla="*/ T48 w 556"/>
                <a:gd name="T50" fmla="+- 0 817 245"/>
                <a:gd name="T51" fmla="*/ 817 h 896"/>
                <a:gd name="T52" fmla="+- 0 644 394"/>
                <a:gd name="T53" fmla="*/ T52 w 556"/>
                <a:gd name="T54" fmla="+- 0 839 245"/>
                <a:gd name="T55" fmla="*/ 839 h 896"/>
                <a:gd name="T56" fmla="+- 0 636 394"/>
                <a:gd name="T57" fmla="*/ T56 w 556"/>
                <a:gd name="T58" fmla="+- 0 639 245"/>
                <a:gd name="T59" fmla="*/ 639 h 896"/>
                <a:gd name="T60" fmla="+- 0 635 394"/>
                <a:gd name="T61" fmla="*/ T60 w 556"/>
                <a:gd name="T62" fmla="+- 0 753 245"/>
                <a:gd name="T63" fmla="*/ 753 h 896"/>
                <a:gd name="T64" fmla="+- 0 505 394"/>
                <a:gd name="T65" fmla="*/ T64 w 556"/>
                <a:gd name="T66" fmla="+- 0 761 245"/>
                <a:gd name="T67" fmla="*/ 761 h 896"/>
                <a:gd name="T68" fmla="+- 0 510 394"/>
                <a:gd name="T69" fmla="*/ T68 w 556"/>
                <a:gd name="T70" fmla="+- 0 1026 245"/>
                <a:gd name="T71" fmla="*/ 1026 h 896"/>
                <a:gd name="T72" fmla="+- 0 801 394"/>
                <a:gd name="T73" fmla="*/ T72 w 556"/>
                <a:gd name="T74" fmla="+- 0 1034 245"/>
                <a:gd name="T75" fmla="*/ 1034 h 896"/>
                <a:gd name="T76" fmla="+- 0 823 394"/>
                <a:gd name="T77" fmla="*/ T76 w 556"/>
                <a:gd name="T78" fmla="+- 0 980 245"/>
                <a:gd name="T79" fmla="*/ 980 h 896"/>
                <a:gd name="T80" fmla="+- 0 937 394"/>
                <a:gd name="T81" fmla="*/ T80 w 556"/>
                <a:gd name="T82" fmla="+- 0 304 245"/>
                <a:gd name="T83" fmla="*/ 304 h 896"/>
                <a:gd name="T84" fmla="+- 0 878 394"/>
                <a:gd name="T85" fmla="*/ T84 w 556"/>
                <a:gd name="T86" fmla="+- 0 261 245"/>
                <a:gd name="T87" fmla="*/ 261 h 896"/>
                <a:gd name="T88" fmla="+- 0 598 394"/>
                <a:gd name="T89" fmla="*/ T88 w 556"/>
                <a:gd name="T90" fmla="+- 0 245 245"/>
                <a:gd name="T91" fmla="*/ 245 h 896"/>
                <a:gd name="T92" fmla="+- 0 574 394"/>
                <a:gd name="T93" fmla="*/ T92 w 556"/>
                <a:gd name="T94" fmla="+- 0 271 245"/>
                <a:gd name="T95" fmla="*/ 271 h 896"/>
                <a:gd name="T96" fmla="+- 0 611 394"/>
                <a:gd name="T97" fmla="*/ T96 w 556"/>
                <a:gd name="T98" fmla="+- 0 299 245"/>
                <a:gd name="T99" fmla="*/ 299 h 896"/>
                <a:gd name="T100" fmla="+- 0 636 394"/>
                <a:gd name="T101" fmla="*/ T100 w 556"/>
                <a:gd name="T102" fmla="+- 0 379 245"/>
                <a:gd name="T103" fmla="*/ 379 h 896"/>
                <a:gd name="T104" fmla="+- 0 566 394"/>
                <a:gd name="T105" fmla="*/ T104 w 556"/>
                <a:gd name="T106" fmla="+- 0 382 245"/>
                <a:gd name="T107" fmla="*/ 382 h 896"/>
                <a:gd name="T108" fmla="+- 0 556 394"/>
                <a:gd name="T109" fmla="*/ T108 w 556"/>
                <a:gd name="T110" fmla="+- 0 507 245"/>
                <a:gd name="T111" fmla="*/ 507 h 896"/>
                <a:gd name="T112" fmla="+- 0 437 394"/>
                <a:gd name="T113" fmla="*/ T112 w 556"/>
                <a:gd name="T114" fmla="+- 0 609 245"/>
                <a:gd name="T115" fmla="*/ 609 h 896"/>
                <a:gd name="T116" fmla="+- 0 394 394"/>
                <a:gd name="T117" fmla="*/ T116 w 556"/>
                <a:gd name="T118" fmla="+- 0 896 245"/>
                <a:gd name="T119" fmla="*/ 896 h 896"/>
                <a:gd name="T120" fmla="+- 0 411 394"/>
                <a:gd name="T121" fmla="*/ T120 w 556"/>
                <a:gd name="T122" fmla="+- 0 1095 245"/>
                <a:gd name="T123" fmla="*/ 1095 h 896"/>
                <a:gd name="T124" fmla="+- 0 478 394"/>
                <a:gd name="T125" fmla="*/ T124 w 556"/>
                <a:gd name="T126" fmla="+- 0 1137 245"/>
                <a:gd name="T127" fmla="*/ 1137 h 896"/>
                <a:gd name="T128" fmla="+- 0 845 394"/>
                <a:gd name="T129" fmla="*/ T128 w 556"/>
                <a:gd name="T130" fmla="+- 0 1139 245"/>
                <a:gd name="T131" fmla="*/ 1139 h 896"/>
                <a:gd name="T132" fmla="+- 0 915 394"/>
                <a:gd name="T133" fmla="*/ T132 w 556"/>
                <a:gd name="T134" fmla="+- 0 1088 245"/>
                <a:gd name="T135" fmla="*/ 1088 h 896"/>
                <a:gd name="T136" fmla="+- 0 930 394"/>
                <a:gd name="T137" fmla="*/ T136 w 556"/>
                <a:gd name="T138" fmla="+- 0 822 245"/>
                <a:gd name="T139" fmla="*/ 822 h 896"/>
                <a:gd name="T140" fmla="+- 0 926 394"/>
                <a:gd name="T141" fmla="*/ T140 w 556"/>
                <a:gd name="T142" fmla="+- 0 720 245"/>
                <a:gd name="T143" fmla="*/ 720 h 896"/>
                <a:gd name="T144" fmla="+- 0 912 394"/>
                <a:gd name="T145" fmla="*/ T144 w 556"/>
                <a:gd name="T146" fmla="+- 0 666 245"/>
                <a:gd name="T147" fmla="*/ 666 h 896"/>
                <a:gd name="T148" fmla="+- 0 869 394"/>
                <a:gd name="T149" fmla="*/ T148 w 556"/>
                <a:gd name="T150" fmla="+- 0 684 245"/>
                <a:gd name="T151" fmla="*/ 684 h 896"/>
                <a:gd name="T152" fmla="+- 0 876 394"/>
                <a:gd name="T153" fmla="*/ T152 w 556"/>
                <a:gd name="T154" fmla="+- 0 740 245"/>
                <a:gd name="T155" fmla="*/ 740 h 896"/>
                <a:gd name="T156" fmla="+- 0 877 394"/>
                <a:gd name="T157" fmla="*/ T156 w 556"/>
                <a:gd name="T158" fmla="+- 0 1034 245"/>
                <a:gd name="T159" fmla="*/ 1034 h 896"/>
                <a:gd name="T160" fmla="+- 0 824 394"/>
                <a:gd name="T161" fmla="*/ T160 w 556"/>
                <a:gd name="T162" fmla="+- 0 1088 245"/>
                <a:gd name="T163" fmla="*/ 1088 h 896"/>
                <a:gd name="T164" fmla="+- 0 462 394"/>
                <a:gd name="T165" fmla="*/ T164 w 556"/>
                <a:gd name="T166" fmla="+- 0 1073 245"/>
                <a:gd name="T167" fmla="*/ 1073 h 896"/>
                <a:gd name="T168" fmla="+- 0 450 394"/>
                <a:gd name="T169" fmla="*/ T168 w 556"/>
                <a:gd name="T170" fmla="+- 0 727 245"/>
                <a:gd name="T171" fmla="*/ 727 h 896"/>
                <a:gd name="T172" fmla="+- 0 525 394"/>
                <a:gd name="T173" fmla="*/ T172 w 556"/>
                <a:gd name="T174" fmla="+- 0 589 245"/>
                <a:gd name="T175" fmla="*/ 589 h 896"/>
                <a:gd name="T176" fmla="+- 0 734 394"/>
                <a:gd name="T177" fmla="*/ T176 w 556"/>
                <a:gd name="T178" fmla="+- 0 553 245"/>
                <a:gd name="T179" fmla="*/ 553 h 896"/>
                <a:gd name="T180" fmla="+- 0 789 394"/>
                <a:gd name="T181" fmla="*/ T180 w 556"/>
                <a:gd name="T182" fmla="+- 0 569 245"/>
                <a:gd name="T183" fmla="*/ 569 h 896"/>
                <a:gd name="T184" fmla="+- 0 806 394"/>
                <a:gd name="T185" fmla="*/ T184 w 556"/>
                <a:gd name="T186" fmla="+- 0 540 245"/>
                <a:gd name="T187" fmla="*/ 540 h 896"/>
                <a:gd name="T188" fmla="+- 0 787 394"/>
                <a:gd name="T189" fmla="*/ T188 w 556"/>
                <a:gd name="T190" fmla="+- 0 517 245"/>
                <a:gd name="T191" fmla="*/ 517 h 896"/>
                <a:gd name="T192" fmla="+- 0 769 394"/>
                <a:gd name="T193" fmla="*/ T192 w 556"/>
                <a:gd name="T194" fmla="+- 0 492 245"/>
                <a:gd name="T195" fmla="*/ 492 h 896"/>
                <a:gd name="T196" fmla="+- 0 613 394"/>
                <a:gd name="T197" fmla="*/ T196 w 556"/>
                <a:gd name="T198" fmla="+- 0 434 245"/>
                <a:gd name="T199" fmla="*/ 434 h 896"/>
                <a:gd name="T200" fmla="+- 0 716 394"/>
                <a:gd name="T201" fmla="*/ T200 w 556"/>
                <a:gd name="T202" fmla="+- 0 443 245"/>
                <a:gd name="T203" fmla="*/ 443 h 896"/>
                <a:gd name="T204" fmla="+- 0 635 394"/>
                <a:gd name="T205" fmla="*/ T204 w 556"/>
                <a:gd name="T206" fmla="+- 0 488 245"/>
                <a:gd name="T207" fmla="*/ 488 h 896"/>
                <a:gd name="T208" fmla="+- 0 769 394"/>
                <a:gd name="T209" fmla="*/ T208 w 556"/>
                <a:gd name="T210" fmla="+- 0 392 245"/>
                <a:gd name="T211" fmla="*/ 392 h 896"/>
                <a:gd name="T212" fmla="+- 0 709 394"/>
                <a:gd name="T213" fmla="*/ T212 w 556"/>
                <a:gd name="T214" fmla="+- 0 382 245"/>
                <a:gd name="T215" fmla="*/ 382 h 896"/>
                <a:gd name="T216" fmla="+- 0 688 394"/>
                <a:gd name="T217" fmla="*/ T216 w 556"/>
                <a:gd name="T218" fmla="+- 0 371 245"/>
                <a:gd name="T219" fmla="*/ 371 h 896"/>
                <a:gd name="T220" fmla="+- 0 837 394"/>
                <a:gd name="T221" fmla="*/ T220 w 556"/>
                <a:gd name="T222" fmla="+- 0 299 245"/>
                <a:gd name="T223" fmla="*/ 299 h 896"/>
                <a:gd name="T224" fmla="+- 0 875 394"/>
                <a:gd name="T225" fmla="*/ T224 w 556"/>
                <a:gd name="T226" fmla="+- 0 324 245"/>
                <a:gd name="T227" fmla="*/ 324 h 896"/>
                <a:gd name="T228" fmla="+- 0 945 394"/>
                <a:gd name="T229" fmla="*/ T228 w 556"/>
                <a:gd name="T230" fmla="+- 0 342 245"/>
                <a:gd name="T231" fmla="*/ 342 h 896"/>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 ang="0">
                  <a:pos x="T229" y="T231"/>
                </a:cxn>
              </a:cxnLst>
              <a:rect l="0" t="0" r="r" b="b"/>
              <a:pathLst>
                <a:path w="556" h="896">
                  <a:moveTo>
                    <a:pt x="212" y="137"/>
                  </a:moveTo>
                  <a:lnTo>
                    <a:pt x="201" y="137"/>
                  </a:lnTo>
                  <a:lnTo>
                    <a:pt x="190" y="137"/>
                  </a:lnTo>
                  <a:lnTo>
                    <a:pt x="212" y="137"/>
                  </a:lnTo>
                  <a:close/>
                  <a:moveTo>
                    <a:pt x="429" y="560"/>
                  </a:moveTo>
                  <a:lnTo>
                    <a:pt x="429" y="536"/>
                  </a:lnTo>
                  <a:lnTo>
                    <a:pt x="426" y="524"/>
                  </a:lnTo>
                  <a:lnTo>
                    <a:pt x="421" y="515"/>
                  </a:lnTo>
                  <a:lnTo>
                    <a:pt x="412" y="510"/>
                  </a:lnTo>
                  <a:lnTo>
                    <a:pt x="402" y="508"/>
                  </a:lnTo>
                  <a:lnTo>
                    <a:pt x="400" y="508"/>
                  </a:lnTo>
                  <a:lnTo>
                    <a:pt x="391" y="508"/>
                  </a:lnTo>
                  <a:lnTo>
                    <a:pt x="383" y="508"/>
                  </a:lnTo>
                  <a:lnTo>
                    <a:pt x="375" y="508"/>
                  </a:lnTo>
                  <a:lnTo>
                    <a:pt x="375" y="560"/>
                  </a:lnTo>
                  <a:lnTo>
                    <a:pt x="375" y="735"/>
                  </a:lnTo>
                  <a:lnTo>
                    <a:pt x="161" y="735"/>
                  </a:lnTo>
                  <a:lnTo>
                    <a:pt x="161" y="696"/>
                  </a:lnTo>
                  <a:lnTo>
                    <a:pt x="161" y="695"/>
                  </a:lnTo>
                  <a:lnTo>
                    <a:pt x="162" y="693"/>
                  </a:lnTo>
                  <a:lnTo>
                    <a:pt x="193" y="704"/>
                  </a:lnTo>
                  <a:lnTo>
                    <a:pt x="223" y="706"/>
                  </a:lnTo>
                  <a:lnTo>
                    <a:pt x="252" y="697"/>
                  </a:lnTo>
                  <a:lnTo>
                    <a:pt x="258" y="693"/>
                  </a:lnTo>
                  <a:lnTo>
                    <a:pt x="279" y="677"/>
                  </a:lnTo>
                  <a:lnTo>
                    <a:pt x="296" y="653"/>
                  </a:lnTo>
                  <a:lnTo>
                    <a:pt x="298" y="650"/>
                  </a:lnTo>
                  <a:lnTo>
                    <a:pt x="306" y="622"/>
                  </a:lnTo>
                  <a:lnTo>
                    <a:pt x="304" y="592"/>
                  </a:lnTo>
                  <a:lnTo>
                    <a:pt x="296" y="568"/>
                  </a:lnTo>
                  <a:lnTo>
                    <a:pt x="293" y="560"/>
                  </a:lnTo>
                  <a:lnTo>
                    <a:pt x="375" y="560"/>
                  </a:lnTo>
                  <a:lnTo>
                    <a:pt x="375" y="508"/>
                  </a:lnTo>
                  <a:lnTo>
                    <a:pt x="294" y="508"/>
                  </a:lnTo>
                  <a:lnTo>
                    <a:pt x="294" y="386"/>
                  </a:lnTo>
                  <a:lnTo>
                    <a:pt x="291" y="378"/>
                  </a:lnTo>
                  <a:lnTo>
                    <a:pt x="282" y="372"/>
                  </a:lnTo>
                  <a:lnTo>
                    <a:pt x="268" y="368"/>
                  </a:lnTo>
                  <a:lnTo>
                    <a:pt x="255" y="371"/>
                  </a:lnTo>
                  <a:lnTo>
                    <a:pt x="254" y="373"/>
                  </a:lnTo>
                  <a:lnTo>
                    <a:pt x="254" y="611"/>
                  </a:lnTo>
                  <a:lnTo>
                    <a:pt x="250" y="627"/>
                  </a:lnTo>
                  <a:lnTo>
                    <a:pt x="241" y="641"/>
                  </a:lnTo>
                  <a:lnTo>
                    <a:pt x="228" y="650"/>
                  </a:lnTo>
                  <a:lnTo>
                    <a:pt x="211" y="653"/>
                  </a:lnTo>
                  <a:lnTo>
                    <a:pt x="195" y="650"/>
                  </a:lnTo>
                  <a:lnTo>
                    <a:pt x="181" y="641"/>
                  </a:lnTo>
                  <a:lnTo>
                    <a:pt x="172" y="627"/>
                  </a:lnTo>
                  <a:lnTo>
                    <a:pt x="169" y="611"/>
                  </a:lnTo>
                  <a:lnTo>
                    <a:pt x="172" y="594"/>
                  </a:lnTo>
                  <a:lnTo>
                    <a:pt x="181" y="581"/>
                  </a:lnTo>
                  <a:lnTo>
                    <a:pt x="195" y="572"/>
                  </a:lnTo>
                  <a:lnTo>
                    <a:pt x="212" y="568"/>
                  </a:lnTo>
                  <a:lnTo>
                    <a:pt x="228" y="572"/>
                  </a:lnTo>
                  <a:lnTo>
                    <a:pt x="241" y="581"/>
                  </a:lnTo>
                  <a:lnTo>
                    <a:pt x="250" y="594"/>
                  </a:lnTo>
                  <a:lnTo>
                    <a:pt x="254" y="611"/>
                  </a:lnTo>
                  <a:lnTo>
                    <a:pt x="254" y="373"/>
                  </a:lnTo>
                  <a:lnTo>
                    <a:pt x="246" y="381"/>
                  </a:lnTo>
                  <a:lnTo>
                    <a:pt x="242" y="394"/>
                  </a:lnTo>
                  <a:lnTo>
                    <a:pt x="242" y="420"/>
                  </a:lnTo>
                  <a:lnTo>
                    <a:pt x="242" y="471"/>
                  </a:lnTo>
                  <a:lnTo>
                    <a:pt x="242" y="505"/>
                  </a:lnTo>
                  <a:lnTo>
                    <a:pt x="241" y="508"/>
                  </a:lnTo>
                  <a:lnTo>
                    <a:pt x="207" y="508"/>
                  </a:lnTo>
                  <a:lnTo>
                    <a:pt x="183" y="507"/>
                  </a:lnTo>
                  <a:lnTo>
                    <a:pt x="121" y="508"/>
                  </a:lnTo>
                  <a:lnTo>
                    <a:pt x="111" y="516"/>
                  </a:lnTo>
                  <a:lnTo>
                    <a:pt x="108" y="536"/>
                  </a:lnTo>
                  <a:lnTo>
                    <a:pt x="108" y="757"/>
                  </a:lnTo>
                  <a:lnTo>
                    <a:pt x="110" y="771"/>
                  </a:lnTo>
                  <a:lnTo>
                    <a:pt x="116" y="781"/>
                  </a:lnTo>
                  <a:lnTo>
                    <a:pt x="126" y="787"/>
                  </a:lnTo>
                  <a:lnTo>
                    <a:pt x="139" y="789"/>
                  </a:lnTo>
                  <a:lnTo>
                    <a:pt x="144" y="789"/>
                  </a:lnTo>
                  <a:lnTo>
                    <a:pt x="407" y="789"/>
                  </a:lnTo>
                  <a:lnTo>
                    <a:pt x="419" y="787"/>
                  </a:lnTo>
                  <a:lnTo>
                    <a:pt x="427" y="768"/>
                  </a:lnTo>
                  <a:lnTo>
                    <a:pt x="428" y="761"/>
                  </a:lnTo>
                  <a:lnTo>
                    <a:pt x="429" y="735"/>
                  </a:lnTo>
                  <a:lnTo>
                    <a:pt x="429" y="560"/>
                  </a:lnTo>
                  <a:close/>
                  <a:moveTo>
                    <a:pt x="555" y="76"/>
                  </a:moveTo>
                  <a:lnTo>
                    <a:pt x="553" y="66"/>
                  </a:lnTo>
                  <a:lnTo>
                    <a:pt x="543" y="59"/>
                  </a:lnTo>
                  <a:lnTo>
                    <a:pt x="535" y="53"/>
                  </a:lnTo>
                  <a:lnTo>
                    <a:pt x="499" y="26"/>
                  </a:lnTo>
                  <a:lnTo>
                    <a:pt x="484" y="16"/>
                  </a:lnTo>
                  <a:lnTo>
                    <a:pt x="476" y="10"/>
                  </a:lnTo>
                  <a:lnTo>
                    <a:pt x="466" y="5"/>
                  </a:lnTo>
                  <a:lnTo>
                    <a:pt x="457" y="0"/>
                  </a:lnTo>
                  <a:lnTo>
                    <a:pt x="204" y="0"/>
                  </a:lnTo>
                  <a:lnTo>
                    <a:pt x="197" y="5"/>
                  </a:lnTo>
                  <a:lnTo>
                    <a:pt x="189" y="7"/>
                  </a:lnTo>
                  <a:lnTo>
                    <a:pt x="185" y="13"/>
                  </a:lnTo>
                  <a:lnTo>
                    <a:pt x="180" y="26"/>
                  </a:lnTo>
                  <a:lnTo>
                    <a:pt x="183" y="39"/>
                  </a:lnTo>
                  <a:lnTo>
                    <a:pt x="192" y="48"/>
                  </a:lnTo>
                  <a:lnTo>
                    <a:pt x="205" y="53"/>
                  </a:lnTo>
                  <a:lnTo>
                    <a:pt x="217" y="54"/>
                  </a:lnTo>
                  <a:lnTo>
                    <a:pt x="229" y="53"/>
                  </a:lnTo>
                  <a:lnTo>
                    <a:pt x="242" y="53"/>
                  </a:lnTo>
                  <a:lnTo>
                    <a:pt x="242" y="109"/>
                  </a:lnTo>
                  <a:lnTo>
                    <a:pt x="242" y="134"/>
                  </a:lnTo>
                  <a:lnTo>
                    <a:pt x="237" y="137"/>
                  </a:lnTo>
                  <a:lnTo>
                    <a:pt x="234" y="137"/>
                  </a:lnTo>
                  <a:lnTo>
                    <a:pt x="223" y="137"/>
                  </a:lnTo>
                  <a:lnTo>
                    <a:pt x="172" y="137"/>
                  </a:lnTo>
                  <a:lnTo>
                    <a:pt x="162" y="147"/>
                  </a:lnTo>
                  <a:lnTo>
                    <a:pt x="162" y="242"/>
                  </a:lnTo>
                  <a:lnTo>
                    <a:pt x="162" y="255"/>
                  </a:lnTo>
                  <a:lnTo>
                    <a:pt x="162" y="262"/>
                  </a:lnTo>
                  <a:lnTo>
                    <a:pt x="159" y="265"/>
                  </a:lnTo>
                  <a:lnTo>
                    <a:pt x="154" y="268"/>
                  </a:lnTo>
                  <a:lnTo>
                    <a:pt x="90" y="310"/>
                  </a:lnTo>
                  <a:lnTo>
                    <a:pt x="43" y="364"/>
                  </a:lnTo>
                  <a:lnTo>
                    <a:pt x="13" y="428"/>
                  </a:lnTo>
                  <a:lnTo>
                    <a:pt x="2" y="503"/>
                  </a:lnTo>
                  <a:lnTo>
                    <a:pt x="0" y="577"/>
                  </a:lnTo>
                  <a:lnTo>
                    <a:pt x="0" y="651"/>
                  </a:lnTo>
                  <a:lnTo>
                    <a:pt x="0" y="724"/>
                  </a:lnTo>
                  <a:lnTo>
                    <a:pt x="1" y="798"/>
                  </a:lnTo>
                  <a:lnTo>
                    <a:pt x="5" y="826"/>
                  </a:lnTo>
                  <a:lnTo>
                    <a:pt x="17" y="850"/>
                  </a:lnTo>
                  <a:lnTo>
                    <a:pt x="34" y="870"/>
                  </a:lnTo>
                  <a:lnTo>
                    <a:pt x="59" y="885"/>
                  </a:lnTo>
                  <a:lnTo>
                    <a:pt x="71" y="890"/>
                  </a:lnTo>
                  <a:lnTo>
                    <a:pt x="84" y="892"/>
                  </a:lnTo>
                  <a:lnTo>
                    <a:pt x="97" y="896"/>
                  </a:lnTo>
                  <a:lnTo>
                    <a:pt x="441" y="896"/>
                  </a:lnTo>
                  <a:lnTo>
                    <a:pt x="446" y="895"/>
                  </a:lnTo>
                  <a:lnTo>
                    <a:pt x="451" y="894"/>
                  </a:lnTo>
                  <a:lnTo>
                    <a:pt x="456" y="893"/>
                  </a:lnTo>
                  <a:lnTo>
                    <a:pt x="488" y="879"/>
                  </a:lnTo>
                  <a:lnTo>
                    <a:pt x="514" y="857"/>
                  </a:lnTo>
                  <a:lnTo>
                    <a:pt x="521" y="843"/>
                  </a:lnTo>
                  <a:lnTo>
                    <a:pt x="530" y="827"/>
                  </a:lnTo>
                  <a:lnTo>
                    <a:pt x="535" y="792"/>
                  </a:lnTo>
                  <a:lnTo>
                    <a:pt x="536" y="719"/>
                  </a:lnTo>
                  <a:lnTo>
                    <a:pt x="536" y="577"/>
                  </a:lnTo>
                  <a:lnTo>
                    <a:pt x="535" y="511"/>
                  </a:lnTo>
                  <a:lnTo>
                    <a:pt x="535" y="509"/>
                  </a:lnTo>
                  <a:lnTo>
                    <a:pt x="534" y="493"/>
                  </a:lnTo>
                  <a:lnTo>
                    <a:pt x="532" y="475"/>
                  </a:lnTo>
                  <a:lnTo>
                    <a:pt x="529" y="457"/>
                  </a:lnTo>
                  <a:lnTo>
                    <a:pt x="526" y="439"/>
                  </a:lnTo>
                  <a:lnTo>
                    <a:pt x="524" y="429"/>
                  </a:lnTo>
                  <a:lnTo>
                    <a:pt x="518" y="421"/>
                  </a:lnTo>
                  <a:lnTo>
                    <a:pt x="506" y="418"/>
                  </a:lnTo>
                  <a:lnTo>
                    <a:pt x="491" y="419"/>
                  </a:lnTo>
                  <a:lnTo>
                    <a:pt x="481" y="426"/>
                  </a:lnTo>
                  <a:lnTo>
                    <a:pt x="475" y="439"/>
                  </a:lnTo>
                  <a:lnTo>
                    <a:pt x="475" y="455"/>
                  </a:lnTo>
                  <a:lnTo>
                    <a:pt x="478" y="468"/>
                  </a:lnTo>
                  <a:lnTo>
                    <a:pt x="480" y="482"/>
                  </a:lnTo>
                  <a:lnTo>
                    <a:pt x="482" y="495"/>
                  </a:lnTo>
                  <a:lnTo>
                    <a:pt x="482" y="509"/>
                  </a:lnTo>
                  <a:lnTo>
                    <a:pt x="483" y="577"/>
                  </a:lnTo>
                  <a:lnTo>
                    <a:pt x="483" y="724"/>
                  </a:lnTo>
                  <a:lnTo>
                    <a:pt x="483" y="789"/>
                  </a:lnTo>
                  <a:lnTo>
                    <a:pt x="479" y="812"/>
                  </a:lnTo>
                  <a:lnTo>
                    <a:pt x="469" y="829"/>
                  </a:lnTo>
                  <a:lnTo>
                    <a:pt x="452" y="839"/>
                  </a:lnTo>
                  <a:lnTo>
                    <a:pt x="430" y="843"/>
                  </a:lnTo>
                  <a:lnTo>
                    <a:pt x="268" y="843"/>
                  </a:lnTo>
                  <a:lnTo>
                    <a:pt x="106" y="843"/>
                  </a:lnTo>
                  <a:lnTo>
                    <a:pt x="84" y="839"/>
                  </a:lnTo>
                  <a:lnTo>
                    <a:pt x="68" y="828"/>
                  </a:lnTo>
                  <a:lnTo>
                    <a:pt x="57" y="812"/>
                  </a:lnTo>
                  <a:lnTo>
                    <a:pt x="54" y="790"/>
                  </a:lnTo>
                  <a:lnTo>
                    <a:pt x="54" y="510"/>
                  </a:lnTo>
                  <a:lnTo>
                    <a:pt x="56" y="482"/>
                  </a:lnTo>
                  <a:lnTo>
                    <a:pt x="61" y="453"/>
                  </a:lnTo>
                  <a:lnTo>
                    <a:pt x="71" y="425"/>
                  </a:lnTo>
                  <a:lnTo>
                    <a:pt x="84" y="399"/>
                  </a:lnTo>
                  <a:lnTo>
                    <a:pt x="131" y="344"/>
                  </a:lnTo>
                  <a:lnTo>
                    <a:pt x="191" y="309"/>
                  </a:lnTo>
                  <a:lnTo>
                    <a:pt x="259" y="295"/>
                  </a:lnTo>
                  <a:lnTo>
                    <a:pt x="329" y="304"/>
                  </a:lnTo>
                  <a:lnTo>
                    <a:pt x="340" y="308"/>
                  </a:lnTo>
                  <a:lnTo>
                    <a:pt x="352" y="312"/>
                  </a:lnTo>
                  <a:lnTo>
                    <a:pt x="374" y="322"/>
                  </a:lnTo>
                  <a:lnTo>
                    <a:pt x="385" y="325"/>
                  </a:lnTo>
                  <a:lnTo>
                    <a:pt x="395" y="324"/>
                  </a:lnTo>
                  <a:lnTo>
                    <a:pt x="403" y="319"/>
                  </a:lnTo>
                  <a:lnTo>
                    <a:pt x="409" y="311"/>
                  </a:lnTo>
                  <a:lnTo>
                    <a:pt x="413" y="301"/>
                  </a:lnTo>
                  <a:lnTo>
                    <a:pt x="412" y="295"/>
                  </a:lnTo>
                  <a:lnTo>
                    <a:pt x="412" y="292"/>
                  </a:lnTo>
                  <a:lnTo>
                    <a:pt x="407" y="283"/>
                  </a:lnTo>
                  <a:lnTo>
                    <a:pt x="399" y="276"/>
                  </a:lnTo>
                  <a:lnTo>
                    <a:pt x="393" y="272"/>
                  </a:lnTo>
                  <a:lnTo>
                    <a:pt x="387" y="269"/>
                  </a:lnTo>
                  <a:lnTo>
                    <a:pt x="376" y="265"/>
                  </a:lnTo>
                  <a:lnTo>
                    <a:pt x="375" y="262"/>
                  </a:lnTo>
                  <a:lnTo>
                    <a:pt x="375" y="247"/>
                  </a:lnTo>
                  <a:lnTo>
                    <a:pt x="215" y="247"/>
                  </a:lnTo>
                  <a:lnTo>
                    <a:pt x="215" y="190"/>
                  </a:lnTo>
                  <a:lnTo>
                    <a:pt x="217" y="189"/>
                  </a:lnTo>
                  <a:lnTo>
                    <a:pt x="219" y="189"/>
                  </a:lnTo>
                  <a:lnTo>
                    <a:pt x="278" y="189"/>
                  </a:lnTo>
                  <a:lnTo>
                    <a:pt x="320" y="189"/>
                  </a:lnTo>
                  <a:lnTo>
                    <a:pt x="322" y="191"/>
                  </a:lnTo>
                  <a:lnTo>
                    <a:pt x="322" y="198"/>
                  </a:lnTo>
                  <a:lnTo>
                    <a:pt x="322" y="247"/>
                  </a:lnTo>
                  <a:lnTo>
                    <a:pt x="295" y="243"/>
                  </a:lnTo>
                  <a:lnTo>
                    <a:pt x="268" y="242"/>
                  </a:lnTo>
                  <a:lnTo>
                    <a:pt x="241" y="243"/>
                  </a:lnTo>
                  <a:lnTo>
                    <a:pt x="215" y="247"/>
                  </a:lnTo>
                  <a:lnTo>
                    <a:pt x="375" y="247"/>
                  </a:lnTo>
                  <a:lnTo>
                    <a:pt x="375" y="189"/>
                  </a:lnTo>
                  <a:lnTo>
                    <a:pt x="375" y="147"/>
                  </a:lnTo>
                  <a:lnTo>
                    <a:pt x="365" y="137"/>
                  </a:lnTo>
                  <a:lnTo>
                    <a:pt x="364" y="137"/>
                  </a:lnTo>
                  <a:lnTo>
                    <a:pt x="326" y="137"/>
                  </a:lnTo>
                  <a:lnTo>
                    <a:pt x="315" y="137"/>
                  </a:lnTo>
                  <a:lnTo>
                    <a:pt x="305" y="137"/>
                  </a:lnTo>
                  <a:lnTo>
                    <a:pt x="297" y="137"/>
                  </a:lnTo>
                  <a:lnTo>
                    <a:pt x="294" y="135"/>
                  </a:lnTo>
                  <a:lnTo>
                    <a:pt x="294" y="126"/>
                  </a:lnTo>
                  <a:lnTo>
                    <a:pt x="294" y="114"/>
                  </a:lnTo>
                  <a:lnTo>
                    <a:pt x="294" y="53"/>
                  </a:lnTo>
                  <a:lnTo>
                    <a:pt x="377" y="53"/>
                  </a:lnTo>
                  <a:lnTo>
                    <a:pt x="443" y="54"/>
                  </a:lnTo>
                  <a:lnTo>
                    <a:pt x="450" y="56"/>
                  </a:lnTo>
                  <a:lnTo>
                    <a:pt x="454" y="59"/>
                  </a:lnTo>
                  <a:lnTo>
                    <a:pt x="468" y="69"/>
                  </a:lnTo>
                  <a:lnTo>
                    <a:pt x="481" y="79"/>
                  </a:lnTo>
                  <a:lnTo>
                    <a:pt x="516" y="105"/>
                  </a:lnTo>
                  <a:lnTo>
                    <a:pt x="524" y="109"/>
                  </a:lnTo>
                  <a:lnTo>
                    <a:pt x="544" y="103"/>
                  </a:lnTo>
                  <a:lnTo>
                    <a:pt x="551" y="97"/>
                  </a:lnTo>
                  <a:lnTo>
                    <a:pt x="555" y="76"/>
                  </a:lnTo>
                  <a:close/>
                </a:path>
              </a:pathLst>
            </a:custGeom>
            <a:solidFill>
              <a:srgbClr val="0C28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3112" name="Picture 40">
              <a:extLst>
                <a:ext uri="{FF2B5EF4-FFF2-40B4-BE49-F238E27FC236}">
                  <a16:creationId xmlns:a16="http://schemas.microsoft.com/office/drawing/2014/main" id="{7A20762F-A119-4E7E-958C-4668066575F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8" y="426"/>
              <a:ext cx="147" cy="188"/>
            </a:xfrm>
            <a:prstGeom prst="rect">
              <a:avLst/>
            </a:prstGeom>
            <a:noFill/>
            <a:extLst>
              <a:ext uri="{909E8E84-426E-40DD-AFC4-6F175D3DCCD1}">
                <a14:hiddenFill xmlns:a14="http://schemas.microsoft.com/office/drawing/2010/main">
                  <a:solidFill>
                    <a:srgbClr val="FFFFFF"/>
                  </a:solidFill>
                </a14:hiddenFill>
              </a:ext>
            </a:extLst>
          </p:spPr>
        </p:pic>
        <p:sp>
          <p:nvSpPr>
            <p:cNvPr id="87" name="Text Box 39">
              <a:extLst>
                <a:ext uri="{FF2B5EF4-FFF2-40B4-BE49-F238E27FC236}">
                  <a16:creationId xmlns:a16="http://schemas.microsoft.com/office/drawing/2014/main" id="{A157A765-2A07-4741-A634-DED99C2900AD}"/>
                </a:ext>
              </a:extLst>
            </p:cNvPr>
            <p:cNvSpPr txBox="1">
              <a:spLocks noChangeArrowheads="1"/>
            </p:cNvSpPr>
            <p:nvPr/>
          </p:nvSpPr>
          <p:spPr bwMode="auto">
            <a:xfrm>
              <a:off x="1159" y="77"/>
              <a:ext cx="159"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FFFFFF"/>
                  </a:solidFill>
                  <a:effectLst/>
                  <a:latin typeface="Arial" panose="020B0604020202020204" pitchFamily="34" charset="0"/>
                  <a:ea typeface="Arial" panose="020B0604020202020204" pitchFamily="34" charset="0"/>
                </a:rPr>
                <a:t>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
        <p:nvSpPr>
          <p:cNvPr id="90" name="Rectangle 55">
            <a:extLst>
              <a:ext uri="{FF2B5EF4-FFF2-40B4-BE49-F238E27FC236}">
                <a16:creationId xmlns:a16="http://schemas.microsoft.com/office/drawing/2014/main" id="{4F6756C2-A3CE-447D-8197-6446668E5A47}"/>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119" name="Group 118">
            <a:extLst>
              <a:ext uri="{FF2B5EF4-FFF2-40B4-BE49-F238E27FC236}">
                <a16:creationId xmlns:a16="http://schemas.microsoft.com/office/drawing/2014/main" id="{4D5C917B-340C-4281-968A-35ED137A5C6F}"/>
              </a:ext>
            </a:extLst>
          </p:cNvPr>
          <p:cNvGrpSpPr/>
          <p:nvPr/>
        </p:nvGrpSpPr>
        <p:grpSpPr>
          <a:xfrm>
            <a:off x="9354934" y="2612488"/>
            <a:ext cx="890588" cy="882650"/>
            <a:chOff x="6565755" y="3061632"/>
            <a:chExt cx="890588" cy="882650"/>
          </a:xfrm>
        </p:grpSpPr>
        <p:sp>
          <p:nvSpPr>
            <p:cNvPr id="92" name="AutoShape 54">
              <a:extLst>
                <a:ext uri="{FF2B5EF4-FFF2-40B4-BE49-F238E27FC236}">
                  <a16:creationId xmlns:a16="http://schemas.microsoft.com/office/drawing/2014/main" id="{EF553D93-D542-4F1D-8312-312A6C9AB528}"/>
                </a:ext>
              </a:extLst>
            </p:cNvPr>
            <p:cNvSpPr>
              <a:spLocks/>
            </p:cNvSpPr>
            <p:nvPr/>
          </p:nvSpPr>
          <p:spPr bwMode="auto">
            <a:xfrm>
              <a:off x="6565755" y="3061632"/>
              <a:ext cx="882965" cy="882650"/>
            </a:xfrm>
            <a:custGeom>
              <a:avLst/>
              <a:gdLst>
                <a:gd name="T0" fmla="*/ 619 w 1390"/>
                <a:gd name="T1" fmla="*/ 4 h 1390"/>
                <a:gd name="T2" fmla="*/ 475 w 1390"/>
                <a:gd name="T3" fmla="*/ 35 h 1390"/>
                <a:gd name="T4" fmla="*/ 344 w 1390"/>
                <a:gd name="T5" fmla="*/ 95 h 1390"/>
                <a:gd name="T6" fmla="*/ 229 w 1390"/>
                <a:gd name="T7" fmla="*/ 179 h 1390"/>
                <a:gd name="T8" fmla="*/ 134 w 1390"/>
                <a:gd name="T9" fmla="*/ 285 h 1390"/>
                <a:gd name="T10" fmla="*/ 62 w 1390"/>
                <a:gd name="T11" fmla="*/ 408 h 1390"/>
                <a:gd name="T12" fmla="*/ 16 w 1390"/>
                <a:gd name="T13" fmla="*/ 546 h 1390"/>
                <a:gd name="T14" fmla="*/ 0 w 1390"/>
                <a:gd name="T15" fmla="*/ 695 h 1390"/>
                <a:gd name="T16" fmla="*/ 16 w 1390"/>
                <a:gd name="T17" fmla="*/ 844 h 1390"/>
                <a:gd name="T18" fmla="*/ 62 w 1390"/>
                <a:gd name="T19" fmla="*/ 981 h 1390"/>
                <a:gd name="T20" fmla="*/ 134 w 1390"/>
                <a:gd name="T21" fmla="*/ 1105 h 1390"/>
                <a:gd name="T22" fmla="*/ 229 w 1390"/>
                <a:gd name="T23" fmla="*/ 1210 h 1390"/>
                <a:gd name="T24" fmla="*/ 344 w 1390"/>
                <a:gd name="T25" fmla="*/ 1294 h 1390"/>
                <a:gd name="T26" fmla="*/ 475 w 1390"/>
                <a:gd name="T27" fmla="*/ 1354 h 1390"/>
                <a:gd name="T28" fmla="*/ 619 w 1390"/>
                <a:gd name="T29" fmla="*/ 1385 h 1390"/>
                <a:gd name="T30" fmla="*/ 770 w 1390"/>
                <a:gd name="T31" fmla="*/ 1385 h 1390"/>
                <a:gd name="T32" fmla="*/ 914 w 1390"/>
                <a:gd name="T33" fmla="*/ 1354 h 1390"/>
                <a:gd name="T34" fmla="*/ 695 w 1390"/>
                <a:gd name="T35" fmla="*/ 1340 h 1390"/>
                <a:gd name="T36" fmla="*/ 547 w 1390"/>
                <a:gd name="T37" fmla="*/ 1323 h 1390"/>
                <a:gd name="T38" fmla="*/ 411 w 1390"/>
                <a:gd name="T39" fmla="*/ 1275 h 1390"/>
                <a:gd name="T40" fmla="*/ 291 w 1390"/>
                <a:gd name="T41" fmla="*/ 1199 h 1390"/>
                <a:gd name="T42" fmla="*/ 191 w 1390"/>
                <a:gd name="T43" fmla="*/ 1099 h 1390"/>
                <a:gd name="T44" fmla="*/ 115 w 1390"/>
                <a:gd name="T45" fmla="*/ 979 h 1390"/>
                <a:gd name="T46" fmla="*/ 66 w 1390"/>
                <a:gd name="T47" fmla="*/ 843 h 1390"/>
                <a:gd name="T48" fmla="*/ 49 w 1390"/>
                <a:gd name="T49" fmla="*/ 695 h 1390"/>
                <a:gd name="T50" fmla="*/ 66 w 1390"/>
                <a:gd name="T51" fmla="*/ 547 h 1390"/>
                <a:gd name="T52" fmla="*/ 115 w 1390"/>
                <a:gd name="T53" fmla="*/ 411 h 1390"/>
                <a:gd name="T54" fmla="*/ 191 w 1390"/>
                <a:gd name="T55" fmla="*/ 291 h 1390"/>
                <a:gd name="T56" fmla="*/ 291 w 1390"/>
                <a:gd name="T57" fmla="*/ 191 h 1390"/>
                <a:gd name="T58" fmla="*/ 411 w 1390"/>
                <a:gd name="T59" fmla="*/ 115 h 1390"/>
                <a:gd name="T60" fmla="*/ 547 w 1390"/>
                <a:gd name="T61" fmla="*/ 66 h 1390"/>
                <a:gd name="T62" fmla="*/ 695 w 1390"/>
                <a:gd name="T63" fmla="*/ 49 h 1390"/>
                <a:gd name="T64" fmla="*/ 914 w 1390"/>
                <a:gd name="T65" fmla="*/ 35 h 1390"/>
                <a:gd name="T66" fmla="*/ 770 w 1390"/>
                <a:gd name="T67" fmla="*/ 4 h 1390"/>
                <a:gd name="T68" fmla="*/ 948 w 1390"/>
                <a:gd name="T69" fmla="*/ 49 h 1390"/>
                <a:gd name="T70" fmla="*/ 770 w 1390"/>
                <a:gd name="T71" fmla="*/ 53 h 1390"/>
                <a:gd name="T72" fmla="*/ 912 w 1390"/>
                <a:gd name="T73" fmla="*/ 87 h 1390"/>
                <a:gd name="T74" fmla="*/ 1041 w 1390"/>
                <a:gd name="T75" fmla="*/ 150 h 1390"/>
                <a:gd name="T76" fmla="*/ 1151 w 1390"/>
                <a:gd name="T77" fmla="*/ 238 h 1390"/>
                <a:gd name="T78" fmla="*/ 1240 w 1390"/>
                <a:gd name="T79" fmla="*/ 349 h 1390"/>
                <a:gd name="T80" fmla="*/ 1303 w 1390"/>
                <a:gd name="T81" fmla="*/ 477 h 1390"/>
                <a:gd name="T82" fmla="*/ 1336 w 1390"/>
                <a:gd name="T83" fmla="*/ 619 h 1390"/>
                <a:gd name="T84" fmla="*/ 1336 w 1390"/>
                <a:gd name="T85" fmla="*/ 770 h 1390"/>
                <a:gd name="T86" fmla="*/ 1303 w 1390"/>
                <a:gd name="T87" fmla="*/ 913 h 1390"/>
                <a:gd name="T88" fmla="*/ 1240 w 1390"/>
                <a:gd name="T89" fmla="*/ 1041 h 1390"/>
                <a:gd name="T90" fmla="*/ 1151 w 1390"/>
                <a:gd name="T91" fmla="*/ 1151 h 1390"/>
                <a:gd name="T92" fmla="*/ 1041 w 1390"/>
                <a:gd name="T93" fmla="*/ 1240 h 1390"/>
                <a:gd name="T94" fmla="*/ 912 w 1390"/>
                <a:gd name="T95" fmla="*/ 1303 h 1390"/>
                <a:gd name="T96" fmla="*/ 770 w 1390"/>
                <a:gd name="T97" fmla="*/ 1336 h 1390"/>
                <a:gd name="T98" fmla="*/ 948 w 1390"/>
                <a:gd name="T99" fmla="*/ 1340 h 1390"/>
                <a:gd name="T100" fmla="*/ 1045 w 1390"/>
                <a:gd name="T101" fmla="*/ 1294 h 1390"/>
                <a:gd name="T102" fmla="*/ 1160 w 1390"/>
                <a:gd name="T103" fmla="*/ 1210 h 1390"/>
                <a:gd name="T104" fmla="*/ 1255 w 1390"/>
                <a:gd name="T105" fmla="*/ 1105 h 1390"/>
                <a:gd name="T106" fmla="*/ 1328 w 1390"/>
                <a:gd name="T107" fmla="*/ 981 h 1390"/>
                <a:gd name="T108" fmla="*/ 1373 w 1390"/>
                <a:gd name="T109" fmla="*/ 844 h 1390"/>
                <a:gd name="T110" fmla="*/ 1389 w 1390"/>
                <a:gd name="T111" fmla="*/ 695 h 1390"/>
                <a:gd name="T112" fmla="*/ 1373 w 1390"/>
                <a:gd name="T113" fmla="*/ 546 h 1390"/>
                <a:gd name="T114" fmla="*/ 1328 w 1390"/>
                <a:gd name="T115" fmla="*/ 408 h 1390"/>
                <a:gd name="T116" fmla="*/ 1255 w 1390"/>
                <a:gd name="T117" fmla="*/ 285 h 1390"/>
                <a:gd name="T118" fmla="*/ 1160 w 1390"/>
                <a:gd name="T119" fmla="*/ 179 h 1390"/>
                <a:gd name="T120" fmla="*/ 1045 w 1390"/>
                <a:gd name="T121" fmla="*/ 95 h 1390"/>
                <a:gd name="T122" fmla="*/ 948 w 1390"/>
                <a:gd name="T123" fmla="*/ 49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0" h="1390">
                  <a:moveTo>
                    <a:pt x="695" y="0"/>
                  </a:moveTo>
                  <a:lnTo>
                    <a:pt x="619" y="4"/>
                  </a:lnTo>
                  <a:lnTo>
                    <a:pt x="546" y="16"/>
                  </a:lnTo>
                  <a:lnTo>
                    <a:pt x="475" y="35"/>
                  </a:lnTo>
                  <a:lnTo>
                    <a:pt x="408" y="62"/>
                  </a:lnTo>
                  <a:lnTo>
                    <a:pt x="344" y="95"/>
                  </a:lnTo>
                  <a:lnTo>
                    <a:pt x="285" y="134"/>
                  </a:lnTo>
                  <a:lnTo>
                    <a:pt x="229" y="179"/>
                  </a:lnTo>
                  <a:lnTo>
                    <a:pt x="179" y="230"/>
                  </a:lnTo>
                  <a:lnTo>
                    <a:pt x="134" y="285"/>
                  </a:lnTo>
                  <a:lnTo>
                    <a:pt x="95" y="344"/>
                  </a:lnTo>
                  <a:lnTo>
                    <a:pt x="62" y="408"/>
                  </a:lnTo>
                  <a:lnTo>
                    <a:pt x="35" y="475"/>
                  </a:lnTo>
                  <a:lnTo>
                    <a:pt x="16" y="546"/>
                  </a:lnTo>
                  <a:lnTo>
                    <a:pt x="4" y="619"/>
                  </a:lnTo>
                  <a:lnTo>
                    <a:pt x="0" y="695"/>
                  </a:lnTo>
                  <a:lnTo>
                    <a:pt x="4" y="770"/>
                  </a:lnTo>
                  <a:lnTo>
                    <a:pt x="16" y="844"/>
                  </a:lnTo>
                  <a:lnTo>
                    <a:pt x="35" y="914"/>
                  </a:lnTo>
                  <a:lnTo>
                    <a:pt x="62" y="981"/>
                  </a:lnTo>
                  <a:lnTo>
                    <a:pt x="95" y="1045"/>
                  </a:lnTo>
                  <a:lnTo>
                    <a:pt x="134" y="1105"/>
                  </a:lnTo>
                  <a:lnTo>
                    <a:pt x="179" y="1160"/>
                  </a:lnTo>
                  <a:lnTo>
                    <a:pt x="229" y="1210"/>
                  </a:lnTo>
                  <a:lnTo>
                    <a:pt x="285" y="1255"/>
                  </a:lnTo>
                  <a:lnTo>
                    <a:pt x="344" y="1294"/>
                  </a:lnTo>
                  <a:lnTo>
                    <a:pt x="408" y="1328"/>
                  </a:lnTo>
                  <a:lnTo>
                    <a:pt x="475" y="1354"/>
                  </a:lnTo>
                  <a:lnTo>
                    <a:pt x="546" y="1373"/>
                  </a:lnTo>
                  <a:lnTo>
                    <a:pt x="619" y="1385"/>
                  </a:lnTo>
                  <a:lnTo>
                    <a:pt x="695" y="1389"/>
                  </a:lnTo>
                  <a:lnTo>
                    <a:pt x="770" y="1385"/>
                  </a:lnTo>
                  <a:lnTo>
                    <a:pt x="844" y="1373"/>
                  </a:lnTo>
                  <a:lnTo>
                    <a:pt x="914" y="1354"/>
                  </a:lnTo>
                  <a:lnTo>
                    <a:pt x="948" y="1340"/>
                  </a:lnTo>
                  <a:lnTo>
                    <a:pt x="695" y="1340"/>
                  </a:lnTo>
                  <a:lnTo>
                    <a:pt x="619" y="1336"/>
                  </a:lnTo>
                  <a:lnTo>
                    <a:pt x="547" y="1323"/>
                  </a:lnTo>
                  <a:lnTo>
                    <a:pt x="477" y="1303"/>
                  </a:lnTo>
                  <a:lnTo>
                    <a:pt x="411" y="1275"/>
                  </a:lnTo>
                  <a:lnTo>
                    <a:pt x="349" y="1240"/>
                  </a:lnTo>
                  <a:lnTo>
                    <a:pt x="291" y="1199"/>
                  </a:lnTo>
                  <a:lnTo>
                    <a:pt x="238" y="1151"/>
                  </a:lnTo>
                  <a:lnTo>
                    <a:pt x="191" y="1099"/>
                  </a:lnTo>
                  <a:lnTo>
                    <a:pt x="150" y="1041"/>
                  </a:lnTo>
                  <a:lnTo>
                    <a:pt x="115" y="979"/>
                  </a:lnTo>
                  <a:lnTo>
                    <a:pt x="87" y="913"/>
                  </a:lnTo>
                  <a:lnTo>
                    <a:pt x="66" y="843"/>
                  </a:lnTo>
                  <a:lnTo>
                    <a:pt x="53" y="770"/>
                  </a:lnTo>
                  <a:lnTo>
                    <a:pt x="49" y="695"/>
                  </a:lnTo>
                  <a:lnTo>
                    <a:pt x="53" y="619"/>
                  </a:lnTo>
                  <a:lnTo>
                    <a:pt x="66" y="547"/>
                  </a:lnTo>
                  <a:lnTo>
                    <a:pt x="87" y="477"/>
                  </a:lnTo>
                  <a:lnTo>
                    <a:pt x="115" y="411"/>
                  </a:lnTo>
                  <a:lnTo>
                    <a:pt x="150" y="349"/>
                  </a:lnTo>
                  <a:lnTo>
                    <a:pt x="191" y="291"/>
                  </a:lnTo>
                  <a:lnTo>
                    <a:pt x="238" y="238"/>
                  </a:lnTo>
                  <a:lnTo>
                    <a:pt x="291" y="191"/>
                  </a:lnTo>
                  <a:lnTo>
                    <a:pt x="349" y="150"/>
                  </a:lnTo>
                  <a:lnTo>
                    <a:pt x="411" y="115"/>
                  </a:lnTo>
                  <a:lnTo>
                    <a:pt x="477" y="87"/>
                  </a:lnTo>
                  <a:lnTo>
                    <a:pt x="547" y="66"/>
                  </a:lnTo>
                  <a:lnTo>
                    <a:pt x="619" y="53"/>
                  </a:lnTo>
                  <a:lnTo>
                    <a:pt x="695" y="49"/>
                  </a:lnTo>
                  <a:lnTo>
                    <a:pt x="948" y="49"/>
                  </a:lnTo>
                  <a:lnTo>
                    <a:pt x="914" y="35"/>
                  </a:lnTo>
                  <a:lnTo>
                    <a:pt x="844" y="16"/>
                  </a:lnTo>
                  <a:lnTo>
                    <a:pt x="770" y="4"/>
                  </a:lnTo>
                  <a:lnTo>
                    <a:pt x="695" y="0"/>
                  </a:lnTo>
                  <a:close/>
                  <a:moveTo>
                    <a:pt x="948" y="49"/>
                  </a:moveTo>
                  <a:lnTo>
                    <a:pt x="695" y="49"/>
                  </a:lnTo>
                  <a:lnTo>
                    <a:pt x="770" y="53"/>
                  </a:lnTo>
                  <a:lnTo>
                    <a:pt x="843" y="66"/>
                  </a:lnTo>
                  <a:lnTo>
                    <a:pt x="912" y="87"/>
                  </a:lnTo>
                  <a:lnTo>
                    <a:pt x="979" y="115"/>
                  </a:lnTo>
                  <a:lnTo>
                    <a:pt x="1041" y="150"/>
                  </a:lnTo>
                  <a:lnTo>
                    <a:pt x="1099" y="191"/>
                  </a:lnTo>
                  <a:lnTo>
                    <a:pt x="1151" y="238"/>
                  </a:lnTo>
                  <a:lnTo>
                    <a:pt x="1199" y="291"/>
                  </a:lnTo>
                  <a:lnTo>
                    <a:pt x="1240" y="349"/>
                  </a:lnTo>
                  <a:lnTo>
                    <a:pt x="1275" y="411"/>
                  </a:lnTo>
                  <a:lnTo>
                    <a:pt x="1303" y="477"/>
                  </a:lnTo>
                  <a:lnTo>
                    <a:pt x="1323" y="547"/>
                  </a:lnTo>
                  <a:lnTo>
                    <a:pt x="1336" y="619"/>
                  </a:lnTo>
                  <a:lnTo>
                    <a:pt x="1340" y="695"/>
                  </a:lnTo>
                  <a:lnTo>
                    <a:pt x="1336" y="770"/>
                  </a:lnTo>
                  <a:lnTo>
                    <a:pt x="1323" y="843"/>
                  </a:lnTo>
                  <a:lnTo>
                    <a:pt x="1303" y="913"/>
                  </a:lnTo>
                  <a:lnTo>
                    <a:pt x="1275" y="979"/>
                  </a:lnTo>
                  <a:lnTo>
                    <a:pt x="1240" y="1041"/>
                  </a:lnTo>
                  <a:lnTo>
                    <a:pt x="1199" y="1099"/>
                  </a:lnTo>
                  <a:lnTo>
                    <a:pt x="1151" y="1151"/>
                  </a:lnTo>
                  <a:lnTo>
                    <a:pt x="1099" y="1199"/>
                  </a:lnTo>
                  <a:lnTo>
                    <a:pt x="1041" y="1240"/>
                  </a:lnTo>
                  <a:lnTo>
                    <a:pt x="979" y="1275"/>
                  </a:lnTo>
                  <a:lnTo>
                    <a:pt x="912" y="1303"/>
                  </a:lnTo>
                  <a:lnTo>
                    <a:pt x="843" y="1323"/>
                  </a:lnTo>
                  <a:lnTo>
                    <a:pt x="770" y="1336"/>
                  </a:lnTo>
                  <a:lnTo>
                    <a:pt x="695" y="1340"/>
                  </a:lnTo>
                  <a:lnTo>
                    <a:pt x="948" y="1340"/>
                  </a:lnTo>
                  <a:lnTo>
                    <a:pt x="981" y="1328"/>
                  </a:lnTo>
                  <a:lnTo>
                    <a:pt x="1045" y="1294"/>
                  </a:lnTo>
                  <a:lnTo>
                    <a:pt x="1105" y="1255"/>
                  </a:lnTo>
                  <a:lnTo>
                    <a:pt x="1160" y="1210"/>
                  </a:lnTo>
                  <a:lnTo>
                    <a:pt x="1210" y="1160"/>
                  </a:lnTo>
                  <a:lnTo>
                    <a:pt x="1255" y="1105"/>
                  </a:lnTo>
                  <a:lnTo>
                    <a:pt x="1294" y="1045"/>
                  </a:lnTo>
                  <a:lnTo>
                    <a:pt x="1328" y="981"/>
                  </a:lnTo>
                  <a:lnTo>
                    <a:pt x="1354" y="914"/>
                  </a:lnTo>
                  <a:lnTo>
                    <a:pt x="1373" y="844"/>
                  </a:lnTo>
                  <a:lnTo>
                    <a:pt x="1385" y="770"/>
                  </a:lnTo>
                  <a:lnTo>
                    <a:pt x="1389" y="695"/>
                  </a:lnTo>
                  <a:lnTo>
                    <a:pt x="1385" y="619"/>
                  </a:lnTo>
                  <a:lnTo>
                    <a:pt x="1373" y="546"/>
                  </a:lnTo>
                  <a:lnTo>
                    <a:pt x="1354" y="475"/>
                  </a:lnTo>
                  <a:lnTo>
                    <a:pt x="1328" y="408"/>
                  </a:lnTo>
                  <a:lnTo>
                    <a:pt x="1294" y="344"/>
                  </a:lnTo>
                  <a:lnTo>
                    <a:pt x="1255" y="285"/>
                  </a:lnTo>
                  <a:lnTo>
                    <a:pt x="1210" y="230"/>
                  </a:lnTo>
                  <a:lnTo>
                    <a:pt x="1160" y="179"/>
                  </a:lnTo>
                  <a:lnTo>
                    <a:pt x="1105" y="134"/>
                  </a:lnTo>
                  <a:lnTo>
                    <a:pt x="1045" y="95"/>
                  </a:lnTo>
                  <a:lnTo>
                    <a:pt x="981" y="62"/>
                  </a:lnTo>
                  <a:lnTo>
                    <a:pt x="948" y="49"/>
                  </a:lnTo>
                  <a:close/>
                </a:path>
              </a:pathLst>
            </a:custGeom>
            <a:solidFill>
              <a:srgbClr val="26AA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93" name="Freeform 53">
              <a:extLst>
                <a:ext uri="{FF2B5EF4-FFF2-40B4-BE49-F238E27FC236}">
                  <a16:creationId xmlns:a16="http://schemas.microsoft.com/office/drawing/2014/main" id="{5BFE5F90-4AFB-499B-9DC2-C05F89FD8376}"/>
                </a:ext>
              </a:extLst>
            </p:cNvPr>
            <p:cNvSpPr>
              <a:spLocks/>
            </p:cNvSpPr>
            <p:nvPr/>
          </p:nvSpPr>
          <p:spPr bwMode="auto">
            <a:xfrm>
              <a:off x="6611491" y="3107352"/>
              <a:ext cx="790857" cy="790575"/>
            </a:xfrm>
            <a:custGeom>
              <a:avLst/>
              <a:gdLst>
                <a:gd name="T0" fmla="+- 0 695 73"/>
                <a:gd name="T1" fmla="*/ T0 w 1245"/>
                <a:gd name="T2" fmla="+- 0 73 73"/>
                <a:gd name="T3" fmla="*/ 73 h 1245"/>
                <a:gd name="T4" fmla="+- 0 622 73"/>
                <a:gd name="T5" fmla="*/ T4 w 1245"/>
                <a:gd name="T6" fmla="+- 0 77 73"/>
                <a:gd name="T7" fmla="*/ 77 h 1245"/>
                <a:gd name="T8" fmla="+- 0 552 73"/>
                <a:gd name="T9" fmla="*/ T8 w 1245"/>
                <a:gd name="T10" fmla="+- 0 89 73"/>
                <a:gd name="T11" fmla="*/ 89 h 1245"/>
                <a:gd name="T12" fmla="+- 0 485 73"/>
                <a:gd name="T13" fmla="*/ T12 w 1245"/>
                <a:gd name="T14" fmla="+- 0 109 73"/>
                <a:gd name="T15" fmla="*/ 109 h 1245"/>
                <a:gd name="T16" fmla="+- 0 421 73"/>
                <a:gd name="T17" fmla="*/ T16 w 1245"/>
                <a:gd name="T18" fmla="+- 0 136 73"/>
                <a:gd name="T19" fmla="*/ 136 h 1245"/>
                <a:gd name="T20" fmla="+- 0 361 73"/>
                <a:gd name="T21" fmla="*/ T20 w 1245"/>
                <a:gd name="T22" fmla="+- 0 169 73"/>
                <a:gd name="T23" fmla="*/ 169 h 1245"/>
                <a:gd name="T24" fmla="+- 0 306 73"/>
                <a:gd name="T25" fmla="*/ T24 w 1245"/>
                <a:gd name="T26" fmla="+- 0 209 73"/>
                <a:gd name="T27" fmla="*/ 209 h 1245"/>
                <a:gd name="T28" fmla="+- 0 255 73"/>
                <a:gd name="T29" fmla="*/ T28 w 1245"/>
                <a:gd name="T30" fmla="+- 0 255 73"/>
                <a:gd name="T31" fmla="*/ 255 h 1245"/>
                <a:gd name="T32" fmla="+- 0 209 73"/>
                <a:gd name="T33" fmla="*/ T32 w 1245"/>
                <a:gd name="T34" fmla="+- 0 306 73"/>
                <a:gd name="T35" fmla="*/ 306 h 1245"/>
                <a:gd name="T36" fmla="+- 0 169 73"/>
                <a:gd name="T37" fmla="*/ T36 w 1245"/>
                <a:gd name="T38" fmla="+- 0 361 73"/>
                <a:gd name="T39" fmla="*/ 361 h 1245"/>
                <a:gd name="T40" fmla="+- 0 136 73"/>
                <a:gd name="T41" fmla="*/ T40 w 1245"/>
                <a:gd name="T42" fmla="+- 0 421 73"/>
                <a:gd name="T43" fmla="*/ 421 h 1245"/>
                <a:gd name="T44" fmla="+- 0 109 73"/>
                <a:gd name="T45" fmla="*/ T44 w 1245"/>
                <a:gd name="T46" fmla="+- 0 485 73"/>
                <a:gd name="T47" fmla="*/ 485 h 1245"/>
                <a:gd name="T48" fmla="+- 0 89 73"/>
                <a:gd name="T49" fmla="*/ T48 w 1245"/>
                <a:gd name="T50" fmla="+- 0 552 73"/>
                <a:gd name="T51" fmla="*/ 552 h 1245"/>
                <a:gd name="T52" fmla="+- 0 77 73"/>
                <a:gd name="T53" fmla="*/ T52 w 1245"/>
                <a:gd name="T54" fmla="+- 0 622 73"/>
                <a:gd name="T55" fmla="*/ 622 h 1245"/>
                <a:gd name="T56" fmla="+- 0 73 73"/>
                <a:gd name="T57" fmla="*/ T56 w 1245"/>
                <a:gd name="T58" fmla="+- 0 695 73"/>
                <a:gd name="T59" fmla="*/ 695 h 1245"/>
                <a:gd name="T60" fmla="+- 0 77 73"/>
                <a:gd name="T61" fmla="*/ T60 w 1245"/>
                <a:gd name="T62" fmla="+- 0 767 73"/>
                <a:gd name="T63" fmla="*/ 767 h 1245"/>
                <a:gd name="T64" fmla="+- 0 89 73"/>
                <a:gd name="T65" fmla="*/ T64 w 1245"/>
                <a:gd name="T66" fmla="+- 0 837 73"/>
                <a:gd name="T67" fmla="*/ 837 h 1245"/>
                <a:gd name="T68" fmla="+- 0 109 73"/>
                <a:gd name="T69" fmla="*/ T68 w 1245"/>
                <a:gd name="T70" fmla="+- 0 905 73"/>
                <a:gd name="T71" fmla="*/ 905 h 1245"/>
                <a:gd name="T72" fmla="+- 0 136 73"/>
                <a:gd name="T73" fmla="*/ T72 w 1245"/>
                <a:gd name="T74" fmla="+- 0 968 73"/>
                <a:gd name="T75" fmla="*/ 968 h 1245"/>
                <a:gd name="T76" fmla="+- 0 169 73"/>
                <a:gd name="T77" fmla="*/ T76 w 1245"/>
                <a:gd name="T78" fmla="+- 0 1028 73"/>
                <a:gd name="T79" fmla="*/ 1028 h 1245"/>
                <a:gd name="T80" fmla="+- 0 209 73"/>
                <a:gd name="T81" fmla="*/ T80 w 1245"/>
                <a:gd name="T82" fmla="+- 0 1084 73"/>
                <a:gd name="T83" fmla="*/ 1084 h 1245"/>
                <a:gd name="T84" fmla="+- 0 255 73"/>
                <a:gd name="T85" fmla="*/ T84 w 1245"/>
                <a:gd name="T86" fmla="+- 0 1135 73"/>
                <a:gd name="T87" fmla="*/ 1135 h 1245"/>
                <a:gd name="T88" fmla="+- 0 306 73"/>
                <a:gd name="T89" fmla="*/ T88 w 1245"/>
                <a:gd name="T90" fmla="+- 0 1180 73"/>
                <a:gd name="T91" fmla="*/ 1180 h 1245"/>
                <a:gd name="T92" fmla="+- 0 361 73"/>
                <a:gd name="T93" fmla="*/ T92 w 1245"/>
                <a:gd name="T94" fmla="+- 0 1220 73"/>
                <a:gd name="T95" fmla="*/ 1220 h 1245"/>
                <a:gd name="T96" fmla="+- 0 421 73"/>
                <a:gd name="T97" fmla="*/ T96 w 1245"/>
                <a:gd name="T98" fmla="+- 0 1254 73"/>
                <a:gd name="T99" fmla="*/ 1254 h 1245"/>
                <a:gd name="T100" fmla="+- 0 485 73"/>
                <a:gd name="T101" fmla="*/ T100 w 1245"/>
                <a:gd name="T102" fmla="+- 0 1281 73"/>
                <a:gd name="T103" fmla="*/ 1281 h 1245"/>
                <a:gd name="T104" fmla="+- 0 552 73"/>
                <a:gd name="T105" fmla="*/ T104 w 1245"/>
                <a:gd name="T106" fmla="+- 0 1300 73"/>
                <a:gd name="T107" fmla="*/ 1300 h 1245"/>
                <a:gd name="T108" fmla="+- 0 622 73"/>
                <a:gd name="T109" fmla="*/ T108 w 1245"/>
                <a:gd name="T110" fmla="+- 0 1313 73"/>
                <a:gd name="T111" fmla="*/ 1313 h 1245"/>
                <a:gd name="T112" fmla="+- 0 695 73"/>
                <a:gd name="T113" fmla="*/ T112 w 1245"/>
                <a:gd name="T114" fmla="+- 0 1317 73"/>
                <a:gd name="T115" fmla="*/ 1317 h 1245"/>
                <a:gd name="T116" fmla="+- 0 767 73"/>
                <a:gd name="T117" fmla="*/ T116 w 1245"/>
                <a:gd name="T118" fmla="+- 0 1313 73"/>
                <a:gd name="T119" fmla="*/ 1313 h 1245"/>
                <a:gd name="T120" fmla="+- 0 837 73"/>
                <a:gd name="T121" fmla="*/ T120 w 1245"/>
                <a:gd name="T122" fmla="+- 0 1300 73"/>
                <a:gd name="T123" fmla="*/ 1300 h 1245"/>
                <a:gd name="T124" fmla="+- 0 905 73"/>
                <a:gd name="T125" fmla="*/ T124 w 1245"/>
                <a:gd name="T126" fmla="+- 0 1281 73"/>
                <a:gd name="T127" fmla="*/ 1281 h 1245"/>
                <a:gd name="T128" fmla="+- 0 968 73"/>
                <a:gd name="T129" fmla="*/ T128 w 1245"/>
                <a:gd name="T130" fmla="+- 0 1254 73"/>
                <a:gd name="T131" fmla="*/ 1254 h 1245"/>
                <a:gd name="T132" fmla="+- 0 1028 73"/>
                <a:gd name="T133" fmla="*/ T132 w 1245"/>
                <a:gd name="T134" fmla="+- 0 1220 73"/>
                <a:gd name="T135" fmla="*/ 1220 h 1245"/>
                <a:gd name="T136" fmla="+- 0 1084 73"/>
                <a:gd name="T137" fmla="*/ T136 w 1245"/>
                <a:gd name="T138" fmla="+- 0 1180 73"/>
                <a:gd name="T139" fmla="*/ 1180 h 1245"/>
                <a:gd name="T140" fmla="+- 0 1135 73"/>
                <a:gd name="T141" fmla="*/ T140 w 1245"/>
                <a:gd name="T142" fmla="+- 0 1135 73"/>
                <a:gd name="T143" fmla="*/ 1135 h 1245"/>
                <a:gd name="T144" fmla="+- 0 1180 73"/>
                <a:gd name="T145" fmla="*/ T144 w 1245"/>
                <a:gd name="T146" fmla="+- 0 1084 73"/>
                <a:gd name="T147" fmla="*/ 1084 h 1245"/>
                <a:gd name="T148" fmla="+- 0 1220 73"/>
                <a:gd name="T149" fmla="*/ T148 w 1245"/>
                <a:gd name="T150" fmla="+- 0 1028 73"/>
                <a:gd name="T151" fmla="*/ 1028 h 1245"/>
                <a:gd name="T152" fmla="+- 0 1254 73"/>
                <a:gd name="T153" fmla="*/ T152 w 1245"/>
                <a:gd name="T154" fmla="+- 0 968 73"/>
                <a:gd name="T155" fmla="*/ 968 h 1245"/>
                <a:gd name="T156" fmla="+- 0 1281 73"/>
                <a:gd name="T157" fmla="*/ T156 w 1245"/>
                <a:gd name="T158" fmla="+- 0 905 73"/>
                <a:gd name="T159" fmla="*/ 905 h 1245"/>
                <a:gd name="T160" fmla="+- 0 1300 73"/>
                <a:gd name="T161" fmla="*/ T160 w 1245"/>
                <a:gd name="T162" fmla="+- 0 837 73"/>
                <a:gd name="T163" fmla="*/ 837 h 1245"/>
                <a:gd name="T164" fmla="+- 0 1313 73"/>
                <a:gd name="T165" fmla="*/ T164 w 1245"/>
                <a:gd name="T166" fmla="+- 0 767 73"/>
                <a:gd name="T167" fmla="*/ 767 h 1245"/>
                <a:gd name="T168" fmla="+- 0 1317 73"/>
                <a:gd name="T169" fmla="*/ T168 w 1245"/>
                <a:gd name="T170" fmla="+- 0 695 73"/>
                <a:gd name="T171" fmla="*/ 695 h 1245"/>
                <a:gd name="T172" fmla="+- 0 1313 73"/>
                <a:gd name="T173" fmla="*/ T172 w 1245"/>
                <a:gd name="T174" fmla="+- 0 622 73"/>
                <a:gd name="T175" fmla="*/ 622 h 1245"/>
                <a:gd name="T176" fmla="+- 0 1300 73"/>
                <a:gd name="T177" fmla="*/ T176 w 1245"/>
                <a:gd name="T178" fmla="+- 0 552 73"/>
                <a:gd name="T179" fmla="*/ 552 h 1245"/>
                <a:gd name="T180" fmla="+- 0 1281 73"/>
                <a:gd name="T181" fmla="*/ T180 w 1245"/>
                <a:gd name="T182" fmla="+- 0 485 73"/>
                <a:gd name="T183" fmla="*/ 485 h 1245"/>
                <a:gd name="T184" fmla="+- 0 1254 73"/>
                <a:gd name="T185" fmla="*/ T184 w 1245"/>
                <a:gd name="T186" fmla="+- 0 421 73"/>
                <a:gd name="T187" fmla="*/ 421 h 1245"/>
                <a:gd name="T188" fmla="+- 0 1220 73"/>
                <a:gd name="T189" fmla="*/ T188 w 1245"/>
                <a:gd name="T190" fmla="+- 0 361 73"/>
                <a:gd name="T191" fmla="*/ 361 h 1245"/>
                <a:gd name="T192" fmla="+- 0 1180 73"/>
                <a:gd name="T193" fmla="*/ T192 w 1245"/>
                <a:gd name="T194" fmla="+- 0 306 73"/>
                <a:gd name="T195" fmla="*/ 306 h 1245"/>
                <a:gd name="T196" fmla="+- 0 1135 73"/>
                <a:gd name="T197" fmla="*/ T196 w 1245"/>
                <a:gd name="T198" fmla="+- 0 255 73"/>
                <a:gd name="T199" fmla="*/ 255 h 1245"/>
                <a:gd name="T200" fmla="+- 0 1084 73"/>
                <a:gd name="T201" fmla="*/ T200 w 1245"/>
                <a:gd name="T202" fmla="+- 0 209 73"/>
                <a:gd name="T203" fmla="*/ 209 h 1245"/>
                <a:gd name="T204" fmla="+- 0 1028 73"/>
                <a:gd name="T205" fmla="*/ T204 w 1245"/>
                <a:gd name="T206" fmla="+- 0 169 73"/>
                <a:gd name="T207" fmla="*/ 169 h 1245"/>
                <a:gd name="T208" fmla="+- 0 968 73"/>
                <a:gd name="T209" fmla="*/ T208 w 1245"/>
                <a:gd name="T210" fmla="+- 0 136 73"/>
                <a:gd name="T211" fmla="*/ 136 h 1245"/>
                <a:gd name="T212" fmla="+- 0 905 73"/>
                <a:gd name="T213" fmla="*/ T212 w 1245"/>
                <a:gd name="T214" fmla="+- 0 109 73"/>
                <a:gd name="T215" fmla="*/ 109 h 1245"/>
                <a:gd name="T216" fmla="+- 0 837 73"/>
                <a:gd name="T217" fmla="*/ T216 w 1245"/>
                <a:gd name="T218" fmla="+- 0 89 73"/>
                <a:gd name="T219" fmla="*/ 89 h 1245"/>
                <a:gd name="T220" fmla="+- 0 767 73"/>
                <a:gd name="T221" fmla="*/ T220 w 1245"/>
                <a:gd name="T222" fmla="+- 0 77 73"/>
                <a:gd name="T223" fmla="*/ 77 h 1245"/>
                <a:gd name="T224" fmla="+- 0 695 73"/>
                <a:gd name="T225" fmla="*/ T224 w 1245"/>
                <a:gd name="T226" fmla="+- 0 73 73"/>
                <a:gd name="T227" fmla="*/ 73 h 1245"/>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Lst>
              <a:rect l="0" t="0" r="r" b="b"/>
              <a:pathLst>
                <a:path w="1245" h="1245">
                  <a:moveTo>
                    <a:pt x="622" y="0"/>
                  </a:moveTo>
                  <a:lnTo>
                    <a:pt x="549" y="4"/>
                  </a:lnTo>
                  <a:lnTo>
                    <a:pt x="479" y="16"/>
                  </a:lnTo>
                  <a:lnTo>
                    <a:pt x="412" y="36"/>
                  </a:lnTo>
                  <a:lnTo>
                    <a:pt x="348" y="63"/>
                  </a:lnTo>
                  <a:lnTo>
                    <a:pt x="288" y="96"/>
                  </a:lnTo>
                  <a:lnTo>
                    <a:pt x="233" y="136"/>
                  </a:lnTo>
                  <a:lnTo>
                    <a:pt x="182" y="182"/>
                  </a:lnTo>
                  <a:lnTo>
                    <a:pt x="136" y="233"/>
                  </a:lnTo>
                  <a:lnTo>
                    <a:pt x="96" y="288"/>
                  </a:lnTo>
                  <a:lnTo>
                    <a:pt x="63" y="348"/>
                  </a:lnTo>
                  <a:lnTo>
                    <a:pt x="36" y="412"/>
                  </a:lnTo>
                  <a:lnTo>
                    <a:pt x="16" y="479"/>
                  </a:lnTo>
                  <a:lnTo>
                    <a:pt x="4" y="549"/>
                  </a:lnTo>
                  <a:lnTo>
                    <a:pt x="0" y="622"/>
                  </a:lnTo>
                  <a:lnTo>
                    <a:pt x="4" y="694"/>
                  </a:lnTo>
                  <a:lnTo>
                    <a:pt x="16" y="764"/>
                  </a:lnTo>
                  <a:lnTo>
                    <a:pt x="36" y="832"/>
                  </a:lnTo>
                  <a:lnTo>
                    <a:pt x="63" y="895"/>
                  </a:lnTo>
                  <a:lnTo>
                    <a:pt x="96" y="955"/>
                  </a:lnTo>
                  <a:lnTo>
                    <a:pt x="136" y="1011"/>
                  </a:lnTo>
                  <a:lnTo>
                    <a:pt x="182" y="1062"/>
                  </a:lnTo>
                  <a:lnTo>
                    <a:pt x="233" y="1107"/>
                  </a:lnTo>
                  <a:lnTo>
                    <a:pt x="288" y="1147"/>
                  </a:lnTo>
                  <a:lnTo>
                    <a:pt x="348" y="1181"/>
                  </a:lnTo>
                  <a:lnTo>
                    <a:pt x="412" y="1208"/>
                  </a:lnTo>
                  <a:lnTo>
                    <a:pt x="479" y="1227"/>
                  </a:lnTo>
                  <a:lnTo>
                    <a:pt x="549" y="1240"/>
                  </a:lnTo>
                  <a:lnTo>
                    <a:pt x="622" y="1244"/>
                  </a:lnTo>
                  <a:lnTo>
                    <a:pt x="694" y="1240"/>
                  </a:lnTo>
                  <a:lnTo>
                    <a:pt x="764" y="1227"/>
                  </a:lnTo>
                  <a:lnTo>
                    <a:pt x="832" y="1208"/>
                  </a:lnTo>
                  <a:lnTo>
                    <a:pt x="895" y="1181"/>
                  </a:lnTo>
                  <a:lnTo>
                    <a:pt x="955" y="1147"/>
                  </a:lnTo>
                  <a:lnTo>
                    <a:pt x="1011" y="1107"/>
                  </a:lnTo>
                  <a:lnTo>
                    <a:pt x="1062" y="1062"/>
                  </a:lnTo>
                  <a:lnTo>
                    <a:pt x="1107" y="1011"/>
                  </a:lnTo>
                  <a:lnTo>
                    <a:pt x="1147" y="955"/>
                  </a:lnTo>
                  <a:lnTo>
                    <a:pt x="1181" y="895"/>
                  </a:lnTo>
                  <a:lnTo>
                    <a:pt x="1208" y="832"/>
                  </a:lnTo>
                  <a:lnTo>
                    <a:pt x="1227" y="764"/>
                  </a:lnTo>
                  <a:lnTo>
                    <a:pt x="1240" y="694"/>
                  </a:lnTo>
                  <a:lnTo>
                    <a:pt x="1244" y="622"/>
                  </a:lnTo>
                  <a:lnTo>
                    <a:pt x="1240" y="549"/>
                  </a:lnTo>
                  <a:lnTo>
                    <a:pt x="1227" y="479"/>
                  </a:lnTo>
                  <a:lnTo>
                    <a:pt x="1208" y="412"/>
                  </a:lnTo>
                  <a:lnTo>
                    <a:pt x="1181" y="348"/>
                  </a:lnTo>
                  <a:lnTo>
                    <a:pt x="1147" y="288"/>
                  </a:lnTo>
                  <a:lnTo>
                    <a:pt x="1107" y="233"/>
                  </a:lnTo>
                  <a:lnTo>
                    <a:pt x="1062" y="182"/>
                  </a:lnTo>
                  <a:lnTo>
                    <a:pt x="1011" y="136"/>
                  </a:lnTo>
                  <a:lnTo>
                    <a:pt x="955" y="96"/>
                  </a:lnTo>
                  <a:lnTo>
                    <a:pt x="895" y="63"/>
                  </a:lnTo>
                  <a:lnTo>
                    <a:pt x="832" y="36"/>
                  </a:lnTo>
                  <a:lnTo>
                    <a:pt x="764" y="16"/>
                  </a:lnTo>
                  <a:lnTo>
                    <a:pt x="694" y="4"/>
                  </a:lnTo>
                  <a:lnTo>
                    <a:pt x="6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3124" name="Picture 52">
              <a:extLst>
                <a:ext uri="{FF2B5EF4-FFF2-40B4-BE49-F238E27FC236}">
                  <a16:creationId xmlns:a16="http://schemas.microsoft.com/office/drawing/2014/main" id="{CD3D4F39-181C-4292-B00C-582BC31C7745}"/>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766487" y="3341032"/>
              <a:ext cx="480867" cy="325120"/>
            </a:xfrm>
            <a:prstGeom prst="rect">
              <a:avLst/>
            </a:prstGeom>
            <a:noFill/>
            <a:extLst>
              <a:ext uri="{909E8E84-426E-40DD-AFC4-6F175D3DCCD1}">
                <a14:hiddenFill xmlns:a14="http://schemas.microsoft.com/office/drawing/2010/main">
                  <a:solidFill>
                    <a:srgbClr val="FFFFFF"/>
                  </a:solidFill>
                </a14:hiddenFill>
              </a:ext>
            </a:extLst>
          </p:spPr>
        </p:pic>
        <p:sp>
          <p:nvSpPr>
            <p:cNvPr id="94" name="AutoShape 51">
              <a:extLst>
                <a:ext uri="{FF2B5EF4-FFF2-40B4-BE49-F238E27FC236}">
                  <a16:creationId xmlns:a16="http://schemas.microsoft.com/office/drawing/2014/main" id="{9C10DAFD-C572-4867-8E07-11C79DEEEF41}"/>
                </a:ext>
              </a:extLst>
            </p:cNvPr>
            <p:cNvSpPr>
              <a:spLocks/>
            </p:cNvSpPr>
            <p:nvPr/>
          </p:nvSpPr>
          <p:spPr bwMode="auto">
            <a:xfrm>
              <a:off x="6650240" y="3146087"/>
              <a:ext cx="712724" cy="713105"/>
            </a:xfrm>
            <a:custGeom>
              <a:avLst/>
              <a:gdLst>
                <a:gd name="T0" fmla="+- 0 621 134"/>
                <a:gd name="T1" fmla="*/ T0 w 1122"/>
                <a:gd name="T2" fmla="+- 0 139 134"/>
                <a:gd name="T3" fmla="*/ 139 h 1123"/>
                <a:gd name="T4" fmla="+- 0 480 134"/>
                <a:gd name="T5" fmla="*/ T4 w 1122"/>
                <a:gd name="T6" fmla="+- 0 176 134"/>
                <a:gd name="T7" fmla="*/ 176 h 1123"/>
                <a:gd name="T8" fmla="+- 0 354 134"/>
                <a:gd name="T9" fmla="*/ T8 w 1122"/>
                <a:gd name="T10" fmla="+- 0 249 134"/>
                <a:gd name="T11" fmla="*/ 249 h 1123"/>
                <a:gd name="T12" fmla="+- 0 248 134"/>
                <a:gd name="T13" fmla="*/ T12 w 1122"/>
                <a:gd name="T14" fmla="+- 0 355 134"/>
                <a:gd name="T15" fmla="*/ 355 h 1123"/>
                <a:gd name="T16" fmla="+- 0 175 134"/>
                <a:gd name="T17" fmla="*/ T16 w 1122"/>
                <a:gd name="T18" fmla="+- 0 484 134"/>
                <a:gd name="T19" fmla="*/ 484 h 1123"/>
                <a:gd name="T20" fmla="+- 0 139 134"/>
                <a:gd name="T21" fmla="*/ T20 w 1122"/>
                <a:gd name="T22" fmla="+- 0 623 134"/>
                <a:gd name="T23" fmla="*/ 623 h 1123"/>
                <a:gd name="T24" fmla="+- 0 139 134"/>
                <a:gd name="T25" fmla="*/ T24 w 1122"/>
                <a:gd name="T26" fmla="+- 0 766 134"/>
                <a:gd name="T27" fmla="*/ 766 h 1123"/>
                <a:gd name="T28" fmla="+- 0 175 134"/>
                <a:gd name="T29" fmla="*/ T28 w 1122"/>
                <a:gd name="T30" fmla="+- 0 906 134"/>
                <a:gd name="T31" fmla="*/ 906 h 1123"/>
                <a:gd name="T32" fmla="+- 0 248 134"/>
                <a:gd name="T33" fmla="*/ T32 w 1122"/>
                <a:gd name="T34" fmla="+- 0 1034 134"/>
                <a:gd name="T35" fmla="*/ 1034 h 1123"/>
                <a:gd name="T36" fmla="+- 0 354 134"/>
                <a:gd name="T37" fmla="*/ T36 w 1122"/>
                <a:gd name="T38" fmla="+- 0 1140 134"/>
                <a:gd name="T39" fmla="*/ 1140 h 1123"/>
                <a:gd name="T40" fmla="+- 0 480 134"/>
                <a:gd name="T41" fmla="*/ T40 w 1122"/>
                <a:gd name="T42" fmla="+- 0 1213 134"/>
                <a:gd name="T43" fmla="*/ 1213 h 1123"/>
                <a:gd name="T44" fmla="+- 0 621 134"/>
                <a:gd name="T45" fmla="*/ T44 w 1122"/>
                <a:gd name="T46" fmla="+- 0 1251 134"/>
                <a:gd name="T47" fmla="*/ 1251 h 1123"/>
                <a:gd name="T48" fmla="+- 0 769 134"/>
                <a:gd name="T49" fmla="*/ T48 w 1122"/>
                <a:gd name="T50" fmla="+- 0 1251 134"/>
                <a:gd name="T51" fmla="*/ 1251 h 1123"/>
                <a:gd name="T52" fmla="+- 0 910 134"/>
                <a:gd name="T53" fmla="*/ T52 w 1122"/>
                <a:gd name="T54" fmla="+- 0 1213 134"/>
                <a:gd name="T55" fmla="*/ 1213 h 1123"/>
                <a:gd name="T56" fmla="+- 0 695 134"/>
                <a:gd name="T57" fmla="*/ T56 w 1122"/>
                <a:gd name="T58" fmla="+- 0 1207 134"/>
                <a:gd name="T59" fmla="*/ 1207 h 1123"/>
                <a:gd name="T60" fmla="+- 0 539 134"/>
                <a:gd name="T61" fmla="*/ T60 w 1122"/>
                <a:gd name="T62" fmla="+- 0 1183 134"/>
                <a:gd name="T63" fmla="*/ 1183 h 1123"/>
                <a:gd name="T64" fmla="+- 0 396 134"/>
                <a:gd name="T65" fmla="*/ T64 w 1122"/>
                <a:gd name="T66" fmla="+- 0 1111 134"/>
                <a:gd name="T67" fmla="*/ 1111 h 1123"/>
                <a:gd name="T68" fmla="+- 0 283 134"/>
                <a:gd name="T69" fmla="*/ T68 w 1122"/>
                <a:gd name="T70" fmla="+- 0 999 134"/>
                <a:gd name="T71" fmla="*/ 999 h 1123"/>
                <a:gd name="T72" fmla="+- 0 214 134"/>
                <a:gd name="T73" fmla="*/ T72 w 1122"/>
                <a:gd name="T74" fmla="+- 0 871 134"/>
                <a:gd name="T75" fmla="*/ 871 h 1123"/>
                <a:gd name="T76" fmla="+- 0 184 134"/>
                <a:gd name="T77" fmla="*/ T76 w 1122"/>
                <a:gd name="T78" fmla="+- 0 730 134"/>
                <a:gd name="T79" fmla="*/ 730 h 1123"/>
                <a:gd name="T80" fmla="+- 0 194 134"/>
                <a:gd name="T81" fmla="*/ T80 w 1122"/>
                <a:gd name="T82" fmla="+- 0 588 134"/>
                <a:gd name="T83" fmla="*/ 588 h 1123"/>
                <a:gd name="T84" fmla="+- 0 243 134"/>
                <a:gd name="T85" fmla="*/ T84 w 1122"/>
                <a:gd name="T86" fmla="+- 0 453 134"/>
                <a:gd name="T87" fmla="*/ 453 h 1123"/>
                <a:gd name="T88" fmla="+- 0 333 134"/>
                <a:gd name="T89" fmla="*/ T88 w 1122"/>
                <a:gd name="T90" fmla="+- 0 333 134"/>
                <a:gd name="T91" fmla="*/ 333 h 1123"/>
                <a:gd name="T92" fmla="+- 0 466 134"/>
                <a:gd name="T93" fmla="*/ T92 w 1122"/>
                <a:gd name="T94" fmla="+- 0 237 134"/>
                <a:gd name="T95" fmla="*/ 237 h 1123"/>
                <a:gd name="T96" fmla="+- 0 616 134"/>
                <a:gd name="T97" fmla="*/ T96 w 1122"/>
                <a:gd name="T98" fmla="+- 0 189 134"/>
                <a:gd name="T99" fmla="*/ 189 h 1123"/>
                <a:gd name="T100" fmla="+- 0 923 134"/>
                <a:gd name="T101" fmla="*/ T100 w 1122"/>
                <a:gd name="T102" fmla="+- 0 183 134"/>
                <a:gd name="T103" fmla="*/ 183 h 1123"/>
                <a:gd name="T104" fmla="+- 0 841 134"/>
                <a:gd name="T105" fmla="*/ T104 w 1122"/>
                <a:gd name="T106" fmla="+- 0 153 134"/>
                <a:gd name="T107" fmla="*/ 153 h 1123"/>
                <a:gd name="T108" fmla="+- 0 695 134"/>
                <a:gd name="T109" fmla="*/ T108 w 1122"/>
                <a:gd name="T110" fmla="+- 0 134 134"/>
                <a:gd name="T111" fmla="*/ 134 h 1123"/>
                <a:gd name="T112" fmla="+- 0 695 134"/>
                <a:gd name="T113" fmla="*/ T112 w 1122"/>
                <a:gd name="T114" fmla="+- 0 183 134"/>
                <a:gd name="T115" fmla="*/ 183 h 1123"/>
                <a:gd name="T116" fmla="+- 0 850 134"/>
                <a:gd name="T117" fmla="*/ T116 w 1122"/>
                <a:gd name="T118" fmla="+- 0 207 134"/>
                <a:gd name="T119" fmla="*/ 207 h 1123"/>
                <a:gd name="T120" fmla="+- 0 993 134"/>
                <a:gd name="T121" fmla="*/ T120 w 1122"/>
                <a:gd name="T122" fmla="+- 0 279 134"/>
                <a:gd name="T123" fmla="*/ 279 h 1123"/>
                <a:gd name="T124" fmla="+- 0 1106 134"/>
                <a:gd name="T125" fmla="*/ T124 w 1122"/>
                <a:gd name="T126" fmla="+- 0 390 134"/>
                <a:gd name="T127" fmla="*/ 390 h 1123"/>
                <a:gd name="T128" fmla="+- 0 1176 134"/>
                <a:gd name="T129" fmla="*/ T128 w 1122"/>
                <a:gd name="T130" fmla="+- 0 519 134"/>
                <a:gd name="T131" fmla="*/ 519 h 1123"/>
                <a:gd name="T132" fmla="+- 0 1206 134"/>
                <a:gd name="T133" fmla="*/ T132 w 1122"/>
                <a:gd name="T134" fmla="+- 0 659 134"/>
                <a:gd name="T135" fmla="*/ 659 h 1123"/>
                <a:gd name="T136" fmla="+- 0 1196 134"/>
                <a:gd name="T137" fmla="*/ T136 w 1122"/>
                <a:gd name="T138" fmla="+- 0 801 134"/>
                <a:gd name="T139" fmla="*/ 801 h 1123"/>
                <a:gd name="T140" fmla="+- 0 1146 134"/>
                <a:gd name="T141" fmla="*/ T140 w 1122"/>
                <a:gd name="T142" fmla="+- 0 937 134"/>
                <a:gd name="T143" fmla="*/ 937 h 1123"/>
                <a:gd name="T144" fmla="+- 0 1057 134"/>
                <a:gd name="T145" fmla="*/ T144 w 1122"/>
                <a:gd name="T146" fmla="+- 0 1057 134"/>
                <a:gd name="T147" fmla="*/ 1057 h 1123"/>
                <a:gd name="T148" fmla="+- 0 924 134"/>
                <a:gd name="T149" fmla="*/ T148 w 1122"/>
                <a:gd name="T150" fmla="+- 0 1153 134"/>
                <a:gd name="T151" fmla="*/ 1153 h 1123"/>
                <a:gd name="T152" fmla="+- 0 773 134"/>
                <a:gd name="T153" fmla="*/ T152 w 1122"/>
                <a:gd name="T154" fmla="+- 0 1201 134"/>
                <a:gd name="T155" fmla="*/ 1201 h 1123"/>
                <a:gd name="T156" fmla="+- 0 923 134"/>
                <a:gd name="T157" fmla="*/ T156 w 1122"/>
                <a:gd name="T158" fmla="+- 0 1207 134"/>
                <a:gd name="T159" fmla="*/ 1207 h 1123"/>
                <a:gd name="T160" fmla="+- 0 1036 134"/>
                <a:gd name="T161" fmla="*/ T160 w 1122"/>
                <a:gd name="T162" fmla="+- 0 1140 134"/>
                <a:gd name="T163" fmla="*/ 1140 h 1123"/>
                <a:gd name="T164" fmla="+- 0 1142 134"/>
                <a:gd name="T165" fmla="*/ T164 w 1122"/>
                <a:gd name="T166" fmla="+- 0 1034 134"/>
                <a:gd name="T167" fmla="*/ 1034 h 1123"/>
                <a:gd name="T168" fmla="+- 0 1214 134"/>
                <a:gd name="T169" fmla="*/ T168 w 1122"/>
                <a:gd name="T170" fmla="+- 0 906 134"/>
                <a:gd name="T171" fmla="*/ 906 h 1123"/>
                <a:gd name="T172" fmla="+- 0 1251 134"/>
                <a:gd name="T173" fmla="*/ T172 w 1122"/>
                <a:gd name="T174" fmla="+- 0 766 134"/>
                <a:gd name="T175" fmla="*/ 766 h 1123"/>
                <a:gd name="T176" fmla="+- 0 1251 134"/>
                <a:gd name="T177" fmla="*/ T176 w 1122"/>
                <a:gd name="T178" fmla="+- 0 623 134"/>
                <a:gd name="T179" fmla="*/ 623 h 1123"/>
                <a:gd name="T180" fmla="+- 0 1214 134"/>
                <a:gd name="T181" fmla="*/ T180 w 1122"/>
                <a:gd name="T182" fmla="+- 0 484 134"/>
                <a:gd name="T183" fmla="*/ 484 h 1123"/>
                <a:gd name="T184" fmla="+- 0 1142 134"/>
                <a:gd name="T185" fmla="*/ T184 w 1122"/>
                <a:gd name="T186" fmla="+- 0 355 134"/>
                <a:gd name="T187" fmla="*/ 355 h 1123"/>
                <a:gd name="T188" fmla="+- 0 1036 134"/>
                <a:gd name="T189" fmla="*/ T188 w 1122"/>
                <a:gd name="T190" fmla="+- 0 249 134"/>
                <a:gd name="T191" fmla="*/ 249 h 1123"/>
                <a:gd name="T192" fmla="+- 0 923 134"/>
                <a:gd name="T193" fmla="*/ T192 w 1122"/>
                <a:gd name="T194" fmla="+- 0 183 134"/>
                <a:gd name="T195" fmla="*/ 183 h 1123"/>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Lst>
              <a:rect l="0" t="0" r="r" b="b"/>
              <a:pathLst>
                <a:path w="1122" h="1123">
                  <a:moveTo>
                    <a:pt x="561" y="0"/>
                  </a:moveTo>
                  <a:lnTo>
                    <a:pt x="487" y="5"/>
                  </a:lnTo>
                  <a:lnTo>
                    <a:pt x="415" y="19"/>
                  </a:lnTo>
                  <a:lnTo>
                    <a:pt x="346" y="42"/>
                  </a:lnTo>
                  <a:lnTo>
                    <a:pt x="281" y="74"/>
                  </a:lnTo>
                  <a:lnTo>
                    <a:pt x="220" y="115"/>
                  </a:lnTo>
                  <a:lnTo>
                    <a:pt x="164" y="164"/>
                  </a:lnTo>
                  <a:lnTo>
                    <a:pt x="114" y="221"/>
                  </a:lnTo>
                  <a:lnTo>
                    <a:pt x="73" y="284"/>
                  </a:lnTo>
                  <a:lnTo>
                    <a:pt x="41" y="350"/>
                  </a:lnTo>
                  <a:lnTo>
                    <a:pt x="18" y="418"/>
                  </a:lnTo>
                  <a:lnTo>
                    <a:pt x="5" y="489"/>
                  </a:lnTo>
                  <a:lnTo>
                    <a:pt x="0" y="561"/>
                  </a:lnTo>
                  <a:lnTo>
                    <a:pt x="5" y="632"/>
                  </a:lnTo>
                  <a:lnTo>
                    <a:pt x="18" y="703"/>
                  </a:lnTo>
                  <a:lnTo>
                    <a:pt x="41" y="772"/>
                  </a:lnTo>
                  <a:lnTo>
                    <a:pt x="73" y="838"/>
                  </a:lnTo>
                  <a:lnTo>
                    <a:pt x="114" y="900"/>
                  </a:lnTo>
                  <a:lnTo>
                    <a:pt x="164" y="957"/>
                  </a:lnTo>
                  <a:lnTo>
                    <a:pt x="220" y="1006"/>
                  </a:lnTo>
                  <a:lnTo>
                    <a:pt x="281" y="1047"/>
                  </a:lnTo>
                  <a:lnTo>
                    <a:pt x="346" y="1079"/>
                  </a:lnTo>
                  <a:lnTo>
                    <a:pt x="415" y="1103"/>
                  </a:lnTo>
                  <a:lnTo>
                    <a:pt x="487" y="1117"/>
                  </a:lnTo>
                  <a:lnTo>
                    <a:pt x="561" y="1122"/>
                  </a:lnTo>
                  <a:lnTo>
                    <a:pt x="635" y="1117"/>
                  </a:lnTo>
                  <a:lnTo>
                    <a:pt x="707" y="1103"/>
                  </a:lnTo>
                  <a:lnTo>
                    <a:pt x="776" y="1079"/>
                  </a:lnTo>
                  <a:lnTo>
                    <a:pt x="789" y="1073"/>
                  </a:lnTo>
                  <a:lnTo>
                    <a:pt x="561" y="1073"/>
                  </a:lnTo>
                  <a:lnTo>
                    <a:pt x="482" y="1067"/>
                  </a:lnTo>
                  <a:lnTo>
                    <a:pt x="405" y="1049"/>
                  </a:lnTo>
                  <a:lnTo>
                    <a:pt x="332" y="1019"/>
                  </a:lnTo>
                  <a:lnTo>
                    <a:pt x="262" y="977"/>
                  </a:lnTo>
                  <a:lnTo>
                    <a:pt x="199" y="923"/>
                  </a:lnTo>
                  <a:lnTo>
                    <a:pt x="149" y="865"/>
                  </a:lnTo>
                  <a:lnTo>
                    <a:pt x="109" y="803"/>
                  </a:lnTo>
                  <a:lnTo>
                    <a:pt x="80" y="737"/>
                  </a:lnTo>
                  <a:lnTo>
                    <a:pt x="60" y="667"/>
                  </a:lnTo>
                  <a:lnTo>
                    <a:pt x="50" y="596"/>
                  </a:lnTo>
                  <a:lnTo>
                    <a:pt x="50" y="525"/>
                  </a:lnTo>
                  <a:lnTo>
                    <a:pt x="60" y="454"/>
                  </a:lnTo>
                  <a:lnTo>
                    <a:pt x="80" y="385"/>
                  </a:lnTo>
                  <a:lnTo>
                    <a:pt x="109" y="319"/>
                  </a:lnTo>
                  <a:lnTo>
                    <a:pt x="149" y="256"/>
                  </a:lnTo>
                  <a:lnTo>
                    <a:pt x="199" y="199"/>
                  </a:lnTo>
                  <a:lnTo>
                    <a:pt x="262" y="145"/>
                  </a:lnTo>
                  <a:lnTo>
                    <a:pt x="332" y="103"/>
                  </a:lnTo>
                  <a:lnTo>
                    <a:pt x="405" y="73"/>
                  </a:lnTo>
                  <a:lnTo>
                    <a:pt x="482" y="55"/>
                  </a:lnTo>
                  <a:lnTo>
                    <a:pt x="561" y="49"/>
                  </a:lnTo>
                  <a:lnTo>
                    <a:pt x="789" y="49"/>
                  </a:lnTo>
                  <a:lnTo>
                    <a:pt x="776" y="42"/>
                  </a:lnTo>
                  <a:lnTo>
                    <a:pt x="707" y="19"/>
                  </a:lnTo>
                  <a:lnTo>
                    <a:pt x="635" y="5"/>
                  </a:lnTo>
                  <a:lnTo>
                    <a:pt x="561" y="0"/>
                  </a:lnTo>
                  <a:close/>
                  <a:moveTo>
                    <a:pt x="789" y="49"/>
                  </a:moveTo>
                  <a:lnTo>
                    <a:pt x="561" y="49"/>
                  </a:lnTo>
                  <a:lnTo>
                    <a:pt x="639" y="55"/>
                  </a:lnTo>
                  <a:lnTo>
                    <a:pt x="716" y="73"/>
                  </a:lnTo>
                  <a:lnTo>
                    <a:pt x="790" y="103"/>
                  </a:lnTo>
                  <a:lnTo>
                    <a:pt x="859" y="145"/>
                  </a:lnTo>
                  <a:lnTo>
                    <a:pt x="923" y="199"/>
                  </a:lnTo>
                  <a:lnTo>
                    <a:pt x="972" y="256"/>
                  </a:lnTo>
                  <a:lnTo>
                    <a:pt x="1012" y="319"/>
                  </a:lnTo>
                  <a:lnTo>
                    <a:pt x="1042" y="385"/>
                  </a:lnTo>
                  <a:lnTo>
                    <a:pt x="1062" y="454"/>
                  </a:lnTo>
                  <a:lnTo>
                    <a:pt x="1072" y="525"/>
                  </a:lnTo>
                  <a:lnTo>
                    <a:pt x="1072" y="596"/>
                  </a:lnTo>
                  <a:lnTo>
                    <a:pt x="1062" y="667"/>
                  </a:lnTo>
                  <a:lnTo>
                    <a:pt x="1042" y="737"/>
                  </a:lnTo>
                  <a:lnTo>
                    <a:pt x="1012" y="803"/>
                  </a:lnTo>
                  <a:lnTo>
                    <a:pt x="972" y="865"/>
                  </a:lnTo>
                  <a:lnTo>
                    <a:pt x="923" y="923"/>
                  </a:lnTo>
                  <a:lnTo>
                    <a:pt x="859" y="977"/>
                  </a:lnTo>
                  <a:lnTo>
                    <a:pt x="790" y="1019"/>
                  </a:lnTo>
                  <a:lnTo>
                    <a:pt x="716" y="1049"/>
                  </a:lnTo>
                  <a:lnTo>
                    <a:pt x="639" y="1067"/>
                  </a:lnTo>
                  <a:lnTo>
                    <a:pt x="561" y="1073"/>
                  </a:lnTo>
                  <a:lnTo>
                    <a:pt x="789" y="1073"/>
                  </a:lnTo>
                  <a:lnTo>
                    <a:pt x="841" y="1047"/>
                  </a:lnTo>
                  <a:lnTo>
                    <a:pt x="902" y="1006"/>
                  </a:lnTo>
                  <a:lnTo>
                    <a:pt x="957" y="957"/>
                  </a:lnTo>
                  <a:lnTo>
                    <a:pt x="1008" y="900"/>
                  </a:lnTo>
                  <a:lnTo>
                    <a:pt x="1049" y="838"/>
                  </a:lnTo>
                  <a:lnTo>
                    <a:pt x="1080" y="772"/>
                  </a:lnTo>
                  <a:lnTo>
                    <a:pt x="1103" y="703"/>
                  </a:lnTo>
                  <a:lnTo>
                    <a:pt x="1117" y="632"/>
                  </a:lnTo>
                  <a:lnTo>
                    <a:pt x="1121" y="561"/>
                  </a:lnTo>
                  <a:lnTo>
                    <a:pt x="1117" y="489"/>
                  </a:lnTo>
                  <a:lnTo>
                    <a:pt x="1103" y="418"/>
                  </a:lnTo>
                  <a:lnTo>
                    <a:pt x="1080" y="350"/>
                  </a:lnTo>
                  <a:lnTo>
                    <a:pt x="1049" y="284"/>
                  </a:lnTo>
                  <a:lnTo>
                    <a:pt x="1008" y="221"/>
                  </a:lnTo>
                  <a:lnTo>
                    <a:pt x="957" y="164"/>
                  </a:lnTo>
                  <a:lnTo>
                    <a:pt x="902" y="115"/>
                  </a:lnTo>
                  <a:lnTo>
                    <a:pt x="841" y="74"/>
                  </a:lnTo>
                  <a:lnTo>
                    <a:pt x="789" y="49"/>
                  </a:lnTo>
                  <a:close/>
                </a:path>
              </a:pathLst>
            </a:custGeom>
            <a:solidFill>
              <a:srgbClr val="ED1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95" name="Line 50">
              <a:extLst>
                <a:ext uri="{FF2B5EF4-FFF2-40B4-BE49-F238E27FC236}">
                  <a16:creationId xmlns:a16="http://schemas.microsoft.com/office/drawing/2014/main" id="{BE155D69-4171-41BA-8A87-1F10C274243D}"/>
                </a:ext>
              </a:extLst>
            </p:cNvPr>
            <p:cNvSpPr>
              <a:spLocks noChangeShapeType="1"/>
            </p:cNvSpPr>
            <p:nvPr/>
          </p:nvSpPr>
          <p:spPr bwMode="auto">
            <a:xfrm>
              <a:off x="6777286" y="3732827"/>
              <a:ext cx="459904" cy="0"/>
            </a:xfrm>
            <a:prstGeom prst="line">
              <a:avLst/>
            </a:prstGeom>
            <a:noFill/>
            <a:ln w="31115">
              <a:solidFill>
                <a:srgbClr val="ED1C23"/>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D"/>
            </a:p>
          </p:txBody>
        </p:sp>
        <p:pic>
          <p:nvPicPr>
            <p:cNvPr id="3121" name="Picture 49">
              <a:extLst>
                <a:ext uri="{FF2B5EF4-FFF2-40B4-BE49-F238E27FC236}">
                  <a16:creationId xmlns:a16="http://schemas.microsoft.com/office/drawing/2014/main" id="{DB879DE9-5854-48F7-8F18-E23F9D9F0F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35919" y="3089572"/>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96" name="Text Box 48">
              <a:extLst>
                <a:ext uri="{FF2B5EF4-FFF2-40B4-BE49-F238E27FC236}">
                  <a16:creationId xmlns:a16="http://schemas.microsoft.com/office/drawing/2014/main" id="{D83FE9A7-D9D1-4B18-AEC8-2A5F40214B56}"/>
                </a:ext>
              </a:extLst>
            </p:cNvPr>
            <p:cNvSpPr txBox="1">
              <a:spLocks noChangeArrowheads="1"/>
            </p:cNvSpPr>
            <p:nvPr/>
          </p:nvSpPr>
          <p:spPr bwMode="auto">
            <a:xfrm>
              <a:off x="7301983" y="3110527"/>
              <a:ext cx="101001" cy="174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b="1" dirty="0">
                  <a:solidFill>
                    <a:srgbClr val="FFFFFF"/>
                  </a:solidFill>
                  <a:latin typeface="Arial" panose="020B0604020202020204" pitchFamily="34" charset="0"/>
                </a:rPr>
                <a:t>8</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
        <p:nvSpPr>
          <p:cNvPr id="97" name="Rectangle 69">
            <a:extLst>
              <a:ext uri="{FF2B5EF4-FFF2-40B4-BE49-F238E27FC236}">
                <a16:creationId xmlns:a16="http://schemas.microsoft.com/office/drawing/2014/main" id="{6C735CAC-C1B1-4C67-AE1C-B11C8C55D474}"/>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109" name="Group 108">
            <a:extLst>
              <a:ext uri="{FF2B5EF4-FFF2-40B4-BE49-F238E27FC236}">
                <a16:creationId xmlns:a16="http://schemas.microsoft.com/office/drawing/2014/main" id="{74C8B325-56D8-40F2-A06A-8E3993B72CC2}"/>
              </a:ext>
            </a:extLst>
          </p:cNvPr>
          <p:cNvGrpSpPr/>
          <p:nvPr/>
        </p:nvGrpSpPr>
        <p:grpSpPr>
          <a:xfrm>
            <a:off x="9375012" y="1298164"/>
            <a:ext cx="948295" cy="884709"/>
            <a:chOff x="7056539" y="7172418"/>
            <a:chExt cx="1079498" cy="1079498"/>
          </a:xfrm>
        </p:grpSpPr>
        <p:sp>
          <p:nvSpPr>
            <p:cNvPr id="99" name="Freeform 68">
              <a:extLst>
                <a:ext uri="{FF2B5EF4-FFF2-40B4-BE49-F238E27FC236}">
                  <a16:creationId xmlns:a16="http://schemas.microsoft.com/office/drawing/2014/main" id="{6333D519-CD21-45D2-BBAD-6725E328F9D5}"/>
                </a:ext>
              </a:extLst>
            </p:cNvPr>
            <p:cNvSpPr>
              <a:spLocks/>
            </p:cNvSpPr>
            <p:nvPr/>
          </p:nvSpPr>
          <p:spPr bwMode="auto">
            <a:xfrm>
              <a:off x="7056539" y="7172418"/>
              <a:ext cx="1079498" cy="1079498"/>
            </a:xfrm>
            <a:custGeom>
              <a:avLst/>
              <a:gdLst>
                <a:gd name="T0" fmla="*/ 773 w 1701"/>
                <a:gd name="T1" fmla="*/ 3 h 1701"/>
                <a:gd name="T2" fmla="*/ 624 w 1701"/>
                <a:gd name="T3" fmla="*/ 30 h 1701"/>
                <a:gd name="T4" fmla="*/ 486 w 1701"/>
                <a:gd name="T5" fmla="*/ 82 h 1701"/>
                <a:gd name="T6" fmla="*/ 360 w 1701"/>
                <a:gd name="T7" fmla="*/ 156 h 1701"/>
                <a:gd name="T8" fmla="*/ 249 w 1701"/>
                <a:gd name="T9" fmla="*/ 249 h 1701"/>
                <a:gd name="T10" fmla="*/ 156 w 1701"/>
                <a:gd name="T11" fmla="*/ 360 h 1701"/>
                <a:gd name="T12" fmla="*/ 82 w 1701"/>
                <a:gd name="T13" fmla="*/ 486 h 1701"/>
                <a:gd name="T14" fmla="*/ 30 w 1701"/>
                <a:gd name="T15" fmla="*/ 624 h 1701"/>
                <a:gd name="T16" fmla="*/ 3 w 1701"/>
                <a:gd name="T17" fmla="*/ 773 h 1701"/>
                <a:gd name="T18" fmla="*/ 3 w 1701"/>
                <a:gd name="T19" fmla="*/ 928 h 1701"/>
                <a:gd name="T20" fmla="*/ 30 w 1701"/>
                <a:gd name="T21" fmla="*/ 1076 h 1701"/>
                <a:gd name="T22" fmla="*/ 82 w 1701"/>
                <a:gd name="T23" fmla="*/ 1215 h 1701"/>
                <a:gd name="T24" fmla="*/ 156 w 1701"/>
                <a:gd name="T25" fmla="*/ 1341 h 1701"/>
                <a:gd name="T26" fmla="*/ 249 w 1701"/>
                <a:gd name="T27" fmla="*/ 1452 h 1701"/>
                <a:gd name="T28" fmla="*/ 360 w 1701"/>
                <a:gd name="T29" fmla="*/ 1545 h 1701"/>
                <a:gd name="T30" fmla="*/ 486 w 1701"/>
                <a:gd name="T31" fmla="*/ 1619 h 1701"/>
                <a:gd name="T32" fmla="*/ 624 w 1701"/>
                <a:gd name="T33" fmla="*/ 1670 h 1701"/>
                <a:gd name="T34" fmla="*/ 773 w 1701"/>
                <a:gd name="T35" fmla="*/ 1697 h 1701"/>
                <a:gd name="T36" fmla="*/ 928 w 1701"/>
                <a:gd name="T37" fmla="*/ 1697 h 1701"/>
                <a:gd name="T38" fmla="*/ 1076 w 1701"/>
                <a:gd name="T39" fmla="*/ 1670 h 1701"/>
                <a:gd name="T40" fmla="*/ 1215 w 1701"/>
                <a:gd name="T41" fmla="*/ 1619 h 1701"/>
                <a:gd name="T42" fmla="*/ 1341 w 1701"/>
                <a:gd name="T43" fmla="*/ 1545 h 1701"/>
                <a:gd name="T44" fmla="*/ 1452 w 1701"/>
                <a:gd name="T45" fmla="*/ 1452 h 1701"/>
                <a:gd name="T46" fmla="*/ 1545 w 1701"/>
                <a:gd name="T47" fmla="*/ 1341 h 1701"/>
                <a:gd name="T48" fmla="*/ 1619 w 1701"/>
                <a:gd name="T49" fmla="*/ 1215 h 1701"/>
                <a:gd name="T50" fmla="*/ 1670 w 1701"/>
                <a:gd name="T51" fmla="*/ 1076 h 1701"/>
                <a:gd name="T52" fmla="*/ 1697 w 1701"/>
                <a:gd name="T53" fmla="*/ 928 h 1701"/>
                <a:gd name="T54" fmla="*/ 1697 w 1701"/>
                <a:gd name="T55" fmla="*/ 773 h 1701"/>
                <a:gd name="T56" fmla="*/ 1670 w 1701"/>
                <a:gd name="T57" fmla="*/ 624 h 1701"/>
                <a:gd name="T58" fmla="*/ 1619 w 1701"/>
                <a:gd name="T59" fmla="*/ 486 h 1701"/>
                <a:gd name="T60" fmla="*/ 1545 w 1701"/>
                <a:gd name="T61" fmla="*/ 360 h 1701"/>
                <a:gd name="T62" fmla="*/ 1452 w 1701"/>
                <a:gd name="T63" fmla="*/ 249 h 1701"/>
                <a:gd name="T64" fmla="*/ 1341 w 1701"/>
                <a:gd name="T65" fmla="*/ 156 h 1701"/>
                <a:gd name="T66" fmla="*/ 1215 w 1701"/>
                <a:gd name="T67" fmla="*/ 82 h 1701"/>
                <a:gd name="T68" fmla="*/ 1076 w 1701"/>
                <a:gd name="T69" fmla="*/ 30 h 1701"/>
                <a:gd name="T70" fmla="*/ 928 w 1701"/>
                <a:gd name="T71" fmla="*/ 3 h 1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1" h="1701">
                  <a:moveTo>
                    <a:pt x="850" y="0"/>
                  </a:moveTo>
                  <a:lnTo>
                    <a:pt x="773" y="3"/>
                  </a:lnTo>
                  <a:lnTo>
                    <a:pt x="698" y="14"/>
                  </a:lnTo>
                  <a:lnTo>
                    <a:pt x="624" y="30"/>
                  </a:lnTo>
                  <a:lnTo>
                    <a:pt x="554" y="53"/>
                  </a:lnTo>
                  <a:lnTo>
                    <a:pt x="486" y="82"/>
                  </a:lnTo>
                  <a:lnTo>
                    <a:pt x="421" y="116"/>
                  </a:lnTo>
                  <a:lnTo>
                    <a:pt x="360" y="156"/>
                  </a:lnTo>
                  <a:lnTo>
                    <a:pt x="302" y="200"/>
                  </a:lnTo>
                  <a:lnTo>
                    <a:pt x="249" y="249"/>
                  </a:lnTo>
                  <a:lnTo>
                    <a:pt x="200" y="303"/>
                  </a:lnTo>
                  <a:lnTo>
                    <a:pt x="156" y="360"/>
                  </a:lnTo>
                  <a:lnTo>
                    <a:pt x="116" y="421"/>
                  </a:lnTo>
                  <a:lnTo>
                    <a:pt x="82" y="486"/>
                  </a:lnTo>
                  <a:lnTo>
                    <a:pt x="53" y="554"/>
                  </a:lnTo>
                  <a:lnTo>
                    <a:pt x="30" y="624"/>
                  </a:lnTo>
                  <a:lnTo>
                    <a:pt x="14" y="698"/>
                  </a:lnTo>
                  <a:lnTo>
                    <a:pt x="3" y="773"/>
                  </a:lnTo>
                  <a:lnTo>
                    <a:pt x="0" y="850"/>
                  </a:lnTo>
                  <a:lnTo>
                    <a:pt x="3" y="928"/>
                  </a:lnTo>
                  <a:lnTo>
                    <a:pt x="14" y="1003"/>
                  </a:lnTo>
                  <a:lnTo>
                    <a:pt x="30" y="1076"/>
                  </a:lnTo>
                  <a:lnTo>
                    <a:pt x="53" y="1147"/>
                  </a:lnTo>
                  <a:lnTo>
                    <a:pt x="82" y="1215"/>
                  </a:lnTo>
                  <a:lnTo>
                    <a:pt x="116" y="1280"/>
                  </a:lnTo>
                  <a:lnTo>
                    <a:pt x="156" y="1341"/>
                  </a:lnTo>
                  <a:lnTo>
                    <a:pt x="200" y="1398"/>
                  </a:lnTo>
                  <a:lnTo>
                    <a:pt x="249" y="1452"/>
                  </a:lnTo>
                  <a:lnTo>
                    <a:pt x="302" y="1501"/>
                  </a:lnTo>
                  <a:lnTo>
                    <a:pt x="360" y="1545"/>
                  </a:lnTo>
                  <a:lnTo>
                    <a:pt x="421" y="1585"/>
                  </a:lnTo>
                  <a:lnTo>
                    <a:pt x="486" y="1619"/>
                  </a:lnTo>
                  <a:lnTo>
                    <a:pt x="554" y="1648"/>
                  </a:lnTo>
                  <a:lnTo>
                    <a:pt x="624" y="1670"/>
                  </a:lnTo>
                  <a:lnTo>
                    <a:pt x="698" y="1687"/>
                  </a:lnTo>
                  <a:lnTo>
                    <a:pt x="773" y="1697"/>
                  </a:lnTo>
                  <a:lnTo>
                    <a:pt x="850" y="1701"/>
                  </a:lnTo>
                  <a:lnTo>
                    <a:pt x="928" y="1697"/>
                  </a:lnTo>
                  <a:lnTo>
                    <a:pt x="1003" y="1687"/>
                  </a:lnTo>
                  <a:lnTo>
                    <a:pt x="1076" y="1670"/>
                  </a:lnTo>
                  <a:lnTo>
                    <a:pt x="1147" y="1648"/>
                  </a:lnTo>
                  <a:lnTo>
                    <a:pt x="1215" y="1619"/>
                  </a:lnTo>
                  <a:lnTo>
                    <a:pt x="1280" y="1585"/>
                  </a:lnTo>
                  <a:lnTo>
                    <a:pt x="1341" y="1545"/>
                  </a:lnTo>
                  <a:lnTo>
                    <a:pt x="1398" y="1501"/>
                  </a:lnTo>
                  <a:lnTo>
                    <a:pt x="1452" y="1452"/>
                  </a:lnTo>
                  <a:lnTo>
                    <a:pt x="1501" y="1398"/>
                  </a:lnTo>
                  <a:lnTo>
                    <a:pt x="1545" y="1341"/>
                  </a:lnTo>
                  <a:lnTo>
                    <a:pt x="1585" y="1280"/>
                  </a:lnTo>
                  <a:lnTo>
                    <a:pt x="1619" y="1215"/>
                  </a:lnTo>
                  <a:lnTo>
                    <a:pt x="1648" y="1147"/>
                  </a:lnTo>
                  <a:lnTo>
                    <a:pt x="1670" y="1076"/>
                  </a:lnTo>
                  <a:lnTo>
                    <a:pt x="1687" y="1003"/>
                  </a:lnTo>
                  <a:lnTo>
                    <a:pt x="1697" y="928"/>
                  </a:lnTo>
                  <a:lnTo>
                    <a:pt x="1701" y="850"/>
                  </a:lnTo>
                  <a:lnTo>
                    <a:pt x="1697" y="773"/>
                  </a:lnTo>
                  <a:lnTo>
                    <a:pt x="1687" y="698"/>
                  </a:lnTo>
                  <a:lnTo>
                    <a:pt x="1670" y="624"/>
                  </a:lnTo>
                  <a:lnTo>
                    <a:pt x="1648" y="554"/>
                  </a:lnTo>
                  <a:lnTo>
                    <a:pt x="1619" y="486"/>
                  </a:lnTo>
                  <a:lnTo>
                    <a:pt x="1585" y="421"/>
                  </a:lnTo>
                  <a:lnTo>
                    <a:pt x="1545" y="360"/>
                  </a:lnTo>
                  <a:lnTo>
                    <a:pt x="1501" y="303"/>
                  </a:lnTo>
                  <a:lnTo>
                    <a:pt x="1452" y="249"/>
                  </a:lnTo>
                  <a:lnTo>
                    <a:pt x="1398" y="200"/>
                  </a:lnTo>
                  <a:lnTo>
                    <a:pt x="1341" y="156"/>
                  </a:lnTo>
                  <a:lnTo>
                    <a:pt x="1280" y="116"/>
                  </a:lnTo>
                  <a:lnTo>
                    <a:pt x="1215" y="82"/>
                  </a:lnTo>
                  <a:lnTo>
                    <a:pt x="1147" y="53"/>
                  </a:lnTo>
                  <a:lnTo>
                    <a:pt x="1076" y="30"/>
                  </a:lnTo>
                  <a:lnTo>
                    <a:pt x="1003" y="14"/>
                  </a:lnTo>
                  <a:lnTo>
                    <a:pt x="928" y="3"/>
                  </a:lnTo>
                  <a:lnTo>
                    <a:pt x="850" y="0"/>
                  </a:lnTo>
                  <a:close/>
                </a:path>
              </a:pathLst>
            </a:custGeom>
            <a:solidFill>
              <a:schemeClr val="bg1"/>
            </a:solidFill>
            <a:ln w="38100">
              <a:solidFill>
                <a:srgbClr val="33CCCC"/>
              </a:solidFill>
              <a:round/>
              <a:headEnd/>
              <a:tailEnd/>
            </a:ln>
          </p:spPr>
          <p:txBody>
            <a:bodyPr vert="horz" wrap="square" lIns="91440" tIns="45720" rIns="91440" bIns="45720" numCol="1" anchor="t" anchorCtr="0" compatLnSpc="1">
              <a:prstTxWarp prst="textNoShape">
                <a:avLst/>
              </a:prstTxWarp>
            </a:bodyPr>
            <a:lstStyle/>
            <a:p>
              <a:endParaRPr lang="en-ID" dirty="0"/>
            </a:p>
          </p:txBody>
        </p:sp>
        <p:pic>
          <p:nvPicPr>
            <p:cNvPr id="3139" name="Picture 67">
              <a:extLst>
                <a:ext uri="{FF2B5EF4-FFF2-40B4-BE49-F238E27FC236}">
                  <a16:creationId xmlns:a16="http://schemas.microsoft.com/office/drawing/2014/main" id="{FBC0E60A-263C-4B9E-A2AF-44F5C711DF48}"/>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933657" y="7394220"/>
              <a:ext cx="149772" cy="147233"/>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100" name="Freeform 66">
              <a:extLst>
                <a:ext uri="{FF2B5EF4-FFF2-40B4-BE49-F238E27FC236}">
                  <a16:creationId xmlns:a16="http://schemas.microsoft.com/office/drawing/2014/main" id="{EEF08D5E-5CB8-4EEF-A8B3-ACB569F020F9}"/>
                </a:ext>
              </a:extLst>
            </p:cNvPr>
            <p:cNvSpPr>
              <a:spLocks/>
            </p:cNvSpPr>
            <p:nvPr/>
          </p:nvSpPr>
          <p:spPr bwMode="auto">
            <a:xfrm>
              <a:off x="7547170" y="7405643"/>
              <a:ext cx="481046" cy="363640"/>
            </a:xfrm>
            <a:custGeom>
              <a:avLst/>
              <a:gdLst>
                <a:gd name="T0" fmla="+- 0 1421 774"/>
                <a:gd name="T1" fmla="*/ T0 w 758"/>
                <a:gd name="T2" fmla="+- 0 335 335"/>
                <a:gd name="T3" fmla="*/ 335 h 573"/>
                <a:gd name="T4" fmla="+- 0 1343 774"/>
                <a:gd name="T5" fmla="*/ T4 w 758"/>
                <a:gd name="T6" fmla="+- 0 387 335"/>
                <a:gd name="T7" fmla="*/ 387 h 573"/>
                <a:gd name="T8" fmla="+- 0 1283 774"/>
                <a:gd name="T9" fmla="*/ T8 w 758"/>
                <a:gd name="T10" fmla="+- 0 410 335"/>
                <a:gd name="T11" fmla="*/ 410 h 573"/>
                <a:gd name="T12" fmla="+- 0 1231 774"/>
                <a:gd name="T13" fmla="*/ T12 w 758"/>
                <a:gd name="T14" fmla="+- 0 414 335"/>
                <a:gd name="T15" fmla="*/ 414 h 573"/>
                <a:gd name="T16" fmla="+- 0 1176 774"/>
                <a:gd name="T17" fmla="*/ T16 w 758"/>
                <a:gd name="T18" fmla="+- 0 413 335"/>
                <a:gd name="T19" fmla="*/ 413 h 573"/>
                <a:gd name="T20" fmla="+- 0 1109 774"/>
                <a:gd name="T21" fmla="*/ T20 w 758"/>
                <a:gd name="T22" fmla="+- 0 418 335"/>
                <a:gd name="T23" fmla="*/ 418 h 573"/>
                <a:gd name="T24" fmla="+- 0 1006 774"/>
                <a:gd name="T25" fmla="*/ T24 w 758"/>
                <a:gd name="T26" fmla="+- 0 455 335"/>
                <a:gd name="T27" fmla="*/ 455 h 573"/>
                <a:gd name="T28" fmla="+- 0 922 774"/>
                <a:gd name="T29" fmla="*/ T28 w 758"/>
                <a:gd name="T30" fmla="+- 0 502 335"/>
                <a:gd name="T31" fmla="*/ 502 h 573"/>
                <a:gd name="T32" fmla="+- 0 857 774"/>
                <a:gd name="T33" fmla="*/ T32 w 758"/>
                <a:gd name="T34" fmla="+- 0 552 335"/>
                <a:gd name="T35" fmla="*/ 552 h 573"/>
                <a:gd name="T36" fmla="+- 0 811 774"/>
                <a:gd name="T37" fmla="*/ T36 w 758"/>
                <a:gd name="T38" fmla="+- 0 600 335"/>
                <a:gd name="T39" fmla="*/ 600 h 573"/>
                <a:gd name="T40" fmla="+- 0 774 774"/>
                <a:gd name="T41" fmla="*/ T40 w 758"/>
                <a:gd name="T42" fmla="+- 0 669 335"/>
                <a:gd name="T43" fmla="*/ 669 h 573"/>
                <a:gd name="T44" fmla="+- 0 787 774"/>
                <a:gd name="T45" fmla="*/ T44 w 758"/>
                <a:gd name="T46" fmla="+- 0 703 335"/>
                <a:gd name="T47" fmla="*/ 703 h 573"/>
                <a:gd name="T48" fmla="+- 0 790 774"/>
                <a:gd name="T49" fmla="*/ T48 w 758"/>
                <a:gd name="T50" fmla="+- 0 738 335"/>
                <a:gd name="T51" fmla="*/ 738 h 573"/>
                <a:gd name="T52" fmla="+- 0 791 774"/>
                <a:gd name="T53" fmla="*/ T52 w 758"/>
                <a:gd name="T54" fmla="+- 0 810 335"/>
                <a:gd name="T55" fmla="*/ 810 h 573"/>
                <a:gd name="T56" fmla="+- 0 817 774"/>
                <a:gd name="T57" fmla="*/ T56 w 758"/>
                <a:gd name="T58" fmla="+- 0 876 335"/>
                <a:gd name="T59" fmla="*/ 876 h 573"/>
                <a:gd name="T60" fmla="+- 0 933 774"/>
                <a:gd name="T61" fmla="*/ T60 w 758"/>
                <a:gd name="T62" fmla="+- 0 908 335"/>
                <a:gd name="T63" fmla="*/ 908 h 573"/>
                <a:gd name="T64" fmla="+- 0 966 774"/>
                <a:gd name="T65" fmla="*/ T64 w 758"/>
                <a:gd name="T66" fmla="+- 0 898 335"/>
                <a:gd name="T67" fmla="*/ 898 h 573"/>
                <a:gd name="T68" fmla="+- 0 1045 774"/>
                <a:gd name="T69" fmla="*/ T68 w 758"/>
                <a:gd name="T70" fmla="+- 0 871 335"/>
                <a:gd name="T71" fmla="*/ 871 h 573"/>
                <a:gd name="T72" fmla="+- 0 1143 774"/>
                <a:gd name="T73" fmla="*/ T72 w 758"/>
                <a:gd name="T74" fmla="+- 0 831 335"/>
                <a:gd name="T75" fmla="*/ 831 h 573"/>
                <a:gd name="T76" fmla="+- 0 1230 774"/>
                <a:gd name="T77" fmla="*/ T76 w 758"/>
                <a:gd name="T78" fmla="+- 0 783 335"/>
                <a:gd name="T79" fmla="*/ 783 h 573"/>
                <a:gd name="T80" fmla="+- 0 1296 774"/>
                <a:gd name="T81" fmla="*/ T80 w 758"/>
                <a:gd name="T82" fmla="+- 0 738 335"/>
                <a:gd name="T83" fmla="*/ 738 h 573"/>
                <a:gd name="T84" fmla="+- 0 1371 774"/>
                <a:gd name="T85" fmla="*/ T84 w 758"/>
                <a:gd name="T86" fmla="+- 0 685 335"/>
                <a:gd name="T87" fmla="*/ 685 h 573"/>
                <a:gd name="T88" fmla="+- 0 1443 774"/>
                <a:gd name="T89" fmla="*/ T88 w 758"/>
                <a:gd name="T90" fmla="+- 0 632 335"/>
                <a:gd name="T91" fmla="*/ 632 h 573"/>
                <a:gd name="T92" fmla="+- 0 1501 774"/>
                <a:gd name="T93" fmla="*/ T92 w 758"/>
                <a:gd name="T94" fmla="+- 0 585 335"/>
                <a:gd name="T95" fmla="*/ 585 h 573"/>
                <a:gd name="T96" fmla="+- 0 1532 774"/>
                <a:gd name="T97" fmla="*/ T96 w 758"/>
                <a:gd name="T98" fmla="+- 0 549 335"/>
                <a:gd name="T99" fmla="*/ 549 h 573"/>
                <a:gd name="T100" fmla="+- 0 1518 774"/>
                <a:gd name="T101" fmla="*/ T100 w 758"/>
                <a:gd name="T102" fmla="+- 0 509 335"/>
                <a:gd name="T103" fmla="*/ 509 h 573"/>
                <a:gd name="T104" fmla="+- 0 1502 774"/>
                <a:gd name="T105" fmla="*/ T104 w 758"/>
                <a:gd name="T106" fmla="+- 0 473 335"/>
                <a:gd name="T107" fmla="*/ 473 h 573"/>
                <a:gd name="T108" fmla="+- 0 1473 774"/>
                <a:gd name="T109" fmla="*/ T108 w 758"/>
                <a:gd name="T110" fmla="+- 0 422 335"/>
                <a:gd name="T111" fmla="*/ 422 h 573"/>
                <a:gd name="T112" fmla="+- 0 1421 774"/>
                <a:gd name="T113" fmla="*/ T112 w 758"/>
                <a:gd name="T114" fmla="+- 0 335 335"/>
                <a:gd name="T115" fmla="*/ 335 h 573"/>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Lst>
              <a:rect l="0" t="0" r="r" b="b"/>
              <a:pathLst>
                <a:path w="758" h="573">
                  <a:moveTo>
                    <a:pt x="647" y="0"/>
                  </a:moveTo>
                  <a:lnTo>
                    <a:pt x="569" y="52"/>
                  </a:lnTo>
                  <a:lnTo>
                    <a:pt x="509" y="75"/>
                  </a:lnTo>
                  <a:lnTo>
                    <a:pt x="457" y="79"/>
                  </a:lnTo>
                  <a:lnTo>
                    <a:pt x="402" y="78"/>
                  </a:lnTo>
                  <a:lnTo>
                    <a:pt x="335" y="83"/>
                  </a:lnTo>
                  <a:lnTo>
                    <a:pt x="232" y="120"/>
                  </a:lnTo>
                  <a:lnTo>
                    <a:pt x="148" y="167"/>
                  </a:lnTo>
                  <a:lnTo>
                    <a:pt x="83" y="217"/>
                  </a:lnTo>
                  <a:lnTo>
                    <a:pt x="37" y="265"/>
                  </a:lnTo>
                  <a:lnTo>
                    <a:pt x="0" y="334"/>
                  </a:lnTo>
                  <a:lnTo>
                    <a:pt x="13" y="368"/>
                  </a:lnTo>
                  <a:lnTo>
                    <a:pt x="16" y="403"/>
                  </a:lnTo>
                  <a:lnTo>
                    <a:pt x="17" y="475"/>
                  </a:lnTo>
                  <a:lnTo>
                    <a:pt x="43" y="541"/>
                  </a:lnTo>
                  <a:lnTo>
                    <a:pt x="159" y="573"/>
                  </a:lnTo>
                  <a:lnTo>
                    <a:pt x="192" y="563"/>
                  </a:lnTo>
                  <a:lnTo>
                    <a:pt x="271" y="536"/>
                  </a:lnTo>
                  <a:lnTo>
                    <a:pt x="369" y="496"/>
                  </a:lnTo>
                  <a:lnTo>
                    <a:pt x="456" y="448"/>
                  </a:lnTo>
                  <a:lnTo>
                    <a:pt x="522" y="403"/>
                  </a:lnTo>
                  <a:lnTo>
                    <a:pt x="597" y="350"/>
                  </a:lnTo>
                  <a:lnTo>
                    <a:pt x="669" y="297"/>
                  </a:lnTo>
                  <a:lnTo>
                    <a:pt x="727" y="250"/>
                  </a:lnTo>
                  <a:lnTo>
                    <a:pt x="758" y="214"/>
                  </a:lnTo>
                  <a:lnTo>
                    <a:pt x="744" y="174"/>
                  </a:lnTo>
                  <a:lnTo>
                    <a:pt x="728" y="138"/>
                  </a:lnTo>
                  <a:lnTo>
                    <a:pt x="699" y="87"/>
                  </a:lnTo>
                  <a:lnTo>
                    <a:pt x="647" y="0"/>
                  </a:lnTo>
                  <a:close/>
                </a:path>
              </a:pathLst>
            </a:custGeom>
            <a:solidFill>
              <a:srgbClr val="B2DDF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ID"/>
            </a:p>
          </p:txBody>
        </p:sp>
        <p:sp>
          <p:nvSpPr>
            <p:cNvPr id="101" name="Freeform 65">
              <a:extLst>
                <a:ext uri="{FF2B5EF4-FFF2-40B4-BE49-F238E27FC236}">
                  <a16:creationId xmlns:a16="http://schemas.microsoft.com/office/drawing/2014/main" id="{154397D3-33F5-445C-AA3E-ED86E6315287}"/>
                </a:ext>
              </a:extLst>
            </p:cNvPr>
            <p:cNvSpPr>
              <a:spLocks/>
            </p:cNvSpPr>
            <p:nvPr/>
          </p:nvSpPr>
          <p:spPr bwMode="auto">
            <a:xfrm>
              <a:off x="7547170" y="7405643"/>
              <a:ext cx="481046" cy="363640"/>
            </a:xfrm>
            <a:custGeom>
              <a:avLst/>
              <a:gdLst>
                <a:gd name="T0" fmla="+- 0 1421 774"/>
                <a:gd name="T1" fmla="*/ T0 w 758"/>
                <a:gd name="T2" fmla="+- 0 335 335"/>
                <a:gd name="T3" fmla="*/ 335 h 573"/>
                <a:gd name="T4" fmla="+- 0 1473 774"/>
                <a:gd name="T5" fmla="*/ T4 w 758"/>
                <a:gd name="T6" fmla="+- 0 422 335"/>
                <a:gd name="T7" fmla="*/ 422 h 573"/>
                <a:gd name="T8" fmla="+- 0 1502 774"/>
                <a:gd name="T9" fmla="*/ T8 w 758"/>
                <a:gd name="T10" fmla="+- 0 473 335"/>
                <a:gd name="T11" fmla="*/ 473 h 573"/>
                <a:gd name="T12" fmla="+- 0 1518 774"/>
                <a:gd name="T13" fmla="*/ T12 w 758"/>
                <a:gd name="T14" fmla="+- 0 509 335"/>
                <a:gd name="T15" fmla="*/ 509 h 573"/>
                <a:gd name="T16" fmla="+- 0 1532 774"/>
                <a:gd name="T17" fmla="*/ T16 w 758"/>
                <a:gd name="T18" fmla="+- 0 549 335"/>
                <a:gd name="T19" fmla="*/ 549 h 573"/>
                <a:gd name="T20" fmla="+- 0 1501 774"/>
                <a:gd name="T21" fmla="*/ T20 w 758"/>
                <a:gd name="T22" fmla="+- 0 585 335"/>
                <a:gd name="T23" fmla="*/ 585 h 573"/>
                <a:gd name="T24" fmla="+- 0 1443 774"/>
                <a:gd name="T25" fmla="*/ T24 w 758"/>
                <a:gd name="T26" fmla="+- 0 632 335"/>
                <a:gd name="T27" fmla="*/ 632 h 573"/>
                <a:gd name="T28" fmla="+- 0 1371 774"/>
                <a:gd name="T29" fmla="*/ T28 w 758"/>
                <a:gd name="T30" fmla="+- 0 685 335"/>
                <a:gd name="T31" fmla="*/ 685 h 573"/>
                <a:gd name="T32" fmla="+- 0 1296 774"/>
                <a:gd name="T33" fmla="*/ T32 w 758"/>
                <a:gd name="T34" fmla="+- 0 738 335"/>
                <a:gd name="T35" fmla="*/ 738 h 573"/>
                <a:gd name="T36" fmla="+- 0 1230 774"/>
                <a:gd name="T37" fmla="*/ T36 w 758"/>
                <a:gd name="T38" fmla="+- 0 783 335"/>
                <a:gd name="T39" fmla="*/ 783 h 573"/>
                <a:gd name="T40" fmla="+- 0 1143 774"/>
                <a:gd name="T41" fmla="*/ T40 w 758"/>
                <a:gd name="T42" fmla="+- 0 831 335"/>
                <a:gd name="T43" fmla="*/ 831 h 573"/>
                <a:gd name="T44" fmla="+- 0 1045 774"/>
                <a:gd name="T45" fmla="*/ T44 w 758"/>
                <a:gd name="T46" fmla="+- 0 871 335"/>
                <a:gd name="T47" fmla="*/ 871 h 573"/>
                <a:gd name="T48" fmla="+- 0 966 774"/>
                <a:gd name="T49" fmla="*/ T48 w 758"/>
                <a:gd name="T50" fmla="+- 0 898 335"/>
                <a:gd name="T51" fmla="*/ 898 h 573"/>
                <a:gd name="T52" fmla="+- 0 933 774"/>
                <a:gd name="T53" fmla="*/ T52 w 758"/>
                <a:gd name="T54" fmla="+- 0 908 335"/>
                <a:gd name="T55" fmla="*/ 908 h 573"/>
                <a:gd name="T56" fmla="+- 0 847 774"/>
                <a:gd name="T57" fmla="*/ T56 w 758"/>
                <a:gd name="T58" fmla="+- 0 890 335"/>
                <a:gd name="T59" fmla="*/ 890 h 573"/>
                <a:gd name="T60" fmla="+- 0 794 774"/>
                <a:gd name="T61" fmla="*/ T60 w 758"/>
                <a:gd name="T62" fmla="+- 0 843 335"/>
                <a:gd name="T63" fmla="*/ 843 h 573"/>
                <a:gd name="T64" fmla="+- 0 790 774"/>
                <a:gd name="T65" fmla="*/ T64 w 758"/>
                <a:gd name="T66" fmla="+- 0 774 335"/>
                <a:gd name="T67" fmla="*/ 774 h 573"/>
                <a:gd name="T68" fmla="+- 0 790 774"/>
                <a:gd name="T69" fmla="*/ T68 w 758"/>
                <a:gd name="T70" fmla="+- 0 738 335"/>
                <a:gd name="T71" fmla="*/ 738 h 573"/>
                <a:gd name="T72" fmla="+- 0 787 774"/>
                <a:gd name="T73" fmla="*/ T72 w 758"/>
                <a:gd name="T74" fmla="+- 0 703 335"/>
                <a:gd name="T75" fmla="*/ 703 h 573"/>
                <a:gd name="T76" fmla="+- 0 774 774"/>
                <a:gd name="T77" fmla="*/ T76 w 758"/>
                <a:gd name="T78" fmla="+- 0 669 335"/>
                <a:gd name="T79" fmla="*/ 669 h 573"/>
                <a:gd name="T80" fmla="+- 0 783 774"/>
                <a:gd name="T81" fmla="*/ T80 w 758"/>
                <a:gd name="T82" fmla="+- 0 641 335"/>
                <a:gd name="T83" fmla="*/ 641 h 573"/>
                <a:gd name="T84" fmla="+- 0 811 774"/>
                <a:gd name="T85" fmla="*/ T84 w 758"/>
                <a:gd name="T86" fmla="+- 0 600 335"/>
                <a:gd name="T87" fmla="*/ 600 h 573"/>
                <a:gd name="T88" fmla="+- 0 857 774"/>
                <a:gd name="T89" fmla="*/ T88 w 758"/>
                <a:gd name="T90" fmla="+- 0 552 335"/>
                <a:gd name="T91" fmla="*/ 552 h 573"/>
                <a:gd name="T92" fmla="+- 0 922 774"/>
                <a:gd name="T93" fmla="*/ T92 w 758"/>
                <a:gd name="T94" fmla="+- 0 502 335"/>
                <a:gd name="T95" fmla="*/ 502 h 573"/>
                <a:gd name="T96" fmla="+- 0 1006 774"/>
                <a:gd name="T97" fmla="*/ T96 w 758"/>
                <a:gd name="T98" fmla="+- 0 455 335"/>
                <a:gd name="T99" fmla="*/ 455 h 573"/>
                <a:gd name="T100" fmla="+- 0 1109 774"/>
                <a:gd name="T101" fmla="*/ T100 w 758"/>
                <a:gd name="T102" fmla="+- 0 418 335"/>
                <a:gd name="T103" fmla="*/ 418 h 573"/>
                <a:gd name="T104" fmla="+- 0 1176 774"/>
                <a:gd name="T105" fmla="*/ T104 w 758"/>
                <a:gd name="T106" fmla="+- 0 413 335"/>
                <a:gd name="T107" fmla="*/ 413 h 573"/>
                <a:gd name="T108" fmla="+- 0 1231 774"/>
                <a:gd name="T109" fmla="*/ T108 w 758"/>
                <a:gd name="T110" fmla="+- 0 414 335"/>
                <a:gd name="T111" fmla="*/ 414 h 573"/>
                <a:gd name="T112" fmla="+- 0 1283 774"/>
                <a:gd name="T113" fmla="*/ T112 w 758"/>
                <a:gd name="T114" fmla="+- 0 410 335"/>
                <a:gd name="T115" fmla="*/ 410 h 573"/>
                <a:gd name="T116" fmla="+- 0 1343 774"/>
                <a:gd name="T117" fmla="*/ T116 w 758"/>
                <a:gd name="T118" fmla="+- 0 387 335"/>
                <a:gd name="T119" fmla="*/ 387 h 573"/>
                <a:gd name="T120" fmla="+- 0 1421 774"/>
                <a:gd name="T121" fmla="*/ T120 w 758"/>
                <a:gd name="T122" fmla="+- 0 335 335"/>
                <a:gd name="T123" fmla="*/ 335 h 573"/>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Lst>
              <a:rect l="0" t="0" r="r" b="b"/>
              <a:pathLst>
                <a:path w="758" h="573">
                  <a:moveTo>
                    <a:pt x="647" y="0"/>
                  </a:moveTo>
                  <a:lnTo>
                    <a:pt x="699" y="87"/>
                  </a:lnTo>
                  <a:lnTo>
                    <a:pt x="728" y="138"/>
                  </a:lnTo>
                  <a:lnTo>
                    <a:pt x="744" y="174"/>
                  </a:lnTo>
                  <a:lnTo>
                    <a:pt x="758" y="214"/>
                  </a:lnTo>
                  <a:lnTo>
                    <a:pt x="727" y="250"/>
                  </a:lnTo>
                  <a:lnTo>
                    <a:pt x="669" y="297"/>
                  </a:lnTo>
                  <a:lnTo>
                    <a:pt x="597" y="350"/>
                  </a:lnTo>
                  <a:lnTo>
                    <a:pt x="522" y="403"/>
                  </a:lnTo>
                  <a:lnTo>
                    <a:pt x="456" y="448"/>
                  </a:lnTo>
                  <a:lnTo>
                    <a:pt x="369" y="496"/>
                  </a:lnTo>
                  <a:lnTo>
                    <a:pt x="271" y="536"/>
                  </a:lnTo>
                  <a:lnTo>
                    <a:pt x="192" y="563"/>
                  </a:lnTo>
                  <a:lnTo>
                    <a:pt x="159" y="573"/>
                  </a:lnTo>
                  <a:lnTo>
                    <a:pt x="73" y="555"/>
                  </a:lnTo>
                  <a:lnTo>
                    <a:pt x="20" y="508"/>
                  </a:lnTo>
                  <a:lnTo>
                    <a:pt x="16" y="439"/>
                  </a:lnTo>
                  <a:lnTo>
                    <a:pt x="16" y="403"/>
                  </a:lnTo>
                  <a:lnTo>
                    <a:pt x="13" y="368"/>
                  </a:lnTo>
                  <a:lnTo>
                    <a:pt x="0" y="334"/>
                  </a:lnTo>
                  <a:lnTo>
                    <a:pt x="9" y="306"/>
                  </a:lnTo>
                  <a:lnTo>
                    <a:pt x="37" y="265"/>
                  </a:lnTo>
                  <a:lnTo>
                    <a:pt x="83" y="217"/>
                  </a:lnTo>
                  <a:lnTo>
                    <a:pt x="148" y="167"/>
                  </a:lnTo>
                  <a:lnTo>
                    <a:pt x="232" y="120"/>
                  </a:lnTo>
                  <a:lnTo>
                    <a:pt x="335" y="83"/>
                  </a:lnTo>
                  <a:lnTo>
                    <a:pt x="402" y="78"/>
                  </a:lnTo>
                  <a:lnTo>
                    <a:pt x="457" y="79"/>
                  </a:lnTo>
                  <a:lnTo>
                    <a:pt x="509" y="75"/>
                  </a:lnTo>
                  <a:lnTo>
                    <a:pt x="569" y="52"/>
                  </a:lnTo>
                  <a:lnTo>
                    <a:pt x="647" y="0"/>
                  </a:lnTo>
                </a:path>
              </a:pathLst>
            </a:custGeom>
            <a:noFill/>
            <a:ln w="12700">
              <a:no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D"/>
            </a:p>
          </p:txBody>
        </p:sp>
        <p:sp>
          <p:nvSpPr>
            <p:cNvPr id="102" name="Freeform 64">
              <a:extLst>
                <a:ext uri="{FF2B5EF4-FFF2-40B4-BE49-F238E27FC236}">
                  <a16:creationId xmlns:a16="http://schemas.microsoft.com/office/drawing/2014/main" id="{63AA3027-144A-400A-97A2-1B444264F2FA}"/>
                </a:ext>
              </a:extLst>
            </p:cNvPr>
            <p:cNvSpPr>
              <a:spLocks/>
            </p:cNvSpPr>
            <p:nvPr/>
          </p:nvSpPr>
          <p:spPr bwMode="auto">
            <a:xfrm>
              <a:off x="7590325" y="7447528"/>
              <a:ext cx="364275" cy="656203"/>
            </a:xfrm>
            <a:custGeom>
              <a:avLst/>
              <a:gdLst>
                <a:gd name="T0" fmla="+- 0 948 843"/>
                <a:gd name="T1" fmla="*/ T0 w 574"/>
                <a:gd name="T2" fmla="+- 0 400 400"/>
                <a:gd name="T3" fmla="*/ 400 h 1034"/>
                <a:gd name="T4" fmla="+- 0 843 843"/>
                <a:gd name="T5" fmla="*/ T4 w 574"/>
                <a:gd name="T6" fmla="+- 0 437 400"/>
                <a:gd name="T7" fmla="*/ 437 h 1034"/>
                <a:gd name="T8" fmla="+- 0 866 843"/>
                <a:gd name="T9" fmla="*/ T8 w 574"/>
                <a:gd name="T10" fmla="+- 0 497 400"/>
                <a:gd name="T11" fmla="*/ 497 h 1034"/>
                <a:gd name="T12" fmla="+- 0 876 843"/>
                <a:gd name="T13" fmla="*/ T12 w 574"/>
                <a:gd name="T14" fmla="+- 0 575 400"/>
                <a:gd name="T15" fmla="*/ 575 h 1034"/>
                <a:gd name="T16" fmla="+- 0 876 843"/>
                <a:gd name="T17" fmla="*/ T16 w 574"/>
                <a:gd name="T18" fmla="+- 0 659 400"/>
                <a:gd name="T19" fmla="*/ 659 h 1034"/>
                <a:gd name="T20" fmla="+- 0 867 843"/>
                <a:gd name="T21" fmla="*/ T20 w 574"/>
                <a:gd name="T22" fmla="+- 0 741 400"/>
                <a:gd name="T23" fmla="*/ 741 h 1034"/>
                <a:gd name="T24" fmla="+- 0 853 843"/>
                <a:gd name="T25" fmla="*/ T24 w 574"/>
                <a:gd name="T26" fmla="+- 0 811 400"/>
                <a:gd name="T27" fmla="*/ 811 h 1034"/>
                <a:gd name="T28" fmla="+- 0 847 843"/>
                <a:gd name="T29" fmla="*/ T28 w 574"/>
                <a:gd name="T30" fmla="+- 0 870 400"/>
                <a:gd name="T31" fmla="*/ 870 h 1034"/>
                <a:gd name="T32" fmla="+- 0 855 843"/>
                <a:gd name="T33" fmla="*/ T32 w 574"/>
                <a:gd name="T34" fmla="+- 0 945 400"/>
                <a:gd name="T35" fmla="*/ 945 h 1034"/>
                <a:gd name="T36" fmla="+- 0 874 843"/>
                <a:gd name="T37" fmla="*/ T36 w 574"/>
                <a:gd name="T38" fmla="+- 0 1029 400"/>
                <a:gd name="T39" fmla="*/ 1029 h 1034"/>
                <a:gd name="T40" fmla="+- 0 901 843"/>
                <a:gd name="T41" fmla="*/ T40 w 574"/>
                <a:gd name="T42" fmla="+- 0 1118 400"/>
                <a:gd name="T43" fmla="*/ 1118 h 1034"/>
                <a:gd name="T44" fmla="+- 0 935 843"/>
                <a:gd name="T45" fmla="*/ T44 w 574"/>
                <a:gd name="T46" fmla="+- 0 1205 400"/>
                <a:gd name="T47" fmla="*/ 1205 h 1034"/>
                <a:gd name="T48" fmla="+- 0 973 843"/>
                <a:gd name="T49" fmla="*/ T48 w 574"/>
                <a:gd name="T50" fmla="+- 0 1286 400"/>
                <a:gd name="T51" fmla="*/ 1286 h 1034"/>
                <a:gd name="T52" fmla="+- 0 1012 843"/>
                <a:gd name="T53" fmla="*/ T52 w 574"/>
                <a:gd name="T54" fmla="+- 0 1354 400"/>
                <a:gd name="T55" fmla="*/ 1354 h 1034"/>
                <a:gd name="T56" fmla="+- 0 1050 843"/>
                <a:gd name="T57" fmla="*/ T56 w 574"/>
                <a:gd name="T58" fmla="+- 0 1404 400"/>
                <a:gd name="T59" fmla="*/ 1404 h 1034"/>
                <a:gd name="T60" fmla="+- 0 1152 843"/>
                <a:gd name="T61" fmla="*/ T60 w 574"/>
                <a:gd name="T62" fmla="+- 0 1433 400"/>
                <a:gd name="T63" fmla="*/ 1433 h 1034"/>
                <a:gd name="T64" fmla="+- 0 1224 843"/>
                <a:gd name="T65" fmla="*/ T64 w 574"/>
                <a:gd name="T66" fmla="+- 0 1420 400"/>
                <a:gd name="T67" fmla="*/ 1420 h 1034"/>
                <a:gd name="T68" fmla="+- 0 1293 843"/>
                <a:gd name="T69" fmla="*/ T68 w 574"/>
                <a:gd name="T70" fmla="+- 0 1393 400"/>
                <a:gd name="T71" fmla="*/ 1393 h 1034"/>
                <a:gd name="T72" fmla="+- 0 1353 843"/>
                <a:gd name="T73" fmla="*/ T72 w 574"/>
                <a:gd name="T74" fmla="+- 0 1355 400"/>
                <a:gd name="T75" fmla="*/ 1355 h 1034"/>
                <a:gd name="T76" fmla="+- 0 1396 843"/>
                <a:gd name="T77" fmla="*/ T76 w 574"/>
                <a:gd name="T78" fmla="+- 0 1306 400"/>
                <a:gd name="T79" fmla="*/ 1306 h 1034"/>
                <a:gd name="T80" fmla="+- 0 1416 843"/>
                <a:gd name="T81" fmla="*/ T80 w 574"/>
                <a:gd name="T82" fmla="+- 0 1250 400"/>
                <a:gd name="T83" fmla="*/ 1250 h 1034"/>
                <a:gd name="T84" fmla="+- 0 1406 843"/>
                <a:gd name="T85" fmla="*/ T84 w 574"/>
                <a:gd name="T86" fmla="+- 0 1188 400"/>
                <a:gd name="T87" fmla="*/ 1188 h 1034"/>
                <a:gd name="T88" fmla="+- 0 1374 843"/>
                <a:gd name="T89" fmla="*/ T88 w 574"/>
                <a:gd name="T90" fmla="+- 0 1082 400"/>
                <a:gd name="T91" fmla="*/ 1082 h 1034"/>
                <a:gd name="T92" fmla="+- 0 1344 843"/>
                <a:gd name="T93" fmla="*/ T92 w 574"/>
                <a:gd name="T94" fmla="+- 0 1006 400"/>
                <a:gd name="T95" fmla="*/ 1006 h 1034"/>
                <a:gd name="T96" fmla="+- 0 1308 843"/>
                <a:gd name="T97" fmla="*/ T96 w 574"/>
                <a:gd name="T98" fmla="+- 0 924 400"/>
                <a:gd name="T99" fmla="*/ 924 h 1034"/>
                <a:gd name="T100" fmla="+- 0 1268 843"/>
                <a:gd name="T101" fmla="*/ T100 w 574"/>
                <a:gd name="T102" fmla="+- 0 843 400"/>
                <a:gd name="T103" fmla="*/ 843 h 1034"/>
                <a:gd name="T104" fmla="+- 0 1225 843"/>
                <a:gd name="T105" fmla="*/ T104 w 574"/>
                <a:gd name="T106" fmla="+- 0 770 400"/>
                <a:gd name="T107" fmla="*/ 770 h 1034"/>
                <a:gd name="T108" fmla="+- 0 1182 843"/>
                <a:gd name="T109" fmla="*/ T108 w 574"/>
                <a:gd name="T110" fmla="+- 0 713 400"/>
                <a:gd name="T111" fmla="*/ 713 h 1034"/>
                <a:gd name="T112" fmla="+- 0 1080 843"/>
                <a:gd name="T113" fmla="*/ T112 w 574"/>
                <a:gd name="T114" fmla="+- 0 632 400"/>
                <a:gd name="T115" fmla="*/ 632 h 1034"/>
                <a:gd name="T116" fmla="+- 0 1039 843"/>
                <a:gd name="T117" fmla="*/ T116 w 574"/>
                <a:gd name="T118" fmla="+- 0 587 400"/>
                <a:gd name="T119" fmla="*/ 587 h 1034"/>
                <a:gd name="T120" fmla="+- 0 1001 843"/>
                <a:gd name="T121" fmla="*/ T120 w 574"/>
                <a:gd name="T122" fmla="+- 0 518 400"/>
                <a:gd name="T123" fmla="*/ 518 h 1034"/>
                <a:gd name="T124" fmla="+- 0 948 843"/>
                <a:gd name="T125" fmla="*/ T124 w 574"/>
                <a:gd name="T126" fmla="+- 0 400 400"/>
                <a:gd name="T127" fmla="*/ 400 h 1034"/>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Lst>
              <a:rect l="0" t="0" r="r" b="b"/>
              <a:pathLst>
                <a:path w="574" h="1034">
                  <a:moveTo>
                    <a:pt x="105" y="0"/>
                  </a:moveTo>
                  <a:lnTo>
                    <a:pt x="0" y="37"/>
                  </a:lnTo>
                  <a:lnTo>
                    <a:pt x="23" y="97"/>
                  </a:lnTo>
                  <a:lnTo>
                    <a:pt x="33" y="175"/>
                  </a:lnTo>
                  <a:lnTo>
                    <a:pt x="33" y="259"/>
                  </a:lnTo>
                  <a:lnTo>
                    <a:pt x="24" y="341"/>
                  </a:lnTo>
                  <a:lnTo>
                    <a:pt x="10" y="411"/>
                  </a:lnTo>
                  <a:lnTo>
                    <a:pt x="4" y="470"/>
                  </a:lnTo>
                  <a:lnTo>
                    <a:pt x="12" y="545"/>
                  </a:lnTo>
                  <a:lnTo>
                    <a:pt x="31" y="629"/>
                  </a:lnTo>
                  <a:lnTo>
                    <a:pt x="58" y="718"/>
                  </a:lnTo>
                  <a:lnTo>
                    <a:pt x="92" y="805"/>
                  </a:lnTo>
                  <a:lnTo>
                    <a:pt x="130" y="886"/>
                  </a:lnTo>
                  <a:lnTo>
                    <a:pt x="169" y="954"/>
                  </a:lnTo>
                  <a:lnTo>
                    <a:pt x="207" y="1004"/>
                  </a:lnTo>
                  <a:lnTo>
                    <a:pt x="309" y="1033"/>
                  </a:lnTo>
                  <a:lnTo>
                    <a:pt x="381" y="1020"/>
                  </a:lnTo>
                  <a:lnTo>
                    <a:pt x="450" y="993"/>
                  </a:lnTo>
                  <a:lnTo>
                    <a:pt x="510" y="955"/>
                  </a:lnTo>
                  <a:lnTo>
                    <a:pt x="553" y="906"/>
                  </a:lnTo>
                  <a:lnTo>
                    <a:pt x="573" y="850"/>
                  </a:lnTo>
                  <a:lnTo>
                    <a:pt x="563" y="788"/>
                  </a:lnTo>
                  <a:lnTo>
                    <a:pt x="531" y="682"/>
                  </a:lnTo>
                  <a:lnTo>
                    <a:pt x="501" y="606"/>
                  </a:lnTo>
                  <a:lnTo>
                    <a:pt x="465" y="524"/>
                  </a:lnTo>
                  <a:lnTo>
                    <a:pt x="425" y="443"/>
                  </a:lnTo>
                  <a:lnTo>
                    <a:pt x="382" y="370"/>
                  </a:lnTo>
                  <a:lnTo>
                    <a:pt x="339" y="313"/>
                  </a:lnTo>
                  <a:lnTo>
                    <a:pt x="237" y="232"/>
                  </a:lnTo>
                  <a:lnTo>
                    <a:pt x="196" y="187"/>
                  </a:lnTo>
                  <a:lnTo>
                    <a:pt x="158" y="118"/>
                  </a:lnTo>
                  <a:lnTo>
                    <a:pt x="105" y="0"/>
                  </a:lnTo>
                  <a:close/>
                </a:path>
              </a:pathLst>
            </a:custGeom>
            <a:solidFill>
              <a:srgbClr val="FF7F66"/>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ID"/>
            </a:p>
          </p:txBody>
        </p:sp>
        <p:sp>
          <p:nvSpPr>
            <p:cNvPr id="103" name="Freeform 63">
              <a:extLst>
                <a:ext uri="{FF2B5EF4-FFF2-40B4-BE49-F238E27FC236}">
                  <a16:creationId xmlns:a16="http://schemas.microsoft.com/office/drawing/2014/main" id="{77B2F220-D025-4EA7-B645-0F4B0AFB8B55}"/>
                </a:ext>
              </a:extLst>
            </p:cNvPr>
            <p:cNvSpPr>
              <a:spLocks/>
            </p:cNvSpPr>
            <p:nvPr/>
          </p:nvSpPr>
          <p:spPr bwMode="auto">
            <a:xfrm>
              <a:off x="7634114" y="7712167"/>
              <a:ext cx="275427" cy="337621"/>
            </a:xfrm>
            <a:custGeom>
              <a:avLst/>
              <a:gdLst>
                <a:gd name="T0" fmla="+- 0 1159 912"/>
                <a:gd name="T1" fmla="*/ T0 w 434"/>
                <a:gd name="T2" fmla="+- 0 817 817"/>
                <a:gd name="T3" fmla="*/ 817 h 532"/>
                <a:gd name="T4" fmla="+- 0 1130 912"/>
                <a:gd name="T5" fmla="*/ T4 w 434"/>
                <a:gd name="T6" fmla="+- 0 861 817"/>
                <a:gd name="T7" fmla="*/ 861 h 532"/>
                <a:gd name="T8" fmla="+- 0 1094 912"/>
                <a:gd name="T9" fmla="*/ T8 w 434"/>
                <a:gd name="T10" fmla="+- 0 887 817"/>
                <a:gd name="T11" fmla="*/ 887 h 532"/>
                <a:gd name="T12" fmla="+- 0 1029 912"/>
                <a:gd name="T13" fmla="*/ T12 w 434"/>
                <a:gd name="T14" fmla="+- 0 908 817"/>
                <a:gd name="T15" fmla="*/ 908 h 532"/>
                <a:gd name="T16" fmla="+- 0 912 912"/>
                <a:gd name="T17" fmla="*/ T16 w 434"/>
                <a:gd name="T18" fmla="+- 0 934 817"/>
                <a:gd name="T19" fmla="*/ 934 h 532"/>
                <a:gd name="T20" fmla="+- 0 930 912"/>
                <a:gd name="T21" fmla="*/ T20 w 434"/>
                <a:gd name="T22" fmla="+- 0 988 817"/>
                <a:gd name="T23" fmla="*/ 988 h 532"/>
                <a:gd name="T24" fmla="+- 0 963 912"/>
                <a:gd name="T25" fmla="*/ T24 w 434"/>
                <a:gd name="T26" fmla="+- 0 1069 817"/>
                <a:gd name="T27" fmla="*/ 1069 h 532"/>
                <a:gd name="T28" fmla="+- 0 1004 912"/>
                <a:gd name="T29" fmla="*/ T28 w 434"/>
                <a:gd name="T30" fmla="+- 0 1162 817"/>
                <a:gd name="T31" fmla="*/ 1162 h 532"/>
                <a:gd name="T32" fmla="+- 0 1046 912"/>
                <a:gd name="T33" fmla="*/ T32 w 434"/>
                <a:gd name="T34" fmla="+- 0 1250 817"/>
                <a:gd name="T35" fmla="*/ 1250 h 532"/>
                <a:gd name="T36" fmla="+- 0 1082 912"/>
                <a:gd name="T37" fmla="*/ T36 w 434"/>
                <a:gd name="T38" fmla="+- 0 1317 817"/>
                <a:gd name="T39" fmla="*/ 1317 h 532"/>
                <a:gd name="T40" fmla="+- 0 1105 912"/>
                <a:gd name="T41" fmla="*/ T40 w 434"/>
                <a:gd name="T42" fmla="+- 0 1348 817"/>
                <a:gd name="T43" fmla="*/ 1348 h 532"/>
                <a:gd name="T44" fmla="+- 0 1144 912"/>
                <a:gd name="T45" fmla="*/ T44 w 434"/>
                <a:gd name="T46" fmla="+- 0 1346 817"/>
                <a:gd name="T47" fmla="*/ 1346 h 532"/>
                <a:gd name="T48" fmla="+- 0 1212 912"/>
                <a:gd name="T49" fmla="*/ T48 w 434"/>
                <a:gd name="T50" fmla="+- 0 1325 817"/>
                <a:gd name="T51" fmla="*/ 1325 h 532"/>
                <a:gd name="T52" fmla="+- 0 1284 912"/>
                <a:gd name="T53" fmla="*/ T52 w 434"/>
                <a:gd name="T54" fmla="+- 0 1291 817"/>
                <a:gd name="T55" fmla="*/ 1291 h 532"/>
                <a:gd name="T56" fmla="+- 0 1336 912"/>
                <a:gd name="T57" fmla="*/ T56 w 434"/>
                <a:gd name="T58" fmla="+- 0 1252 817"/>
                <a:gd name="T59" fmla="*/ 1252 h 532"/>
                <a:gd name="T60" fmla="+- 0 1345 912"/>
                <a:gd name="T61" fmla="*/ T60 w 434"/>
                <a:gd name="T62" fmla="+- 0 1212 817"/>
                <a:gd name="T63" fmla="*/ 1212 h 532"/>
                <a:gd name="T64" fmla="+- 0 1323 912"/>
                <a:gd name="T65" fmla="*/ T64 w 434"/>
                <a:gd name="T66" fmla="+- 0 1163 817"/>
                <a:gd name="T67" fmla="*/ 1163 h 532"/>
                <a:gd name="T68" fmla="+- 0 1255 912"/>
                <a:gd name="T69" fmla="*/ T68 w 434"/>
                <a:gd name="T70" fmla="+- 0 1002 817"/>
                <a:gd name="T71" fmla="*/ 1002 h 532"/>
                <a:gd name="T72" fmla="+- 0 1219 912"/>
                <a:gd name="T73" fmla="*/ T72 w 434"/>
                <a:gd name="T74" fmla="+- 0 918 817"/>
                <a:gd name="T75" fmla="*/ 918 h 532"/>
                <a:gd name="T76" fmla="+- 0 1185 912"/>
                <a:gd name="T77" fmla="*/ T76 w 434"/>
                <a:gd name="T78" fmla="+- 0 852 817"/>
                <a:gd name="T79" fmla="*/ 852 h 532"/>
                <a:gd name="T80" fmla="+- 0 1159 912"/>
                <a:gd name="T81" fmla="*/ T80 w 434"/>
                <a:gd name="T82" fmla="+- 0 817 817"/>
                <a:gd name="T83" fmla="*/ 817 h 532"/>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Lst>
              <a:rect l="0" t="0" r="r" b="b"/>
              <a:pathLst>
                <a:path w="434" h="532">
                  <a:moveTo>
                    <a:pt x="247" y="0"/>
                  </a:moveTo>
                  <a:lnTo>
                    <a:pt x="218" y="44"/>
                  </a:lnTo>
                  <a:lnTo>
                    <a:pt x="182" y="70"/>
                  </a:lnTo>
                  <a:lnTo>
                    <a:pt x="117" y="91"/>
                  </a:lnTo>
                  <a:lnTo>
                    <a:pt x="0" y="117"/>
                  </a:lnTo>
                  <a:lnTo>
                    <a:pt x="18" y="171"/>
                  </a:lnTo>
                  <a:lnTo>
                    <a:pt x="51" y="252"/>
                  </a:lnTo>
                  <a:lnTo>
                    <a:pt x="92" y="345"/>
                  </a:lnTo>
                  <a:lnTo>
                    <a:pt x="134" y="433"/>
                  </a:lnTo>
                  <a:lnTo>
                    <a:pt x="170" y="500"/>
                  </a:lnTo>
                  <a:lnTo>
                    <a:pt x="193" y="531"/>
                  </a:lnTo>
                  <a:lnTo>
                    <a:pt x="232" y="529"/>
                  </a:lnTo>
                  <a:lnTo>
                    <a:pt x="300" y="508"/>
                  </a:lnTo>
                  <a:lnTo>
                    <a:pt x="372" y="474"/>
                  </a:lnTo>
                  <a:lnTo>
                    <a:pt x="424" y="435"/>
                  </a:lnTo>
                  <a:lnTo>
                    <a:pt x="433" y="395"/>
                  </a:lnTo>
                  <a:lnTo>
                    <a:pt x="411" y="346"/>
                  </a:lnTo>
                  <a:lnTo>
                    <a:pt x="343" y="185"/>
                  </a:lnTo>
                  <a:lnTo>
                    <a:pt x="307" y="101"/>
                  </a:lnTo>
                  <a:lnTo>
                    <a:pt x="273" y="35"/>
                  </a:lnTo>
                  <a:lnTo>
                    <a:pt x="247" y="0"/>
                  </a:lnTo>
                  <a:close/>
                </a:path>
              </a:pathLst>
            </a:custGeom>
            <a:solidFill>
              <a:srgbClr val="FFEFC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ID"/>
            </a:p>
          </p:txBody>
        </p:sp>
        <p:pic>
          <p:nvPicPr>
            <p:cNvPr id="3134" name="Picture 62">
              <a:extLst>
                <a:ext uri="{FF2B5EF4-FFF2-40B4-BE49-F238E27FC236}">
                  <a16:creationId xmlns:a16="http://schemas.microsoft.com/office/drawing/2014/main" id="{2E77BD47-F8D2-46D9-AE65-B463976BAE5F}"/>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513535" y="7481798"/>
              <a:ext cx="293832" cy="283678"/>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104" name="Freeform 61">
              <a:extLst>
                <a:ext uri="{FF2B5EF4-FFF2-40B4-BE49-F238E27FC236}">
                  <a16:creationId xmlns:a16="http://schemas.microsoft.com/office/drawing/2014/main" id="{295B1C59-1F34-4E9F-B497-C992A654EAC6}"/>
                </a:ext>
              </a:extLst>
            </p:cNvPr>
            <p:cNvSpPr>
              <a:spLocks/>
            </p:cNvSpPr>
            <p:nvPr/>
          </p:nvSpPr>
          <p:spPr bwMode="auto">
            <a:xfrm>
              <a:off x="7165126" y="7631570"/>
              <a:ext cx="295735" cy="222119"/>
            </a:xfrm>
            <a:custGeom>
              <a:avLst/>
              <a:gdLst>
                <a:gd name="T0" fmla="+- 0 474 173"/>
                <a:gd name="T1" fmla="*/ T0 w 466"/>
                <a:gd name="T2" fmla="+- 0 690 690"/>
                <a:gd name="T3" fmla="*/ 690 h 350"/>
                <a:gd name="T4" fmla="+- 0 421 173"/>
                <a:gd name="T5" fmla="*/ T4 w 466"/>
                <a:gd name="T6" fmla="+- 0 728 690"/>
                <a:gd name="T7" fmla="*/ 728 h 350"/>
                <a:gd name="T8" fmla="+- 0 335 173"/>
                <a:gd name="T9" fmla="*/ T8 w 466"/>
                <a:gd name="T10" fmla="+- 0 784 690"/>
                <a:gd name="T11" fmla="*/ 784 h 350"/>
                <a:gd name="T12" fmla="+- 0 247 173"/>
                <a:gd name="T13" fmla="*/ T12 w 466"/>
                <a:gd name="T14" fmla="+- 0 831 690"/>
                <a:gd name="T15" fmla="*/ 831 h 350"/>
                <a:gd name="T16" fmla="+- 0 191 173"/>
                <a:gd name="T17" fmla="*/ T16 w 466"/>
                <a:gd name="T18" fmla="+- 0 841 690"/>
                <a:gd name="T19" fmla="*/ 841 h 350"/>
                <a:gd name="T20" fmla="+- 0 173 173"/>
                <a:gd name="T21" fmla="*/ T20 w 466"/>
                <a:gd name="T22" fmla="+- 0 960 690"/>
                <a:gd name="T23" fmla="*/ 960 h 350"/>
                <a:gd name="T24" fmla="+- 0 186 173"/>
                <a:gd name="T25" fmla="*/ T24 w 466"/>
                <a:gd name="T26" fmla="+- 0 1020 690"/>
                <a:gd name="T27" fmla="*/ 1020 h 350"/>
                <a:gd name="T28" fmla="+- 0 248 173"/>
                <a:gd name="T29" fmla="*/ T28 w 466"/>
                <a:gd name="T30" fmla="+- 0 1040 690"/>
                <a:gd name="T31" fmla="*/ 1040 h 350"/>
                <a:gd name="T32" fmla="+- 0 378 173"/>
                <a:gd name="T33" fmla="*/ T32 w 466"/>
                <a:gd name="T34" fmla="+- 0 1036 690"/>
                <a:gd name="T35" fmla="*/ 1036 h 350"/>
                <a:gd name="T36" fmla="+- 0 490 173"/>
                <a:gd name="T37" fmla="*/ T36 w 466"/>
                <a:gd name="T38" fmla="+- 0 992 690"/>
                <a:gd name="T39" fmla="*/ 992 h 350"/>
                <a:gd name="T40" fmla="+- 0 564 173"/>
                <a:gd name="T41" fmla="*/ T40 w 466"/>
                <a:gd name="T42" fmla="+- 0 938 690"/>
                <a:gd name="T43" fmla="*/ 938 h 350"/>
                <a:gd name="T44" fmla="+- 0 607 173"/>
                <a:gd name="T45" fmla="*/ T44 w 466"/>
                <a:gd name="T46" fmla="+- 0 882 690"/>
                <a:gd name="T47" fmla="*/ 882 h 350"/>
                <a:gd name="T48" fmla="+- 0 638 173"/>
                <a:gd name="T49" fmla="*/ T48 w 466"/>
                <a:gd name="T50" fmla="+- 0 804 690"/>
                <a:gd name="T51" fmla="*/ 804 h 350"/>
                <a:gd name="T52" fmla="+- 0 597 173"/>
                <a:gd name="T53" fmla="*/ T52 w 466"/>
                <a:gd name="T54" fmla="+- 0 782 690"/>
                <a:gd name="T55" fmla="*/ 782 h 350"/>
                <a:gd name="T56" fmla="+- 0 546 173"/>
                <a:gd name="T57" fmla="*/ T56 w 466"/>
                <a:gd name="T58" fmla="+- 0 758 690"/>
                <a:gd name="T59" fmla="*/ 758 h 350"/>
                <a:gd name="T60" fmla="+- 0 501 173"/>
                <a:gd name="T61" fmla="*/ T60 w 466"/>
                <a:gd name="T62" fmla="+- 0 728 690"/>
                <a:gd name="T63" fmla="*/ 728 h 350"/>
                <a:gd name="T64" fmla="+- 0 474 173"/>
                <a:gd name="T65" fmla="*/ T64 w 466"/>
                <a:gd name="T66" fmla="+- 0 690 690"/>
                <a:gd name="T67" fmla="*/ 690 h 350"/>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Lst>
              <a:rect l="0" t="0" r="r" b="b"/>
              <a:pathLst>
                <a:path w="466" h="350">
                  <a:moveTo>
                    <a:pt x="301" y="0"/>
                  </a:moveTo>
                  <a:lnTo>
                    <a:pt x="248" y="38"/>
                  </a:lnTo>
                  <a:lnTo>
                    <a:pt x="162" y="94"/>
                  </a:lnTo>
                  <a:lnTo>
                    <a:pt x="74" y="141"/>
                  </a:lnTo>
                  <a:lnTo>
                    <a:pt x="18" y="151"/>
                  </a:lnTo>
                  <a:lnTo>
                    <a:pt x="0" y="270"/>
                  </a:lnTo>
                  <a:lnTo>
                    <a:pt x="13" y="330"/>
                  </a:lnTo>
                  <a:lnTo>
                    <a:pt x="75" y="350"/>
                  </a:lnTo>
                  <a:lnTo>
                    <a:pt x="205" y="346"/>
                  </a:lnTo>
                  <a:lnTo>
                    <a:pt x="317" y="302"/>
                  </a:lnTo>
                  <a:lnTo>
                    <a:pt x="391" y="248"/>
                  </a:lnTo>
                  <a:lnTo>
                    <a:pt x="434" y="192"/>
                  </a:lnTo>
                  <a:lnTo>
                    <a:pt x="465" y="114"/>
                  </a:lnTo>
                  <a:lnTo>
                    <a:pt x="424" y="92"/>
                  </a:lnTo>
                  <a:lnTo>
                    <a:pt x="373" y="68"/>
                  </a:lnTo>
                  <a:lnTo>
                    <a:pt x="328" y="38"/>
                  </a:lnTo>
                  <a:lnTo>
                    <a:pt x="301" y="0"/>
                  </a:lnTo>
                  <a:close/>
                </a:path>
              </a:pathLst>
            </a:custGeom>
            <a:solidFill>
              <a:srgbClr val="00D6D8"/>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ID"/>
            </a:p>
          </p:txBody>
        </p:sp>
        <p:pic>
          <p:nvPicPr>
            <p:cNvPr id="3132" name="Picture 60">
              <a:extLst>
                <a:ext uri="{FF2B5EF4-FFF2-40B4-BE49-F238E27FC236}">
                  <a16:creationId xmlns:a16="http://schemas.microsoft.com/office/drawing/2014/main" id="{5DDAD231-58A5-49EB-9AE3-9D60B417189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7135933" y="7463394"/>
              <a:ext cx="391564" cy="472796"/>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105" name="Freeform 59">
              <a:extLst>
                <a:ext uri="{FF2B5EF4-FFF2-40B4-BE49-F238E27FC236}">
                  <a16:creationId xmlns:a16="http://schemas.microsoft.com/office/drawing/2014/main" id="{2201419B-71B1-4BC0-BB94-6AB16DF14476}"/>
                </a:ext>
              </a:extLst>
            </p:cNvPr>
            <p:cNvSpPr>
              <a:spLocks/>
            </p:cNvSpPr>
            <p:nvPr/>
          </p:nvSpPr>
          <p:spPr bwMode="auto">
            <a:xfrm>
              <a:off x="7473554" y="7375181"/>
              <a:ext cx="285581" cy="140887"/>
            </a:xfrm>
            <a:custGeom>
              <a:avLst/>
              <a:gdLst>
                <a:gd name="T0" fmla="+- 0 1108 658"/>
                <a:gd name="T1" fmla="*/ T0 w 450"/>
                <a:gd name="T2" fmla="+- 0 286 286"/>
                <a:gd name="T3" fmla="*/ 286 h 222"/>
                <a:gd name="T4" fmla="+- 0 658 658"/>
                <a:gd name="T5" fmla="*/ T4 w 450"/>
                <a:gd name="T6" fmla="+- 0 453 286"/>
                <a:gd name="T7" fmla="*/ 453 h 222"/>
                <a:gd name="T8" fmla="+- 0 695 658"/>
                <a:gd name="T9" fmla="*/ T8 w 450"/>
                <a:gd name="T10" fmla="+- 0 507 286"/>
                <a:gd name="T11" fmla="*/ 507 h 222"/>
                <a:gd name="T12" fmla="+- 0 1027 658"/>
                <a:gd name="T13" fmla="*/ T12 w 450"/>
                <a:gd name="T14" fmla="+- 0 397 286"/>
                <a:gd name="T15" fmla="*/ 397 h 222"/>
                <a:gd name="T16" fmla="+- 0 1037 658"/>
                <a:gd name="T17" fmla="*/ T16 w 450"/>
                <a:gd name="T18" fmla="+- 0 373 286"/>
                <a:gd name="T19" fmla="*/ 373 h 222"/>
                <a:gd name="T20" fmla="+- 0 1048 658"/>
                <a:gd name="T21" fmla="*/ T20 w 450"/>
                <a:gd name="T22" fmla="+- 0 353 286"/>
                <a:gd name="T23" fmla="*/ 353 h 222"/>
                <a:gd name="T24" fmla="+- 0 1070 658"/>
                <a:gd name="T25" fmla="*/ T24 w 450"/>
                <a:gd name="T26" fmla="+- 0 328 286"/>
                <a:gd name="T27" fmla="*/ 328 h 222"/>
                <a:gd name="T28" fmla="+- 0 1108 658"/>
                <a:gd name="T29" fmla="*/ T28 w 450"/>
                <a:gd name="T30" fmla="+- 0 286 286"/>
                <a:gd name="T31" fmla="*/ 286 h 222"/>
              </a:gdLst>
              <a:ahLst/>
              <a:cxnLst>
                <a:cxn ang="0">
                  <a:pos x="T1" y="T3"/>
                </a:cxn>
                <a:cxn ang="0">
                  <a:pos x="T5" y="T7"/>
                </a:cxn>
                <a:cxn ang="0">
                  <a:pos x="T9" y="T11"/>
                </a:cxn>
                <a:cxn ang="0">
                  <a:pos x="T13" y="T15"/>
                </a:cxn>
                <a:cxn ang="0">
                  <a:pos x="T17" y="T19"/>
                </a:cxn>
                <a:cxn ang="0">
                  <a:pos x="T21" y="T23"/>
                </a:cxn>
                <a:cxn ang="0">
                  <a:pos x="T25" y="T27"/>
                </a:cxn>
                <a:cxn ang="0">
                  <a:pos x="T29" y="T31"/>
                </a:cxn>
              </a:cxnLst>
              <a:rect l="0" t="0" r="r" b="b"/>
              <a:pathLst>
                <a:path w="450" h="222">
                  <a:moveTo>
                    <a:pt x="450" y="0"/>
                  </a:moveTo>
                  <a:lnTo>
                    <a:pt x="0" y="167"/>
                  </a:lnTo>
                  <a:lnTo>
                    <a:pt x="37" y="221"/>
                  </a:lnTo>
                  <a:lnTo>
                    <a:pt x="369" y="111"/>
                  </a:lnTo>
                  <a:lnTo>
                    <a:pt x="379" y="87"/>
                  </a:lnTo>
                  <a:lnTo>
                    <a:pt x="390" y="67"/>
                  </a:lnTo>
                  <a:lnTo>
                    <a:pt x="412" y="42"/>
                  </a:lnTo>
                  <a:lnTo>
                    <a:pt x="450" y="0"/>
                  </a:lnTo>
                  <a:close/>
                </a:path>
              </a:pathLst>
            </a:custGeom>
            <a:solidFill>
              <a:srgbClr val="009E7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ID"/>
            </a:p>
          </p:txBody>
        </p:sp>
        <p:sp>
          <p:nvSpPr>
            <p:cNvPr id="106" name="Freeform 58">
              <a:extLst>
                <a:ext uri="{FF2B5EF4-FFF2-40B4-BE49-F238E27FC236}">
                  <a16:creationId xmlns:a16="http://schemas.microsoft.com/office/drawing/2014/main" id="{61FDEAC0-37C9-46DA-809B-D53E539A7030}"/>
                </a:ext>
              </a:extLst>
            </p:cNvPr>
            <p:cNvSpPr>
              <a:spLocks/>
            </p:cNvSpPr>
            <p:nvPr/>
          </p:nvSpPr>
          <p:spPr bwMode="auto">
            <a:xfrm>
              <a:off x="7473554" y="7344719"/>
              <a:ext cx="288755" cy="137079"/>
            </a:xfrm>
            <a:custGeom>
              <a:avLst/>
              <a:gdLst>
                <a:gd name="T0" fmla="+- 0 1112 658"/>
                <a:gd name="T1" fmla="*/ T0 w 455"/>
                <a:gd name="T2" fmla="+- 0 238 238"/>
                <a:gd name="T3" fmla="*/ 238 h 216"/>
                <a:gd name="T4" fmla="+- 0 712 658"/>
                <a:gd name="T5" fmla="*/ T4 w 455"/>
                <a:gd name="T6" fmla="+- 0 388 238"/>
                <a:gd name="T7" fmla="*/ 388 h 216"/>
                <a:gd name="T8" fmla="+- 0 658 658"/>
                <a:gd name="T9" fmla="*/ T8 w 455"/>
                <a:gd name="T10" fmla="+- 0 453 238"/>
                <a:gd name="T11" fmla="*/ 453 h 216"/>
                <a:gd name="T12" fmla="+- 0 1108 658"/>
                <a:gd name="T13" fmla="*/ T12 w 455"/>
                <a:gd name="T14" fmla="+- 0 286 238"/>
                <a:gd name="T15" fmla="*/ 286 h 216"/>
                <a:gd name="T16" fmla="+- 0 1112 658"/>
                <a:gd name="T17" fmla="*/ T16 w 455"/>
                <a:gd name="T18" fmla="+- 0 238 238"/>
                <a:gd name="T19" fmla="*/ 238 h 216"/>
              </a:gdLst>
              <a:ahLst/>
              <a:cxnLst>
                <a:cxn ang="0">
                  <a:pos x="T1" y="T3"/>
                </a:cxn>
                <a:cxn ang="0">
                  <a:pos x="T5" y="T7"/>
                </a:cxn>
                <a:cxn ang="0">
                  <a:pos x="T9" y="T11"/>
                </a:cxn>
                <a:cxn ang="0">
                  <a:pos x="T13" y="T15"/>
                </a:cxn>
                <a:cxn ang="0">
                  <a:pos x="T17" y="T19"/>
                </a:cxn>
              </a:cxnLst>
              <a:rect l="0" t="0" r="r" b="b"/>
              <a:pathLst>
                <a:path w="455" h="216">
                  <a:moveTo>
                    <a:pt x="454" y="0"/>
                  </a:moveTo>
                  <a:lnTo>
                    <a:pt x="54" y="150"/>
                  </a:lnTo>
                  <a:lnTo>
                    <a:pt x="0" y="215"/>
                  </a:lnTo>
                  <a:lnTo>
                    <a:pt x="450" y="48"/>
                  </a:lnTo>
                  <a:lnTo>
                    <a:pt x="454" y="0"/>
                  </a:lnTo>
                  <a:close/>
                </a:path>
              </a:pathLst>
            </a:custGeom>
            <a:solidFill>
              <a:srgbClr val="00DDCC"/>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ID"/>
            </a:p>
          </p:txBody>
        </p:sp>
      </p:grpSp>
      <p:grpSp>
        <p:nvGrpSpPr>
          <p:cNvPr id="108" name="Group 107">
            <a:extLst>
              <a:ext uri="{FF2B5EF4-FFF2-40B4-BE49-F238E27FC236}">
                <a16:creationId xmlns:a16="http://schemas.microsoft.com/office/drawing/2014/main" id="{014FF4A2-2D64-4DF1-8707-3B7B0BB49229}"/>
              </a:ext>
            </a:extLst>
          </p:cNvPr>
          <p:cNvGrpSpPr/>
          <p:nvPr/>
        </p:nvGrpSpPr>
        <p:grpSpPr>
          <a:xfrm>
            <a:off x="7268357" y="1096198"/>
            <a:ext cx="2010047" cy="1209614"/>
            <a:chOff x="7521751" y="1299839"/>
            <a:chExt cx="2010047" cy="1209614"/>
          </a:xfrm>
        </p:grpSpPr>
        <p:sp>
          <p:nvSpPr>
            <p:cNvPr id="122" name="TextBox 121">
              <a:extLst>
                <a:ext uri="{FF2B5EF4-FFF2-40B4-BE49-F238E27FC236}">
                  <a16:creationId xmlns:a16="http://schemas.microsoft.com/office/drawing/2014/main" id="{A1C5105B-7DCC-4E5D-B0E7-B24169E956FE}"/>
                </a:ext>
              </a:extLst>
            </p:cNvPr>
            <p:cNvSpPr txBox="1"/>
            <p:nvPr/>
          </p:nvSpPr>
          <p:spPr>
            <a:xfrm>
              <a:off x="7535470" y="1299839"/>
              <a:ext cx="1996328" cy="615553"/>
            </a:xfrm>
            <a:prstGeom prst="rect">
              <a:avLst/>
            </a:prstGeom>
            <a:noFill/>
          </p:spPr>
          <p:txBody>
            <a:bodyPr wrap="square" rtlCol="0" anchor="ctr">
              <a:spAutoFit/>
            </a:bodyPr>
            <a:lstStyle/>
            <a:p>
              <a:r>
                <a:rPr lang="en-US" sz="1600" i="1" dirty="0" err="1">
                  <a:solidFill>
                    <a:schemeClr val="accent3">
                      <a:lumMod val="75000"/>
                    </a:schemeClr>
                  </a:solidFill>
                </a:rPr>
                <a:t>Menggunakan</a:t>
              </a:r>
              <a:r>
                <a:rPr lang="en-US" sz="1600" i="1" dirty="0">
                  <a:solidFill>
                    <a:schemeClr val="accent3">
                      <a:lumMod val="75000"/>
                    </a:schemeClr>
                  </a:solidFill>
                </a:rPr>
                <a:t> </a:t>
              </a:r>
              <a:r>
                <a:rPr lang="id-ID" sz="1600" i="1" dirty="0" err="1">
                  <a:solidFill>
                    <a:schemeClr val="accent3">
                      <a:lumMod val="75000"/>
                    </a:schemeClr>
                  </a:solidFill>
                </a:rPr>
                <a:t>Hand</a:t>
              </a:r>
              <a:r>
                <a:rPr lang="en-US" sz="1600" i="1" dirty="0">
                  <a:solidFill>
                    <a:schemeClr val="accent3">
                      <a:lumMod val="75000"/>
                    </a:schemeClr>
                  </a:solidFill>
                </a:rPr>
                <a:t> S</a:t>
              </a:r>
              <a:r>
                <a:rPr lang="id-ID" sz="1600" i="1" dirty="0" err="1">
                  <a:solidFill>
                    <a:schemeClr val="accent3">
                      <a:lumMod val="75000"/>
                    </a:schemeClr>
                  </a:solidFill>
                </a:rPr>
                <a:t>anitizer</a:t>
              </a:r>
              <a:r>
                <a:rPr lang="en-US" altLang="ko-KR" dirty="0">
                  <a:solidFill>
                    <a:schemeClr val="accent2"/>
                  </a:solidFill>
                  <a:cs typeface="Arial" pitchFamily="34" charset="0"/>
                </a:rPr>
                <a:t> </a:t>
              </a:r>
              <a:endParaRPr lang="ko-KR" altLang="en-US" dirty="0">
                <a:solidFill>
                  <a:schemeClr val="accent2"/>
                </a:solidFill>
                <a:cs typeface="Arial" pitchFamily="34" charset="0"/>
              </a:endParaRPr>
            </a:p>
          </p:txBody>
        </p:sp>
        <p:sp>
          <p:nvSpPr>
            <p:cNvPr id="123" name="TextBox 122">
              <a:extLst>
                <a:ext uri="{FF2B5EF4-FFF2-40B4-BE49-F238E27FC236}">
                  <a16:creationId xmlns:a16="http://schemas.microsoft.com/office/drawing/2014/main" id="{91CF42B1-9846-4C8D-9698-11A17F3DB0E1}"/>
                </a:ext>
              </a:extLst>
            </p:cNvPr>
            <p:cNvSpPr txBox="1"/>
            <p:nvPr/>
          </p:nvSpPr>
          <p:spPr>
            <a:xfrm>
              <a:off x="7521751" y="1863122"/>
              <a:ext cx="1996328" cy="646331"/>
            </a:xfrm>
            <a:prstGeom prst="rect">
              <a:avLst/>
            </a:prstGeom>
            <a:noFill/>
          </p:spPr>
          <p:txBody>
            <a:bodyPr wrap="square" rtlCol="0">
              <a:spAutoFit/>
            </a:bodyPr>
            <a:lstStyle/>
            <a:p>
              <a:r>
                <a:rPr lang="id-ID" sz="1200" dirty="0"/>
                <a:t>Membersihkan tangan dengan cairan </a:t>
              </a:r>
              <a:r>
                <a:rPr lang="id-ID" sz="1200" i="1" dirty="0"/>
                <a:t>hand sanitizer </a:t>
              </a:r>
              <a:r>
                <a:rPr lang="id-ID" sz="1200"/>
                <a:t>berbasis alkohol</a:t>
              </a:r>
              <a:r>
                <a:rPr lang="en-US" altLang="ko-KR" sz="1200">
                  <a:cs typeface="Arial" pitchFamily="34" charset="0"/>
                </a:rPr>
                <a:t>.</a:t>
              </a:r>
              <a:endParaRPr lang="en-US" altLang="ko-KR" sz="1200" dirty="0">
                <a:cs typeface="Arial" pitchFamily="34" charset="0"/>
              </a:endParaRPr>
            </a:p>
          </p:txBody>
        </p:sp>
      </p:grpSp>
      <p:grpSp>
        <p:nvGrpSpPr>
          <p:cNvPr id="126" name="Group 125">
            <a:extLst>
              <a:ext uri="{FF2B5EF4-FFF2-40B4-BE49-F238E27FC236}">
                <a16:creationId xmlns:a16="http://schemas.microsoft.com/office/drawing/2014/main" id="{2DBEACFF-ECDA-4102-AA7C-CEE9575CB6EC}"/>
              </a:ext>
            </a:extLst>
          </p:cNvPr>
          <p:cNvGrpSpPr/>
          <p:nvPr/>
        </p:nvGrpSpPr>
        <p:grpSpPr>
          <a:xfrm>
            <a:off x="4389831" y="2733760"/>
            <a:ext cx="1754250" cy="1099261"/>
            <a:chOff x="4410289" y="1112090"/>
            <a:chExt cx="1754250" cy="1099261"/>
          </a:xfrm>
        </p:grpSpPr>
        <p:sp>
          <p:nvSpPr>
            <p:cNvPr id="127" name="TextBox 126">
              <a:extLst>
                <a:ext uri="{FF2B5EF4-FFF2-40B4-BE49-F238E27FC236}">
                  <a16:creationId xmlns:a16="http://schemas.microsoft.com/office/drawing/2014/main" id="{B314CE79-8A32-439D-AAA3-0C369522D311}"/>
                </a:ext>
              </a:extLst>
            </p:cNvPr>
            <p:cNvSpPr txBox="1"/>
            <p:nvPr/>
          </p:nvSpPr>
          <p:spPr>
            <a:xfrm>
              <a:off x="4433354" y="1112090"/>
              <a:ext cx="1731185" cy="646331"/>
            </a:xfrm>
            <a:prstGeom prst="rect">
              <a:avLst/>
            </a:prstGeom>
            <a:noFill/>
          </p:spPr>
          <p:txBody>
            <a:bodyPr wrap="square" rtlCol="0" anchor="ctr">
              <a:spAutoFit/>
            </a:bodyPr>
            <a:lstStyle/>
            <a:p>
              <a:r>
                <a:rPr lang="en-US" altLang="ko-KR" dirty="0" err="1">
                  <a:solidFill>
                    <a:srgbClr val="FF0000"/>
                  </a:solidFill>
                  <a:cs typeface="Arial" pitchFamily="34" charset="0"/>
                </a:rPr>
                <a:t>Dilarang</a:t>
              </a:r>
              <a:r>
                <a:rPr lang="en-US" altLang="ko-KR" dirty="0">
                  <a:solidFill>
                    <a:srgbClr val="FF0000"/>
                  </a:solidFill>
                  <a:cs typeface="Arial" pitchFamily="34" charset="0"/>
                </a:rPr>
                <a:t> </a:t>
              </a:r>
              <a:r>
                <a:rPr lang="en-US" altLang="ko-KR" dirty="0" err="1">
                  <a:solidFill>
                    <a:srgbClr val="FF0000"/>
                  </a:solidFill>
                  <a:cs typeface="Arial" pitchFamily="34" charset="0"/>
                </a:rPr>
                <a:t>Berkerumun</a:t>
              </a:r>
              <a:r>
                <a:rPr lang="en-US" altLang="ko-KR" dirty="0">
                  <a:solidFill>
                    <a:srgbClr val="FF0000"/>
                  </a:solidFill>
                  <a:cs typeface="Arial" pitchFamily="34" charset="0"/>
                </a:rPr>
                <a:t>, </a:t>
              </a:r>
              <a:endParaRPr lang="ko-KR" altLang="en-US" dirty="0">
                <a:solidFill>
                  <a:srgbClr val="FF0000"/>
                </a:solidFill>
                <a:cs typeface="Arial" pitchFamily="34" charset="0"/>
              </a:endParaRPr>
            </a:p>
          </p:txBody>
        </p:sp>
        <p:sp>
          <p:nvSpPr>
            <p:cNvPr id="128" name="TextBox 127">
              <a:extLst>
                <a:ext uri="{FF2B5EF4-FFF2-40B4-BE49-F238E27FC236}">
                  <a16:creationId xmlns:a16="http://schemas.microsoft.com/office/drawing/2014/main" id="{9098FED6-DD9E-4DBE-8B21-D269D931B3CE}"/>
                </a:ext>
              </a:extLst>
            </p:cNvPr>
            <p:cNvSpPr txBox="1"/>
            <p:nvPr/>
          </p:nvSpPr>
          <p:spPr>
            <a:xfrm>
              <a:off x="4410289" y="1749686"/>
              <a:ext cx="1731185" cy="461665"/>
            </a:xfrm>
            <a:prstGeom prst="rect">
              <a:avLst/>
            </a:prstGeom>
            <a:noFill/>
          </p:spPr>
          <p:txBody>
            <a:bodyPr wrap="square" rtlCol="0">
              <a:spAutoFit/>
            </a:bodyPr>
            <a:lstStyle/>
            <a:p>
              <a:r>
                <a:rPr lang="id-ID" sz="1200" dirty="0"/>
                <a:t>Hindari berada dalam kerumunan</a:t>
              </a:r>
              <a:endParaRPr lang="en-ID" sz="1200" dirty="0"/>
            </a:p>
          </p:txBody>
        </p:sp>
      </p:grpSp>
      <p:sp>
        <p:nvSpPr>
          <p:cNvPr id="111" name="Rectangle 73">
            <a:extLst>
              <a:ext uri="{FF2B5EF4-FFF2-40B4-BE49-F238E27FC236}">
                <a16:creationId xmlns:a16="http://schemas.microsoft.com/office/drawing/2014/main" id="{B2C07A5A-0C7B-4715-BFD1-8D4DF6BBB2AE}"/>
              </a:ext>
            </a:extLst>
          </p:cNvPr>
          <p:cNvSpPr>
            <a:spLocks noChangeArrowheads="1"/>
          </p:cNvSpPr>
          <p:nvPr/>
        </p:nvSpPr>
        <p:spPr bwMode="auto">
          <a:xfrm>
            <a:off x="11150378" y="6001418"/>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142" name="Group 141">
            <a:extLst>
              <a:ext uri="{FF2B5EF4-FFF2-40B4-BE49-F238E27FC236}">
                <a16:creationId xmlns:a16="http://schemas.microsoft.com/office/drawing/2014/main" id="{648E1A43-C8B0-4C90-95B0-03493257BB35}"/>
              </a:ext>
            </a:extLst>
          </p:cNvPr>
          <p:cNvGrpSpPr/>
          <p:nvPr/>
        </p:nvGrpSpPr>
        <p:grpSpPr>
          <a:xfrm>
            <a:off x="7303206" y="2469147"/>
            <a:ext cx="2280199" cy="1846287"/>
            <a:chOff x="8632341" y="1710539"/>
            <a:chExt cx="3426642" cy="2815089"/>
          </a:xfrm>
        </p:grpSpPr>
        <p:sp>
          <p:nvSpPr>
            <p:cNvPr id="143" name="TextBox 142">
              <a:extLst>
                <a:ext uri="{FF2B5EF4-FFF2-40B4-BE49-F238E27FC236}">
                  <a16:creationId xmlns:a16="http://schemas.microsoft.com/office/drawing/2014/main" id="{90A789A5-4437-44AB-9385-1858DF2E73AE}"/>
                </a:ext>
              </a:extLst>
            </p:cNvPr>
            <p:cNvSpPr txBox="1"/>
            <p:nvPr/>
          </p:nvSpPr>
          <p:spPr>
            <a:xfrm>
              <a:off x="8651900" y="1710539"/>
              <a:ext cx="3244826" cy="1267046"/>
            </a:xfrm>
            <a:prstGeom prst="rect">
              <a:avLst/>
            </a:prstGeom>
            <a:noFill/>
          </p:spPr>
          <p:txBody>
            <a:bodyPr wrap="square" rtlCol="0" anchor="ctr">
              <a:spAutoFit/>
            </a:bodyPr>
            <a:lstStyle/>
            <a:p>
              <a:r>
                <a:rPr lang="en-US" altLang="ko-KR" sz="1600" dirty="0" err="1">
                  <a:solidFill>
                    <a:schemeClr val="accent5">
                      <a:lumMod val="50000"/>
                    </a:schemeClr>
                  </a:solidFill>
                  <a:cs typeface="Arial" pitchFamily="34" charset="0"/>
                </a:rPr>
                <a:t>Hindari</a:t>
              </a:r>
              <a:r>
                <a:rPr lang="en-US" altLang="ko-KR" sz="1600" dirty="0">
                  <a:solidFill>
                    <a:schemeClr val="accent5">
                      <a:lumMod val="50000"/>
                    </a:schemeClr>
                  </a:solidFill>
                  <a:cs typeface="Arial" pitchFamily="34" charset="0"/>
                </a:rPr>
                <a:t> </a:t>
              </a:r>
              <a:r>
                <a:rPr lang="en-US" altLang="ko-KR" sz="1600" dirty="0" err="1">
                  <a:solidFill>
                    <a:schemeClr val="accent5">
                      <a:lumMod val="50000"/>
                    </a:schemeClr>
                  </a:solidFill>
                  <a:cs typeface="Arial" pitchFamily="34" charset="0"/>
                </a:rPr>
                <a:t>Memegang</a:t>
              </a:r>
              <a:r>
                <a:rPr lang="en-US" altLang="ko-KR" sz="1600" dirty="0">
                  <a:solidFill>
                    <a:schemeClr val="accent5">
                      <a:lumMod val="50000"/>
                    </a:schemeClr>
                  </a:solidFill>
                  <a:cs typeface="Arial" pitchFamily="34" charset="0"/>
                </a:rPr>
                <a:t> Benda </a:t>
              </a:r>
              <a:r>
                <a:rPr lang="en-US" altLang="ko-KR" sz="1600" dirty="0" err="1">
                  <a:solidFill>
                    <a:schemeClr val="accent5">
                      <a:lumMod val="50000"/>
                    </a:schemeClr>
                  </a:solidFill>
                  <a:cs typeface="Arial" pitchFamily="34" charset="0"/>
                </a:rPr>
                <a:t>Logam</a:t>
              </a:r>
              <a:r>
                <a:rPr lang="en-US" altLang="ko-KR" sz="1600" dirty="0">
                  <a:solidFill>
                    <a:schemeClr val="accent5">
                      <a:lumMod val="50000"/>
                    </a:schemeClr>
                  </a:solidFill>
                  <a:cs typeface="Arial" pitchFamily="34" charset="0"/>
                </a:rPr>
                <a:t> Di </a:t>
              </a:r>
              <a:r>
                <a:rPr lang="en-US" altLang="ko-KR" sz="1600" dirty="0" err="1">
                  <a:solidFill>
                    <a:schemeClr val="accent5">
                      <a:lumMod val="50000"/>
                    </a:schemeClr>
                  </a:solidFill>
                  <a:cs typeface="Arial" pitchFamily="34" charset="0"/>
                </a:rPr>
                <a:t>Tempat</a:t>
              </a:r>
              <a:r>
                <a:rPr lang="en-US" altLang="ko-KR" sz="1600" dirty="0">
                  <a:solidFill>
                    <a:schemeClr val="accent5">
                      <a:lumMod val="50000"/>
                    </a:schemeClr>
                  </a:solidFill>
                  <a:cs typeface="Arial" pitchFamily="34" charset="0"/>
                </a:rPr>
                <a:t> </a:t>
              </a:r>
              <a:r>
                <a:rPr lang="en-US" altLang="ko-KR" sz="1600" dirty="0" err="1">
                  <a:solidFill>
                    <a:schemeClr val="accent5">
                      <a:lumMod val="50000"/>
                    </a:schemeClr>
                  </a:solidFill>
                  <a:cs typeface="Arial" pitchFamily="34" charset="0"/>
                </a:rPr>
                <a:t>Umum</a:t>
              </a:r>
              <a:r>
                <a:rPr lang="en-US" altLang="ko-KR" sz="1600" dirty="0">
                  <a:solidFill>
                    <a:schemeClr val="accent5">
                      <a:lumMod val="50000"/>
                    </a:schemeClr>
                  </a:solidFill>
                  <a:cs typeface="Arial" pitchFamily="34" charset="0"/>
                </a:rPr>
                <a:t>, </a:t>
              </a:r>
              <a:endParaRPr lang="ko-KR" altLang="en-US" sz="1600" dirty="0">
                <a:solidFill>
                  <a:schemeClr val="accent5">
                    <a:lumMod val="50000"/>
                  </a:schemeClr>
                </a:solidFill>
                <a:cs typeface="Arial" pitchFamily="34" charset="0"/>
              </a:endParaRPr>
            </a:p>
          </p:txBody>
        </p:sp>
        <p:sp>
          <p:nvSpPr>
            <p:cNvPr id="144" name="TextBox 143">
              <a:extLst>
                <a:ext uri="{FF2B5EF4-FFF2-40B4-BE49-F238E27FC236}">
                  <a16:creationId xmlns:a16="http://schemas.microsoft.com/office/drawing/2014/main" id="{FCB27E59-4AEE-4DD1-A8D7-491F02FDA11E}"/>
                </a:ext>
              </a:extLst>
            </p:cNvPr>
            <p:cNvSpPr txBox="1"/>
            <p:nvPr/>
          </p:nvSpPr>
          <p:spPr>
            <a:xfrm>
              <a:off x="8632341" y="3023944"/>
              <a:ext cx="3426642" cy="1501684"/>
            </a:xfrm>
            <a:prstGeom prst="rect">
              <a:avLst/>
            </a:prstGeom>
            <a:noFill/>
          </p:spPr>
          <p:txBody>
            <a:bodyPr wrap="square" rtlCol="0">
              <a:spAutoFit/>
            </a:bodyPr>
            <a:lstStyle/>
            <a:p>
              <a:r>
                <a:rPr lang="id-ID" sz="1200" dirty="0"/>
                <a:t>Hindari memegang berbagi</a:t>
              </a:r>
              <a:r>
                <a:rPr lang="en-US" sz="1200" dirty="0"/>
                <a:t> </a:t>
              </a:r>
              <a:r>
                <a:rPr lang="en-US" sz="1200" dirty="0" err="1"/>
                <a:t>barang</a:t>
              </a:r>
              <a:r>
                <a:rPr lang="en-US" sz="1200" dirty="0"/>
                <a:t> </a:t>
              </a:r>
              <a:r>
                <a:rPr lang="en-US" sz="1200" dirty="0" err="1"/>
                <a:t>atau</a:t>
              </a:r>
              <a:r>
                <a:rPr lang="id-ID" sz="1200" dirty="0"/>
                <a:t> makanan </a:t>
              </a:r>
              <a:r>
                <a:rPr lang="en-US" sz="1200" dirty="0"/>
                <a:t>dan</a:t>
              </a:r>
              <a:r>
                <a:rPr lang="id-ID" sz="1200" dirty="0"/>
                <a:t> minuman dari wadah</a:t>
              </a:r>
              <a:endParaRPr lang="en-ID" sz="1200" dirty="0"/>
            </a:p>
            <a:p>
              <a:r>
                <a:rPr lang="id-ID" sz="1200" dirty="0"/>
                <a:t>yang sama</a:t>
              </a:r>
              <a:endParaRPr lang="en-ID" sz="1200" dirty="0"/>
            </a:p>
            <a:p>
              <a:endParaRPr lang="en-ID" sz="1000" dirty="0"/>
            </a:p>
          </p:txBody>
        </p:sp>
      </p:grpSp>
      <p:grpSp>
        <p:nvGrpSpPr>
          <p:cNvPr id="145" name="Group 144">
            <a:extLst>
              <a:ext uri="{FF2B5EF4-FFF2-40B4-BE49-F238E27FC236}">
                <a16:creationId xmlns:a16="http://schemas.microsoft.com/office/drawing/2014/main" id="{5BE2490E-17B4-49CC-BA7E-17D2B2576738}"/>
              </a:ext>
            </a:extLst>
          </p:cNvPr>
          <p:cNvGrpSpPr/>
          <p:nvPr/>
        </p:nvGrpSpPr>
        <p:grpSpPr>
          <a:xfrm>
            <a:off x="10355932" y="1261360"/>
            <a:ext cx="1996328" cy="1210152"/>
            <a:chOff x="8651900" y="2051673"/>
            <a:chExt cx="3244826" cy="1210152"/>
          </a:xfrm>
        </p:grpSpPr>
        <p:sp>
          <p:nvSpPr>
            <p:cNvPr id="146" name="TextBox 145">
              <a:extLst>
                <a:ext uri="{FF2B5EF4-FFF2-40B4-BE49-F238E27FC236}">
                  <a16:creationId xmlns:a16="http://schemas.microsoft.com/office/drawing/2014/main" id="{36337706-F22C-445B-99BF-4AA277FA05AE}"/>
                </a:ext>
              </a:extLst>
            </p:cNvPr>
            <p:cNvSpPr txBox="1"/>
            <p:nvPr/>
          </p:nvSpPr>
          <p:spPr>
            <a:xfrm>
              <a:off x="8651900" y="2051673"/>
              <a:ext cx="3244826" cy="584775"/>
            </a:xfrm>
            <a:prstGeom prst="rect">
              <a:avLst/>
            </a:prstGeom>
            <a:noFill/>
          </p:spPr>
          <p:txBody>
            <a:bodyPr wrap="square" rtlCol="0" anchor="ctr">
              <a:spAutoFit/>
            </a:bodyPr>
            <a:lstStyle/>
            <a:p>
              <a:r>
                <a:rPr lang="en-US" altLang="ko-KR" sz="1600" dirty="0" err="1">
                  <a:solidFill>
                    <a:srgbClr val="7030A0"/>
                  </a:solidFill>
                  <a:cs typeface="Arial" pitchFamily="34" charset="0"/>
                </a:rPr>
                <a:t>Menyemprotkan</a:t>
              </a:r>
              <a:r>
                <a:rPr lang="en-US" altLang="ko-KR" sz="1600" dirty="0">
                  <a:solidFill>
                    <a:srgbClr val="7030A0"/>
                  </a:solidFill>
                  <a:cs typeface="Arial" pitchFamily="34" charset="0"/>
                </a:rPr>
                <a:t> </a:t>
              </a:r>
              <a:r>
                <a:rPr lang="en-US" altLang="ko-KR" sz="1600" dirty="0" err="1">
                  <a:solidFill>
                    <a:srgbClr val="7030A0"/>
                  </a:solidFill>
                  <a:cs typeface="Arial" pitchFamily="34" charset="0"/>
                </a:rPr>
                <a:t>Disinfektan</a:t>
              </a:r>
              <a:r>
                <a:rPr lang="en-US" altLang="ko-KR" sz="1600" dirty="0">
                  <a:solidFill>
                    <a:srgbClr val="7030A0"/>
                  </a:solidFill>
                  <a:cs typeface="Arial" pitchFamily="34" charset="0"/>
                </a:rPr>
                <a:t>, </a:t>
              </a:r>
              <a:endParaRPr lang="ko-KR" altLang="en-US" sz="1600" dirty="0">
                <a:solidFill>
                  <a:srgbClr val="7030A0"/>
                </a:solidFill>
                <a:cs typeface="Arial" pitchFamily="34" charset="0"/>
              </a:endParaRPr>
            </a:p>
          </p:txBody>
        </p:sp>
        <p:sp>
          <p:nvSpPr>
            <p:cNvPr id="147" name="TextBox 146">
              <a:extLst>
                <a:ext uri="{FF2B5EF4-FFF2-40B4-BE49-F238E27FC236}">
                  <a16:creationId xmlns:a16="http://schemas.microsoft.com/office/drawing/2014/main" id="{42EB03A1-34CC-47CD-B3AC-1892796DB6BD}"/>
                </a:ext>
              </a:extLst>
            </p:cNvPr>
            <p:cNvSpPr txBox="1"/>
            <p:nvPr/>
          </p:nvSpPr>
          <p:spPr>
            <a:xfrm>
              <a:off x="8651900" y="2615494"/>
              <a:ext cx="3172746" cy="646331"/>
            </a:xfrm>
            <a:prstGeom prst="rect">
              <a:avLst/>
            </a:prstGeom>
            <a:noFill/>
          </p:spPr>
          <p:txBody>
            <a:bodyPr wrap="square" rtlCol="0">
              <a:spAutoFit/>
            </a:bodyPr>
            <a:lstStyle/>
            <a:p>
              <a:r>
                <a:rPr lang="en-US" sz="1200" dirty="0" err="1"/>
                <a:t>Menyemprotkan</a:t>
              </a:r>
              <a:r>
                <a:rPr lang="en-US" sz="1200" dirty="0"/>
                <a:t> </a:t>
              </a:r>
              <a:r>
                <a:rPr lang="id-ID" sz="1200" dirty="0"/>
                <a:t>Disinfeksi </a:t>
              </a:r>
              <a:r>
                <a:rPr lang="en-US" sz="1200" dirty="0"/>
                <a:t>pada </a:t>
              </a:r>
              <a:r>
                <a:rPr lang="en-US" sz="1200" dirty="0" err="1"/>
                <a:t>peralatan</a:t>
              </a:r>
              <a:r>
                <a:rPr lang="en-US" sz="1200" dirty="0"/>
                <a:t> </a:t>
              </a:r>
              <a:r>
                <a:rPr lang="en-US" sz="1200" dirty="0" err="1"/>
                <a:t>kerja</a:t>
              </a:r>
              <a:r>
                <a:rPr lang="id-ID" sz="1200" dirty="0"/>
                <a:t> </a:t>
              </a:r>
              <a:endParaRPr lang="en-ID" sz="1200" dirty="0"/>
            </a:p>
          </p:txBody>
        </p:sp>
      </p:grpSp>
      <p:grpSp>
        <p:nvGrpSpPr>
          <p:cNvPr id="116" name="Group 115">
            <a:extLst>
              <a:ext uri="{FF2B5EF4-FFF2-40B4-BE49-F238E27FC236}">
                <a16:creationId xmlns:a16="http://schemas.microsoft.com/office/drawing/2014/main" id="{7DA3EE2D-EB77-4B8E-855C-E69050B939EC}"/>
              </a:ext>
            </a:extLst>
          </p:cNvPr>
          <p:cNvGrpSpPr/>
          <p:nvPr/>
        </p:nvGrpSpPr>
        <p:grpSpPr>
          <a:xfrm>
            <a:off x="206861" y="4184800"/>
            <a:ext cx="891601" cy="948841"/>
            <a:chOff x="9514936" y="2935178"/>
            <a:chExt cx="891601" cy="948841"/>
          </a:xfrm>
          <a:effectLst/>
        </p:grpSpPr>
        <p:grpSp>
          <p:nvGrpSpPr>
            <p:cNvPr id="112" name="Group 70">
              <a:extLst>
                <a:ext uri="{FF2B5EF4-FFF2-40B4-BE49-F238E27FC236}">
                  <a16:creationId xmlns:a16="http://schemas.microsoft.com/office/drawing/2014/main" id="{F8EBCA8B-69BA-4832-9E1C-24EF39355AEF}"/>
                </a:ext>
              </a:extLst>
            </p:cNvPr>
            <p:cNvGrpSpPr>
              <a:grpSpLocks/>
            </p:cNvGrpSpPr>
            <p:nvPr/>
          </p:nvGrpSpPr>
          <p:grpSpPr bwMode="auto">
            <a:xfrm>
              <a:off x="9514936" y="3039382"/>
              <a:ext cx="859758" cy="844637"/>
              <a:chOff x="0" y="0"/>
              <a:chExt cx="2039" cy="2029"/>
            </a:xfrm>
            <a:solidFill>
              <a:schemeClr val="bg1"/>
            </a:solidFill>
            <a:effectLst/>
          </p:grpSpPr>
          <p:pic>
            <p:nvPicPr>
              <p:cNvPr id="3144" name="Picture 72">
                <a:extLst>
                  <a:ext uri="{FF2B5EF4-FFF2-40B4-BE49-F238E27FC236}">
                    <a16:creationId xmlns:a16="http://schemas.microsoft.com/office/drawing/2014/main" id="{CB38C8FA-4610-41F7-A21A-B20E670058F7}"/>
                  </a:ext>
                </a:extLst>
              </p:cNvPr>
              <p:cNvPicPr>
                <a:picLocks noChangeAspect="1" noChangeArrowheads="1"/>
              </p:cNvPicPr>
              <p:nvPr/>
            </p:nvPicPr>
            <p:blipFill>
              <a:blip r:embed="rId16" cstate="print">
                <a:clrChange>
                  <a:clrFrom>
                    <a:srgbClr val="004E6C"/>
                  </a:clrFrom>
                  <a:clrTo>
                    <a:srgbClr val="004E6C">
                      <a:alpha val="0"/>
                    </a:srgbClr>
                  </a:clrTo>
                </a:clrChange>
                <a:extLst>
                  <a:ext uri="{28A0092B-C50C-407E-A947-70E740481C1C}">
                    <a14:useLocalDpi xmlns:a14="http://schemas.microsoft.com/office/drawing/2010/main" val="0"/>
                  </a:ext>
                </a:extLst>
              </a:blip>
              <a:srcRect/>
              <a:stretch>
                <a:fillRect/>
              </a:stretch>
            </p:blipFill>
            <p:spPr bwMode="auto">
              <a:xfrm>
                <a:off x="0" y="0"/>
                <a:ext cx="2039" cy="2029"/>
              </a:xfrm>
              <a:prstGeom prst="ellipse">
                <a:avLst/>
              </a:prstGeom>
              <a:grpFill/>
              <a:ln w="38100" cap="rnd">
                <a:solidFill>
                  <a:srgbClr val="33CCCC"/>
                </a:solidFill>
              </a:ln>
              <a:effectLst>
                <a:outerShdw blurRad="381000" dist="292100" dir="5400000" sx="-80000" sy="-18000" rotWithShape="0">
                  <a:srgbClr val="000000">
                    <a:alpha val="22000"/>
                  </a:srgbClr>
                </a:outerShdw>
              </a:effectLst>
            </p:spPr>
          </p:pic>
          <p:sp>
            <p:nvSpPr>
              <p:cNvPr id="113" name="Text Box 71">
                <a:extLst>
                  <a:ext uri="{FF2B5EF4-FFF2-40B4-BE49-F238E27FC236}">
                    <a16:creationId xmlns:a16="http://schemas.microsoft.com/office/drawing/2014/main" id="{49F4BD5C-A006-4100-902E-EFE163E95794}"/>
                  </a:ext>
                </a:extLst>
              </p:cNvPr>
              <p:cNvSpPr txBox="1">
                <a:spLocks noChangeArrowheads="1"/>
              </p:cNvSpPr>
              <p:nvPr/>
            </p:nvSpPr>
            <p:spPr bwMode="auto">
              <a:xfrm>
                <a:off x="918" y="1396"/>
                <a:ext cx="606" cy="418"/>
              </a:xfrm>
              <a:prstGeom prst="rect">
                <a:avLst/>
              </a:prstGeom>
              <a:grpFill/>
              <a:ln w="38100">
                <a:solidFill>
                  <a:srgbClr val="33CCCC"/>
                </a:solidFill>
                <a:miter lim="800000"/>
                <a:headEnd/>
                <a:tailEnd/>
              </a:ln>
            </p:spPr>
            <p:txBody>
              <a:bodyPr vert="horz" wrap="square" lIns="0" tIns="0" rIns="0" bIns="0" numCol="1" anchor="t"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900" b="1" i="0" u="none" strike="noStrike" cap="none" normalizeH="0" baseline="0" dirty="0">
                    <a:ln>
                      <a:noFill/>
                    </a:ln>
                    <a:solidFill>
                      <a:srgbClr val="F9AF3F"/>
                    </a:solidFill>
                    <a:effectLst/>
                    <a:latin typeface="Verdana" panose="020B0604030504040204" pitchFamily="34" charset="0"/>
                    <a:ea typeface="Arial" panose="020B0604020202020204" pitchFamily="34" charset="0"/>
                  </a:rPr>
                  <a:t>2m</a:t>
                </a:r>
                <a:endParaRPr kumimoji="0" lang="en-US" altLang="en-US" sz="1800" b="1" i="0" u="none" strike="noStrike" cap="none" normalizeH="0" baseline="0" dirty="0">
                  <a:ln>
                    <a:noFill/>
                  </a:ln>
                  <a:solidFill>
                    <a:schemeClr val="tx1"/>
                  </a:solidFill>
                  <a:effectLst/>
                  <a:latin typeface="Arial" panose="020B0604020202020204" pitchFamily="34" charset="0"/>
                </a:endParaRPr>
              </a:p>
            </p:txBody>
          </p:sp>
        </p:grpSp>
        <p:grpSp>
          <p:nvGrpSpPr>
            <p:cNvPr id="114" name="Group 113">
              <a:extLst>
                <a:ext uri="{FF2B5EF4-FFF2-40B4-BE49-F238E27FC236}">
                  <a16:creationId xmlns:a16="http://schemas.microsoft.com/office/drawing/2014/main" id="{7F6D1050-A179-4B0F-800A-8CD7151A43FB}"/>
                </a:ext>
              </a:extLst>
            </p:cNvPr>
            <p:cNvGrpSpPr/>
            <p:nvPr/>
          </p:nvGrpSpPr>
          <p:grpSpPr>
            <a:xfrm>
              <a:off x="10130622" y="2935178"/>
              <a:ext cx="275915" cy="270701"/>
              <a:chOff x="10095430" y="4769983"/>
              <a:chExt cx="220424" cy="220345"/>
            </a:xfrm>
          </p:grpSpPr>
          <p:pic>
            <p:nvPicPr>
              <p:cNvPr id="148" name="Picture 49">
                <a:extLst>
                  <a:ext uri="{FF2B5EF4-FFF2-40B4-BE49-F238E27FC236}">
                    <a16:creationId xmlns:a16="http://schemas.microsoft.com/office/drawing/2014/main" id="{92037DE3-2171-48EC-9CB0-160F818DC51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95430" y="4769983"/>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149" name="Text Box 48">
                <a:extLst>
                  <a:ext uri="{FF2B5EF4-FFF2-40B4-BE49-F238E27FC236}">
                    <a16:creationId xmlns:a16="http://schemas.microsoft.com/office/drawing/2014/main" id="{8E2CAC0D-B75B-4394-B20A-55C397BB7028}"/>
                  </a:ext>
                </a:extLst>
              </p:cNvPr>
              <p:cNvSpPr txBox="1">
                <a:spLocks noChangeArrowheads="1"/>
              </p:cNvSpPr>
              <p:nvPr/>
            </p:nvSpPr>
            <p:spPr bwMode="auto">
              <a:xfrm>
                <a:off x="10140073" y="4806077"/>
                <a:ext cx="134771" cy="9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FFFFFF"/>
                    </a:solidFill>
                    <a:effectLst/>
                    <a:latin typeface="Arial" panose="020B0604020202020204" pitchFamily="34" charset="0"/>
                  </a:rPr>
                  <a:t>9</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grpSp>
        <p:nvGrpSpPr>
          <p:cNvPr id="3137" name="Group 3136">
            <a:extLst>
              <a:ext uri="{FF2B5EF4-FFF2-40B4-BE49-F238E27FC236}">
                <a16:creationId xmlns:a16="http://schemas.microsoft.com/office/drawing/2014/main" id="{5E96FC75-86F7-47D5-9778-71E58367E5E4}"/>
              </a:ext>
            </a:extLst>
          </p:cNvPr>
          <p:cNvGrpSpPr/>
          <p:nvPr/>
        </p:nvGrpSpPr>
        <p:grpSpPr>
          <a:xfrm>
            <a:off x="5280553" y="5583670"/>
            <a:ext cx="861864" cy="895897"/>
            <a:chOff x="10295321" y="4654224"/>
            <a:chExt cx="861864" cy="895897"/>
          </a:xfrm>
        </p:grpSpPr>
        <p:pic>
          <p:nvPicPr>
            <p:cNvPr id="132" name="image97.png">
              <a:extLst>
                <a:ext uri="{FF2B5EF4-FFF2-40B4-BE49-F238E27FC236}">
                  <a16:creationId xmlns:a16="http://schemas.microsoft.com/office/drawing/2014/main" id="{5FBCDFDA-45DA-43B3-9632-8E6B9E0B71D7}"/>
                </a:ext>
              </a:extLst>
            </p:cNvPr>
            <p:cNvPicPr/>
            <p:nvPr/>
          </p:nvPicPr>
          <p:blipFill>
            <a:blip r:embed="rId17" cstate="print">
              <a:clrChange>
                <a:clrFrom>
                  <a:srgbClr val="4D2C42"/>
                </a:clrFrom>
                <a:clrTo>
                  <a:srgbClr val="4D2C42">
                    <a:alpha val="0"/>
                  </a:srgbClr>
                </a:clrTo>
              </a:clrChange>
            </a:blip>
            <a:stretch>
              <a:fillRect/>
            </a:stretch>
          </p:blipFill>
          <p:spPr>
            <a:xfrm>
              <a:off x="10295321" y="4724085"/>
              <a:ext cx="861864" cy="826036"/>
            </a:xfrm>
            <a:prstGeom prst="ellipse">
              <a:avLst/>
            </a:prstGeom>
            <a:solidFill>
              <a:schemeClr val="bg1"/>
            </a:solidFill>
            <a:ln w="38100" cap="rnd">
              <a:solidFill>
                <a:srgbClr val="33CCCC"/>
              </a:solidFill>
            </a:ln>
            <a:effectLst/>
          </p:spPr>
        </p:pic>
        <p:grpSp>
          <p:nvGrpSpPr>
            <p:cNvPr id="115" name="Group 114">
              <a:extLst>
                <a:ext uri="{FF2B5EF4-FFF2-40B4-BE49-F238E27FC236}">
                  <a16:creationId xmlns:a16="http://schemas.microsoft.com/office/drawing/2014/main" id="{9971BA3C-C2DB-4449-80CA-F668F3934C76}"/>
                </a:ext>
              </a:extLst>
            </p:cNvPr>
            <p:cNvGrpSpPr/>
            <p:nvPr/>
          </p:nvGrpSpPr>
          <p:grpSpPr>
            <a:xfrm>
              <a:off x="10887633" y="4654224"/>
              <a:ext cx="220424" cy="254343"/>
              <a:chOff x="10247830" y="4922383"/>
              <a:chExt cx="220424" cy="254343"/>
            </a:xfrm>
          </p:grpSpPr>
          <p:pic>
            <p:nvPicPr>
              <p:cNvPr id="150" name="Picture 49">
                <a:extLst>
                  <a:ext uri="{FF2B5EF4-FFF2-40B4-BE49-F238E27FC236}">
                    <a16:creationId xmlns:a16="http://schemas.microsoft.com/office/drawing/2014/main" id="{30BCFF81-34D6-4F6B-9192-560FAD0E7CC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47830" y="4922383"/>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151" name="Text Box 48">
                <a:extLst>
                  <a:ext uri="{FF2B5EF4-FFF2-40B4-BE49-F238E27FC236}">
                    <a16:creationId xmlns:a16="http://schemas.microsoft.com/office/drawing/2014/main" id="{B3DEE09C-858A-454E-8747-8DEE1C8DBA36}"/>
                  </a:ext>
                </a:extLst>
              </p:cNvPr>
              <p:cNvSpPr txBox="1">
                <a:spLocks noChangeArrowheads="1"/>
              </p:cNvSpPr>
              <p:nvPr/>
            </p:nvSpPr>
            <p:spPr bwMode="auto">
              <a:xfrm>
                <a:off x="10259427" y="4956381"/>
                <a:ext cx="180671" cy="220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b="1" dirty="0">
                    <a:solidFill>
                      <a:srgbClr val="FFFFFF"/>
                    </a:solidFill>
                    <a:latin typeface="Arial" panose="020B0604020202020204" pitchFamily="34" charset="0"/>
                  </a:rPr>
                  <a:t>13</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grpSp>
        <p:nvGrpSpPr>
          <p:cNvPr id="118" name="Group 117">
            <a:extLst>
              <a:ext uri="{FF2B5EF4-FFF2-40B4-BE49-F238E27FC236}">
                <a16:creationId xmlns:a16="http://schemas.microsoft.com/office/drawing/2014/main" id="{EAA8A999-51C2-4B18-9C68-E786770E387D}"/>
              </a:ext>
            </a:extLst>
          </p:cNvPr>
          <p:cNvGrpSpPr/>
          <p:nvPr/>
        </p:nvGrpSpPr>
        <p:grpSpPr>
          <a:xfrm>
            <a:off x="6499243" y="4261328"/>
            <a:ext cx="861864" cy="894508"/>
            <a:chOff x="3451543" y="4549159"/>
            <a:chExt cx="861864" cy="894508"/>
          </a:xfrm>
        </p:grpSpPr>
        <p:pic>
          <p:nvPicPr>
            <p:cNvPr id="131" name="image96.png">
              <a:extLst>
                <a:ext uri="{FF2B5EF4-FFF2-40B4-BE49-F238E27FC236}">
                  <a16:creationId xmlns:a16="http://schemas.microsoft.com/office/drawing/2014/main" id="{B4DCE9BB-B8AF-4F56-A747-C80F381BD166}"/>
                </a:ext>
              </a:extLst>
            </p:cNvPr>
            <p:cNvPicPr/>
            <p:nvPr/>
          </p:nvPicPr>
          <p:blipFill>
            <a:blip r:embed="rId18" cstate="print">
              <a:clrChange>
                <a:clrFrom>
                  <a:srgbClr val="4D2C42"/>
                </a:clrFrom>
                <a:clrTo>
                  <a:srgbClr val="4D2C42">
                    <a:alpha val="0"/>
                  </a:srgbClr>
                </a:clrTo>
              </a:clrChange>
            </a:blip>
            <a:stretch>
              <a:fillRect/>
            </a:stretch>
          </p:blipFill>
          <p:spPr>
            <a:xfrm>
              <a:off x="3451543" y="4617633"/>
              <a:ext cx="861864" cy="826034"/>
            </a:xfrm>
            <a:prstGeom prst="ellipse">
              <a:avLst/>
            </a:prstGeom>
            <a:solidFill>
              <a:schemeClr val="bg1"/>
            </a:solidFill>
            <a:ln w="38100" cap="rnd">
              <a:solidFill>
                <a:srgbClr val="33CCCC"/>
              </a:solidFill>
            </a:ln>
            <a:effectLst/>
            <a:scene3d>
              <a:camera prst="orthographicFront"/>
              <a:lightRig rig="contrasting" dir="t">
                <a:rot lat="0" lon="0" rev="3000000"/>
              </a:lightRig>
            </a:scene3d>
            <a:sp3d contourW="7620">
              <a:bevelT w="95250" h="31750"/>
              <a:contourClr>
                <a:srgbClr val="333333"/>
              </a:contourClr>
            </a:sp3d>
          </p:spPr>
        </p:pic>
        <p:grpSp>
          <p:nvGrpSpPr>
            <p:cNvPr id="155" name="Group 154">
              <a:extLst>
                <a:ext uri="{FF2B5EF4-FFF2-40B4-BE49-F238E27FC236}">
                  <a16:creationId xmlns:a16="http://schemas.microsoft.com/office/drawing/2014/main" id="{DC4594DA-63E6-42D3-83A3-6B299EE03BB6}"/>
                </a:ext>
              </a:extLst>
            </p:cNvPr>
            <p:cNvGrpSpPr/>
            <p:nvPr/>
          </p:nvGrpSpPr>
          <p:grpSpPr>
            <a:xfrm>
              <a:off x="4035096" y="4549159"/>
              <a:ext cx="220424" cy="220345"/>
              <a:chOff x="10247830" y="4922383"/>
              <a:chExt cx="220424" cy="220345"/>
            </a:xfrm>
          </p:grpSpPr>
          <p:pic>
            <p:nvPicPr>
              <p:cNvPr id="156" name="Picture 49">
                <a:extLst>
                  <a:ext uri="{FF2B5EF4-FFF2-40B4-BE49-F238E27FC236}">
                    <a16:creationId xmlns:a16="http://schemas.microsoft.com/office/drawing/2014/main" id="{BD4E2344-0CBA-42A9-98D8-5EA994A159F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47830" y="4922383"/>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157" name="Text Box 48">
                <a:extLst>
                  <a:ext uri="{FF2B5EF4-FFF2-40B4-BE49-F238E27FC236}">
                    <a16:creationId xmlns:a16="http://schemas.microsoft.com/office/drawing/2014/main" id="{30C12105-8748-4C67-A7D8-E5ACFB1418E6}"/>
                  </a:ext>
                </a:extLst>
              </p:cNvPr>
              <p:cNvSpPr txBox="1">
                <a:spLocks noChangeArrowheads="1"/>
              </p:cNvSpPr>
              <p:nvPr/>
            </p:nvSpPr>
            <p:spPr bwMode="auto">
              <a:xfrm>
                <a:off x="10262220" y="4943338"/>
                <a:ext cx="190432" cy="1459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FFFFFF"/>
                    </a:solidFill>
                    <a:effectLst/>
                    <a:latin typeface="Arial" panose="020B0604020202020204" pitchFamily="34" charset="0"/>
                    <a:ea typeface="Arial" panose="020B0604020202020204" pitchFamily="34" charset="0"/>
                  </a:rPr>
                  <a:t>11</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grpSp>
        <p:nvGrpSpPr>
          <p:cNvPr id="160" name="Group 159">
            <a:extLst>
              <a:ext uri="{FF2B5EF4-FFF2-40B4-BE49-F238E27FC236}">
                <a16:creationId xmlns:a16="http://schemas.microsoft.com/office/drawing/2014/main" id="{073F12F0-47C0-4F5B-A8AB-538423C74962}"/>
              </a:ext>
            </a:extLst>
          </p:cNvPr>
          <p:cNvGrpSpPr/>
          <p:nvPr/>
        </p:nvGrpSpPr>
        <p:grpSpPr>
          <a:xfrm>
            <a:off x="10036235" y="1227232"/>
            <a:ext cx="220424" cy="220345"/>
            <a:chOff x="10247830" y="4922383"/>
            <a:chExt cx="220424" cy="220345"/>
          </a:xfrm>
        </p:grpSpPr>
        <p:pic>
          <p:nvPicPr>
            <p:cNvPr id="161" name="Picture 49">
              <a:extLst>
                <a:ext uri="{FF2B5EF4-FFF2-40B4-BE49-F238E27FC236}">
                  <a16:creationId xmlns:a16="http://schemas.microsoft.com/office/drawing/2014/main" id="{211CAD35-6A61-4DD7-9646-A252AF8EB2B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47830" y="4922383"/>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162" name="Text Box 48">
              <a:extLst>
                <a:ext uri="{FF2B5EF4-FFF2-40B4-BE49-F238E27FC236}">
                  <a16:creationId xmlns:a16="http://schemas.microsoft.com/office/drawing/2014/main" id="{30F896B2-9BD1-4220-AD13-5A2E9C5A7307}"/>
                </a:ext>
              </a:extLst>
            </p:cNvPr>
            <p:cNvSpPr txBox="1">
              <a:spLocks noChangeArrowheads="1"/>
            </p:cNvSpPr>
            <p:nvPr/>
          </p:nvSpPr>
          <p:spPr bwMode="auto">
            <a:xfrm>
              <a:off x="10313894" y="4943338"/>
              <a:ext cx="101001" cy="174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FFFFFF"/>
                  </a:solidFill>
                  <a:effectLst/>
                  <a:latin typeface="Arial" panose="020B0604020202020204" pitchFamily="34" charset="0"/>
                  <a:ea typeface="Arial" panose="020B0604020202020204" pitchFamily="34" charset="0"/>
                </a:rPr>
                <a:t>4</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64" name="Group 163">
            <a:extLst>
              <a:ext uri="{FF2B5EF4-FFF2-40B4-BE49-F238E27FC236}">
                <a16:creationId xmlns:a16="http://schemas.microsoft.com/office/drawing/2014/main" id="{3A5F1B77-0F36-49C8-A02F-6CAC842B1AEC}"/>
              </a:ext>
            </a:extLst>
          </p:cNvPr>
          <p:cNvGrpSpPr/>
          <p:nvPr/>
        </p:nvGrpSpPr>
        <p:grpSpPr>
          <a:xfrm>
            <a:off x="10311586" y="2673342"/>
            <a:ext cx="1996328" cy="1287739"/>
            <a:chOff x="8651900" y="1999688"/>
            <a:chExt cx="3244826" cy="1516702"/>
          </a:xfrm>
        </p:grpSpPr>
        <p:sp>
          <p:nvSpPr>
            <p:cNvPr id="165" name="TextBox 164">
              <a:extLst>
                <a:ext uri="{FF2B5EF4-FFF2-40B4-BE49-F238E27FC236}">
                  <a16:creationId xmlns:a16="http://schemas.microsoft.com/office/drawing/2014/main" id="{73115950-05E6-4EF6-9DA5-EA0E7A520069}"/>
                </a:ext>
              </a:extLst>
            </p:cNvPr>
            <p:cNvSpPr txBox="1"/>
            <p:nvPr/>
          </p:nvSpPr>
          <p:spPr>
            <a:xfrm>
              <a:off x="8651900" y="1999688"/>
              <a:ext cx="3244826" cy="688749"/>
            </a:xfrm>
            <a:prstGeom prst="rect">
              <a:avLst/>
            </a:prstGeom>
            <a:noFill/>
          </p:spPr>
          <p:txBody>
            <a:bodyPr wrap="square" rtlCol="0" anchor="ctr">
              <a:spAutoFit/>
            </a:bodyPr>
            <a:lstStyle/>
            <a:p>
              <a:r>
                <a:rPr lang="id-ID" sz="1600" dirty="0">
                  <a:solidFill>
                    <a:schemeClr val="bg2">
                      <a:lumMod val="50000"/>
                    </a:schemeClr>
                  </a:solidFill>
                </a:rPr>
                <a:t>Hindari Bersentuhan</a:t>
              </a:r>
              <a:endParaRPr lang="ko-KR" altLang="en-US" dirty="0">
                <a:solidFill>
                  <a:schemeClr val="bg2">
                    <a:lumMod val="50000"/>
                  </a:schemeClr>
                </a:solidFill>
                <a:cs typeface="Arial" pitchFamily="34" charset="0"/>
              </a:endParaRPr>
            </a:p>
          </p:txBody>
        </p:sp>
        <p:sp>
          <p:nvSpPr>
            <p:cNvPr id="166" name="TextBox 165">
              <a:extLst>
                <a:ext uri="{FF2B5EF4-FFF2-40B4-BE49-F238E27FC236}">
                  <a16:creationId xmlns:a16="http://schemas.microsoft.com/office/drawing/2014/main" id="{ACD396C9-063F-40D4-9556-1B13D991511E}"/>
                </a:ext>
              </a:extLst>
            </p:cNvPr>
            <p:cNvSpPr txBox="1"/>
            <p:nvPr/>
          </p:nvSpPr>
          <p:spPr>
            <a:xfrm>
              <a:off x="8651900" y="2573891"/>
              <a:ext cx="3244826" cy="942499"/>
            </a:xfrm>
            <a:prstGeom prst="rect">
              <a:avLst/>
            </a:prstGeom>
            <a:noFill/>
          </p:spPr>
          <p:txBody>
            <a:bodyPr wrap="square" rtlCol="0">
              <a:spAutoFit/>
            </a:bodyPr>
            <a:lstStyle/>
            <a:p>
              <a:r>
                <a:rPr lang="en-US" sz="1200" dirty="0" err="1"/>
                <a:t>Meminimalisir</a:t>
              </a:r>
              <a:r>
                <a:rPr lang="en-US" sz="1200" dirty="0"/>
                <a:t> </a:t>
              </a:r>
              <a:r>
                <a:rPr lang="en-US" sz="1200" dirty="0" err="1"/>
                <a:t>atau</a:t>
              </a:r>
              <a:r>
                <a:rPr lang="en-US" sz="1200" dirty="0"/>
                <a:t> </a:t>
              </a:r>
              <a:r>
                <a:rPr lang="en-US" sz="1200" dirty="0" err="1"/>
                <a:t>menghindari</a:t>
              </a:r>
              <a:r>
                <a:rPr lang="en-US" sz="1200" dirty="0"/>
                <a:t> </a:t>
              </a:r>
              <a:r>
                <a:rPr lang="en-US" sz="1200" dirty="0" err="1"/>
                <a:t>bersentuhan</a:t>
              </a:r>
              <a:r>
                <a:rPr lang="en-US" sz="1200" dirty="0"/>
                <a:t> </a:t>
              </a:r>
              <a:r>
                <a:rPr lang="en-US" sz="1200" dirty="0" err="1"/>
                <a:t>dengan</a:t>
              </a:r>
              <a:r>
                <a:rPr lang="en-US" sz="1200" dirty="0"/>
                <a:t> orang lain</a:t>
              </a:r>
              <a:endParaRPr lang="en-ID" sz="1200" dirty="0"/>
            </a:p>
            <a:p>
              <a:endParaRPr lang="en-ID" sz="1000" dirty="0"/>
            </a:p>
          </p:txBody>
        </p:sp>
      </p:grpSp>
      <p:grpSp>
        <p:nvGrpSpPr>
          <p:cNvPr id="167" name="Group 166">
            <a:extLst>
              <a:ext uri="{FF2B5EF4-FFF2-40B4-BE49-F238E27FC236}">
                <a16:creationId xmlns:a16="http://schemas.microsoft.com/office/drawing/2014/main" id="{33D105C6-83CD-42B9-9CAE-09E09CEA5DAF}"/>
              </a:ext>
            </a:extLst>
          </p:cNvPr>
          <p:cNvGrpSpPr/>
          <p:nvPr/>
        </p:nvGrpSpPr>
        <p:grpSpPr>
          <a:xfrm>
            <a:off x="1163024" y="4252705"/>
            <a:ext cx="1996328" cy="739526"/>
            <a:chOff x="8651900" y="2067187"/>
            <a:chExt cx="3244826" cy="1209577"/>
          </a:xfrm>
        </p:grpSpPr>
        <p:sp>
          <p:nvSpPr>
            <p:cNvPr id="168" name="TextBox 167">
              <a:extLst>
                <a:ext uri="{FF2B5EF4-FFF2-40B4-BE49-F238E27FC236}">
                  <a16:creationId xmlns:a16="http://schemas.microsoft.com/office/drawing/2014/main" id="{C9238D43-5972-41D1-8811-E20A072A3A4F}"/>
                </a:ext>
              </a:extLst>
            </p:cNvPr>
            <p:cNvSpPr txBox="1"/>
            <p:nvPr/>
          </p:nvSpPr>
          <p:spPr>
            <a:xfrm>
              <a:off x="8651900" y="2067187"/>
              <a:ext cx="3244826" cy="553743"/>
            </a:xfrm>
            <a:prstGeom prst="rect">
              <a:avLst/>
            </a:prstGeom>
            <a:noFill/>
          </p:spPr>
          <p:txBody>
            <a:bodyPr wrap="square" rtlCol="0" anchor="ctr">
              <a:spAutoFit/>
            </a:bodyPr>
            <a:lstStyle/>
            <a:p>
              <a:r>
                <a:rPr lang="en-US" altLang="ko-KR" sz="1600" dirty="0" err="1">
                  <a:solidFill>
                    <a:srgbClr val="00B0F0"/>
                  </a:solidFill>
                  <a:cs typeface="Arial" pitchFamily="34" charset="0"/>
                </a:rPr>
                <a:t>Menjaga</a:t>
              </a:r>
              <a:r>
                <a:rPr lang="en-US" altLang="ko-KR" sz="1600" dirty="0">
                  <a:solidFill>
                    <a:srgbClr val="00B0F0"/>
                  </a:solidFill>
                  <a:cs typeface="Arial" pitchFamily="34" charset="0"/>
                </a:rPr>
                <a:t> Jarak, </a:t>
              </a:r>
              <a:endParaRPr lang="ko-KR" altLang="en-US" sz="1600" dirty="0">
                <a:solidFill>
                  <a:srgbClr val="00B0F0"/>
                </a:solidFill>
                <a:cs typeface="Arial" pitchFamily="34" charset="0"/>
              </a:endParaRPr>
            </a:p>
          </p:txBody>
        </p:sp>
        <p:sp>
          <p:nvSpPr>
            <p:cNvPr id="169" name="TextBox 168">
              <a:extLst>
                <a:ext uri="{FF2B5EF4-FFF2-40B4-BE49-F238E27FC236}">
                  <a16:creationId xmlns:a16="http://schemas.microsoft.com/office/drawing/2014/main" id="{9D1D976D-048B-434D-874C-9FFE4536F4A1}"/>
                </a:ext>
              </a:extLst>
            </p:cNvPr>
            <p:cNvSpPr txBox="1"/>
            <p:nvPr/>
          </p:nvSpPr>
          <p:spPr>
            <a:xfrm>
              <a:off x="8651900" y="2551763"/>
              <a:ext cx="3244826" cy="725001"/>
            </a:xfrm>
            <a:prstGeom prst="rect">
              <a:avLst/>
            </a:prstGeom>
            <a:noFill/>
          </p:spPr>
          <p:txBody>
            <a:bodyPr wrap="square" rtlCol="0">
              <a:spAutoFit/>
            </a:bodyPr>
            <a:lstStyle/>
            <a:p>
              <a:r>
                <a:rPr lang="en-US" sz="1200" dirty="0"/>
                <a:t>Harus </a:t>
              </a:r>
              <a:r>
                <a:rPr lang="en-US" sz="1200" dirty="0" err="1"/>
                <a:t>menjaga</a:t>
              </a:r>
              <a:r>
                <a:rPr lang="en-US" sz="1200" dirty="0"/>
                <a:t> </a:t>
              </a:r>
              <a:r>
                <a:rPr lang="en-US" sz="1200" dirty="0" err="1"/>
                <a:t>jarak</a:t>
              </a:r>
              <a:r>
                <a:rPr lang="en-US" sz="1200" dirty="0"/>
                <a:t> minimal </a:t>
              </a:r>
              <a:r>
                <a:rPr lang="en-US" sz="1200"/>
                <a:t>1 s.d </a:t>
              </a:r>
              <a:r>
                <a:rPr lang="en-US" sz="1200" dirty="0"/>
                <a:t>2 meter</a:t>
              </a:r>
              <a:endParaRPr lang="en-ID" sz="1200" dirty="0"/>
            </a:p>
            <a:p>
              <a:endParaRPr lang="en-ID" sz="1000" dirty="0"/>
            </a:p>
          </p:txBody>
        </p:sp>
      </p:grpSp>
      <p:grpSp>
        <p:nvGrpSpPr>
          <p:cNvPr id="120" name="Group 119">
            <a:extLst>
              <a:ext uri="{FF2B5EF4-FFF2-40B4-BE49-F238E27FC236}">
                <a16:creationId xmlns:a16="http://schemas.microsoft.com/office/drawing/2014/main" id="{18F2C189-E7EB-4B12-AD91-8C9D56DC8983}"/>
              </a:ext>
            </a:extLst>
          </p:cNvPr>
          <p:cNvGrpSpPr/>
          <p:nvPr/>
        </p:nvGrpSpPr>
        <p:grpSpPr>
          <a:xfrm>
            <a:off x="115047" y="2801323"/>
            <a:ext cx="948295" cy="866930"/>
            <a:chOff x="9303792" y="5535154"/>
            <a:chExt cx="1053969" cy="982069"/>
          </a:xfrm>
        </p:grpSpPr>
        <p:sp>
          <p:nvSpPr>
            <p:cNvPr id="171" name="Freeform 15">
              <a:extLst>
                <a:ext uri="{FF2B5EF4-FFF2-40B4-BE49-F238E27FC236}">
                  <a16:creationId xmlns:a16="http://schemas.microsoft.com/office/drawing/2014/main" id="{CABFDA66-805A-42BE-92E7-B7F3DD8194BD}"/>
                </a:ext>
              </a:extLst>
            </p:cNvPr>
            <p:cNvSpPr>
              <a:spLocks/>
            </p:cNvSpPr>
            <p:nvPr/>
          </p:nvSpPr>
          <p:spPr bwMode="auto">
            <a:xfrm>
              <a:off x="9330081" y="5535154"/>
              <a:ext cx="1027680" cy="982069"/>
            </a:xfrm>
            <a:custGeom>
              <a:avLst/>
              <a:gdLst>
                <a:gd name="T0" fmla="*/ 773 w 1701"/>
                <a:gd name="T1" fmla="*/ 3 h 1701"/>
                <a:gd name="T2" fmla="*/ 624 w 1701"/>
                <a:gd name="T3" fmla="*/ 30 h 1701"/>
                <a:gd name="T4" fmla="*/ 486 w 1701"/>
                <a:gd name="T5" fmla="*/ 82 h 1701"/>
                <a:gd name="T6" fmla="*/ 360 w 1701"/>
                <a:gd name="T7" fmla="*/ 156 h 1701"/>
                <a:gd name="T8" fmla="*/ 249 w 1701"/>
                <a:gd name="T9" fmla="*/ 249 h 1701"/>
                <a:gd name="T10" fmla="*/ 156 w 1701"/>
                <a:gd name="T11" fmla="*/ 360 h 1701"/>
                <a:gd name="T12" fmla="*/ 82 w 1701"/>
                <a:gd name="T13" fmla="*/ 486 h 1701"/>
                <a:gd name="T14" fmla="*/ 30 w 1701"/>
                <a:gd name="T15" fmla="*/ 624 h 1701"/>
                <a:gd name="T16" fmla="*/ 3 w 1701"/>
                <a:gd name="T17" fmla="*/ 773 h 1701"/>
                <a:gd name="T18" fmla="*/ 3 w 1701"/>
                <a:gd name="T19" fmla="*/ 928 h 1701"/>
                <a:gd name="T20" fmla="*/ 30 w 1701"/>
                <a:gd name="T21" fmla="*/ 1076 h 1701"/>
                <a:gd name="T22" fmla="*/ 82 w 1701"/>
                <a:gd name="T23" fmla="*/ 1215 h 1701"/>
                <a:gd name="T24" fmla="*/ 156 w 1701"/>
                <a:gd name="T25" fmla="*/ 1341 h 1701"/>
                <a:gd name="T26" fmla="*/ 249 w 1701"/>
                <a:gd name="T27" fmla="*/ 1452 h 1701"/>
                <a:gd name="T28" fmla="*/ 360 w 1701"/>
                <a:gd name="T29" fmla="*/ 1545 h 1701"/>
                <a:gd name="T30" fmla="*/ 486 w 1701"/>
                <a:gd name="T31" fmla="*/ 1619 h 1701"/>
                <a:gd name="T32" fmla="*/ 624 w 1701"/>
                <a:gd name="T33" fmla="*/ 1670 h 1701"/>
                <a:gd name="T34" fmla="*/ 773 w 1701"/>
                <a:gd name="T35" fmla="*/ 1697 h 1701"/>
                <a:gd name="T36" fmla="*/ 928 w 1701"/>
                <a:gd name="T37" fmla="*/ 1697 h 1701"/>
                <a:gd name="T38" fmla="*/ 1076 w 1701"/>
                <a:gd name="T39" fmla="*/ 1670 h 1701"/>
                <a:gd name="T40" fmla="*/ 1215 w 1701"/>
                <a:gd name="T41" fmla="*/ 1619 h 1701"/>
                <a:gd name="T42" fmla="*/ 1341 w 1701"/>
                <a:gd name="T43" fmla="*/ 1545 h 1701"/>
                <a:gd name="T44" fmla="*/ 1452 w 1701"/>
                <a:gd name="T45" fmla="*/ 1452 h 1701"/>
                <a:gd name="T46" fmla="*/ 1545 w 1701"/>
                <a:gd name="T47" fmla="*/ 1341 h 1701"/>
                <a:gd name="T48" fmla="*/ 1619 w 1701"/>
                <a:gd name="T49" fmla="*/ 1215 h 1701"/>
                <a:gd name="T50" fmla="*/ 1670 w 1701"/>
                <a:gd name="T51" fmla="*/ 1076 h 1701"/>
                <a:gd name="T52" fmla="*/ 1697 w 1701"/>
                <a:gd name="T53" fmla="*/ 928 h 1701"/>
                <a:gd name="T54" fmla="*/ 1697 w 1701"/>
                <a:gd name="T55" fmla="*/ 773 h 1701"/>
                <a:gd name="T56" fmla="*/ 1670 w 1701"/>
                <a:gd name="T57" fmla="*/ 624 h 1701"/>
                <a:gd name="T58" fmla="*/ 1619 w 1701"/>
                <a:gd name="T59" fmla="*/ 486 h 1701"/>
                <a:gd name="T60" fmla="*/ 1545 w 1701"/>
                <a:gd name="T61" fmla="*/ 360 h 1701"/>
                <a:gd name="T62" fmla="*/ 1452 w 1701"/>
                <a:gd name="T63" fmla="*/ 249 h 1701"/>
                <a:gd name="T64" fmla="*/ 1341 w 1701"/>
                <a:gd name="T65" fmla="*/ 156 h 1701"/>
                <a:gd name="T66" fmla="*/ 1215 w 1701"/>
                <a:gd name="T67" fmla="*/ 82 h 1701"/>
                <a:gd name="T68" fmla="*/ 1076 w 1701"/>
                <a:gd name="T69" fmla="*/ 30 h 1701"/>
                <a:gd name="T70" fmla="*/ 928 w 1701"/>
                <a:gd name="T71" fmla="*/ 3 h 1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1" h="1701">
                  <a:moveTo>
                    <a:pt x="850" y="0"/>
                  </a:moveTo>
                  <a:lnTo>
                    <a:pt x="773" y="3"/>
                  </a:lnTo>
                  <a:lnTo>
                    <a:pt x="698" y="14"/>
                  </a:lnTo>
                  <a:lnTo>
                    <a:pt x="624" y="30"/>
                  </a:lnTo>
                  <a:lnTo>
                    <a:pt x="554" y="53"/>
                  </a:lnTo>
                  <a:lnTo>
                    <a:pt x="486" y="82"/>
                  </a:lnTo>
                  <a:lnTo>
                    <a:pt x="421" y="116"/>
                  </a:lnTo>
                  <a:lnTo>
                    <a:pt x="360" y="156"/>
                  </a:lnTo>
                  <a:lnTo>
                    <a:pt x="302" y="200"/>
                  </a:lnTo>
                  <a:lnTo>
                    <a:pt x="249" y="249"/>
                  </a:lnTo>
                  <a:lnTo>
                    <a:pt x="200" y="303"/>
                  </a:lnTo>
                  <a:lnTo>
                    <a:pt x="156" y="360"/>
                  </a:lnTo>
                  <a:lnTo>
                    <a:pt x="116" y="421"/>
                  </a:lnTo>
                  <a:lnTo>
                    <a:pt x="82" y="486"/>
                  </a:lnTo>
                  <a:lnTo>
                    <a:pt x="53" y="554"/>
                  </a:lnTo>
                  <a:lnTo>
                    <a:pt x="30" y="624"/>
                  </a:lnTo>
                  <a:lnTo>
                    <a:pt x="14" y="698"/>
                  </a:lnTo>
                  <a:lnTo>
                    <a:pt x="3" y="773"/>
                  </a:lnTo>
                  <a:lnTo>
                    <a:pt x="0" y="850"/>
                  </a:lnTo>
                  <a:lnTo>
                    <a:pt x="3" y="928"/>
                  </a:lnTo>
                  <a:lnTo>
                    <a:pt x="14" y="1003"/>
                  </a:lnTo>
                  <a:lnTo>
                    <a:pt x="30" y="1076"/>
                  </a:lnTo>
                  <a:lnTo>
                    <a:pt x="53" y="1147"/>
                  </a:lnTo>
                  <a:lnTo>
                    <a:pt x="82" y="1215"/>
                  </a:lnTo>
                  <a:lnTo>
                    <a:pt x="116" y="1280"/>
                  </a:lnTo>
                  <a:lnTo>
                    <a:pt x="156" y="1341"/>
                  </a:lnTo>
                  <a:lnTo>
                    <a:pt x="200" y="1398"/>
                  </a:lnTo>
                  <a:lnTo>
                    <a:pt x="249" y="1452"/>
                  </a:lnTo>
                  <a:lnTo>
                    <a:pt x="302" y="1501"/>
                  </a:lnTo>
                  <a:lnTo>
                    <a:pt x="360" y="1545"/>
                  </a:lnTo>
                  <a:lnTo>
                    <a:pt x="421" y="1585"/>
                  </a:lnTo>
                  <a:lnTo>
                    <a:pt x="486" y="1619"/>
                  </a:lnTo>
                  <a:lnTo>
                    <a:pt x="554" y="1648"/>
                  </a:lnTo>
                  <a:lnTo>
                    <a:pt x="624" y="1670"/>
                  </a:lnTo>
                  <a:lnTo>
                    <a:pt x="698" y="1687"/>
                  </a:lnTo>
                  <a:lnTo>
                    <a:pt x="773" y="1697"/>
                  </a:lnTo>
                  <a:lnTo>
                    <a:pt x="850" y="1701"/>
                  </a:lnTo>
                  <a:lnTo>
                    <a:pt x="928" y="1697"/>
                  </a:lnTo>
                  <a:lnTo>
                    <a:pt x="1003" y="1687"/>
                  </a:lnTo>
                  <a:lnTo>
                    <a:pt x="1076" y="1670"/>
                  </a:lnTo>
                  <a:lnTo>
                    <a:pt x="1147" y="1648"/>
                  </a:lnTo>
                  <a:lnTo>
                    <a:pt x="1215" y="1619"/>
                  </a:lnTo>
                  <a:lnTo>
                    <a:pt x="1280" y="1585"/>
                  </a:lnTo>
                  <a:lnTo>
                    <a:pt x="1341" y="1545"/>
                  </a:lnTo>
                  <a:lnTo>
                    <a:pt x="1398" y="1501"/>
                  </a:lnTo>
                  <a:lnTo>
                    <a:pt x="1452" y="1452"/>
                  </a:lnTo>
                  <a:lnTo>
                    <a:pt x="1501" y="1398"/>
                  </a:lnTo>
                  <a:lnTo>
                    <a:pt x="1545" y="1341"/>
                  </a:lnTo>
                  <a:lnTo>
                    <a:pt x="1585" y="1280"/>
                  </a:lnTo>
                  <a:lnTo>
                    <a:pt x="1619" y="1215"/>
                  </a:lnTo>
                  <a:lnTo>
                    <a:pt x="1648" y="1147"/>
                  </a:lnTo>
                  <a:lnTo>
                    <a:pt x="1670" y="1076"/>
                  </a:lnTo>
                  <a:lnTo>
                    <a:pt x="1687" y="1003"/>
                  </a:lnTo>
                  <a:lnTo>
                    <a:pt x="1697" y="928"/>
                  </a:lnTo>
                  <a:lnTo>
                    <a:pt x="1701" y="850"/>
                  </a:lnTo>
                  <a:lnTo>
                    <a:pt x="1697" y="773"/>
                  </a:lnTo>
                  <a:lnTo>
                    <a:pt x="1687" y="698"/>
                  </a:lnTo>
                  <a:lnTo>
                    <a:pt x="1670" y="624"/>
                  </a:lnTo>
                  <a:lnTo>
                    <a:pt x="1648" y="554"/>
                  </a:lnTo>
                  <a:lnTo>
                    <a:pt x="1619" y="486"/>
                  </a:lnTo>
                  <a:lnTo>
                    <a:pt x="1585" y="421"/>
                  </a:lnTo>
                  <a:lnTo>
                    <a:pt x="1545" y="360"/>
                  </a:lnTo>
                  <a:lnTo>
                    <a:pt x="1501" y="303"/>
                  </a:lnTo>
                  <a:lnTo>
                    <a:pt x="1452" y="249"/>
                  </a:lnTo>
                  <a:lnTo>
                    <a:pt x="1398" y="200"/>
                  </a:lnTo>
                  <a:lnTo>
                    <a:pt x="1341" y="156"/>
                  </a:lnTo>
                  <a:lnTo>
                    <a:pt x="1280" y="116"/>
                  </a:lnTo>
                  <a:lnTo>
                    <a:pt x="1215" y="82"/>
                  </a:lnTo>
                  <a:lnTo>
                    <a:pt x="1147" y="53"/>
                  </a:lnTo>
                  <a:lnTo>
                    <a:pt x="1076" y="30"/>
                  </a:lnTo>
                  <a:lnTo>
                    <a:pt x="1003" y="14"/>
                  </a:lnTo>
                  <a:lnTo>
                    <a:pt x="928" y="3"/>
                  </a:lnTo>
                  <a:lnTo>
                    <a:pt x="850" y="0"/>
                  </a:lnTo>
                  <a:close/>
                </a:path>
              </a:pathLst>
            </a:custGeom>
            <a:solidFill>
              <a:schemeClr val="bg1"/>
            </a:solidFill>
            <a:ln w="38100">
              <a:solidFill>
                <a:srgbClr val="33CCCC"/>
              </a:solidFill>
            </a:ln>
          </p:spPr>
          <p:txBody>
            <a:bodyPr vert="horz" wrap="square" lIns="91440" tIns="45720" rIns="91440" bIns="45720" numCol="1" anchor="t" anchorCtr="0" compatLnSpc="1">
              <a:prstTxWarp prst="textNoShape">
                <a:avLst/>
              </a:prstTxWarp>
            </a:bodyPr>
            <a:lstStyle/>
            <a:p>
              <a:endParaRPr lang="en-ID"/>
            </a:p>
          </p:txBody>
        </p:sp>
        <p:pic>
          <p:nvPicPr>
            <p:cNvPr id="172" name="Picture 14">
              <a:extLst>
                <a:ext uri="{FF2B5EF4-FFF2-40B4-BE49-F238E27FC236}">
                  <a16:creationId xmlns:a16="http://schemas.microsoft.com/office/drawing/2014/main" id="{070CDBA8-9148-47D1-9D1D-A26526E2AF6D}"/>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9303792" y="5541505"/>
              <a:ext cx="1027680" cy="91221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74" name="Group 173">
            <a:extLst>
              <a:ext uri="{FF2B5EF4-FFF2-40B4-BE49-F238E27FC236}">
                <a16:creationId xmlns:a16="http://schemas.microsoft.com/office/drawing/2014/main" id="{FCC2014D-8392-45CC-A6A7-A7CFB121C34A}"/>
              </a:ext>
            </a:extLst>
          </p:cNvPr>
          <p:cNvGrpSpPr/>
          <p:nvPr/>
        </p:nvGrpSpPr>
        <p:grpSpPr>
          <a:xfrm>
            <a:off x="789185" y="2760448"/>
            <a:ext cx="220424" cy="220345"/>
            <a:chOff x="10247830" y="4922383"/>
            <a:chExt cx="220424" cy="220345"/>
          </a:xfrm>
        </p:grpSpPr>
        <p:pic>
          <p:nvPicPr>
            <p:cNvPr id="175" name="Picture 49">
              <a:extLst>
                <a:ext uri="{FF2B5EF4-FFF2-40B4-BE49-F238E27FC236}">
                  <a16:creationId xmlns:a16="http://schemas.microsoft.com/office/drawing/2014/main" id="{FF1FF123-1CB3-4764-AFE2-AB6DA978A28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47830" y="4922383"/>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176" name="Text Box 48">
              <a:extLst>
                <a:ext uri="{FF2B5EF4-FFF2-40B4-BE49-F238E27FC236}">
                  <a16:creationId xmlns:a16="http://schemas.microsoft.com/office/drawing/2014/main" id="{09F6524F-0E57-417B-90AE-D88F39CDBE1A}"/>
                </a:ext>
              </a:extLst>
            </p:cNvPr>
            <p:cNvSpPr txBox="1">
              <a:spLocks noChangeArrowheads="1"/>
            </p:cNvSpPr>
            <p:nvPr/>
          </p:nvSpPr>
          <p:spPr bwMode="auto">
            <a:xfrm>
              <a:off x="10313894" y="4943338"/>
              <a:ext cx="101001" cy="174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FFFFFF"/>
                  </a:solidFill>
                  <a:effectLst/>
                  <a:latin typeface="Arial" panose="020B0604020202020204" pitchFamily="34" charset="0"/>
                  <a:ea typeface="Arial" panose="020B0604020202020204" pitchFamily="34" charset="0"/>
                </a:rPr>
                <a:t>5</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3138" name="Group 3137">
            <a:extLst>
              <a:ext uri="{FF2B5EF4-FFF2-40B4-BE49-F238E27FC236}">
                <a16:creationId xmlns:a16="http://schemas.microsoft.com/office/drawing/2014/main" id="{435A9FC6-D664-4AF5-A1C0-427E2735E22B}"/>
              </a:ext>
            </a:extLst>
          </p:cNvPr>
          <p:cNvGrpSpPr/>
          <p:nvPr/>
        </p:nvGrpSpPr>
        <p:grpSpPr>
          <a:xfrm>
            <a:off x="9519916" y="4223713"/>
            <a:ext cx="855159" cy="968510"/>
            <a:chOff x="3330537" y="5670619"/>
            <a:chExt cx="855159" cy="968510"/>
          </a:xfrm>
        </p:grpSpPr>
        <p:pic>
          <p:nvPicPr>
            <p:cNvPr id="110" name="Picture 109">
              <a:extLst>
                <a:ext uri="{FF2B5EF4-FFF2-40B4-BE49-F238E27FC236}">
                  <a16:creationId xmlns:a16="http://schemas.microsoft.com/office/drawing/2014/main" id="{5D366D50-05A2-4202-85D4-FFE6D1FC41D8}"/>
                </a:ext>
              </a:extLst>
            </p:cNvPr>
            <p:cNvPicPr>
              <a:picLocks noChangeAspect="1"/>
            </p:cNvPicPr>
            <p:nvPr/>
          </p:nvPicPr>
          <p:blipFill>
            <a:blip r:embed="rId20">
              <a:clrChange>
                <a:clrFrom>
                  <a:srgbClr val="4D2C42"/>
                </a:clrFrom>
                <a:clrTo>
                  <a:srgbClr val="4D2C42">
                    <a:alpha val="0"/>
                  </a:srgbClr>
                </a:clrTo>
              </a:clrChange>
            </a:blip>
            <a:stretch>
              <a:fillRect/>
            </a:stretch>
          </p:blipFill>
          <p:spPr>
            <a:xfrm>
              <a:off x="3330537" y="5783970"/>
              <a:ext cx="855159" cy="855159"/>
            </a:xfrm>
            <a:prstGeom prst="ellipse">
              <a:avLst/>
            </a:prstGeom>
            <a:solidFill>
              <a:schemeClr val="bg1"/>
            </a:solidFill>
            <a:ln w="38100" cap="rnd">
              <a:solidFill>
                <a:srgbClr val="33CCCC"/>
              </a:solidFill>
            </a:ln>
            <a:effectLst/>
            <a:scene3d>
              <a:camera prst="orthographicFront"/>
              <a:lightRig rig="contrasting" dir="t">
                <a:rot lat="0" lon="0" rev="3000000"/>
              </a:lightRig>
            </a:scene3d>
            <a:sp3d contourW="7620">
              <a:bevelT w="95250" h="31750"/>
              <a:contourClr>
                <a:srgbClr val="333333"/>
              </a:contourClr>
            </a:sp3d>
          </p:spPr>
        </p:pic>
        <p:grpSp>
          <p:nvGrpSpPr>
            <p:cNvPr id="177" name="Group 176">
              <a:extLst>
                <a:ext uri="{FF2B5EF4-FFF2-40B4-BE49-F238E27FC236}">
                  <a16:creationId xmlns:a16="http://schemas.microsoft.com/office/drawing/2014/main" id="{211E7B17-BE80-4CEF-BF4F-14B0B2E1BBFA}"/>
                </a:ext>
              </a:extLst>
            </p:cNvPr>
            <p:cNvGrpSpPr/>
            <p:nvPr/>
          </p:nvGrpSpPr>
          <p:grpSpPr>
            <a:xfrm>
              <a:off x="3878858" y="5670619"/>
              <a:ext cx="220424" cy="220345"/>
              <a:chOff x="10247830" y="4922383"/>
              <a:chExt cx="220424" cy="220345"/>
            </a:xfrm>
          </p:grpSpPr>
          <p:pic>
            <p:nvPicPr>
              <p:cNvPr id="178" name="Picture 49">
                <a:extLst>
                  <a:ext uri="{FF2B5EF4-FFF2-40B4-BE49-F238E27FC236}">
                    <a16:creationId xmlns:a16="http://schemas.microsoft.com/office/drawing/2014/main" id="{2D17CC1E-931B-4413-93B0-1E61EC5B62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47830" y="4922383"/>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179" name="Text Box 48">
                <a:extLst>
                  <a:ext uri="{FF2B5EF4-FFF2-40B4-BE49-F238E27FC236}">
                    <a16:creationId xmlns:a16="http://schemas.microsoft.com/office/drawing/2014/main" id="{67CD8688-179D-42E6-9111-E573C644A0C3}"/>
                  </a:ext>
                </a:extLst>
              </p:cNvPr>
              <p:cNvSpPr txBox="1">
                <a:spLocks noChangeArrowheads="1"/>
              </p:cNvSpPr>
              <p:nvPr/>
            </p:nvSpPr>
            <p:spPr bwMode="auto">
              <a:xfrm>
                <a:off x="10270150" y="4930605"/>
                <a:ext cx="175784" cy="203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b="1" dirty="0">
                    <a:solidFill>
                      <a:srgbClr val="FFFFFF"/>
                    </a:solidFill>
                    <a:latin typeface="Arial" panose="020B0604020202020204" pitchFamily="34" charset="0"/>
                  </a:rPr>
                  <a:t>12</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grpSp>
        <p:nvGrpSpPr>
          <p:cNvPr id="125" name="Group 124">
            <a:extLst>
              <a:ext uri="{FF2B5EF4-FFF2-40B4-BE49-F238E27FC236}">
                <a16:creationId xmlns:a16="http://schemas.microsoft.com/office/drawing/2014/main" id="{2A912BB0-01EA-48F0-89A9-DB8EE5BBE8DC}"/>
              </a:ext>
            </a:extLst>
          </p:cNvPr>
          <p:cNvGrpSpPr/>
          <p:nvPr/>
        </p:nvGrpSpPr>
        <p:grpSpPr>
          <a:xfrm>
            <a:off x="3430060" y="4131297"/>
            <a:ext cx="884862" cy="946602"/>
            <a:chOff x="3302357" y="4379552"/>
            <a:chExt cx="884862" cy="946602"/>
          </a:xfrm>
        </p:grpSpPr>
        <p:pic>
          <p:nvPicPr>
            <p:cNvPr id="129" name="image94.png">
              <a:extLst>
                <a:ext uri="{FF2B5EF4-FFF2-40B4-BE49-F238E27FC236}">
                  <a16:creationId xmlns:a16="http://schemas.microsoft.com/office/drawing/2014/main" id="{36BC568D-7367-4146-A66C-BB2BB941CED6}"/>
                </a:ext>
              </a:extLst>
            </p:cNvPr>
            <p:cNvPicPr/>
            <p:nvPr/>
          </p:nvPicPr>
          <p:blipFill>
            <a:blip r:embed="rId21" cstate="print">
              <a:clrChange>
                <a:clrFrom>
                  <a:srgbClr val="4D2C42"/>
                </a:clrFrom>
                <a:clrTo>
                  <a:srgbClr val="4D2C42">
                    <a:alpha val="0"/>
                  </a:srgbClr>
                </a:clrTo>
              </a:clrChange>
            </a:blip>
            <a:stretch>
              <a:fillRect/>
            </a:stretch>
          </p:blipFill>
          <p:spPr>
            <a:xfrm>
              <a:off x="3302357" y="4462410"/>
              <a:ext cx="855159" cy="863744"/>
            </a:xfrm>
            <a:prstGeom prst="ellipse">
              <a:avLst/>
            </a:prstGeom>
            <a:solidFill>
              <a:schemeClr val="bg1"/>
            </a:solidFill>
            <a:ln w="38100" cap="rnd">
              <a:solidFill>
                <a:srgbClr val="33CCCC"/>
              </a:solidFill>
            </a:ln>
            <a:effectLst/>
            <a:scene3d>
              <a:camera prst="orthographicFront"/>
              <a:lightRig rig="contrasting" dir="t">
                <a:rot lat="0" lon="0" rev="3000000"/>
              </a:lightRig>
            </a:scene3d>
            <a:sp3d contourW="7620">
              <a:bevelT w="95250" h="31750"/>
              <a:contourClr>
                <a:srgbClr val="333333"/>
              </a:contourClr>
            </a:sp3d>
          </p:spPr>
        </p:pic>
        <p:grpSp>
          <p:nvGrpSpPr>
            <p:cNvPr id="180" name="Group 179">
              <a:extLst>
                <a:ext uri="{FF2B5EF4-FFF2-40B4-BE49-F238E27FC236}">
                  <a16:creationId xmlns:a16="http://schemas.microsoft.com/office/drawing/2014/main" id="{2036AB18-2CA2-4094-988C-4EBDFAE31418}"/>
                </a:ext>
              </a:extLst>
            </p:cNvPr>
            <p:cNvGrpSpPr/>
            <p:nvPr/>
          </p:nvGrpSpPr>
          <p:grpSpPr>
            <a:xfrm>
              <a:off x="3929334" y="4379552"/>
              <a:ext cx="257885" cy="220345"/>
              <a:chOff x="10247830" y="4922383"/>
              <a:chExt cx="257885" cy="220345"/>
            </a:xfrm>
          </p:grpSpPr>
          <p:pic>
            <p:nvPicPr>
              <p:cNvPr id="181" name="Picture 49">
                <a:extLst>
                  <a:ext uri="{FF2B5EF4-FFF2-40B4-BE49-F238E27FC236}">
                    <a16:creationId xmlns:a16="http://schemas.microsoft.com/office/drawing/2014/main" id="{2D245522-17FB-4EB4-84D9-A86A831A744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47830" y="4922383"/>
                <a:ext cx="220424" cy="220345"/>
              </a:xfrm>
              <a:prstGeom prst="rect">
                <a:avLst/>
              </a:prstGeom>
              <a:noFill/>
              <a:extLst>
                <a:ext uri="{909E8E84-426E-40DD-AFC4-6F175D3DCCD1}">
                  <a14:hiddenFill xmlns:a14="http://schemas.microsoft.com/office/drawing/2010/main">
                    <a:solidFill>
                      <a:srgbClr val="FFFFFF"/>
                    </a:solidFill>
                  </a14:hiddenFill>
                </a:ext>
              </a:extLst>
            </p:spPr>
          </p:pic>
          <p:sp>
            <p:nvSpPr>
              <p:cNvPr id="182" name="Text Box 48">
                <a:extLst>
                  <a:ext uri="{FF2B5EF4-FFF2-40B4-BE49-F238E27FC236}">
                    <a16:creationId xmlns:a16="http://schemas.microsoft.com/office/drawing/2014/main" id="{834F3132-93D8-41CE-BD9E-34D77DF9B2EC}"/>
                  </a:ext>
                </a:extLst>
              </p:cNvPr>
              <p:cNvSpPr txBox="1">
                <a:spLocks noChangeArrowheads="1"/>
              </p:cNvSpPr>
              <p:nvPr/>
            </p:nvSpPr>
            <p:spPr bwMode="auto">
              <a:xfrm>
                <a:off x="10264638" y="4941354"/>
                <a:ext cx="241077" cy="1835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FFFFFF"/>
                    </a:solidFill>
                    <a:effectLst/>
                    <a:latin typeface="Arial" panose="020B0604020202020204" pitchFamily="34" charset="0"/>
                    <a:ea typeface="Arial" panose="020B0604020202020204" pitchFamily="34" charset="0"/>
                  </a:rPr>
                  <a:t>10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grpSp>
        <p:nvGrpSpPr>
          <p:cNvPr id="186" name="Group 185">
            <a:extLst>
              <a:ext uri="{FF2B5EF4-FFF2-40B4-BE49-F238E27FC236}">
                <a16:creationId xmlns:a16="http://schemas.microsoft.com/office/drawing/2014/main" id="{B821C6BA-2EB2-4FE8-8408-DA2968716BDA}"/>
              </a:ext>
            </a:extLst>
          </p:cNvPr>
          <p:cNvGrpSpPr/>
          <p:nvPr/>
        </p:nvGrpSpPr>
        <p:grpSpPr>
          <a:xfrm>
            <a:off x="1087907" y="2641479"/>
            <a:ext cx="1996328" cy="1573007"/>
            <a:chOff x="8651900" y="2043836"/>
            <a:chExt cx="3244826" cy="1615154"/>
          </a:xfrm>
        </p:grpSpPr>
        <p:sp>
          <p:nvSpPr>
            <p:cNvPr id="187" name="TextBox 186">
              <a:extLst>
                <a:ext uri="{FF2B5EF4-FFF2-40B4-BE49-F238E27FC236}">
                  <a16:creationId xmlns:a16="http://schemas.microsoft.com/office/drawing/2014/main" id="{694388C5-ECD4-4465-8C7A-4148CA5C9CF4}"/>
                </a:ext>
              </a:extLst>
            </p:cNvPr>
            <p:cNvSpPr txBox="1"/>
            <p:nvPr/>
          </p:nvSpPr>
          <p:spPr>
            <a:xfrm>
              <a:off x="8651900" y="2043836"/>
              <a:ext cx="3244826" cy="600444"/>
            </a:xfrm>
            <a:prstGeom prst="rect">
              <a:avLst/>
            </a:prstGeom>
            <a:noFill/>
          </p:spPr>
          <p:txBody>
            <a:bodyPr wrap="square" rtlCol="0" anchor="ctr">
              <a:spAutoFit/>
            </a:bodyPr>
            <a:lstStyle/>
            <a:p>
              <a:r>
                <a:rPr lang="en-US" altLang="ko-KR" sz="1600" dirty="0" err="1">
                  <a:solidFill>
                    <a:srgbClr val="FF3399"/>
                  </a:solidFill>
                  <a:cs typeface="Arial" pitchFamily="34" charset="0"/>
                </a:rPr>
                <a:t>Menggunakan</a:t>
              </a:r>
              <a:r>
                <a:rPr lang="en-US" altLang="ko-KR" sz="1600" dirty="0">
                  <a:solidFill>
                    <a:srgbClr val="FF3399"/>
                  </a:solidFill>
                  <a:cs typeface="Arial" pitchFamily="34" charset="0"/>
                </a:rPr>
                <a:t> </a:t>
              </a:r>
              <a:r>
                <a:rPr lang="en-US" altLang="ko-KR" sz="1600" dirty="0" err="1">
                  <a:solidFill>
                    <a:srgbClr val="FF3399"/>
                  </a:solidFill>
                  <a:cs typeface="Arial" pitchFamily="34" charset="0"/>
                </a:rPr>
                <a:t>Sarung</a:t>
              </a:r>
              <a:r>
                <a:rPr lang="en-US" altLang="ko-KR" sz="1600" dirty="0">
                  <a:solidFill>
                    <a:srgbClr val="FF3399"/>
                  </a:solidFill>
                  <a:cs typeface="Arial" pitchFamily="34" charset="0"/>
                </a:rPr>
                <a:t> </a:t>
              </a:r>
              <a:r>
                <a:rPr lang="en-US" altLang="ko-KR" sz="1600" dirty="0" err="1">
                  <a:solidFill>
                    <a:srgbClr val="FF3399"/>
                  </a:solidFill>
                  <a:cs typeface="Arial" pitchFamily="34" charset="0"/>
                </a:rPr>
                <a:t>Tangan</a:t>
              </a:r>
              <a:r>
                <a:rPr lang="en-US" altLang="ko-KR" sz="1600" dirty="0">
                  <a:solidFill>
                    <a:srgbClr val="FF3399"/>
                  </a:solidFill>
                  <a:cs typeface="Arial" pitchFamily="34" charset="0"/>
                </a:rPr>
                <a:t>, </a:t>
              </a:r>
              <a:endParaRPr lang="ko-KR" altLang="en-US" sz="1600" dirty="0">
                <a:solidFill>
                  <a:srgbClr val="FF3399"/>
                </a:solidFill>
                <a:cs typeface="Arial" pitchFamily="34" charset="0"/>
              </a:endParaRPr>
            </a:p>
          </p:txBody>
        </p:sp>
        <p:sp>
          <p:nvSpPr>
            <p:cNvPr id="188" name="TextBox 187">
              <a:extLst>
                <a:ext uri="{FF2B5EF4-FFF2-40B4-BE49-F238E27FC236}">
                  <a16:creationId xmlns:a16="http://schemas.microsoft.com/office/drawing/2014/main" id="{970B2853-0007-46F7-9B9B-584ED20F3DFD}"/>
                </a:ext>
              </a:extLst>
            </p:cNvPr>
            <p:cNvSpPr txBox="1"/>
            <p:nvPr/>
          </p:nvSpPr>
          <p:spPr>
            <a:xfrm>
              <a:off x="8651900" y="2647716"/>
              <a:ext cx="3244826" cy="1011274"/>
            </a:xfrm>
            <a:prstGeom prst="rect">
              <a:avLst/>
            </a:prstGeom>
            <a:noFill/>
          </p:spPr>
          <p:txBody>
            <a:bodyPr wrap="square" rtlCol="0">
              <a:spAutoFit/>
            </a:bodyPr>
            <a:lstStyle/>
            <a:p>
              <a:r>
                <a:rPr lang="en-US" sz="1200" dirty="0" err="1"/>
                <a:t>Disarankan</a:t>
              </a:r>
              <a:r>
                <a:rPr lang="en-US" sz="1200" dirty="0"/>
                <a:t> </a:t>
              </a:r>
              <a:r>
                <a:rPr lang="en-US" sz="1200" dirty="0" err="1"/>
                <a:t>untuk</a:t>
              </a:r>
              <a:r>
                <a:rPr lang="en-US" sz="1200" dirty="0"/>
                <a:t> </a:t>
              </a:r>
              <a:r>
                <a:rPr lang="en-US" sz="1200" dirty="0" err="1"/>
                <a:t>menggunakan</a:t>
              </a:r>
              <a:r>
                <a:rPr lang="en-US" sz="1200" dirty="0"/>
                <a:t> </a:t>
              </a:r>
              <a:r>
                <a:rPr lang="en-US" sz="1200" dirty="0" err="1"/>
                <a:t>sarung</a:t>
              </a:r>
              <a:r>
                <a:rPr lang="en-US" sz="1200" dirty="0"/>
                <a:t> </a:t>
              </a:r>
              <a:r>
                <a:rPr lang="en-US" sz="1200" dirty="0" err="1"/>
                <a:t>tangan</a:t>
              </a:r>
              <a:r>
                <a:rPr lang="en-US" sz="1200" dirty="0"/>
                <a:t> </a:t>
              </a:r>
              <a:r>
                <a:rPr lang="en-US" sz="1200" dirty="0" err="1"/>
                <a:t>saat</a:t>
              </a:r>
              <a:r>
                <a:rPr lang="en-US" sz="1200" dirty="0"/>
                <a:t> </a:t>
              </a:r>
              <a:r>
                <a:rPr lang="en-US" sz="1200" dirty="0" err="1"/>
                <a:t>beraktifitas</a:t>
              </a:r>
              <a:r>
                <a:rPr lang="en-US" sz="1200" dirty="0"/>
                <a:t> di </a:t>
              </a:r>
              <a:r>
                <a:rPr lang="en-US" sz="1200" dirty="0" err="1"/>
                <a:t>luar</a:t>
              </a:r>
              <a:r>
                <a:rPr lang="en-US" sz="1200" dirty="0"/>
                <a:t> </a:t>
              </a:r>
              <a:r>
                <a:rPr lang="en-US" sz="1200" dirty="0" err="1"/>
                <a:t>rumah</a:t>
              </a:r>
              <a:r>
                <a:rPr lang="en-US" sz="1200" dirty="0"/>
                <a:t> </a:t>
              </a:r>
              <a:endParaRPr lang="en-ID" sz="1200" dirty="0"/>
            </a:p>
            <a:p>
              <a:endParaRPr lang="en-ID" sz="1000" dirty="0"/>
            </a:p>
          </p:txBody>
        </p:sp>
      </p:grpSp>
      <p:grpSp>
        <p:nvGrpSpPr>
          <p:cNvPr id="191" name="Group 190">
            <a:extLst>
              <a:ext uri="{FF2B5EF4-FFF2-40B4-BE49-F238E27FC236}">
                <a16:creationId xmlns:a16="http://schemas.microsoft.com/office/drawing/2014/main" id="{6B4DBC64-D716-467B-9542-6A435528BE53}"/>
              </a:ext>
            </a:extLst>
          </p:cNvPr>
          <p:cNvGrpSpPr/>
          <p:nvPr/>
        </p:nvGrpSpPr>
        <p:grpSpPr>
          <a:xfrm>
            <a:off x="4394067" y="4328425"/>
            <a:ext cx="2139156" cy="1234453"/>
            <a:chOff x="8651900" y="2043835"/>
            <a:chExt cx="3476978" cy="1267529"/>
          </a:xfrm>
        </p:grpSpPr>
        <p:sp>
          <p:nvSpPr>
            <p:cNvPr id="192" name="TextBox 191">
              <a:extLst>
                <a:ext uri="{FF2B5EF4-FFF2-40B4-BE49-F238E27FC236}">
                  <a16:creationId xmlns:a16="http://schemas.microsoft.com/office/drawing/2014/main" id="{6324572C-79FC-4C13-9C81-BBC86EC5645D}"/>
                </a:ext>
              </a:extLst>
            </p:cNvPr>
            <p:cNvSpPr txBox="1"/>
            <p:nvPr/>
          </p:nvSpPr>
          <p:spPr>
            <a:xfrm>
              <a:off x="8651900" y="2043835"/>
              <a:ext cx="3476978" cy="600443"/>
            </a:xfrm>
            <a:prstGeom prst="rect">
              <a:avLst/>
            </a:prstGeom>
            <a:noFill/>
          </p:spPr>
          <p:txBody>
            <a:bodyPr wrap="square" rtlCol="0" anchor="ctr">
              <a:spAutoFit/>
            </a:bodyPr>
            <a:lstStyle/>
            <a:p>
              <a:r>
                <a:rPr lang="en-US" sz="1600" dirty="0" err="1">
                  <a:solidFill>
                    <a:srgbClr val="FF6600"/>
                  </a:solidFill>
                </a:rPr>
                <a:t>Mengk</a:t>
              </a:r>
              <a:r>
                <a:rPr lang="id-ID" sz="1600" dirty="0" err="1">
                  <a:solidFill>
                    <a:srgbClr val="FF6600"/>
                  </a:solidFill>
                </a:rPr>
                <a:t>onsumsi</a:t>
              </a:r>
              <a:r>
                <a:rPr lang="id-ID" sz="1600" dirty="0">
                  <a:solidFill>
                    <a:srgbClr val="FF6600"/>
                  </a:solidFill>
                </a:rPr>
                <a:t> </a:t>
              </a:r>
              <a:r>
                <a:rPr lang="en-US" sz="1600" dirty="0" err="1">
                  <a:solidFill>
                    <a:srgbClr val="FF6600"/>
                  </a:solidFill>
                </a:rPr>
                <a:t>Makanan</a:t>
              </a:r>
              <a:endParaRPr lang="en-ID" sz="1600" dirty="0">
                <a:solidFill>
                  <a:srgbClr val="FF6600"/>
                </a:solidFill>
              </a:endParaRPr>
            </a:p>
          </p:txBody>
        </p:sp>
        <p:sp>
          <p:nvSpPr>
            <p:cNvPr id="193" name="TextBox 192">
              <a:extLst>
                <a:ext uri="{FF2B5EF4-FFF2-40B4-BE49-F238E27FC236}">
                  <a16:creationId xmlns:a16="http://schemas.microsoft.com/office/drawing/2014/main" id="{57FAB16A-33C3-48C2-8840-155D84FF2805}"/>
                </a:ext>
              </a:extLst>
            </p:cNvPr>
            <p:cNvSpPr txBox="1"/>
            <p:nvPr/>
          </p:nvSpPr>
          <p:spPr>
            <a:xfrm>
              <a:off x="8651900" y="2647716"/>
              <a:ext cx="3244826" cy="663648"/>
            </a:xfrm>
            <a:prstGeom prst="rect">
              <a:avLst/>
            </a:prstGeom>
            <a:noFill/>
          </p:spPr>
          <p:txBody>
            <a:bodyPr wrap="square" rtlCol="0">
              <a:spAutoFit/>
            </a:bodyPr>
            <a:lstStyle/>
            <a:p>
              <a:r>
                <a:rPr lang="id-ID" sz="1200" dirty="0"/>
                <a:t>Makan makanan yang aman dan bergizi serta minum air putih</a:t>
              </a:r>
              <a:endParaRPr lang="en-ID" sz="1200" dirty="0"/>
            </a:p>
          </p:txBody>
        </p:sp>
      </p:grpSp>
      <p:grpSp>
        <p:nvGrpSpPr>
          <p:cNvPr id="197" name="Group 196">
            <a:extLst>
              <a:ext uri="{FF2B5EF4-FFF2-40B4-BE49-F238E27FC236}">
                <a16:creationId xmlns:a16="http://schemas.microsoft.com/office/drawing/2014/main" id="{29AAEEEF-C9BB-4991-924C-DC3FD02DCC20}"/>
              </a:ext>
            </a:extLst>
          </p:cNvPr>
          <p:cNvGrpSpPr/>
          <p:nvPr/>
        </p:nvGrpSpPr>
        <p:grpSpPr>
          <a:xfrm>
            <a:off x="6190147" y="5666631"/>
            <a:ext cx="2387520" cy="647646"/>
            <a:chOff x="8651900" y="2042017"/>
            <a:chExt cx="3880668" cy="1059296"/>
          </a:xfrm>
        </p:grpSpPr>
        <p:sp>
          <p:nvSpPr>
            <p:cNvPr id="198" name="TextBox 197">
              <a:extLst>
                <a:ext uri="{FF2B5EF4-FFF2-40B4-BE49-F238E27FC236}">
                  <a16:creationId xmlns:a16="http://schemas.microsoft.com/office/drawing/2014/main" id="{AE456E17-0D15-422F-944F-BA7CAA1983A3}"/>
                </a:ext>
              </a:extLst>
            </p:cNvPr>
            <p:cNvSpPr txBox="1"/>
            <p:nvPr/>
          </p:nvSpPr>
          <p:spPr>
            <a:xfrm>
              <a:off x="8651900" y="2042017"/>
              <a:ext cx="3880668" cy="604083"/>
            </a:xfrm>
            <a:prstGeom prst="rect">
              <a:avLst/>
            </a:prstGeom>
            <a:noFill/>
          </p:spPr>
          <p:txBody>
            <a:bodyPr wrap="square" rtlCol="0" anchor="ctr">
              <a:spAutoFit/>
            </a:bodyPr>
            <a:lstStyle/>
            <a:p>
              <a:r>
                <a:rPr lang="en-US" altLang="ko-KR" dirty="0" err="1">
                  <a:solidFill>
                    <a:srgbClr val="FF9900"/>
                  </a:solidFill>
                  <a:cs typeface="Arial" pitchFamily="34" charset="0"/>
                </a:rPr>
                <a:t>Istirahat</a:t>
              </a:r>
              <a:r>
                <a:rPr lang="en-US" altLang="ko-KR" dirty="0">
                  <a:solidFill>
                    <a:srgbClr val="FF9900"/>
                  </a:solidFill>
                  <a:cs typeface="Arial" pitchFamily="34" charset="0"/>
                </a:rPr>
                <a:t> Yang </a:t>
              </a:r>
              <a:r>
                <a:rPr lang="en-US" altLang="ko-KR" dirty="0" err="1">
                  <a:solidFill>
                    <a:srgbClr val="FF9900"/>
                  </a:solidFill>
                  <a:cs typeface="Arial" pitchFamily="34" charset="0"/>
                </a:rPr>
                <a:t>Cukup</a:t>
              </a:r>
              <a:r>
                <a:rPr lang="en-US" altLang="ko-KR" dirty="0">
                  <a:solidFill>
                    <a:srgbClr val="FF9900"/>
                  </a:solidFill>
                  <a:cs typeface="Arial" pitchFamily="34" charset="0"/>
                </a:rPr>
                <a:t>, </a:t>
              </a:r>
              <a:endParaRPr lang="ko-KR" altLang="en-US" dirty="0">
                <a:solidFill>
                  <a:srgbClr val="FF9900"/>
                </a:solidFill>
                <a:cs typeface="Arial" pitchFamily="34" charset="0"/>
              </a:endParaRPr>
            </a:p>
          </p:txBody>
        </p:sp>
        <p:sp>
          <p:nvSpPr>
            <p:cNvPr id="199" name="TextBox 198">
              <a:extLst>
                <a:ext uri="{FF2B5EF4-FFF2-40B4-BE49-F238E27FC236}">
                  <a16:creationId xmlns:a16="http://schemas.microsoft.com/office/drawing/2014/main" id="{54ED62B9-2EAE-4405-B7AC-6032590D5357}"/>
                </a:ext>
              </a:extLst>
            </p:cNvPr>
            <p:cNvSpPr txBox="1"/>
            <p:nvPr/>
          </p:nvSpPr>
          <p:spPr>
            <a:xfrm>
              <a:off x="8651900" y="2648251"/>
              <a:ext cx="3614581" cy="453062"/>
            </a:xfrm>
            <a:prstGeom prst="rect">
              <a:avLst/>
            </a:prstGeom>
            <a:noFill/>
          </p:spPr>
          <p:txBody>
            <a:bodyPr wrap="square" rtlCol="0">
              <a:spAutoFit/>
            </a:bodyPr>
            <a:lstStyle/>
            <a:p>
              <a:r>
                <a:rPr lang="id-ID" sz="1200" dirty="0"/>
                <a:t>Tidur cukup 7-9 jam per hari</a:t>
              </a:r>
              <a:endParaRPr lang="en-ID" sz="1200" dirty="0"/>
            </a:p>
          </p:txBody>
        </p:sp>
      </p:grpSp>
      <p:grpSp>
        <p:nvGrpSpPr>
          <p:cNvPr id="200" name="Group 199">
            <a:extLst>
              <a:ext uri="{FF2B5EF4-FFF2-40B4-BE49-F238E27FC236}">
                <a16:creationId xmlns:a16="http://schemas.microsoft.com/office/drawing/2014/main" id="{229D5E5A-A1B2-4514-9AC0-81C9B1BEAEAA}"/>
              </a:ext>
            </a:extLst>
          </p:cNvPr>
          <p:cNvGrpSpPr/>
          <p:nvPr/>
        </p:nvGrpSpPr>
        <p:grpSpPr>
          <a:xfrm>
            <a:off x="10320327" y="4393234"/>
            <a:ext cx="1786565" cy="1408933"/>
            <a:chOff x="8627762" y="1664469"/>
            <a:chExt cx="3268964" cy="2304464"/>
          </a:xfrm>
        </p:grpSpPr>
        <p:sp>
          <p:nvSpPr>
            <p:cNvPr id="201" name="TextBox 200">
              <a:extLst>
                <a:ext uri="{FF2B5EF4-FFF2-40B4-BE49-F238E27FC236}">
                  <a16:creationId xmlns:a16="http://schemas.microsoft.com/office/drawing/2014/main" id="{3EEF3DDB-9C15-4E8D-A298-68C348E6C3AF}"/>
                </a:ext>
              </a:extLst>
            </p:cNvPr>
            <p:cNvSpPr txBox="1"/>
            <p:nvPr/>
          </p:nvSpPr>
          <p:spPr>
            <a:xfrm>
              <a:off x="8651900" y="1664469"/>
              <a:ext cx="3244826" cy="1359187"/>
            </a:xfrm>
            <a:prstGeom prst="rect">
              <a:avLst/>
            </a:prstGeom>
            <a:noFill/>
          </p:spPr>
          <p:txBody>
            <a:bodyPr wrap="square" rtlCol="0" anchor="ctr">
              <a:spAutoFit/>
            </a:bodyPr>
            <a:lstStyle/>
            <a:p>
              <a:r>
                <a:rPr lang="en-US" altLang="ko-KR" sz="1600" dirty="0" err="1">
                  <a:solidFill>
                    <a:srgbClr val="FF3399"/>
                  </a:solidFill>
                  <a:cs typeface="Arial" pitchFamily="34" charset="0"/>
                </a:rPr>
                <a:t>Mengkonsumsi</a:t>
              </a:r>
              <a:r>
                <a:rPr lang="en-US" altLang="ko-KR" sz="1600" dirty="0">
                  <a:solidFill>
                    <a:srgbClr val="FF3399"/>
                  </a:solidFill>
                  <a:cs typeface="Arial" pitchFamily="34" charset="0"/>
                </a:rPr>
                <a:t> </a:t>
              </a:r>
              <a:r>
                <a:rPr lang="en-US" altLang="ko-KR" sz="1600" dirty="0" err="1">
                  <a:solidFill>
                    <a:srgbClr val="FF3399"/>
                  </a:solidFill>
                  <a:cs typeface="Arial" pitchFamily="34" charset="0"/>
                </a:rPr>
                <a:t>Penambah</a:t>
              </a:r>
              <a:r>
                <a:rPr lang="en-US" altLang="ko-KR" sz="1600" dirty="0">
                  <a:solidFill>
                    <a:srgbClr val="FF3399"/>
                  </a:solidFill>
                  <a:cs typeface="Arial" pitchFamily="34" charset="0"/>
                </a:rPr>
                <a:t> </a:t>
              </a:r>
              <a:r>
                <a:rPr lang="en-US" altLang="ko-KR" sz="1600" dirty="0" err="1">
                  <a:solidFill>
                    <a:srgbClr val="FF3399"/>
                  </a:solidFill>
                  <a:cs typeface="Arial" pitchFamily="34" charset="0"/>
                </a:rPr>
                <a:t>Daya</a:t>
              </a:r>
              <a:r>
                <a:rPr lang="en-US" altLang="ko-KR" sz="1600" dirty="0">
                  <a:solidFill>
                    <a:srgbClr val="FF3399"/>
                  </a:solidFill>
                  <a:cs typeface="Arial" pitchFamily="34" charset="0"/>
                </a:rPr>
                <a:t> </a:t>
              </a:r>
              <a:r>
                <a:rPr lang="en-US" altLang="ko-KR" sz="1600" dirty="0" err="1">
                  <a:solidFill>
                    <a:srgbClr val="FF3399"/>
                  </a:solidFill>
                  <a:cs typeface="Arial" pitchFamily="34" charset="0"/>
                </a:rPr>
                <a:t>Tahan</a:t>
              </a:r>
              <a:r>
                <a:rPr lang="en-US" altLang="ko-KR" sz="1600" dirty="0">
                  <a:solidFill>
                    <a:srgbClr val="FF3399"/>
                  </a:solidFill>
                  <a:cs typeface="Arial" pitchFamily="34" charset="0"/>
                </a:rPr>
                <a:t> </a:t>
              </a:r>
              <a:r>
                <a:rPr lang="en-US" altLang="ko-KR" sz="1600" dirty="0" err="1">
                  <a:solidFill>
                    <a:srgbClr val="FF3399"/>
                  </a:solidFill>
                  <a:cs typeface="Arial" pitchFamily="34" charset="0"/>
                </a:rPr>
                <a:t>Tubuh</a:t>
              </a:r>
              <a:r>
                <a:rPr lang="en-US" altLang="ko-KR" sz="1600" dirty="0">
                  <a:solidFill>
                    <a:srgbClr val="FF3399"/>
                  </a:solidFill>
                  <a:cs typeface="Arial" pitchFamily="34" charset="0"/>
                </a:rPr>
                <a:t> </a:t>
              </a:r>
              <a:endParaRPr lang="ko-KR" altLang="en-US" sz="1600" dirty="0">
                <a:solidFill>
                  <a:srgbClr val="FF3399"/>
                </a:solidFill>
                <a:cs typeface="Arial" pitchFamily="34" charset="0"/>
              </a:endParaRPr>
            </a:p>
          </p:txBody>
        </p:sp>
        <p:sp>
          <p:nvSpPr>
            <p:cNvPr id="202" name="TextBox 201">
              <a:extLst>
                <a:ext uri="{FF2B5EF4-FFF2-40B4-BE49-F238E27FC236}">
                  <a16:creationId xmlns:a16="http://schemas.microsoft.com/office/drawing/2014/main" id="{916F607C-8EEB-4DCB-A07C-1D2DCD5AB2EA}"/>
                </a:ext>
              </a:extLst>
            </p:cNvPr>
            <p:cNvSpPr txBox="1"/>
            <p:nvPr/>
          </p:nvSpPr>
          <p:spPr>
            <a:xfrm>
              <a:off x="8627762" y="2911788"/>
              <a:ext cx="3244826" cy="1057145"/>
            </a:xfrm>
            <a:prstGeom prst="rect">
              <a:avLst/>
            </a:prstGeom>
            <a:noFill/>
          </p:spPr>
          <p:txBody>
            <a:bodyPr wrap="square" rtlCol="0">
              <a:spAutoFit/>
            </a:bodyPr>
            <a:lstStyle/>
            <a:p>
              <a:r>
                <a:rPr lang="en-US" sz="1200" dirty="0" err="1"/>
                <a:t>Mengk</a:t>
              </a:r>
              <a:r>
                <a:rPr lang="id-ID" sz="1200" dirty="0" err="1"/>
                <a:t>onsumsi</a:t>
              </a:r>
              <a:r>
                <a:rPr lang="id-ID" sz="1200" dirty="0"/>
                <a:t> </a:t>
              </a:r>
              <a:r>
                <a:rPr lang="en-US" sz="1200" dirty="0"/>
                <a:t>vitamin/</a:t>
              </a:r>
              <a:r>
                <a:rPr lang="id-ID" sz="1200" dirty="0"/>
                <a:t>suplemen bila perlu</a:t>
              </a:r>
              <a:endParaRPr lang="en-ID" sz="1000" dirty="0"/>
            </a:p>
          </p:txBody>
        </p:sp>
      </p:grpSp>
      <p:grpSp>
        <p:nvGrpSpPr>
          <p:cNvPr id="203" name="Group 202">
            <a:extLst>
              <a:ext uri="{FF2B5EF4-FFF2-40B4-BE49-F238E27FC236}">
                <a16:creationId xmlns:a16="http://schemas.microsoft.com/office/drawing/2014/main" id="{EA024655-5266-4CC8-BFAB-236B9221D4BF}"/>
              </a:ext>
            </a:extLst>
          </p:cNvPr>
          <p:cNvGrpSpPr/>
          <p:nvPr/>
        </p:nvGrpSpPr>
        <p:grpSpPr>
          <a:xfrm>
            <a:off x="7445141" y="4286986"/>
            <a:ext cx="1996328" cy="890663"/>
            <a:chOff x="8651900" y="2067188"/>
            <a:chExt cx="3244826" cy="1456777"/>
          </a:xfrm>
        </p:grpSpPr>
        <p:sp>
          <p:nvSpPr>
            <p:cNvPr id="204" name="TextBox 203">
              <a:extLst>
                <a:ext uri="{FF2B5EF4-FFF2-40B4-BE49-F238E27FC236}">
                  <a16:creationId xmlns:a16="http://schemas.microsoft.com/office/drawing/2014/main" id="{98F37885-72E2-4191-B713-9070C5993037}"/>
                </a:ext>
              </a:extLst>
            </p:cNvPr>
            <p:cNvSpPr txBox="1"/>
            <p:nvPr/>
          </p:nvSpPr>
          <p:spPr>
            <a:xfrm>
              <a:off x="8651900" y="2067188"/>
              <a:ext cx="3244826" cy="553742"/>
            </a:xfrm>
            <a:prstGeom prst="rect">
              <a:avLst/>
            </a:prstGeom>
            <a:noFill/>
          </p:spPr>
          <p:txBody>
            <a:bodyPr wrap="square" rtlCol="0" anchor="ctr">
              <a:spAutoFit/>
            </a:bodyPr>
            <a:lstStyle/>
            <a:p>
              <a:r>
                <a:rPr lang="en-US" altLang="ko-KR" sz="1600" dirty="0" err="1">
                  <a:solidFill>
                    <a:schemeClr val="accent3">
                      <a:lumMod val="75000"/>
                    </a:schemeClr>
                  </a:solidFill>
                  <a:cs typeface="Arial" pitchFamily="34" charset="0"/>
                </a:rPr>
                <a:t>Berolahraga</a:t>
              </a:r>
              <a:r>
                <a:rPr lang="en-US" altLang="ko-KR" sz="1600" dirty="0">
                  <a:solidFill>
                    <a:schemeClr val="accent3">
                      <a:lumMod val="75000"/>
                    </a:schemeClr>
                  </a:solidFill>
                  <a:cs typeface="Arial" pitchFamily="34" charset="0"/>
                </a:rPr>
                <a:t> </a:t>
              </a:r>
              <a:r>
                <a:rPr lang="en-US" altLang="ko-KR" sz="1600" dirty="0" err="1">
                  <a:solidFill>
                    <a:schemeClr val="accent3">
                      <a:lumMod val="75000"/>
                    </a:schemeClr>
                  </a:solidFill>
                  <a:cs typeface="Arial" pitchFamily="34" charset="0"/>
                </a:rPr>
                <a:t>Rutin</a:t>
              </a:r>
              <a:r>
                <a:rPr lang="en-US" altLang="ko-KR" sz="1600" dirty="0">
                  <a:solidFill>
                    <a:schemeClr val="accent3">
                      <a:lumMod val="75000"/>
                    </a:schemeClr>
                  </a:solidFill>
                  <a:cs typeface="Arial" pitchFamily="34" charset="0"/>
                </a:rPr>
                <a:t>, </a:t>
              </a:r>
              <a:endParaRPr lang="ko-KR" altLang="en-US" sz="1600" dirty="0">
                <a:solidFill>
                  <a:schemeClr val="accent3">
                    <a:lumMod val="75000"/>
                  </a:schemeClr>
                </a:solidFill>
                <a:cs typeface="Arial" pitchFamily="34" charset="0"/>
              </a:endParaRPr>
            </a:p>
          </p:txBody>
        </p:sp>
        <p:sp>
          <p:nvSpPr>
            <p:cNvPr id="205" name="TextBox 204">
              <a:extLst>
                <a:ext uri="{FF2B5EF4-FFF2-40B4-BE49-F238E27FC236}">
                  <a16:creationId xmlns:a16="http://schemas.microsoft.com/office/drawing/2014/main" id="{6210E796-AD42-4E1B-B406-C205E5FDDEFA}"/>
                </a:ext>
              </a:extLst>
            </p:cNvPr>
            <p:cNvSpPr txBox="1"/>
            <p:nvPr/>
          </p:nvSpPr>
          <p:spPr>
            <a:xfrm>
              <a:off x="8651900" y="2768861"/>
              <a:ext cx="3244826" cy="755104"/>
            </a:xfrm>
            <a:prstGeom prst="rect">
              <a:avLst/>
            </a:prstGeom>
            <a:noFill/>
          </p:spPr>
          <p:txBody>
            <a:bodyPr wrap="square" rtlCol="0">
              <a:spAutoFit/>
            </a:bodyPr>
            <a:lstStyle/>
            <a:p>
              <a:r>
                <a:rPr lang="id-ID" sz="1200" dirty="0"/>
                <a:t>Olah raga rutin 30 menit per hari</a:t>
              </a:r>
              <a:endParaRPr lang="en-ID" sz="1000" dirty="0"/>
            </a:p>
          </p:txBody>
        </p:sp>
      </p:grpSp>
      <p:sp>
        <p:nvSpPr>
          <p:cNvPr id="152" name="Freeform: Shape 26">
            <a:extLst>
              <a:ext uri="{FF2B5EF4-FFF2-40B4-BE49-F238E27FC236}">
                <a16:creationId xmlns:a16="http://schemas.microsoft.com/office/drawing/2014/main" id="{AF6EA550-FAC4-4909-87BA-7A26FDFC3D92}"/>
              </a:ext>
            </a:extLst>
          </p:cNvPr>
          <p:cNvSpPr/>
          <p:nvPr/>
        </p:nvSpPr>
        <p:spPr>
          <a:xfrm>
            <a:off x="5605151" y="2089953"/>
            <a:ext cx="761147" cy="727579"/>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153" name="Freeform: Shape 26">
            <a:extLst>
              <a:ext uri="{FF2B5EF4-FFF2-40B4-BE49-F238E27FC236}">
                <a16:creationId xmlns:a16="http://schemas.microsoft.com/office/drawing/2014/main" id="{AF6EA550-FAC4-4909-87BA-7A26FDFC3D92}"/>
              </a:ext>
            </a:extLst>
          </p:cNvPr>
          <p:cNvSpPr/>
          <p:nvPr/>
        </p:nvSpPr>
        <p:spPr>
          <a:xfrm>
            <a:off x="11168986" y="695820"/>
            <a:ext cx="906680" cy="851491"/>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154" name="Freeform: Shape 26">
            <a:extLst>
              <a:ext uri="{FF2B5EF4-FFF2-40B4-BE49-F238E27FC236}">
                <a16:creationId xmlns:a16="http://schemas.microsoft.com/office/drawing/2014/main" id="{AF6EA550-FAC4-4909-87BA-7A26FDFC3D92}"/>
              </a:ext>
            </a:extLst>
          </p:cNvPr>
          <p:cNvSpPr/>
          <p:nvPr/>
        </p:nvSpPr>
        <p:spPr>
          <a:xfrm>
            <a:off x="9329395" y="5870670"/>
            <a:ext cx="761147" cy="727579"/>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158" name="Freeform: Shape 26">
            <a:extLst>
              <a:ext uri="{FF2B5EF4-FFF2-40B4-BE49-F238E27FC236}">
                <a16:creationId xmlns:a16="http://schemas.microsoft.com/office/drawing/2014/main" id="{AF6EA550-FAC4-4909-87BA-7A26FDFC3D92}"/>
              </a:ext>
            </a:extLst>
          </p:cNvPr>
          <p:cNvSpPr/>
          <p:nvPr/>
        </p:nvSpPr>
        <p:spPr>
          <a:xfrm>
            <a:off x="898183" y="5804007"/>
            <a:ext cx="761147" cy="727579"/>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159" name="Freeform: Shape 26">
            <a:extLst>
              <a:ext uri="{FF2B5EF4-FFF2-40B4-BE49-F238E27FC236}">
                <a16:creationId xmlns:a16="http://schemas.microsoft.com/office/drawing/2014/main" id="{AF6EA550-FAC4-4909-87BA-7A26FDFC3D92}"/>
              </a:ext>
            </a:extLst>
          </p:cNvPr>
          <p:cNvSpPr/>
          <p:nvPr/>
        </p:nvSpPr>
        <p:spPr>
          <a:xfrm>
            <a:off x="6152515" y="3545333"/>
            <a:ext cx="536796" cy="51823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163" name="Freeform: Shape 26">
            <a:extLst>
              <a:ext uri="{FF2B5EF4-FFF2-40B4-BE49-F238E27FC236}">
                <a16:creationId xmlns:a16="http://schemas.microsoft.com/office/drawing/2014/main" id="{AF6EA550-FAC4-4909-87BA-7A26FDFC3D92}"/>
              </a:ext>
            </a:extLst>
          </p:cNvPr>
          <p:cNvSpPr/>
          <p:nvPr/>
        </p:nvSpPr>
        <p:spPr>
          <a:xfrm>
            <a:off x="3693094" y="5482057"/>
            <a:ext cx="541590" cy="52450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170" name="Freeform: Shape 26">
            <a:extLst>
              <a:ext uri="{FF2B5EF4-FFF2-40B4-BE49-F238E27FC236}">
                <a16:creationId xmlns:a16="http://schemas.microsoft.com/office/drawing/2014/main" id="{AF6EA550-FAC4-4909-87BA-7A26FDFC3D92}"/>
              </a:ext>
            </a:extLst>
          </p:cNvPr>
          <p:cNvSpPr/>
          <p:nvPr/>
        </p:nvSpPr>
        <p:spPr>
          <a:xfrm>
            <a:off x="2749658" y="4003416"/>
            <a:ext cx="761147" cy="727579"/>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173" name="Freeform: Shape 26">
            <a:extLst>
              <a:ext uri="{FF2B5EF4-FFF2-40B4-BE49-F238E27FC236}">
                <a16:creationId xmlns:a16="http://schemas.microsoft.com/office/drawing/2014/main" id="{AF6EA550-FAC4-4909-87BA-7A26FDFC3D92}"/>
              </a:ext>
            </a:extLst>
          </p:cNvPr>
          <p:cNvSpPr/>
          <p:nvPr/>
        </p:nvSpPr>
        <p:spPr>
          <a:xfrm>
            <a:off x="9312578" y="3548180"/>
            <a:ext cx="640190" cy="63725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4005271684"/>
      </p:ext>
    </p:extLst>
  </p:cSld>
  <p:clrMapOvr>
    <a:masterClrMapping/>
  </p:clrMapOvr>
  <p:transition spd="med">
    <p:pull/>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5461219" y="2931572"/>
            <a:ext cx="6195273" cy="1754326"/>
          </a:xfrm>
          <a:prstGeom prst="rect">
            <a:avLst/>
          </a:prstGeom>
          <a:solidFill>
            <a:schemeClr val="tx2">
              <a:lumMod val="75000"/>
            </a:schemeClr>
          </a:solidFill>
        </p:spPr>
        <p:txBody>
          <a:bodyPr wrap="square">
            <a:spAutoFit/>
          </a:bodyPr>
          <a:lstStyle/>
          <a:p>
            <a:r>
              <a:rPr lang="en-US" altLang="ko-KR" sz="3600" b="1" dirty="0">
                <a:solidFill>
                  <a:schemeClr val="bg1"/>
                </a:solidFill>
                <a:cs typeface="Arial" pitchFamily="34" charset="0"/>
              </a:rPr>
              <a:t>TAHAPAN KEGIATAN PEMILIHAN DENGAN PROTOKOL NEW NORMAL</a:t>
            </a:r>
            <a:endParaRPr lang="ko-KR" altLang="en-US" sz="3600" dirty="0">
              <a:solidFill>
                <a:schemeClr val="bg1"/>
              </a:solidFill>
              <a:cs typeface="Arial" pitchFamily="34" charset="0"/>
            </a:endParaRP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36">
            <a:extLst>
              <a:ext uri="{FF2B5EF4-FFF2-40B4-BE49-F238E27FC236}">
                <a16:creationId xmlns:a16="http://schemas.microsoft.com/office/drawing/2014/main" id="{5FBBEF39-0C94-44C0-9C46-4BB6F5DBE236}"/>
              </a:ext>
            </a:extLst>
          </p:cNvPr>
          <p:cNvSpPr txBox="1"/>
          <p:nvPr/>
        </p:nvSpPr>
        <p:spPr>
          <a:xfrm>
            <a:off x="756826" y="956602"/>
            <a:ext cx="958096" cy="830997"/>
          </a:xfrm>
          <a:prstGeom prst="rect">
            <a:avLst/>
          </a:prstGeom>
          <a:noFill/>
        </p:spPr>
        <p:txBody>
          <a:bodyPr wrap="square" lIns="108000" rIns="108000" rtlCol="0">
            <a:spAutoFit/>
          </a:bodyPr>
          <a:lstStyle/>
          <a:p>
            <a:pPr algn="ctr"/>
            <a:r>
              <a:rPr lang="en-US" altLang="ko-KR" sz="4800" b="1" dirty="0">
                <a:solidFill>
                  <a:schemeClr val="accent4"/>
                </a:solidFill>
                <a:cs typeface="Arial" pitchFamily="34" charset="0"/>
              </a:rPr>
              <a:t>04</a:t>
            </a:r>
            <a:endParaRPr lang="ko-KR" altLang="en-US" sz="4800" b="1" dirty="0">
              <a:solidFill>
                <a:schemeClr val="accent4"/>
              </a:solidFill>
              <a:cs typeface="Arial" pitchFamily="34" charset="0"/>
            </a:endParaRPr>
          </a:p>
        </p:txBody>
      </p:sp>
    </p:spTree>
    <p:extLst>
      <p:ext uri="{BB962C8B-B14F-4D97-AF65-F5344CB8AC3E}">
        <p14:creationId xmlns:p14="http://schemas.microsoft.com/office/powerpoint/2010/main" val="2639196925"/>
      </p:ext>
    </p:extLst>
  </p:cSld>
  <p:clrMapOvr>
    <a:masterClrMapping/>
  </p:clrMapOvr>
  <p:transition spd="slow">
    <p:push dir="u"/>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 name="Oval 591"/>
          <p:cNvSpPr/>
          <p:nvPr/>
        </p:nvSpPr>
        <p:spPr>
          <a:xfrm>
            <a:off x="9114395" y="4146752"/>
            <a:ext cx="540000" cy="540000"/>
          </a:xfrm>
          <a:prstGeom prst="ellipse">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615" name="Oval 614"/>
          <p:cNvSpPr/>
          <p:nvPr/>
        </p:nvSpPr>
        <p:spPr>
          <a:xfrm>
            <a:off x="10753618" y="4183756"/>
            <a:ext cx="540000" cy="540000"/>
          </a:xfrm>
          <a:prstGeom prst="ellipse">
            <a:avLst/>
          </a:prstGeom>
          <a:solidFill>
            <a:srgbClr val="33CCC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98727" y="207840"/>
            <a:ext cx="11372291" cy="724247"/>
          </a:xfrm>
        </p:spPr>
        <p:txBody>
          <a:bodyPr/>
          <a:lstStyle/>
          <a:p>
            <a:r>
              <a:rPr lang="en-US" sz="3200" b="1" dirty="0" err="1">
                <a:latin typeface="Trebuchet MS" panose="020B0603020202020204" pitchFamily="34" charset="0"/>
              </a:rPr>
              <a:t>Pelaksanaan</a:t>
            </a:r>
            <a:r>
              <a:rPr lang="en-US" sz="3200" b="1" dirty="0">
                <a:latin typeface="Trebuchet MS" panose="020B0603020202020204" pitchFamily="34" charset="0"/>
              </a:rPr>
              <a:t> </a:t>
            </a:r>
            <a:r>
              <a:rPr lang="en-US" sz="3200" b="1" dirty="0" err="1">
                <a:latin typeface="Trebuchet MS" panose="020B0603020202020204" pitchFamily="34" charset="0"/>
              </a:rPr>
              <a:t>Tahapan</a:t>
            </a:r>
            <a:r>
              <a:rPr lang="en-US" sz="3200" b="1" dirty="0">
                <a:latin typeface="Trebuchet MS" panose="020B0603020202020204" pitchFamily="34" charset="0"/>
              </a:rPr>
              <a:t> </a:t>
            </a:r>
            <a:r>
              <a:rPr lang="en-US" sz="3200" b="1" dirty="0" err="1">
                <a:latin typeface="Trebuchet MS" panose="020B0603020202020204" pitchFamily="34" charset="0"/>
              </a:rPr>
              <a:t>dengan</a:t>
            </a:r>
            <a:r>
              <a:rPr lang="en-US" sz="3200" b="1" dirty="0">
                <a:latin typeface="Trebuchet MS" panose="020B0603020202020204" pitchFamily="34" charset="0"/>
              </a:rPr>
              <a:t> </a:t>
            </a:r>
            <a:r>
              <a:rPr lang="en-US" sz="3200" b="1" dirty="0" err="1">
                <a:latin typeface="Trebuchet MS" panose="020B0603020202020204" pitchFamily="34" charset="0"/>
              </a:rPr>
              <a:t>Protokol</a:t>
            </a:r>
            <a:r>
              <a:rPr lang="en-US" sz="3200" b="1" dirty="0">
                <a:latin typeface="Trebuchet MS" panose="020B0603020202020204" pitchFamily="34" charset="0"/>
              </a:rPr>
              <a:t> Covid-19</a:t>
            </a:r>
          </a:p>
        </p:txBody>
      </p:sp>
      <p:sp>
        <p:nvSpPr>
          <p:cNvPr id="35" name="Rectangle 21">
            <a:extLst>
              <a:ext uri="{FF2B5EF4-FFF2-40B4-BE49-F238E27FC236}">
                <a16:creationId xmlns:a16="http://schemas.microsoft.com/office/drawing/2014/main" id="{6F6D45FE-C299-4C33-9534-D6224E6DF177}"/>
              </a:ext>
            </a:extLst>
          </p:cNvPr>
          <p:cNvSpPr>
            <a:spLocks noChangeArrowheads="1"/>
          </p:cNvSpPr>
          <p:nvPr/>
        </p:nvSpPr>
        <p:spPr bwMode="auto">
          <a:xfrm>
            <a:off x="592673" y="-45271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41" name="Rectangle 31">
            <a:extLst>
              <a:ext uri="{FF2B5EF4-FFF2-40B4-BE49-F238E27FC236}">
                <a16:creationId xmlns:a16="http://schemas.microsoft.com/office/drawing/2014/main" id="{123CC24E-8CCA-4575-A8F0-A0E85A049669}"/>
              </a:ext>
            </a:extLst>
          </p:cNvPr>
          <p:cNvSpPr>
            <a:spLocks noChangeArrowheads="1"/>
          </p:cNvSpPr>
          <p:nvPr/>
        </p:nvSpPr>
        <p:spPr bwMode="auto">
          <a:xfrm>
            <a:off x="592673" y="-45271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44" name="Rectangle 36">
            <a:extLst>
              <a:ext uri="{FF2B5EF4-FFF2-40B4-BE49-F238E27FC236}">
                <a16:creationId xmlns:a16="http://schemas.microsoft.com/office/drawing/2014/main" id="{EBF7D4F6-9E2A-435E-8749-FFE3C1293D7C}"/>
              </a:ext>
            </a:extLst>
          </p:cNvPr>
          <p:cNvSpPr>
            <a:spLocks noChangeArrowheads="1"/>
          </p:cNvSpPr>
          <p:nvPr/>
        </p:nvSpPr>
        <p:spPr bwMode="auto">
          <a:xfrm>
            <a:off x="592673" y="-45271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47" name="Rectangle 45">
            <a:extLst>
              <a:ext uri="{FF2B5EF4-FFF2-40B4-BE49-F238E27FC236}">
                <a16:creationId xmlns:a16="http://schemas.microsoft.com/office/drawing/2014/main" id="{5A73F821-57B3-4AFF-BCC5-8F2BF5B90014}"/>
              </a:ext>
            </a:extLst>
          </p:cNvPr>
          <p:cNvSpPr>
            <a:spLocks noChangeArrowheads="1"/>
          </p:cNvSpPr>
          <p:nvPr/>
        </p:nvSpPr>
        <p:spPr bwMode="auto">
          <a:xfrm>
            <a:off x="592673" y="-45271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90" name="Rectangle 55">
            <a:extLst>
              <a:ext uri="{FF2B5EF4-FFF2-40B4-BE49-F238E27FC236}">
                <a16:creationId xmlns:a16="http://schemas.microsoft.com/office/drawing/2014/main" id="{4F6756C2-A3CE-447D-8197-6446668E5A47}"/>
              </a:ext>
            </a:extLst>
          </p:cNvPr>
          <p:cNvSpPr>
            <a:spLocks noChangeArrowheads="1"/>
          </p:cNvSpPr>
          <p:nvPr/>
        </p:nvSpPr>
        <p:spPr bwMode="auto">
          <a:xfrm>
            <a:off x="592673" y="-45271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97" name="Rectangle 69">
            <a:extLst>
              <a:ext uri="{FF2B5EF4-FFF2-40B4-BE49-F238E27FC236}">
                <a16:creationId xmlns:a16="http://schemas.microsoft.com/office/drawing/2014/main" id="{6C735CAC-C1B1-4C67-AE1C-B11C8C55D474}"/>
              </a:ext>
            </a:extLst>
          </p:cNvPr>
          <p:cNvSpPr>
            <a:spLocks noChangeArrowheads="1"/>
          </p:cNvSpPr>
          <p:nvPr/>
        </p:nvSpPr>
        <p:spPr bwMode="auto">
          <a:xfrm>
            <a:off x="592673" y="-452715"/>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153" name="Freeform: Shape 26">
            <a:extLst>
              <a:ext uri="{FF2B5EF4-FFF2-40B4-BE49-F238E27FC236}">
                <a16:creationId xmlns:a16="http://schemas.microsoft.com/office/drawing/2014/main" id="{AF6EA550-FAC4-4909-87BA-7A26FDFC3D92}"/>
              </a:ext>
            </a:extLst>
          </p:cNvPr>
          <p:cNvSpPr/>
          <p:nvPr/>
        </p:nvSpPr>
        <p:spPr>
          <a:xfrm>
            <a:off x="11609259" y="738405"/>
            <a:ext cx="906680" cy="851491"/>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a:p>
        </p:txBody>
      </p:sp>
      <p:sp>
        <p:nvSpPr>
          <p:cNvPr id="431" name="Slide Number Placeholder 2"/>
          <p:cNvSpPr txBox="1">
            <a:spLocks/>
          </p:cNvSpPr>
          <p:nvPr/>
        </p:nvSpPr>
        <p:spPr>
          <a:xfrm>
            <a:off x="12111571" y="418645"/>
            <a:ext cx="513080" cy="365125"/>
          </a:xfrm>
          <a:prstGeom prst="rect">
            <a:avLst/>
          </a:prstGeom>
        </p:spPr>
        <p:txBody>
          <a:bodyPr vert="horz" lIns="91440" tIns="45720" rIns="91440" bIns="45720" rtlCol="0" anchor="ctr"/>
          <a:lstStyle>
            <a:defPPr>
              <a:defRPr lang="en-US"/>
            </a:defPPr>
            <a:lvl1pPr marL="0" algn="ctr" defTabSz="914400" rtl="0" eaLnBrk="1" latinLnBrk="0" hangingPunct="1">
              <a:defRPr sz="1200" b="1"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A010D1D2-A5C5-4520-877C-7F28899EB247}" type="slidenum">
              <a:rPr lang="en-US" smtClean="0">
                <a:solidFill>
                  <a:srgbClr val="FFFFFF"/>
                </a:solidFill>
                <a:latin typeface="Open Sans Light"/>
              </a:rPr>
              <a:pPr/>
              <a:t>9</a:t>
            </a:fld>
            <a:endParaRPr lang="en-US">
              <a:solidFill>
                <a:srgbClr val="FFFFFF"/>
              </a:solidFill>
              <a:latin typeface="Open Sans Light"/>
            </a:endParaRPr>
          </a:p>
        </p:txBody>
      </p:sp>
      <p:cxnSp>
        <p:nvCxnSpPr>
          <p:cNvPr id="433" name="Straight Connector 432"/>
          <p:cNvCxnSpPr>
            <a:cxnSpLocks/>
          </p:cNvCxnSpPr>
          <p:nvPr/>
        </p:nvCxnSpPr>
        <p:spPr>
          <a:xfrm>
            <a:off x="318977" y="3828698"/>
            <a:ext cx="11473403" cy="0"/>
          </a:xfrm>
          <a:prstGeom prst="line">
            <a:avLst/>
          </a:prstGeom>
          <a:noFill/>
          <a:ln w="79375" cap="flat" cmpd="sng" algn="ctr">
            <a:solidFill>
              <a:schemeClr val="accent1"/>
            </a:solidFill>
            <a:prstDash val="solid"/>
            <a:miter lim="800000"/>
          </a:ln>
          <a:effectLst/>
        </p:spPr>
      </p:cxnSp>
      <p:sp>
        <p:nvSpPr>
          <p:cNvPr id="434" name="Diamond 433"/>
          <p:cNvSpPr/>
          <p:nvPr/>
        </p:nvSpPr>
        <p:spPr>
          <a:xfrm>
            <a:off x="1223168" y="3738698"/>
            <a:ext cx="180000" cy="180000"/>
          </a:xfrm>
          <a:prstGeom prst="diamond">
            <a:avLst/>
          </a:prstGeom>
          <a:solidFill>
            <a:srgbClr val="FEC03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435" name="Diamond 434"/>
          <p:cNvSpPr/>
          <p:nvPr/>
        </p:nvSpPr>
        <p:spPr>
          <a:xfrm>
            <a:off x="2524861" y="3738698"/>
            <a:ext cx="180000" cy="180000"/>
          </a:xfrm>
          <a:prstGeom prst="diamond">
            <a:avLst/>
          </a:prstGeom>
          <a:solidFill>
            <a:srgbClr val="75B3B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436" name="Diamond 435"/>
          <p:cNvSpPr/>
          <p:nvPr/>
        </p:nvSpPr>
        <p:spPr>
          <a:xfrm>
            <a:off x="3503388" y="3738698"/>
            <a:ext cx="180000" cy="180000"/>
          </a:xfrm>
          <a:prstGeom prst="diamond">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437" name="Diamond 436"/>
          <p:cNvSpPr/>
          <p:nvPr/>
        </p:nvSpPr>
        <p:spPr>
          <a:xfrm>
            <a:off x="4751428" y="3738698"/>
            <a:ext cx="180000" cy="180000"/>
          </a:xfrm>
          <a:prstGeom prst="diamond">
            <a:avLst/>
          </a:prstGeom>
          <a:solidFill>
            <a:srgbClr val="D062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438" name="Diamond 437"/>
          <p:cNvSpPr/>
          <p:nvPr/>
        </p:nvSpPr>
        <p:spPr>
          <a:xfrm>
            <a:off x="5562320" y="3727196"/>
            <a:ext cx="180000" cy="180000"/>
          </a:xfrm>
          <a:prstGeom prst="diamond">
            <a:avLst/>
          </a:prstGeom>
          <a:solidFill>
            <a:srgbClr val="EE505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439" name="Diamond 438"/>
          <p:cNvSpPr/>
          <p:nvPr/>
        </p:nvSpPr>
        <p:spPr>
          <a:xfrm>
            <a:off x="6579703" y="3741573"/>
            <a:ext cx="180000" cy="180000"/>
          </a:xfrm>
          <a:prstGeom prst="diamond">
            <a:avLst/>
          </a:prstGeom>
          <a:solidFill>
            <a:srgbClr val="FEC03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440" name="Straight Connector 439"/>
          <p:cNvCxnSpPr>
            <a:endCxn id="459" idx="0"/>
          </p:cNvCxnSpPr>
          <p:nvPr/>
        </p:nvCxnSpPr>
        <p:spPr>
          <a:xfrm>
            <a:off x="1313168" y="3918698"/>
            <a:ext cx="0" cy="240033"/>
          </a:xfrm>
          <a:prstGeom prst="line">
            <a:avLst/>
          </a:prstGeom>
          <a:noFill/>
          <a:ln w="19050" cap="flat" cmpd="sng" algn="ctr">
            <a:solidFill>
              <a:srgbClr val="FEC037"/>
            </a:solidFill>
            <a:prstDash val="solid"/>
            <a:miter lim="800000"/>
          </a:ln>
          <a:effectLst/>
        </p:spPr>
      </p:cxnSp>
      <p:cxnSp>
        <p:nvCxnSpPr>
          <p:cNvPr id="441" name="Straight Connector 440"/>
          <p:cNvCxnSpPr>
            <a:stCxn id="473" idx="4"/>
          </p:cNvCxnSpPr>
          <p:nvPr/>
        </p:nvCxnSpPr>
        <p:spPr>
          <a:xfrm>
            <a:off x="2614861" y="3414548"/>
            <a:ext cx="0" cy="324150"/>
          </a:xfrm>
          <a:prstGeom prst="line">
            <a:avLst/>
          </a:prstGeom>
          <a:noFill/>
          <a:ln w="19050" cap="flat" cmpd="sng" algn="ctr">
            <a:solidFill>
              <a:srgbClr val="75B3B2"/>
            </a:solidFill>
            <a:prstDash val="solid"/>
            <a:miter lim="800000"/>
          </a:ln>
          <a:effectLst/>
        </p:spPr>
      </p:cxnSp>
      <p:cxnSp>
        <p:nvCxnSpPr>
          <p:cNvPr id="442" name="Straight Connector 441"/>
          <p:cNvCxnSpPr>
            <a:endCxn id="488" idx="0"/>
          </p:cNvCxnSpPr>
          <p:nvPr/>
        </p:nvCxnSpPr>
        <p:spPr>
          <a:xfrm>
            <a:off x="3598943" y="3918698"/>
            <a:ext cx="0" cy="240033"/>
          </a:xfrm>
          <a:prstGeom prst="line">
            <a:avLst/>
          </a:prstGeom>
          <a:noFill/>
          <a:ln w="19050" cap="flat" cmpd="sng" algn="ctr">
            <a:solidFill>
              <a:srgbClr val="5EA9CA"/>
            </a:solidFill>
            <a:prstDash val="solid"/>
            <a:miter lim="800000"/>
          </a:ln>
          <a:effectLst/>
        </p:spPr>
      </p:cxnSp>
      <p:cxnSp>
        <p:nvCxnSpPr>
          <p:cNvPr id="443" name="Straight Connector 442"/>
          <p:cNvCxnSpPr>
            <a:stCxn id="478" idx="4"/>
          </p:cNvCxnSpPr>
          <p:nvPr/>
        </p:nvCxnSpPr>
        <p:spPr>
          <a:xfrm>
            <a:off x="4841428" y="3414548"/>
            <a:ext cx="0" cy="324150"/>
          </a:xfrm>
          <a:prstGeom prst="line">
            <a:avLst/>
          </a:prstGeom>
          <a:noFill/>
          <a:ln w="19050" cap="flat" cmpd="sng" algn="ctr">
            <a:solidFill>
              <a:srgbClr val="D062A3"/>
            </a:solidFill>
            <a:prstDash val="solid"/>
            <a:miter lim="800000"/>
          </a:ln>
          <a:effectLst/>
        </p:spPr>
      </p:cxnSp>
      <p:cxnSp>
        <p:nvCxnSpPr>
          <p:cNvPr id="444" name="Straight Connector 443"/>
          <p:cNvCxnSpPr>
            <a:endCxn id="483" idx="0"/>
          </p:cNvCxnSpPr>
          <p:nvPr/>
        </p:nvCxnSpPr>
        <p:spPr>
          <a:xfrm>
            <a:off x="5655504" y="3907196"/>
            <a:ext cx="0" cy="251535"/>
          </a:xfrm>
          <a:prstGeom prst="line">
            <a:avLst/>
          </a:prstGeom>
          <a:noFill/>
          <a:ln w="19050" cap="flat" cmpd="sng" algn="ctr">
            <a:solidFill>
              <a:srgbClr val="EE5058"/>
            </a:solidFill>
            <a:prstDash val="solid"/>
            <a:miter lim="800000"/>
          </a:ln>
          <a:effectLst/>
        </p:spPr>
      </p:cxnSp>
      <p:cxnSp>
        <p:nvCxnSpPr>
          <p:cNvPr id="445" name="Straight Connector 444"/>
          <p:cNvCxnSpPr>
            <a:stCxn id="452" idx="4"/>
          </p:cNvCxnSpPr>
          <p:nvPr/>
        </p:nvCxnSpPr>
        <p:spPr>
          <a:xfrm>
            <a:off x="6654716" y="3414548"/>
            <a:ext cx="0" cy="327025"/>
          </a:xfrm>
          <a:prstGeom prst="line">
            <a:avLst/>
          </a:prstGeom>
          <a:noFill/>
          <a:ln w="19050" cap="flat" cmpd="sng" algn="ctr">
            <a:solidFill>
              <a:srgbClr val="FEC037"/>
            </a:solidFill>
            <a:prstDash val="solid"/>
            <a:miter lim="800000"/>
          </a:ln>
          <a:effectLst/>
        </p:spPr>
      </p:cxnSp>
      <p:cxnSp>
        <p:nvCxnSpPr>
          <p:cNvPr id="446" name="Elbow Connector 445"/>
          <p:cNvCxnSpPr/>
          <p:nvPr/>
        </p:nvCxnSpPr>
        <p:spPr>
          <a:xfrm rot="16200000" flipV="1">
            <a:off x="2115658" y="2375710"/>
            <a:ext cx="505676" cy="492000"/>
          </a:xfrm>
          <a:prstGeom prst="bentConnector2">
            <a:avLst/>
          </a:prstGeom>
          <a:noFill/>
          <a:ln w="19050" cap="flat" cmpd="sng" algn="ctr">
            <a:solidFill>
              <a:srgbClr val="75B3B2"/>
            </a:solidFill>
            <a:prstDash val="solid"/>
            <a:miter lim="800000"/>
            <a:tailEnd type="diamond"/>
          </a:ln>
          <a:effectLst/>
        </p:spPr>
      </p:cxnSp>
      <p:cxnSp>
        <p:nvCxnSpPr>
          <p:cNvPr id="447" name="Elbow Connector 446"/>
          <p:cNvCxnSpPr/>
          <p:nvPr/>
        </p:nvCxnSpPr>
        <p:spPr>
          <a:xfrm rot="16200000" flipV="1">
            <a:off x="4373744" y="2414527"/>
            <a:ext cx="505676" cy="414366"/>
          </a:xfrm>
          <a:prstGeom prst="bentConnector2">
            <a:avLst/>
          </a:prstGeom>
          <a:noFill/>
          <a:ln w="19050" cap="flat" cmpd="sng" algn="ctr">
            <a:solidFill>
              <a:srgbClr val="D062A3"/>
            </a:solidFill>
            <a:prstDash val="solid"/>
            <a:miter lim="800000"/>
            <a:tailEnd type="diamond"/>
          </a:ln>
          <a:effectLst/>
        </p:spPr>
      </p:cxnSp>
      <p:cxnSp>
        <p:nvCxnSpPr>
          <p:cNvPr id="448" name="Elbow Connector 447"/>
          <p:cNvCxnSpPr/>
          <p:nvPr/>
        </p:nvCxnSpPr>
        <p:spPr>
          <a:xfrm rot="16200000" flipV="1">
            <a:off x="6208550" y="2423153"/>
            <a:ext cx="505676" cy="397114"/>
          </a:xfrm>
          <a:prstGeom prst="bentConnector2">
            <a:avLst/>
          </a:prstGeom>
          <a:noFill/>
          <a:ln w="19050" cap="flat" cmpd="sng" algn="ctr">
            <a:solidFill>
              <a:srgbClr val="FEC037"/>
            </a:solidFill>
            <a:prstDash val="solid"/>
            <a:miter lim="800000"/>
            <a:tailEnd type="diamond"/>
          </a:ln>
          <a:effectLst/>
        </p:spPr>
      </p:cxnSp>
      <p:cxnSp>
        <p:nvCxnSpPr>
          <p:cNvPr id="449" name="Elbow Connector 448"/>
          <p:cNvCxnSpPr>
            <a:stCxn id="459" idx="4"/>
          </p:cNvCxnSpPr>
          <p:nvPr/>
        </p:nvCxnSpPr>
        <p:spPr>
          <a:xfrm rot="16200000" flipH="1">
            <a:off x="1169469" y="4842430"/>
            <a:ext cx="571951" cy="284552"/>
          </a:xfrm>
          <a:prstGeom prst="bentConnector2">
            <a:avLst/>
          </a:prstGeom>
          <a:noFill/>
          <a:ln w="19050" cap="flat" cmpd="sng" algn="ctr">
            <a:solidFill>
              <a:srgbClr val="FEC037"/>
            </a:solidFill>
            <a:prstDash val="solid"/>
            <a:miter lim="800000"/>
            <a:tailEnd type="diamond"/>
          </a:ln>
          <a:effectLst/>
        </p:spPr>
      </p:cxnSp>
      <p:cxnSp>
        <p:nvCxnSpPr>
          <p:cNvPr id="450" name="Elbow Connector 449"/>
          <p:cNvCxnSpPr>
            <a:stCxn id="488" idx="4"/>
          </p:cNvCxnSpPr>
          <p:nvPr/>
        </p:nvCxnSpPr>
        <p:spPr>
          <a:xfrm rot="16200000" flipH="1">
            <a:off x="3457446" y="4840228"/>
            <a:ext cx="571951" cy="288956"/>
          </a:xfrm>
          <a:prstGeom prst="bentConnector2">
            <a:avLst/>
          </a:prstGeom>
          <a:noFill/>
          <a:ln w="19050" cap="flat" cmpd="sng" algn="ctr">
            <a:solidFill>
              <a:srgbClr val="5EA9CA"/>
            </a:solidFill>
            <a:prstDash val="solid"/>
            <a:miter lim="800000"/>
            <a:tailEnd type="diamond"/>
          </a:ln>
          <a:effectLst/>
        </p:spPr>
      </p:cxnSp>
      <p:cxnSp>
        <p:nvCxnSpPr>
          <p:cNvPr id="451" name="Elbow Connector 450"/>
          <p:cNvCxnSpPr>
            <a:stCxn id="483" idx="4"/>
          </p:cNvCxnSpPr>
          <p:nvPr/>
        </p:nvCxnSpPr>
        <p:spPr>
          <a:xfrm rot="16200000" flipH="1">
            <a:off x="5510447" y="4843788"/>
            <a:ext cx="571951" cy="281836"/>
          </a:xfrm>
          <a:prstGeom prst="bentConnector2">
            <a:avLst/>
          </a:prstGeom>
          <a:noFill/>
          <a:ln w="19050" cap="flat" cmpd="sng" algn="ctr">
            <a:solidFill>
              <a:srgbClr val="EE5058"/>
            </a:solidFill>
            <a:prstDash val="solid"/>
            <a:miter lim="800000"/>
            <a:tailEnd type="diamond"/>
          </a:ln>
          <a:effectLst/>
        </p:spPr>
      </p:cxnSp>
      <p:sp>
        <p:nvSpPr>
          <p:cNvPr id="452" name="Oval 451"/>
          <p:cNvSpPr/>
          <p:nvPr/>
        </p:nvSpPr>
        <p:spPr>
          <a:xfrm>
            <a:off x="6384716" y="2874548"/>
            <a:ext cx="540000" cy="540000"/>
          </a:xfrm>
          <a:prstGeom prst="ellipse">
            <a:avLst/>
          </a:prstGeom>
          <a:solidFill>
            <a:srgbClr val="FEC03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453" name="Group 452"/>
          <p:cNvGrpSpPr/>
          <p:nvPr/>
        </p:nvGrpSpPr>
        <p:grpSpPr>
          <a:xfrm>
            <a:off x="6499063" y="2992160"/>
            <a:ext cx="311305" cy="280994"/>
            <a:chOff x="5957888" y="684213"/>
            <a:chExt cx="1206500" cy="1089026"/>
          </a:xfrm>
          <a:solidFill>
            <a:srgbClr val="FFFFFF"/>
          </a:solidFill>
          <a:effectLst/>
        </p:grpSpPr>
        <p:sp>
          <p:nvSpPr>
            <p:cNvPr id="454" name="Freeform 5"/>
            <p:cNvSpPr>
              <a:spLocks/>
            </p:cNvSpPr>
            <p:nvPr/>
          </p:nvSpPr>
          <p:spPr bwMode="auto">
            <a:xfrm>
              <a:off x="6203950" y="1536701"/>
              <a:ext cx="711200" cy="236538"/>
            </a:xfrm>
            <a:custGeom>
              <a:avLst/>
              <a:gdLst>
                <a:gd name="T0" fmla="*/ 410 w 492"/>
                <a:gd name="T1" fmla="*/ 0 h 163"/>
                <a:gd name="T2" fmla="*/ 82 w 492"/>
                <a:gd name="T3" fmla="*/ 0 h 163"/>
                <a:gd name="T4" fmla="*/ 0 w 492"/>
                <a:gd name="T5" fmla="*/ 81 h 163"/>
                <a:gd name="T6" fmla="*/ 82 w 492"/>
                <a:gd name="T7" fmla="*/ 163 h 163"/>
                <a:gd name="T8" fmla="*/ 410 w 492"/>
                <a:gd name="T9" fmla="*/ 163 h 163"/>
                <a:gd name="T10" fmla="*/ 492 w 492"/>
                <a:gd name="T11" fmla="*/ 81 h 163"/>
                <a:gd name="T12" fmla="*/ 410 w 492"/>
                <a:gd name="T13" fmla="*/ 0 h 163"/>
              </a:gdLst>
              <a:ahLst/>
              <a:cxnLst>
                <a:cxn ang="0">
                  <a:pos x="T0" y="T1"/>
                </a:cxn>
                <a:cxn ang="0">
                  <a:pos x="T2" y="T3"/>
                </a:cxn>
                <a:cxn ang="0">
                  <a:pos x="T4" y="T5"/>
                </a:cxn>
                <a:cxn ang="0">
                  <a:pos x="T6" y="T7"/>
                </a:cxn>
                <a:cxn ang="0">
                  <a:pos x="T8" y="T9"/>
                </a:cxn>
                <a:cxn ang="0">
                  <a:pos x="T10" y="T11"/>
                </a:cxn>
                <a:cxn ang="0">
                  <a:pos x="T12" y="T13"/>
                </a:cxn>
              </a:cxnLst>
              <a:rect l="0" t="0" r="r" b="b"/>
              <a:pathLst>
                <a:path w="492" h="163">
                  <a:moveTo>
                    <a:pt x="410" y="0"/>
                  </a:moveTo>
                  <a:cubicBezTo>
                    <a:pt x="82" y="0"/>
                    <a:pt x="82" y="0"/>
                    <a:pt x="82" y="0"/>
                  </a:cubicBezTo>
                  <a:cubicBezTo>
                    <a:pt x="37" y="0"/>
                    <a:pt x="0" y="36"/>
                    <a:pt x="0" y="81"/>
                  </a:cubicBezTo>
                  <a:cubicBezTo>
                    <a:pt x="0" y="127"/>
                    <a:pt x="37" y="163"/>
                    <a:pt x="82" y="163"/>
                  </a:cubicBezTo>
                  <a:cubicBezTo>
                    <a:pt x="410" y="163"/>
                    <a:pt x="410" y="163"/>
                    <a:pt x="410" y="163"/>
                  </a:cubicBezTo>
                  <a:cubicBezTo>
                    <a:pt x="455" y="163"/>
                    <a:pt x="492" y="127"/>
                    <a:pt x="492" y="81"/>
                  </a:cubicBezTo>
                  <a:cubicBezTo>
                    <a:pt x="492" y="36"/>
                    <a:pt x="455" y="0"/>
                    <a:pt x="4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55" name="Freeform 6"/>
            <p:cNvSpPr>
              <a:spLocks noEditPoints="1"/>
            </p:cNvSpPr>
            <p:nvPr/>
          </p:nvSpPr>
          <p:spPr bwMode="auto">
            <a:xfrm>
              <a:off x="5957888" y="684213"/>
              <a:ext cx="1206500" cy="1016000"/>
            </a:xfrm>
            <a:custGeom>
              <a:avLst/>
              <a:gdLst>
                <a:gd name="T0" fmla="*/ 724 w 835"/>
                <a:gd name="T1" fmla="*/ 331 h 702"/>
                <a:gd name="T2" fmla="*/ 664 w 835"/>
                <a:gd name="T3" fmla="*/ 331 h 702"/>
                <a:gd name="T4" fmla="*/ 664 w 835"/>
                <a:gd name="T5" fmla="*/ 0 h 702"/>
                <a:gd name="T6" fmla="*/ 174 w 835"/>
                <a:gd name="T7" fmla="*/ 0 h 702"/>
                <a:gd name="T8" fmla="*/ 174 w 835"/>
                <a:gd name="T9" fmla="*/ 331 h 702"/>
                <a:gd name="T10" fmla="*/ 111 w 835"/>
                <a:gd name="T11" fmla="*/ 331 h 702"/>
                <a:gd name="T12" fmla="*/ 0 w 835"/>
                <a:gd name="T13" fmla="*/ 442 h 702"/>
                <a:gd name="T14" fmla="*/ 0 w 835"/>
                <a:gd name="T15" fmla="*/ 591 h 702"/>
                <a:gd name="T16" fmla="*/ 111 w 835"/>
                <a:gd name="T17" fmla="*/ 702 h 702"/>
                <a:gd name="T18" fmla="*/ 155 w 835"/>
                <a:gd name="T19" fmla="*/ 702 h 702"/>
                <a:gd name="T20" fmla="*/ 150 w 835"/>
                <a:gd name="T21" fmla="*/ 671 h 702"/>
                <a:gd name="T22" fmla="*/ 252 w 835"/>
                <a:gd name="T23" fmla="*/ 570 h 702"/>
                <a:gd name="T24" fmla="*/ 580 w 835"/>
                <a:gd name="T25" fmla="*/ 570 h 702"/>
                <a:gd name="T26" fmla="*/ 682 w 835"/>
                <a:gd name="T27" fmla="*/ 671 h 702"/>
                <a:gd name="T28" fmla="*/ 677 w 835"/>
                <a:gd name="T29" fmla="*/ 702 h 702"/>
                <a:gd name="T30" fmla="*/ 724 w 835"/>
                <a:gd name="T31" fmla="*/ 702 h 702"/>
                <a:gd name="T32" fmla="*/ 835 w 835"/>
                <a:gd name="T33" fmla="*/ 591 h 702"/>
                <a:gd name="T34" fmla="*/ 835 w 835"/>
                <a:gd name="T35" fmla="*/ 442 h 702"/>
                <a:gd name="T36" fmla="*/ 724 w 835"/>
                <a:gd name="T37" fmla="*/ 331 h 702"/>
                <a:gd name="T38" fmla="*/ 194 w 835"/>
                <a:gd name="T39" fmla="*/ 20 h 702"/>
                <a:gd name="T40" fmla="*/ 644 w 835"/>
                <a:gd name="T41" fmla="*/ 20 h 702"/>
                <a:gd name="T42" fmla="*/ 644 w 835"/>
                <a:gd name="T43" fmla="*/ 424 h 702"/>
                <a:gd name="T44" fmla="*/ 194 w 835"/>
                <a:gd name="T45" fmla="*/ 424 h 702"/>
                <a:gd name="T46" fmla="*/ 194 w 835"/>
                <a:gd name="T47" fmla="*/ 20 h 702"/>
                <a:gd name="T48" fmla="*/ 474 w 835"/>
                <a:gd name="T49" fmla="*/ 509 h 702"/>
                <a:gd name="T50" fmla="*/ 353 w 835"/>
                <a:gd name="T51" fmla="*/ 509 h 702"/>
                <a:gd name="T52" fmla="*/ 343 w 835"/>
                <a:gd name="T53" fmla="*/ 499 h 702"/>
                <a:gd name="T54" fmla="*/ 353 w 835"/>
                <a:gd name="T55" fmla="*/ 489 h 702"/>
                <a:gd name="T56" fmla="*/ 474 w 835"/>
                <a:gd name="T57" fmla="*/ 489 h 702"/>
                <a:gd name="T58" fmla="*/ 484 w 835"/>
                <a:gd name="T59" fmla="*/ 499 h 702"/>
                <a:gd name="T60" fmla="*/ 474 w 835"/>
                <a:gd name="T61" fmla="*/ 509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5" h="702">
                  <a:moveTo>
                    <a:pt x="724" y="331"/>
                  </a:moveTo>
                  <a:cubicBezTo>
                    <a:pt x="664" y="331"/>
                    <a:pt x="664" y="331"/>
                    <a:pt x="664" y="331"/>
                  </a:cubicBezTo>
                  <a:cubicBezTo>
                    <a:pt x="664" y="0"/>
                    <a:pt x="664" y="0"/>
                    <a:pt x="664" y="0"/>
                  </a:cubicBezTo>
                  <a:cubicBezTo>
                    <a:pt x="174" y="0"/>
                    <a:pt x="174" y="0"/>
                    <a:pt x="174" y="0"/>
                  </a:cubicBezTo>
                  <a:cubicBezTo>
                    <a:pt x="174" y="331"/>
                    <a:pt x="174" y="331"/>
                    <a:pt x="174" y="331"/>
                  </a:cubicBezTo>
                  <a:cubicBezTo>
                    <a:pt x="111" y="331"/>
                    <a:pt x="111" y="331"/>
                    <a:pt x="111" y="331"/>
                  </a:cubicBezTo>
                  <a:cubicBezTo>
                    <a:pt x="49" y="331"/>
                    <a:pt x="0" y="381"/>
                    <a:pt x="0" y="442"/>
                  </a:cubicBezTo>
                  <a:cubicBezTo>
                    <a:pt x="0" y="591"/>
                    <a:pt x="0" y="591"/>
                    <a:pt x="0" y="591"/>
                  </a:cubicBezTo>
                  <a:cubicBezTo>
                    <a:pt x="0" y="652"/>
                    <a:pt x="49" y="702"/>
                    <a:pt x="111" y="702"/>
                  </a:cubicBezTo>
                  <a:cubicBezTo>
                    <a:pt x="155" y="702"/>
                    <a:pt x="155" y="702"/>
                    <a:pt x="155" y="702"/>
                  </a:cubicBezTo>
                  <a:cubicBezTo>
                    <a:pt x="152" y="693"/>
                    <a:pt x="150" y="682"/>
                    <a:pt x="150" y="671"/>
                  </a:cubicBezTo>
                  <a:cubicBezTo>
                    <a:pt x="150" y="615"/>
                    <a:pt x="196" y="570"/>
                    <a:pt x="252" y="570"/>
                  </a:cubicBezTo>
                  <a:cubicBezTo>
                    <a:pt x="580" y="570"/>
                    <a:pt x="580" y="570"/>
                    <a:pt x="580" y="570"/>
                  </a:cubicBezTo>
                  <a:cubicBezTo>
                    <a:pt x="636" y="570"/>
                    <a:pt x="682" y="615"/>
                    <a:pt x="682" y="671"/>
                  </a:cubicBezTo>
                  <a:cubicBezTo>
                    <a:pt x="682" y="682"/>
                    <a:pt x="680" y="693"/>
                    <a:pt x="677" y="702"/>
                  </a:cubicBezTo>
                  <a:cubicBezTo>
                    <a:pt x="724" y="702"/>
                    <a:pt x="724" y="702"/>
                    <a:pt x="724" y="702"/>
                  </a:cubicBezTo>
                  <a:cubicBezTo>
                    <a:pt x="785" y="702"/>
                    <a:pt x="835" y="652"/>
                    <a:pt x="835" y="591"/>
                  </a:cubicBezTo>
                  <a:cubicBezTo>
                    <a:pt x="835" y="442"/>
                    <a:pt x="835" y="442"/>
                    <a:pt x="835" y="442"/>
                  </a:cubicBezTo>
                  <a:cubicBezTo>
                    <a:pt x="835" y="381"/>
                    <a:pt x="785" y="331"/>
                    <a:pt x="724" y="331"/>
                  </a:cubicBezTo>
                  <a:close/>
                  <a:moveTo>
                    <a:pt x="194" y="20"/>
                  </a:moveTo>
                  <a:cubicBezTo>
                    <a:pt x="644" y="20"/>
                    <a:pt x="644" y="20"/>
                    <a:pt x="644" y="20"/>
                  </a:cubicBezTo>
                  <a:cubicBezTo>
                    <a:pt x="644" y="424"/>
                    <a:pt x="644" y="424"/>
                    <a:pt x="644" y="424"/>
                  </a:cubicBezTo>
                  <a:cubicBezTo>
                    <a:pt x="194" y="424"/>
                    <a:pt x="194" y="424"/>
                    <a:pt x="194" y="424"/>
                  </a:cubicBezTo>
                  <a:lnTo>
                    <a:pt x="194" y="20"/>
                  </a:lnTo>
                  <a:close/>
                  <a:moveTo>
                    <a:pt x="474" y="509"/>
                  </a:moveTo>
                  <a:cubicBezTo>
                    <a:pt x="353" y="509"/>
                    <a:pt x="353" y="509"/>
                    <a:pt x="353" y="509"/>
                  </a:cubicBezTo>
                  <a:cubicBezTo>
                    <a:pt x="348" y="509"/>
                    <a:pt x="343" y="504"/>
                    <a:pt x="343" y="499"/>
                  </a:cubicBezTo>
                  <a:cubicBezTo>
                    <a:pt x="343" y="493"/>
                    <a:pt x="348" y="489"/>
                    <a:pt x="353" y="489"/>
                  </a:cubicBezTo>
                  <a:cubicBezTo>
                    <a:pt x="474" y="489"/>
                    <a:pt x="474" y="489"/>
                    <a:pt x="474" y="489"/>
                  </a:cubicBezTo>
                  <a:cubicBezTo>
                    <a:pt x="480" y="489"/>
                    <a:pt x="484" y="493"/>
                    <a:pt x="484" y="499"/>
                  </a:cubicBezTo>
                  <a:cubicBezTo>
                    <a:pt x="484" y="504"/>
                    <a:pt x="480" y="509"/>
                    <a:pt x="474" y="5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56" name="Freeform 7"/>
            <p:cNvSpPr>
              <a:spLocks/>
            </p:cNvSpPr>
            <p:nvPr/>
          </p:nvSpPr>
          <p:spPr bwMode="auto">
            <a:xfrm>
              <a:off x="6338888" y="877888"/>
              <a:ext cx="447675" cy="28575"/>
            </a:xfrm>
            <a:custGeom>
              <a:avLst/>
              <a:gdLst>
                <a:gd name="T0" fmla="*/ 300 w 310"/>
                <a:gd name="T1" fmla="*/ 0 h 20"/>
                <a:gd name="T2" fmla="*/ 10 w 310"/>
                <a:gd name="T3" fmla="*/ 0 h 20"/>
                <a:gd name="T4" fmla="*/ 0 w 310"/>
                <a:gd name="T5" fmla="*/ 10 h 20"/>
                <a:gd name="T6" fmla="*/ 10 w 310"/>
                <a:gd name="T7" fmla="*/ 20 h 20"/>
                <a:gd name="T8" fmla="*/ 300 w 310"/>
                <a:gd name="T9" fmla="*/ 20 h 20"/>
                <a:gd name="T10" fmla="*/ 310 w 310"/>
                <a:gd name="T11" fmla="*/ 10 h 20"/>
                <a:gd name="T12" fmla="*/ 300 w 310"/>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10" h="20">
                  <a:moveTo>
                    <a:pt x="300" y="0"/>
                  </a:moveTo>
                  <a:cubicBezTo>
                    <a:pt x="10" y="0"/>
                    <a:pt x="10" y="0"/>
                    <a:pt x="10" y="0"/>
                  </a:cubicBezTo>
                  <a:cubicBezTo>
                    <a:pt x="4" y="0"/>
                    <a:pt x="0" y="4"/>
                    <a:pt x="0" y="10"/>
                  </a:cubicBezTo>
                  <a:cubicBezTo>
                    <a:pt x="0" y="15"/>
                    <a:pt x="4" y="20"/>
                    <a:pt x="10" y="20"/>
                  </a:cubicBezTo>
                  <a:cubicBezTo>
                    <a:pt x="300" y="20"/>
                    <a:pt x="300" y="20"/>
                    <a:pt x="300" y="20"/>
                  </a:cubicBezTo>
                  <a:cubicBezTo>
                    <a:pt x="306" y="20"/>
                    <a:pt x="310" y="15"/>
                    <a:pt x="310" y="10"/>
                  </a:cubicBezTo>
                  <a:cubicBezTo>
                    <a:pt x="310" y="4"/>
                    <a:pt x="306" y="0"/>
                    <a:pt x="3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57" name="Freeform 8"/>
            <p:cNvSpPr>
              <a:spLocks/>
            </p:cNvSpPr>
            <p:nvPr/>
          </p:nvSpPr>
          <p:spPr bwMode="auto">
            <a:xfrm>
              <a:off x="6338888" y="968376"/>
              <a:ext cx="447675" cy="30163"/>
            </a:xfrm>
            <a:custGeom>
              <a:avLst/>
              <a:gdLst>
                <a:gd name="T0" fmla="*/ 300 w 310"/>
                <a:gd name="T1" fmla="*/ 0 h 20"/>
                <a:gd name="T2" fmla="*/ 10 w 310"/>
                <a:gd name="T3" fmla="*/ 0 h 20"/>
                <a:gd name="T4" fmla="*/ 0 w 310"/>
                <a:gd name="T5" fmla="*/ 10 h 20"/>
                <a:gd name="T6" fmla="*/ 10 w 310"/>
                <a:gd name="T7" fmla="*/ 20 h 20"/>
                <a:gd name="T8" fmla="*/ 300 w 310"/>
                <a:gd name="T9" fmla="*/ 20 h 20"/>
                <a:gd name="T10" fmla="*/ 310 w 310"/>
                <a:gd name="T11" fmla="*/ 10 h 20"/>
                <a:gd name="T12" fmla="*/ 300 w 310"/>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10" h="20">
                  <a:moveTo>
                    <a:pt x="300" y="0"/>
                  </a:moveTo>
                  <a:cubicBezTo>
                    <a:pt x="10" y="0"/>
                    <a:pt x="10" y="0"/>
                    <a:pt x="10" y="0"/>
                  </a:cubicBezTo>
                  <a:cubicBezTo>
                    <a:pt x="4" y="0"/>
                    <a:pt x="0" y="5"/>
                    <a:pt x="0" y="10"/>
                  </a:cubicBezTo>
                  <a:cubicBezTo>
                    <a:pt x="0" y="16"/>
                    <a:pt x="4" y="20"/>
                    <a:pt x="10" y="20"/>
                  </a:cubicBezTo>
                  <a:cubicBezTo>
                    <a:pt x="300" y="20"/>
                    <a:pt x="300" y="20"/>
                    <a:pt x="300" y="20"/>
                  </a:cubicBezTo>
                  <a:cubicBezTo>
                    <a:pt x="306" y="20"/>
                    <a:pt x="310" y="16"/>
                    <a:pt x="310" y="10"/>
                  </a:cubicBezTo>
                  <a:cubicBezTo>
                    <a:pt x="310" y="5"/>
                    <a:pt x="306" y="0"/>
                    <a:pt x="3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58" name="Freeform 9"/>
            <p:cNvSpPr>
              <a:spLocks/>
            </p:cNvSpPr>
            <p:nvPr/>
          </p:nvSpPr>
          <p:spPr bwMode="auto">
            <a:xfrm>
              <a:off x="6338888" y="1062038"/>
              <a:ext cx="447675" cy="28575"/>
            </a:xfrm>
            <a:custGeom>
              <a:avLst/>
              <a:gdLst>
                <a:gd name="T0" fmla="*/ 300 w 310"/>
                <a:gd name="T1" fmla="*/ 0 h 20"/>
                <a:gd name="T2" fmla="*/ 10 w 310"/>
                <a:gd name="T3" fmla="*/ 0 h 20"/>
                <a:gd name="T4" fmla="*/ 0 w 310"/>
                <a:gd name="T5" fmla="*/ 10 h 20"/>
                <a:gd name="T6" fmla="*/ 10 w 310"/>
                <a:gd name="T7" fmla="*/ 20 h 20"/>
                <a:gd name="T8" fmla="*/ 300 w 310"/>
                <a:gd name="T9" fmla="*/ 20 h 20"/>
                <a:gd name="T10" fmla="*/ 310 w 310"/>
                <a:gd name="T11" fmla="*/ 10 h 20"/>
                <a:gd name="T12" fmla="*/ 300 w 310"/>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10" h="20">
                  <a:moveTo>
                    <a:pt x="300" y="0"/>
                  </a:moveTo>
                  <a:cubicBezTo>
                    <a:pt x="10" y="0"/>
                    <a:pt x="10" y="0"/>
                    <a:pt x="10" y="0"/>
                  </a:cubicBezTo>
                  <a:cubicBezTo>
                    <a:pt x="4" y="0"/>
                    <a:pt x="0" y="4"/>
                    <a:pt x="0" y="10"/>
                  </a:cubicBezTo>
                  <a:cubicBezTo>
                    <a:pt x="0" y="15"/>
                    <a:pt x="4" y="20"/>
                    <a:pt x="10" y="20"/>
                  </a:cubicBezTo>
                  <a:cubicBezTo>
                    <a:pt x="300" y="20"/>
                    <a:pt x="300" y="20"/>
                    <a:pt x="300" y="20"/>
                  </a:cubicBezTo>
                  <a:cubicBezTo>
                    <a:pt x="306" y="20"/>
                    <a:pt x="310" y="15"/>
                    <a:pt x="310" y="10"/>
                  </a:cubicBezTo>
                  <a:cubicBezTo>
                    <a:pt x="310" y="4"/>
                    <a:pt x="306" y="0"/>
                    <a:pt x="30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459" name="Oval 458"/>
          <p:cNvSpPr/>
          <p:nvPr/>
        </p:nvSpPr>
        <p:spPr>
          <a:xfrm>
            <a:off x="1043168" y="4158731"/>
            <a:ext cx="540000" cy="540000"/>
          </a:xfrm>
          <a:prstGeom prst="ellipse">
            <a:avLst/>
          </a:prstGeom>
          <a:solidFill>
            <a:srgbClr val="FEC03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460" name="Group 459"/>
          <p:cNvGrpSpPr/>
          <p:nvPr/>
        </p:nvGrpSpPr>
        <p:grpSpPr>
          <a:xfrm>
            <a:off x="1165823" y="4242230"/>
            <a:ext cx="302816" cy="365881"/>
            <a:chOff x="3563938" y="719138"/>
            <a:chExt cx="960438" cy="1160462"/>
          </a:xfrm>
          <a:solidFill>
            <a:srgbClr val="FFFFFF"/>
          </a:solidFill>
          <a:effectLst/>
        </p:grpSpPr>
        <p:sp>
          <p:nvSpPr>
            <p:cNvPr id="461" name="Freeform 19"/>
            <p:cNvSpPr>
              <a:spLocks noEditPoints="1"/>
            </p:cNvSpPr>
            <p:nvPr/>
          </p:nvSpPr>
          <p:spPr bwMode="auto">
            <a:xfrm>
              <a:off x="3563938" y="719138"/>
              <a:ext cx="763588" cy="987425"/>
            </a:xfrm>
            <a:custGeom>
              <a:avLst/>
              <a:gdLst>
                <a:gd name="T0" fmla="*/ 481 w 481"/>
                <a:gd name="T1" fmla="*/ 524 h 622"/>
                <a:gd name="T2" fmla="*/ 481 w 481"/>
                <a:gd name="T3" fmla="*/ 0 h 622"/>
                <a:gd name="T4" fmla="*/ 0 w 481"/>
                <a:gd name="T5" fmla="*/ 0 h 622"/>
                <a:gd name="T6" fmla="*/ 0 w 481"/>
                <a:gd name="T7" fmla="*/ 622 h 622"/>
                <a:gd name="T8" fmla="*/ 383 w 481"/>
                <a:gd name="T9" fmla="*/ 622 h 622"/>
                <a:gd name="T10" fmla="*/ 481 w 481"/>
                <a:gd name="T11" fmla="*/ 524 h 622"/>
                <a:gd name="T12" fmla="*/ 387 w 481"/>
                <a:gd name="T13" fmla="*/ 527 h 622"/>
                <a:gd name="T14" fmla="*/ 439 w 481"/>
                <a:gd name="T15" fmla="*/ 527 h 622"/>
                <a:gd name="T16" fmla="*/ 387 w 481"/>
                <a:gd name="T17" fmla="*/ 579 h 622"/>
                <a:gd name="T18" fmla="*/ 387 w 481"/>
                <a:gd name="T19" fmla="*/ 527 h 622"/>
                <a:gd name="T20" fmla="*/ 28 w 481"/>
                <a:gd name="T21" fmla="*/ 28 h 622"/>
                <a:gd name="T22" fmla="*/ 453 w 481"/>
                <a:gd name="T23" fmla="*/ 28 h 622"/>
                <a:gd name="T24" fmla="*/ 453 w 481"/>
                <a:gd name="T25" fmla="*/ 499 h 622"/>
                <a:gd name="T26" fmla="*/ 359 w 481"/>
                <a:gd name="T27" fmla="*/ 499 h 622"/>
                <a:gd name="T28" fmla="*/ 359 w 481"/>
                <a:gd name="T29" fmla="*/ 594 h 622"/>
                <a:gd name="T30" fmla="*/ 28 w 481"/>
                <a:gd name="T31" fmla="*/ 594 h 622"/>
                <a:gd name="T32" fmla="*/ 28 w 481"/>
                <a:gd name="T33" fmla="*/ 28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1" h="622">
                  <a:moveTo>
                    <a:pt x="481" y="524"/>
                  </a:moveTo>
                  <a:lnTo>
                    <a:pt x="481" y="0"/>
                  </a:lnTo>
                  <a:lnTo>
                    <a:pt x="0" y="0"/>
                  </a:lnTo>
                  <a:lnTo>
                    <a:pt x="0" y="622"/>
                  </a:lnTo>
                  <a:lnTo>
                    <a:pt x="383" y="622"/>
                  </a:lnTo>
                  <a:lnTo>
                    <a:pt x="481" y="524"/>
                  </a:lnTo>
                  <a:close/>
                  <a:moveTo>
                    <a:pt x="387" y="527"/>
                  </a:moveTo>
                  <a:lnTo>
                    <a:pt x="439" y="527"/>
                  </a:lnTo>
                  <a:lnTo>
                    <a:pt x="387" y="579"/>
                  </a:lnTo>
                  <a:lnTo>
                    <a:pt x="387" y="527"/>
                  </a:lnTo>
                  <a:close/>
                  <a:moveTo>
                    <a:pt x="28" y="28"/>
                  </a:moveTo>
                  <a:lnTo>
                    <a:pt x="453" y="28"/>
                  </a:lnTo>
                  <a:lnTo>
                    <a:pt x="453" y="499"/>
                  </a:lnTo>
                  <a:lnTo>
                    <a:pt x="359" y="499"/>
                  </a:lnTo>
                  <a:lnTo>
                    <a:pt x="359" y="594"/>
                  </a:lnTo>
                  <a:lnTo>
                    <a:pt x="28" y="594"/>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62" name="Freeform 20"/>
            <p:cNvSpPr>
              <a:spLocks noEditPoints="1"/>
            </p:cNvSpPr>
            <p:nvPr/>
          </p:nvSpPr>
          <p:spPr bwMode="auto">
            <a:xfrm>
              <a:off x="3763963" y="898525"/>
              <a:ext cx="760413" cy="981075"/>
            </a:xfrm>
            <a:custGeom>
              <a:avLst/>
              <a:gdLst>
                <a:gd name="T0" fmla="*/ 374 w 479"/>
                <a:gd name="T1" fmla="*/ 0 h 618"/>
                <a:gd name="T2" fmla="*/ 374 w 479"/>
                <a:gd name="T3" fmla="*/ 28 h 618"/>
                <a:gd name="T4" fmla="*/ 451 w 479"/>
                <a:gd name="T5" fmla="*/ 28 h 618"/>
                <a:gd name="T6" fmla="*/ 451 w 479"/>
                <a:gd name="T7" fmla="*/ 496 h 618"/>
                <a:gd name="T8" fmla="*/ 358 w 479"/>
                <a:gd name="T9" fmla="*/ 496 h 618"/>
                <a:gd name="T10" fmla="*/ 358 w 479"/>
                <a:gd name="T11" fmla="*/ 590 h 618"/>
                <a:gd name="T12" fmla="*/ 28 w 479"/>
                <a:gd name="T13" fmla="*/ 590 h 618"/>
                <a:gd name="T14" fmla="*/ 28 w 479"/>
                <a:gd name="T15" fmla="*/ 528 h 618"/>
                <a:gd name="T16" fmla="*/ 0 w 479"/>
                <a:gd name="T17" fmla="*/ 528 h 618"/>
                <a:gd name="T18" fmla="*/ 0 w 479"/>
                <a:gd name="T19" fmla="*/ 618 h 618"/>
                <a:gd name="T20" fmla="*/ 381 w 479"/>
                <a:gd name="T21" fmla="*/ 618 h 618"/>
                <a:gd name="T22" fmla="*/ 479 w 479"/>
                <a:gd name="T23" fmla="*/ 523 h 618"/>
                <a:gd name="T24" fmla="*/ 479 w 479"/>
                <a:gd name="T25" fmla="*/ 0 h 618"/>
                <a:gd name="T26" fmla="*/ 374 w 479"/>
                <a:gd name="T27" fmla="*/ 0 h 618"/>
                <a:gd name="T28" fmla="*/ 437 w 479"/>
                <a:gd name="T29" fmla="*/ 524 h 618"/>
                <a:gd name="T30" fmla="*/ 386 w 479"/>
                <a:gd name="T31" fmla="*/ 575 h 618"/>
                <a:gd name="T32" fmla="*/ 386 w 479"/>
                <a:gd name="T33" fmla="*/ 524 h 618"/>
                <a:gd name="T34" fmla="*/ 437 w 479"/>
                <a:gd name="T35" fmla="*/ 524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9" h="618">
                  <a:moveTo>
                    <a:pt x="374" y="0"/>
                  </a:moveTo>
                  <a:lnTo>
                    <a:pt x="374" y="28"/>
                  </a:lnTo>
                  <a:lnTo>
                    <a:pt x="451" y="28"/>
                  </a:lnTo>
                  <a:lnTo>
                    <a:pt x="451" y="496"/>
                  </a:lnTo>
                  <a:lnTo>
                    <a:pt x="358" y="496"/>
                  </a:lnTo>
                  <a:lnTo>
                    <a:pt x="358" y="590"/>
                  </a:lnTo>
                  <a:lnTo>
                    <a:pt x="28" y="590"/>
                  </a:lnTo>
                  <a:lnTo>
                    <a:pt x="28" y="528"/>
                  </a:lnTo>
                  <a:lnTo>
                    <a:pt x="0" y="528"/>
                  </a:lnTo>
                  <a:lnTo>
                    <a:pt x="0" y="618"/>
                  </a:lnTo>
                  <a:lnTo>
                    <a:pt x="381" y="618"/>
                  </a:lnTo>
                  <a:lnTo>
                    <a:pt x="479" y="523"/>
                  </a:lnTo>
                  <a:lnTo>
                    <a:pt x="479" y="0"/>
                  </a:lnTo>
                  <a:lnTo>
                    <a:pt x="374" y="0"/>
                  </a:lnTo>
                  <a:close/>
                  <a:moveTo>
                    <a:pt x="437" y="524"/>
                  </a:moveTo>
                  <a:lnTo>
                    <a:pt x="386" y="575"/>
                  </a:lnTo>
                  <a:lnTo>
                    <a:pt x="386" y="524"/>
                  </a:lnTo>
                  <a:lnTo>
                    <a:pt x="437" y="5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63" name="Freeform 21"/>
            <p:cNvSpPr>
              <a:spLocks/>
            </p:cNvSpPr>
            <p:nvPr/>
          </p:nvSpPr>
          <p:spPr bwMode="auto">
            <a:xfrm>
              <a:off x="3752850" y="998538"/>
              <a:ext cx="385763" cy="44450"/>
            </a:xfrm>
            <a:custGeom>
              <a:avLst/>
              <a:gdLst>
                <a:gd name="T0" fmla="*/ 10 w 173"/>
                <a:gd name="T1" fmla="*/ 20 h 20"/>
                <a:gd name="T2" fmla="*/ 163 w 173"/>
                <a:gd name="T3" fmla="*/ 20 h 20"/>
                <a:gd name="T4" fmla="*/ 173 w 173"/>
                <a:gd name="T5" fmla="*/ 10 h 20"/>
                <a:gd name="T6" fmla="*/ 163 w 173"/>
                <a:gd name="T7" fmla="*/ 0 h 20"/>
                <a:gd name="T8" fmla="*/ 10 w 173"/>
                <a:gd name="T9" fmla="*/ 0 h 20"/>
                <a:gd name="T10" fmla="*/ 0 w 173"/>
                <a:gd name="T11" fmla="*/ 10 h 20"/>
                <a:gd name="T12" fmla="*/ 10 w 173"/>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73" h="20">
                  <a:moveTo>
                    <a:pt x="10" y="20"/>
                  </a:moveTo>
                  <a:cubicBezTo>
                    <a:pt x="163" y="20"/>
                    <a:pt x="163" y="20"/>
                    <a:pt x="163" y="20"/>
                  </a:cubicBezTo>
                  <a:cubicBezTo>
                    <a:pt x="168" y="20"/>
                    <a:pt x="173" y="16"/>
                    <a:pt x="173" y="10"/>
                  </a:cubicBezTo>
                  <a:cubicBezTo>
                    <a:pt x="173" y="5"/>
                    <a:pt x="168" y="0"/>
                    <a:pt x="163" y="0"/>
                  </a:cubicBezTo>
                  <a:cubicBezTo>
                    <a:pt x="10" y="0"/>
                    <a:pt x="10" y="0"/>
                    <a:pt x="10" y="0"/>
                  </a:cubicBezTo>
                  <a:cubicBezTo>
                    <a:pt x="5" y="0"/>
                    <a:pt x="0" y="5"/>
                    <a:pt x="0" y="10"/>
                  </a:cubicBezTo>
                  <a:cubicBezTo>
                    <a:pt x="0" y="16"/>
                    <a:pt x="5"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64" name="Freeform 22"/>
            <p:cNvSpPr>
              <a:spLocks/>
            </p:cNvSpPr>
            <p:nvPr/>
          </p:nvSpPr>
          <p:spPr bwMode="auto">
            <a:xfrm>
              <a:off x="3752850" y="1162050"/>
              <a:ext cx="385763" cy="44450"/>
            </a:xfrm>
            <a:custGeom>
              <a:avLst/>
              <a:gdLst>
                <a:gd name="T0" fmla="*/ 10 w 173"/>
                <a:gd name="T1" fmla="*/ 20 h 20"/>
                <a:gd name="T2" fmla="*/ 163 w 173"/>
                <a:gd name="T3" fmla="*/ 20 h 20"/>
                <a:gd name="T4" fmla="*/ 173 w 173"/>
                <a:gd name="T5" fmla="*/ 10 h 20"/>
                <a:gd name="T6" fmla="*/ 163 w 173"/>
                <a:gd name="T7" fmla="*/ 0 h 20"/>
                <a:gd name="T8" fmla="*/ 10 w 173"/>
                <a:gd name="T9" fmla="*/ 0 h 20"/>
                <a:gd name="T10" fmla="*/ 0 w 173"/>
                <a:gd name="T11" fmla="*/ 10 h 20"/>
                <a:gd name="T12" fmla="*/ 10 w 173"/>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73" h="20">
                  <a:moveTo>
                    <a:pt x="10" y="20"/>
                  </a:moveTo>
                  <a:cubicBezTo>
                    <a:pt x="163" y="20"/>
                    <a:pt x="163" y="20"/>
                    <a:pt x="163" y="20"/>
                  </a:cubicBezTo>
                  <a:cubicBezTo>
                    <a:pt x="168" y="20"/>
                    <a:pt x="173" y="16"/>
                    <a:pt x="173" y="10"/>
                  </a:cubicBezTo>
                  <a:cubicBezTo>
                    <a:pt x="173" y="5"/>
                    <a:pt x="168" y="0"/>
                    <a:pt x="163" y="0"/>
                  </a:cubicBezTo>
                  <a:cubicBezTo>
                    <a:pt x="10" y="0"/>
                    <a:pt x="10" y="0"/>
                    <a:pt x="10" y="0"/>
                  </a:cubicBezTo>
                  <a:cubicBezTo>
                    <a:pt x="5" y="0"/>
                    <a:pt x="0" y="5"/>
                    <a:pt x="0" y="10"/>
                  </a:cubicBezTo>
                  <a:cubicBezTo>
                    <a:pt x="0" y="16"/>
                    <a:pt x="5"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65" name="Freeform 23"/>
            <p:cNvSpPr>
              <a:spLocks/>
            </p:cNvSpPr>
            <p:nvPr/>
          </p:nvSpPr>
          <p:spPr bwMode="auto">
            <a:xfrm>
              <a:off x="3752850" y="1328738"/>
              <a:ext cx="385763" cy="44450"/>
            </a:xfrm>
            <a:custGeom>
              <a:avLst/>
              <a:gdLst>
                <a:gd name="T0" fmla="*/ 163 w 173"/>
                <a:gd name="T1" fmla="*/ 0 h 20"/>
                <a:gd name="T2" fmla="*/ 10 w 173"/>
                <a:gd name="T3" fmla="*/ 0 h 20"/>
                <a:gd name="T4" fmla="*/ 0 w 173"/>
                <a:gd name="T5" fmla="*/ 10 h 20"/>
                <a:gd name="T6" fmla="*/ 10 w 173"/>
                <a:gd name="T7" fmla="*/ 20 h 20"/>
                <a:gd name="T8" fmla="*/ 163 w 173"/>
                <a:gd name="T9" fmla="*/ 20 h 20"/>
                <a:gd name="T10" fmla="*/ 173 w 173"/>
                <a:gd name="T11" fmla="*/ 10 h 20"/>
                <a:gd name="T12" fmla="*/ 163 w 17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73" h="20">
                  <a:moveTo>
                    <a:pt x="163" y="0"/>
                  </a:moveTo>
                  <a:cubicBezTo>
                    <a:pt x="10" y="0"/>
                    <a:pt x="10" y="0"/>
                    <a:pt x="10" y="0"/>
                  </a:cubicBezTo>
                  <a:cubicBezTo>
                    <a:pt x="5" y="0"/>
                    <a:pt x="0" y="4"/>
                    <a:pt x="0" y="10"/>
                  </a:cubicBezTo>
                  <a:cubicBezTo>
                    <a:pt x="0" y="15"/>
                    <a:pt x="5" y="20"/>
                    <a:pt x="10" y="20"/>
                  </a:cubicBezTo>
                  <a:cubicBezTo>
                    <a:pt x="163" y="20"/>
                    <a:pt x="163" y="20"/>
                    <a:pt x="163" y="20"/>
                  </a:cubicBezTo>
                  <a:cubicBezTo>
                    <a:pt x="168" y="20"/>
                    <a:pt x="173" y="15"/>
                    <a:pt x="173" y="10"/>
                  </a:cubicBezTo>
                  <a:cubicBezTo>
                    <a:pt x="173" y="4"/>
                    <a:pt x="168" y="0"/>
                    <a:pt x="16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grpSp>
        <p:nvGrpSpPr>
          <p:cNvPr id="469" name="Group 468"/>
          <p:cNvGrpSpPr/>
          <p:nvPr/>
        </p:nvGrpSpPr>
        <p:grpSpPr>
          <a:xfrm>
            <a:off x="11023618" y="5137249"/>
            <a:ext cx="340130" cy="395997"/>
            <a:chOff x="8525578" y="3114576"/>
            <a:chExt cx="340130" cy="395997"/>
          </a:xfrm>
          <a:solidFill>
            <a:srgbClr val="FFFFFF"/>
          </a:solidFill>
          <a:effectLst/>
        </p:grpSpPr>
        <p:sp>
          <p:nvSpPr>
            <p:cNvPr id="470" name="Freeform 469"/>
            <p:cNvSpPr>
              <a:spLocks/>
            </p:cNvSpPr>
            <p:nvPr/>
          </p:nvSpPr>
          <p:spPr bwMode="auto">
            <a:xfrm>
              <a:off x="8569121" y="3114576"/>
              <a:ext cx="296587" cy="279334"/>
            </a:xfrm>
            <a:custGeom>
              <a:avLst/>
              <a:gdLst>
                <a:gd name="T0" fmla="*/ 99 w 150"/>
                <a:gd name="T1" fmla="*/ 21 h 142"/>
                <a:gd name="T2" fmla="*/ 0 w 150"/>
                <a:gd name="T3" fmla="*/ 54 h 142"/>
                <a:gd name="T4" fmla="*/ 32 w 150"/>
                <a:gd name="T5" fmla="*/ 127 h 142"/>
                <a:gd name="T6" fmla="*/ 150 w 150"/>
                <a:gd name="T7" fmla="*/ 77 h 142"/>
                <a:gd name="T8" fmla="*/ 99 w 150"/>
                <a:gd name="T9" fmla="*/ 21 h 142"/>
              </a:gdLst>
              <a:ahLst/>
              <a:cxnLst>
                <a:cxn ang="0">
                  <a:pos x="T0" y="T1"/>
                </a:cxn>
                <a:cxn ang="0">
                  <a:pos x="T2" y="T3"/>
                </a:cxn>
                <a:cxn ang="0">
                  <a:pos x="T4" y="T5"/>
                </a:cxn>
                <a:cxn ang="0">
                  <a:pos x="T6" y="T7"/>
                </a:cxn>
                <a:cxn ang="0">
                  <a:pos x="T8" y="T9"/>
                </a:cxn>
              </a:cxnLst>
              <a:rect l="0" t="0" r="r" b="b"/>
              <a:pathLst>
                <a:path w="150" h="142">
                  <a:moveTo>
                    <a:pt x="99" y="21"/>
                  </a:moveTo>
                  <a:cubicBezTo>
                    <a:pt x="83" y="0"/>
                    <a:pt x="47" y="80"/>
                    <a:pt x="0" y="54"/>
                  </a:cubicBezTo>
                  <a:cubicBezTo>
                    <a:pt x="17" y="93"/>
                    <a:pt x="26" y="111"/>
                    <a:pt x="32" y="127"/>
                  </a:cubicBezTo>
                  <a:cubicBezTo>
                    <a:pt x="69" y="142"/>
                    <a:pt x="104" y="63"/>
                    <a:pt x="150" y="77"/>
                  </a:cubicBezTo>
                  <a:cubicBezTo>
                    <a:pt x="140" y="46"/>
                    <a:pt x="117" y="45"/>
                    <a:pt x="9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71" name="Freeform 470"/>
            <p:cNvSpPr>
              <a:spLocks/>
            </p:cNvSpPr>
            <p:nvPr/>
          </p:nvSpPr>
          <p:spPr bwMode="auto">
            <a:xfrm>
              <a:off x="8545296" y="3227131"/>
              <a:ext cx="136380" cy="283442"/>
            </a:xfrm>
            <a:custGeom>
              <a:avLst/>
              <a:gdLst>
                <a:gd name="T0" fmla="*/ 0 w 166"/>
                <a:gd name="T1" fmla="*/ 7 h 345"/>
                <a:gd name="T2" fmla="*/ 147 w 166"/>
                <a:gd name="T3" fmla="*/ 345 h 345"/>
                <a:gd name="T4" fmla="*/ 166 w 166"/>
                <a:gd name="T5" fmla="*/ 335 h 345"/>
                <a:gd name="T6" fmla="*/ 20 w 166"/>
                <a:gd name="T7" fmla="*/ 0 h 345"/>
                <a:gd name="T8" fmla="*/ 0 w 166"/>
                <a:gd name="T9" fmla="*/ 7 h 345"/>
              </a:gdLst>
              <a:ahLst/>
              <a:cxnLst>
                <a:cxn ang="0">
                  <a:pos x="T0" y="T1"/>
                </a:cxn>
                <a:cxn ang="0">
                  <a:pos x="T2" y="T3"/>
                </a:cxn>
                <a:cxn ang="0">
                  <a:pos x="T4" y="T5"/>
                </a:cxn>
                <a:cxn ang="0">
                  <a:pos x="T6" y="T7"/>
                </a:cxn>
                <a:cxn ang="0">
                  <a:pos x="T8" y="T9"/>
                </a:cxn>
              </a:cxnLst>
              <a:rect l="0" t="0" r="r" b="b"/>
              <a:pathLst>
                <a:path w="166" h="345">
                  <a:moveTo>
                    <a:pt x="0" y="7"/>
                  </a:moveTo>
                  <a:lnTo>
                    <a:pt x="147" y="345"/>
                  </a:lnTo>
                  <a:lnTo>
                    <a:pt x="166" y="335"/>
                  </a:lnTo>
                  <a:lnTo>
                    <a:pt x="20"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72" name="Freeform 471"/>
            <p:cNvSpPr>
              <a:spLocks/>
            </p:cNvSpPr>
            <p:nvPr/>
          </p:nvSpPr>
          <p:spPr bwMode="auto">
            <a:xfrm>
              <a:off x="8525578" y="3189339"/>
              <a:ext cx="36149" cy="37792"/>
            </a:xfrm>
            <a:custGeom>
              <a:avLst/>
              <a:gdLst>
                <a:gd name="T0" fmla="*/ 17 w 18"/>
                <a:gd name="T1" fmla="*/ 6 h 19"/>
                <a:gd name="T2" fmla="*/ 6 w 18"/>
                <a:gd name="T3" fmla="*/ 2 h 19"/>
                <a:gd name="T4" fmla="*/ 2 w 18"/>
                <a:gd name="T5" fmla="*/ 13 h 19"/>
                <a:gd name="T6" fmla="*/ 13 w 18"/>
                <a:gd name="T7" fmla="*/ 17 h 19"/>
                <a:gd name="T8" fmla="*/ 17 w 18"/>
                <a:gd name="T9" fmla="*/ 6 h 19"/>
              </a:gdLst>
              <a:ahLst/>
              <a:cxnLst>
                <a:cxn ang="0">
                  <a:pos x="T0" y="T1"/>
                </a:cxn>
                <a:cxn ang="0">
                  <a:pos x="T2" y="T3"/>
                </a:cxn>
                <a:cxn ang="0">
                  <a:pos x="T4" y="T5"/>
                </a:cxn>
                <a:cxn ang="0">
                  <a:pos x="T6" y="T7"/>
                </a:cxn>
                <a:cxn ang="0">
                  <a:pos x="T8" y="T9"/>
                </a:cxn>
              </a:cxnLst>
              <a:rect l="0" t="0" r="r" b="b"/>
              <a:pathLst>
                <a:path w="18" h="19">
                  <a:moveTo>
                    <a:pt x="17" y="6"/>
                  </a:moveTo>
                  <a:cubicBezTo>
                    <a:pt x="15" y="2"/>
                    <a:pt x="10" y="0"/>
                    <a:pt x="6" y="2"/>
                  </a:cubicBezTo>
                  <a:cubicBezTo>
                    <a:pt x="2" y="4"/>
                    <a:pt x="0" y="9"/>
                    <a:pt x="2" y="13"/>
                  </a:cubicBezTo>
                  <a:cubicBezTo>
                    <a:pt x="4" y="17"/>
                    <a:pt x="9" y="19"/>
                    <a:pt x="13" y="17"/>
                  </a:cubicBezTo>
                  <a:cubicBezTo>
                    <a:pt x="17" y="15"/>
                    <a:pt x="18" y="10"/>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473" name="Oval 472"/>
          <p:cNvSpPr/>
          <p:nvPr/>
        </p:nvSpPr>
        <p:spPr>
          <a:xfrm>
            <a:off x="2344861" y="2874548"/>
            <a:ext cx="540000" cy="540000"/>
          </a:xfrm>
          <a:prstGeom prst="ellipse">
            <a:avLst/>
          </a:prstGeom>
          <a:solidFill>
            <a:srgbClr val="75B3B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474" name="Group 473"/>
          <p:cNvGrpSpPr/>
          <p:nvPr/>
        </p:nvGrpSpPr>
        <p:grpSpPr>
          <a:xfrm>
            <a:off x="2439379" y="3025657"/>
            <a:ext cx="334197" cy="274440"/>
            <a:chOff x="3188335" y="2400396"/>
            <a:chExt cx="479426" cy="393701"/>
          </a:xfrm>
          <a:solidFill>
            <a:srgbClr val="FFFFFF"/>
          </a:solidFill>
          <a:effectLst/>
        </p:grpSpPr>
        <p:sp>
          <p:nvSpPr>
            <p:cNvPr id="475" name="Freeform 47"/>
            <p:cNvSpPr>
              <a:spLocks/>
            </p:cNvSpPr>
            <p:nvPr/>
          </p:nvSpPr>
          <p:spPr bwMode="auto">
            <a:xfrm>
              <a:off x="3221673" y="2424209"/>
              <a:ext cx="374650" cy="369888"/>
            </a:xfrm>
            <a:custGeom>
              <a:avLst/>
              <a:gdLst>
                <a:gd name="T0" fmla="*/ 0 w 152"/>
                <a:gd name="T1" fmla="*/ 55 h 149"/>
                <a:gd name="T2" fmla="*/ 46 w 152"/>
                <a:gd name="T3" fmla="*/ 59 h 149"/>
                <a:gd name="T4" fmla="*/ 46 w 152"/>
                <a:gd name="T5" fmla="*/ 60 h 149"/>
                <a:gd name="T6" fmla="*/ 55 w 152"/>
                <a:gd name="T7" fmla="*/ 74 h 149"/>
                <a:gd name="T8" fmla="*/ 20 w 152"/>
                <a:gd name="T9" fmla="*/ 138 h 149"/>
                <a:gd name="T10" fmla="*/ 19 w 152"/>
                <a:gd name="T11" fmla="*/ 138 h 149"/>
                <a:gd name="T12" fmla="*/ 14 w 152"/>
                <a:gd name="T13" fmla="*/ 143 h 149"/>
                <a:gd name="T14" fmla="*/ 19 w 152"/>
                <a:gd name="T15" fmla="*/ 149 h 149"/>
                <a:gd name="T16" fmla="*/ 29 w 152"/>
                <a:gd name="T17" fmla="*/ 149 h 149"/>
                <a:gd name="T18" fmla="*/ 35 w 152"/>
                <a:gd name="T19" fmla="*/ 143 h 149"/>
                <a:gd name="T20" fmla="*/ 30 w 152"/>
                <a:gd name="T21" fmla="*/ 138 h 149"/>
                <a:gd name="T22" fmla="*/ 67 w 152"/>
                <a:gd name="T23" fmla="*/ 75 h 149"/>
                <a:gd name="T24" fmla="*/ 68 w 152"/>
                <a:gd name="T25" fmla="*/ 75 h 149"/>
                <a:gd name="T26" fmla="*/ 97 w 152"/>
                <a:gd name="T27" fmla="*/ 139 h 149"/>
                <a:gd name="T28" fmla="*/ 93 w 152"/>
                <a:gd name="T29" fmla="*/ 144 h 149"/>
                <a:gd name="T30" fmla="*/ 99 w 152"/>
                <a:gd name="T31" fmla="*/ 149 h 149"/>
                <a:gd name="T32" fmla="*/ 109 w 152"/>
                <a:gd name="T33" fmla="*/ 149 h 149"/>
                <a:gd name="T34" fmla="*/ 115 w 152"/>
                <a:gd name="T35" fmla="*/ 144 h 149"/>
                <a:gd name="T36" fmla="*/ 110 w 152"/>
                <a:gd name="T37" fmla="*/ 138 h 149"/>
                <a:gd name="T38" fmla="*/ 79 w 152"/>
                <a:gd name="T39" fmla="*/ 73 h 149"/>
                <a:gd name="T40" fmla="*/ 86 w 152"/>
                <a:gd name="T41" fmla="*/ 63 h 149"/>
                <a:gd name="T42" fmla="*/ 152 w 152"/>
                <a:gd name="T43" fmla="*/ 69 h 149"/>
                <a:gd name="T44" fmla="*/ 152 w 152"/>
                <a:gd name="T45" fmla="*/ 0 h 149"/>
                <a:gd name="T46" fmla="*/ 0 w 152"/>
                <a:gd name="T47" fmla="*/ 26 h 149"/>
                <a:gd name="T48" fmla="*/ 0 w 152"/>
                <a:gd name="T49" fmla="*/ 5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49">
                  <a:moveTo>
                    <a:pt x="0" y="55"/>
                  </a:moveTo>
                  <a:cubicBezTo>
                    <a:pt x="46" y="59"/>
                    <a:pt x="46" y="59"/>
                    <a:pt x="46" y="59"/>
                  </a:cubicBezTo>
                  <a:cubicBezTo>
                    <a:pt x="46" y="60"/>
                    <a:pt x="46" y="60"/>
                    <a:pt x="46" y="60"/>
                  </a:cubicBezTo>
                  <a:cubicBezTo>
                    <a:pt x="46" y="66"/>
                    <a:pt x="50" y="72"/>
                    <a:pt x="55" y="74"/>
                  </a:cubicBezTo>
                  <a:cubicBezTo>
                    <a:pt x="41" y="100"/>
                    <a:pt x="24" y="129"/>
                    <a:pt x="20" y="138"/>
                  </a:cubicBezTo>
                  <a:cubicBezTo>
                    <a:pt x="19" y="138"/>
                    <a:pt x="19" y="138"/>
                    <a:pt x="19" y="138"/>
                  </a:cubicBezTo>
                  <a:cubicBezTo>
                    <a:pt x="16" y="138"/>
                    <a:pt x="14" y="140"/>
                    <a:pt x="14" y="143"/>
                  </a:cubicBezTo>
                  <a:cubicBezTo>
                    <a:pt x="14" y="146"/>
                    <a:pt x="16" y="149"/>
                    <a:pt x="19" y="149"/>
                  </a:cubicBezTo>
                  <a:cubicBezTo>
                    <a:pt x="29" y="149"/>
                    <a:pt x="29" y="149"/>
                    <a:pt x="29" y="149"/>
                  </a:cubicBezTo>
                  <a:cubicBezTo>
                    <a:pt x="32" y="149"/>
                    <a:pt x="35" y="146"/>
                    <a:pt x="35" y="143"/>
                  </a:cubicBezTo>
                  <a:cubicBezTo>
                    <a:pt x="35" y="141"/>
                    <a:pt x="33" y="139"/>
                    <a:pt x="30" y="138"/>
                  </a:cubicBezTo>
                  <a:cubicBezTo>
                    <a:pt x="67" y="75"/>
                    <a:pt x="67" y="75"/>
                    <a:pt x="67" y="75"/>
                  </a:cubicBezTo>
                  <a:cubicBezTo>
                    <a:pt x="68" y="75"/>
                    <a:pt x="68" y="75"/>
                    <a:pt x="68" y="75"/>
                  </a:cubicBezTo>
                  <a:cubicBezTo>
                    <a:pt x="97" y="139"/>
                    <a:pt x="97" y="139"/>
                    <a:pt x="97" y="139"/>
                  </a:cubicBezTo>
                  <a:cubicBezTo>
                    <a:pt x="95" y="140"/>
                    <a:pt x="93" y="141"/>
                    <a:pt x="93" y="144"/>
                  </a:cubicBezTo>
                  <a:cubicBezTo>
                    <a:pt x="93" y="146"/>
                    <a:pt x="96" y="149"/>
                    <a:pt x="99" y="149"/>
                  </a:cubicBezTo>
                  <a:cubicBezTo>
                    <a:pt x="109" y="149"/>
                    <a:pt x="109" y="149"/>
                    <a:pt x="109" y="149"/>
                  </a:cubicBezTo>
                  <a:cubicBezTo>
                    <a:pt x="112" y="149"/>
                    <a:pt x="115" y="146"/>
                    <a:pt x="115" y="144"/>
                  </a:cubicBezTo>
                  <a:cubicBezTo>
                    <a:pt x="115" y="141"/>
                    <a:pt x="113" y="139"/>
                    <a:pt x="110" y="138"/>
                  </a:cubicBezTo>
                  <a:cubicBezTo>
                    <a:pt x="79" y="73"/>
                    <a:pt x="79" y="73"/>
                    <a:pt x="79" y="73"/>
                  </a:cubicBezTo>
                  <a:cubicBezTo>
                    <a:pt x="82" y="71"/>
                    <a:pt x="85" y="67"/>
                    <a:pt x="86" y="63"/>
                  </a:cubicBezTo>
                  <a:cubicBezTo>
                    <a:pt x="152" y="69"/>
                    <a:pt x="152" y="69"/>
                    <a:pt x="152" y="69"/>
                  </a:cubicBezTo>
                  <a:cubicBezTo>
                    <a:pt x="152" y="0"/>
                    <a:pt x="152" y="0"/>
                    <a:pt x="152" y="0"/>
                  </a:cubicBezTo>
                  <a:cubicBezTo>
                    <a:pt x="0" y="26"/>
                    <a:pt x="0" y="26"/>
                    <a:pt x="0" y="26"/>
                  </a:cubicBezTo>
                  <a:lnTo>
                    <a:pt x="0"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76" name="Freeform 48"/>
            <p:cNvSpPr>
              <a:spLocks/>
            </p:cNvSpPr>
            <p:nvPr/>
          </p:nvSpPr>
          <p:spPr bwMode="auto">
            <a:xfrm>
              <a:off x="3609023" y="2400396"/>
              <a:ext cx="58738" cy="219075"/>
            </a:xfrm>
            <a:custGeom>
              <a:avLst/>
              <a:gdLst>
                <a:gd name="T0" fmla="*/ 12 w 24"/>
                <a:gd name="T1" fmla="*/ 0 h 89"/>
                <a:gd name="T2" fmla="*/ 0 w 24"/>
                <a:gd name="T3" fmla="*/ 12 h 89"/>
                <a:gd name="T4" fmla="*/ 0 w 24"/>
                <a:gd name="T5" fmla="*/ 77 h 89"/>
                <a:gd name="T6" fmla="*/ 12 w 24"/>
                <a:gd name="T7" fmla="*/ 89 h 89"/>
                <a:gd name="T8" fmla="*/ 24 w 24"/>
                <a:gd name="T9" fmla="*/ 77 h 89"/>
                <a:gd name="T10" fmla="*/ 24 w 24"/>
                <a:gd name="T11" fmla="*/ 12 h 89"/>
                <a:gd name="T12" fmla="*/ 12 w 24"/>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24" h="89">
                  <a:moveTo>
                    <a:pt x="12" y="0"/>
                  </a:moveTo>
                  <a:cubicBezTo>
                    <a:pt x="6" y="0"/>
                    <a:pt x="0" y="6"/>
                    <a:pt x="0" y="12"/>
                  </a:cubicBezTo>
                  <a:cubicBezTo>
                    <a:pt x="0" y="77"/>
                    <a:pt x="0" y="77"/>
                    <a:pt x="0" y="77"/>
                  </a:cubicBezTo>
                  <a:cubicBezTo>
                    <a:pt x="0" y="84"/>
                    <a:pt x="6" y="89"/>
                    <a:pt x="12" y="89"/>
                  </a:cubicBezTo>
                  <a:cubicBezTo>
                    <a:pt x="19" y="89"/>
                    <a:pt x="24" y="84"/>
                    <a:pt x="24" y="77"/>
                  </a:cubicBezTo>
                  <a:cubicBezTo>
                    <a:pt x="24" y="12"/>
                    <a:pt x="24" y="12"/>
                    <a:pt x="24" y="12"/>
                  </a:cubicBezTo>
                  <a:cubicBezTo>
                    <a:pt x="24" y="6"/>
                    <a:pt x="19"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77" name="Freeform 49"/>
            <p:cNvSpPr>
              <a:spLocks/>
            </p:cNvSpPr>
            <p:nvPr/>
          </p:nvSpPr>
          <p:spPr bwMode="auto">
            <a:xfrm>
              <a:off x="3188335" y="2486121"/>
              <a:ext cx="20638" cy="79375"/>
            </a:xfrm>
            <a:custGeom>
              <a:avLst/>
              <a:gdLst>
                <a:gd name="T0" fmla="*/ 4 w 8"/>
                <a:gd name="T1" fmla="*/ 0 h 32"/>
                <a:gd name="T2" fmla="*/ 0 w 8"/>
                <a:gd name="T3" fmla="*/ 4 h 32"/>
                <a:gd name="T4" fmla="*/ 0 w 8"/>
                <a:gd name="T5" fmla="*/ 28 h 32"/>
                <a:gd name="T6" fmla="*/ 4 w 8"/>
                <a:gd name="T7" fmla="*/ 32 h 32"/>
                <a:gd name="T8" fmla="*/ 8 w 8"/>
                <a:gd name="T9" fmla="*/ 28 h 32"/>
                <a:gd name="T10" fmla="*/ 8 w 8"/>
                <a:gd name="T11" fmla="*/ 4 h 32"/>
                <a:gd name="T12" fmla="*/ 4 w 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8" h="32">
                  <a:moveTo>
                    <a:pt x="4" y="0"/>
                  </a:moveTo>
                  <a:cubicBezTo>
                    <a:pt x="2" y="0"/>
                    <a:pt x="0" y="2"/>
                    <a:pt x="0" y="4"/>
                  </a:cubicBezTo>
                  <a:cubicBezTo>
                    <a:pt x="0" y="28"/>
                    <a:pt x="0" y="28"/>
                    <a:pt x="0" y="28"/>
                  </a:cubicBezTo>
                  <a:cubicBezTo>
                    <a:pt x="0" y="30"/>
                    <a:pt x="2" y="32"/>
                    <a:pt x="4" y="32"/>
                  </a:cubicBezTo>
                  <a:cubicBezTo>
                    <a:pt x="7" y="32"/>
                    <a:pt x="8" y="30"/>
                    <a:pt x="8" y="28"/>
                  </a:cubicBezTo>
                  <a:cubicBezTo>
                    <a:pt x="8" y="4"/>
                    <a:pt x="8" y="4"/>
                    <a:pt x="8" y="4"/>
                  </a:cubicBezTo>
                  <a:cubicBezTo>
                    <a:pt x="8" y="2"/>
                    <a:pt x="7"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478" name="Oval 477"/>
          <p:cNvSpPr/>
          <p:nvPr/>
        </p:nvSpPr>
        <p:spPr>
          <a:xfrm>
            <a:off x="4571428" y="2874548"/>
            <a:ext cx="540000" cy="540000"/>
          </a:xfrm>
          <a:prstGeom prst="ellipse">
            <a:avLst/>
          </a:prstGeom>
          <a:solidFill>
            <a:srgbClr val="D062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479" name="Group 478"/>
          <p:cNvGrpSpPr/>
          <p:nvPr/>
        </p:nvGrpSpPr>
        <p:grpSpPr>
          <a:xfrm>
            <a:off x="4640783" y="2996737"/>
            <a:ext cx="423724" cy="282188"/>
            <a:chOff x="10594976" y="2798763"/>
            <a:chExt cx="760412" cy="506412"/>
          </a:xfrm>
          <a:solidFill>
            <a:srgbClr val="FFFFFF"/>
          </a:solidFill>
          <a:effectLst/>
        </p:grpSpPr>
        <p:sp>
          <p:nvSpPr>
            <p:cNvPr id="480" name="Freeform 5"/>
            <p:cNvSpPr>
              <a:spLocks noEditPoints="1"/>
            </p:cNvSpPr>
            <p:nvPr/>
          </p:nvSpPr>
          <p:spPr bwMode="auto">
            <a:xfrm>
              <a:off x="10594976" y="2798763"/>
              <a:ext cx="501650" cy="506412"/>
            </a:xfrm>
            <a:custGeom>
              <a:avLst/>
              <a:gdLst>
                <a:gd name="T0" fmla="*/ 116 w 132"/>
                <a:gd name="T1" fmla="*/ 39 h 132"/>
                <a:gd name="T2" fmla="*/ 113 w 132"/>
                <a:gd name="T3" fmla="*/ 20 h 132"/>
                <a:gd name="T4" fmla="*/ 100 w 132"/>
                <a:gd name="T5" fmla="*/ 21 h 132"/>
                <a:gd name="T6" fmla="*/ 98 w 132"/>
                <a:gd name="T7" fmla="*/ 9 h 132"/>
                <a:gd name="T8" fmla="*/ 78 w 132"/>
                <a:gd name="T9" fmla="*/ 11 h 132"/>
                <a:gd name="T10" fmla="*/ 68 w 132"/>
                <a:gd name="T11" fmla="*/ 9 h 132"/>
                <a:gd name="T12" fmla="*/ 49 w 132"/>
                <a:gd name="T13" fmla="*/ 2 h 132"/>
                <a:gd name="T14" fmla="*/ 44 w 132"/>
                <a:gd name="T15" fmla="*/ 14 h 132"/>
                <a:gd name="T16" fmla="*/ 32 w 132"/>
                <a:gd name="T17" fmla="*/ 9 h 132"/>
                <a:gd name="T18" fmla="*/ 24 w 132"/>
                <a:gd name="T19" fmla="*/ 28 h 132"/>
                <a:gd name="T20" fmla="*/ 17 w 132"/>
                <a:gd name="T21" fmla="*/ 36 h 132"/>
                <a:gd name="T22" fmla="*/ 2 w 132"/>
                <a:gd name="T23" fmla="*/ 49 h 132"/>
                <a:gd name="T24" fmla="*/ 9 w 132"/>
                <a:gd name="T25" fmla="*/ 59 h 132"/>
                <a:gd name="T26" fmla="*/ 0 w 132"/>
                <a:gd name="T27" fmla="*/ 67 h 132"/>
                <a:gd name="T28" fmla="*/ 11 w 132"/>
                <a:gd name="T29" fmla="*/ 83 h 132"/>
                <a:gd name="T30" fmla="*/ 15 w 132"/>
                <a:gd name="T31" fmla="*/ 93 h 132"/>
                <a:gd name="T32" fmla="*/ 19 w 132"/>
                <a:gd name="T33" fmla="*/ 113 h 132"/>
                <a:gd name="T34" fmla="*/ 31 w 132"/>
                <a:gd name="T35" fmla="*/ 112 h 132"/>
                <a:gd name="T36" fmla="*/ 33 w 132"/>
                <a:gd name="T37" fmla="*/ 124 h 132"/>
                <a:gd name="T38" fmla="*/ 53 w 132"/>
                <a:gd name="T39" fmla="*/ 122 h 132"/>
                <a:gd name="T40" fmla="*/ 64 w 132"/>
                <a:gd name="T41" fmla="*/ 123 h 132"/>
                <a:gd name="T42" fmla="*/ 83 w 132"/>
                <a:gd name="T43" fmla="*/ 130 h 132"/>
                <a:gd name="T44" fmla="*/ 88 w 132"/>
                <a:gd name="T45" fmla="*/ 119 h 132"/>
                <a:gd name="T46" fmla="*/ 100 w 132"/>
                <a:gd name="T47" fmla="*/ 123 h 132"/>
                <a:gd name="T48" fmla="*/ 108 w 132"/>
                <a:gd name="T49" fmla="*/ 105 h 132"/>
                <a:gd name="T50" fmla="*/ 114 w 132"/>
                <a:gd name="T51" fmla="*/ 96 h 132"/>
                <a:gd name="T52" fmla="*/ 130 w 132"/>
                <a:gd name="T53" fmla="*/ 83 h 132"/>
                <a:gd name="T54" fmla="*/ 122 w 132"/>
                <a:gd name="T55" fmla="*/ 73 h 132"/>
                <a:gd name="T56" fmla="*/ 132 w 132"/>
                <a:gd name="T57" fmla="*/ 66 h 132"/>
                <a:gd name="T58" fmla="*/ 120 w 132"/>
                <a:gd name="T59" fmla="*/ 49 h 132"/>
                <a:gd name="T60" fmla="*/ 91 w 132"/>
                <a:gd name="T61" fmla="*/ 86 h 132"/>
                <a:gd name="T62" fmla="*/ 62 w 132"/>
                <a:gd name="T63" fmla="*/ 98 h 132"/>
                <a:gd name="T64" fmla="*/ 36 w 132"/>
                <a:gd name="T65" fmla="*/ 79 h 132"/>
                <a:gd name="T66" fmla="*/ 40 w 132"/>
                <a:gd name="T67" fmla="*/ 47 h 132"/>
                <a:gd name="T68" fmla="*/ 70 w 132"/>
                <a:gd name="T69" fmla="*/ 34 h 132"/>
                <a:gd name="T70" fmla="*/ 95 w 132"/>
                <a:gd name="T71" fmla="*/ 54 h 132"/>
                <a:gd name="T72" fmla="*/ 91 w 132"/>
                <a:gd name="T73"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 h="132">
                  <a:moveTo>
                    <a:pt x="118" y="44"/>
                  </a:moveTo>
                  <a:cubicBezTo>
                    <a:pt x="116" y="39"/>
                    <a:pt x="116" y="39"/>
                    <a:pt x="116" y="39"/>
                  </a:cubicBezTo>
                  <a:cubicBezTo>
                    <a:pt x="118" y="37"/>
                    <a:pt x="121" y="35"/>
                    <a:pt x="123" y="33"/>
                  </a:cubicBezTo>
                  <a:cubicBezTo>
                    <a:pt x="120" y="28"/>
                    <a:pt x="116" y="23"/>
                    <a:pt x="113" y="20"/>
                  </a:cubicBezTo>
                  <a:cubicBezTo>
                    <a:pt x="110" y="21"/>
                    <a:pt x="107" y="23"/>
                    <a:pt x="104" y="24"/>
                  </a:cubicBezTo>
                  <a:cubicBezTo>
                    <a:pt x="103" y="23"/>
                    <a:pt x="102" y="22"/>
                    <a:pt x="100" y="21"/>
                  </a:cubicBezTo>
                  <a:cubicBezTo>
                    <a:pt x="99" y="20"/>
                    <a:pt x="97" y="19"/>
                    <a:pt x="96" y="18"/>
                  </a:cubicBezTo>
                  <a:cubicBezTo>
                    <a:pt x="97" y="15"/>
                    <a:pt x="98" y="12"/>
                    <a:pt x="98" y="9"/>
                  </a:cubicBezTo>
                  <a:cubicBezTo>
                    <a:pt x="93" y="6"/>
                    <a:pt x="88" y="4"/>
                    <a:pt x="83" y="2"/>
                  </a:cubicBezTo>
                  <a:cubicBezTo>
                    <a:pt x="81" y="5"/>
                    <a:pt x="80" y="8"/>
                    <a:pt x="78" y="11"/>
                  </a:cubicBezTo>
                  <a:cubicBezTo>
                    <a:pt x="76" y="10"/>
                    <a:pt x="75" y="10"/>
                    <a:pt x="73" y="10"/>
                  </a:cubicBezTo>
                  <a:cubicBezTo>
                    <a:pt x="71" y="9"/>
                    <a:pt x="69" y="9"/>
                    <a:pt x="68" y="9"/>
                  </a:cubicBezTo>
                  <a:cubicBezTo>
                    <a:pt x="67" y="6"/>
                    <a:pt x="66" y="3"/>
                    <a:pt x="65" y="0"/>
                  </a:cubicBezTo>
                  <a:cubicBezTo>
                    <a:pt x="60" y="0"/>
                    <a:pt x="54" y="1"/>
                    <a:pt x="49" y="2"/>
                  </a:cubicBezTo>
                  <a:cubicBezTo>
                    <a:pt x="49" y="6"/>
                    <a:pt x="48" y="9"/>
                    <a:pt x="49" y="12"/>
                  </a:cubicBezTo>
                  <a:cubicBezTo>
                    <a:pt x="44" y="14"/>
                    <a:pt x="44" y="14"/>
                    <a:pt x="44" y="14"/>
                  </a:cubicBezTo>
                  <a:cubicBezTo>
                    <a:pt x="39" y="16"/>
                    <a:pt x="39" y="16"/>
                    <a:pt x="39" y="16"/>
                  </a:cubicBezTo>
                  <a:cubicBezTo>
                    <a:pt x="37" y="14"/>
                    <a:pt x="34" y="12"/>
                    <a:pt x="32" y="9"/>
                  </a:cubicBezTo>
                  <a:cubicBezTo>
                    <a:pt x="27" y="12"/>
                    <a:pt x="23" y="16"/>
                    <a:pt x="19" y="19"/>
                  </a:cubicBezTo>
                  <a:cubicBezTo>
                    <a:pt x="20" y="22"/>
                    <a:pt x="22" y="25"/>
                    <a:pt x="24" y="28"/>
                  </a:cubicBezTo>
                  <a:cubicBezTo>
                    <a:pt x="23" y="29"/>
                    <a:pt x="21" y="30"/>
                    <a:pt x="20" y="32"/>
                  </a:cubicBezTo>
                  <a:cubicBezTo>
                    <a:pt x="19" y="33"/>
                    <a:pt x="18" y="35"/>
                    <a:pt x="17" y="36"/>
                  </a:cubicBezTo>
                  <a:cubicBezTo>
                    <a:pt x="14" y="35"/>
                    <a:pt x="11" y="35"/>
                    <a:pt x="8" y="34"/>
                  </a:cubicBezTo>
                  <a:cubicBezTo>
                    <a:pt x="5" y="39"/>
                    <a:pt x="3" y="44"/>
                    <a:pt x="2" y="49"/>
                  </a:cubicBezTo>
                  <a:cubicBezTo>
                    <a:pt x="5" y="51"/>
                    <a:pt x="7" y="52"/>
                    <a:pt x="10" y="54"/>
                  </a:cubicBezTo>
                  <a:cubicBezTo>
                    <a:pt x="10" y="56"/>
                    <a:pt x="10" y="57"/>
                    <a:pt x="9" y="59"/>
                  </a:cubicBezTo>
                  <a:cubicBezTo>
                    <a:pt x="9" y="61"/>
                    <a:pt x="9" y="63"/>
                    <a:pt x="9" y="64"/>
                  </a:cubicBezTo>
                  <a:cubicBezTo>
                    <a:pt x="6" y="65"/>
                    <a:pt x="3" y="66"/>
                    <a:pt x="0" y="67"/>
                  </a:cubicBezTo>
                  <a:cubicBezTo>
                    <a:pt x="0" y="73"/>
                    <a:pt x="0" y="78"/>
                    <a:pt x="2" y="83"/>
                  </a:cubicBezTo>
                  <a:cubicBezTo>
                    <a:pt x="5" y="84"/>
                    <a:pt x="8" y="84"/>
                    <a:pt x="11" y="83"/>
                  </a:cubicBezTo>
                  <a:cubicBezTo>
                    <a:pt x="13" y="88"/>
                    <a:pt x="13" y="88"/>
                    <a:pt x="13" y="88"/>
                  </a:cubicBezTo>
                  <a:cubicBezTo>
                    <a:pt x="15" y="93"/>
                    <a:pt x="15" y="93"/>
                    <a:pt x="15" y="93"/>
                  </a:cubicBezTo>
                  <a:cubicBezTo>
                    <a:pt x="13" y="95"/>
                    <a:pt x="11" y="98"/>
                    <a:pt x="9" y="100"/>
                  </a:cubicBezTo>
                  <a:cubicBezTo>
                    <a:pt x="12" y="105"/>
                    <a:pt x="15" y="109"/>
                    <a:pt x="19" y="113"/>
                  </a:cubicBezTo>
                  <a:cubicBezTo>
                    <a:pt x="22" y="112"/>
                    <a:pt x="25" y="110"/>
                    <a:pt x="27" y="108"/>
                  </a:cubicBezTo>
                  <a:cubicBezTo>
                    <a:pt x="29" y="109"/>
                    <a:pt x="30" y="111"/>
                    <a:pt x="31" y="112"/>
                  </a:cubicBezTo>
                  <a:cubicBezTo>
                    <a:pt x="33" y="113"/>
                    <a:pt x="34" y="114"/>
                    <a:pt x="36" y="115"/>
                  </a:cubicBezTo>
                  <a:cubicBezTo>
                    <a:pt x="35" y="118"/>
                    <a:pt x="34" y="121"/>
                    <a:pt x="33" y="124"/>
                  </a:cubicBezTo>
                  <a:cubicBezTo>
                    <a:pt x="38" y="127"/>
                    <a:pt x="43" y="129"/>
                    <a:pt x="49" y="130"/>
                  </a:cubicBezTo>
                  <a:cubicBezTo>
                    <a:pt x="50" y="127"/>
                    <a:pt x="52" y="125"/>
                    <a:pt x="53" y="122"/>
                  </a:cubicBezTo>
                  <a:cubicBezTo>
                    <a:pt x="55" y="122"/>
                    <a:pt x="57" y="123"/>
                    <a:pt x="59" y="123"/>
                  </a:cubicBezTo>
                  <a:cubicBezTo>
                    <a:pt x="60" y="123"/>
                    <a:pt x="62" y="123"/>
                    <a:pt x="64" y="123"/>
                  </a:cubicBezTo>
                  <a:cubicBezTo>
                    <a:pt x="65" y="126"/>
                    <a:pt x="66" y="130"/>
                    <a:pt x="67" y="132"/>
                  </a:cubicBezTo>
                  <a:cubicBezTo>
                    <a:pt x="72" y="132"/>
                    <a:pt x="78" y="132"/>
                    <a:pt x="83" y="130"/>
                  </a:cubicBezTo>
                  <a:cubicBezTo>
                    <a:pt x="83" y="127"/>
                    <a:pt x="83" y="124"/>
                    <a:pt x="83" y="121"/>
                  </a:cubicBezTo>
                  <a:cubicBezTo>
                    <a:pt x="88" y="119"/>
                    <a:pt x="88" y="119"/>
                    <a:pt x="88" y="119"/>
                  </a:cubicBezTo>
                  <a:cubicBezTo>
                    <a:pt x="93" y="117"/>
                    <a:pt x="93" y="117"/>
                    <a:pt x="93" y="117"/>
                  </a:cubicBezTo>
                  <a:cubicBezTo>
                    <a:pt x="95" y="119"/>
                    <a:pt x="97" y="121"/>
                    <a:pt x="100" y="123"/>
                  </a:cubicBezTo>
                  <a:cubicBezTo>
                    <a:pt x="104" y="121"/>
                    <a:pt x="109" y="117"/>
                    <a:pt x="113" y="113"/>
                  </a:cubicBezTo>
                  <a:cubicBezTo>
                    <a:pt x="111" y="110"/>
                    <a:pt x="109" y="108"/>
                    <a:pt x="108" y="105"/>
                  </a:cubicBezTo>
                  <a:cubicBezTo>
                    <a:pt x="109" y="103"/>
                    <a:pt x="110" y="102"/>
                    <a:pt x="111" y="101"/>
                  </a:cubicBezTo>
                  <a:cubicBezTo>
                    <a:pt x="112" y="99"/>
                    <a:pt x="113" y="98"/>
                    <a:pt x="114" y="96"/>
                  </a:cubicBezTo>
                  <a:cubicBezTo>
                    <a:pt x="117" y="97"/>
                    <a:pt x="120" y="98"/>
                    <a:pt x="123" y="99"/>
                  </a:cubicBezTo>
                  <a:cubicBezTo>
                    <a:pt x="126" y="94"/>
                    <a:pt x="128" y="89"/>
                    <a:pt x="130" y="83"/>
                  </a:cubicBezTo>
                  <a:cubicBezTo>
                    <a:pt x="127" y="82"/>
                    <a:pt x="124" y="80"/>
                    <a:pt x="121" y="79"/>
                  </a:cubicBezTo>
                  <a:cubicBezTo>
                    <a:pt x="122" y="77"/>
                    <a:pt x="122" y="75"/>
                    <a:pt x="122" y="73"/>
                  </a:cubicBezTo>
                  <a:cubicBezTo>
                    <a:pt x="123" y="72"/>
                    <a:pt x="123" y="70"/>
                    <a:pt x="123" y="68"/>
                  </a:cubicBezTo>
                  <a:cubicBezTo>
                    <a:pt x="126" y="67"/>
                    <a:pt x="129" y="67"/>
                    <a:pt x="132" y="66"/>
                  </a:cubicBezTo>
                  <a:cubicBezTo>
                    <a:pt x="132" y="60"/>
                    <a:pt x="131" y="54"/>
                    <a:pt x="130" y="49"/>
                  </a:cubicBezTo>
                  <a:cubicBezTo>
                    <a:pt x="126" y="49"/>
                    <a:pt x="123" y="49"/>
                    <a:pt x="120" y="49"/>
                  </a:cubicBezTo>
                  <a:lnTo>
                    <a:pt x="118" y="44"/>
                  </a:lnTo>
                  <a:close/>
                  <a:moveTo>
                    <a:pt x="91" y="86"/>
                  </a:moveTo>
                  <a:cubicBezTo>
                    <a:pt x="88" y="90"/>
                    <a:pt x="83" y="94"/>
                    <a:pt x="78" y="96"/>
                  </a:cubicBezTo>
                  <a:cubicBezTo>
                    <a:pt x="73" y="98"/>
                    <a:pt x="67" y="99"/>
                    <a:pt x="62" y="98"/>
                  </a:cubicBezTo>
                  <a:cubicBezTo>
                    <a:pt x="56" y="97"/>
                    <a:pt x="51" y="95"/>
                    <a:pt x="46" y="92"/>
                  </a:cubicBezTo>
                  <a:cubicBezTo>
                    <a:pt x="42" y="89"/>
                    <a:pt x="38" y="84"/>
                    <a:pt x="36" y="79"/>
                  </a:cubicBezTo>
                  <a:cubicBezTo>
                    <a:pt x="34" y="74"/>
                    <a:pt x="33" y="68"/>
                    <a:pt x="34" y="62"/>
                  </a:cubicBezTo>
                  <a:cubicBezTo>
                    <a:pt x="35" y="57"/>
                    <a:pt x="37" y="51"/>
                    <a:pt x="40" y="47"/>
                  </a:cubicBezTo>
                  <a:cubicBezTo>
                    <a:pt x="44" y="42"/>
                    <a:pt x="48" y="39"/>
                    <a:pt x="53" y="37"/>
                  </a:cubicBezTo>
                  <a:cubicBezTo>
                    <a:pt x="59" y="35"/>
                    <a:pt x="64" y="34"/>
                    <a:pt x="70" y="34"/>
                  </a:cubicBezTo>
                  <a:cubicBezTo>
                    <a:pt x="75" y="35"/>
                    <a:pt x="81" y="37"/>
                    <a:pt x="85" y="41"/>
                  </a:cubicBezTo>
                  <a:cubicBezTo>
                    <a:pt x="90" y="44"/>
                    <a:pt x="93" y="49"/>
                    <a:pt x="95" y="54"/>
                  </a:cubicBezTo>
                  <a:cubicBezTo>
                    <a:pt x="97" y="59"/>
                    <a:pt x="98" y="65"/>
                    <a:pt x="98" y="70"/>
                  </a:cubicBezTo>
                  <a:cubicBezTo>
                    <a:pt x="97" y="76"/>
                    <a:pt x="95" y="81"/>
                    <a:pt x="91"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81" name="Freeform 6"/>
            <p:cNvSpPr>
              <a:spLocks noEditPoints="1"/>
            </p:cNvSpPr>
            <p:nvPr/>
          </p:nvSpPr>
          <p:spPr bwMode="auto">
            <a:xfrm>
              <a:off x="10594976" y="2798763"/>
              <a:ext cx="501650" cy="506412"/>
            </a:xfrm>
            <a:custGeom>
              <a:avLst/>
              <a:gdLst>
                <a:gd name="T0" fmla="*/ 116 w 132"/>
                <a:gd name="T1" fmla="*/ 39 h 132"/>
                <a:gd name="T2" fmla="*/ 113 w 132"/>
                <a:gd name="T3" fmla="*/ 20 h 132"/>
                <a:gd name="T4" fmla="*/ 100 w 132"/>
                <a:gd name="T5" fmla="*/ 21 h 132"/>
                <a:gd name="T6" fmla="*/ 98 w 132"/>
                <a:gd name="T7" fmla="*/ 9 h 132"/>
                <a:gd name="T8" fmla="*/ 78 w 132"/>
                <a:gd name="T9" fmla="*/ 11 h 132"/>
                <a:gd name="T10" fmla="*/ 68 w 132"/>
                <a:gd name="T11" fmla="*/ 9 h 132"/>
                <a:gd name="T12" fmla="*/ 49 w 132"/>
                <a:gd name="T13" fmla="*/ 2 h 132"/>
                <a:gd name="T14" fmla="*/ 44 w 132"/>
                <a:gd name="T15" fmla="*/ 14 h 132"/>
                <a:gd name="T16" fmla="*/ 32 w 132"/>
                <a:gd name="T17" fmla="*/ 9 h 132"/>
                <a:gd name="T18" fmla="*/ 24 w 132"/>
                <a:gd name="T19" fmla="*/ 28 h 132"/>
                <a:gd name="T20" fmla="*/ 17 w 132"/>
                <a:gd name="T21" fmla="*/ 36 h 132"/>
                <a:gd name="T22" fmla="*/ 2 w 132"/>
                <a:gd name="T23" fmla="*/ 49 h 132"/>
                <a:gd name="T24" fmla="*/ 9 w 132"/>
                <a:gd name="T25" fmla="*/ 59 h 132"/>
                <a:gd name="T26" fmla="*/ 0 w 132"/>
                <a:gd name="T27" fmla="*/ 67 h 132"/>
                <a:gd name="T28" fmla="*/ 11 w 132"/>
                <a:gd name="T29" fmla="*/ 83 h 132"/>
                <a:gd name="T30" fmla="*/ 15 w 132"/>
                <a:gd name="T31" fmla="*/ 93 h 132"/>
                <a:gd name="T32" fmla="*/ 19 w 132"/>
                <a:gd name="T33" fmla="*/ 113 h 132"/>
                <a:gd name="T34" fmla="*/ 31 w 132"/>
                <a:gd name="T35" fmla="*/ 112 h 132"/>
                <a:gd name="T36" fmla="*/ 33 w 132"/>
                <a:gd name="T37" fmla="*/ 124 h 132"/>
                <a:gd name="T38" fmla="*/ 53 w 132"/>
                <a:gd name="T39" fmla="*/ 122 h 132"/>
                <a:gd name="T40" fmla="*/ 64 w 132"/>
                <a:gd name="T41" fmla="*/ 123 h 132"/>
                <a:gd name="T42" fmla="*/ 83 w 132"/>
                <a:gd name="T43" fmla="*/ 130 h 132"/>
                <a:gd name="T44" fmla="*/ 88 w 132"/>
                <a:gd name="T45" fmla="*/ 119 h 132"/>
                <a:gd name="T46" fmla="*/ 100 w 132"/>
                <a:gd name="T47" fmla="*/ 123 h 132"/>
                <a:gd name="T48" fmla="*/ 108 w 132"/>
                <a:gd name="T49" fmla="*/ 105 h 132"/>
                <a:gd name="T50" fmla="*/ 114 w 132"/>
                <a:gd name="T51" fmla="*/ 96 h 132"/>
                <a:gd name="T52" fmla="*/ 130 w 132"/>
                <a:gd name="T53" fmla="*/ 83 h 132"/>
                <a:gd name="T54" fmla="*/ 122 w 132"/>
                <a:gd name="T55" fmla="*/ 73 h 132"/>
                <a:gd name="T56" fmla="*/ 132 w 132"/>
                <a:gd name="T57" fmla="*/ 66 h 132"/>
                <a:gd name="T58" fmla="*/ 120 w 132"/>
                <a:gd name="T59" fmla="*/ 49 h 132"/>
                <a:gd name="T60" fmla="*/ 91 w 132"/>
                <a:gd name="T61" fmla="*/ 86 h 132"/>
                <a:gd name="T62" fmla="*/ 62 w 132"/>
                <a:gd name="T63" fmla="*/ 98 h 132"/>
                <a:gd name="T64" fmla="*/ 36 w 132"/>
                <a:gd name="T65" fmla="*/ 79 h 132"/>
                <a:gd name="T66" fmla="*/ 40 w 132"/>
                <a:gd name="T67" fmla="*/ 47 h 132"/>
                <a:gd name="T68" fmla="*/ 70 w 132"/>
                <a:gd name="T69" fmla="*/ 34 h 132"/>
                <a:gd name="T70" fmla="*/ 95 w 132"/>
                <a:gd name="T71" fmla="*/ 54 h 132"/>
                <a:gd name="T72" fmla="*/ 91 w 132"/>
                <a:gd name="T73"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 h="132">
                  <a:moveTo>
                    <a:pt x="118" y="44"/>
                  </a:moveTo>
                  <a:cubicBezTo>
                    <a:pt x="116" y="39"/>
                    <a:pt x="116" y="39"/>
                    <a:pt x="116" y="39"/>
                  </a:cubicBezTo>
                  <a:cubicBezTo>
                    <a:pt x="118" y="37"/>
                    <a:pt x="121" y="35"/>
                    <a:pt x="123" y="33"/>
                  </a:cubicBezTo>
                  <a:cubicBezTo>
                    <a:pt x="120" y="28"/>
                    <a:pt x="116" y="23"/>
                    <a:pt x="113" y="20"/>
                  </a:cubicBezTo>
                  <a:cubicBezTo>
                    <a:pt x="110" y="21"/>
                    <a:pt x="107" y="23"/>
                    <a:pt x="104" y="24"/>
                  </a:cubicBezTo>
                  <a:cubicBezTo>
                    <a:pt x="103" y="23"/>
                    <a:pt x="102" y="22"/>
                    <a:pt x="100" y="21"/>
                  </a:cubicBezTo>
                  <a:cubicBezTo>
                    <a:pt x="99" y="20"/>
                    <a:pt x="97" y="19"/>
                    <a:pt x="96" y="18"/>
                  </a:cubicBezTo>
                  <a:cubicBezTo>
                    <a:pt x="97" y="15"/>
                    <a:pt x="98" y="12"/>
                    <a:pt x="98" y="9"/>
                  </a:cubicBezTo>
                  <a:cubicBezTo>
                    <a:pt x="93" y="6"/>
                    <a:pt x="88" y="4"/>
                    <a:pt x="83" y="2"/>
                  </a:cubicBezTo>
                  <a:cubicBezTo>
                    <a:pt x="81" y="5"/>
                    <a:pt x="80" y="8"/>
                    <a:pt x="78" y="11"/>
                  </a:cubicBezTo>
                  <a:cubicBezTo>
                    <a:pt x="76" y="10"/>
                    <a:pt x="75" y="10"/>
                    <a:pt x="73" y="10"/>
                  </a:cubicBezTo>
                  <a:cubicBezTo>
                    <a:pt x="71" y="9"/>
                    <a:pt x="69" y="9"/>
                    <a:pt x="68" y="9"/>
                  </a:cubicBezTo>
                  <a:cubicBezTo>
                    <a:pt x="67" y="6"/>
                    <a:pt x="66" y="3"/>
                    <a:pt x="65" y="0"/>
                  </a:cubicBezTo>
                  <a:cubicBezTo>
                    <a:pt x="60" y="0"/>
                    <a:pt x="54" y="1"/>
                    <a:pt x="49" y="2"/>
                  </a:cubicBezTo>
                  <a:cubicBezTo>
                    <a:pt x="49" y="6"/>
                    <a:pt x="48" y="9"/>
                    <a:pt x="49" y="12"/>
                  </a:cubicBezTo>
                  <a:cubicBezTo>
                    <a:pt x="44" y="14"/>
                    <a:pt x="44" y="14"/>
                    <a:pt x="44" y="14"/>
                  </a:cubicBezTo>
                  <a:cubicBezTo>
                    <a:pt x="39" y="16"/>
                    <a:pt x="39" y="16"/>
                    <a:pt x="39" y="16"/>
                  </a:cubicBezTo>
                  <a:cubicBezTo>
                    <a:pt x="37" y="14"/>
                    <a:pt x="34" y="12"/>
                    <a:pt x="32" y="9"/>
                  </a:cubicBezTo>
                  <a:cubicBezTo>
                    <a:pt x="27" y="12"/>
                    <a:pt x="23" y="16"/>
                    <a:pt x="19" y="19"/>
                  </a:cubicBezTo>
                  <a:cubicBezTo>
                    <a:pt x="20" y="22"/>
                    <a:pt x="22" y="25"/>
                    <a:pt x="24" y="28"/>
                  </a:cubicBezTo>
                  <a:cubicBezTo>
                    <a:pt x="23" y="29"/>
                    <a:pt x="21" y="30"/>
                    <a:pt x="20" y="32"/>
                  </a:cubicBezTo>
                  <a:cubicBezTo>
                    <a:pt x="19" y="33"/>
                    <a:pt x="18" y="35"/>
                    <a:pt x="17" y="36"/>
                  </a:cubicBezTo>
                  <a:cubicBezTo>
                    <a:pt x="14" y="35"/>
                    <a:pt x="11" y="35"/>
                    <a:pt x="8" y="34"/>
                  </a:cubicBezTo>
                  <a:cubicBezTo>
                    <a:pt x="5" y="39"/>
                    <a:pt x="3" y="44"/>
                    <a:pt x="2" y="49"/>
                  </a:cubicBezTo>
                  <a:cubicBezTo>
                    <a:pt x="5" y="51"/>
                    <a:pt x="7" y="52"/>
                    <a:pt x="10" y="54"/>
                  </a:cubicBezTo>
                  <a:cubicBezTo>
                    <a:pt x="10" y="56"/>
                    <a:pt x="10" y="57"/>
                    <a:pt x="9" y="59"/>
                  </a:cubicBezTo>
                  <a:cubicBezTo>
                    <a:pt x="9" y="61"/>
                    <a:pt x="9" y="63"/>
                    <a:pt x="9" y="64"/>
                  </a:cubicBezTo>
                  <a:cubicBezTo>
                    <a:pt x="6" y="65"/>
                    <a:pt x="3" y="66"/>
                    <a:pt x="0" y="67"/>
                  </a:cubicBezTo>
                  <a:cubicBezTo>
                    <a:pt x="0" y="73"/>
                    <a:pt x="0" y="78"/>
                    <a:pt x="2" y="83"/>
                  </a:cubicBezTo>
                  <a:cubicBezTo>
                    <a:pt x="5" y="84"/>
                    <a:pt x="8" y="84"/>
                    <a:pt x="11" y="83"/>
                  </a:cubicBezTo>
                  <a:cubicBezTo>
                    <a:pt x="13" y="88"/>
                    <a:pt x="13" y="88"/>
                    <a:pt x="13" y="88"/>
                  </a:cubicBezTo>
                  <a:cubicBezTo>
                    <a:pt x="15" y="93"/>
                    <a:pt x="15" y="93"/>
                    <a:pt x="15" y="93"/>
                  </a:cubicBezTo>
                  <a:cubicBezTo>
                    <a:pt x="13" y="95"/>
                    <a:pt x="11" y="98"/>
                    <a:pt x="9" y="100"/>
                  </a:cubicBezTo>
                  <a:cubicBezTo>
                    <a:pt x="12" y="105"/>
                    <a:pt x="15" y="109"/>
                    <a:pt x="19" y="113"/>
                  </a:cubicBezTo>
                  <a:cubicBezTo>
                    <a:pt x="22" y="112"/>
                    <a:pt x="25" y="110"/>
                    <a:pt x="27" y="108"/>
                  </a:cubicBezTo>
                  <a:cubicBezTo>
                    <a:pt x="29" y="109"/>
                    <a:pt x="30" y="111"/>
                    <a:pt x="31" y="112"/>
                  </a:cubicBezTo>
                  <a:cubicBezTo>
                    <a:pt x="33" y="113"/>
                    <a:pt x="34" y="114"/>
                    <a:pt x="36" y="115"/>
                  </a:cubicBezTo>
                  <a:cubicBezTo>
                    <a:pt x="35" y="118"/>
                    <a:pt x="34" y="121"/>
                    <a:pt x="33" y="124"/>
                  </a:cubicBezTo>
                  <a:cubicBezTo>
                    <a:pt x="38" y="127"/>
                    <a:pt x="43" y="129"/>
                    <a:pt x="49" y="130"/>
                  </a:cubicBezTo>
                  <a:cubicBezTo>
                    <a:pt x="50" y="127"/>
                    <a:pt x="52" y="125"/>
                    <a:pt x="53" y="122"/>
                  </a:cubicBezTo>
                  <a:cubicBezTo>
                    <a:pt x="55" y="122"/>
                    <a:pt x="57" y="123"/>
                    <a:pt x="59" y="123"/>
                  </a:cubicBezTo>
                  <a:cubicBezTo>
                    <a:pt x="60" y="123"/>
                    <a:pt x="62" y="123"/>
                    <a:pt x="64" y="123"/>
                  </a:cubicBezTo>
                  <a:cubicBezTo>
                    <a:pt x="65" y="126"/>
                    <a:pt x="66" y="130"/>
                    <a:pt x="67" y="132"/>
                  </a:cubicBezTo>
                  <a:cubicBezTo>
                    <a:pt x="72" y="132"/>
                    <a:pt x="78" y="132"/>
                    <a:pt x="83" y="130"/>
                  </a:cubicBezTo>
                  <a:cubicBezTo>
                    <a:pt x="83" y="127"/>
                    <a:pt x="83" y="124"/>
                    <a:pt x="83" y="121"/>
                  </a:cubicBezTo>
                  <a:cubicBezTo>
                    <a:pt x="88" y="119"/>
                    <a:pt x="88" y="119"/>
                    <a:pt x="88" y="119"/>
                  </a:cubicBezTo>
                  <a:cubicBezTo>
                    <a:pt x="93" y="117"/>
                    <a:pt x="93" y="117"/>
                    <a:pt x="93" y="117"/>
                  </a:cubicBezTo>
                  <a:cubicBezTo>
                    <a:pt x="95" y="119"/>
                    <a:pt x="97" y="121"/>
                    <a:pt x="100" y="123"/>
                  </a:cubicBezTo>
                  <a:cubicBezTo>
                    <a:pt x="104" y="121"/>
                    <a:pt x="109" y="117"/>
                    <a:pt x="113" y="113"/>
                  </a:cubicBezTo>
                  <a:cubicBezTo>
                    <a:pt x="111" y="110"/>
                    <a:pt x="109" y="108"/>
                    <a:pt x="108" y="105"/>
                  </a:cubicBezTo>
                  <a:cubicBezTo>
                    <a:pt x="109" y="103"/>
                    <a:pt x="110" y="102"/>
                    <a:pt x="111" y="101"/>
                  </a:cubicBezTo>
                  <a:cubicBezTo>
                    <a:pt x="112" y="99"/>
                    <a:pt x="113" y="98"/>
                    <a:pt x="114" y="96"/>
                  </a:cubicBezTo>
                  <a:cubicBezTo>
                    <a:pt x="117" y="97"/>
                    <a:pt x="120" y="98"/>
                    <a:pt x="123" y="99"/>
                  </a:cubicBezTo>
                  <a:cubicBezTo>
                    <a:pt x="126" y="94"/>
                    <a:pt x="128" y="89"/>
                    <a:pt x="130" y="83"/>
                  </a:cubicBezTo>
                  <a:cubicBezTo>
                    <a:pt x="127" y="82"/>
                    <a:pt x="124" y="80"/>
                    <a:pt x="121" y="79"/>
                  </a:cubicBezTo>
                  <a:cubicBezTo>
                    <a:pt x="122" y="77"/>
                    <a:pt x="122" y="75"/>
                    <a:pt x="122" y="73"/>
                  </a:cubicBezTo>
                  <a:cubicBezTo>
                    <a:pt x="123" y="72"/>
                    <a:pt x="123" y="70"/>
                    <a:pt x="123" y="68"/>
                  </a:cubicBezTo>
                  <a:cubicBezTo>
                    <a:pt x="126" y="67"/>
                    <a:pt x="129" y="67"/>
                    <a:pt x="132" y="66"/>
                  </a:cubicBezTo>
                  <a:cubicBezTo>
                    <a:pt x="132" y="60"/>
                    <a:pt x="131" y="54"/>
                    <a:pt x="130" y="49"/>
                  </a:cubicBezTo>
                  <a:cubicBezTo>
                    <a:pt x="126" y="49"/>
                    <a:pt x="123" y="49"/>
                    <a:pt x="120" y="49"/>
                  </a:cubicBezTo>
                  <a:lnTo>
                    <a:pt x="118" y="44"/>
                  </a:lnTo>
                  <a:close/>
                  <a:moveTo>
                    <a:pt x="91" y="86"/>
                  </a:moveTo>
                  <a:cubicBezTo>
                    <a:pt x="88" y="90"/>
                    <a:pt x="83" y="94"/>
                    <a:pt x="78" y="96"/>
                  </a:cubicBezTo>
                  <a:cubicBezTo>
                    <a:pt x="73" y="98"/>
                    <a:pt x="67" y="99"/>
                    <a:pt x="62" y="98"/>
                  </a:cubicBezTo>
                  <a:cubicBezTo>
                    <a:pt x="56" y="97"/>
                    <a:pt x="51" y="95"/>
                    <a:pt x="46" y="92"/>
                  </a:cubicBezTo>
                  <a:cubicBezTo>
                    <a:pt x="42" y="89"/>
                    <a:pt x="38" y="84"/>
                    <a:pt x="36" y="79"/>
                  </a:cubicBezTo>
                  <a:cubicBezTo>
                    <a:pt x="34" y="74"/>
                    <a:pt x="33" y="68"/>
                    <a:pt x="34" y="62"/>
                  </a:cubicBezTo>
                  <a:cubicBezTo>
                    <a:pt x="35" y="57"/>
                    <a:pt x="37" y="51"/>
                    <a:pt x="40" y="47"/>
                  </a:cubicBezTo>
                  <a:cubicBezTo>
                    <a:pt x="44" y="42"/>
                    <a:pt x="48" y="39"/>
                    <a:pt x="53" y="37"/>
                  </a:cubicBezTo>
                  <a:cubicBezTo>
                    <a:pt x="59" y="35"/>
                    <a:pt x="64" y="34"/>
                    <a:pt x="70" y="34"/>
                  </a:cubicBezTo>
                  <a:cubicBezTo>
                    <a:pt x="75" y="35"/>
                    <a:pt x="81" y="37"/>
                    <a:pt x="85" y="41"/>
                  </a:cubicBezTo>
                  <a:cubicBezTo>
                    <a:pt x="90" y="44"/>
                    <a:pt x="93" y="49"/>
                    <a:pt x="95" y="54"/>
                  </a:cubicBezTo>
                  <a:cubicBezTo>
                    <a:pt x="97" y="59"/>
                    <a:pt x="98" y="65"/>
                    <a:pt x="98" y="70"/>
                  </a:cubicBezTo>
                  <a:cubicBezTo>
                    <a:pt x="97" y="76"/>
                    <a:pt x="95" y="81"/>
                    <a:pt x="91"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82" name="Freeform 7"/>
            <p:cNvSpPr>
              <a:spLocks noEditPoints="1"/>
            </p:cNvSpPr>
            <p:nvPr/>
          </p:nvSpPr>
          <p:spPr bwMode="auto">
            <a:xfrm>
              <a:off x="11107738" y="2982913"/>
              <a:ext cx="247650" cy="249237"/>
            </a:xfrm>
            <a:custGeom>
              <a:avLst/>
              <a:gdLst>
                <a:gd name="T0" fmla="*/ 60 w 65"/>
                <a:gd name="T1" fmla="*/ 30 h 65"/>
                <a:gd name="T2" fmla="*/ 63 w 65"/>
                <a:gd name="T3" fmla="*/ 20 h 65"/>
                <a:gd name="T4" fmla="*/ 57 w 65"/>
                <a:gd name="T5" fmla="*/ 18 h 65"/>
                <a:gd name="T6" fmla="*/ 58 w 65"/>
                <a:gd name="T7" fmla="*/ 12 h 65"/>
                <a:gd name="T8" fmla="*/ 49 w 65"/>
                <a:gd name="T9" fmla="*/ 9 h 65"/>
                <a:gd name="T10" fmla="*/ 44 w 65"/>
                <a:gd name="T11" fmla="*/ 6 h 65"/>
                <a:gd name="T12" fmla="*/ 37 w 65"/>
                <a:gd name="T13" fmla="*/ 0 h 65"/>
                <a:gd name="T14" fmla="*/ 32 w 65"/>
                <a:gd name="T15" fmla="*/ 4 h 65"/>
                <a:gd name="T16" fmla="*/ 28 w 65"/>
                <a:gd name="T17" fmla="*/ 0 h 65"/>
                <a:gd name="T18" fmla="*/ 20 w 65"/>
                <a:gd name="T19" fmla="*/ 6 h 65"/>
                <a:gd name="T20" fmla="*/ 16 w 65"/>
                <a:gd name="T21" fmla="*/ 9 h 65"/>
                <a:gd name="T22" fmla="*/ 6 w 65"/>
                <a:gd name="T23" fmla="*/ 12 h 65"/>
                <a:gd name="T24" fmla="*/ 8 w 65"/>
                <a:gd name="T25" fmla="*/ 18 h 65"/>
                <a:gd name="T26" fmla="*/ 2 w 65"/>
                <a:gd name="T27" fmla="*/ 20 h 65"/>
                <a:gd name="T28" fmla="*/ 4 w 65"/>
                <a:gd name="T29" fmla="*/ 30 h 65"/>
                <a:gd name="T30" fmla="*/ 4 w 65"/>
                <a:gd name="T31" fmla="*/ 35 h 65"/>
                <a:gd name="T32" fmla="*/ 2 w 65"/>
                <a:gd name="T33" fmla="*/ 45 h 65"/>
                <a:gd name="T34" fmla="*/ 8 w 65"/>
                <a:gd name="T35" fmla="*/ 46 h 65"/>
                <a:gd name="T36" fmla="*/ 6 w 65"/>
                <a:gd name="T37" fmla="*/ 52 h 65"/>
                <a:gd name="T38" fmla="*/ 16 w 65"/>
                <a:gd name="T39" fmla="*/ 55 h 65"/>
                <a:gd name="T40" fmla="*/ 20 w 65"/>
                <a:gd name="T41" fmla="*/ 58 h 65"/>
                <a:gd name="T42" fmla="*/ 28 w 65"/>
                <a:gd name="T43" fmla="*/ 65 h 65"/>
                <a:gd name="T44" fmla="*/ 32 w 65"/>
                <a:gd name="T45" fmla="*/ 61 h 65"/>
                <a:gd name="T46" fmla="*/ 37 w 65"/>
                <a:gd name="T47" fmla="*/ 65 h 65"/>
                <a:gd name="T48" fmla="*/ 44 w 65"/>
                <a:gd name="T49" fmla="*/ 58 h 65"/>
                <a:gd name="T50" fmla="*/ 49 w 65"/>
                <a:gd name="T51" fmla="*/ 55 h 65"/>
                <a:gd name="T52" fmla="*/ 58 w 65"/>
                <a:gd name="T53" fmla="*/ 52 h 65"/>
                <a:gd name="T54" fmla="*/ 57 w 65"/>
                <a:gd name="T55" fmla="*/ 46 h 65"/>
                <a:gd name="T56" fmla="*/ 63 w 65"/>
                <a:gd name="T57" fmla="*/ 45 h 65"/>
                <a:gd name="T58" fmla="*/ 60 w 65"/>
                <a:gd name="T59" fmla="*/ 35 h 65"/>
                <a:gd name="T60" fmla="*/ 40 w 65"/>
                <a:gd name="T61" fmla="*/ 46 h 65"/>
                <a:gd name="T62" fmla="*/ 24 w 65"/>
                <a:gd name="T63" fmla="*/ 46 h 65"/>
                <a:gd name="T64" fmla="*/ 16 w 65"/>
                <a:gd name="T65" fmla="*/ 32 h 65"/>
                <a:gd name="T66" fmla="*/ 24 w 65"/>
                <a:gd name="T67" fmla="*/ 18 h 65"/>
                <a:gd name="T68" fmla="*/ 40 w 65"/>
                <a:gd name="T69" fmla="*/ 18 h 65"/>
                <a:gd name="T70" fmla="*/ 48 w 65"/>
                <a:gd name="T71" fmla="*/ 32 h 65"/>
                <a:gd name="T72" fmla="*/ 40 w 65"/>
                <a:gd name="T73" fmla="*/ 4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5">
                  <a:moveTo>
                    <a:pt x="61" y="32"/>
                  </a:moveTo>
                  <a:cubicBezTo>
                    <a:pt x="60" y="30"/>
                    <a:pt x="60" y="30"/>
                    <a:pt x="60" y="30"/>
                  </a:cubicBezTo>
                  <a:cubicBezTo>
                    <a:pt x="62" y="29"/>
                    <a:pt x="63" y="28"/>
                    <a:pt x="65" y="28"/>
                  </a:cubicBezTo>
                  <a:cubicBezTo>
                    <a:pt x="64" y="25"/>
                    <a:pt x="64" y="22"/>
                    <a:pt x="63" y="20"/>
                  </a:cubicBezTo>
                  <a:cubicBezTo>
                    <a:pt x="61" y="20"/>
                    <a:pt x="60" y="20"/>
                    <a:pt x="58" y="20"/>
                  </a:cubicBezTo>
                  <a:cubicBezTo>
                    <a:pt x="58" y="20"/>
                    <a:pt x="57" y="19"/>
                    <a:pt x="57" y="18"/>
                  </a:cubicBezTo>
                  <a:cubicBezTo>
                    <a:pt x="56" y="17"/>
                    <a:pt x="56" y="16"/>
                    <a:pt x="55" y="16"/>
                  </a:cubicBezTo>
                  <a:cubicBezTo>
                    <a:pt x="56" y="15"/>
                    <a:pt x="57" y="13"/>
                    <a:pt x="58" y="12"/>
                  </a:cubicBezTo>
                  <a:cubicBezTo>
                    <a:pt x="57" y="10"/>
                    <a:pt x="55" y="8"/>
                    <a:pt x="52" y="6"/>
                  </a:cubicBezTo>
                  <a:cubicBezTo>
                    <a:pt x="51" y="7"/>
                    <a:pt x="50" y="8"/>
                    <a:pt x="49" y="9"/>
                  </a:cubicBezTo>
                  <a:cubicBezTo>
                    <a:pt x="48" y="8"/>
                    <a:pt x="47" y="8"/>
                    <a:pt x="46" y="8"/>
                  </a:cubicBezTo>
                  <a:cubicBezTo>
                    <a:pt x="46" y="7"/>
                    <a:pt x="45" y="7"/>
                    <a:pt x="44" y="6"/>
                  </a:cubicBezTo>
                  <a:cubicBezTo>
                    <a:pt x="44" y="5"/>
                    <a:pt x="44" y="3"/>
                    <a:pt x="45" y="2"/>
                  </a:cubicBezTo>
                  <a:cubicBezTo>
                    <a:pt x="42" y="1"/>
                    <a:pt x="39" y="0"/>
                    <a:pt x="37" y="0"/>
                  </a:cubicBezTo>
                  <a:cubicBezTo>
                    <a:pt x="36" y="1"/>
                    <a:pt x="35" y="2"/>
                    <a:pt x="35" y="4"/>
                  </a:cubicBezTo>
                  <a:cubicBezTo>
                    <a:pt x="32" y="4"/>
                    <a:pt x="32" y="4"/>
                    <a:pt x="32" y="4"/>
                  </a:cubicBezTo>
                  <a:cubicBezTo>
                    <a:pt x="30" y="4"/>
                    <a:pt x="30" y="4"/>
                    <a:pt x="30" y="4"/>
                  </a:cubicBezTo>
                  <a:cubicBezTo>
                    <a:pt x="29" y="2"/>
                    <a:pt x="28" y="1"/>
                    <a:pt x="28" y="0"/>
                  </a:cubicBezTo>
                  <a:cubicBezTo>
                    <a:pt x="25" y="0"/>
                    <a:pt x="22" y="1"/>
                    <a:pt x="20" y="2"/>
                  </a:cubicBezTo>
                  <a:cubicBezTo>
                    <a:pt x="20" y="3"/>
                    <a:pt x="20" y="5"/>
                    <a:pt x="20" y="6"/>
                  </a:cubicBezTo>
                  <a:cubicBezTo>
                    <a:pt x="20" y="7"/>
                    <a:pt x="19" y="7"/>
                    <a:pt x="18" y="8"/>
                  </a:cubicBezTo>
                  <a:cubicBezTo>
                    <a:pt x="17" y="8"/>
                    <a:pt x="16" y="8"/>
                    <a:pt x="16" y="9"/>
                  </a:cubicBezTo>
                  <a:cubicBezTo>
                    <a:pt x="15" y="8"/>
                    <a:pt x="13" y="7"/>
                    <a:pt x="12" y="6"/>
                  </a:cubicBezTo>
                  <a:cubicBezTo>
                    <a:pt x="10" y="8"/>
                    <a:pt x="8" y="10"/>
                    <a:pt x="6" y="12"/>
                  </a:cubicBezTo>
                  <a:cubicBezTo>
                    <a:pt x="7" y="13"/>
                    <a:pt x="8" y="15"/>
                    <a:pt x="9" y="16"/>
                  </a:cubicBezTo>
                  <a:cubicBezTo>
                    <a:pt x="8" y="16"/>
                    <a:pt x="8" y="17"/>
                    <a:pt x="8" y="18"/>
                  </a:cubicBezTo>
                  <a:cubicBezTo>
                    <a:pt x="7" y="19"/>
                    <a:pt x="7" y="20"/>
                    <a:pt x="6" y="20"/>
                  </a:cubicBezTo>
                  <a:cubicBezTo>
                    <a:pt x="5" y="20"/>
                    <a:pt x="3" y="20"/>
                    <a:pt x="2" y="20"/>
                  </a:cubicBezTo>
                  <a:cubicBezTo>
                    <a:pt x="1" y="22"/>
                    <a:pt x="0" y="25"/>
                    <a:pt x="0" y="28"/>
                  </a:cubicBezTo>
                  <a:cubicBezTo>
                    <a:pt x="1" y="28"/>
                    <a:pt x="2" y="29"/>
                    <a:pt x="4" y="30"/>
                  </a:cubicBezTo>
                  <a:cubicBezTo>
                    <a:pt x="4" y="32"/>
                    <a:pt x="4" y="32"/>
                    <a:pt x="4" y="32"/>
                  </a:cubicBezTo>
                  <a:cubicBezTo>
                    <a:pt x="4" y="35"/>
                    <a:pt x="4" y="35"/>
                    <a:pt x="4" y="35"/>
                  </a:cubicBezTo>
                  <a:cubicBezTo>
                    <a:pt x="2" y="35"/>
                    <a:pt x="1" y="36"/>
                    <a:pt x="0" y="37"/>
                  </a:cubicBezTo>
                  <a:cubicBezTo>
                    <a:pt x="0" y="39"/>
                    <a:pt x="1" y="42"/>
                    <a:pt x="2" y="45"/>
                  </a:cubicBezTo>
                  <a:cubicBezTo>
                    <a:pt x="3" y="44"/>
                    <a:pt x="5" y="44"/>
                    <a:pt x="6" y="44"/>
                  </a:cubicBezTo>
                  <a:cubicBezTo>
                    <a:pt x="7" y="45"/>
                    <a:pt x="7" y="46"/>
                    <a:pt x="8" y="46"/>
                  </a:cubicBezTo>
                  <a:cubicBezTo>
                    <a:pt x="8" y="47"/>
                    <a:pt x="8" y="48"/>
                    <a:pt x="9" y="49"/>
                  </a:cubicBezTo>
                  <a:cubicBezTo>
                    <a:pt x="8" y="50"/>
                    <a:pt x="7" y="51"/>
                    <a:pt x="6" y="52"/>
                  </a:cubicBezTo>
                  <a:cubicBezTo>
                    <a:pt x="8" y="55"/>
                    <a:pt x="10" y="56"/>
                    <a:pt x="12" y="58"/>
                  </a:cubicBezTo>
                  <a:cubicBezTo>
                    <a:pt x="13" y="57"/>
                    <a:pt x="15" y="56"/>
                    <a:pt x="16" y="55"/>
                  </a:cubicBezTo>
                  <a:cubicBezTo>
                    <a:pt x="16" y="56"/>
                    <a:pt x="17" y="56"/>
                    <a:pt x="18" y="57"/>
                  </a:cubicBezTo>
                  <a:cubicBezTo>
                    <a:pt x="19" y="57"/>
                    <a:pt x="20" y="58"/>
                    <a:pt x="20" y="58"/>
                  </a:cubicBezTo>
                  <a:cubicBezTo>
                    <a:pt x="20" y="59"/>
                    <a:pt x="20" y="61"/>
                    <a:pt x="20" y="63"/>
                  </a:cubicBezTo>
                  <a:cubicBezTo>
                    <a:pt x="22" y="64"/>
                    <a:pt x="25" y="64"/>
                    <a:pt x="28" y="65"/>
                  </a:cubicBezTo>
                  <a:cubicBezTo>
                    <a:pt x="28" y="63"/>
                    <a:pt x="29" y="62"/>
                    <a:pt x="30" y="60"/>
                  </a:cubicBezTo>
                  <a:cubicBezTo>
                    <a:pt x="32" y="61"/>
                    <a:pt x="32" y="61"/>
                    <a:pt x="32" y="61"/>
                  </a:cubicBezTo>
                  <a:cubicBezTo>
                    <a:pt x="35" y="60"/>
                    <a:pt x="35" y="60"/>
                    <a:pt x="35" y="60"/>
                  </a:cubicBezTo>
                  <a:cubicBezTo>
                    <a:pt x="35" y="62"/>
                    <a:pt x="36" y="63"/>
                    <a:pt x="37" y="65"/>
                  </a:cubicBezTo>
                  <a:cubicBezTo>
                    <a:pt x="39" y="64"/>
                    <a:pt x="42" y="64"/>
                    <a:pt x="45" y="63"/>
                  </a:cubicBezTo>
                  <a:cubicBezTo>
                    <a:pt x="44" y="61"/>
                    <a:pt x="44" y="59"/>
                    <a:pt x="44" y="58"/>
                  </a:cubicBezTo>
                  <a:cubicBezTo>
                    <a:pt x="45" y="58"/>
                    <a:pt x="46" y="57"/>
                    <a:pt x="46" y="57"/>
                  </a:cubicBezTo>
                  <a:cubicBezTo>
                    <a:pt x="47" y="56"/>
                    <a:pt x="48" y="56"/>
                    <a:pt x="49" y="55"/>
                  </a:cubicBezTo>
                  <a:cubicBezTo>
                    <a:pt x="50" y="56"/>
                    <a:pt x="51" y="57"/>
                    <a:pt x="52" y="58"/>
                  </a:cubicBezTo>
                  <a:cubicBezTo>
                    <a:pt x="55" y="56"/>
                    <a:pt x="57" y="55"/>
                    <a:pt x="58" y="52"/>
                  </a:cubicBezTo>
                  <a:cubicBezTo>
                    <a:pt x="57" y="51"/>
                    <a:pt x="56" y="50"/>
                    <a:pt x="55" y="49"/>
                  </a:cubicBezTo>
                  <a:cubicBezTo>
                    <a:pt x="56" y="48"/>
                    <a:pt x="56" y="47"/>
                    <a:pt x="57" y="46"/>
                  </a:cubicBezTo>
                  <a:cubicBezTo>
                    <a:pt x="57" y="46"/>
                    <a:pt x="58" y="45"/>
                    <a:pt x="58" y="44"/>
                  </a:cubicBezTo>
                  <a:cubicBezTo>
                    <a:pt x="60" y="44"/>
                    <a:pt x="61" y="44"/>
                    <a:pt x="63" y="45"/>
                  </a:cubicBezTo>
                  <a:cubicBezTo>
                    <a:pt x="64" y="42"/>
                    <a:pt x="64" y="39"/>
                    <a:pt x="65" y="37"/>
                  </a:cubicBezTo>
                  <a:cubicBezTo>
                    <a:pt x="63" y="36"/>
                    <a:pt x="62" y="35"/>
                    <a:pt x="60" y="35"/>
                  </a:cubicBezTo>
                  <a:lnTo>
                    <a:pt x="61" y="32"/>
                  </a:lnTo>
                  <a:close/>
                  <a:moveTo>
                    <a:pt x="40" y="46"/>
                  </a:moveTo>
                  <a:cubicBezTo>
                    <a:pt x="38" y="47"/>
                    <a:pt x="35" y="48"/>
                    <a:pt x="32" y="48"/>
                  </a:cubicBezTo>
                  <a:cubicBezTo>
                    <a:pt x="29" y="48"/>
                    <a:pt x="27" y="47"/>
                    <a:pt x="24" y="46"/>
                  </a:cubicBezTo>
                  <a:cubicBezTo>
                    <a:pt x="22" y="45"/>
                    <a:pt x="20" y="43"/>
                    <a:pt x="18" y="40"/>
                  </a:cubicBezTo>
                  <a:cubicBezTo>
                    <a:pt x="17" y="38"/>
                    <a:pt x="16" y="35"/>
                    <a:pt x="16" y="32"/>
                  </a:cubicBezTo>
                  <a:cubicBezTo>
                    <a:pt x="16" y="29"/>
                    <a:pt x="17" y="27"/>
                    <a:pt x="18" y="24"/>
                  </a:cubicBezTo>
                  <a:cubicBezTo>
                    <a:pt x="20" y="22"/>
                    <a:pt x="22" y="20"/>
                    <a:pt x="24" y="18"/>
                  </a:cubicBezTo>
                  <a:cubicBezTo>
                    <a:pt x="27" y="17"/>
                    <a:pt x="29" y="16"/>
                    <a:pt x="32" y="16"/>
                  </a:cubicBezTo>
                  <a:cubicBezTo>
                    <a:pt x="35" y="16"/>
                    <a:pt x="38" y="17"/>
                    <a:pt x="40" y="18"/>
                  </a:cubicBezTo>
                  <a:cubicBezTo>
                    <a:pt x="43" y="20"/>
                    <a:pt x="45" y="22"/>
                    <a:pt x="46" y="24"/>
                  </a:cubicBezTo>
                  <a:cubicBezTo>
                    <a:pt x="47" y="27"/>
                    <a:pt x="48" y="29"/>
                    <a:pt x="48" y="32"/>
                  </a:cubicBezTo>
                  <a:cubicBezTo>
                    <a:pt x="48" y="35"/>
                    <a:pt x="47" y="38"/>
                    <a:pt x="46" y="40"/>
                  </a:cubicBezTo>
                  <a:cubicBezTo>
                    <a:pt x="45" y="43"/>
                    <a:pt x="43" y="45"/>
                    <a:pt x="4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483" name="Oval 482"/>
          <p:cNvSpPr/>
          <p:nvPr/>
        </p:nvSpPr>
        <p:spPr>
          <a:xfrm>
            <a:off x="5385504" y="4158731"/>
            <a:ext cx="540000" cy="540000"/>
          </a:xfrm>
          <a:prstGeom prst="ellipse">
            <a:avLst/>
          </a:prstGeom>
          <a:solidFill>
            <a:srgbClr val="EE505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484" name="Group 483"/>
          <p:cNvGrpSpPr/>
          <p:nvPr/>
        </p:nvGrpSpPr>
        <p:grpSpPr>
          <a:xfrm>
            <a:off x="5479940" y="4254766"/>
            <a:ext cx="360000" cy="314569"/>
            <a:chOff x="9575800" y="4168775"/>
            <a:chExt cx="830263" cy="725488"/>
          </a:xfrm>
          <a:solidFill>
            <a:srgbClr val="FFFFFF"/>
          </a:solidFill>
          <a:effectLst/>
        </p:grpSpPr>
        <p:sp>
          <p:nvSpPr>
            <p:cNvPr id="485" name="Freeform 19"/>
            <p:cNvSpPr>
              <a:spLocks noEditPoints="1"/>
            </p:cNvSpPr>
            <p:nvPr/>
          </p:nvSpPr>
          <p:spPr bwMode="auto">
            <a:xfrm>
              <a:off x="9575800" y="4168775"/>
              <a:ext cx="830263" cy="725488"/>
            </a:xfrm>
            <a:custGeom>
              <a:avLst/>
              <a:gdLst>
                <a:gd name="T0" fmla="*/ 234 w 267"/>
                <a:gd name="T1" fmla="*/ 42 h 233"/>
                <a:gd name="T2" fmla="*/ 197 w 267"/>
                <a:gd name="T3" fmla="*/ 42 h 233"/>
                <a:gd name="T4" fmla="*/ 145 w 267"/>
                <a:gd name="T5" fmla="*/ 12 h 233"/>
                <a:gd name="T6" fmla="*/ 145 w 267"/>
                <a:gd name="T7" fmla="*/ 11 h 233"/>
                <a:gd name="T8" fmla="*/ 134 w 267"/>
                <a:gd name="T9" fmla="*/ 0 h 233"/>
                <a:gd name="T10" fmla="*/ 122 w 267"/>
                <a:gd name="T11" fmla="*/ 11 h 233"/>
                <a:gd name="T12" fmla="*/ 122 w 267"/>
                <a:gd name="T13" fmla="*/ 11 h 233"/>
                <a:gd name="T14" fmla="*/ 70 w 267"/>
                <a:gd name="T15" fmla="*/ 42 h 233"/>
                <a:gd name="T16" fmla="*/ 34 w 267"/>
                <a:gd name="T17" fmla="*/ 42 h 233"/>
                <a:gd name="T18" fmla="*/ 0 w 267"/>
                <a:gd name="T19" fmla="*/ 76 h 233"/>
                <a:gd name="T20" fmla="*/ 0 w 267"/>
                <a:gd name="T21" fmla="*/ 200 h 233"/>
                <a:gd name="T22" fmla="*/ 34 w 267"/>
                <a:gd name="T23" fmla="*/ 233 h 233"/>
                <a:gd name="T24" fmla="*/ 234 w 267"/>
                <a:gd name="T25" fmla="*/ 233 h 233"/>
                <a:gd name="T26" fmla="*/ 267 w 267"/>
                <a:gd name="T27" fmla="*/ 200 h 233"/>
                <a:gd name="T28" fmla="*/ 267 w 267"/>
                <a:gd name="T29" fmla="*/ 76 h 233"/>
                <a:gd name="T30" fmla="*/ 234 w 267"/>
                <a:gd name="T31" fmla="*/ 42 h 233"/>
                <a:gd name="T32" fmla="*/ 123 w 267"/>
                <a:gd name="T33" fmla="*/ 16 h 233"/>
                <a:gd name="T34" fmla="*/ 134 w 267"/>
                <a:gd name="T35" fmla="*/ 23 h 233"/>
                <a:gd name="T36" fmla="*/ 144 w 267"/>
                <a:gd name="T37" fmla="*/ 16 h 233"/>
                <a:gd name="T38" fmla="*/ 189 w 267"/>
                <a:gd name="T39" fmla="*/ 42 h 233"/>
                <a:gd name="T40" fmla="*/ 78 w 267"/>
                <a:gd name="T41" fmla="*/ 42 h 233"/>
                <a:gd name="T42" fmla="*/ 123 w 267"/>
                <a:gd name="T43" fmla="*/ 16 h 233"/>
                <a:gd name="T44" fmla="*/ 247 w 267"/>
                <a:gd name="T45" fmla="*/ 200 h 233"/>
                <a:gd name="T46" fmla="*/ 234 w 267"/>
                <a:gd name="T47" fmla="*/ 213 h 233"/>
                <a:gd name="T48" fmla="*/ 34 w 267"/>
                <a:gd name="T49" fmla="*/ 213 h 233"/>
                <a:gd name="T50" fmla="*/ 20 w 267"/>
                <a:gd name="T51" fmla="*/ 200 h 233"/>
                <a:gd name="T52" fmla="*/ 20 w 267"/>
                <a:gd name="T53" fmla="*/ 76 h 233"/>
                <a:gd name="T54" fmla="*/ 34 w 267"/>
                <a:gd name="T55" fmla="*/ 62 h 233"/>
                <a:gd name="T56" fmla="*/ 234 w 267"/>
                <a:gd name="T57" fmla="*/ 62 h 233"/>
                <a:gd name="T58" fmla="*/ 247 w 267"/>
                <a:gd name="T59" fmla="*/ 76 h 233"/>
                <a:gd name="T60" fmla="*/ 247 w 267"/>
                <a:gd name="T61" fmla="*/ 20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7" h="233">
                  <a:moveTo>
                    <a:pt x="234" y="42"/>
                  </a:moveTo>
                  <a:cubicBezTo>
                    <a:pt x="197" y="42"/>
                    <a:pt x="197" y="42"/>
                    <a:pt x="197" y="42"/>
                  </a:cubicBezTo>
                  <a:cubicBezTo>
                    <a:pt x="145" y="12"/>
                    <a:pt x="145" y="12"/>
                    <a:pt x="145" y="12"/>
                  </a:cubicBezTo>
                  <a:cubicBezTo>
                    <a:pt x="145" y="11"/>
                    <a:pt x="145" y="11"/>
                    <a:pt x="145" y="11"/>
                  </a:cubicBezTo>
                  <a:cubicBezTo>
                    <a:pt x="145" y="5"/>
                    <a:pt x="140" y="0"/>
                    <a:pt x="134" y="0"/>
                  </a:cubicBezTo>
                  <a:cubicBezTo>
                    <a:pt x="127" y="0"/>
                    <a:pt x="122" y="5"/>
                    <a:pt x="122" y="11"/>
                  </a:cubicBezTo>
                  <a:cubicBezTo>
                    <a:pt x="122" y="11"/>
                    <a:pt x="122" y="11"/>
                    <a:pt x="122" y="11"/>
                  </a:cubicBezTo>
                  <a:cubicBezTo>
                    <a:pt x="70" y="42"/>
                    <a:pt x="70" y="42"/>
                    <a:pt x="70" y="42"/>
                  </a:cubicBezTo>
                  <a:cubicBezTo>
                    <a:pt x="34" y="42"/>
                    <a:pt x="34" y="42"/>
                    <a:pt x="34" y="42"/>
                  </a:cubicBezTo>
                  <a:cubicBezTo>
                    <a:pt x="15" y="42"/>
                    <a:pt x="0" y="57"/>
                    <a:pt x="0" y="76"/>
                  </a:cubicBezTo>
                  <a:cubicBezTo>
                    <a:pt x="0" y="200"/>
                    <a:pt x="0" y="200"/>
                    <a:pt x="0" y="200"/>
                  </a:cubicBezTo>
                  <a:cubicBezTo>
                    <a:pt x="0" y="218"/>
                    <a:pt x="15" y="233"/>
                    <a:pt x="34" y="233"/>
                  </a:cubicBezTo>
                  <a:cubicBezTo>
                    <a:pt x="234" y="233"/>
                    <a:pt x="234" y="233"/>
                    <a:pt x="234" y="233"/>
                  </a:cubicBezTo>
                  <a:cubicBezTo>
                    <a:pt x="252" y="233"/>
                    <a:pt x="267" y="218"/>
                    <a:pt x="267" y="200"/>
                  </a:cubicBezTo>
                  <a:cubicBezTo>
                    <a:pt x="267" y="76"/>
                    <a:pt x="267" y="76"/>
                    <a:pt x="267" y="76"/>
                  </a:cubicBezTo>
                  <a:cubicBezTo>
                    <a:pt x="267" y="57"/>
                    <a:pt x="252" y="42"/>
                    <a:pt x="234" y="42"/>
                  </a:cubicBezTo>
                  <a:close/>
                  <a:moveTo>
                    <a:pt x="123" y="16"/>
                  </a:moveTo>
                  <a:cubicBezTo>
                    <a:pt x="125" y="20"/>
                    <a:pt x="129" y="23"/>
                    <a:pt x="134" y="23"/>
                  </a:cubicBezTo>
                  <a:cubicBezTo>
                    <a:pt x="138" y="23"/>
                    <a:pt x="142" y="20"/>
                    <a:pt x="144" y="16"/>
                  </a:cubicBezTo>
                  <a:cubicBezTo>
                    <a:pt x="189" y="42"/>
                    <a:pt x="189" y="42"/>
                    <a:pt x="189" y="42"/>
                  </a:cubicBezTo>
                  <a:cubicBezTo>
                    <a:pt x="78" y="42"/>
                    <a:pt x="78" y="42"/>
                    <a:pt x="78" y="42"/>
                  </a:cubicBezTo>
                  <a:lnTo>
                    <a:pt x="123" y="16"/>
                  </a:lnTo>
                  <a:close/>
                  <a:moveTo>
                    <a:pt x="247" y="200"/>
                  </a:moveTo>
                  <a:cubicBezTo>
                    <a:pt x="247" y="207"/>
                    <a:pt x="241" y="213"/>
                    <a:pt x="234" y="213"/>
                  </a:cubicBezTo>
                  <a:cubicBezTo>
                    <a:pt x="34" y="213"/>
                    <a:pt x="34" y="213"/>
                    <a:pt x="34" y="213"/>
                  </a:cubicBezTo>
                  <a:cubicBezTo>
                    <a:pt x="26" y="213"/>
                    <a:pt x="20" y="207"/>
                    <a:pt x="20" y="200"/>
                  </a:cubicBezTo>
                  <a:cubicBezTo>
                    <a:pt x="20" y="76"/>
                    <a:pt x="20" y="76"/>
                    <a:pt x="20" y="76"/>
                  </a:cubicBezTo>
                  <a:cubicBezTo>
                    <a:pt x="20" y="68"/>
                    <a:pt x="26" y="62"/>
                    <a:pt x="34" y="62"/>
                  </a:cubicBezTo>
                  <a:cubicBezTo>
                    <a:pt x="234" y="62"/>
                    <a:pt x="234" y="62"/>
                    <a:pt x="234" y="62"/>
                  </a:cubicBezTo>
                  <a:cubicBezTo>
                    <a:pt x="241" y="62"/>
                    <a:pt x="247" y="68"/>
                    <a:pt x="247" y="76"/>
                  </a:cubicBezTo>
                  <a:lnTo>
                    <a:pt x="247" y="2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86" name="Freeform 20"/>
            <p:cNvSpPr>
              <a:spLocks/>
            </p:cNvSpPr>
            <p:nvPr/>
          </p:nvSpPr>
          <p:spPr bwMode="auto">
            <a:xfrm>
              <a:off x="9961563" y="4535488"/>
              <a:ext cx="317500" cy="242888"/>
            </a:xfrm>
            <a:custGeom>
              <a:avLst/>
              <a:gdLst>
                <a:gd name="T0" fmla="*/ 200 w 200"/>
                <a:gd name="T1" fmla="*/ 153 h 153"/>
                <a:gd name="T2" fmla="*/ 200 w 200"/>
                <a:gd name="T3" fmla="*/ 0 h 153"/>
                <a:gd name="T4" fmla="*/ 0 w 200"/>
                <a:gd name="T5" fmla="*/ 153 h 153"/>
                <a:gd name="T6" fmla="*/ 200 w 200"/>
                <a:gd name="T7" fmla="*/ 153 h 153"/>
              </a:gdLst>
              <a:ahLst/>
              <a:cxnLst>
                <a:cxn ang="0">
                  <a:pos x="T0" y="T1"/>
                </a:cxn>
                <a:cxn ang="0">
                  <a:pos x="T2" y="T3"/>
                </a:cxn>
                <a:cxn ang="0">
                  <a:pos x="T4" y="T5"/>
                </a:cxn>
                <a:cxn ang="0">
                  <a:pos x="T6" y="T7"/>
                </a:cxn>
              </a:cxnLst>
              <a:rect l="0" t="0" r="r" b="b"/>
              <a:pathLst>
                <a:path w="200" h="153">
                  <a:moveTo>
                    <a:pt x="200" y="153"/>
                  </a:moveTo>
                  <a:lnTo>
                    <a:pt x="200" y="0"/>
                  </a:lnTo>
                  <a:lnTo>
                    <a:pt x="0" y="153"/>
                  </a:lnTo>
                  <a:lnTo>
                    <a:pt x="200"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87" name="Freeform 21"/>
            <p:cNvSpPr>
              <a:spLocks/>
            </p:cNvSpPr>
            <p:nvPr/>
          </p:nvSpPr>
          <p:spPr bwMode="auto">
            <a:xfrm>
              <a:off x="9880600" y="4418013"/>
              <a:ext cx="438150" cy="346075"/>
            </a:xfrm>
            <a:custGeom>
              <a:avLst/>
              <a:gdLst>
                <a:gd name="T0" fmla="*/ 114 w 141"/>
                <a:gd name="T1" fmla="*/ 13 h 111"/>
                <a:gd name="T2" fmla="*/ 4 w 141"/>
                <a:gd name="T3" fmla="*/ 96 h 111"/>
                <a:gd name="T4" fmla="*/ 3 w 141"/>
                <a:gd name="T5" fmla="*/ 107 h 111"/>
                <a:gd name="T6" fmla="*/ 10 w 141"/>
                <a:gd name="T7" fmla="*/ 111 h 111"/>
                <a:gd name="T8" fmla="*/ 15 w 141"/>
                <a:gd name="T9" fmla="*/ 109 h 111"/>
                <a:gd name="T10" fmla="*/ 124 w 141"/>
                <a:gd name="T11" fmla="*/ 24 h 111"/>
                <a:gd name="T12" fmla="*/ 129 w 141"/>
                <a:gd name="T13" fmla="*/ 29 h 111"/>
                <a:gd name="T14" fmla="*/ 141 w 141"/>
                <a:gd name="T15" fmla="*/ 0 h 111"/>
                <a:gd name="T16" fmla="*/ 109 w 141"/>
                <a:gd name="T17" fmla="*/ 8 h 111"/>
                <a:gd name="T18" fmla="*/ 114 w 141"/>
                <a:gd name="T19" fmla="*/ 1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11">
                  <a:moveTo>
                    <a:pt x="114" y="13"/>
                  </a:moveTo>
                  <a:cubicBezTo>
                    <a:pt x="4" y="96"/>
                    <a:pt x="4" y="96"/>
                    <a:pt x="4" y="96"/>
                  </a:cubicBezTo>
                  <a:cubicBezTo>
                    <a:pt x="1" y="99"/>
                    <a:pt x="0" y="104"/>
                    <a:pt x="3" y="107"/>
                  </a:cubicBezTo>
                  <a:cubicBezTo>
                    <a:pt x="5" y="109"/>
                    <a:pt x="7" y="111"/>
                    <a:pt x="10" y="111"/>
                  </a:cubicBezTo>
                  <a:cubicBezTo>
                    <a:pt x="11" y="111"/>
                    <a:pt x="13" y="110"/>
                    <a:pt x="15" y="109"/>
                  </a:cubicBezTo>
                  <a:cubicBezTo>
                    <a:pt x="124" y="24"/>
                    <a:pt x="124" y="24"/>
                    <a:pt x="124" y="24"/>
                  </a:cubicBezTo>
                  <a:cubicBezTo>
                    <a:pt x="129" y="29"/>
                    <a:pt x="129" y="29"/>
                    <a:pt x="129" y="29"/>
                  </a:cubicBezTo>
                  <a:cubicBezTo>
                    <a:pt x="141" y="0"/>
                    <a:pt x="141" y="0"/>
                    <a:pt x="141" y="0"/>
                  </a:cubicBezTo>
                  <a:cubicBezTo>
                    <a:pt x="109" y="8"/>
                    <a:pt x="109" y="8"/>
                    <a:pt x="109" y="8"/>
                  </a:cubicBezTo>
                  <a:lnTo>
                    <a:pt x="114"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488" name="Oval 487"/>
          <p:cNvSpPr/>
          <p:nvPr/>
        </p:nvSpPr>
        <p:spPr>
          <a:xfrm>
            <a:off x="3328943" y="4158731"/>
            <a:ext cx="540000" cy="540000"/>
          </a:xfrm>
          <a:prstGeom prst="ellipse">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489" name="Group 488"/>
          <p:cNvGrpSpPr/>
          <p:nvPr/>
        </p:nvGrpSpPr>
        <p:grpSpPr>
          <a:xfrm>
            <a:off x="3436224" y="4260266"/>
            <a:ext cx="325438" cy="320676"/>
            <a:chOff x="5748338" y="2379663"/>
            <a:chExt cx="325438" cy="320676"/>
          </a:xfrm>
          <a:solidFill>
            <a:srgbClr val="FFFFFF"/>
          </a:solidFill>
          <a:effectLst/>
        </p:grpSpPr>
        <p:sp>
          <p:nvSpPr>
            <p:cNvPr id="490" name="Freeform 53"/>
            <p:cNvSpPr>
              <a:spLocks/>
            </p:cNvSpPr>
            <p:nvPr/>
          </p:nvSpPr>
          <p:spPr bwMode="auto">
            <a:xfrm>
              <a:off x="5748338" y="2593976"/>
              <a:ext cx="106363" cy="106363"/>
            </a:xfrm>
            <a:custGeom>
              <a:avLst/>
              <a:gdLst>
                <a:gd name="T0" fmla="*/ 10 w 67"/>
                <a:gd name="T1" fmla="*/ 0 h 67"/>
                <a:gd name="T2" fmla="*/ 3 w 67"/>
                <a:gd name="T3" fmla="*/ 33 h 67"/>
                <a:gd name="T4" fmla="*/ 0 w 67"/>
                <a:gd name="T5" fmla="*/ 67 h 67"/>
                <a:gd name="T6" fmla="*/ 34 w 67"/>
                <a:gd name="T7" fmla="*/ 64 h 67"/>
                <a:gd name="T8" fmla="*/ 67 w 67"/>
                <a:gd name="T9" fmla="*/ 57 h 67"/>
                <a:gd name="T10" fmla="*/ 37 w 67"/>
                <a:gd name="T11" fmla="*/ 30 h 67"/>
                <a:gd name="T12" fmla="*/ 10 w 67"/>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67" h="67">
                  <a:moveTo>
                    <a:pt x="10" y="0"/>
                  </a:moveTo>
                  <a:lnTo>
                    <a:pt x="3" y="33"/>
                  </a:lnTo>
                  <a:lnTo>
                    <a:pt x="0" y="67"/>
                  </a:lnTo>
                  <a:lnTo>
                    <a:pt x="34" y="64"/>
                  </a:lnTo>
                  <a:lnTo>
                    <a:pt x="67" y="57"/>
                  </a:lnTo>
                  <a:lnTo>
                    <a:pt x="37" y="3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91" name="Freeform 54"/>
            <p:cNvSpPr>
              <a:spLocks/>
            </p:cNvSpPr>
            <p:nvPr/>
          </p:nvSpPr>
          <p:spPr bwMode="auto">
            <a:xfrm>
              <a:off x="5780088" y="2427288"/>
              <a:ext cx="234950" cy="241300"/>
            </a:xfrm>
            <a:custGeom>
              <a:avLst/>
              <a:gdLst>
                <a:gd name="T0" fmla="*/ 54 w 148"/>
                <a:gd name="T1" fmla="*/ 135 h 152"/>
                <a:gd name="T2" fmla="*/ 47 w 148"/>
                <a:gd name="T3" fmla="*/ 125 h 152"/>
                <a:gd name="T4" fmla="*/ 132 w 148"/>
                <a:gd name="T5" fmla="*/ 41 h 152"/>
                <a:gd name="T6" fmla="*/ 111 w 148"/>
                <a:gd name="T7" fmla="*/ 21 h 152"/>
                <a:gd name="T8" fmla="*/ 27 w 148"/>
                <a:gd name="T9" fmla="*/ 105 h 152"/>
                <a:gd name="T10" fmla="*/ 17 w 148"/>
                <a:gd name="T11" fmla="*/ 95 h 152"/>
                <a:gd name="T12" fmla="*/ 101 w 148"/>
                <a:gd name="T13" fmla="*/ 10 h 152"/>
                <a:gd name="T14" fmla="*/ 94 w 148"/>
                <a:gd name="T15" fmla="*/ 0 h 152"/>
                <a:gd name="T16" fmla="*/ 0 w 148"/>
                <a:gd name="T17" fmla="*/ 95 h 152"/>
                <a:gd name="T18" fmla="*/ 54 w 148"/>
                <a:gd name="T19" fmla="*/ 152 h 152"/>
                <a:gd name="T20" fmla="*/ 148 w 148"/>
                <a:gd name="T21" fmla="*/ 58 h 152"/>
                <a:gd name="T22" fmla="*/ 142 w 148"/>
                <a:gd name="T23" fmla="*/ 48 h 152"/>
                <a:gd name="T24" fmla="*/ 54 w 148"/>
                <a:gd name="T25" fmla="*/ 13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52">
                  <a:moveTo>
                    <a:pt x="54" y="135"/>
                  </a:moveTo>
                  <a:lnTo>
                    <a:pt x="47" y="125"/>
                  </a:lnTo>
                  <a:lnTo>
                    <a:pt x="132" y="41"/>
                  </a:lnTo>
                  <a:lnTo>
                    <a:pt x="111" y="21"/>
                  </a:lnTo>
                  <a:lnTo>
                    <a:pt x="27" y="105"/>
                  </a:lnTo>
                  <a:lnTo>
                    <a:pt x="17" y="95"/>
                  </a:lnTo>
                  <a:lnTo>
                    <a:pt x="101" y="10"/>
                  </a:lnTo>
                  <a:lnTo>
                    <a:pt x="94" y="0"/>
                  </a:lnTo>
                  <a:lnTo>
                    <a:pt x="0" y="95"/>
                  </a:lnTo>
                  <a:lnTo>
                    <a:pt x="54" y="152"/>
                  </a:lnTo>
                  <a:lnTo>
                    <a:pt x="148" y="58"/>
                  </a:lnTo>
                  <a:lnTo>
                    <a:pt x="142" y="48"/>
                  </a:lnTo>
                  <a:lnTo>
                    <a:pt x="5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492" name="Freeform 55"/>
            <p:cNvSpPr>
              <a:spLocks/>
            </p:cNvSpPr>
            <p:nvPr/>
          </p:nvSpPr>
          <p:spPr bwMode="auto">
            <a:xfrm>
              <a:off x="5946776" y="2379663"/>
              <a:ext cx="127000" cy="128588"/>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495" name="TextBox 494"/>
          <p:cNvSpPr txBox="1"/>
          <p:nvPr/>
        </p:nvSpPr>
        <p:spPr>
          <a:xfrm>
            <a:off x="432573" y="2226910"/>
            <a:ext cx="1704248" cy="307777"/>
          </a:xfrm>
          <a:prstGeom prst="rect">
            <a:avLst/>
          </a:prstGeom>
          <a:noFill/>
        </p:spPr>
        <p:txBody>
          <a:bodyPr wrap="none" rtlCol="0">
            <a:spAutoFit/>
          </a:bodyPr>
          <a:lstStyle/>
          <a:p>
            <a:pPr algn="r"/>
            <a:r>
              <a:rPr lang="en-US" sz="1400">
                <a:solidFill>
                  <a:prstClr val="black"/>
                </a:solidFill>
                <a:latin typeface="Raleway" panose="020B0003030101060003" pitchFamily="34" charset="0"/>
              </a:rPr>
              <a:t>2. </a:t>
            </a:r>
            <a:r>
              <a:rPr lang="en-US" sz="1400" dirty="0" err="1">
                <a:solidFill>
                  <a:prstClr val="black"/>
                </a:solidFill>
                <a:latin typeface="Raleway" panose="020B0003030101060003" pitchFamily="34" charset="0"/>
              </a:rPr>
              <a:t>Pembentukan</a:t>
            </a:r>
            <a:r>
              <a:rPr lang="en-US" sz="1400" dirty="0">
                <a:solidFill>
                  <a:prstClr val="black"/>
                </a:solidFill>
                <a:latin typeface="Raleway" panose="020B0003030101060003" pitchFamily="34" charset="0"/>
              </a:rPr>
              <a:t> PPDP</a:t>
            </a:r>
            <a:endParaRPr lang="id-ID" sz="1400" dirty="0">
              <a:solidFill>
                <a:prstClr val="black"/>
              </a:solidFill>
              <a:latin typeface="Raleway" panose="020B0003030101060003" pitchFamily="34" charset="0"/>
            </a:endParaRPr>
          </a:p>
        </p:txBody>
      </p:sp>
      <p:sp>
        <p:nvSpPr>
          <p:cNvPr id="497" name="TextBox 496"/>
          <p:cNvSpPr txBox="1"/>
          <p:nvPr/>
        </p:nvSpPr>
        <p:spPr>
          <a:xfrm>
            <a:off x="3908194" y="5066517"/>
            <a:ext cx="1630332" cy="523220"/>
          </a:xfrm>
          <a:prstGeom prst="rect">
            <a:avLst/>
          </a:prstGeom>
          <a:noFill/>
        </p:spPr>
        <p:txBody>
          <a:bodyPr wrap="square" rtlCol="0">
            <a:spAutoFit/>
          </a:bodyPr>
          <a:lstStyle/>
          <a:p>
            <a:pPr marL="342900" indent="-342900">
              <a:buFont typeface="+mj-lt"/>
              <a:buAutoNum type="arabicPeriod" startAt="3"/>
            </a:pPr>
            <a:r>
              <a:rPr lang="en-US" sz="1400" dirty="0" err="1">
                <a:solidFill>
                  <a:prstClr val="black"/>
                </a:solidFill>
                <a:latin typeface="Raleway" panose="020B0003030101060003" pitchFamily="34" charset="0"/>
              </a:rPr>
              <a:t>Pemutakhiran</a:t>
            </a:r>
            <a:r>
              <a:rPr lang="en-US" sz="1400" dirty="0">
                <a:solidFill>
                  <a:prstClr val="black"/>
                </a:solidFill>
                <a:latin typeface="Raleway" panose="020B0003030101060003" pitchFamily="34" charset="0"/>
              </a:rPr>
              <a:t> Data </a:t>
            </a:r>
            <a:r>
              <a:rPr lang="en-US" sz="1400" dirty="0" err="1">
                <a:solidFill>
                  <a:prstClr val="black"/>
                </a:solidFill>
                <a:latin typeface="Raleway" panose="020B0003030101060003" pitchFamily="34" charset="0"/>
              </a:rPr>
              <a:t>Pemilih</a:t>
            </a:r>
            <a:endParaRPr lang="id-ID" sz="1400" dirty="0">
              <a:solidFill>
                <a:prstClr val="black"/>
              </a:solidFill>
              <a:latin typeface="Raleway" panose="020B0003030101060003" pitchFamily="34" charset="0"/>
            </a:endParaRPr>
          </a:p>
        </p:txBody>
      </p:sp>
      <p:sp>
        <p:nvSpPr>
          <p:cNvPr id="499" name="TextBox 498"/>
          <p:cNvSpPr txBox="1"/>
          <p:nvPr/>
        </p:nvSpPr>
        <p:spPr>
          <a:xfrm>
            <a:off x="2730288" y="2066142"/>
            <a:ext cx="1648342" cy="1169551"/>
          </a:xfrm>
          <a:prstGeom prst="rect">
            <a:avLst/>
          </a:prstGeom>
          <a:noFill/>
        </p:spPr>
        <p:txBody>
          <a:bodyPr wrap="square" rtlCol="0">
            <a:spAutoFit/>
          </a:bodyPr>
          <a:lstStyle/>
          <a:p>
            <a:pPr marL="342900" indent="-342900" algn="r">
              <a:buFont typeface="+mj-lt"/>
              <a:buAutoNum type="arabicPeriod" startAt="4"/>
            </a:pPr>
            <a:r>
              <a:rPr lang="id-ID" sz="1400" dirty="0">
                <a:solidFill>
                  <a:prstClr val="black"/>
                </a:solidFill>
                <a:latin typeface="Raleway" panose="020B0003030101060003" pitchFamily="34" charset="0"/>
              </a:rPr>
              <a:t>Rekapitluasi data pemilih sementara dan data pemilih tetap</a:t>
            </a:r>
          </a:p>
        </p:txBody>
      </p:sp>
      <p:sp>
        <p:nvSpPr>
          <p:cNvPr id="501" name="TextBox 500"/>
          <p:cNvSpPr txBox="1"/>
          <p:nvPr/>
        </p:nvSpPr>
        <p:spPr>
          <a:xfrm>
            <a:off x="7884789" y="5086193"/>
            <a:ext cx="1557841" cy="523220"/>
          </a:xfrm>
          <a:prstGeom prst="rect">
            <a:avLst/>
          </a:prstGeom>
          <a:noFill/>
        </p:spPr>
        <p:txBody>
          <a:bodyPr wrap="square" rtlCol="0">
            <a:spAutoFit/>
          </a:bodyPr>
          <a:lstStyle/>
          <a:p>
            <a:pPr marL="180975" indent="-180975"/>
            <a:r>
              <a:rPr lang="en-US" sz="1400">
                <a:solidFill>
                  <a:prstClr val="black"/>
                </a:solidFill>
                <a:latin typeface="Raleway" panose="020B0003030101060003" pitchFamily="34" charset="0"/>
              </a:rPr>
              <a:t>7.Pembentukan </a:t>
            </a:r>
            <a:r>
              <a:rPr lang="en-US" sz="1400" dirty="0">
                <a:solidFill>
                  <a:prstClr val="black"/>
                </a:solidFill>
                <a:latin typeface="Raleway" panose="020B0003030101060003" pitchFamily="34" charset="0"/>
              </a:rPr>
              <a:t>KPPS</a:t>
            </a:r>
            <a:endParaRPr lang="id-ID" sz="1400" dirty="0">
              <a:solidFill>
                <a:prstClr val="black"/>
              </a:solidFill>
              <a:latin typeface="Raleway" panose="020B0003030101060003" pitchFamily="34" charset="0"/>
            </a:endParaRPr>
          </a:p>
        </p:txBody>
      </p:sp>
      <p:sp>
        <p:nvSpPr>
          <p:cNvPr id="503" name="TextBox 502"/>
          <p:cNvSpPr txBox="1"/>
          <p:nvPr/>
        </p:nvSpPr>
        <p:spPr>
          <a:xfrm>
            <a:off x="5174530" y="2186352"/>
            <a:ext cx="1074205" cy="307777"/>
          </a:xfrm>
          <a:prstGeom prst="rect">
            <a:avLst/>
          </a:prstGeom>
          <a:noFill/>
        </p:spPr>
        <p:txBody>
          <a:bodyPr wrap="none" rtlCol="0">
            <a:spAutoFit/>
          </a:bodyPr>
          <a:lstStyle/>
          <a:p>
            <a:pPr algn="r"/>
            <a:r>
              <a:rPr lang="en-US" sz="1400">
                <a:solidFill>
                  <a:prstClr val="black"/>
                </a:solidFill>
                <a:latin typeface="Raleway" panose="020B0003030101060003" pitchFamily="34" charset="0"/>
              </a:rPr>
              <a:t>6. </a:t>
            </a:r>
            <a:r>
              <a:rPr lang="en-US" sz="1400" dirty="0" err="1">
                <a:solidFill>
                  <a:prstClr val="black"/>
                </a:solidFill>
                <a:latin typeface="Raleway" panose="020B0003030101060003" pitchFamily="34" charset="0"/>
              </a:rPr>
              <a:t>Kampanye</a:t>
            </a:r>
            <a:endParaRPr lang="id-ID" sz="1400" dirty="0">
              <a:solidFill>
                <a:prstClr val="black"/>
              </a:solidFill>
              <a:latin typeface="Raleway" panose="020B0003030101060003" pitchFamily="34" charset="0"/>
            </a:endParaRPr>
          </a:p>
        </p:txBody>
      </p:sp>
      <p:cxnSp>
        <p:nvCxnSpPr>
          <p:cNvPr id="519" name="Elbow Connector 518"/>
          <p:cNvCxnSpPr/>
          <p:nvPr/>
        </p:nvCxnSpPr>
        <p:spPr>
          <a:xfrm rot="16200000" flipH="1">
            <a:off x="1169470" y="4842431"/>
            <a:ext cx="571951" cy="284552"/>
          </a:xfrm>
          <a:prstGeom prst="bentConnector2">
            <a:avLst/>
          </a:prstGeom>
          <a:noFill/>
          <a:ln w="19050" cap="flat" cmpd="sng" algn="ctr">
            <a:solidFill>
              <a:srgbClr val="FEC037"/>
            </a:solidFill>
            <a:prstDash val="solid"/>
            <a:miter lim="800000"/>
            <a:tailEnd type="diamond"/>
          </a:ln>
          <a:effectLst/>
        </p:spPr>
      </p:cxnSp>
      <p:sp>
        <p:nvSpPr>
          <p:cNvPr id="520" name="TextBox 519"/>
          <p:cNvSpPr txBox="1"/>
          <p:nvPr/>
        </p:nvSpPr>
        <p:spPr>
          <a:xfrm>
            <a:off x="1596933" y="5105734"/>
            <a:ext cx="1973232" cy="307777"/>
          </a:xfrm>
          <a:prstGeom prst="rect">
            <a:avLst/>
          </a:prstGeom>
          <a:noFill/>
        </p:spPr>
        <p:txBody>
          <a:bodyPr wrap="none" rtlCol="0">
            <a:spAutoFit/>
          </a:bodyPr>
          <a:lstStyle/>
          <a:p>
            <a:r>
              <a:rPr lang="en-US" sz="1400">
                <a:solidFill>
                  <a:prstClr val="black"/>
                </a:solidFill>
                <a:latin typeface="Raleway" panose="020B0003030101060003" pitchFamily="34" charset="0"/>
              </a:rPr>
              <a:t>1. </a:t>
            </a:r>
            <a:r>
              <a:rPr lang="en-US" sz="1400" dirty="0" err="1">
                <a:solidFill>
                  <a:prstClr val="black"/>
                </a:solidFill>
                <a:latin typeface="Raleway" panose="020B0003030101060003" pitchFamily="34" charset="0"/>
              </a:rPr>
              <a:t>Pelantikan</a:t>
            </a:r>
            <a:r>
              <a:rPr lang="en-US" sz="1400" dirty="0">
                <a:solidFill>
                  <a:prstClr val="black"/>
                </a:solidFill>
                <a:latin typeface="Raleway" panose="020B0003030101060003" pitchFamily="34" charset="0"/>
              </a:rPr>
              <a:t> PPK/PPS</a:t>
            </a:r>
            <a:endParaRPr lang="id-ID" sz="1400" dirty="0">
              <a:solidFill>
                <a:prstClr val="black"/>
              </a:solidFill>
              <a:latin typeface="Raleway" panose="020B0003030101060003" pitchFamily="34" charset="0"/>
            </a:endParaRPr>
          </a:p>
        </p:txBody>
      </p:sp>
      <p:grpSp>
        <p:nvGrpSpPr>
          <p:cNvPr id="524" name="Group 523"/>
          <p:cNvGrpSpPr/>
          <p:nvPr/>
        </p:nvGrpSpPr>
        <p:grpSpPr>
          <a:xfrm>
            <a:off x="3436225" y="4260267"/>
            <a:ext cx="325438" cy="320676"/>
            <a:chOff x="5748338" y="2379663"/>
            <a:chExt cx="325438" cy="320676"/>
          </a:xfrm>
          <a:solidFill>
            <a:srgbClr val="FFFFFF"/>
          </a:solidFill>
          <a:effectLst/>
        </p:grpSpPr>
        <p:sp>
          <p:nvSpPr>
            <p:cNvPr id="525" name="Freeform 53"/>
            <p:cNvSpPr>
              <a:spLocks/>
            </p:cNvSpPr>
            <p:nvPr/>
          </p:nvSpPr>
          <p:spPr bwMode="auto">
            <a:xfrm>
              <a:off x="5748338" y="2593976"/>
              <a:ext cx="106363" cy="106363"/>
            </a:xfrm>
            <a:custGeom>
              <a:avLst/>
              <a:gdLst>
                <a:gd name="T0" fmla="*/ 10 w 67"/>
                <a:gd name="T1" fmla="*/ 0 h 67"/>
                <a:gd name="T2" fmla="*/ 3 w 67"/>
                <a:gd name="T3" fmla="*/ 33 h 67"/>
                <a:gd name="T4" fmla="*/ 0 w 67"/>
                <a:gd name="T5" fmla="*/ 67 h 67"/>
                <a:gd name="T6" fmla="*/ 34 w 67"/>
                <a:gd name="T7" fmla="*/ 64 h 67"/>
                <a:gd name="T8" fmla="*/ 67 w 67"/>
                <a:gd name="T9" fmla="*/ 57 h 67"/>
                <a:gd name="T10" fmla="*/ 37 w 67"/>
                <a:gd name="T11" fmla="*/ 30 h 67"/>
                <a:gd name="T12" fmla="*/ 10 w 67"/>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67" h="67">
                  <a:moveTo>
                    <a:pt x="10" y="0"/>
                  </a:moveTo>
                  <a:lnTo>
                    <a:pt x="3" y="33"/>
                  </a:lnTo>
                  <a:lnTo>
                    <a:pt x="0" y="67"/>
                  </a:lnTo>
                  <a:lnTo>
                    <a:pt x="34" y="64"/>
                  </a:lnTo>
                  <a:lnTo>
                    <a:pt x="67" y="57"/>
                  </a:lnTo>
                  <a:lnTo>
                    <a:pt x="37" y="3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26" name="Freeform 54"/>
            <p:cNvSpPr>
              <a:spLocks/>
            </p:cNvSpPr>
            <p:nvPr/>
          </p:nvSpPr>
          <p:spPr bwMode="auto">
            <a:xfrm>
              <a:off x="5780088" y="2427288"/>
              <a:ext cx="234950" cy="241300"/>
            </a:xfrm>
            <a:custGeom>
              <a:avLst/>
              <a:gdLst>
                <a:gd name="T0" fmla="*/ 54 w 148"/>
                <a:gd name="T1" fmla="*/ 135 h 152"/>
                <a:gd name="T2" fmla="*/ 47 w 148"/>
                <a:gd name="T3" fmla="*/ 125 h 152"/>
                <a:gd name="T4" fmla="*/ 132 w 148"/>
                <a:gd name="T5" fmla="*/ 41 h 152"/>
                <a:gd name="T6" fmla="*/ 111 w 148"/>
                <a:gd name="T7" fmla="*/ 21 h 152"/>
                <a:gd name="T8" fmla="*/ 27 w 148"/>
                <a:gd name="T9" fmla="*/ 105 h 152"/>
                <a:gd name="T10" fmla="*/ 17 w 148"/>
                <a:gd name="T11" fmla="*/ 95 h 152"/>
                <a:gd name="T12" fmla="*/ 101 w 148"/>
                <a:gd name="T13" fmla="*/ 10 h 152"/>
                <a:gd name="T14" fmla="*/ 94 w 148"/>
                <a:gd name="T15" fmla="*/ 0 h 152"/>
                <a:gd name="T16" fmla="*/ 0 w 148"/>
                <a:gd name="T17" fmla="*/ 95 h 152"/>
                <a:gd name="T18" fmla="*/ 54 w 148"/>
                <a:gd name="T19" fmla="*/ 152 h 152"/>
                <a:gd name="T20" fmla="*/ 148 w 148"/>
                <a:gd name="T21" fmla="*/ 58 h 152"/>
                <a:gd name="T22" fmla="*/ 142 w 148"/>
                <a:gd name="T23" fmla="*/ 48 h 152"/>
                <a:gd name="T24" fmla="*/ 54 w 148"/>
                <a:gd name="T25" fmla="*/ 13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52">
                  <a:moveTo>
                    <a:pt x="54" y="135"/>
                  </a:moveTo>
                  <a:lnTo>
                    <a:pt x="47" y="125"/>
                  </a:lnTo>
                  <a:lnTo>
                    <a:pt x="132" y="41"/>
                  </a:lnTo>
                  <a:lnTo>
                    <a:pt x="111" y="21"/>
                  </a:lnTo>
                  <a:lnTo>
                    <a:pt x="27" y="105"/>
                  </a:lnTo>
                  <a:lnTo>
                    <a:pt x="17" y="95"/>
                  </a:lnTo>
                  <a:lnTo>
                    <a:pt x="101" y="10"/>
                  </a:lnTo>
                  <a:lnTo>
                    <a:pt x="94" y="0"/>
                  </a:lnTo>
                  <a:lnTo>
                    <a:pt x="0" y="95"/>
                  </a:lnTo>
                  <a:lnTo>
                    <a:pt x="54" y="152"/>
                  </a:lnTo>
                  <a:lnTo>
                    <a:pt x="148" y="58"/>
                  </a:lnTo>
                  <a:lnTo>
                    <a:pt x="142" y="48"/>
                  </a:lnTo>
                  <a:lnTo>
                    <a:pt x="5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27" name="Freeform 55"/>
            <p:cNvSpPr>
              <a:spLocks/>
            </p:cNvSpPr>
            <p:nvPr/>
          </p:nvSpPr>
          <p:spPr bwMode="auto">
            <a:xfrm>
              <a:off x="5946776" y="2379663"/>
              <a:ext cx="127000" cy="128588"/>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cxnSp>
        <p:nvCxnSpPr>
          <p:cNvPr id="528" name="Elbow Connector 527"/>
          <p:cNvCxnSpPr>
            <a:stCxn id="529" idx="4"/>
          </p:cNvCxnSpPr>
          <p:nvPr/>
        </p:nvCxnSpPr>
        <p:spPr>
          <a:xfrm rot="16200000" flipH="1">
            <a:off x="7447955" y="4843788"/>
            <a:ext cx="571951" cy="281836"/>
          </a:xfrm>
          <a:prstGeom prst="bentConnector2">
            <a:avLst/>
          </a:prstGeom>
          <a:noFill/>
          <a:ln w="19050" cap="flat" cmpd="sng" algn="ctr">
            <a:solidFill>
              <a:srgbClr val="EE5058"/>
            </a:solidFill>
            <a:prstDash val="solid"/>
            <a:miter lim="800000"/>
            <a:tailEnd type="diamond"/>
          </a:ln>
          <a:effectLst/>
        </p:spPr>
      </p:cxnSp>
      <p:sp>
        <p:nvSpPr>
          <p:cNvPr id="529" name="Oval 528"/>
          <p:cNvSpPr/>
          <p:nvPr/>
        </p:nvSpPr>
        <p:spPr>
          <a:xfrm>
            <a:off x="7323012" y="4158731"/>
            <a:ext cx="540000" cy="540000"/>
          </a:xfrm>
          <a:prstGeom prst="ellipse">
            <a:avLst/>
          </a:prstGeom>
          <a:solidFill>
            <a:srgbClr val="EE505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533" name="TextBox 532"/>
          <p:cNvSpPr txBox="1"/>
          <p:nvPr/>
        </p:nvSpPr>
        <p:spPr>
          <a:xfrm>
            <a:off x="5935962" y="5129011"/>
            <a:ext cx="1329210" cy="307777"/>
          </a:xfrm>
          <a:prstGeom prst="rect">
            <a:avLst/>
          </a:prstGeom>
          <a:noFill/>
        </p:spPr>
        <p:txBody>
          <a:bodyPr wrap="none" rtlCol="0">
            <a:spAutoFit/>
          </a:bodyPr>
          <a:lstStyle/>
          <a:p>
            <a:r>
              <a:rPr lang="en-US" sz="1400">
                <a:solidFill>
                  <a:prstClr val="black"/>
                </a:solidFill>
                <a:latin typeface="Raleway" panose="020B0003030101060003" pitchFamily="34" charset="0"/>
              </a:rPr>
              <a:t>5. </a:t>
            </a:r>
            <a:r>
              <a:rPr lang="en-US" sz="1400" dirty="0" err="1">
                <a:solidFill>
                  <a:prstClr val="black"/>
                </a:solidFill>
                <a:latin typeface="Raleway" panose="020B0003030101060003" pitchFamily="34" charset="0"/>
              </a:rPr>
              <a:t>Pencalonan</a:t>
            </a:r>
            <a:endParaRPr lang="id-ID" sz="1400" dirty="0">
              <a:solidFill>
                <a:prstClr val="black"/>
              </a:solidFill>
              <a:latin typeface="Raleway" panose="020B0003030101060003" pitchFamily="34" charset="0"/>
            </a:endParaRPr>
          </a:p>
        </p:txBody>
      </p:sp>
      <p:sp>
        <p:nvSpPr>
          <p:cNvPr id="534" name="Diamond 533"/>
          <p:cNvSpPr/>
          <p:nvPr/>
        </p:nvSpPr>
        <p:spPr>
          <a:xfrm>
            <a:off x="7498883" y="3725486"/>
            <a:ext cx="180000" cy="180000"/>
          </a:xfrm>
          <a:prstGeom prst="diamond">
            <a:avLst/>
          </a:prstGeom>
          <a:solidFill>
            <a:srgbClr val="EE505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35" name="Straight Connector 534"/>
          <p:cNvCxnSpPr/>
          <p:nvPr/>
        </p:nvCxnSpPr>
        <p:spPr>
          <a:xfrm>
            <a:off x="7592067" y="3905486"/>
            <a:ext cx="0" cy="251535"/>
          </a:xfrm>
          <a:prstGeom prst="line">
            <a:avLst/>
          </a:prstGeom>
          <a:noFill/>
          <a:ln w="19050" cap="flat" cmpd="sng" algn="ctr">
            <a:solidFill>
              <a:srgbClr val="EE5058"/>
            </a:solidFill>
            <a:prstDash val="solid"/>
            <a:miter lim="800000"/>
          </a:ln>
          <a:effectLst/>
        </p:spPr>
      </p:cxnSp>
      <p:sp>
        <p:nvSpPr>
          <p:cNvPr id="536" name="Diamond 535"/>
          <p:cNvSpPr/>
          <p:nvPr/>
        </p:nvSpPr>
        <p:spPr>
          <a:xfrm>
            <a:off x="10110315" y="3729589"/>
            <a:ext cx="180000" cy="180000"/>
          </a:xfrm>
          <a:prstGeom prst="diamond">
            <a:avLst/>
          </a:prstGeom>
          <a:solidFill>
            <a:srgbClr val="FEC03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37" name="Straight Connector 536"/>
          <p:cNvCxnSpPr>
            <a:stCxn id="539" idx="4"/>
          </p:cNvCxnSpPr>
          <p:nvPr/>
        </p:nvCxnSpPr>
        <p:spPr>
          <a:xfrm>
            <a:off x="10185328" y="3402564"/>
            <a:ext cx="0" cy="327025"/>
          </a:xfrm>
          <a:prstGeom prst="line">
            <a:avLst/>
          </a:prstGeom>
          <a:noFill/>
          <a:ln w="19050" cap="flat" cmpd="sng" algn="ctr">
            <a:solidFill>
              <a:srgbClr val="FEC037"/>
            </a:solidFill>
            <a:prstDash val="solid"/>
            <a:miter lim="800000"/>
          </a:ln>
          <a:effectLst/>
        </p:spPr>
      </p:cxnSp>
      <p:cxnSp>
        <p:nvCxnSpPr>
          <p:cNvPr id="538" name="Elbow Connector 537"/>
          <p:cNvCxnSpPr>
            <a:cxnSpLocks/>
            <a:stCxn id="539" idx="0"/>
          </p:cNvCxnSpPr>
          <p:nvPr/>
        </p:nvCxnSpPr>
        <p:spPr>
          <a:xfrm rot="16200000" flipV="1">
            <a:off x="9879138" y="2556374"/>
            <a:ext cx="414602" cy="197778"/>
          </a:xfrm>
          <a:prstGeom prst="bentConnector2">
            <a:avLst/>
          </a:prstGeom>
          <a:noFill/>
          <a:ln w="19050" cap="flat" cmpd="sng" algn="ctr">
            <a:solidFill>
              <a:srgbClr val="FEC037"/>
            </a:solidFill>
            <a:prstDash val="solid"/>
            <a:miter lim="800000"/>
            <a:tailEnd type="diamond"/>
          </a:ln>
          <a:effectLst/>
        </p:spPr>
      </p:cxnSp>
      <p:sp>
        <p:nvSpPr>
          <p:cNvPr id="539" name="Oval 538"/>
          <p:cNvSpPr/>
          <p:nvPr/>
        </p:nvSpPr>
        <p:spPr>
          <a:xfrm>
            <a:off x="9915328" y="2862564"/>
            <a:ext cx="540000" cy="540000"/>
          </a:xfrm>
          <a:prstGeom prst="ellipse">
            <a:avLst/>
          </a:prstGeom>
          <a:solidFill>
            <a:srgbClr val="FEC03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547" name="Freeform 26"/>
          <p:cNvSpPr>
            <a:spLocks noEditPoints="1"/>
          </p:cNvSpPr>
          <p:nvPr/>
        </p:nvSpPr>
        <p:spPr bwMode="auto">
          <a:xfrm>
            <a:off x="7412998" y="4272274"/>
            <a:ext cx="351769" cy="324312"/>
          </a:xfrm>
          <a:custGeom>
            <a:avLst/>
            <a:gdLst>
              <a:gd name="T0" fmla="*/ 96 w 660"/>
              <a:gd name="T1" fmla="*/ 96 h 660"/>
              <a:gd name="T2" fmla="*/ 96 w 660"/>
              <a:gd name="T3" fmla="*/ 563 h 660"/>
              <a:gd name="T4" fmla="*/ 563 w 660"/>
              <a:gd name="T5" fmla="*/ 563 h 660"/>
              <a:gd name="T6" fmla="*/ 563 w 660"/>
              <a:gd name="T7" fmla="*/ 96 h 660"/>
              <a:gd name="T8" fmla="*/ 578 w 660"/>
              <a:gd name="T9" fmla="*/ 180 h 660"/>
              <a:gd name="T10" fmla="*/ 465 w 660"/>
              <a:gd name="T11" fmla="*/ 120 h 660"/>
              <a:gd name="T12" fmla="*/ 380 w 660"/>
              <a:gd name="T13" fmla="*/ 44 h 660"/>
              <a:gd name="T14" fmla="*/ 578 w 660"/>
              <a:gd name="T15" fmla="*/ 180 h 660"/>
              <a:gd name="T16" fmla="*/ 482 w 660"/>
              <a:gd name="T17" fmla="*/ 474 h 660"/>
              <a:gd name="T18" fmla="*/ 619 w 660"/>
              <a:gd name="T19" fmla="*/ 340 h 660"/>
              <a:gd name="T20" fmla="*/ 341 w 660"/>
              <a:gd name="T21" fmla="*/ 619 h 660"/>
              <a:gd name="T22" fmla="*/ 340 w 660"/>
              <a:gd name="T23" fmla="*/ 548 h 660"/>
              <a:gd name="T24" fmla="*/ 440 w 660"/>
              <a:gd name="T25" fmla="*/ 506 h 660"/>
              <a:gd name="T26" fmla="*/ 220 w 660"/>
              <a:gd name="T27" fmla="*/ 506 h 660"/>
              <a:gd name="T28" fmla="*/ 320 w 660"/>
              <a:gd name="T29" fmla="*/ 548 h 660"/>
              <a:gd name="T30" fmla="*/ 319 w 660"/>
              <a:gd name="T31" fmla="*/ 619 h 660"/>
              <a:gd name="T32" fmla="*/ 65 w 660"/>
              <a:gd name="T33" fmla="*/ 213 h 660"/>
              <a:gd name="T34" fmla="*/ 151 w 660"/>
              <a:gd name="T35" fmla="*/ 281 h 660"/>
              <a:gd name="T36" fmla="*/ 40 w 660"/>
              <a:gd name="T37" fmla="*/ 320 h 660"/>
              <a:gd name="T38" fmla="*/ 319 w 660"/>
              <a:gd name="T39" fmla="*/ 40 h 660"/>
              <a:gd name="T40" fmla="*/ 320 w 660"/>
              <a:gd name="T41" fmla="*/ 147 h 660"/>
              <a:gd name="T42" fmla="*/ 319 w 660"/>
              <a:gd name="T43" fmla="*/ 40 h 660"/>
              <a:gd name="T44" fmla="*/ 419 w 660"/>
              <a:gd name="T45" fmla="*/ 151 h 660"/>
              <a:gd name="T46" fmla="*/ 340 w 660"/>
              <a:gd name="T47" fmla="*/ 40 h 660"/>
              <a:gd name="T48" fmla="*/ 429 w 660"/>
              <a:gd name="T49" fmla="*/ 135 h 660"/>
              <a:gd name="T50" fmla="*/ 416 w 660"/>
              <a:gd name="T51" fmla="*/ 177 h 660"/>
              <a:gd name="T52" fmla="*/ 471 w 660"/>
              <a:gd name="T53" fmla="*/ 219 h 660"/>
              <a:gd name="T54" fmla="*/ 340 w 660"/>
              <a:gd name="T55" fmla="*/ 320 h 660"/>
              <a:gd name="T56" fmla="*/ 488 w 660"/>
              <a:gd name="T57" fmla="*/ 169 h 660"/>
              <a:gd name="T58" fmla="*/ 442 w 660"/>
              <a:gd name="T59" fmla="*/ 169 h 660"/>
              <a:gd name="T60" fmla="*/ 488 w 660"/>
              <a:gd name="T61" fmla="*/ 169 h 660"/>
              <a:gd name="T62" fmla="*/ 320 w 660"/>
              <a:gd name="T63" fmla="*/ 320 h 660"/>
              <a:gd name="T64" fmla="*/ 173 w 660"/>
              <a:gd name="T65" fmla="*/ 282 h 660"/>
              <a:gd name="T66" fmla="*/ 320 w 660"/>
              <a:gd name="T67" fmla="*/ 173 h 660"/>
              <a:gd name="T68" fmla="*/ 159 w 660"/>
              <a:gd name="T69" fmla="*/ 352 h 660"/>
              <a:gd name="T70" fmla="*/ 159 w 660"/>
              <a:gd name="T71" fmla="*/ 307 h 660"/>
              <a:gd name="T72" fmla="*/ 40 w 660"/>
              <a:gd name="T73" fmla="*/ 340 h 660"/>
              <a:gd name="T74" fmla="*/ 151 w 660"/>
              <a:gd name="T75" fmla="*/ 379 h 660"/>
              <a:gd name="T76" fmla="*/ 65 w 660"/>
              <a:gd name="T77" fmla="*/ 447 h 660"/>
              <a:gd name="T78" fmla="*/ 173 w 660"/>
              <a:gd name="T79" fmla="*/ 377 h 660"/>
              <a:gd name="T80" fmla="*/ 320 w 660"/>
              <a:gd name="T81" fmla="*/ 340 h 660"/>
              <a:gd name="T82" fmla="*/ 282 w 660"/>
              <a:gd name="T83" fmla="*/ 486 h 660"/>
              <a:gd name="T84" fmla="*/ 173 w 660"/>
              <a:gd name="T85" fmla="*/ 377 h 660"/>
              <a:gd name="T86" fmla="*/ 330 w 660"/>
              <a:gd name="T87" fmla="*/ 523 h 660"/>
              <a:gd name="T88" fmla="*/ 330 w 660"/>
              <a:gd name="T89" fmla="*/ 477 h 660"/>
              <a:gd name="T90" fmla="*/ 377 w 660"/>
              <a:gd name="T91" fmla="*/ 486 h 660"/>
              <a:gd name="T92" fmla="*/ 340 w 660"/>
              <a:gd name="T93" fmla="*/ 340 h 660"/>
              <a:gd name="T94" fmla="*/ 455 w 660"/>
              <a:gd name="T95" fmla="*/ 478 h 660"/>
              <a:gd name="T96" fmla="*/ 512 w 660"/>
              <a:gd name="T97" fmla="*/ 320 h 660"/>
              <a:gd name="T98" fmla="*/ 510 w 660"/>
              <a:gd name="T99" fmla="*/ 191 h 660"/>
              <a:gd name="T100" fmla="*/ 619 w 660"/>
              <a:gd name="T101" fmla="*/ 320 h 660"/>
              <a:gd name="T102" fmla="*/ 125 w 660"/>
              <a:gd name="T103" fmla="*/ 125 h 660"/>
              <a:gd name="T104" fmla="*/ 195 w 660"/>
              <a:gd name="T105" fmla="*/ 151 h 660"/>
              <a:gd name="T106" fmla="*/ 81 w 660"/>
              <a:gd name="T107" fmla="*/ 180 h 660"/>
              <a:gd name="T108" fmla="*/ 81 w 660"/>
              <a:gd name="T109" fmla="*/ 479 h 660"/>
              <a:gd name="T110" fmla="*/ 195 w 660"/>
              <a:gd name="T111" fmla="*/ 508 h 660"/>
              <a:gd name="T112" fmla="*/ 125 w 660"/>
              <a:gd name="T113" fmla="*/ 535 h 660"/>
              <a:gd name="T114" fmla="*/ 535 w 660"/>
              <a:gd name="T115" fmla="*/ 535 h 660"/>
              <a:gd name="T116" fmla="*/ 465 w 660"/>
              <a:gd name="T117" fmla="*/ 508 h 660"/>
              <a:gd name="T118" fmla="*/ 578 w 660"/>
              <a:gd name="T119" fmla="*/ 47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60" h="660">
                <a:moveTo>
                  <a:pt x="330" y="0"/>
                </a:moveTo>
                <a:cubicBezTo>
                  <a:pt x="242" y="0"/>
                  <a:pt x="159" y="34"/>
                  <a:pt x="96" y="96"/>
                </a:cubicBezTo>
                <a:cubicBezTo>
                  <a:pt x="34" y="159"/>
                  <a:pt x="0" y="242"/>
                  <a:pt x="0" y="330"/>
                </a:cubicBezTo>
                <a:cubicBezTo>
                  <a:pt x="0" y="418"/>
                  <a:pt x="34" y="501"/>
                  <a:pt x="96" y="563"/>
                </a:cubicBezTo>
                <a:cubicBezTo>
                  <a:pt x="159" y="626"/>
                  <a:pt x="242" y="660"/>
                  <a:pt x="330" y="660"/>
                </a:cubicBezTo>
                <a:cubicBezTo>
                  <a:pt x="418" y="660"/>
                  <a:pt x="501" y="626"/>
                  <a:pt x="563" y="563"/>
                </a:cubicBezTo>
                <a:cubicBezTo>
                  <a:pt x="626" y="501"/>
                  <a:pt x="660" y="418"/>
                  <a:pt x="660" y="330"/>
                </a:cubicBezTo>
                <a:cubicBezTo>
                  <a:pt x="660" y="242"/>
                  <a:pt x="626" y="159"/>
                  <a:pt x="563" y="96"/>
                </a:cubicBezTo>
                <a:cubicBezTo>
                  <a:pt x="501" y="34"/>
                  <a:pt x="418" y="0"/>
                  <a:pt x="330" y="0"/>
                </a:cubicBezTo>
                <a:close/>
                <a:moveTo>
                  <a:pt x="578" y="180"/>
                </a:moveTo>
                <a:cubicBezTo>
                  <a:pt x="557" y="175"/>
                  <a:pt x="536" y="169"/>
                  <a:pt x="514" y="165"/>
                </a:cubicBezTo>
                <a:cubicBezTo>
                  <a:pt x="512" y="140"/>
                  <a:pt x="491" y="120"/>
                  <a:pt x="465" y="120"/>
                </a:cubicBezTo>
                <a:cubicBezTo>
                  <a:pt x="459" y="120"/>
                  <a:pt x="453" y="121"/>
                  <a:pt x="448" y="123"/>
                </a:cubicBezTo>
                <a:cubicBezTo>
                  <a:pt x="429" y="95"/>
                  <a:pt x="406" y="68"/>
                  <a:pt x="380" y="44"/>
                </a:cubicBezTo>
                <a:cubicBezTo>
                  <a:pt x="438" y="54"/>
                  <a:pt x="492" y="82"/>
                  <a:pt x="535" y="125"/>
                </a:cubicBezTo>
                <a:cubicBezTo>
                  <a:pt x="552" y="142"/>
                  <a:pt x="566" y="160"/>
                  <a:pt x="578" y="180"/>
                </a:cubicBezTo>
                <a:close/>
                <a:moveTo>
                  <a:pt x="595" y="447"/>
                </a:moveTo>
                <a:cubicBezTo>
                  <a:pt x="558" y="458"/>
                  <a:pt x="520" y="467"/>
                  <a:pt x="482" y="474"/>
                </a:cubicBezTo>
                <a:cubicBezTo>
                  <a:pt x="501" y="431"/>
                  <a:pt x="511" y="386"/>
                  <a:pt x="512" y="340"/>
                </a:cubicBezTo>
                <a:cubicBezTo>
                  <a:pt x="619" y="340"/>
                  <a:pt x="619" y="340"/>
                  <a:pt x="619" y="340"/>
                </a:cubicBezTo>
                <a:cubicBezTo>
                  <a:pt x="618" y="377"/>
                  <a:pt x="610" y="413"/>
                  <a:pt x="595" y="447"/>
                </a:cubicBezTo>
                <a:close/>
                <a:moveTo>
                  <a:pt x="341" y="619"/>
                </a:moveTo>
                <a:cubicBezTo>
                  <a:pt x="341" y="619"/>
                  <a:pt x="340" y="619"/>
                  <a:pt x="340" y="619"/>
                </a:cubicBezTo>
                <a:cubicBezTo>
                  <a:pt x="340" y="548"/>
                  <a:pt x="340" y="548"/>
                  <a:pt x="340" y="548"/>
                </a:cubicBezTo>
                <a:cubicBezTo>
                  <a:pt x="359" y="545"/>
                  <a:pt x="374" y="530"/>
                  <a:pt x="378" y="512"/>
                </a:cubicBezTo>
                <a:cubicBezTo>
                  <a:pt x="399" y="511"/>
                  <a:pt x="419" y="509"/>
                  <a:pt x="440" y="506"/>
                </a:cubicBezTo>
                <a:cubicBezTo>
                  <a:pt x="415" y="548"/>
                  <a:pt x="382" y="586"/>
                  <a:pt x="341" y="619"/>
                </a:cubicBezTo>
                <a:close/>
                <a:moveTo>
                  <a:pt x="220" y="506"/>
                </a:moveTo>
                <a:cubicBezTo>
                  <a:pt x="240" y="509"/>
                  <a:pt x="261" y="511"/>
                  <a:pt x="282" y="512"/>
                </a:cubicBezTo>
                <a:cubicBezTo>
                  <a:pt x="286" y="530"/>
                  <a:pt x="301" y="545"/>
                  <a:pt x="320" y="548"/>
                </a:cubicBezTo>
                <a:cubicBezTo>
                  <a:pt x="320" y="619"/>
                  <a:pt x="320" y="619"/>
                  <a:pt x="320" y="619"/>
                </a:cubicBezTo>
                <a:cubicBezTo>
                  <a:pt x="319" y="619"/>
                  <a:pt x="319" y="619"/>
                  <a:pt x="319" y="619"/>
                </a:cubicBezTo>
                <a:cubicBezTo>
                  <a:pt x="278" y="586"/>
                  <a:pt x="245" y="548"/>
                  <a:pt x="220" y="506"/>
                </a:cubicBezTo>
                <a:close/>
                <a:moveTo>
                  <a:pt x="65" y="213"/>
                </a:moveTo>
                <a:cubicBezTo>
                  <a:pt x="102" y="201"/>
                  <a:pt x="140" y="192"/>
                  <a:pt x="178" y="186"/>
                </a:cubicBezTo>
                <a:cubicBezTo>
                  <a:pt x="164" y="216"/>
                  <a:pt x="155" y="248"/>
                  <a:pt x="151" y="281"/>
                </a:cubicBezTo>
                <a:cubicBezTo>
                  <a:pt x="130" y="284"/>
                  <a:pt x="114" y="300"/>
                  <a:pt x="110" y="320"/>
                </a:cubicBezTo>
                <a:cubicBezTo>
                  <a:pt x="40" y="320"/>
                  <a:pt x="40" y="320"/>
                  <a:pt x="40" y="320"/>
                </a:cubicBezTo>
                <a:cubicBezTo>
                  <a:pt x="42" y="282"/>
                  <a:pt x="50" y="246"/>
                  <a:pt x="65" y="213"/>
                </a:cubicBezTo>
                <a:close/>
                <a:moveTo>
                  <a:pt x="319" y="40"/>
                </a:moveTo>
                <a:cubicBezTo>
                  <a:pt x="319" y="40"/>
                  <a:pt x="319" y="40"/>
                  <a:pt x="320" y="40"/>
                </a:cubicBezTo>
                <a:cubicBezTo>
                  <a:pt x="320" y="147"/>
                  <a:pt x="320" y="147"/>
                  <a:pt x="320" y="147"/>
                </a:cubicBezTo>
                <a:cubicBezTo>
                  <a:pt x="286" y="147"/>
                  <a:pt x="253" y="149"/>
                  <a:pt x="220" y="153"/>
                </a:cubicBezTo>
                <a:cubicBezTo>
                  <a:pt x="245" y="111"/>
                  <a:pt x="278" y="73"/>
                  <a:pt x="319" y="40"/>
                </a:cubicBezTo>
                <a:close/>
                <a:moveTo>
                  <a:pt x="429" y="135"/>
                </a:moveTo>
                <a:cubicBezTo>
                  <a:pt x="425" y="140"/>
                  <a:pt x="421" y="145"/>
                  <a:pt x="419" y="151"/>
                </a:cubicBezTo>
                <a:cubicBezTo>
                  <a:pt x="393" y="148"/>
                  <a:pt x="366" y="147"/>
                  <a:pt x="340" y="147"/>
                </a:cubicBezTo>
                <a:cubicBezTo>
                  <a:pt x="340" y="40"/>
                  <a:pt x="340" y="40"/>
                  <a:pt x="340" y="40"/>
                </a:cubicBezTo>
                <a:cubicBezTo>
                  <a:pt x="340" y="40"/>
                  <a:pt x="341" y="40"/>
                  <a:pt x="341" y="40"/>
                </a:cubicBezTo>
                <a:cubicBezTo>
                  <a:pt x="376" y="69"/>
                  <a:pt x="406" y="101"/>
                  <a:pt x="429" y="135"/>
                </a:cubicBezTo>
                <a:close/>
                <a:moveTo>
                  <a:pt x="340" y="173"/>
                </a:moveTo>
                <a:cubicBezTo>
                  <a:pt x="365" y="173"/>
                  <a:pt x="391" y="174"/>
                  <a:pt x="416" y="177"/>
                </a:cubicBezTo>
                <a:cubicBezTo>
                  <a:pt x="420" y="201"/>
                  <a:pt x="440" y="219"/>
                  <a:pt x="465" y="219"/>
                </a:cubicBezTo>
                <a:cubicBezTo>
                  <a:pt x="467" y="219"/>
                  <a:pt x="469" y="219"/>
                  <a:pt x="471" y="219"/>
                </a:cubicBezTo>
                <a:cubicBezTo>
                  <a:pt x="482" y="251"/>
                  <a:pt x="489" y="285"/>
                  <a:pt x="490" y="320"/>
                </a:cubicBezTo>
                <a:cubicBezTo>
                  <a:pt x="340" y="320"/>
                  <a:pt x="340" y="320"/>
                  <a:pt x="340" y="320"/>
                </a:cubicBezTo>
                <a:lnTo>
                  <a:pt x="340" y="173"/>
                </a:lnTo>
                <a:close/>
                <a:moveTo>
                  <a:pt x="488" y="169"/>
                </a:moveTo>
                <a:cubicBezTo>
                  <a:pt x="488" y="182"/>
                  <a:pt x="478" y="192"/>
                  <a:pt x="465" y="192"/>
                </a:cubicBezTo>
                <a:cubicBezTo>
                  <a:pt x="452" y="192"/>
                  <a:pt x="442" y="182"/>
                  <a:pt x="442" y="169"/>
                </a:cubicBezTo>
                <a:cubicBezTo>
                  <a:pt x="442" y="157"/>
                  <a:pt x="452" y="147"/>
                  <a:pt x="465" y="147"/>
                </a:cubicBezTo>
                <a:cubicBezTo>
                  <a:pt x="478" y="147"/>
                  <a:pt x="488" y="157"/>
                  <a:pt x="488" y="169"/>
                </a:cubicBezTo>
                <a:close/>
                <a:moveTo>
                  <a:pt x="320" y="173"/>
                </a:moveTo>
                <a:cubicBezTo>
                  <a:pt x="320" y="320"/>
                  <a:pt x="320" y="320"/>
                  <a:pt x="320" y="320"/>
                </a:cubicBezTo>
                <a:cubicBezTo>
                  <a:pt x="207" y="320"/>
                  <a:pt x="207" y="320"/>
                  <a:pt x="207" y="320"/>
                </a:cubicBezTo>
                <a:cubicBezTo>
                  <a:pt x="204" y="302"/>
                  <a:pt x="190" y="288"/>
                  <a:pt x="173" y="282"/>
                </a:cubicBezTo>
                <a:cubicBezTo>
                  <a:pt x="178" y="248"/>
                  <a:pt x="189" y="214"/>
                  <a:pt x="204" y="181"/>
                </a:cubicBezTo>
                <a:cubicBezTo>
                  <a:pt x="243" y="176"/>
                  <a:pt x="281" y="173"/>
                  <a:pt x="320" y="173"/>
                </a:cubicBezTo>
                <a:close/>
                <a:moveTo>
                  <a:pt x="181" y="330"/>
                </a:moveTo>
                <a:cubicBezTo>
                  <a:pt x="181" y="342"/>
                  <a:pt x="171" y="352"/>
                  <a:pt x="159" y="352"/>
                </a:cubicBezTo>
                <a:cubicBezTo>
                  <a:pt x="146" y="352"/>
                  <a:pt x="136" y="342"/>
                  <a:pt x="136" y="330"/>
                </a:cubicBezTo>
                <a:cubicBezTo>
                  <a:pt x="136" y="317"/>
                  <a:pt x="146" y="307"/>
                  <a:pt x="159" y="307"/>
                </a:cubicBezTo>
                <a:cubicBezTo>
                  <a:pt x="171" y="307"/>
                  <a:pt x="181" y="317"/>
                  <a:pt x="181" y="330"/>
                </a:cubicBezTo>
                <a:close/>
                <a:moveTo>
                  <a:pt x="40" y="340"/>
                </a:moveTo>
                <a:cubicBezTo>
                  <a:pt x="110" y="340"/>
                  <a:pt x="110" y="340"/>
                  <a:pt x="110" y="340"/>
                </a:cubicBezTo>
                <a:cubicBezTo>
                  <a:pt x="114" y="360"/>
                  <a:pt x="130" y="375"/>
                  <a:pt x="151" y="379"/>
                </a:cubicBezTo>
                <a:cubicBezTo>
                  <a:pt x="155" y="411"/>
                  <a:pt x="164" y="443"/>
                  <a:pt x="178" y="474"/>
                </a:cubicBezTo>
                <a:cubicBezTo>
                  <a:pt x="140" y="467"/>
                  <a:pt x="102" y="458"/>
                  <a:pt x="65" y="447"/>
                </a:cubicBezTo>
                <a:cubicBezTo>
                  <a:pt x="50" y="413"/>
                  <a:pt x="42" y="377"/>
                  <a:pt x="40" y="340"/>
                </a:cubicBezTo>
                <a:close/>
                <a:moveTo>
                  <a:pt x="173" y="377"/>
                </a:moveTo>
                <a:cubicBezTo>
                  <a:pt x="190" y="372"/>
                  <a:pt x="204" y="358"/>
                  <a:pt x="207" y="340"/>
                </a:cubicBezTo>
                <a:cubicBezTo>
                  <a:pt x="320" y="340"/>
                  <a:pt x="320" y="340"/>
                  <a:pt x="320" y="340"/>
                </a:cubicBezTo>
                <a:cubicBezTo>
                  <a:pt x="320" y="451"/>
                  <a:pt x="320" y="451"/>
                  <a:pt x="320" y="451"/>
                </a:cubicBezTo>
                <a:cubicBezTo>
                  <a:pt x="302" y="455"/>
                  <a:pt x="288" y="468"/>
                  <a:pt x="282" y="486"/>
                </a:cubicBezTo>
                <a:cubicBezTo>
                  <a:pt x="256" y="484"/>
                  <a:pt x="230" y="482"/>
                  <a:pt x="204" y="478"/>
                </a:cubicBezTo>
                <a:cubicBezTo>
                  <a:pt x="189" y="446"/>
                  <a:pt x="178" y="412"/>
                  <a:pt x="173" y="377"/>
                </a:cubicBezTo>
                <a:close/>
                <a:moveTo>
                  <a:pt x="353" y="500"/>
                </a:moveTo>
                <a:cubicBezTo>
                  <a:pt x="353" y="512"/>
                  <a:pt x="342" y="523"/>
                  <a:pt x="330" y="523"/>
                </a:cubicBezTo>
                <a:cubicBezTo>
                  <a:pt x="317" y="523"/>
                  <a:pt x="307" y="512"/>
                  <a:pt x="307" y="500"/>
                </a:cubicBezTo>
                <a:cubicBezTo>
                  <a:pt x="307" y="487"/>
                  <a:pt x="317" y="477"/>
                  <a:pt x="330" y="477"/>
                </a:cubicBezTo>
                <a:cubicBezTo>
                  <a:pt x="342" y="477"/>
                  <a:pt x="353" y="487"/>
                  <a:pt x="353" y="500"/>
                </a:cubicBezTo>
                <a:close/>
                <a:moveTo>
                  <a:pt x="377" y="486"/>
                </a:moveTo>
                <a:cubicBezTo>
                  <a:pt x="372" y="468"/>
                  <a:pt x="358" y="455"/>
                  <a:pt x="340" y="451"/>
                </a:cubicBezTo>
                <a:cubicBezTo>
                  <a:pt x="340" y="340"/>
                  <a:pt x="340" y="340"/>
                  <a:pt x="340" y="340"/>
                </a:cubicBezTo>
                <a:cubicBezTo>
                  <a:pt x="490" y="340"/>
                  <a:pt x="490" y="340"/>
                  <a:pt x="490" y="340"/>
                </a:cubicBezTo>
                <a:cubicBezTo>
                  <a:pt x="488" y="387"/>
                  <a:pt x="477" y="434"/>
                  <a:pt x="455" y="478"/>
                </a:cubicBezTo>
                <a:cubicBezTo>
                  <a:pt x="430" y="482"/>
                  <a:pt x="404" y="484"/>
                  <a:pt x="377" y="486"/>
                </a:cubicBezTo>
                <a:close/>
                <a:moveTo>
                  <a:pt x="512" y="320"/>
                </a:moveTo>
                <a:cubicBezTo>
                  <a:pt x="511" y="283"/>
                  <a:pt x="504" y="246"/>
                  <a:pt x="492" y="211"/>
                </a:cubicBezTo>
                <a:cubicBezTo>
                  <a:pt x="500" y="206"/>
                  <a:pt x="506" y="199"/>
                  <a:pt x="510" y="191"/>
                </a:cubicBezTo>
                <a:cubicBezTo>
                  <a:pt x="539" y="197"/>
                  <a:pt x="567" y="204"/>
                  <a:pt x="595" y="213"/>
                </a:cubicBezTo>
                <a:cubicBezTo>
                  <a:pt x="610" y="246"/>
                  <a:pt x="618" y="282"/>
                  <a:pt x="619" y="320"/>
                </a:cubicBezTo>
                <a:lnTo>
                  <a:pt x="512" y="320"/>
                </a:lnTo>
                <a:close/>
                <a:moveTo>
                  <a:pt x="125" y="125"/>
                </a:moveTo>
                <a:cubicBezTo>
                  <a:pt x="168" y="82"/>
                  <a:pt x="221" y="54"/>
                  <a:pt x="280" y="44"/>
                </a:cubicBezTo>
                <a:cubicBezTo>
                  <a:pt x="245" y="76"/>
                  <a:pt x="217" y="112"/>
                  <a:pt x="195" y="151"/>
                </a:cubicBezTo>
                <a:cubicBezTo>
                  <a:pt x="194" y="153"/>
                  <a:pt x="193" y="155"/>
                  <a:pt x="192" y="157"/>
                </a:cubicBezTo>
                <a:cubicBezTo>
                  <a:pt x="155" y="162"/>
                  <a:pt x="118" y="170"/>
                  <a:pt x="81" y="180"/>
                </a:cubicBezTo>
                <a:cubicBezTo>
                  <a:pt x="93" y="160"/>
                  <a:pt x="108" y="142"/>
                  <a:pt x="125" y="125"/>
                </a:cubicBezTo>
                <a:close/>
                <a:moveTo>
                  <a:pt x="81" y="479"/>
                </a:moveTo>
                <a:cubicBezTo>
                  <a:pt x="118" y="489"/>
                  <a:pt x="155" y="497"/>
                  <a:pt x="192" y="503"/>
                </a:cubicBezTo>
                <a:cubicBezTo>
                  <a:pt x="193" y="505"/>
                  <a:pt x="194" y="506"/>
                  <a:pt x="195" y="508"/>
                </a:cubicBezTo>
                <a:cubicBezTo>
                  <a:pt x="217" y="547"/>
                  <a:pt x="245" y="583"/>
                  <a:pt x="280" y="615"/>
                </a:cubicBezTo>
                <a:cubicBezTo>
                  <a:pt x="221" y="605"/>
                  <a:pt x="168" y="577"/>
                  <a:pt x="125" y="535"/>
                </a:cubicBezTo>
                <a:cubicBezTo>
                  <a:pt x="108" y="518"/>
                  <a:pt x="93" y="499"/>
                  <a:pt x="81" y="479"/>
                </a:cubicBezTo>
                <a:close/>
                <a:moveTo>
                  <a:pt x="535" y="535"/>
                </a:moveTo>
                <a:cubicBezTo>
                  <a:pt x="492" y="577"/>
                  <a:pt x="438" y="605"/>
                  <a:pt x="380" y="615"/>
                </a:cubicBezTo>
                <a:cubicBezTo>
                  <a:pt x="415" y="583"/>
                  <a:pt x="443" y="547"/>
                  <a:pt x="465" y="508"/>
                </a:cubicBezTo>
                <a:cubicBezTo>
                  <a:pt x="466" y="506"/>
                  <a:pt x="467" y="505"/>
                  <a:pt x="468" y="503"/>
                </a:cubicBezTo>
                <a:cubicBezTo>
                  <a:pt x="505" y="497"/>
                  <a:pt x="542" y="489"/>
                  <a:pt x="578" y="479"/>
                </a:cubicBezTo>
                <a:cubicBezTo>
                  <a:pt x="566" y="499"/>
                  <a:pt x="552" y="518"/>
                  <a:pt x="535" y="535"/>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id-ID"/>
          </a:p>
        </p:txBody>
      </p:sp>
      <p:sp>
        <p:nvSpPr>
          <p:cNvPr id="548" name="Diamond 547"/>
          <p:cNvSpPr/>
          <p:nvPr/>
        </p:nvSpPr>
        <p:spPr>
          <a:xfrm>
            <a:off x="3503389" y="3738699"/>
            <a:ext cx="180000" cy="180000"/>
          </a:xfrm>
          <a:prstGeom prst="diamond">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49" name="Straight Connector 548"/>
          <p:cNvCxnSpPr>
            <a:endCxn id="551" idx="0"/>
          </p:cNvCxnSpPr>
          <p:nvPr/>
        </p:nvCxnSpPr>
        <p:spPr>
          <a:xfrm>
            <a:off x="3598944" y="3918699"/>
            <a:ext cx="0" cy="240033"/>
          </a:xfrm>
          <a:prstGeom prst="line">
            <a:avLst/>
          </a:prstGeom>
          <a:noFill/>
          <a:ln w="19050" cap="flat" cmpd="sng" algn="ctr">
            <a:solidFill>
              <a:srgbClr val="5EA9CA"/>
            </a:solidFill>
            <a:prstDash val="solid"/>
            <a:miter lim="800000"/>
          </a:ln>
          <a:effectLst/>
        </p:spPr>
      </p:cxnSp>
      <p:cxnSp>
        <p:nvCxnSpPr>
          <p:cNvPr id="550" name="Elbow Connector 549"/>
          <p:cNvCxnSpPr>
            <a:stCxn id="551" idx="4"/>
          </p:cNvCxnSpPr>
          <p:nvPr/>
        </p:nvCxnSpPr>
        <p:spPr>
          <a:xfrm rot="16200000" flipH="1">
            <a:off x="3457447" y="4840229"/>
            <a:ext cx="571951" cy="288956"/>
          </a:xfrm>
          <a:prstGeom prst="bentConnector2">
            <a:avLst/>
          </a:prstGeom>
          <a:noFill/>
          <a:ln w="19050" cap="flat" cmpd="sng" algn="ctr">
            <a:solidFill>
              <a:srgbClr val="5EA9CA"/>
            </a:solidFill>
            <a:prstDash val="solid"/>
            <a:miter lim="800000"/>
            <a:tailEnd type="diamond"/>
          </a:ln>
          <a:effectLst/>
        </p:spPr>
      </p:cxnSp>
      <p:sp>
        <p:nvSpPr>
          <p:cNvPr id="551" name="Oval 550"/>
          <p:cNvSpPr/>
          <p:nvPr/>
        </p:nvSpPr>
        <p:spPr>
          <a:xfrm>
            <a:off x="3328944" y="4158732"/>
            <a:ext cx="540000" cy="540000"/>
          </a:xfrm>
          <a:prstGeom prst="ellipse">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552" name="Group 551"/>
          <p:cNvGrpSpPr/>
          <p:nvPr/>
        </p:nvGrpSpPr>
        <p:grpSpPr>
          <a:xfrm>
            <a:off x="3436226" y="4260268"/>
            <a:ext cx="325438" cy="320676"/>
            <a:chOff x="5748338" y="2379663"/>
            <a:chExt cx="325438" cy="320676"/>
          </a:xfrm>
          <a:solidFill>
            <a:srgbClr val="FFFFFF"/>
          </a:solidFill>
          <a:effectLst/>
        </p:grpSpPr>
        <p:sp>
          <p:nvSpPr>
            <p:cNvPr id="553" name="Freeform 53"/>
            <p:cNvSpPr>
              <a:spLocks/>
            </p:cNvSpPr>
            <p:nvPr/>
          </p:nvSpPr>
          <p:spPr bwMode="auto">
            <a:xfrm>
              <a:off x="5748338" y="2593976"/>
              <a:ext cx="106363" cy="106363"/>
            </a:xfrm>
            <a:custGeom>
              <a:avLst/>
              <a:gdLst>
                <a:gd name="T0" fmla="*/ 10 w 67"/>
                <a:gd name="T1" fmla="*/ 0 h 67"/>
                <a:gd name="T2" fmla="*/ 3 w 67"/>
                <a:gd name="T3" fmla="*/ 33 h 67"/>
                <a:gd name="T4" fmla="*/ 0 w 67"/>
                <a:gd name="T5" fmla="*/ 67 h 67"/>
                <a:gd name="T6" fmla="*/ 34 w 67"/>
                <a:gd name="T7" fmla="*/ 64 h 67"/>
                <a:gd name="T8" fmla="*/ 67 w 67"/>
                <a:gd name="T9" fmla="*/ 57 h 67"/>
                <a:gd name="T10" fmla="*/ 37 w 67"/>
                <a:gd name="T11" fmla="*/ 30 h 67"/>
                <a:gd name="T12" fmla="*/ 10 w 67"/>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67" h="67">
                  <a:moveTo>
                    <a:pt x="10" y="0"/>
                  </a:moveTo>
                  <a:lnTo>
                    <a:pt x="3" y="33"/>
                  </a:lnTo>
                  <a:lnTo>
                    <a:pt x="0" y="67"/>
                  </a:lnTo>
                  <a:lnTo>
                    <a:pt x="34" y="64"/>
                  </a:lnTo>
                  <a:lnTo>
                    <a:pt x="67" y="57"/>
                  </a:lnTo>
                  <a:lnTo>
                    <a:pt x="37" y="3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54" name="Freeform 54"/>
            <p:cNvSpPr>
              <a:spLocks/>
            </p:cNvSpPr>
            <p:nvPr/>
          </p:nvSpPr>
          <p:spPr bwMode="auto">
            <a:xfrm>
              <a:off x="5780088" y="2427288"/>
              <a:ext cx="234950" cy="241300"/>
            </a:xfrm>
            <a:custGeom>
              <a:avLst/>
              <a:gdLst>
                <a:gd name="T0" fmla="*/ 54 w 148"/>
                <a:gd name="T1" fmla="*/ 135 h 152"/>
                <a:gd name="T2" fmla="*/ 47 w 148"/>
                <a:gd name="T3" fmla="*/ 125 h 152"/>
                <a:gd name="T4" fmla="*/ 132 w 148"/>
                <a:gd name="T5" fmla="*/ 41 h 152"/>
                <a:gd name="T6" fmla="*/ 111 w 148"/>
                <a:gd name="T7" fmla="*/ 21 h 152"/>
                <a:gd name="T8" fmla="*/ 27 w 148"/>
                <a:gd name="T9" fmla="*/ 105 h 152"/>
                <a:gd name="T10" fmla="*/ 17 w 148"/>
                <a:gd name="T11" fmla="*/ 95 h 152"/>
                <a:gd name="T12" fmla="*/ 101 w 148"/>
                <a:gd name="T13" fmla="*/ 10 h 152"/>
                <a:gd name="T14" fmla="*/ 94 w 148"/>
                <a:gd name="T15" fmla="*/ 0 h 152"/>
                <a:gd name="T16" fmla="*/ 0 w 148"/>
                <a:gd name="T17" fmla="*/ 95 h 152"/>
                <a:gd name="T18" fmla="*/ 54 w 148"/>
                <a:gd name="T19" fmla="*/ 152 h 152"/>
                <a:gd name="T20" fmla="*/ 148 w 148"/>
                <a:gd name="T21" fmla="*/ 58 h 152"/>
                <a:gd name="T22" fmla="*/ 142 w 148"/>
                <a:gd name="T23" fmla="*/ 48 h 152"/>
                <a:gd name="T24" fmla="*/ 54 w 148"/>
                <a:gd name="T25" fmla="*/ 13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52">
                  <a:moveTo>
                    <a:pt x="54" y="135"/>
                  </a:moveTo>
                  <a:lnTo>
                    <a:pt x="47" y="125"/>
                  </a:lnTo>
                  <a:lnTo>
                    <a:pt x="132" y="41"/>
                  </a:lnTo>
                  <a:lnTo>
                    <a:pt x="111" y="21"/>
                  </a:lnTo>
                  <a:lnTo>
                    <a:pt x="27" y="105"/>
                  </a:lnTo>
                  <a:lnTo>
                    <a:pt x="17" y="95"/>
                  </a:lnTo>
                  <a:lnTo>
                    <a:pt x="101" y="10"/>
                  </a:lnTo>
                  <a:lnTo>
                    <a:pt x="94" y="0"/>
                  </a:lnTo>
                  <a:lnTo>
                    <a:pt x="0" y="95"/>
                  </a:lnTo>
                  <a:lnTo>
                    <a:pt x="54" y="152"/>
                  </a:lnTo>
                  <a:lnTo>
                    <a:pt x="148" y="58"/>
                  </a:lnTo>
                  <a:lnTo>
                    <a:pt x="142" y="48"/>
                  </a:lnTo>
                  <a:lnTo>
                    <a:pt x="5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55" name="Freeform 55"/>
            <p:cNvSpPr>
              <a:spLocks/>
            </p:cNvSpPr>
            <p:nvPr/>
          </p:nvSpPr>
          <p:spPr bwMode="auto">
            <a:xfrm>
              <a:off x="5946776" y="2379663"/>
              <a:ext cx="127000" cy="128588"/>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556" name="Diamond 555"/>
          <p:cNvSpPr/>
          <p:nvPr/>
        </p:nvSpPr>
        <p:spPr>
          <a:xfrm>
            <a:off x="3503390" y="3738700"/>
            <a:ext cx="180000" cy="180000"/>
          </a:xfrm>
          <a:prstGeom prst="diamond">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57" name="Straight Connector 556"/>
          <p:cNvCxnSpPr>
            <a:endCxn id="559" idx="0"/>
          </p:cNvCxnSpPr>
          <p:nvPr/>
        </p:nvCxnSpPr>
        <p:spPr>
          <a:xfrm>
            <a:off x="3598945" y="3918700"/>
            <a:ext cx="0" cy="240033"/>
          </a:xfrm>
          <a:prstGeom prst="line">
            <a:avLst/>
          </a:prstGeom>
          <a:noFill/>
          <a:ln w="19050" cap="flat" cmpd="sng" algn="ctr">
            <a:solidFill>
              <a:srgbClr val="5EA9CA"/>
            </a:solidFill>
            <a:prstDash val="solid"/>
            <a:miter lim="800000"/>
          </a:ln>
          <a:effectLst/>
        </p:spPr>
      </p:cxnSp>
      <p:cxnSp>
        <p:nvCxnSpPr>
          <p:cNvPr id="558" name="Elbow Connector 557"/>
          <p:cNvCxnSpPr>
            <a:stCxn id="559" idx="4"/>
          </p:cNvCxnSpPr>
          <p:nvPr/>
        </p:nvCxnSpPr>
        <p:spPr>
          <a:xfrm rot="16200000" flipH="1">
            <a:off x="3457448" y="4840230"/>
            <a:ext cx="571951" cy="288956"/>
          </a:xfrm>
          <a:prstGeom prst="bentConnector2">
            <a:avLst/>
          </a:prstGeom>
          <a:noFill/>
          <a:ln w="19050" cap="flat" cmpd="sng" algn="ctr">
            <a:solidFill>
              <a:srgbClr val="5EA9CA"/>
            </a:solidFill>
            <a:prstDash val="solid"/>
            <a:miter lim="800000"/>
            <a:tailEnd type="diamond"/>
          </a:ln>
          <a:effectLst/>
        </p:spPr>
      </p:cxnSp>
      <p:sp>
        <p:nvSpPr>
          <p:cNvPr id="559" name="Oval 558"/>
          <p:cNvSpPr/>
          <p:nvPr/>
        </p:nvSpPr>
        <p:spPr>
          <a:xfrm>
            <a:off x="3328945" y="4158733"/>
            <a:ext cx="540000" cy="540000"/>
          </a:xfrm>
          <a:prstGeom prst="ellipse">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560" name="Group 559"/>
          <p:cNvGrpSpPr/>
          <p:nvPr/>
        </p:nvGrpSpPr>
        <p:grpSpPr>
          <a:xfrm>
            <a:off x="3436227" y="4260269"/>
            <a:ext cx="325438" cy="320676"/>
            <a:chOff x="5748338" y="2379663"/>
            <a:chExt cx="325438" cy="320676"/>
          </a:xfrm>
          <a:solidFill>
            <a:srgbClr val="FFFFFF"/>
          </a:solidFill>
          <a:effectLst/>
        </p:grpSpPr>
        <p:sp>
          <p:nvSpPr>
            <p:cNvPr id="561" name="Freeform 53"/>
            <p:cNvSpPr>
              <a:spLocks/>
            </p:cNvSpPr>
            <p:nvPr/>
          </p:nvSpPr>
          <p:spPr bwMode="auto">
            <a:xfrm>
              <a:off x="5748338" y="2593976"/>
              <a:ext cx="106363" cy="106363"/>
            </a:xfrm>
            <a:custGeom>
              <a:avLst/>
              <a:gdLst>
                <a:gd name="T0" fmla="*/ 10 w 67"/>
                <a:gd name="T1" fmla="*/ 0 h 67"/>
                <a:gd name="T2" fmla="*/ 3 w 67"/>
                <a:gd name="T3" fmla="*/ 33 h 67"/>
                <a:gd name="T4" fmla="*/ 0 w 67"/>
                <a:gd name="T5" fmla="*/ 67 h 67"/>
                <a:gd name="T6" fmla="*/ 34 w 67"/>
                <a:gd name="T7" fmla="*/ 64 h 67"/>
                <a:gd name="T8" fmla="*/ 67 w 67"/>
                <a:gd name="T9" fmla="*/ 57 h 67"/>
                <a:gd name="T10" fmla="*/ 37 w 67"/>
                <a:gd name="T11" fmla="*/ 30 h 67"/>
                <a:gd name="T12" fmla="*/ 10 w 67"/>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67" h="67">
                  <a:moveTo>
                    <a:pt x="10" y="0"/>
                  </a:moveTo>
                  <a:lnTo>
                    <a:pt x="3" y="33"/>
                  </a:lnTo>
                  <a:lnTo>
                    <a:pt x="0" y="67"/>
                  </a:lnTo>
                  <a:lnTo>
                    <a:pt x="34" y="64"/>
                  </a:lnTo>
                  <a:lnTo>
                    <a:pt x="67" y="57"/>
                  </a:lnTo>
                  <a:lnTo>
                    <a:pt x="37" y="3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62" name="Freeform 54"/>
            <p:cNvSpPr>
              <a:spLocks/>
            </p:cNvSpPr>
            <p:nvPr/>
          </p:nvSpPr>
          <p:spPr bwMode="auto">
            <a:xfrm>
              <a:off x="5780088" y="2427288"/>
              <a:ext cx="234950" cy="241300"/>
            </a:xfrm>
            <a:custGeom>
              <a:avLst/>
              <a:gdLst>
                <a:gd name="T0" fmla="*/ 54 w 148"/>
                <a:gd name="T1" fmla="*/ 135 h 152"/>
                <a:gd name="T2" fmla="*/ 47 w 148"/>
                <a:gd name="T3" fmla="*/ 125 h 152"/>
                <a:gd name="T4" fmla="*/ 132 w 148"/>
                <a:gd name="T5" fmla="*/ 41 h 152"/>
                <a:gd name="T6" fmla="*/ 111 w 148"/>
                <a:gd name="T7" fmla="*/ 21 h 152"/>
                <a:gd name="T8" fmla="*/ 27 w 148"/>
                <a:gd name="T9" fmla="*/ 105 h 152"/>
                <a:gd name="T10" fmla="*/ 17 w 148"/>
                <a:gd name="T11" fmla="*/ 95 h 152"/>
                <a:gd name="T12" fmla="*/ 101 w 148"/>
                <a:gd name="T13" fmla="*/ 10 h 152"/>
                <a:gd name="T14" fmla="*/ 94 w 148"/>
                <a:gd name="T15" fmla="*/ 0 h 152"/>
                <a:gd name="T16" fmla="*/ 0 w 148"/>
                <a:gd name="T17" fmla="*/ 95 h 152"/>
                <a:gd name="T18" fmla="*/ 54 w 148"/>
                <a:gd name="T19" fmla="*/ 152 h 152"/>
                <a:gd name="T20" fmla="*/ 148 w 148"/>
                <a:gd name="T21" fmla="*/ 58 h 152"/>
                <a:gd name="T22" fmla="*/ 142 w 148"/>
                <a:gd name="T23" fmla="*/ 48 h 152"/>
                <a:gd name="T24" fmla="*/ 54 w 148"/>
                <a:gd name="T25" fmla="*/ 13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52">
                  <a:moveTo>
                    <a:pt x="54" y="135"/>
                  </a:moveTo>
                  <a:lnTo>
                    <a:pt x="47" y="125"/>
                  </a:lnTo>
                  <a:lnTo>
                    <a:pt x="132" y="41"/>
                  </a:lnTo>
                  <a:lnTo>
                    <a:pt x="111" y="21"/>
                  </a:lnTo>
                  <a:lnTo>
                    <a:pt x="27" y="105"/>
                  </a:lnTo>
                  <a:lnTo>
                    <a:pt x="17" y="95"/>
                  </a:lnTo>
                  <a:lnTo>
                    <a:pt x="101" y="10"/>
                  </a:lnTo>
                  <a:lnTo>
                    <a:pt x="94" y="0"/>
                  </a:lnTo>
                  <a:lnTo>
                    <a:pt x="0" y="95"/>
                  </a:lnTo>
                  <a:lnTo>
                    <a:pt x="54" y="152"/>
                  </a:lnTo>
                  <a:lnTo>
                    <a:pt x="148" y="58"/>
                  </a:lnTo>
                  <a:lnTo>
                    <a:pt x="142" y="48"/>
                  </a:lnTo>
                  <a:lnTo>
                    <a:pt x="5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63" name="Freeform 55"/>
            <p:cNvSpPr>
              <a:spLocks/>
            </p:cNvSpPr>
            <p:nvPr/>
          </p:nvSpPr>
          <p:spPr bwMode="auto">
            <a:xfrm>
              <a:off x="5946776" y="2379663"/>
              <a:ext cx="127000" cy="128588"/>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564" name="Diamond 563"/>
          <p:cNvSpPr/>
          <p:nvPr/>
        </p:nvSpPr>
        <p:spPr>
          <a:xfrm>
            <a:off x="3503391" y="3738701"/>
            <a:ext cx="180000" cy="180000"/>
          </a:xfrm>
          <a:prstGeom prst="diamond">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65" name="Straight Connector 564"/>
          <p:cNvCxnSpPr>
            <a:endCxn id="567" idx="0"/>
          </p:cNvCxnSpPr>
          <p:nvPr/>
        </p:nvCxnSpPr>
        <p:spPr>
          <a:xfrm>
            <a:off x="3598946" y="3918701"/>
            <a:ext cx="0" cy="240033"/>
          </a:xfrm>
          <a:prstGeom prst="line">
            <a:avLst/>
          </a:prstGeom>
          <a:noFill/>
          <a:ln w="19050" cap="flat" cmpd="sng" algn="ctr">
            <a:solidFill>
              <a:srgbClr val="5EA9CA"/>
            </a:solidFill>
            <a:prstDash val="solid"/>
            <a:miter lim="800000"/>
          </a:ln>
          <a:effectLst/>
        </p:spPr>
      </p:cxnSp>
      <p:cxnSp>
        <p:nvCxnSpPr>
          <p:cNvPr id="566" name="Elbow Connector 565"/>
          <p:cNvCxnSpPr>
            <a:stCxn id="567" idx="4"/>
          </p:cNvCxnSpPr>
          <p:nvPr/>
        </p:nvCxnSpPr>
        <p:spPr>
          <a:xfrm rot="16200000" flipH="1">
            <a:off x="3457449" y="4840231"/>
            <a:ext cx="571951" cy="288956"/>
          </a:xfrm>
          <a:prstGeom prst="bentConnector2">
            <a:avLst/>
          </a:prstGeom>
          <a:noFill/>
          <a:ln w="19050" cap="flat" cmpd="sng" algn="ctr">
            <a:solidFill>
              <a:srgbClr val="5EA9CA"/>
            </a:solidFill>
            <a:prstDash val="solid"/>
            <a:miter lim="800000"/>
            <a:tailEnd type="diamond"/>
          </a:ln>
          <a:effectLst/>
        </p:spPr>
      </p:cxnSp>
      <p:sp>
        <p:nvSpPr>
          <p:cNvPr id="567" name="Oval 566"/>
          <p:cNvSpPr/>
          <p:nvPr/>
        </p:nvSpPr>
        <p:spPr>
          <a:xfrm>
            <a:off x="3328946" y="4158734"/>
            <a:ext cx="540000" cy="540000"/>
          </a:xfrm>
          <a:prstGeom prst="ellipse">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568" name="Group 567"/>
          <p:cNvGrpSpPr/>
          <p:nvPr/>
        </p:nvGrpSpPr>
        <p:grpSpPr>
          <a:xfrm>
            <a:off x="3436228" y="4260270"/>
            <a:ext cx="325438" cy="320676"/>
            <a:chOff x="5748338" y="2379663"/>
            <a:chExt cx="325438" cy="320676"/>
          </a:xfrm>
          <a:solidFill>
            <a:srgbClr val="FFFFFF"/>
          </a:solidFill>
          <a:effectLst/>
        </p:grpSpPr>
        <p:sp>
          <p:nvSpPr>
            <p:cNvPr id="569" name="Freeform 53"/>
            <p:cNvSpPr>
              <a:spLocks/>
            </p:cNvSpPr>
            <p:nvPr/>
          </p:nvSpPr>
          <p:spPr bwMode="auto">
            <a:xfrm>
              <a:off x="5748338" y="2593976"/>
              <a:ext cx="106363" cy="106363"/>
            </a:xfrm>
            <a:custGeom>
              <a:avLst/>
              <a:gdLst>
                <a:gd name="T0" fmla="*/ 10 w 67"/>
                <a:gd name="T1" fmla="*/ 0 h 67"/>
                <a:gd name="T2" fmla="*/ 3 w 67"/>
                <a:gd name="T3" fmla="*/ 33 h 67"/>
                <a:gd name="T4" fmla="*/ 0 w 67"/>
                <a:gd name="T5" fmla="*/ 67 h 67"/>
                <a:gd name="T6" fmla="*/ 34 w 67"/>
                <a:gd name="T7" fmla="*/ 64 h 67"/>
                <a:gd name="T8" fmla="*/ 67 w 67"/>
                <a:gd name="T9" fmla="*/ 57 h 67"/>
                <a:gd name="T10" fmla="*/ 37 w 67"/>
                <a:gd name="T11" fmla="*/ 30 h 67"/>
                <a:gd name="T12" fmla="*/ 10 w 67"/>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67" h="67">
                  <a:moveTo>
                    <a:pt x="10" y="0"/>
                  </a:moveTo>
                  <a:lnTo>
                    <a:pt x="3" y="33"/>
                  </a:lnTo>
                  <a:lnTo>
                    <a:pt x="0" y="67"/>
                  </a:lnTo>
                  <a:lnTo>
                    <a:pt x="34" y="64"/>
                  </a:lnTo>
                  <a:lnTo>
                    <a:pt x="67" y="57"/>
                  </a:lnTo>
                  <a:lnTo>
                    <a:pt x="37" y="3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70" name="Freeform 54"/>
            <p:cNvSpPr>
              <a:spLocks/>
            </p:cNvSpPr>
            <p:nvPr/>
          </p:nvSpPr>
          <p:spPr bwMode="auto">
            <a:xfrm>
              <a:off x="5780088" y="2427288"/>
              <a:ext cx="234950" cy="241300"/>
            </a:xfrm>
            <a:custGeom>
              <a:avLst/>
              <a:gdLst>
                <a:gd name="T0" fmla="*/ 54 w 148"/>
                <a:gd name="T1" fmla="*/ 135 h 152"/>
                <a:gd name="T2" fmla="*/ 47 w 148"/>
                <a:gd name="T3" fmla="*/ 125 h 152"/>
                <a:gd name="T4" fmla="*/ 132 w 148"/>
                <a:gd name="T5" fmla="*/ 41 h 152"/>
                <a:gd name="T6" fmla="*/ 111 w 148"/>
                <a:gd name="T7" fmla="*/ 21 h 152"/>
                <a:gd name="T8" fmla="*/ 27 w 148"/>
                <a:gd name="T9" fmla="*/ 105 h 152"/>
                <a:gd name="T10" fmla="*/ 17 w 148"/>
                <a:gd name="T11" fmla="*/ 95 h 152"/>
                <a:gd name="T12" fmla="*/ 101 w 148"/>
                <a:gd name="T13" fmla="*/ 10 h 152"/>
                <a:gd name="T14" fmla="*/ 94 w 148"/>
                <a:gd name="T15" fmla="*/ 0 h 152"/>
                <a:gd name="T16" fmla="*/ 0 w 148"/>
                <a:gd name="T17" fmla="*/ 95 h 152"/>
                <a:gd name="T18" fmla="*/ 54 w 148"/>
                <a:gd name="T19" fmla="*/ 152 h 152"/>
                <a:gd name="T20" fmla="*/ 148 w 148"/>
                <a:gd name="T21" fmla="*/ 58 h 152"/>
                <a:gd name="T22" fmla="*/ 142 w 148"/>
                <a:gd name="T23" fmla="*/ 48 h 152"/>
                <a:gd name="T24" fmla="*/ 54 w 148"/>
                <a:gd name="T25" fmla="*/ 13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52">
                  <a:moveTo>
                    <a:pt x="54" y="135"/>
                  </a:moveTo>
                  <a:lnTo>
                    <a:pt x="47" y="125"/>
                  </a:lnTo>
                  <a:lnTo>
                    <a:pt x="132" y="41"/>
                  </a:lnTo>
                  <a:lnTo>
                    <a:pt x="111" y="21"/>
                  </a:lnTo>
                  <a:lnTo>
                    <a:pt x="27" y="105"/>
                  </a:lnTo>
                  <a:lnTo>
                    <a:pt x="17" y="95"/>
                  </a:lnTo>
                  <a:lnTo>
                    <a:pt x="101" y="10"/>
                  </a:lnTo>
                  <a:lnTo>
                    <a:pt x="94" y="0"/>
                  </a:lnTo>
                  <a:lnTo>
                    <a:pt x="0" y="95"/>
                  </a:lnTo>
                  <a:lnTo>
                    <a:pt x="54" y="152"/>
                  </a:lnTo>
                  <a:lnTo>
                    <a:pt x="148" y="58"/>
                  </a:lnTo>
                  <a:lnTo>
                    <a:pt x="142" y="48"/>
                  </a:lnTo>
                  <a:lnTo>
                    <a:pt x="5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71" name="Freeform 55"/>
            <p:cNvSpPr>
              <a:spLocks/>
            </p:cNvSpPr>
            <p:nvPr/>
          </p:nvSpPr>
          <p:spPr bwMode="auto">
            <a:xfrm>
              <a:off x="5946776" y="2379663"/>
              <a:ext cx="127000" cy="128588"/>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572" name="Diamond 571"/>
          <p:cNvSpPr/>
          <p:nvPr/>
        </p:nvSpPr>
        <p:spPr>
          <a:xfrm>
            <a:off x="3503392" y="3738702"/>
            <a:ext cx="180000" cy="180000"/>
          </a:xfrm>
          <a:prstGeom prst="diamond">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73" name="Straight Connector 572"/>
          <p:cNvCxnSpPr>
            <a:endCxn id="575" idx="0"/>
          </p:cNvCxnSpPr>
          <p:nvPr/>
        </p:nvCxnSpPr>
        <p:spPr>
          <a:xfrm>
            <a:off x="3598947" y="3918702"/>
            <a:ext cx="0" cy="240033"/>
          </a:xfrm>
          <a:prstGeom prst="line">
            <a:avLst/>
          </a:prstGeom>
          <a:noFill/>
          <a:ln w="19050" cap="flat" cmpd="sng" algn="ctr">
            <a:solidFill>
              <a:srgbClr val="5EA9CA"/>
            </a:solidFill>
            <a:prstDash val="solid"/>
            <a:miter lim="800000"/>
          </a:ln>
          <a:effectLst/>
        </p:spPr>
      </p:cxnSp>
      <p:cxnSp>
        <p:nvCxnSpPr>
          <p:cNvPr id="574" name="Elbow Connector 573"/>
          <p:cNvCxnSpPr>
            <a:stCxn id="575" idx="4"/>
          </p:cNvCxnSpPr>
          <p:nvPr/>
        </p:nvCxnSpPr>
        <p:spPr>
          <a:xfrm rot="16200000" flipH="1">
            <a:off x="3457450" y="4840232"/>
            <a:ext cx="571951" cy="288956"/>
          </a:xfrm>
          <a:prstGeom prst="bentConnector2">
            <a:avLst/>
          </a:prstGeom>
          <a:noFill/>
          <a:ln w="19050" cap="flat" cmpd="sng" algn="ctr">
            <a:solidFill>
              <a:srgbClr val="5EA9CA"/>
            </a:solidFill>
            <a:prstDash val="solid"/>
            <a:miter lim="800000"/>
            <a:tailEnd type="diamond"/>
          </a:ln>
          <a:effectLst/>
        </p:spPr>
      </p:cxnSp>
      <p:sp>
        <p:nvSpPr>
          <p:cNvPr id="575" name="Oval 574"/>
          <p:cNvSpPr/>
          <p:nvPr/>
        </p:nvSpPr>
        <p:spPr>
          <a:xfrm>
            <a:off x="3328947" y="4158735"/>
            <a:ext cx="540000" cy="540000"/>
          </a:xfrm>
          <a:prstGeom prst="ellipse">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576" name="Group 575"/>
          <p:cNvGrpSpPr/>
          <p:nvPr/>
        </p:nvGrpSpPr>
        <p:grpSpPr>
          <a:xfrm>
            <a:off x="3436229" y="4260271"/>
            <a:ext cx="325438" cy="320676"/>
            <a:chOff x="5748338" y="2379663"/>
            <a:chExt cx="325438" cy="320676"/>
          </a:xfrm>
          <a:solidFill>
            <a:srgbClr val="FFFFFF"/>
          </a:solidFill>
          <a:effectLst/>
        </p:grpSpPr>
        <p:sp>
          <p:nvSpPr>
            <p:cNvPr id="577" name="Freeform 53"/>
            <p:cNvSpPr>
              <a:spLocks/>
            </p:cNvSpPr>
            <p:nvPr/>
          </p:nvSpPr>
          <p:spPr bwMode="auto">
            <a:xfrm>
              <a:off x="5748338" y="2593976"/>
              <a:ext cx="106363" cy="106363"/>
            </a:xfrm>
            <a:custGeom>
              <a:avLst/>
              <a:gdLst>
                <a:gd name="T0" fmla="*/ 10 w 67"/>
                <a:gd name="T1" fmla="*/ 0 h 67"/>
                <a:gd name="T2" fmla="*/ 3 w 67"/>
                <a:gd name="T3" fmla="*/ 33 h 67"/>
                <a:gd name="T4" fmla="*/ 0 w 67"/>
                <a:gd name="T5" fmla="*/ 67 h 67"/>
                <a:gd name="T6" fmla="*/ 34 w 67"/>
                <a:gd name="T7" fmla="*/ 64 h 67"/>
                <a:gd name="T8" fmla="*/ 67 w 67"/>
                <a:gd name="T9" fmla="*/ 57 h 67"/>
                <a:gd name="T10" fmla="*/ 37 w 67"/>
                <a:gd name="T11" fmla="*/ 30 h 67"/>
                <a:gd name="T12" fmla="*/ 10 w 67"/>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67" h="67">
                  <a:moveTo>
                    <a:pt x="10" y="0"/>
                  </a:moveTo>
                  <a:lnTo>
                    <a:pt x="3" y="33"/>
                  </a:lnTo>
                  <a:lnTo>
                    <a:pt x="0" y="67"/>
                  </a:lnTo>
                  <a:lnTo>
                    <a:pt x="34" y="64"/>
                  </a:lnTo>
                  <a:lnTo>
                    <a:pt x="67" y="57"/>
                  </a:lnTo>
                  <a:lnTo>
                    <a:pt x="37" y="3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78" name="Freeform 54"/>
            <p:cNvSpPr>
              <a:spLocks/>
            </p:cNvSpPr>
            <p:nvPr/>
          </p:nvSpPr>
          <p:spPr bwMode="auto">
            <a:xfrm>
              <a:off x="5780088" y="2427288"/>
              <a:ext cx="234950" cy="241300"/>
            </a:xfrm>
            <a:custGeom>
              <a:avLst/>
              <a:gdLst>
                <a:gd name="T0" fmla="*/ 54 w 148"/>
                <a:gd name="T1" fmla="*/ 135 h 152"/>
                <a:gd name="T2" fmla="*/ 47 w 148"/>
                <a:gd name="T3" fmla="*/ 125 h 152"/>
                <a:gd name="T4" fmla="*/ 132 w 148"/>
                <a:gd name="T5" fmla="*/ 41 h 152"/>
                <a:gd name="T6" fmla="*/ 111 w 148"/>
                <a:gd name="T7" fmla="*/ 21 h 152"/>
                <a:gd name="T8" fmla="*/ 27 w 148"/>
                <a:gd name="T9" fmla="*/ 105 h 152"/>
                <a:gd name="T10" fmla="*/ 17 w 148"/>
                <a:gd name="T11" fmla="*/ 95 h 152"/>
                <a:gd name="T12" fmla="*/ 101 w 148"/>
                <a:gd name="T13" fmla="*/ 10 h 152"/>
                <a:gd name="T14" fmla="*/ 94 w 148"/>
                <a:gd name="T15" fmla="*/ 0 h 152"/>
                <a:gd name="T16" fmla="*/ 0 w 148"/>
                <a:gd name="T17" fmla="*/ 95 h 152"/>
                <a:gd name="T18" fmla="*/ 54 w 148"/>
                <a:gd name="T19" fmla="*/ 152 h 152"/>
                <a:gd name="T20" fmla="*/ 148 w 148"/>
                <a:gd name="T21" fmla="*/ 58 h 152"/>
                <a:gd name="T22" fmla="*/ 142 w 148"/>
                <a:gd name="T23" fmla="*/ 48 h 152"/>
                <a:gd name="T24" fmla="*/ 54 w 148"/>
                <a:gd name="T25" fmla="*/ 13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52">
                  <a:moveTo>
                    <a:pt x="54" y="135"/>
                  </a:moveTo>
                  <a:lnTo>
                    <a:pt x="47" y="125"/>
                  </a:lnTo>
                  <a:lnTo>
                    <a:pt x="132" y="41"/>
                  </a:lnTo>
                  <a:lnTo>
                    <a:pt x="111" y="21"/>
                  </a:lnTo>
                  <a:lnTo>
                    <a:pt x="27" y="105"/>
                  </a:lnTo>
                  <a:lnTo>
                    <a:pt x="17" y="95"/>
                  </a:lnTo>
                  <a:lnTo>
                    <a:pt x="101" y="10"/>
                  </a:lnTo>
                  <a:lnTo>
                    <a:pt x="94" y="0"/>
                  </a:lnTo>
                  <a:lnTo>
                    <a:pt x="0" y="95"/>
                  </a:lnTo>
                  <a:lnTo>
                    <a:pt x="54" y="152"/>
                  </a:lnTo>
                  <a:lnTo>
                    <a:pt x="148" y="58"/>
                  </a:lnTo>
                  <a:lnTo>
                    <a:pt x="142" y="48"/>
                  </a:lnTo>
                  <a:lnTo>
                    <a:pt x="5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79" name="Freeform 55"/>
            <p:cNvSpPr>
              <a:spLocks/>
            </p:cNvSpPr>
            <p:nvPr/>
          </p:nvSpPr>
          <p:spPr bwMode="auto">
            <a:xfrm>
              <a:off x="5946776" y="2379663"/>
              <a:ext cx="127000" cy="128588"/>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580" name="Diamond 579"/>
          <p:cNvSpPr/>
          <p:nvPr/>
        </p:nvSpPr>
        <p:spPr>
          <a:xfrm>
            <a:off x="3503393" y="3738703"/>
            <a:ext cx="180000" cy="180000"/>
          </a:xfrm>
          <a:prstGeom prst="diamond">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81" name="Straight Connector 580"/>
          <p:cNvCxnSpPr>
            <a:endCxn id="583" idx="0"/>
          </p:cNvCxnSpPr>
          <p:nvPr/>
        </p:nvCxnSpPr>
        <p:spPr>
          <a:xfrm>
            <a:off x="3598948" y="3918703"/>
            <a:ext cx="0" cy="240033"/>
          </a:xfrm>
          <a:prstGeom prst="line">
            <a:avLst/>
          </a:prstGeom>
          <a:noFill/>
          <a:ln w="19050" cap="flat" cmpd="sng" algn="ctr">
            <a:solidFill>
              <a:srgbClr val="5EA9CA"/>
            </a:solidFill>
            <a:prstDash val="solid"/>
            <a:miter lim="800000"/>
          </a:ln>
          <a:effectLst/>
        </p:spPr>
      </p:cxnSp>
      <p:cxnSp>
        <p:nvCxnSpPr>
          <p:cNvPr id="582" name="Elbow Connector 581"/>
          <p:cNvCxnSpPr>
            <a:stCxn id="583" idx="4"/>
          </p:cNvCxnSpPr>
          <p:nvPr/>
        </p:nvCxnSpPr>
        <p:spPr>
          <a:xfrm rot="16200000" flipH="1">
            <a:off x="3457451" y="4840233"/>
            <a:ext cx="571951" cy="288956"/>
          </a:xfrm>
          <a:prstGeom prst="bentConnector2">
            <a:avLst/>
          </a:prstGeom>
          <a:noFill/>
          <a:ln w="19050" cap="flat" cmpd="sng" algn="ctr">
            <a:solidFill>
              <a:srgbClr val="5EA9CA"/>
            </a:solidFill>
            <a:prstDash val="solid"/>
            <a:miter lim="800000"/>
            <a:tailEnd type="diamond"/>
          </a:ln>
          <a:effectLst/>
        </p:spPr>
      </p:cxnSp>
      <p:sp>
        <p:nvSpPr>
          <p:cNvPr id="583" name="Oval 582"/>
          <p:cNvSpPr/>
          <p:nvPr/>
        </p:nvSpPr>
        <p:spPr>
          <a:xfrm>
            <a:off x="3328948" y="4158736"/>
            <a:ext cx="540000" cy="540000"/>
          </a:xfrm>
          <a:prstGeom prst="ellipse">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584" name="Group 583"/>
          <p:cNvGrpSpPr/>
          <p:nvPr/>
        </p:nvGrpSpPr>
        <p:grpSpPr>
          <a:xfrm>
            <a:off x="3436230" y="4260272"/>
            <a:ext cx="325438" cy="320676"/>
            <a:chOff x="5748338" y="2379663"/>
            <a:chExt cx="325438" cy="320676"/>
          </a:xfrm>
          <a:solidFill>
            <a:srgbClr val="FFFFFF"/>
          </a:solidFill>
          <a:effectLst/>
        </p:grpSpPr>
        <p:sp>
          <p:nvSpPr>
            <p:cNvPr id="585" name="Freeform 53"/>
            <p:cNvSpPr>
              <a:spLocks/>
            </p:cNvSpPr>
            <p:nvPr/>
          </p:nvSpPr>
          <p:spPr bwMode="auto">
            <a:xfrm>
              <a:off x="5748338" y="2593976"/>
              <a:ext cx="106363" cy="106363"/>
            </a:xfrm>
            <a:custGeom>
              <a:avLst/>
              <a:gdLst>
                <a:gd name="T0" fmla="*/ 10 w 67"/>
                <a:gd name="T1" fmla="*/ 0 h 67"/>
                <a:gd name="T2" fmla="*/ 3 w 67"/>
                <a:gd name="T3" fmla="*/ 33 h 67"/>
                <a:gd name="T4" fmla="*/ 0 w 67"/>
                <a:gd name="T5" fmla="*/ 67 h 67"/>
                <a:gd name="T6" fmla="*/ 34 w 67"/>
                <a:gd name="T7" fmla="*/ 64 h 67"/>
                <a:gd name="T8" fmla="*/ 67 w 67"/>
                <a:gd name="T9" fmla="*/ 57 h 67"/>
                <a:gd name="T10" fmla="*/ 37 w 67"/>
                <a:gd name="T11" fmla="*/ 30 h 67"/>
                <a:gd name="T12" fmla="*/ 10 w 67"/>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67" h="67">
                  <a:moveTo>
                    <a:pt x="10" y="0"/>
                  </a:moveTo>
                  <a:lnTo>
                    <a:pt x="3" y="33"/>
                  </a:lnTo>
                  <a:lnTo>
                    <a:pt x="0" y="67"/>
                  </a:lnTo>
                  <a:lnTo>
                    <a:pt x="34" y="64"/>
                  </a:lnTo>
                  <a:lnTo>
                    <a:pt x="67" y="57"/>
                  </a:lnTo>
                  <a:lnTo>
                    <a:pt x="37" y="3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86" name="Freeform 54"/>
            <p:cNvSpPr>
              <a:spLocks/>
            </p:cNvSpPr>
            <p:nvPr/>
          </p:nvSpPr>
          <p:spPr bwMode="auto">
            <a:xfrm>
              <a:off x="5780088" y="2427288"/>
              <a:ext cx="234950" cy="241300"/>
            </a:xfrm>
            <a:custGeom>
              <a:avLst/>
              <a:gdLst>
                <a:gd name="T0" fmla="*/ 54 w 148"/>
                <a:gd name="T1" fmla="*/ 135 h 152"/>
                <a:gd name="T2" fmla="*/ 47 w 148"/>
                <a:gd name="T3" fmla="*/ 125 h 152"/>
                <a:gd name="T4" fmla="*/ 132 w 148"/>
                <a:gd name="T5" fmla="*/ 41 h 152"/>
                <a:gd name="T6" fmla="*/ 111 w 148"/>
                <a:gd name="T7" fmla="*/ 21 h 152"/>
                <a:gd name="T8" fmla="*/ 27 w 148"/>
                <a:gd name="T9" fmla="*/ 105 h 152"/>
                <a:gd name="T10" fmla="*/ 17 w 148"/>
                <a:gd name="T11" fmla="*/ 95 h 152"/>
                <a:gd name="T12" fmla="*/ 101 w 148"/>
                <a:gd name="T13" fmla="*/ 10 h 152"/>
                <a:gd name="T14" fmla="*/ 94 w 148"/>
                <a:gd name="T15" fmla="*/ 0 h 152"/>
                <a:gd name="T16" fmla="*/ 0 w 148"/>
                <a:gd name="T17" fmla="*/ 95 h 152"/>
                <a:gd name="T18" fmla="*/ 54 w 148"/>
                <a:gd name="T19" fmla="*/ 152 h 152"/>
                <a:gd name="T20" fmla="*/ 148 w 148"/>
                <a:gd name="T21" fmla="*/ 58 h 152"/>
                <a:gd name="T22" fmla="*/ 142 w 148"/>
                <a:gd name="T23" fmla="*/ 48 h 152"/>
                <a:gd name="T24" fmla="*/ 54 w 148"/>
                <a:gd name="T25" fmla="*/ 13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52">
                  <a:moveTo>
                    <a:pt x="54" y="135"/>
                  </a:moveTo>
                  <a:lnTo>
                    <a:pt x="47" y="125"/>
                  </a:lnTo>
                  <a:lnTo>
                    <a:pt x="132" y="41"/>
                  </a:lnTo>
                  <a:lnTo>
                    <a:pt x="111" y="21"/>
                  </a:lnTo>
                  <a:lnTo>
                    <a:pt x="27" y="105"/>
                  </a:lnTo>
                  <a:lnTo>
                    <a:pt x="17" y="95"/>
                  </a:lnTo>
                  <a:lnTo>
                    <a:pt x="101" y="10"/>
                  </a:lnTo>
                  <a:lnTo>
                    <a:pt x="94" y="0"/>
                  </a:lnTo>
                  <a:lnTo>
                    <a:pt x="0" y="95"/>
                  </a:lnTo>
                  <a:lnTo>
                    <a:pt x="54" y="152"/>
                  </a:lnTo>
                  <a:lnTo>
                    <a:pt x="148" y="58"/>
                  </a:lnTo>
                  <a:lnTo>
                    <a:pt x="142" y="48"/>
                  </a:lnTo>
                  <a:lnTo>
                    <a:pt x="5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587" name="Freeform 55"/>
            <p:cNvSpPr>
              <a:spLocks/>
            </p:cNvSpPr>
            <p:nvPr/>
          </p:nvSpPr>
          <p:spPr bwMode="auto">
            <a:xfrm>
              <a:off x="5946776" y="2379663"/>
              <a:ext cx="127000" cy="128588"/>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588" name="TextBox 587"/>
          <p:cNvSpPr txBox="1"/>
          <p:nvPr/>
        </p:nvSpPr>
        <p:spPr>
          <a:xfrm>
            <a:off x="8465458" y="2025559"/>
            <a:ext cx="1557841" cy="1169551"/>
          </a:xfrm>
          <a:prstGeom prst="rect">
            <a:avLst/>
          </a:prstGeom>
          <a:noFill/>
        </p:spPr>
        <p:txBody>
          <a:bodyPr wrap="square" rtlCol="0">
            <a:spAutoFit/>
          </a:bodyPr>
          <a:lstStyle/>
          <a:p>
            <a:pPr marL="265113" indent="-265113"/>
            <a:r>
              <a:rPr lang="en-US" sz="1400">
                <a:solidFill>
                  <a:prstClr val="black"/>
                </a:solidFill>
                <a:latin typeface="Raleway" panose="020B0003030101060003" pitchFamily="34" charset="0"/>
              </a:rPr>
              <a:t>10. </a:t>
            </a:r>
            <a:r>
              <a:rPr lang="en-US" sz="1400" dirty="0" err="1">
                <a:solidFill>
                  <a:prstClr val="black"/>
                </a:solidFill>
                <a:latin typeface="Raleway" panose="020B0003030101060003" pitchFamily="34" charset="0"/>
              </a:rPr>
              <a:t>Rekepitulasi</a:t>
            </a:r>
            <a:r>
              <a:rPr lang="en-US" sz="1400" dirty="0">
                <a:solidFill>
                  <a:prstClr val="black"/>
                </a:solidFill>
                <a:latin typeface="Raleway" panose="020B0003030101060003" pitchFamily="34" charset="0"/>
              </a:rPr>
              <a:t> </a:t>
            </a:r>
            <a:r>
              <a:rPr lang="en-US" sz="1400" dirty="0" err="1">
                <a:solidFill>
                  <a:prstClr val="black"/>
                </a:solidFill>
                <a:latin typeface="Raleway" panose="020B0003030101060003" pitchFamily="34" charset="0"/>
              </a:rPr>
              <a:t>penghitungan</a:t>
            </a:r>
            <a:r>
              <a:rPr lang="en-US" sz="1400" dirty="0">
                <a:solidFill>
                  <a:prstClr val="black"/>
                </a:solidFill>
                <a:latin typeface="Raleway" panose="020B0003030101060003" pitchFamily="34" charset="0"/>
              </a:rPr>
              <a:t> </a:t>
            </a:r>
            <a:r>
              <a:rPr lang="en-US" sz="1400" dirty="0" err="1">
                <a:solidFill>
                  <a:prstClr val="black"/>
                </a:solidFill>
                <a:latin typeface="Raleway" panose="020B0003030101060003" pitchFamily="34" charset="0"/>
              </a:rPr>
              <a:t>suara</a:t>
            </a:r>
            <a:r>
              <a:rPr lang="en-US" sz="1400" dirty="0">
                <a:solidFill>
                  <a:prstClr val="black"/>
                </a:solidFill>
                <a:latin typeface="Raleway" panose="020B0003030101060003" pitchFamily="34" charset="0"/>
              </a:rPr>
              <a:t> di </a:t>
            </a:r>
            <a:r>
              <a:rPr lang="en-US" sz="1400" dirty="0" err="1">
                <a:solidFill>
                  <a:prstClr val="black"/>
                </a:solidFill>
                <a:latin typeface="Raleway" panose="020B0003030101060003" pitchFamily="34" charset="0"/>
              </a:rPr>
              <a:t>semua</a:t>
            </a:r>
            <a:r>
              <a:rPr lang="en-US" sz="1400" dirty="0">
                <a:solidFill>
                  <a:prstClr val="black"/>
                </a:solidFill>
                <a:latin typeface="Raleway" panose="020B0003030101060003" pitchFamily="34" charset="0"/>
              </a:rPr>
              <a:t> </a:t>
            </a:r>
            <a:r>
              <a:rPr lang="en-US" sz="1400" dirty="0" err="1">
                <a:solidFill>
                  <a:prstClr val="black"/>
                </a:solidFill>
                <a:latin typeface="Raleway" panose="020B0003030101060003" pitchFamily="34" charset="0"/>
              </a:rPr>
              <a:t>tingkatan</a:t>
            </a:r>
            <a:endParaRPr lang="id-ID" sz="1400" dirty="0">
              <a:solidFill>
                <a:prstClr val="black"/>
              </a:solidFill>
              <a:latin typeface="Raleway" panose="020B0003030101060003" pitchFamily="34" charset="0"/>
            </a:endParaRPr>
          </a:p>
        </p:txBody>
      </p:sp>
      <p:sp>
        <p:nvSpPr>
          <p:cNvPr id="589" name="Diamond 588"/>
          <p:cNvSpPr/>
          <p:nvPr/>
        </p:nvSpPr>
        <p:spPr>
          <a:xfrm>
            <a:off x="9288840" y="3726719"/>
            <a:ext cx="180000" cy="180000"/>
          </a:xfrm>
          <a:prstGeom prst="diamond">
            <a:avLst/>
          </a:prstGeom>
          <a:solidFill>
            <a:srgbClr val="5EA9C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590" name="Straight Connector 589"/>
          <p:cNvCxnSpPr>
            <a:endCxn id="592" idx="0"/>
          </p:cNvCxnSpPr>
          <p:nvPr/>
        </p:nvCxnSpPr>
        <p:spPr>
          <a:xfrm>
            <a:off x="9384395" y="3906719"/>
            <a:ext cx="0" cy="240033"/>
          </a:xfrm>
          <a:prstGeom prst="line">
            <a:avLst/>
          </a:prstGeom>
          <a:noFill/>
          <a:ln w="19050" cap="flat" cmpd="sng" algn="ctr">
            <a:solidFill>
              <a:srgbClr val="5EA9CA"/>
            </a:solidFill>
            <a:prstDash val="solid"/>
            <a:miter lim="800000"/>
          </a:ln>
          <a:effectLst/>
        </p:spPr>
      </p:cxnSp>
      <p:cxnSp>
        <p:nvCxnSpPr>
          <p:cNvPr id="591" name="Elbow Connector 590"/>
          <p:cNvCxnSpPr/>
          <p:nvPr/>
        </p:nvCxnSpPr>
        <p:spPr>
          <a:xfrm rot="16200000" flipH="1">
            <a:off x="9242899" y="4828250"/>
            <a:ext cx="571951" cy="288956"/>
          </a:xfrm>
          <a:prstGeom prst="bentConnector2">
            <a:avLst/>
          </a:prstGeom>
          <a:noFill/>
          <a:ln w="19050" cap="flat" cmpd="sng" algn="ctr">
            <a:solidFill>
              <a:srgbClr val="5EA9CA"/>
            </a:solidFill>
            <a:prstDash val="solid"/>
            <a:miter lim="800000"/>
            <a:tailEnd type="diamond"/>
          </a:ln>
          <a:effectLst/>
        </p:spPr>
      </p:cxnSp>
      <p:grpSp>
        <p:nvGrpSpPr>
          <p:cNvPr id="597" name="Group 596"/>
          <p:cNvGrpSpPr/>
          <p:nvPr/>
        </p:nvGrpSpPr>
        <p:grpSpPr>
          <a:xfrm>
            <a:off x="10001002" y="2961466"/>
            <a:ext cx="379110" cy="360725"/>
            <a:chOff x="1637252" y="4342379"/>
            <a:chExt cx="400024" cy="400024"/>
          </a:xfrm>
          <a:solidFill>
            <a:schemeClr val="bg1"/>
          </a:solidFill>
        </p:grpSpPr>
        <p:sp>
          <p:nvSpPr>
            <p:cNvPr id="598" name="Freeform 57"/>
            <p:cNvSpPr>
              <a:spLocks noEditPoints="1"/>
            </p:cNvSpPr>
            <p:nvPr/>
          </p:nvSpPr>
          <p:spPr bwMode="auto">
            <a:xfrm>
              <a:off x="1637252" y="4342379"/>
              <a:ext cx="125420" cy="400024"/>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9" name="Freeform 58"/>
            <p:cNvSpPr>
              <a:spLocks noEditPoints="1"/>
            </p:cNvSpPr>
            <p:nvPr/>
          </p:nvSpPr>
          <p:spPr bwMode="auto">
            <a:xfrm>
              <a:off x="1911856" y="4342379"/>
              <a:ext cx="125420" cy="400024"/>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0" name="Freeform 59"/>
            <p:cNvSpPr>
              <a:spLocks noEditPoints="1"/>
            </p:cNvSpPr>
            <p:nvPr/>
          </p:nvSpPr>
          <p:spPr bwMode="auto">
            <a:xfrm>
              <a:off x="1774554" y="4342379"/>
              <a:ext cx="125420" cy="400024"/>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14" name="TextBox 613"/>
          <p:cNvSpPr txBox="1"/>
          <p:nvPr/>
        </p:nvSpPr>
        <p:spPr>
          <a:xfrm>
            <a:off x="10883440" y="5321399"/>
            <a:ext cx="1289284" cy="523220"/>
          </a:xfrm>
          <a:prstGeom prst="rect">
            <a:avLst/>
          </a:prstGeom>
          <a:noFill/>
        </p:spPr>
        <p:txBody>
          <a:bodyPr wrap="square" rtlCol="0">
            <a:spAutoFit/>
          </a:bodyPr>
          <a:lstStyle/>
          <a:p>
            <a:pPr marL="268288" indent="-268288"/>
            <a:r>
              <a:rPr lang="en-US" sz="1400">
                <a:solidFill>
                  <a:prstClr val="black"/>
                </a:solidFill>
                <a:latin typeface="Raleway" panose="020B0003030101060003" pitchFamily="34" charset="0"/>
              </a:rPr>
              <a:t>11.Sengketa </a:t>
            </a:r>
            <a:r>
              <a:rPr lang="en-US" sz="1400" dirty="0" err="1">
                <a:solidFill>
                  <a:prstClr val="black"/>
                </a:solidFill>
                <a:latin typeface="Raleway" panose="020B0003030101060003" pitchFamily="34" charset="0"/>
              </a:rPr>
              <a:t>Pemilihan</a:t>
            </a:r>
            <a:endParaRPr lang="id-ID" sz="1400" dirty="0">
              <a:solidFill>
                <a:prstClr val="black"/>
              </a:solidFill>
              <a:latin typeface="Raleway" panose="020B0003030101060003" pitchFamily="34" charset="0"/>
            </a:endParaRPr>
          </a:p>
        </p:txBody>
      </p:sp>
      <p:grpSp>
        <p:nvGrpSpPr>
          <p:cNvPr id="616" name="Group 615"/>
          <p:cNvGrpSpPr/>
          <p:nvPr/>
        </p:nvGrpSpPr>
        <p:grpSpPr>
          <a:xfrm>
            <a:off x="10883440" y="4219085"/>
            <a:ext cx="321565" cy="429286"/>
            <a:chOff x="10275888" y="1001713"/>
            <a:chExt cx="371475" cy="490537"/>
          </a:xfrm>
          <a:solidFill>
            <a:schemeClr val="bg1"/>
          </a:solidFill>
        </p:grpSpPr>
        <p:sp>
          <p:nvSpPr>
            <p:cNvPr id="617" name="Freeform 13"/>
            <p:cNvSpPr>
              <a:spLocks/>
            </p:cNvSpPr>
            <p:nvPr/>
          </p:nvSpPr>
          <p:spPr bwMode="auto">
            <a:xfrm>
              <a:off x="10337800" y="1338263"/>
              <a:ext cx="247650" cy="15875"/>
            </a:xfrm>
            <a:custGeom>
              <a:avLst/>
              <a:gdLst>
                <a:gd name="T0" fmla="*/ 2 w 64"/>
                <a:gd name="T1" fmla="*/ 0 h 4"/>
                <a:gd name="T2" fmla="*/ 0 w 64"/>
                <a:gd name="T3" fmla="*/ 2 h 4"/>
                <a:gd name="T4" fmla="*/ 2 w 64"/>
                <a:gd name="T5" fmla="*/ 4 h 4"/>
                <a:gd name="T6" fmla="*/ 62 w 64"/>
                <a:gd name="T7" fmla="*/ 4 h 4"/>
                <a:gd name="T8" fmla="*/ 64 w 64"/>
                <a:gd name="T9" fmla="*/ 2 h 4"/>
                <a:gd name="T10" fmla="*/ 62 w 64"/>
                <a:gd name="T11" fmla="*/ 0 h 4"/>
                <a:gd name="T12" fmla="*/ 2 w 6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4" h="4">
                  <a:moveTo>
                    <a:pt x="2" y="0"/>
                  </a:moveTo>
                  <a:cubicBezTo>
                    <a:pt x="1" y="0"/>
                    <a:pt x="0" y="1"/>
                    <a:pt x="0" y="2"/>
                  </a:cubicBezTo>
                  <a:cubicBezTo>
                    <a:pt x="0" y="3"/>
                    <a:pt x="1" y="4"/>
                    <a:pt x="2" y="4"/>
                  </a:cubicBezTo>
                  <a:cubicBezTo>
                    <a:pt x="62" y="4"/>
                    <a:pt x="62" y="4"/>
                    <a:pt x="62" y="4"/>
                  </a:cubicBezTo>
                  <a:cubicBezTo>
                    <a:pt x="64" y="4"/>
                    <a:pt x="64" y="3"/>
                    <a:pt x="64" y="2"/>
                  </a:cubicBezTo>
                  <a:cubicBezTo>
                    <a:pt x="64" y="1"/>
                    <a:pt x="64" y="0"/>
                    <a:pt x="62" y="0"/>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8" name="Freeform 14"/>
            <p:cNvSpPr>
              <a:spLocks/>
            </p:cNvSpPr>
            <p:nvPr/>
          </p:nvSpPr>
          <p:spPr bwMode="auto">
            <a:xfrm>
              <a:off x="10337800" y="1384300"/>
              <a:ext cx="247650" cy="15875"/>
            </a:xfrm>
            <a:custGeom>
              <a:avLst/>
              <a:gdLst>
                <a:gd name="T0" fmla="*/ 62 w 64"/>
                <a:gd name="T1" fmla="*/ 0 h 4"/>
                <a:gd name="T2" fmla="*/ 2 w 64"/>
                <a:gd name="T3" fmla="*/ 0 h 4"/>
                <a:gd name="T4" fmla="*/ 0 w 64"/>
                <a:gd name="T5" fmla="*/ 2 h 4"/>
                <a:gd name="T6" fmla="*/ 2 w 64"/>
                <a:gd name="T7" fmla="*/ 4 h 4"/>
                <a:gd name="T8" fmla="*/ 62 w 64"/>
                <a:gd name="T9" fmla="*/ 4 h 4"/>
                <a:gd name="T10" fmla="*/ 64 w 64"/>
                <a:gd name="T11" fmla="*/ 2 h 4"/>
                <a:gd name="T12" fmla="*/ 62 w 6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4" h="4">
                  <a:moveTo>
                    <a:pt x="62" y="0"/>
                  </a:moveTo>
                  <a:cubicBezTo>
                    <a:pt x="2" y="0"/>
                    <a:pt x="2" y="0"/>
                    <a:pt x="2" y="0"/>
                  </a:cubicBezTo>
                  <a:cubicBezTo>
                    <a:pt x="1" y="0"/>
                    <a:pt x="0" y="1"/>
                    <a:pt x="0" y="2"/>
                  </a:cubicBezTo>
                  <a:cubicBezTo>
                    <a:pt x="0" y="3"/>
                    <a:pt x="1" y="4"/>
                    <a:pt x="2" y="4"/>
                  </a:cubicBezTo>
                  <a:cubicBezTo>
                    <a:pt x="62" y="4"/>
                    <a:pt x="62" y="4"/>
                    <a:pt x="62" y="4"/>
                  </a:cubicBezTo>
                  <a:cubicBezTo>
                    <a:pt x="64" y="4"/>
                    <a:pt x="64" y="3"/>
                    <a:pt x="64" y="2"/>
                  </a:cubicBezTo>
                  <a:cubicBezTo>
                    <a:pt x="64" y="1"/>
                    <a:pt x="64"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9" name="Freeform 15"/>
            <p:cNvSpPr>
              <a:spLocks noEditPoints="1"/>
            </p:cNvSpPr>
            <p:nvPr/>
          </p:nvSpPr>
          <p:spPr bwMode="auto">
            <a:xfrm>
              <a:off x="10275888" y="1001713"/>
              <a:ext cx="371475" cy="490537"/>
            </a:xfrm>
            <a:custGeom>
              <a:avLst/>
              <a:gdLst>
                <a:gd name="T0" fmla="*/ 74 w 96"/>
                <a:gd name="T1" fmla="*/ 2 h 128"/>
                <a:gd name="T2" fmla="*/ 68 w 96"/>
                <a:gd name="T3" fmla="*/ 0 h 128"/>
                <a:gd name="T4" fmla="*/ 12 w 96"/>
                <a:gd name="T5" fmla="*/ 0 h 128"/>
                <a:gd name="T6" fmla="*/ 0 w 96"/>
                <a:gd name="T7" fmla="*/ 12 h 128"/>
                <a:gd name="T8" fmla="*/ 0 w 96"/>
                <a:gd name="T9" fmla="*/ 116 h 128"/>
                <a:gd name="T10" fmla="*/ 12 w 96"/>
                <a:gd name="T11" fmla="*/ 128 h 128"/>
                <a:gd name="T12" fmla="*/ 84 w 96"/>
                <a:gd name="T13" fmla="*/ 128 h 128"/>
                <a:gd name="T14" fmla="*/ 96 w 96"/>
                <a:gd name="T15" fmla="*/ 116 h 128"/>
                <a:gd name="T16" fmla="*/ 96 w 96"/>
                <a:gd name="T17" fmla="*/ 32 h 128"/>
                <a:gd name="T18" fmla="*/ 74 w 96"/>
                <a:gd name="T19" fmla="*/ 2 h 128"/>
                <a:gd name="T20" fmla="*/ 72 w 96"/>
                <a:gd name="T21" fmla="*/ 12 h 128"/>
                <a:gd name="T22" fmla="*/ 85 w 96"/>
                <a:gd name="T23" fmla="*/ 28 h 128"/>
                <a:gd name="T24" fmla="*/ 72 w 96"/>
                <a:gd name="T25" fmla="*/ 28 h 128"/>
                <a:gd name="T26" fmla="*/ 72 w 96"/>
                <a:gd name="T27" fmla="*/ 12 h 128"/>
                <a:gd name="T28" fmla="*/ 88 w 96"/>
                <a:gd name="T29" fmla="*/ 116 h 128"/>
                <a:gd name="T30" fmla="*/ 84 w 96"/>
                <a:gd name="T31" fmla="*/ 120 h 128"/>
                <a:gd name="T32" fmla="*/ 12 w 96"/>
                <a:gd name="T33" fmla="*/ 120 h 128"/>
                <a:gd name="T34" fmla="*/ 8 w 96"/>
                <a:gd name="T35" fmla="*/ 116 h 128"/>
                <a:gd name="T36" fmla="*/ 8 w 96"/>
                <a:gd name="T37" fmla="*/ 12 h 128"/>
                <a:gd name="T38" fmla="*/ 12 w 96"/>
                <a:gd name="T39" fmla="*/ 8 h 128"/>
                <a:gd name="T40" fmla="*/ 64 w 96"/>
                <a:gd name="T41" fmla="*/ 8 h 128"/>
                <a:gd name="T42" fmla="*/ 64 w 96"/>
                <a:gd name="T43" fmla="*/ 36 h 128"/>
                <a:gd name="T44" fmla="*/ 88 w 96"/>
                <a:gd name="T45" fmla="*/ 36 h 128"/>
                <a:gd name="T46" fmla="*/ 88 w 96"/>
                <a:gd name="T47" fmla="*/ 11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128">
                  <a:moveTo>
                    <a:pt x="74" y="2"/>
                  </a:moveTo>
                  <a:cubicBezTo>
                    <a:pt x="72" y="1"/>
                    <a:pt x="70" y="0"/>
                    <a:pt x="68" y="0"/>
                  </a:cubicBezTo>
                  <a:cubicBezTo>
                    <a:pt x="12" y="0"/>
                    <a:pt x="12" y="0"/>
                    <a:pt x="12" y="0"/>
                  </a:cubicBezTo>
                  <a:cubicBezTo>
                    <a:pt x="5" y="0"/>
                    <a:pt x="0" y="5"/>
                    <a:pt x="0" y="12"/>
                  </a:cubicBezTo>
                  <a:cubicBezTo>
                    <a:pt x="0" y="116"/>
                    <a:pt x="0" y="116"/>
                    <a:pt x="0" y="116"/>
                  </a:cubicBezTo>
                  <a:cubicBezTo>
                    <a:pt x="0" y="122"/>
                    <a:pt x="5" y="128"/>
                    <a:pt x="12" y="128"/>
                  </a:cubicBezTo>
                  <a:cubicBezTo>
                    <a:pt x="84" y="128"/>
                    <a:pt x="84" y="128"/>
                    <a:pt x="84" y="128"/>
                  </a:cubicBezTo>
                  <a:cubicBezTo>
                    <a:pt x="90" y="128"/>
                    <a:pt x="96" y="122"/>
                    <a:pt x="96" y="116"/>
                  </a:cubicBezTo>
                  <a:cubicBezTo>
                    <a:pt x="96" y="32"/>
                    <a:pt x="96" y="32"/>
                    <a:pt x="96" y="32"/>
                  </a:cubicBezTo>
                  <a:cubicBezTo>
                    <a:pt x="96" y="28"/>
                    <a:pt x="96" y="26"/>
                    <a:pt x="74" y="2"/>
                  </a:cubicBezTo>
                  <a:close/>
                  <a:moveTo>
                    <a:pt x="72" y="12"/>
                  </a:moveTo>
                  <a:cubicBezTo>
                    <a:pt x="76" y="17"/>
                    <a:pt x="82" y="23"/>
                    <a:pt x="85" y="28"/>
                  </a:cubicBezTo>
                  <a:cubicBezTo>
                    <a:pt x="72" y="28"/>
                    <a:pt x="72" y="28"/>
                    <a:pt x="72" y="28"/>
                  </a:cubicBezTo>
                  <a:lnTo>
                    <a:pt x="72" y="12"/>
                  </a:lnTo>
                  <a:close/>
                  <a:moveTo>
                    <a:pt x="88" y="116"/>
                  </a:moveTo>
                  <a:cubicBezTo>
                    <a:pt x="88" y="118"/>
                    <a:pt x="86" y="120"/>
                    <a:pt x="84" y="120"/>
                  </a:cubicBezTo>
                  <a:cubicBezTo>
                    <a:pt x="12" y="120"/>
                    <a:pt x="12" y="120"/>
                    <a:pt x="12" y="120"/>
                  </a:cubicBezTo>
                  <a:cubicBezTo>
                    <a:pt x="10" y="120"/>
                    <a:pt x="8" y="118"/>
                    <a:pt x="8" y="116"/>
                  </a:cubicBezTo>
                  <a:cubicBezTo>
                    <a:pt x="8" y="12"/>
                    <a:pt x="8" y="12"/>
                    <a:pt x="8" y="12"/>
                  </a:cubicBezTo>
                  <a:cubicBezTo>
                    <a:pt x="8" y="9"/>
                    <a:pt x="10" y="8"/>
                    <a:pt x="12" y="8"/>
                  </a:cubicBezTo>
                  <a:cubicBezTo>
                    <a:pt x="64" y="8"/>
                    <a:pt x="64" y="8"/>
                    <a:pt x="64" y="8"/>
                  </a:cubicBezTo>
                  <a:cubicBezTo>
                    <a:pt x="64" y="36"/>
                    <a:pt x="64" y="36"/>
                    <a:pt x="64" y="36"/>
                  </a:cubicBezTo>
                  <a:cubicBezTo>
                    <a:pt x="88" y="36"/>
                    <a:pt x="88" y="36"/>
                    <a:pt x="88" y="36"/>
                  </a:cubicBezTo>
                  <a:lnTo>
                    <a:pt x="88"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0" name="Freeform 16"/>
            <p:cNvSpPr>
              <a:spLocks/>
            </p:cNvSpPr>
            <p:nvPr/>
          </p:nvSpPr>
          <p:spPr bwMode="auto">
            <a:xfrm>
              <a:off x="10337800" y="1077913"/>
              <a:ext cx="155575" cy="31750"/>
            </a:xfrm>
            <a:custGeom>
              <a:avLst/>
              <a:gdLst>
                <a:gd name="T0" fmla="*/ 4 w 40"/>
                <a:gd name="T1" fmla="*/ 8 h 8"/>
                <a:gd name="T2" fmla="*/ 36 w 40"/>
                <a:gd name="T3" fmla="*/ 8 h 8"/>
                <a:gd name="T4" fmla="*/ 40 w 40"/>
                <a:gd name="T5" fmla="*/ 4 h 8"/>
                <a:gd name="T6" fmla="*/ 36 w 40"/>
                <a:gd name="T7" fmla="*/ 0 h 8"/>
                <a:gd name="T8" fmla="*/ 4 w 40"/>
                <a:gd name="T9" fmla="*/ 0 h 8"/>
                <a:gd name="T10" fmla="*/ 0 w 40"/>
                <a:gd name="T11" fmla="*/ 4 h 8"/>
                <a:gd name="T12" fmla="*/ 4 w 4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0" h="8">
                  <a:moveTo>
                    <a:pt x="4" y="8"/>
                  </a:moveTo>
                  <a:cubicBezTo>
                    <a:pt x="36" y="8"/>
                    <a:pt x="36" y="8"/>
                    <a:pt x="36" y="8"/>
                  </a:cubicBezTo>
                  <a:cubicBezTo>
                    <a:pt x="38" y="8"/>
                    <a:pt x="40" y="6"/>
                    <a:pt x="40" y="4"/>
                  </a:cubicBezTo>
                  <a:cubicBezTo>
                    <a:pt x="40" y="1"/>
                    <a:pt x="38" y="0"/>
                    <a:pt x="36" y="0"/>
                  </a:cubicBezTo>
                  <a:cubicBezTo>
                    <a:pt x="4" y="0"/>
                    <a:pt x="4" y="0"/>
                    <a:pt x="4" y="0"/>
                  </a:cubicBezTo>
                  <a:cubicBezTo>
                    <a:pt x="2" y="0"/>
                    <a:pt x="0" y="1"/>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1" name="Freeform 17"/>
            <p:cNvSpPr>
              <a:spLocks/>
            </p:cNvSpPr>
            <p:nvPr/>
          </p:nvSpPr>
          <p:spPr bwMode="auto">
            <a:xfrm>
              <a:off x="10337800" y="1154113"/>
              <a:ext cx="155575" cy="15875"/>
            </a:xfrm>
            <a:custGeom>
              <a:avLst/>
              <a:gdLst>
                <a:gd name="T0" fmla="*/ 2 w 40"/>
                <a:gd name="T1" fmla="*/ 4 h 4"/>
                <a:gd name="T2" fmla="*/ 38 w 40"/>
                <a:gd name="T3" fmla="*/ 4 h 4"/>
                <a:gd name="T4" fmla="*/ 40 w 40"/>
                <a:gd name="T5" fmla="*/ 2 h 4"/>
                <a:gd name="T6" fmla="*/ 38 w 40"/>
                <a:gd name="T7" fmla="*/ 0 h 4"/>
                <a:gd name="T8" fmla="*/ 2 w 40"/>
                <a:gd name="T9" fmla="*/ 0 h 4"/>
                <a:gd name="T10" fmla="*/ 0 w 40"/>
                <a:gd name="T11" fmla="*/ 2 h 4"/>
                <a:gd name="T12" fmla="*/ 2 w 4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0" h="4">
                  <a:moveTo>
                    <a:pt x="2" y="4"/>
                  </a:moveTo>
                  <a:cubicBezTo>
                    <a:pt x="38" y="4"/>
                    <a:pt x="38" y="4"/>
                    <a:pt x="38" y="4"/>
                  </a:cubicBezTo>
                  <a:cubicBezTo>
                    <a:pt x="39" y="4"/>
                    <a:pt x="40" y="3"/>
                    <a:pt x="40" y="2"/>
                  </a:cubicBezTo>
                  <a:cubicBezTo>
                    <a:pt x="40" y="1"/>
                    <a:pt x="39" y="0"/>
                    <a:pt x="38"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2" name="Freeform 18"/>
            <p:cNvSpPr>
              <a:spLocks/>
            </p:cNvSpPr>
            <p:nvPr/>
          </p:nvSpPr>
          <p:spPr bwMode="auto">
            <a:xfrm>
              <a:off x="10337800" y="1200150"/>
              <a:ext cx="247650" cy="15875"/>
            </a:xfrm>
            <a:custGeom>
              <a:avLst/>
              <a:gdLst>
                <a:gd name="T0" fmla="*/ 0 w 64"/>
                <a:gd name="T1" fmla="*/ 2 h 4"/>
                <a:gd name="T2" fmla="*/ 2 w 64"/>
                <a:gd name="T3" fmla="*/ 4 h 4"/>
                <a:gd name="T4" fmla="*/ 62 w 64"/>
                <a:gd name="T5" fmla="*/ 4 h 4"/>
                <a:gd name="T6" fmla="*/ 64 w 64"/>
                <a:gd name="T7" fmla="*/ 2 h 4"/>
                <a:gd name="T8" fmla="*/ 62 w 64"/>
                <a:gd name="T9" fmla="*/ 0 h 4"/>
                <a:gd name="T10" fmla="*/ 2 w 64"/>
                <a:gd name="T11" fmla="*/ 0 h 4"/>
                <a:gd name="T12" fmla="*/ 0 w 6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64" h="4">
                  <a:moveTo>
                    <a:pt x="0" y="2"/>
                  </a:moveTo>
                  <a:cubicBezTo>
                    <a:pt x="0" y="3"/>
                    <a:pt x="1" y="4"/>
                    <a:pt x="2" y="4"/>
                  </a:cubicBezTo>
                  <a:cubicBezTo>
                    <a:pt x="62" y="4"/>
                    <a:pt x="62" y="4"/>
                    <a:pt x="62" y="4"/>
                  </a:cubicBezTo>
                  <a:cubicBezTo>
                    <a:pt x="63" y="4"/>
                    <a:pt x="64" y="3"/>
                    <a:pt x="64" y="2"/>
                  </a:cubicBezTo>
                  <a:cubicBezTo>
                    <a:pt x="64" y="1"/>
                    <a:pt x="63" y="0"/>
                    <a:pt x="62"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3" name="Freeform 19"/>
            <p:cNvSpPr>
              <a:spLocks/>
            </p:cNvSpPr>
            <p:nvPr/>
          </p:nvSpPr>
          <p:spPr bwMode="auto">
            <a:xfrm>
              <a:off x="10337800" y="1292225"/>
              <a:ext cx="247650" cy="15875"/>
            </a:xfrm>
            <a:custGeom>
              <a:avLst/>
              <a:gdLst>
                <a:gd name="T0" fmla="*/ 62 w 64"/>
                <a:gd name="T1" fmla="*/ 4 h 4"/>
                <a:gd name="T2" fmla="*/ 64 w 64"/>
                <a:gd name="T3" fmla="*/ 2 h 4"/>
                <a:gd name="T4" fmla="*/ 62 w 64"/>
                <a:gd name="T5" fmla="*/ 0 h 4"/>
                <a:gd name="T6" fmla="*/ 2 w 64"/>
                <a:gd name="T7" fmla="*/ 0 h 4"/>
                <a:gd name="T8" fmla="*/ 0 w 64"/>
                <a:gd name="T9" fmla="*/ 2 h 4"/>
                <a:gd name="T10" fmla="*/ 2 w 64"/>
                <a:gd name="T11" fmla="*/ 4 h 4"/>
                <a:gd name="T12" fmla="*/ 62 w 6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64" h="4">
                  <a:moveTo>
                    <a:pt x="62" y="4"/>
                  </a:moveTo>
                  <a:cubicBezTo>
                    <a:pt x="63" y="4"/>
                    <a:pt x="64" y="3"/>
                    <a:pt x="64" y="2"/>
                  </a:cubicBezTo>
                  <a:cubicBezTo>
                    <a:pt x="64" y="1"/>
                    <a:pt x="63" y="0"/>
                    <a:pt x="62" y="0"/>
                  </a:cubicBezTo>
                  <a:cubicBezTo>
                    <a:pt x="2" y="0"/>
                    <a:pt x="2" y="0"/>
                    <a:pt x="2" y="0"/>
                  </a:cubicBezTo>
                  <a:cubicBezTo>
                    <a:pt x="1" y="0"/>
                    <a:pt x="0" y="1"/>
                    <a:pt x="0" y="2"/>
                  </a:cubicBezTo>
                  <a:cubicBezTo>
                    <a:pt x="0" y="3"/>
                    <a:pt x="1" y="4"/>
                    <a:pt x="2" y="4"/>
                  </a:cubicBezTo>
                  <a:lnTo>
                    <a:pt x="6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4" name="Freeform 20"/>
            <p:cNvSpPr>
              <a:spLocks/>
            </p:cNvSpPr>
            <p:nvPr/>
          </p:nvSpPr>
          <p:spPr bwMode="auto">
            <a:xfrm>
              <a:off x="10337800" y="1246188"/>
              <a:ext cx="233363" cy="15875"/>
            </a:xfrm>
            <a:custGeom>
              <a:avLst/>
              <a:gdLst>
                <a:gd name="T0" fmla="*/ 2 w 60"/>
                <a:gd name="T1" fmla="*/ 4 h 4"/>
                <a:gd name="T2" fmla="*/ 58 w 60"/>
                <a:gd name="T3" fmla="*/ 4 h 4"/>
                <a:gd name="T4" fmla="*/ 60 w 60"/>
                <a:gd name="T5" fmla="*/ 2 h 4"/>
                <a:gd name="T6" fmla="*/ 58 w 60"/>
                <a:gd name="T7" fmla="*/ 0 h 4"/>
                <a:gd name="T8" fmla="*/ 2 w 60"/>
                <a:gd name="T9" fmla="*/ 0 h 4"/>
                <a:gd name="T10" fmla="*/ 0 w 60"/>
                <a:gd name="T11" fmla="*/ 2 h 4"/>
                <a:gd name="T12" fmla="*/ 2 w 6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60" h="4">
                  <a:moveTo>
                    <a:pt x="2" y="4"/>
                  </a:moveTo>
                  <a:cubicBezTo>
                    <a:pt x="58" y="4"/>
                    <a:pt x="58" y="4"/>
                    <a:pt x="58" y="4"/>
                  </a:cubicBezTo>
                  <a:cubicBezTo>
                    <a:pt x="59" y="4"/>
                    <a:pt x="60" y="3"/>
                    <a:pt x="60" y="2"/>
                  </a:cubicBezTo>
                  <a:cubicBezTo>
                    <a:pt x="60" y="1"/>
                    <a:pt x="59" y="0"/>
                    <a:pt x="58"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25" name="Freeform 17"/>
          <p:cNvSpPr>
            <a:spLocks noEditPoints="1"/>
          </p:cNvSpPr>
          <p:nvPr/>
        </p:nvSpPr>
        <p:spPr bwMode="auto">
          <a:xfrm>
            <a:off x="9182946" y="4217270"/>
            <a:ext cx="388683" cy="388683"/>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Diamond 153">
            <a:extLst>
              <a:ext uri="{FF2B5EF4-FFF2-40B4-BE49-F238E27FC236}">
                <a16:creationId xmlns:a16="http://schemas.microsoft.com/office/drawing/2014/main" id="{260A79CA-8A7F-43DC-AF88-9BDDBEACFF32}"/>
              </a:ext>
            </a:extLst>
          </p:cNvPr>
          <p:cNvSpPr/>
          <p:nvPr/>
        </p:nvSpPr>
        <p:spPr>
          <a:xfrm>
            <a:off x="8108844" y="3687900"/>
            <a:ext cx="180000" cy="180000"/>
          </a:xfrm>
          <a:prstGeom prst="diamond">
            <a:avLst/>
          </a:prstGeom>
          <a:solidFill>
            <a:srgbClr val="92D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155" name="Straight Connector 154">
            <a:extLst>
              <a:ext uri="{FF2B5EF4-FFF2-40B4-BE49-F238E27FC236}">
                <a16:creationId xmlns:a16="http://schemas.microsoft.com/office/drawing/2014/main" id="{A76E0BF1-3A67-4D21-817F-71F18EB93566}"/>
              </a:ext>
            </a:extLst>
          </p:cNvPr>
          <p:cNvCxnSpPr>
            <a:stCxn id="157" idx="4"/>
          </p:cNvCxnSpPr>
          <p:nvPr/>
        </p:nvCxnSpPr>
        <p:spPr>
          <a:xfrm>
            <a:off x="8198844" y="3363750"/>
            <a:ext cx="0" cy="324150"/>
          </a:xfrm>
          <a:prstGeom prst="line">
            <a:avLst/>
          </a:prstGeom>
          <a:noFill/>
          <a:ln w="19050" cap="flat" cmpd="sng" algn="ctr">
            <a:solidFill>
              <a:srgbClr val="92D050"/>
            </a:solidFill>
            <a:prstDash val="solid"/>
            <a:miter lim="800000"/>
          </a:ln>
          <a:effectLst/>
        </p:spPr>
      </p:cxnSp>
      <p:cxnSp>
        <p:nvCxnSpPr>
          <p:cNvPr id="156" name="Elbow Connector 446">
            <a:extLst>
              <a:ext uri="{FF2B5EF4-FFF2-40B4-BE49-F238E27FC236}">
                <a16:creationId xmlns:a16="http://schemas.microsoft.com/office/drawing/2014/main" id="{72826E55-5286-48DF-AFC5-90244CA1F58B}"/>
              </a:ext>
            </a:extLst>
          </p:cNvPr>
          <p:cNvCxnSpPr/>
          <p:nvPr/>
        </p:nvCxnSpPr>
        <p:spPr>
          <a:xfrm rot="16200000" flipV="1">
            <a:off x="7731160" y="2363729"/>
            <a:ext cx="505676" cy="414366"/>
          </a:xfrm>
          <a:prstGeom prst="bentConnector2">
            <a:avLst/>
          </a:prstGeom>
          <a:noFill/>
          <a:ln w="19050" cap="flat" cmpd="sng" algn="ctr">
            <a:solidFill>
              <a:srgbClr val="92D050"/>
            </a:solidFill>
            <a:prstDash val="solid"/>
            <a:miter lim="800000"/>
            <a:tailEnd type="diamond"/>
          </a:ln>
          <a:effectLst/>
        </p:spPr>
      </p:cxnSp>
      <p:sp>
        <p:nvSpPr>
          <p:cNvPr id="157" name="Oval 156">
            <a:extLst>
              <a:ext uri="{FF2B5EF4-FFF2-40B4-BE49-F238E27FC236}">
                <a16:creationId xmlns:a16="http://schemas.microsoft.com/office/drawing/2014/main" id="{0FF91B6B-EEFB-48C7-8917-67A97C3DBD05}"/>
              </a:ext>
            </a:extLst>
          </p:cNvPr>
          <p:cNvSpPr/>
          <p:nvPr/>
        </p:nvSpPr>
        <p:spPr>
          <a:xfrm>
            <a:off x="7928844" y="2823750"/>
            <a:ext cx="540000" cy="540000"/>
          </a:xfrm>
          <a:prstGeom prst="ellipse">
            <a:avLst/>
          </a:prstGeom>
          <a:solidFill>
            <a:srgbClr val="92D05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grpSp>
        <p:nvGrpSpPr>
          <p:cNvPr id="158" name="Group 157">
            <a:extLst>
              <a:ext uri="{FF2B5EF4-FFF2-40B4-BE49-F238E27FC236}">
                <a16:creationId xmlns:a16="http://schemas.microsoft.com/office/drawing/2014/main" id="{4933F737-9293-4490-9A00-AF69942A7DCD}"/>
              </a:ext>
            </a:extLst>
          </p:cNvPr>
          <p:cNvGrpSpPr/>
          <p:nvPr/>
        </p:nvGrpSpPr>
        <p:grpSpPr>
          <a:xfrm>
            <a:off x="7998199" y="2945939"/>
            <a:ext cx="423724" cy="282188"/>
            <a:chOff x="10594976" y="2798763"/>
            <a:chExt cx="760412" cy="506412"/>
          </a:xfrm>
          <a:solidFill>
            <a:srgbClr val="FFFFFF"/>
          </a:solidFill>
          <a:effectLst/>
        </p:grpSpPr>
        <p:sp>
          <p:nvSpPr>
            <p:cNvPr id="159" name="Freeform 5">
              <a:extLst>
                <a:ext uri="{FF2B5EF4-FFF2-40B4-BE49-F238E27FC236}">
                  <a16:creationId xmlns:a16="http://schemas.microsoft.com/office/drawing/2014/main" id="{D65753BF-20FA-446D-BB97-0708740DD15C}"/>
                </a:ext>
              </a:extLst>
            </p:cNvPr>
            <p:cNvSpPr>
              <a:spLocks noEditPoints="1"/>
            </p:cNvSpPr>
            <p:nvPr/>
          </p:nvSpPr>
          <p:spPr bwMode="auto">
            <a:xfrm>
              <a:off x="10594976" y="2798763"/>
              <a:ext cx="501650" cy="506412"/>
            </a:xfrm>
            <a:custGeom>
              <a:avLst/>
              <a:gdLst>
                <a:gd name="T0" fmla="*/ 116 w 132"/>
                <a:gd name="T1" fmla="*/ 39 h 132"/>
                <a:gd name="T2" fmla="*/ 113 w 132"/>
                <a:gd name="T3" fmla="*/ 20 h 132"/>
                <a:gd name="T4" fmla="*/ 100 w 132"/>
                <a:gd name="T5" fmla="*/ 21 h 132"/>
                <a:gd name="T6" fmla="*/ 98 w 132"/>
                <a:gd name="T7" fmla="*/ 9 h 132"/>
                <a:gd name="T8" fmla="*/ 78 w 132"/>
                <a:gd name="T9" fmla="*/ 11 h 132"/>
                <a:gd name="T10" fmla="*/ 68 w 132"/>
                <a:gd name="T11" fmla="*/ 9 h 132"/>
                <a:gd name="T12" fmla="*/ 49 w 132"/>
                <a:gd name="T13" fmla="*/ 2 h 132"/>
                <a:gd name="T14" fmla="*/ 44 w 132"/>
                <a:gd name="T15" fmla="*/ 14 h 132"/>
                <a:gd name="T16" fmla="*/ 32 w 132"/>
                <a:gd name="T17" fmla="*/ 9 h 132"/>
                <a:gd name="T18" fmla="*/ 24 w 132"/>
                <a:gd name="T19" fmla="*/ 28 h 132"/>
                <a:gd name="T20" fmla="*/ 17 w 132"/>
                <a:gd name="T21" fmla="*/ 36 h 132"/>
                <a:gd name="T22" fmla="*/ 2 w 132"/>
                <a:gd name="T23" fmla="*/ 49 h 132"/>
                <a:gd name="T24" fmla="*/ 9 w 132"/>
                <a:gd name="T25" fmla="*/ 59 h 132"/>
                <a:gd name="T26" fmla="*/ 0 w 132"/>
                <a:gd name="T27" fmla="*/ 67 h 132"/>
                <a:gd name="T28" fmla="*/ 11 w 132"/>
                <a:gd name="T29" fmla="*/ 83 h 132"/>
                <a:gd name="T30" fmla="*/ 15 w 132"/>
                <a:gd name="T31" fmla="*/ 93 h 132"/>
                <a:gd name="T32" fmla="*/ 19 w 132"/>
                <a:gd name="T33" fmla="*/ 113 h 132"/>
                <a:gd name="T34" fmla="*/ 31 w 132"/>
                <a:gd name="T35" fmla="*/ 112 h 132"/>
                <a:gd name="T36" fmla="*/ 33 w 132"/>
                <a:gd name="T37" fmla="*/ 124 h 132"/>
                <a:gd name="T38" fmla="*/ 53 w 132"/>
                <a:gd name="T39" fmla="*/ 122 h 132"/>
                <a:gd name="T40" fmla="*/ 64 w 132"/>
                <a:gd name="T41" fmla="*/ 123 h 132"/>
                <a:gd name="T42" fmla="*/ 83 w 132"/>
                <a:gd name="T43" fmla="*/ 130 h 132"/>
                <a:gd name="T44" fmla="*/ 88 w 132"/>
                <a:gd name="T45" fmla="*/ 119 h 132"/>
                <a:gd name="T46" fmla="*/ 100 w 132"/>
                <a:gd name="T47" fmla="*/ 123 h 132"/>
                <a:gd name="T48" fmla="*/ 108 w 132"/>
                <a:gd name="T49" fmla="*/ 105 h 132"/>
                <a:gd name="T50" fmla="*/ 114 w 132"/>
                <a:gd name="T51" fmla="*/ 96 h 132"/>
                <a:gd name="T52" fmla="*/ 130 w 132"/>
                <a:gd name="T53" fmla="*/ 83 h 132"/>
                <a:gd name="T54" fmla="*/ 122 w 132"/>
                <a:gd name="T55" fmla="*/ 73 h 132"/>
                <a:gd name="T56" fmla="*/ 132 w 132"/>
                <a:gd name="T57" fmla="*/ 66 h 132"/>
                <a:gd name="T58" fmla="*/ 120 w 132"/>
                <a:gd name="T59" fmla="*/ 49 h 132"/>
                <a:gd name="T60" fmla="*/ 91 w 132"/>
                <a:gd name="T61" fmla="*/ 86 h 132"/>
                <a:gd name="T62" fmla="*/ 62 w 132"/>
                <a:gd name="T63" fmla="*/ 98 h 132"/>
                <a:gd name="T64" fmla="*/ 36 w 132"/>
                <a:gd name="T65" fmla="*/ 79 h 132"/>
                <a:gd name="T66" fmla="*/ 40 w 132"/>
                <a:gd name="T67" fmla="*/ 47 h 132"/>
                <a:gd name="T68" fmla="*/ 70 w 132"/>
                <a:gd name="T69" fmla="*/ 34 h 132"/>
                <a:gd name="T70" fmla="*/ 95 w 132"/>
                <a:gd name="T71" fmla="*/ 54 h 132"/>
                <a:gd name="T72" fmla="*/ 91 w 132"/>
                <a:gd name="T73"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 h="132">
                  <a:moveTo>
                    <a:pt x="118" y="44"/>
                  </a:moveTo>
                  <a:cubicBezTo>
                    <a:pt x="116" y="39"/>
                    <a:pt x="116" y="39"/>
                    <a:pt x="116" y="39"/>
                  </a:cubicBezTo>
                  <a:cubicBezTo>
                    <a:pt x="118" y="37"/>
                    <a:pt x="121" y="35"/>
                    <a:pt x="123" y="33"/>
                  </a:cubicBezTo>
                  <a:cubicBezTo>
                    <a:pt x="120" y="28"/>
                    <a:pt x="116" y="23"/>
                    <a:pt x="113" y="20"/>
                  </a:cubicBezTo>
                  <a:cubicBezTo>
                    <a:pt x="110" y="21"/>
                    <a:pt x="107" y="23"/>
                    <a:pt x="104" y="24"/>
                  </a:cubicBezTo>
                  <a:cubicBezTo>
                    <a:pt x="103" y="23"/>
                    <a:pt x="102" y="22"/>
                    <a:pt x="100" y="21"/>
                  </a:cubicBezTo>
                  <a:cubicBezTo>
                    <a:pt x="99" y="20"/>
                    <a:pt x="97" y="19"/>
                    <a:pt x="96" y="18"/>
                  </a:cubicBezTo>
                  <a:cubicBezTo>
                    <a:pt x="97" y="15"/>
                    <a:pt x="98" y="12"/>
                    <a:pt x="98" y="9"/>
                  </a:cubicBezTo>
                  <a:cubicBezTo>
                    <a:pt x="93" y="6"/>
                    <a:pt x="88" y="4"/>
                    <a:pt x="83" y="2"/>
                  </a:cubicBezTo>
                  <a:cubicBezTo>
                    <a:pt x="81" y="5"/>
                    <a:pt x="80" y="8"/>
                    <a:pt x="78" y="11"/>
                  </a:cubicBezTo>
                  <a:cubicBezTo>
                    <a:pt x="76" y="10"/>
                    <a:pt x="75" y="10"/>
                    <a:pt x="73" y="10"/>
                  </a:cubicBezTo>
                  <a:cubicBezTo>
                    <a:pt x="71" y="9"/>
                    <a:pt x="69" y="9"/>
                    <a:pt x="68" y="9"/>
                  </a:cubicBezTo>
                  <a:cubicBezTo>
                    <a:pt x="67" y="6"/>
                    <a:pt x="66" y="3"/>
                    <a:pt x="65" y="0"/>
                  </a:cubicBezTo>
                  <a:cubicBezTo>
                    <a:pt x="60" y="0"/>
                    <a:pt x="54" y="1"/>
                    <a:pt x="49" y="2"/>
                  </a:cubicBezTo>
                  <a:cubicBezTo>
                    <a:pt x="49" y="6"/>
                    <a:pt x="48" y="9"/>
                    <a:pt x="49" y="12"/>
                  </a:cubicBezTo>
                  <a:cubicBezTo>
                    <a:pt x="44" y="14"/>
                    <a:pt x="44" y="14"/>
                    <a:pt x="44" y="14"/>
                  </a:cubicBezTo>
                  <a:cubicBezTo>
                    <a:pt x="39" y="16"/>
                    <a:pt x="39" y="16"/>
                    <a:pt x="39" y="16"/>
                  </a:cubicBezTo>
                  <a:cubicBezTo>
                    <a:pt x="37" y="14"/>
                    <a:pt x="34" y="12"/>
                    <a:pt x="32" y="9"/>
                  </a:cubicBezTo>
                  <a:cubicBezTo>
                    <a:pt x="27" y="12"/>
                    <a:pt x="23" y="16"/>
                    <a:pt x="19" y="19"/>
                  </a:cubicBezTo>
                  <a:cubicBezTo>
                    <a:pt x="20" y="22"/>
                    <a:pt x="22" y="25"/>
                    <a:pt x="24" y="28"/>
                  </a:cubicBezTo>
                  <a:cubicBezTo>
                    <a:pt x="23" y="29"/>
                    <a:pt x="21" y="30"/>
                    <a:pt x="20" y="32"/>
                  </a:cubicBezTo>
                  <a:cubicBezTo>
                    <a:pt x="19" y="33"/>
                    <a:pt x="18" y="35"/>
                    <a:pt x="17" y="36"/>
                  </a:cubicBezTo>
                  <a:cubicBezTo>
                    <a:pt x="14" y="35"/>
                    <a:pt x="11" y="35"/>
                    <a:pt x="8" y="34"/>
                  </a:cubicBezTo>
                  <a:cubicBezTo>
                    <a:pt x="5" y="39"/>
                    <a:pt x="3" y="44"/>
                    <a:pt x="2" y="49"/>
                  </a:cubicBezTo>
                  <a:cubicBezTo>
                    <a:pt x="5" y="51"/>
                    <a:pt x="7" y="52"/>
                    <a:pt x="10" y="54"/>
                  </a:cubicBezTo>
                  <a:cubicBezTo>
                    <a:pt x="10" y="56"/>
                    <a:pt x="10" y="57"/>
                    <a:pt x="9" y="59"/>
                  </a:cubicBezTo>
                  <a:cubicBezTo>
                    <a:pt x="9" y="61"/>
                    <a:pt x="9" y="63"/>
                    <a:pt x="9" y="64"/>
                  </a:cubicBezTo>
                  <a:cubicBezTo>
                    <a:pt x="6" y="65"/>
                    <a:pt x="3" y="66"/>
                    <a:pt x="0" y="67"/>
                  </a:cubicBezTo>
                  <a:cubicBezTo>
                    <a:pt x="0" y="73"/>
                    <a:pt x="0" y="78"/>
                    <a:pt x="2" y="83"/>
                  </a:cubicBezTo>
                  <a:cubicBezTo>
                    <a:pt x="5" y="84"/>
                    <a:pt x="8" y="84"/>
                    <a:pt x="11" y="83"/>
                  </a:cubicBezTo>
                  <a:cubicBezTo>
                    <a:pt x="13" y="88"/>
                    <a:pt x="13" y="88"/>
                    <a:pt x="13" y="88"/>
                  </a:cubicBezTo>
                  <a:cubicBezTo>
                    <a:pt x="15" y="93"/>
                    <a:pt x="15" y="93"/>
                    <a:pt x="15" y="93"/>
                  </a:cubicBezTo>
                  <a:cubicBezTo>
                    <a:pt x="13" y="95"/>
                    <a:pt x="11" y="98"/>
                    <a:pt x="9" y="100"/>
                  </a:cubicBezTo>
                  <a:cubicBezTo>
                    <a:pt x="12" y="105"/>
                    <a:pt x="15" y="109"/>
                    <a:pt x="19" y="113"/>
                  </a:cubicBezTo>
                  <a:cubicBezTo>
                    <a:pt x="22" y="112"/>
                    <a:pt x="25" y="110"/>
                    <a:pt x="27" y="108"/>
                  </a:cubicBezTo>
                  <a:cubicBezTo>
                    <a:pt x="29" y="109"/>
                    <a:pt x="30" y="111"/>
                    <a:pt x="31" y="112"/>
                  </a:cubicBezTo>
                  <a:cubicBezTo>
                    <a:pt x="33" y="113"/>
                    <a:pt x="34" y="114"/>
                    <a:pt x="36" y="115"/>
                  </a:cubicBezTo>
                  <a:cubicBezTo>
                    <a:pt x="35" y="118"/>
                    <a:pt x="34" y="121"/>
                    <a:pt x="33" y="124"/>
                  </a:cubicBezTo>
                  <a:cubicBezTo>
                    <a:pt x="38" y="127"/>
                    <a:pt x="43" y="129"/>
                    <a:pt x="49" y="130"/>
                  </a:cubicBezTo>
                  <a:cubicBezTo>
                    <a:pt x="50" y="127"/>
                    <a:pt x="52" y="125"/>
                    <a:pt x="53" y="122"/>
                  </a:cubicBezTo>
                  <a:cubicBezTo>
                    <a:pt x="55" y="122"/>
                    <a:pt x="57" y="123"/>
                    <a:pt x="59" y="123"/>
                  </a:cubicBezTo>
                  <a:cubicBezTo>
                    <a:pt x="60" y="123"/>
                    <a:pt x="62" y="123"/>
                    <a:pt x="64" y="123"/>
                  </a:cubicBezTo>
                  <a:cubicBezTo>
                    <a:pt x="65" y="126"/>
                    <a:pt x="66" y="130"/>
                    <a:pt x="67" y="132"/>
                  </a:cubicBezTo>
                  <a:cubicBezTo>
                    <a:pt x="72" y="132"/>
                    <a:pt x="78" y="132"/>
                    <a:pt x="83" y="130"/>
                  </a:cubicBezTo>
                  <a:cubicBezTo>
                    <a:pt x="83" y="127"/>
                    <a:pt x="83" y="124"/>
                    <a:pt x="83" y="121"/>
                  </a:cubicBezTo>
                  <a:cubicBezTo>
                    <a:pt x="88" y="119"/>
                    <a:pt x="88" y="119"/>
                    <a:pt x="88" y="119"/>
                  </a:cubicBezTo>
                  <a:cubicBezTo>
                    <a:pt x="93" y="117"/>
                    <a:pt x="93" y="117"/>
                    <a:pt x="93" y="117"/>
                  </a:cubicBezTo>
                  <a:cubicBezTo>
                    <a:pt x="95" y="119"/>
                    <a:pt x="97" y="121"/>
                    <a:pt x="100" y="123"/>
                  </a:cubicBezTo>
                  <a:cubicBezTo>
                    <a:pt x="104" y="121"/>
                    <a:pt x="109" y="117"/>
                    <a:pt x="113" y="113"/>
                  </a:cubicBezTo>
                  <a:cubicBezTo>
                    <a:pt x="111" y="110"/>
                    <a:pt x="109" y="108"/>
                    <a:pt x="108" y="105"/>
                  </a:cubicBezTo>
                  <a:cubicBezTo>
                    <a:pt x="109" y="103"/>
                    <a:pt x="110" y="102"/>
                    <a:pt x="111" y="101"/>
                  </a:cubicBezTo>
                  <a:cubicBezTo>
                    <a:pt x="112" y="99"/>
                    <a:pt x="113" y="98"/>
                    <a:pt x="114" y="96"/>
                  </a:cubicBezTo>
                  <a:cubicBezTo>
                    <a:pt x="117" y="97"/>
                    <a:pt x="120" y="98"/>
                    <a:pt x="123" y="99"/>
                  </a:cubicBezTo>
                  <a:cubicBezTo>
                    <a:pt x="126" y="94"/>
                    <a:pt x="128" y="89"/>
                    <a:pt x="130" y="83"/>
                  </a:cubicBezTo>
                  <a:cubicBezTo>
                    <a:pt x="127" y="82"/>
                    <a:pt x="124" y="80"/>
                    <a:pt x="121" y="79"/>
                  </a:cubicBezTo>
                  <a:cubicBezTo>
                    <a:pt x="122" y="77"/>
                    <a:pt x="122" y="75"/>
                    <a:pt x="122" y="73"/>
                  </a:cubicBezTo>
                  <a:cubicBezTo>
                    <a:pt x="123" y="72"/>
                    <a:pt x="123" y="70"/>
                    <a:pt x="123" y="68"/>
                  </a:cubicBezTo>
                  <a:cubicBezTo>
                    <a:pt x="126" y="67"/>
                    <a:pt x="129" y="67"/>
                    <a:pt x="132" y="66"/>
                  </a:cubicBezTo>
                  <a:cubicBezTo>
                    <a:pt x="132" y="60"/>
                    <a:pt x="131" y="54"/>
                    <a:pt x="130" y="49"/>
                  </a:cubicBezTo>
                  <a:cubicBezTo>
                    <a:pt x="126" y="49"/>
                    <a:pt x="123" y="49"/>
                    <a:pt x="120" y="49"/>
                  </a:cubicBezTo>
                  <a:lnTo>
                    <a:pt x="118" y="44"/>
                  </a:lnTo>
                  <a:close/>
                  <a:moveTo>
                    <a:pt x="91" y="86"/>
                  </a:moveTo>
                  <a:cubicBezTo>
                    <a:pt x="88" y="90"/>
                    <a:pt x="83" y="94"/>
                    <a:pt x="78" y="96"/>
                  </a:cubicBezTo>
                  <a:cubicBezTo>
                    <a:pt x="73" y="98"/>
                    <a:pt x="67" y="99"/>
                    <a:pt x="62" y="98"/>
                  </a:cubicBezTo>
                  <a:cubicBezTo>
                    <a:pt x="56" y="97"/>
                    <a:pt x="51" y="95"/>
                    <a:pt x="46" y="92"/>
                  </a:cubicBezTo>
                  <a:cubicBezTo>
                    <a:pt x="42" y="89"/>
                    <a:pt x="38" y="84"/>
                    <a:pt x="36" y="79"/>
                  </a:cubicBezTo>
                  <a:cubicBezTo>
                    <a:pt x="34" y="74"/>
                    <a:pt x="33" y="68"/>
                    <a:pt x="34" y="62"/>
                  </a:cubicBezTo>
                  <a:cubicBezTo>
                    <a:pt x="35" y="57"/>
                    <a:pt x="37" y="51"/>
                    <a:pt x="40" y="47"/>
                  </a:cubicBezTo>
                  <a:cubicBezTo>
                    <a:pt x="44" y="42"/>
                    <a:pt x="48" y="39"/>
                    <a:pt x="53" y="37"/>
                  </a:cubicBezTo>
                  <a:cubicBezTo>
                    <a:pt x="59" y="35"/>
                    <a:pt x="64" y="34"/>
                    <a:pt x="70" y="34"/>
                  </a:cubicBezTo>
                  <a:cubicBezTo>
                    <a:pt x="75" y="35"/>
                    <a:pt x="81" y="37"/>
                    <a:pt x="85" y="41"/>
                  </a:cubicBezTo>
                  <a:cubicBezTo>
                    <a:pt x="90" y="44"/>
                    <a:pt x="93" y="49"/>
                    <a:pt x="95" y="54"/>
                  </a:cubicBezTo>
                  <a:cubicBezTo>
                    <a:pt x="97" y="59"/>
                    <a:pt x="98" y="65"/>
                    <a:pt x="98" y="70"/>
                  </a:cubicBezTo>
                  <a:cubicBezTo>
                    <a:pt x="97" y="76"/>
                    <a:pt x="95" y="81"/>
                    <a:pt x="91"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60" name="Freeform 6">
              <a:extLst>
                <a:ext uri="{FF2B5EF4-FFF2-40B4-BE49-F238E27FC236}">
                  <a16:creationId xmlns:a16="http://schemas.microsoft.com/office/drawing/2014/main" id="{278F26F3-F1AB-4A8E-87DE-07B03741AAC5}"/>
                </a:ext>
              </a:extLst>
            </p:cNvPr>
            <p:cNvSpPr>
              <a:spLocks noEditPoints="1"/>
            </p:cNvSpPr>
            <p:nvPr/>
          </p:nvSpPr>
          <p:spPr bwMode="auto">
            <a:xfrm>
              <a:off x="10594976" y="2798763"/>
              <a:ext cx="501650" cy="506412"/>
            </a:xfrm>
            <a:custGeom>
              <a:avLst/>
              <a:gdLst>
                <a:gd name="T0" fmla="*/ 116 w 132"/>
                <a:gd name="T1" fmla="*/ 39 h 132"/>
                <a:gd name="T2" fmla="*/ 113 w 132"/>
                <a:gd name="T3" fmla="*/ 20 h 132"/>
                <a:gd name="T4" fmla="*/ 100 w 132"/>
                <a:gd name="T5" fmla="*/ 21 h 132"/>
                <a:gd name="T6" fmla="*/ 98 w 132"/>
                <a:gd name="T7" fmla="*/ 9 h 132"/>
                <a:gd name="T8" fmla="*/ 78 w 132"/>
                <a:gd name="T9" fmla="*/ 11 h 132"/>
                <a:gd name="T10" fmla="*/ 68 w 132"/>
                <a:gd name="T11" fmla="*/ 9 h 132"/>
                <a:gd name="T12" fmla="*/ 49 w 132"/>
                <a:gd name="T13" fmla="*/ 2 h 132"/>
                <a:gd name="T14" fmla="*/ 44 w 132"/>
                <a:gd name="T15" fmla="*/ 14 h 132"/>
                <a:gd name="T16" fmla="*/ 32 w 132"/>
                <a:gd name="T17" fmla="*/ 9 h 132"/>
                <a:gd name="T18" fmla="*/ 24 w 132"/>
                <a:gd name="T19" fmla="*/ 28 h 132"/>
                <a:gd name="T20" fmla="*/ 17 w 132"/>
                <a:gd name="T21" fmla="*/ 36 h 132"/>
                <a:gd name="T22" fmla="*/ 2 w 132"/>
                <a:gd name="T23" fmla="*/ 49 h 132"/>
                <a:gd name="T24" fmla="*/ 9 w 132"/>
                <a:gd name="T25" fmla="*/ 59 h 132"/>
                <a:gd name="T26" fmla="*/ 0 w 132"/>
                <a:gd name="T27" fmla="*/ 67 h 132"/>
                <a:gd name="T28" fmla="*/ 11 w 132"/>
                <a:gd name="T29" fmla="*/ 83 h 132"/>
                <a:gd name="T30" fmla="*/ 15 w 132"/>
                <a:gd name="T31" fmla="*/ 93 h 132"/>
                <a:gd name="T32" fmla="*/ 19 w 132"/>
                <a:gd name="T33" fmla="*/ 113 h 132"/>
                <a:gd name="T34" fmla="*/ 31 w 132"/>
                <a:gd name="T35" fmla="*/ 112 h 132"/>
                <a:gd name="T36" fmla="*/ 33 w 132"/>
                <a:gd name="T37" fmla="*/ 124 h 132"/>
                <a:gd name="T38" fmla="*/ 53 w 132"/>
                <a:gd name="T39" fmla="*/ 122 h 132"/>
                <a:gd name="T40" fmla="*/ 64 w 132"/>
                <a:gd name="T41" fmla="*/ 123 h 132"/>
                <a:gd name="T42" fmla="*/ 83 w 132"/>
                <a:gd name="T43" fmla="*/ 130 h 132"/>
                <a:gd name="T44" fmla="*/ 88 w 132"/>
                <a:gd name="T45" fmla="*/ 119 h 132"/>
                <a:gd name="T46" fmla="*/ 100 w 132"/>
                <a:gd name="T47" fmla="*/ 123 h 132"/>
                <a:gd name="T48" fmla="*/ 108 w 132"/>
                <a:gd name="T49" fmla="*/ 105 h 132"/>
                <a:gd name="T50" fmla="*/ 114 w 132"/>
                <a:gd name="T51" fmla="*/ 96 h 132"/>
                <a:gd name="T52" fmla="*/ 130 w 132"/>
                <a:gd name="T53" fmla="*/ 83 h 132"/>
                <a:gd name="T54" fmla="*/ 122 w 132"/>
                <a:gd name="T55" fmla="*/ 73 h 132"/>
                <a:gd name="T56" fmla="*/ 132 w 132"/>
                <a:gd name="T57" fmla="*/ 66 h 132"/>
                <a:gd name="T58" fmla="*/ 120 w 132"/>
                <a:gd name="T59" fmla="*/ 49 h 132"/>
                <a:gd name="T60" fmla="*/ 91 w 132"/>
                <a:gd name="T61" fmla="*/ 86 h 132"/>
                <a:gd name="T62" fmla="*/ 62 w 132"/>
                <a:gd name="T63" fmla="*/ 98 h 132"/>
                <a:gd name="T64" fmla="*/ 36 w 132"/>
                <a:gd name="T65" fmla="*/ 79 h 132"/>
                <a:gd name="T66" fmla="*/ 40 w 132"/>
                <a:gd name="T67" fmla="*/ 47 h 132"/>
                <a:gd name="T68" fmla="*/ 70 w 132"/>
                <a:gd name="T69" fmla="*/ 34 h 132"/>
                <a:gd name="T70" fmla="*/ 95 w 132"/>
                <a:gd name="T71" fmla="*/ 54 h 132"/>
                <a:gd name="T72" fmla="*/ 91 w 132"/>
                <a:gd name="T73"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 h="132">
                  <a:moveTo>
                    <a:pt x="118" y="44"/>
                  </a:moveTo>
                  <a:cubicBezTo>
                    <a:pt x="116" y="39"/>
                    <a:pt x="116" y="39"/>
                    <a:pt x="116" y="39"/>
                  </a:cubicBezTo>
                  <a:cubicBezTo>
                    <a:pt x="118" y="37"/>
                    <a:pt x="121" y="35"/>
                    <a:pt x="123" y="33"/>
                  </a:cubicBezTo>
                  <a:cubicBezTo>
                    <a:pt x="120" y="28"/>
                    <a:pt x="116" y="23"/>
                    <a:pt x="113" y="20"/>
                  </a:cubicBezTo>
                  <a:cubicBezTo>
                    <a:pt x="110" y="21"/>
                    <a:pt x="107" y="23"/>
                    <a:pt x="104" y="24"/>
                  </a:cubicBezTo>
                  <a:cubicBezTo>
                    <a:pt x="103" y="23"/>
                    <a:pt x="102" y="22"/>
                    <a:pt x="100" y="21"/>
                  </a:cubicBezTo>
                  <a:cubicBezTo>
                    <a:pt x="99" y="20"/>
                    <a:pt x="97" y="19"/>
                    <a:pt x="96" y="18"/>
                  </a:cubicBezTo>
                  <a:cubicBezTo>
                    <a:pt x="97" y="15"/>
                    <a:pt x="98" y="12"/>
                    <a:pt x="98" y="9"/>
                  </a:cubicBezTo>
                  <a:cubicBezTo>
                    <a:pt x="93" y="6"/>
                    <a:pt x="88" y="4"/>
                    <a:pt x="83" y="2"/>
                  </a:cubicBezTo>
                  <a:cubicBezTo>
                    <a:pt x="81" y="5"/>
                    <a:pt x="80" y="8"/>
                    <a:pt x="78" y="11"/>
                  </a:cubicBezTo>
                  <a:cubicBezTo>
                    <a:pt x="76" y="10"/>
                    <a:pt x="75" y="10"/>
                    <a:pt x="73" y="10"/>
                  </a:cubicBezTo>
                  <a:cubicBezTo>
                    <a:pt x="71" y="9"/>
                    <a:pt x="69" y="9"/>
                    <a:pt x="68" y="9"/>
                  </a:cubicBezTo>
                  <a:cubicBezTo>
                    <a:pt x="67" y="6"/>
                    <a:pt x="66" y="3"/>
                    <a:pt x="65" y="0"/>
                  </a:cubicBezTo>
                  <a:cubicBezTo>
                    <a:pt x="60" y="0"/>
                    <a:pt x="54" y="1"/>
                    <a:pt x="49" y="2"/>
                  </a:cubicBezTo>
                  <a:cubicBezTo>
                    <a:pt x="49" y="6"/>
                    <a:pt x="48" y="9"/>
                    <a:pt x="49" y="12"/>
                  </a:cubicBezTo>
                  <a:cubicBezTo>
                    <a:pt x="44" y="14"/>
                    <a:pt x="44" y="14"/>
                    <a:pt x="44" y="14"/>
                  </a:cubicBezTo>
                  <a:cubicBezTo>
                    <a:pt x="39" y="16"/>
                    <a:pt x="39" y="16"/>
                    <a:pt x="39" y="16"/>
                  </a:cubicBezTo>
                  <a:cubicBezTo>
                    <a:pt x="37" y="14"/>
                    <a:pt x="34" y="12"/>
                    <a:pt x="32" y="9"/>
                  </a:cubicBezTo>
                  <a:cubicBezTo>
                    <a:pt x="27" y="12"/>
                    <a:pt x="23" y="16"/>
                    <a:pt x="19" y="19"/>
                  </a:cubicBezTo>
                  <a:cubicBezTo>
                    <a:pt x="20" y="22"/>
                    <a:pt x="22" y="25"/>
                    <a:pt x="24" y="28"/>
                  </a:cubicBezTo>
                  <a:cubicBezTo>
                    <a:pt x="23" y="29"/>
                    <a:pt x="21" y="30"/>
                    <a:pt x="20" y="32"/>
                  </a:cubicBezTo>
                  <a:cubicBezTo>
                    <a:pt x="19" y="33"/>
                    <a:pt x="18" y="35"/>
                    <a:pt x="17" y="36"/>
                  </a:cubicBezTo>
                  <a:cubicBezTo>
                    <a:pt x="14" y="35"/>
                    <a:pt x="11" y="35"/>
                    <a:pt x="8" y="34"/>
                  </a:cubicBezTo>
                  <a:cubicBezTo>
                    <a:pt x="5" y="39"/>
                    <a:pt x="3" y="44"/>
                    <a:pt x="2" y="49"/>
                  </a:cubicBezTo>
                  <a:cubicBezTo>
                    <a:pt x="5" y="51"/>
                    <a:pt x="7" y="52"/>
                    <a:pt x="10" y="54"/>
                  </a:cubicBezTo>
                  <a:cubicBezTo>
                    <a:pt x="10" y="56"/>
                    <a:pt x="10" y="57"/>
                    <a:pt x="9" y="59"/>
                  </a:cubicBezTo>
                  <a:cubicBezTo>
                    <a:pt x="9" y="61"/>
                    <a:pt x="9" y="63"/>
                    <a:pt x="9" y="64"/>
                  </a:cubicBezTo>
                  <a:cubicBezTo>
                    <a:pt x="6" y="65"/>
                    <a:pt x="3" y="66"/>
                    <a:pt x="0" y="67"/>
                  </a:cubicBezTo>
                  <a:cubicBezTo>
                    <a:pt x="0" y="73"/>
                    <a:pt x="0" y="78"/>
                    <a:pt x="2" y="83"/>
                  </a:cubicBezTo>
                  <a:cubicBezTo>
                    <a:pt x="5" y="84"/>
                    <a:pt x="8" y="84"/>
                    <a:pt x="11" y="83"/>
                  </a:cubicBezTo>
                  <a:cubicBezTo>
                    <a:pt x="13" y="88"/>
                    <a:pt x="13" y="88"/>
                    <a:pt x="13" y="88"/>
                  </a:cubicBezTo>
                  <a:cubicBezTo>
                    <a:pt x="15" y="93"/>
                    <a:pt x="15" y="93"/>
                    <a:pt x="15" y="93"/>
                  </a:cubicBezTo>
                  <a:cubicBezTo>
                    <a:pt x="13" y="95"/>
                    <a:pt x="11" y="98"/>
                    <a:pt x="9" y="100"/>
                  </a:cubicBezTo>
                  <a:cubicBezTo>
                    <a:pt x="12" y="105"/>
                    <a:pt x="15" y="109"/>
                    <a:pt x="19" y="113"/>
                  </a:cubicBezTo>
                  <a:cubicBezTo>
                    <a:pt x="22" y="112"/>
                    <a:pt x="25" y="110"/>
                    <a:pt x="27" y="108"/>
                  </a:cubicBezTo>
                  <a:cubicBezTo>
                    <a:pt x="29" y="109"/>
                    <a:pt x="30" y="111"/>
                    <a:pt x="31" y="112"/>
                  </a:cubicBezTo>
                  <a:cubicBezTo>
                    <a:pt x="33" y="113"/>
                    <a:pt x="34" y="114"/>
                    <a:pt x="36" y="115"/>
                  </a:cubicBezTo>
                  <a:cubicBezTo>
                    <a:pt x="35" y="118"/>
                    <a:pt x="34" y="121"/>
                    <a:pt x="33" y="124"/>
                  </a:cubicBezTo>
                  <a:cubicBezTo>
                    <a:pt x="38" y="127"/>
                    <a:pt x="43" y="129"/>
                    <a:pt x="49" y="130"/>
                  </a:cubicBezTo>
                  <a:cubicBezTo>
                    <a:pt x="50" y="127"/>
                    <a:pt x="52" y="125"/>
                    <a:pt x="53" y="122"/>
                  </a:cubicBezTo>
                  <a:cubicBezTo>
                    <a:pt x="55" y="122"/>
                    <a:pt x="57" y="123"/>
                    <a:pt x="59" y="123"/>
                  </a:cubicBezTo>
                  <a:cubicBezTo>
                    <a:pt x="60" y="123"/>
                    <a:pt x="62" y="123"/>
                    <a:pt x="64" y="123"/>
                  </a:cubicBezTo>
                  <a:cubicBezTo>
                    <a:pt x="65" y="126"/>
                    <a:pt x="66" y="130"/>
                    <a:pt x="67" y="132"/>
                  </a:cubicBezTo>
                  <a:cubicBezTo>
                    <a:pt x="72" y="132"/>
                    <a:pt x="78" y="132"/>
                    <a:pt x="83" y="130"/>
                  </a:cubicBezTo>
                  <a:cubicBezTo>
                    <a:pt x="83" y="127"/>
                    <a:pt x="83" y="124"/>
                    <a:pt x="83" y="121"/>
                  </a:cubicBezTo>
                  <a:cubicBezTo>
                    <a:pt x="88" y="119"/>
                    <a:pt x="88" y="119"/>
                    <a:pt x="88" y="119"/>
                  </a:cubicBezTo>
                  <a:cubicBezTo>
                    <a:pt x="93" y="117"/>
                    <a:pt x="93" y="117"/>
                    <a:pt x="93" y="117"/>
                  </a:cubicBezTo>
                  <a:cubicBezTo>
                    <a:pt x="95" y="119"/>
                    <a:pt x="97" y="121"/>
                    <a:pt x="100" y="123"/>
                  </a:cubicBezTo>
                  <a:cubicBezTo>
                    <a:pt x="104" y="121"/>
                    <a:pt x="109" y="117"/>
                    <a:pt x="113" y="113"/>
                  </a:cubicBezTo>
                  <a:cubicBezTo>
                    <a:pt x="111" y="110"/>
                    <a:pt x="109" y="108"/>
                    <a:pt x="108" y="105"/>
                  </a:cubicBezTo>
                  <a:cubicBezTo>
                    <a:pt x="109" y="103"/>
                    <a:pt x="110" y="102"/>
                    <a:pt x="111" y="101"/>
                  </a:cubicBezTo>
                  <a:cubicBezTo>
                    <a:pt x="112" y="99"/>
                    <a:pt x="113" y="98"/>
                    <a:pt x="114" y="96"/>
                  </a:cubicBezTo>
                  <a:cubicBezTo>
                    <a:pt x="117" y="97"/>
                    <a:pt x="120" y="98"/>
                    <a:pt x="123" y="99"/>
                  </a:cubicBezTo>
                  <a:cubicBezTo>
                    <a:pt x="126" y="94"/>
                    <a:pt x="128" y="89"/>
                    <a:pt x="130" y="83"/>
                  </a:cubicBezTo>
                  <a:cubicBezTo>
                    <a:pt x="127" y="82"/>
                    <a:pt x="124" y="80"/>
                    <a:pt x="121" y="79"/>
                  </a:cubicBezTo>
                  <a:cubicBezTo>
                    <a:pt x="122" y="77"/>
                    <a:pt x="122" y="75"/>
                    <a:pt x="122" y="73"/>
                  </a:cubicBezTo>
                  <a:cubicBezTo>
                    <a:pt x="123" y="72"/>
                    <a:pt x="123" y="70"/>
                    <a:pt x="123" y="68"/>
                  </a:cubicBezTo>
                  <a:cubicBezTo>
                    <a:pt x="126" y="67"/>
                    <a:pt x="129" y="67"/>
                    <a:pt x="132" y="66"/>
                  </a:cubicBezTo>
                  <a:cubicBezTo>
                    <a:pt x="132" y="60"/>
                    <a:pt x="131" y="54"/>
                    <a:pt x="130" y="49"/>
                  </a:cubicBezTo>
                  <a:cubicBezTo>
                    <a:pt x="126" y="49"/>
                    <a:pt x="123" y="49"/>
                    <a:pt x="120" y="49"/>
                  </a:cubicBezTo>
                  <a:lnTo>
                    <a:pt x="118" y="44"/>
                  </a:lnTo>
                  <a:close/>
                  <a:moveTo>
                    <a:pt x="91" y="86"/>
                  </a:moveTo>
                  <a:cubicBezTo>
                    <a:pt x="88" y="90"/>
                    <a:pt x="83" y="94"/>
                    <a:pt x="78" y="96"/>
                  </a:cubicBezTo>
                  <a:cubicBezTo>
                    <a:pt x="73" y="98"/>
                    <a:pt x="67" y="99"/>
                    <a:pt x="62" y="98"/>
                  </a:cubicBezTo>
                  <a:cubicBezTo>
                    <a:pt x="56" y="97"/>
                    <a:pt x="51" y="95"/>
                    <a:pt x="46" y="92"/>
                  </a:cubicBezTo>
                  <a:cubicBezTo>
                    <a:pt x="42" y="89"/>
                    <a:pt x="38" y="84"/>
                    <a:pt x="36" y="79"/>
                  </a:cubicBezTo>
                  <a:cubicBezTo>
                    <a:pt x="34" y="74"/>
                    <a:pt x="33" y="68"/>
                    <a:pt x="34" y="62"/>
                  </a:cubicBezTo>
                  <a:cubicBezTo>
                    <a:pt x="35" y="57"/>
                    <a:pt x="37" y="51"/>
                    <a:pt x="40" y="47"/>
                  </a:cubicBezTo>
                  <a:cubicBezTo>
                    <a:pt x="44" y="42"/>
                    <a:pt x="48" y="39"/>
                    <a:pt x="53" y="37"/>
                  </a:cubicBezTo>
                  <a:cubicBezTo>
                    <a:pt x="59" y="35"/>
                    <a:pt x="64" y="34"/>
                    <a:pt x="70" y="34"/>
                  </a:cubicBezTo>
                  <a:cubicBezTo>
                    <a:pt x="75" y="35"/>
                    <a:pt x="81" y="37"/>
                    <a:pt x="85" y="41"/>
                  </a:cubicBezTo>
                  <a:cubicBezTo>
                    <a:pt x="90" y="44"/>
                    <a:pt x="93" y="49"/>
                    <a:pt x="95" y="54"/>
                  </a:cubicBezTo>
                  <a:cubicBezTo>
                    <a:pt x="97" y="59"/>
                    <a:pt x="98" y="65"/>
                    <a:pt x="98" y="70"/>
                  </a:cubicBezTo>
                  <a:cubicBezTo>
                    <a:pt x="97" y="76"/>
                    <a:pt x="95" y="81"/>
                    <a:pt x="91"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61" name="Freeform 7">
              <a:extLst>
                <a:ext uri="{FF2B5EF4-FFF2-40B4-BE49-F238E27FC236}">
                  <a16:creationId xmlns:a16="http://schemas.microsoft.com/office/drawing/2014/main" id="{60A55DB3-0F87-4028-9CBE-40FBDF68FCA8}"/>
                </a:ext>
              </a:extLst>
            </p:cNvPr>
            <p:cNvSpPr>
              <a:spLocks noEditPoints="1"/>
            </p:cNvSpPr>
            <p:nvPr/>
          </p:nvSpPr>
          <p:spPr bwMode="auto">
            <a:xfrm>
              <a:off x="11107738" y="2982913"/>
              <a:ext cx="247650" cy="249237"/>
            </a:xfrm>
            <a:custGeom>
              <a:avLst/>
              <a:gdLst>
                <a:gd name="T0" fmla="*/ 60 w 65"/>
                <a:gd name="T1" fmla="*/ 30 h 65"/>
                <a:gd name="T2" fmla="*/ 63 w 65"/>
                <a:gd name="T3" fmla="*/ 20 h 65"/>
                <a:gd name="T4" fmla="*/ 57 w 65"/>
                <a:gd name="T5" fmla="*/ 18 h 65"/>
                <a:gd name="T6" fmla="*/ 58 w 65"/>
                <a:gd name="T7" fmla="*/ 12 h 65"/>
                <a:gd name="T8" fmla="*/ 49 w 65"/>
                <a:gd name="T9" fmla="*/ 9 h 65"/>
                <a:gd name="T10" fmla="*/ 44 w 65"/>
                <a:gd name="T11" fmla="*/ 6 h 65"/>
                <a:gd name="T12" fmla="*/ 37 w 65"/>
                <a:gd name="T13" fmla="*/ 0 h 65"/>
                <a:gd name="T14" fmla="*/ 32 w 65"/>
                <a:gd name="T15" fmla="*/ 4 h 65"/>
                <a:gd name="T16" fmla="*/ 28 w 65"/>
                <a:gd name="T17" fmla="*/ 0 h 65"/>
                <a:gd name="T18" fmla="*/ 20 w 65"/>
                <a:gd name="T19" fmla="*/ 6 h 65"/>
                <a:gd name="T20" fmla="*/ 16 w 65"/>
                <a:gd name="T21" fmla="*/ 9 h 65"/>
                <a:gd name="T22" fmla="*/ 6 w 65"/>
                <a:gd name="T23" fmla="*/ 12 h 65"/>
                <a:gd name="T24" fmla="*/ 8 w 65"/>
                <a:gd name="T25" fmla="*/ 18 h 65"/>
                <a:gd name="T26" fmla="*/ 2 w 65"/>
                <a:gd name="T27" fmla="*/ 20 h 65"/>
                <a:gd name="T28" fmla="*/ 4 w 65"/>
                <a:gd name="T29" fmla="*/ 30 h 65"/>
                <a:gd name="T30" fmla="*/ 4 w 65"/>
                <a:gd name="T31" fmla="*/ 35 h 65"/>
                <a:gd name="T32" fmla="*/ 2 w 65"/>
                <a:gd name="T33" fmla="*/ 45 h 65"/>
                <a:gd name="T34" fmla="*/ 8 w 65"/>
                <a:gd name="T35" fmla="*/ 46 h 65"/>
                <a:gd name="T36" fmla="*/ 6 w 65"/>
                <a:gd name="T37" fmla="*/ 52 h 65"/>
                <a:gd name="T38" fmla="*/ 16 w 65"/>
                <a:gd name="T39" fmla="*/ 55 h 65"/>
                <a:gd name="T40" fmla="*/ 20 w 65"/>
                <a:gd name="T41" fmla="*/ 58 h 65"/>
                <a:gd name="T42" fmla="*/ 28 w 65"/>
                <a:gd name="T43" fmla="*/ 65 h 65"/>
                <a:gd name="T44" fmla="*/ 32 w 65"/>
                <a:gd name="T45" fmla="*/ 61 h 65"/>
                <a:gd name="T46" fmla="*/ 37 w 65"/>
                <a:gd name="T47" fmla="*/ 65 h 65"/>
                <a:gd name="T48" fmla="*/ 44 w 65"/>
                <a:gd name="T49" fmla="*/ 58 h 65"/>
                <a:gd name="T50" fmla="*/ 49 w 65"/>
                <a:gd name="T51" fmla="*/ 55 h 65"/>
                <a:gd name="T52" fmla="*/ 58 w 65"/>
                <a:gd name="T53" fmla="*/ 52 h 65"/>
                <a:gd name="T54" fmla="*/ 57 w 65"/>
                <a:gd name="T55" fmla="*/ 46 h 65"/>
                <a:gd name="T56" fmla="*/ 63 w 65"/>
                <a:gd name="T57" fmla="*/ 45 h 65"/>
                <a:gd name="T58" fmla="*/ 60 w 65"/>
                <a:gd name="T59" fmla="*/ 35 h 65"/>
                <a:gd name="T60" fmla="*/ 40 w 65"/>
                <a:gd name="T61" fmla="*/ 46 h 65"/>
                <a:gd name="T62" fmla="*/ 24 w 65"/>
                <a:gd name="T63" fmla="*/ 46 h 65"/>
                <a:gd name="T64" fmla="*/ 16 w 65"/>
                <a:gd name="T65" fmla="*/ 32 h 65"/>
                <a:gd name="T66" fmla="*/ 24 w 65"/>
                <a:gd name="T67" fmla="*/ 18 h 65"/>
                <a:gd name="T68" fmla="*/ 40 w 65"/>
                <a:gd name="T69" fmla="*/ 18 h 65"/>
                <a:gd name="T70" fmla="*/ 48 w 65"/>
                <a:gd name="T71" fmla="*/ 32 h 65"/>
                <a:gd name="T72" fmla="*/ 40 w 65"/>
                <a:gd name="T73" fmla="*/ 4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5">
                  <a:moveTo>
                    <a:pt x="61" y="32"/>
                  </a:moveTo>
                  <a:cubicBezTo>
                    <a:pt x="60" y="30"/>
                    <a:pt x="60" y="30"/>
                    <a:pt x="60" y="30"/>
                  </a:cubicBezTo>
                  <a:cubicBezTo>
                    <a:pt x="62" y="29"/>
                    <a:pt x="63" y="28"/>
                    <a:pt x="65" y="28"/>
                  </a:cubicBezTo>
                  <a:cubicBezTo>
                    <a:pt x="64" y="25"/>
                    <a:pt x="64" y="22"/>
                    <a:pt x="63" y="20"/>
                  </a:cubicBezTo>
                  <a:cubicBezTo>
                    <a:pt x="61" y="20"/>
                    <a:pt x="60" y="20"/>
                    <a:pt x="58" y="20"/>
                  </a:cubicBezTo>
                  <a:cubicBezTo>
                    <a:pt x="58" y="20"/>
                    <a:pt x="57" y="19"/>
                    <a:pt x="57" y="18"/>
                  </a:cubicBezTo>
                  <a:cubicBezTo>
                    <a:pt x="56" y="17"/>
                    <a:pt x="56" y="16"/>
                    <a:pt x="55" y="16"/>
                  </a:cubicBezTo>
                  <a:cubicBezTo>
                    <a:pt x="56" y="15"/>
                    <a:pt x="57" y="13"/>
                    <a:pt x="58" y="12"/>
                  </a:cubicBezTo>
                  <a:cubicBezTo>
                    <a:pt x="57" y="10"/>
                    <a:pt x="55" y="8"/>
                    <a:pt x="52" y="6"/>
                  </a:cubicBezTo>
                  <a:cubicBezTo>
                    <a:pt x="51" y="7"/>
                    <a:pt x="50" y="8"/>
                    <a:pt x="49" y="9"/>
                  </a:cubicBezTo>
                  <a:cubicBezTo>
                    <a:pt x="48" y="8"/>
                    <a:pt x="47" y="8"/>
                    <a:pt x="46" y="8"/>
                  </a:cubicBezTo>
                  <a:cubicBezTo>
                    <a:pt x="46" y="7"/>
                    <a:pt x="45" y="7"/>
                    <a:pt x="44" y="6"/>
                  </a:cubicBezTo>
                  <a:cubicBezTo>
                    <a:pt x="44" y="5"/>
                    <a:pt x="44" y="3"/>
                    <a:pt x="45" y="2"/>
                  </a:cubicBezTo>
                  <a:cubicBezTo>
                    <a:pt x="42" y="1"/>
                    <a:pt x="39" y="0"/>
                    <a:pt x="37" y="0"/>
                  </a:cubicBezTo>
                  <a:cubicBezTo>
                    <a:pt x="36" y="1"/>
                    <a:pt x="35" y="2"/>
                    <a:pt x="35" y="4"/>
                  </a:cubicBezTo>
                  <a:cubicBezTo>
                    <a:pt x="32" y="4"/>
                    <a:pt x="32" y="4"/>
                    <a:pt x="32" y="4"/>
                  </a:cubicBezTo>
                  <a:cubicBezTo>
                    <a:pt x="30" y="4"/>
                    <a:pt x="30" y="4"/>
                    <a:pt x="30" y="4"/>
                  </a:cubicBezTo>
                  <a:cubicBezTo>
                    <a:pt x="29" y="2"/>
                    <a:pt x="28" y="1"/>
                    <a:pt x="28" y="0"/>
                  </a:cubicBezTo>
                  <a:cubicBezTo>
                    <a:pt x="25" y="0"/>
                    <a:pt x="22" y="1"/>
                    <a:pt x="20" y="2"/>
                  </a:cubicBezTo>
                  <a:cubicBezTo>
                    <a:pt x="20" y="3"/>
                    <a:pt x="20" y="5"/>
                    <a:pt x="20" y="6"/>
                  </a:cubicBezTo>
                  <a:cubicBezTo>
                    <a:pt x="20" y="7"/>
                    <a:pt x="19" y="7"/>
                    <a:pt x="18" y="8"/>
                  </a:cubicBezTo>
                  <a:cubicBezTo>
                    <a:pt x="17" y="8"/>
                    <a:pt x="16" y="8"/>
                    <a:pt x="16" y="9"/>
                  </a:cubicBezTo>
                  <a:cubicBezTo>
                    <a:pt x="15" y="8"/>
                    <a:pt x="13" y="7"/>
                    <a:pt x="12" y="6"/>
                  </a:cubicBezTo>
                  <a:cubicBezTo>
                    <a:pt x="10" y="8"/>
                    <a:pt x="8" y="10"/>
                    <a:pt x="6" y="12"/>
                  </a:cubicBezTo>
                  <a:cubicBezTo>
                    <a:pt x="7" y="13"/>
                    <a:pt x="8" y="15"/>
                    <a:pt x="9" y="16"/>
                  </a:cubicBezTo>
                  <a:cubicBezTo>
                    <a:pt x="8" y="16"/>
                    <a:pt x="8" y="17"/>
                    <a:pt x="8" y="18"/>
                  </a:cubicBezTo>
                  <a:cubicBezTo>
                    <a:pt x="7" y="19"/>
                    <a:pt x="7" y="20"/>
                    <a:pt x="6" y="20"/>
                  </a:cubicBezTo>
                  <a:cubicBezTo>
                    <a:pt x="5" y="20"/>
                    <a:pt x="3" y="20"/>
                    <a:pt x="2" y="20"/>
                  </a:cubicBezTo>
                  <a:cubicBezTo>
                    <a:pt x="1" y="22"/>
                    <a:pt x="0" y="25"/>
                    <a:pt x="0" y="28"/>
                  </a:cubicBezTo>
                  <a:cubicBezTo>
                    <a:pt x="1" y="28"/>
                    <a:pt x="2" y="29"/>
                    <a:pt x="4" y="30"/>
                  </a:cubicBezTo>
                  <a:cubicBezTo>
                    <a:pt x="4" y="32"/>
                    <a:pt x="4" y="32"/>
                    <a:pt x="4" y="32"/>
                  </a:cubicBezTo>
                  <a:cubicBezTo>
                    <a:pt x="4" y="35"/>
                    <a:pt x="4" y="35"/>
                    <a:pt x="4" y="35"/>
                  </a:cubicBezTo>
                  <a:cubicBezTo>
                    <a:pt x="2" y="35"/>
                    <a:pt x="1" y="36"/>
                    <a:pt x="0" y="37"/>
                  </a:cubicBezTo>
                  <a:cubicBezTo>
                    <a:pt x="0" y="39"/>
                    <a:pt x="1" y="42"/>
                    <a:pt x="2" y="45"/>
                  </a:cubicBezTo>
                  <a:cubicBezTo>
                    <a:pt x="3" y="44"/>
                    <a:pt x="5" y="44"/>
                    <a:pt x="6" y="44"/>
                  </a:cubicBezTo>
                  <a:cubicBezTo>
                    <a:pt x="7" y="45"/>
                    <a:pt x="7" y="46"/>
                    <a:pt x="8" y="46"/>
                  </a:cubicBezTo>
                  <a:cubicBezTo>
                    <a:pt x="8" y="47"/>
                    <a:pt x="8" y="48"/>
                    <a:pt x="9" y="49"/>
                  </a:cubicBezTo>
                  <a:cubicBezTo>
                    <a:pt x="8" y="50"/>
                    <a:pt x="7" y="51"/>
                    <a:pt x="6" y="52"/>
                  </a:cubicBezTo>
                  <a:cubicBezTo>
                    <a:pt x="8" y="55"/>
                    <a:pt x="10" y="56"/>
                    <a:pt x="12" y="58"/>
                  </a:cubicBezTo>
                  <a:cubicBezTo>
                    <a:pt x="13" y="57"/>
                    <a:pt x="15" y="56"/>
                    <a:pt x="16" y="55"/>
                  </a:cubicBezTo>
                  <a:cubicBezTo>
                    <a:pt x="16" y="56"/>
                    <a:pt x="17" y="56"/>
                    <a:pt x="18" y="57"/>
                  </a:cubicBezTo>
                  <a:cubicBezTo>
                    <a:pt x="19" y="57"/>
                    <a:pt x="20" y="58"/>
                    <a:pt x="20" y="58"/>
                  </a:cubicBezTo>
                  <a:cubicBezTo>
                    <a:pt x="20" y="59"/>
                    <a:pt x="20" y="61"/>
                    <a:pt x="20" y="63"/>
                  </a:cubicBezTo>
                  <a:cubicBezTo>
                    <a:pt x="22" y="64"/>
                    <a:pt x="25" y="64"/>
                    <a:pt x="28" y="65"/>
                  </a:cubicBezTo>
                  <a:cubicBezTo>
                    <a:pt x="28" y="63"/>
                    <a:pt x="29" y="62"/>
                    <a:pt x="30" y="60"/>
                  </a:cubicBezTo>
                  <a:cubicBezTo>
                    <a:pt x="32" y="61"/>
                    <a:pt x="32" y="61"/>
                    <a:pt x="32" y="61"/>
                  </a:cubicBezTo>
                  <a:cubicBezTo>
                    <a:pt x="35" y="60"/>
                    <a:pt x="35" y="60"/>
                    <a:pt x="35" y="60"/>
                  </a:cubicBezTo>
                  <a:cubicBezTo>
                    <a:pt x="35" y="62"/>
                    <a:pt x="36" y="63"/>
                    <a:pt x="37" y="65"/>
                  </a:cubicBezTo>
                  <a:cubicBezTo>
                    <a:pt x="39" y="64"/>
                    <a:pt x="42" y="64"/>
                    <a:pt x="45" y="63"/>
                  </a:cubicBezTo>
                  <a:cubicBezTo>
                    <a:pt x="44" y="61"/>
                    <a:pt x="44" y="59"/>
                    <a:pt x="44" y="58"/>
                  </a:cubicBezTo>
                  <a:cubicBezTo>
                    <a:pt x="45" y="58"/>
                    <a:pt x="46" y="57"/>
                    <a:pt x="46" y="57"/>
                  </a:cubicBezTo>
                  <a:cubicBezTo>
                    <a:pt x="47" y="56"/>
                    <a:pt x="48" y="56"/>
                    <a:pt x="49" y="55"/>
                  </a:cubicBezTo>
                  <a:cubicBezTo>
                    <a:pt x="50" y="56"/>
                    <a:pt x="51" y="57"/>
                    <a:pt x="52" y="58"/>
                  </a:cubicBezTo>
                  <a:cubicBezTo>
                    <a:pt x="55" y="56"/>
                    <a:pt x="57" y="55"/>
                    <a:pt x="58" y="52"/>
                  </a:cubicBezTo>
                  <a:cubicBezTo>
                    <a:pt x="57" y="51"/>
                    <a:pt x="56" y="50"/>
                    <a:pt x="55" y="49"/>
                  </a:cubicBezTo>
                  <a:cubicBezTo>
                    <a:pt x="56" y="48"/>
                    <a:pt x="56" y="47"/>
                    <a:pt x="57" y="46"/>
                  </a:cubicBezTo>
                  <a:cubicBezTo>
                    <a:pt x="57" y="46"/>
                    <a:pt x="58" y="45"/>
                    <a:pt x="58" y="44"/>
                  </a:cubicBezTo>
                  <a:cubicBezTo>
                    <a:pt x="60" y="44"/>
                    <a:pt x="61" y="44"/>
                    <a:pt x="63" y="45"/>
                  </a:cubicBezTo>
                  <a:cubicBezTo>
                    <a:pt x="64" y="42"/>
                    <a:pt x="64" y="39"/>
                    <a:pt x="65" y="37"/>
                  </a:cubicBezTo>
                  <a:cubicBezTo>
                    <a:pt x="63" y="36"/>
                    <a:pt x="62" y="35"/>
                    <a:pt x="60" y="35"/>
                  </a:cubicBezTo>
                  <a:lnTo>
                    <a:pt x="61" y="32"/>
                  </a:lnTo>
                  <a:close/>
                  <a:moveTo>
                    <a:pt x="40" y="46"/>
                  </a:moveTo>
                  <a:cubicBezTo>
                    <a:pt x="38" y="47"/>
                    <a:pt x="35" y="48"/>
                    <a:pt x="32" y="48"/>
                  </a:cubicBezTo>
                  <a:cubicBezTo>
                    <a:pt x="29" y="48"/>
                    <a:pt x="27" y="47"/>
                    <a:pt x="24" y="46"/>
                  </a:cubicBezTo>
                  <a:cubicBezTo>
                    <a:pt x="22" y="45"/>
                    <a:pt x="20" y="43"/>
                    <a:pt x="18" y="40"/>
                  </a:cubicBezTo>
                  <a:cubicBezTo>
                    <a:pt x="17" y="38"/>
                    <a:pt x="16" y="35"/>
                    <a:pt x="16" y="32"/>
                  </a:cubicBezTo>
                  <a:cubicBezTo>
                    <a:pt x="16" y="29"/>
                    <a:pt x="17" y="27"/>
                    <a:pt x="18" y="24"/>
                  </a:cubicBezTo>
                  <a:cubicBezTo>
                    <a:pt x="20" y="22"/>
                    <a:pt x="22" y="20"/>
                    <a:pt x="24" y="18"/>
                  </a:cubicBezTo>
                  <a:cubicBezTo>
                    <a:pt x="27" y="17"/>
                    <a:pt x="29" y="16"/>
                    <a:pt x="32" y="16"/>
                  </a:cubicBezTo>
                  <a:cubicBezTo>
                    <a:pt x="35" y="16"/>
                    <a:pt x="38" y="17"/>
                    <a:pt x="40" y="18"/>
                  </a:cubicBezTo>
                  <a:cubicBezTo>
                    <a:pt x="43" y="20"/>
                    <a:pt x="45" y="22"/>
                    <a:pt x="46" y="24"/>
                  </a:cubicBezTo>
                  <a:cubicBezTo>
                    <a:pt x="47" y="27"/>
                    <a:pt x="48" y="29"/>
                    <a:pt x="48" y="32"/>
                  </a:cubicBezTo>
                  <a:cubicBezTo>
                    <a:pt x="48" y="35"/>
                    <a:pt x="47" y="38"/>
                    <a:pt x="46" y="40"/>
                  </a:cubicBezTo>
                  <a:cubicBezTo>
                    <a:pt x="45" y="43"/>
                    <a:pt x="43" y="45"/>
                    <a:pt x="4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163" name="TextBox 162">
            <a:extLst>
              <a:ext uri="{FF2B5EF4-FFF2-40B4-BE49-F238E27FC236}">
                <a16:creationId xmlns:a16="http://schemas.microsoft.com/office/drawing/2014/main" id="{F98DB742-6747-48FB-865D-0E5DB5AF90DE}"/>
              </a:ext>
            </a:extLst>
          </p:cNvPr>
          <p:cNvSpPr txBox="1"/>
          <p:nvPr/>
        </p:nvSpPr>
        <p:spPr>
          <a:xfrm>
            <a:off x="6122654" y="2033787"/>
            <a:ext cx="1690718" cy="307777"/>
          </a:xfrm>
          <a:prstGeom prst="rect">
            <a:avLst/>
          </a:prstGeom>
          <a:noFill/>
        </p:spPr>
        <p:txBody>
          <a:bodyPr wrap="square" rtlCol="0">
            <a:spAutoFit/>
          </a:bodyPr>
          <a:lstStyle/>
          <a:p>
            <a:pPr marL="342900" indent="-166688" algn="r">
              <a:buFont typeface="+mj-lt"/>
              <a:buAutoNum type="arabicPeriod" startAt="8"/>
            </a:pPr>
            <a:r>
              <a:rPr lang="en-US" sz="1400" dirty="0" err="1">
                <a:solidFill>
                  <a:prstClr val="black"/>
                </a:solidFill>
                <a:latin typeface="Raleway" panose="020B0003030101060003" pitchFamily="34" charset="0"/>
              </a:rPr>
              <a:t>Logistik</a:t>
            </a:r>
            <a:endParaRPr lang="id-ID" sz="1400" dirty="0">
              <a:solidFill>
                <a:prstClr val="black"/>
              </a:solidFill>
              <a:latin typeface="Raleway" panose="020B0003030101060003" pitchFamily="34" charset="0"/>
            </a:endParaRPr>
          </a:p>
        </p:txBody>
      </p:sp>
      <p:sp>
        <p:nvSpPr>
          <p:cNvPr id="165" name="TextBox 164">
            <a:extLst>
              <a:ext uri="{FF2B5EF4-FFF2-40B4-BE49-F238E27FC236}">
                <a16:creationId xmlns:a16="http://schemas.microsoft.com/office/drawing/2014/main" id="{7A54F910-300E-48B4-B3F5-00EF82DDE179}"/>
              </a:ext>
            </a:extLst>
          </p:cNvPr>
          <p:cNvSpPr txBox="1"/>
          <p:nvPr/>
        </p:nvSpPr>
        <p:spPr>
          <a:xfrm>
            <a:off x="9126354" y="5272034"/>
            <a:ext cx="1690718" cy="738664"/>
          </a:xfrm>
          <a:prstGeom prst="rect">
            <a:avLst/>
          </a:prstGeom>
          <a:noFill/>
        </p:spPr>
        <p:txBody>
          <a:bodyPr wrap="square" rtlCol="0">
            <a:spAutoFit/>
          </a:bodyPr>
          <a:lstStyle/>
          <a:p>
            <a:pPr marL="361950" indent="-180975" algn="just"/>
            <a:r>
              <a:rPr lang="en-US" sz="1400">
                <a:solidFill>
                  <a:prstClr val="black"/>
                </a:solidFill>
                <a:latin typeface="Raleway" panose="020B0003030101060003" pitchFamily="34" charset="0"/>
              </a:rPr>
              <a:t>9.Pemungutan </a:t>
            </a:r>
            <a:r>
              <a:rPr lang="en-US" sz="1400" dirty="0">
                <a:solidFill>
                  <a:prstClr val="black"/>
                </a:solidFill>
                <a:latin typeface="Raleway" panose="020B0003030101060003" pitchFamily="34" charset="0"/>
              </a:rPr>
              <a:t>dan </a:t>
            </a:r>
            <a:r>
              <a:rPr lang="en-US" sz="1400" dirty="0" err="1">
                <a:solidFill>
                  <a:prstClr val="black"/>
                </a:solidFill>
                <a:latin typeface="Raleway" panose="020B0003030101060003" pitchFamily="34" charset="0"/>
              </a:rPr>
              <a:t>Penghitungan</a:t>
            </a:r>
            <a:endParaRPr lang="id-ID" sz="1400" dirty="0">
              <a:solidFill>
                <a:prstClr val="black"/>
              </a:solidFill>
              <a:latin typeface="Raleway" panose="020B0003030101060003" pitchFamily="34" charset="0"/>
            </a:endParaRPr>
          </a:p>
        </p:txBody>
      </p:sp>
      <p:sp>
        <p:nvSpPr>
          <p:cNvPr id="169" name="Diamond 168">
            <a:extLst>
              <a:ext uri="{FF2B5EF4-FFF2-40B4-BE49-F238E27FC236}">
                <a16:creationId xmlns:a16="http://schemas.microsoft.com/office/drawing/2014/main" id="{27AB5E4C-1D2B-4AE0-AB17-EF79BAA0DE04}"/>
              </a:ext>
            </a:extLst>
          </p:cNvPr>
          <p:cNvSpPr/>
          <p:nvPr/>
        </p:nvSpPr>
        <p:spPr>
          <a:xfrm>
            <a:off x="10919216" y="3758412"/>
            <a:ext cx="180000" cy="180000"/>
          </a:xfrm>
          <a:prstGeom prst="diamond">
            <a:avLst/>
          </a:prstGeom>
          <a:solidFill>
            <a:srgbClr val="33CCC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Open Sans Light"/>
              <a:ea typeface="+mn-ea"/>
              <a:cs typeface="+mn-cs"/>
            </a:endParaRPr>
          </a:p>
        </p:txBody>
      </p:sp>
      <p:cxnSp>
        <p:nvCxnSpPr>
          <p:cNvPr id="170" name="Straight Connector 169">
            <a:extLst>
              <a:ext uri="{FF2B5EF4-FFF2-40B4-BE49-F238E27FC236}">
                <a16:creationId xmlns:a16="http://schemas.microsoft.com/office/drawing/2014/main" id="{A08133A0-C197-4DC6-8E25-9A5EB42CDD21}"/>
              </a:ext>
            </a:extLst>
          </p:cNvPr>
          <p:cNvCxnSpPr>
            <a:cxnSpLocks/>
          </p:cNvCxnSpPr>
          <p:nvPr/>
        </p:nvCxnSpPr>
        <p:spPr>
          <a:xfrm>
            <a:off x="11014771" y="3938412"/>
            <a:ext cx="0" cy="240033"/>
          </a:xfrm>
          <a:prstGeom prst="line">
            <a:avLst/>
          </a:prstGeom>
          <a:noFill/>
          <a:ln w="19050" cap="flat" cmpd="sng" algn="ctr">
            <a:solidFill>
              <a:srgbClr val="5EA9CA"/>
            </a:solidFill>
            <a:prstDash val="solid"/>
            <a:miter lim="800000"/>
          </a:ln>
          <a:effectLst/>
        </p:spPr>
      </p:cxnSp>
      <p:cxnSp>
        <p:nvCxnSpPr>
          <p:cNvPr id="171" name="Elbow Connector 590">
            <a:extLst>
              <a:ext uri="{FF2B5EF4-FFF2-40B4-BE49-F238E27FC236}">
                <a16:creationId xmlns:a16="http://schemas.microsoft.com/office/drawing/2014/main" id="{019EB88D-9DDE-4E5E-BCDE-B3D53C5B66B2}"/>
              </a:ext>
            </a:extLst>
          </p:cNvPr>
          <p:cNvCxnSpPr/>
          <p:nvPr/>
        </p:nvCxnSpPr>
        <p:spPr>
          <a:xfrm rot="16200000" flipH="1">
            <a:off x="10873275" y="4859943"/>
            <a:ext cx="571951" cy="288956"/>
          </a:xfrm>
          <a:prstGeom prst="bentConnector2">
            <a:avLst/>
          </a:prstGeom>
          <a:noFill/>
          <a:ln w="19050" cap="flat" cmpd="sng" algn="ctr">
            <a:solidFill>
              <a:srgbClr val="33CCCC"/>
            </a:solidFill>
            <a:prstDash val="solid"/>
            <a:miter lim="800000"/>
            <a:tailEnd type="diamond"/>
          </a:ln>
          <a:effectLst/>
        </p:spPr>
      </p:cxnSp>
      <p:sp>
        <p:nvSpPr>
          <p:cNvPr id="4" name="Kotak Teks 3">
            <a:extLst>
              <a:ext uri="{FF2B5EF4-FFF2-40B4-BE49-F238E27FC236}">
                <a16:creationId xmlns:a16="http://schemas.microsoft.com/office/drawing/2014/main" id="{3652E879-B84B-4B9B-A9B2-00924331C6C5}"/>
              </a:ext>
            </a:extLst>
          </p:cNvPr>
          <p:cNvSpPr txBox="1"/>
          <p:nvPr/>
        </p:nvSpPr>
        <p:spPr>
          <a:xfrm>
            <a:off x="98726" y="1230236"/>
            <a:ext cx="11080989" cy="646331"/>
          </a:xfrm>
          <a:prstGeom prst="rect">
            <a:avLst/>
          </a:prstGeom>
          <a:noFill/>
        </p:spPr>
        <p:txBody>
          <a:bodyPr wrap="square" rtlCol="0">
            <a:spAutoFit/>
          </a:bodyPr>
          <a:lstStyle/>
          <a:p>
            <a:r>
              <a:rPr lang="en-US" dirty="0" err="1"/>
              <a:t>Beberapa</a:t>
            </a:r>
            <a:r>
              <a:rPr lang="en-US" dirty="0"/>
              <a:t> </a:t>
            </a:r>
            <a:r>
              <a:rPr lang="en-US" dirty="0" err="1"/>
              <a:t>Tahapan</a:t>
            </a:r>
            <a:r>
              <a:rPr lang="en-US" dirty="0"/>
              <a:t> </a:t>
            </a:r>
            <a:r>
              <a:rPr lang="en-US" dirty="0" err="1"/>
              <a:t>pelaksanaan</a:t>
            </a:r>
            <a:r>
              <a:rPr lang="en-US" dirty="0"/>
              <a:t> </a:t>
            </a:r>
            <a:r>
              <a:rPr lang="en-US" dirty="0" err="1"/>
              <a:t>kegiatan</a:t>
            </a:r>
            <a:r>
              <a:rPr lang="en-US" dirty="0"/>
              <a:t> </a:t>
            </a:r>
            <a:r>
              <a:rPr lang="en-US" dirty="0" err="1"/>
              <a:t>Pemilihan</a:t>
            </a:r>
            <a:r>
              <a:rPr lang="en-US" dirty="0"/>
              <a:t> yang </a:t>
            </a:r>
            <a:r>
              <a:rPr lang="en-US" dirty="0" err="1"/>
              <a:t>menghadirkan</a:t>
            </a:r>
            <a:r>
              <a:rPr lang="en-US" dirty="0"/>
              <a:t> </a:t>
            </a:r>
            <a:r>
              <a:rPr lang="en-US" dirty="0" err="1"/>
              <a:t>massa</a:t>
            </a:r>
            <a:r>
              <a:rPr lang="en-US" dirty="0"/>
              <a:t> </a:t>
            </a:r>
            <a:r>
              <a:rPr lang="en-US" dirty="0" err="1"/>
              <a:t>dalam</a:t>
            </a:r>
            <a:r>
              <a:rPr lang="en-US" dirty="0"/>
              <a:t> </a:t>
            </a:r>
            <a:r>
              <a:rPr lang="en-US" dirty="0" err="1"/>
              <a:t>jumlah</a:t>
            </a:r>
            <a:r>
              <a:rPr lang="en-US" dirty="0"/>
              <a:t> yang </a:t>
            </a:r>
            <a:r>
              <a:rPr lang="en-US" dirty="0" err="1"/>
              <a:t>banyak</a:t>
            </a:r>
            <a:r>
              <a:rPr lang="en-US" dirty="0"/>
              <a:t> dan </a:t>
            </a:r>
            <a:r>
              <a:rPr lang="en-US" dirty="0" err="1"/>
              <a:t>perlu</a:t>
            </a:r>
            <a:r>
              <a:rPr lang="en-US" dirty="0"/>
              <a:t> </a:t>
            </a:r>
            <a:r>
              <a:rPr lang="en-US" dirty="0" err="1"/>
              <a:t>untuk</a:t>
            </a:r>
            <a:r>
              <a:rPr lang="en-US" dirty="0"/>
              <a:t> </a:t>
            </a:r>
            <a:r>
              <a:rPr lang="en-US" dirty="0" err="1"/>
              <a:t>diterapkan</a:t>
            </a:r>
            <a:r>
              <a:rPr lang="en-US" dirty="0"/>
              <a:t> </a:t>
            </a:r>
            <a:r>
              <a:rPr lang="en-US" dirty="0" err="1"/>
              <a:t>protokol</a:t>
            </a:r>
            <a:r>
              <a:rPr lang="en-US" dirty="0"/>
              <a:t> </a:t>
            </a:r>
            <a:r>
              <a:rPr lang="en-US"/>
              <a:t>Kesehatan Covid-19.</a:t>
            </a:r>
            <a:endParaRPr lang="en-US" dirty="0"/>
          </a:p>
        </p:txBody>
      </p:sp>
    </p:spTree>
    <p:extLst>
      <p:ext uri="{BB962C8B-B14F-4D97-AF65-F5344CB8AC3E}">
        <p14:creationId xmlns:p14="http://schemas.microsoft.com/office/powerpoint/2010/main" val="2042429587"/>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33"/>
                                        </p:tgtEl>
                                        <p:attrNameLst>
                                          <p:attrName>style.visibility</p:attrName>
                                        </p:attrNameLst>
                                      </p:cBhvr>
                                      <p:to>
                                        <p:strVal val="visible"/>
                                      </p:to>
                                    </p:set>
                                    <p:animEffect transition="in" filter="wipe(left)">
                                      <p:cBhvr>
                                        <p:cTn id="7" dur="500"/>
                                        <p:tgtEl>
                                          <p:spTgt spid="433"/>
                                        </p:tgtEl>
                                      </p:cBhvr>
                                    </p:animEffect>
                                  </p:childTnLst>
                                </p:cTn>
                              </p:par>
                              <p:par>
                                <p:cTn id="8" presetID="53" presetClass="entr" presetSubtype="16" fill="hold" nodeType="withEffect">
                                  <p:stCondLst>
                                    <p:cond delay="0"/>
                                  </p:stCondLst>
                                  <p:childTnLst>
                                    <p:set>
                                      <p:cBhvr>
                                        <p:cTn id="9" dur="1" fill="hold">
                                          <p:stCondLst>
                                            <p:cond delay="0"/>
                                          </p:stCondLst>
                                        </p:cTn>
                                        <p:tgtEl>
                                          <p:spTgt spid="469"/>
                                        </p:tgtEl>
                                        <p:attrNameLst>
                                          <p:attrName>style.visibility</p:attrName>
                                        </p:attrNameLst>
                                      </p:cBhvr>
                                      <p:to>
                                        <p:strVal val="visible"/>
                                      </p:to>
                                    </p:set>
                                    <p:anim calcmode="lin" valueType="num">
                                      <p:cBhvr>
                                        <p:cTn id="10" dur="500" fill="hold"/>
                                        <p:tgtEl>
                                          <p:spTgt spid="469"/>
                                        </p:tgtEl>
                                        <p:attrNameLst>
                                          <p:attrName>ppt_w</p:attrName>
                                        </p:attrNameLst>
                                      </p:cBhvr>
                                      <p:tavLst>
                                        <p:tav tm="0">
                                          <p:val>
                                            <p:fltVal val="0"/>
                                          </p:val>
                                        </p:tav>
                                        <p:tav tm="100000">
                                          <p:val>
                                            <p:strVal val="#ppt_w"/>
                                          </p:val>
                                        </p:tav>
                                      </p:tavLst>
                                    </p:anim>
                                    <p:anim calcmode="lin" valueType="num">
                                      <p:cBhvr>
                                        <p:cTn id="11" dur="500" fill="hold"/>
                                        <p:tgtEl>
                                          <p:spTgt spid="469"/>
                                        </p:tgtEl>
                                        <p:attrNameLst>
                                          <p:attrName>ppt_h</p:attrName>
                                        </p:attrNameLst>
                                      </p:cBhvr>
                                      <p:tavLst>
                                        <p:tav tm="0">
                                          <p:val>
                                            <p:fltVal val="0"/>
                                          </p:val>
                                        </p:tav>
                                        <p:tav tm="100000">
                                          <p:val>
                                            <p:strVal val="#ppt_h"/>
                                          </p:val>
                                        </p:tav>
                                      </p:tavLst>
                                    </p:anim>
                                    <p:animEffect transition="in" filter="fade">
                                      <p:cBhvr>
                                        <p:cTn id="12" dur="500"/>
                                        <p:tgtEl>
                                          <p:spTgt spid="469"/>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434"/>
                                        </p:tgtEl>
                                        <p:attrNameLst>
                                          <p:attrName>style.visibility</p:attrName>
                                        </p:attrNameLst>
                                      </p:cBhvr>
                                      <p:to>
                                        <p:strVal val="visible"/>
                                      </p:to>
                                    </p:set>
                                    <p:animEffect transition="in" filter="fade">
                                      <p:cBhvr>
                                        <p:cTn id="16" dur="500"/>
                                        <p:tgtEl>
                                          <p:spTgt spid="434"/>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440"/>
                                        </p:tgtEl>
                                        <p:attrNameLst>
                                          <p:attrName>style.visibility</p:attrName>
                                        </p:attrNameLst>
                                      </p:cBhvr>
                                      <p:to>
                                        <p:strVal val="visible"/>
                                      </p:to>
                                    </p:set>
                                    <p:animEffect transition="in" filter="wipe(up)">
                                      <p:cBhvr>
                                        <p:cTn id="20" dur="500"/>
                                        <p:tgtEl>
                                          <p:spTgt spid="440"/>
                                        </p:tgtEl>
                                      </p:cBhvr>
                                    </p:animEffect>
                                  </p:childTnLst>
                                </p:cTn>
                              </p:par>
                            </p:childTnLst>
                          </p:cTn>
                        </p:par>
                        <p:par>
                          <p:cTn id="21" fill="hold">
                            <p:stCondLst>
                              <p:cond delay="1500"/>
                            </p:stCondLst>
                            <p:childTnLst>
                              <p:par>
                                <p:cTn id="22" presetID="53" presetClass="entr" presetSubtype="16" fill="hold" grpId="0" nodeType="afterEffect">
                                  <p:stCondLst>
                                    <p:cond delay="0"/>
                                  </p:stCondLst>
                                  <p:childTnLst>
                                    <p:set>
                                      <p:cBhvr>
                                        <p:cTn id="23" dur="1" fill="hold">
                                          <p:stCondLst>
                                            <p:cond delay="0"/>
                                          </p:stCondLst>
                                        </p:cTn>
                                        <p:tgtEl>
                                          <p:spTgt spid="459"/>
                                        </p:tgtEl>
                                        <p:attrNameLst>
                                          <p:attrName>style.visibility</p:attrName>
                                        </p:attrNameLst>
                                      </p:cBhvr>
                                      <p:to>
                                        <p:strVal val="visible"/>
                                      </p:to>
                                    </p:set>
                                    <p:anim calcmode="lin" valueType="num">
                                      <p:cBhvr>
                                        <p:cTn id="24" dur="500" fill="hold"/>
                                        <p:tgtEl>
                                          <p:spTgt spid="459"/>
                                        </p:tgtEl>
                                        <p:attrNameLst>
                                          <p:attrName>ppt_w</p:attrName>
                                        </p:attrNameLst>
                                      </p:cBhvr>
                                      <p:tavLst>
                                        <p:tav tm="0">
                                          <p:val>
                                            <p:fltVal val="0"/>
                                          </p:val>
                                        </p:tav>
                                        <p:tav tm="100000">
                                          <p:val>
                                            <p:strVal val="#ppt_w"/>
                                          </p:val>
                                        </p:tav>
                                      </p:tavLst>
                                    </p:anim>
                                    <p:anim calcmode="lin" valueType="num">
                                      <p:cBhvr>
                                        <p:cTn id="25" dur="500" fill="hold"/>
                                        <p:tgtEl>
                                          <p:spTgt spid="459"/>
                                        </p:tgtEl>
                                        <p:attrNameLst>
                                          <p:attrName>ppt_h</p:attrName>
                                        </p:attrNameLst>
                                      </p:cBhvr>
                                      <p:tavLst>
                                        <p:tav tm="0">
                                          <p:val>
                                            <p:fltVal val="0"/>
                                          </p:val>
                                        </p:tav>
                                        <p:tav tm="100000">
                                          <p:val>
                                            <p:strVal val="#ppt_h"/>
                                          </p:val>
                                        </p:tav>
                                      </p:tavLst>
                                    </p:anim>
                                    <p:animEffect transition="in" filter="fade">
                                      <p:cBhvr>
                                        <p:cTn id="26" dur="500"/>
                                        <p:tgtEl>
                                          <p:spTgt spid="459"/>
                                        </p:tgtEl>
                                      </p:cBhvr>
                                    </p:animEffect>
                                  </p:childTnLst>
                                </p:cTn>
                              </p:par>
                              <p:par>
                                <p:cTn id="27" presetID="53" presetClass="entr" presetSubtype="16" fill="hold" nodeType="withEffect">
                                  <p:stCondLst>
                                    <p:cond delay="0"/>
                                  </p:stCondLst>
                                  <p:childTnLst>
                                    <p:set>
                                      <p:cBhvr>
                                        <p:cTn id="28" dur="1" fill="hold">
                                          <p:stCondLst>
                                            <p:cond delay="0"/>
                                          </p:stCondLst>
                                        </p:cTn>
                                        <p:tgtEl>
                                          <p:spTgt spid="460"/>
                                        </p:tgtEl>
                                        <p:attrNameLst>
                                          <p:attrName>style.visibility</p:attrName>
                                        </p:attrNameLst>
                                      </p:cBhvr>
                                      <p:to>
                                        <p:strVal val="visible"/>
                                      </p:to>
                                    </p:set>
                                    <p:anim calcmode="lin" valueType="num">
                                      <p:cBhvr>
                                        <p:cTn id="29" dur="500" fill="hold"/>
                                        <p:tgtEl>
                                          <p:spTgt spid="460"/>
                                        </p:tgtEl>
                                        <p:attrNameLst>
                                          <p:attrName>ppt_w</p:attrName>
                                        </p:attrNameLst>
                                      </p:cBhvr>
                                      <p:tavLst>
                                        <p:tav tm="0">
                                          <p:val>
                                            <p:fltVal val="0"/>
                                          </p:val>
                                        </p:tav>
                                        <p:tav tm="100000">
                                          <p:val>
                                            <p:strVal val="#ppt_w"/>
                                          </p:val>
                                        </p:tav>
                                      </p:tavLst>
                                    </p:anim>
                                    <p:anim calcmode="lin" valueType="num">
                                      <p:cBhvr>
                                        <p:cTn id="30" dur="500" fill="hold"/>
                                        <p:tgtEl>
                                          <p:spTgt spid="460"/>
                                        </p:tgtEl>
                                        <p:attrNameLst>
                                          <p:attrName>ppt_h</p:attrName>
                                        </p:attrNameLst>
                                      </p:cBhvr>
                                      <p:tavLst>
                                        <p:tav tm="0">
                                          <p:val>
                                            <p:fltVal val="0"/>
                                          </p:val>
                                        </p:tav>
                                        <p:tav tm="100000">
                                          <p:val>
                                            <p:strVal val="#ppt_h"/>
                                          </p:val>
                                        </p:tav>
                                      </p:tavLst>
                                    </p:anim>
                                    <p:animEffect transition="in" filter="fade">
                                      <p:cBhvr>
                                        <p:cTn id="31" dur="500"/>
                                        <p:tgtEl>
                                          <p:spTgt spid="460"/>
                                        </p:tgtEl>
                                      </p:cBhvr>
                                    </p:animEffect>
                                  </p:childTnLst>
                                </p:cTn>
                              </p:par>
                            </p:childTnLst>
                          </p:cTn>
                        </p:par>
                        <p:par>
                          <p:cTn id="32" fill="hold">
                            <p:stCondLst>
                              <p:cond delay="2000"/>
                            </p:stCondLst>
                            <p:childTnLst>
                              <p:par>
                                <p:cTn id="33" presetID="22" presetClass="entr" presetSubtype="1" fill="hold" nodeType="afterEffect">
                                  <p:stCondLst>
                                    <p:cond delay="0"/>
                                  </p:stCondLst>
                                  <p:childTnLst>
                                    <p:set>
                                      <p:cBhvr>
                                        <p:cTn id="34" dur="1" fill="hold">
                                          <p:stCondLst>
                                            <p:cond delay="0"/>
                                          </p:stCondLst>
                                        </p:cTn>
                                        <p:tgtEl>
                                          <p:spTgt spid="449"/>
                                        </p:tgtEl>
                                        <p:attrNameLst>
                                          <p:attrName>style.visibility</p:attrName>
                                        </p:attrNameLst>
                                      </p:cBhvr>
                                      <p:to>
                                        <p:strVal val="visible"/>
                                      </p:to>
                                    </p:set>
                                    <p:animEffect transition="in" filter="wipe(up)">
                                      <p:cBhvr>
                                        <p:cTn id="35" dur="500"/>
                                        <p:tgtEl>
                                          <p:spTgt spid="449"/>
                                        </p:tgtEl>
                                      </p:cBhvr>
                                    </p:animEffect>
                                  </p:childTnLst>
                                </p:cTn>
                              </p:par>
                            </p:childTnLst>
                          </p:cTn>
                        </p:par>
                        <p:par>
                          <p:cTn id="36" fill="hold">
                            <p:stCondLst>
                              <p:cond delay="2500"/>
                            </p:stCondLst>
                            <p:childTnLst>
                              <p:par>
                                <p:cTn id="37" presetID="10" presetClass="entr" presetSubtype="0" fill="hold" grpId="0" nodeType="afterEffect">
                                  <p:stCondLst>
                                    <p:cond delay="0"/>
                                  </p:stCondLst>
                                  <p:childTnLst>
                                    <p:set>
                                      <p:cBhvr>
                                        <p:cTn id="38" dur="1" fill="hold">
                                          <p:stCondLst>
                                            <p:cond delay="0"/>
                                          </p:stCondLst>
                                        </p:cTn>
                                        <p:tgtEl>
                                          <p:spTgt spid="435"/>
                                        </p:tgtEl>
                                        <p:attrNameLst>
                                          <p:attrName>style.visibility</p:attrName>
                                        </p:attrNameLst>
                                      </p:cBhvr>
                                      <p:to>
                                        <p:strVal val="visible"/>
                                      </p:to>
                                    </p:set>
                                    <p:animEffect transition="in" filter="fade">
                                      <p:cBhvr>
                                        <p:cTn id="39" dur="500"/>
                                        <p:tgtEl>
                                          <p:spTgt spid="435"/>
                                        </p:tgtEl>
                                      </p:cBhvr>
                                    </p:animEffect>
                                  </p:childTnLst>
                                </p:cTn>
                              </p:par>
                            </p:childTnLst>
                          </p:cTn>
                        </p:par>
                        <p:par>
                          <p:cTn id="40" fill="hold">
                            <p:stCondLst>
                              <p:cond delay="3000"/>
                            </p:stCondLst>
                            <p:childTnLst>
                              <p:par>
                                <p:cTn id="41" presetID="22" presetClass="entr" presetSubtype="4" fill="hold" nodeType="afterEffect">
                                  <p:stCondLst>
                                    <p:cond delay="0"/>
                                  </p:stCondLst>
                                  <p:childTnLst>
                                    <p:set>
                                      <p:cBhvr>
                                        <p:cTn id="42" dur="1" fill="hold">
                                          <p:stCondLst>
                                            <p:cond delay="0"/>
                                          </p:stCondLst>
                                        </p:cTn>
                                        <p:tgtEl>
                                          <p:spTgt spid="441"/>
                                        </p:tgtEl>
                                        <p:attrNameLst>
                                          <p:attrName>style.visibility</p:attrName>
                                        </p:attrNameLst>
                                      </p:cBhvr>
                                      <p:to>
                                        <p:strVal val="visible"/>
                                      </p:to>
                                    </p:set>
                                    <p:animEffect transition="in" filter="wipe(down)">
                                      <p:cBhvr>
                                        <p:cTn id="43" dur="500"/>
                                        <p:tgtEl>
                                          <p:spTgt spid="441"/>
                                        </p:tgtEl>
                                      </p:cBhvr>
                                    </p:animEffect>
                                  </p:childTnLst>
                                </p:cTn>
                              </p:par>
                            </p:childTnLst>
                          </p:cTn>
                        </p:par>
                        <p:par>
                          <p:cTn id="44" fill="hold">
                            <p:stCondLst>
                              <p:cond delay="3500"/>
                            </p:stCondLst>
                            <p:childTnLst>
                              <p:par>
                                <p:cTn id="45" presetID="53" presetClass="entr" presetSubtype="16" fill="hold" grpId="0" nodeType="afterEffect">
                                  <p:stCondLst>
                                    <p:cond delay="0"/>
                                  </p:stCondLst>
                                  <p:childTnLst>
                                    <p:set>
                                      <p:cBhvr>
                                        <p:cTn id="46" dur="1" fill="hold">
                                          <p:stCondLst>
                                            <p:cond delay="0"/>
                                          </p:stCondLst>
                                        </p:cTn>
                                        <p:tgtEl>
                                          <p:spTgt spid="473"/>
                                        </p:tgtEl>
                                        <p:attrNameLst>
                                          <p:attrName>style.visibility</p:attrName>
                                        </p:attrNameLst>
                                      </p:cBhvr>
                                      <p:to>
                                        <p:strVal val="visible"/>
                                      </p:to>
                                    </p:set>
                                    <p:anim calcmode="lin" valueType="num">
                                      <p:cBhvr>
                                        <p:cTn id="47" dur="500" fill="hold"/>
                                        <p:tgtEl>
                                          <p:spTgt spid="473"/>
                                        </p:tgtEl>
                                        <p:attrNameLst>
                                          <p:attrName>ppt_w</p:attrName>
                                        </p:attrNameLst>
                                      </p:cBhvr>
                                      <p:tavLst>
                                        <p:tav tm="0">
                                          <p:val>
                                            <p:fltVal val="0"/>
                                          </p:val>
                                        </p:tav>
                                        <p:tav tm="100000">
                                          <p:val>
                                            <p:strVal val="#ppt_w"/>
                                          </p:val>
                                        </p:tav>
                                      </p:tavLst>
                                    </p:anim>
                                    <p:anim calcmode="lin" valueType="num">
                                      <p:cBhvr>
                                        <p:cTn id="48" dur="500" fill="hold"/>
                                        <p:tgtEl>
                                          <p:spTgt spid="473"/>
                                        </p:tgtEl>
                                        <p:attrNameLst>
                                          <p:attrName>ppt_h</p:attrName>
                                        </p:attrNameLst>
                                      </p:cBhvr>
                                      <p:tavLst>
                                        <p:tav tm="0">
                                          <p:val>
                                            <p:fltVal val="0"/>
                                          </p:val>
                                        </p:tav>
                                        <p:tav tm="100000">
                                          <p:val>
                                            <p:strVal val="#ppt_h"/>
                                          </p:val>
                                        </p:tav>
                                      </p:tavLst>
                                    </p:anim>
                                    <p:animEffect transition="in" filter="fade">
                                      <p:cBhvr>
                                        <p:cTn id="49" dur="500"/>
                                        <p:tgtEl>
                                          <p:spTgt spid="473"/>
                                        </p:tgtEl>
                                      </p:cBhvr>
                                    </p:animEffect>
                                  </p:childTnLst>
                                </p:cTn>
                              </p:par>
                              <p:par>
                                <p:cTn id="50" presetID="53" presetClass="entr" presetSubtype="16" fill="hold" nodeType="withEffect">
                                  <p:stCondLst>
                                    <p:cond delay="0"/>
                                  </p:stCondLst>
                                  <p:childTnLst>
                                    <p:set>
                                      <p:cBhvr>
                                        <p:cTn id="51" dur="1" fill="hold">
                                          <p:stCondLst>
                                            <p:cond delay="0"/>
                                          </p:stCondLst>
                                        </p:cTn>
                                        <p:tgtEl>
                                          <p:spTgt spid="474"/>
                                        </p:tgtEl>
                                        <p:attrNameLst>
                                          <p:attrName>style.visibility</p:attrName>
                                        </p:attrNameLst>
                                      </p:cBhvr>
                                      <p:to>
                                        <p:strVal val="visible"/>
                                      </p:to>
                                    </p:set>
                                    <p:anim calcmode="lin" valueType="num">
                                      <p:cBhvr>
                                        <p:cTn id="52" dur="500" fill="hold"/>
                                        <p:tgtEl>
                                          <p:spTgt spid="474"/>
                                        </p:tgtEl>
                                        <p:attrNameLst>
                                          <p:attrName>ppt_w</p:attrName>
                                        </p:attrNameLst>
                                      </p:cBhvr>
                                      <p:tavLst>
                                        <p:tav tm="0">
                                          <p:val>
                                            <p:fltVal val="0"/>
                                          </p:val>
                                        </p:tav>
                                        <p:tav tm="100000">
                                          <p:val>
                                            <p:strVal val="#ppt_w"/>
                                          </p:val>
                                        </p:tav>
                                      </p:tavLst>
                                    </p:anim>
                                    <p:anim calcmode="lin" valueType="num">
                                      <p:cBhvr>
                                        <p:cTn id="53" dur="500" fill="hold"/>
                                        <p:tgtEl>
                                          <p:spTgt spid="474"/>
                                        </p:tgtEl>
                                        <p:attrNameLst>
                                          <p:attrName>ppt_h</p:attrName>
                                        </p:attrNameLst>
                                      </p:cBhvr>
                                      <p:tavLst>
                                        <p:tav tm="0">
                                          <p:val>
                                            <p:fltVal val="0"/>
                                          </p:val>
                                        </p:tav>
                                        <p:tav tm="100000">
                                          <p:val>
                                            <p:strVal val="#ppt_h"/>
                                          </p:val>
                                        </p:tav>
                                      </p:tavLst>
                                    </p:anim>
                                    <p:animEffect transition="in" filter="fade">
                                      <p:cBhvr>
                                        <p:cTn id="54" dur="500"/>
                                        <p:tgtEl>
                                          <p:spTgt spid="474"/>
                                        </p:tgtEl>
                                      </p:cBhvr>
                                    </p:animEffect>
                                  </p:childTnLst>
                                </p:cTn>
                              </p:par>
                            </p:childTnLst>
                          </p:cTn>
                        </p:par>
                        <p:par>
                          <p:cTn id="55" fill="hold">
                            <p:stCondLst>
                              <p:cond delay="4000"/>
                            </p:stCondLst>
                            <p:childTnLst>
                              <p:par>
                                <p:cTn id="56" presetID="22" presetClass="entr" presetSubtype="4" fill="hold" nodeType="afterEffect">
                                  <p:stCondLst>
                                    <p:cond delay="0"/>
                                  </p:stCondLst>
                                  <p:childTnLst>
                                    <p:set>
                                      <p:cBhvr>
                                        <p:cTn id="57" dur="1" fill="hold">
                                          <p:stCondLst>
                                            <p:cond delay="0"/>
                                          </p:stCondLst>
                                        </p:cTn>
                                        <p:tgtEl>
                                          <p:spTgt spid="446"/>
                                        </p:tgtEl>
                                        <p:attrNameLst>
                                          <p:attrName>style.visibility</p:attrName>
                                        </p:attrNameLst>
                                      </p:cBhvr>
                                      <p:to>
                                        <p:strVal val="visible"/>
                                      </p:to>
                                    </p:set>
                                    <p:animEffect transition="in" filter="wipe(down)">
                                      <p:cBhvr>
                                        <p:cTn id="58" dur="500"/>
                                        <p:tgtEl>
                                          <p:spTgt spid="446"/>
                                        </p:tgtEl>
                                      </p:cBhvr>
                                    </p:animEffect>
                                  </p:childTnLst>
                                </p:cTn>
                              </p:par>
                            </p:childTnLst>
                          </p:cTn>
                        </p:par>
                        <p:par>
                          <p:cTn id="59" fill="hold">
                            <p:stCondLst>
                              <p:cond delay="4500"/>
                            </p:stCondLst>
                            <p:childTnLst>
                              <p:par>
                                <p:cTn id="60" presetID="10" presetClass="entr" presetSubtype="0" fill="hold" grpId="0" nodeType="afterEffect">
                                  <p:stCondLst>
                                    <p:cond delay="0"/>
                                  </p:stCondLst>
                                  <p:childTnLst>
                                    <p:set>
                                      <p:cBhvr>
                                        <p:cTn id="61" dur="1" fill="hold">
                                          <p:stCondLst>
                                            <p:cond delay="0"/>
                                          </p:stCondLst>
                                        </p:cTn>
                                        <p:tgtEl>
                                          <p:spTgt spid="495"/>
                                        </p:tgtEl>
                                        <p:attrNameLst>
                                          <p:attrName>style.visibility</p:attrName>
                                        </p:attrNameLst>
                                      </p:cBhvr>
                                      <p:to>
                                        <p:strVal val="visible"/>
                                      </p:to>
                                    </p:set>
                                    <p:animEffect transition="in" filter="fade">
                                      <p:cBhvr>
                                        <p:cTn id="62" dur="500"/>
                                        <p:tgtEl>
                                          <p:spTgt spid="495"/>
                                        </p:tgtEl>
                                      </p:cBhvr>
                                    </p:animEffect>
                                  </p:childTnLst>
                                </p:cTn>
                              </p:par>
                            </p:childTnLst>
                          </p:cTn>
                        </p:par>
                        <p:par>
                          <p:cTn id="63" fill="hold">
                            <p:stCondLst>
                              <p:cond delay="5000"/>
                            </p:stCondLst>
                            <p:childTnLst>
                              <p:par>
                                <p:cTn id="64" presetID="10" presetClass="entr" presetSubtype="0" fill="hold" grpId="0" nodeType="afterEffect">
                                  <p:stCondLst>
                                    <p:cond delay="0"/>
                                  </p:stCondLst>
                                  <p:childTnLst>
                                    <p:set>
                                      <p:cBhvr>
                                        <p:cTn id="65" dur="1" fill="hold">
                                          <p:stCondLst>
                                            <p:cond delay="0"/>
                                          </p:stCondLst>
                                        </p:cTn>
                                        <p:tgtEl>
                                          <p:spTgt spid="436"/>
                                        </p:tgtEl>
                                        <p:attrNameLst>
                                          <p:attrName>style.visibility</p:attrName>
                                        </p:attrNameLst>
                                      </p:cBhvr>
                                      <p:to>
                                        <p:strVal val="visible"/>
                                      </p:to>
                                    </p:set>
                                    <p:animEffect transition="in" filter="fade">
                                      <p:cBhvr>
                                        <p:cTn id="66" dur="500"/>
                                        <p:tgtEl>
                                          <p:spTgt spid="436"/>
                                        </p:tgtEl>
                                      </p:cBhvr>
                                    </p:animEffect>
                                  </p:childTnLst>
                                </p:cTn>
                              </p:par>
                            </p:childTnLst>
                          </p:cTn>
                        </p:par>
                        <p:par>
                          <p:cTn id="67" fill="hold">
                            <p:stCondLst>
                              <p:cond delay="5500"/>
                            </p:stCondLst>
                            <p:childTnLst>
                              <p:par>
                                <p:cTn id="68" presetID="22" presetClass="entr" presetSubtype="1" fill="hold" nodeType="afterEffect">
                                  <p:stCondLst>
                                    <p:cond delay="0"/>
                                  </p:stCondLst>
                                  <p:childTnLst>
                                    <p:set>
                                      <p:cBhvr>
                                        <p:cTn id="69" dur="1" fill="hold">
                                          <p:stCondLst>
                                            <p:cond delay="0"/>
                                          </p:stCondLst>
                                        </p:cTn>
                                        <p:tgtEl>
                                          <p:spTgt spid="442"/>
                                        </p:tgtEl>
                                        <p:attrNameLst>
                                          <p:attrName>style.visibility</p:attrName>
                                        </p:attrNameLst>
                                      </p:cBhvr>
                                      <p:to>
                                        <p:strVal val="visible"/>
                                      </p:to>
                                    </p:set>
                                    <p:animEffect transition="in" filter="wipe(up)">
                                      <p:cBhvr>
                                        <p:cTn id="70" dur="500"/>
                                        <p:tgtEl>
                                          <p:spTgt spid="442"/>
                                        </p:tgtEl>
                                      </p:cBhvr>
                                    </p:animEffect>
                                  </p:childTnLst>
                                </p:cTn>
                              </p:par>
                            </p:childTnLst>
                          </p:cTn>
                        </p:par>
                        <p:par>
                          <p:cTn id="71" fill="hold">
                            <p:stCondLst>
                              <p:cond delay="6000"/>
                            </p:stCondLst>
                            <p:childTnLst>
                              <p:par>
                                <p:cTn id="72" presetID="53" presetClass="entr" presetSubtype="16" fill="hold" grpId="0" nodeType="afterEffect">
                                  <p:stCondLst>
                                    <p:cond delay="0"/>
                                  </p:stCondLst>
                                  <p:childTnLst>
                                    <p:set>
                                      <p:cBhvr>
                                        <p:cTn id="73" dur="1" fill="hold">
                                          <p:stCondLst>
                                            <p:cond delay="0"/>
                                          </p:stCondLst>
                                        </p:cTn>
                                        <p:tgtEl>
                                          <p:spTgt spid="488"/>
                                        </p:tgtEl>
                                        <p:attrNameLst>
                                          <p:attrName>style.visibility</p:attrName>
                                        </p:attrNameLst>
                                      </p:cBhvr>
                                      <p:to>
                                        <p:strVal val="visible"/>
                                      </p:to>
                                    </p:set>
                                    <p:anim calcmode="lin" valueType="num">
                                      <p:cBhvr>
                                        <p:cTn id="74" dur="500" fill="hold"/>
                                        <p:tgtEl>
                                          <p:spTgt spid="488"/>
                                        </p:tgtEl>
                                        <p:attrNameLst>
                                          <p:attrName>ppt_w</p:attrName>
                                        </p:attrNameLst>
                                      </p:cBhvr>
                                      <p:tavLst>
                                        <p:tav tm="0">
                                          <p:val>
                                            <p:fltVal val="0"/>
                                          </p:val>
                                        </p:tav>
                                        <p:tav tm="100000">
                                          <p:val>
                                            <p:strVal val="#ppt_w"/>
                                          </p:val>
                                        </p:tav>
                                      </p:tavLst>
                                    </p:anim>
                                    <p:anim calcmode="lin" valueType="num">
                                      <p:cBhvr>
                                        <p:cTn id="75" dur="500" fill="hold"/>
                                        <p:tgtEl>
                                          <p:spTgt spid="488"/>
                                        </p:tgtEl>
                                        <p:attrNameLst>
                                          <p:attrName>ppt_h</p:attrName>
                                        </p:attrNameLst>
                                      </p:cBhvr>
                                      <p:tavLst>
                                        <p:tav tm="0">
                                          <p:val>
                                            <p:fltVal val="0"/>
                                          </p:val>
                                        </p:tav>
                                        <p:tav tm="100000">
                                          <p:val>
                                            <p:strVal val="#ppt_h"/>
                                          </p:val>
                                        </p:tav>
                                      </p:tavLst>
                                    </p:anim>
                                    <p:animEffect transition="in" filter="fade">
                                      <p:cBhvr>
                                        <p:cTn id="76" dur="500"/>
                                        <p:tgtEl>
                                          <p:spTgt spid="488"/>
                                        </p:tgtEl>
                                      </p:cBhvr>
                                    </p:animEffect>
                                  </p:childTnLst>
                                </p:cTn>
                              </p:par>
                              <p:par>
                                <p:cTn id="77" presetID="53" presetClass="entr" presetSubtype="16" fill="hold" nodeType="withEffect">
                                  <p:stCondLst>
                                    <p:cond delay="0"/>
                                  </p:stCondLst>
                                  <p:childTnLst>
                                    <p:set>
                                      <p:cBhvr>
                                        <p:cTn id="78" dur="1" fill="hold">
                                          <p:stCondLst>
                                            <p:cond delay="0"/>
                                          </p:stCondLst>
                                        </p:cTn>
                                        <p:tgtEl>
                                          <p:spTgt spid="489"/>
                                        </p:tgtEl>
                                        <p:attrNameLst>
                                          <p:attrName>style.visibility</p:attrName>
                                        </p:attrNameLst>
                                      </p:cBhvr>
                                      <p:to>
                                        <p:strVal val="visible"/>
                                      </p:to>
                                    </p:set>
                                    <p:anim calcmode="lin" valueType="num">
                                      <p:cBhvr>
                                        <p:cTn id="79" dur="500" fill="hold"/>
                                        <p:tgtEl>
                                          <p:spTgt spid="489"/>
                                        </p:tgtEl>
                                        <p:attrNameLst>
                                          <p:attrName>ppt_w</p:attrName>
                                        </p:attrNameLst>
                                      </p:cBhvr>
                                      <p:tavLst>
                                        <p:tav tm="0">
                                          <p:val>
                                            <p:fltVal val="0"/>
                                          </p:val>
                                        </p:tav>
                                        <p:tav tm="100000">
                                          <p:val>
                                            <p:strVal val="#ppt_w"/>
                                          </p:val>
                                        </p:tav>
                                      </p:tavLst>
                                    </p:anim>
                                    <p:anim calcmode="lin" valueType="num">
                                      <p:cBhvr>
                                        <p:cTn id="80" dur="500" fill="hold"/>
                                        <p:tgtEl>
                                          <p:spTgt spid="489"/>
                                        </p:tgtEl>
                                        <p:attrNameLst>
                                          <p:attrName>ppt_h</p:attrName>
                                        </p:attrNameLst>
                                      </p:cBhvr>
                                      <p:tavLst>
                                        <p:tav tm="0">
                                          <p:val>
                                            <p:fltVal val="0"/>
                                          </p:val>
                                        </p:tav>
                                        <p:tav tm="100000">
                                          <p:val>
                                            <p:strVal val="#ppt_h"/>
                                          </p:val>
                                        </p:tav>
                                      </p:tavLst>
                                    </p:anim>
                                    <p:animEffect transition="in" filter="fade">
                                      <p:cBhvr>
                                        <p:cTn id="81" dur="500"/>
                                        <p:tgtEl>
                                          <p:spTgt spid="489"/>
                                        </p:tgtEl>
                                      </p:cBhvr>
                                    </p:animEffect>
                                  </p:childTnLst>
                                </p:cTn>
                              </p:par>
                            </p:childTnLst>
                          </p:cTn>
                        </p:par>
                        <p:par>
                          <p:cTn id="82" fill="hold">
                            <p:stCondLst>
                              <p:cond delay="6500"/>
                            </p:stCondLst>
                            <p:childTnLst>
                              <p:par>
                                <p:cTn id="83" presetID="22" presetClass="entr" presetSubtype="1" fill="hold" nodeType="afterEffect">
                                  <p:stCondLst>
                                    <p:cond delay="0"/>
                                  </p:stCondLst>
                                  <p:childTnLst>
                                    <p:set>
                                      <p:cBhvr>
                                        <p:cTn id="84" dur="1" fill="hold">
                                          <p:stCondLst>
                                            <p:cond delay="0"/>
                                          </p:stCondLst>
                                        </p:cTn>
                                        <p:tgtEl>
                                          <p:spTgt spid="450"/>
                                        </p:tgtEl>
                                        <p:attrNameLst>
                                          <p:attrName>style.visibility</p:attrName>
                                        </p:attrNameLst>
                                      </p:cBhvr>
                                      <p:to>
                                        <p:strVal val="visible"/>
                                      </p:to>
                                    </p:set>
                                    <p:animEffect transition="in" filter="wipe(up)">
                                      <p:cBhvr>
                                        <p:cTn id="85" dur="500"/>
                                        <p:tgtEl>
                                          <p:spTgt spid="450"/>
                                        </p:tgtEl>
                                      </p:cBhvr>
                                    </p:animEffect>
                                  </p:childTnLst>
                                </p:cTn>
                              </p:par>
                            </p:childTnLst>
                          </p:cTn>
                        </p:par>
                        <p:par>
                          <p:cTn id="86" fill="hold">
                            <p:stCondLst>
                              <p:cond delay="7000"/>
                            </p:stCondLst>
                            <p:childTnLst>
                              <p:par>
                                <p:cTn id="87" presetID="10" presetClass="entr" presetSubtype="0" fill="hold" grpId="0" nodeType="afterEffect">
                                  <p:stCondLst>
                                    <p:cond delay="0"/>
                                  </p:stCondLst>
                                  <p:childTnLst>
                                    <p:set>
                                      <p:cBhvr>
                                        <p:cTn id="88" dur="1" fill="hold">
                                          <p:stCondLst>
                                            <p:cond delay="0"/>
                                          </p:stCondLst>
                                        </p:cTn>
                                        <p:tgtEl>
                                          <p:spTgt spid="497"/>
                                        </p:tgtEl>
                                        <p:attrNameLst>
                                          <p:attrName>style.visibility</p:attrName>
                                        </p:attrNameLst>
                                      </p:cBhvr>
                                      <p:to>
                                        <p:strVal val="visible"/>
                                      </p:to>
                                    </p:set>
                                    <p:animEffect transition="in" filter="fade">
                                      <p:cBhvr>
                                        <p:cTn id="89" dur="500"/>
                                        <p:tgtEl>
                                          <p:spTgt spid="497"/>
                                        </p:tgtEl>
                                      </p:cBhvr>
                                    </p:animEffect>
                                  </p:childTnLst>
                                </p:cTn>
                              </p:par>
                            </p:childTnLst>
                          </p:cTn>
                        </p:par>
                        <p:par>
                          <p:cTn id="90" fill="hold">
                            <p:stCondLst>
                              <p:cond delay="7500"/>
                            </p:stCondLst>
                            <p:childTnLst>
                              <p:par>
                                <p:cTn id="91" presetID="10" presetClass="entr" presetSubtype="0" fill="hold" grpId="0" nodeType="afterEffect">
                                  <p:stCondLst>
                                    <p:cond delay="0"/>
                                  </p:stCondLst>
                                  <p:childTnLst>
                                    <p:set>
                                      <p:cBhvr>
                                        <p:cTn id="92" dur="1" fill="hold">
                                          <p:stCondLst>
                                            <p:cond delay="0"/>
                                          </p:stCondLst>
                                        </p:cTn>
                                        <p:tgtEl>
                                          <p:spTgt spid="437"/>
                                        </p:tgtEl>
                                        <p:attrNameLst>
                                          <p:attrName>style.visibility</p:attrName>
                                        </p:attrNameLst>
                                      </p:cBhvr>
                                      <p:to>
                                        <p:strVal val="visible"/>
                                      </p:to>
                                    </p:set>
                                    <p:animEffect transition="in" filter="fade">
                                      <p:cBhvr>
                                        <p:cTn id="93" dur="500"/>
                                        <p:tgtEl>
                                          <p:spTgt spid="437"/>
                                        </p:tgtEl>
                                      </p:cBhvr>
                                    </p:animEffect>
                                  </p:childTnLst>
                                </p:cTn>
                              </p:par>
                            </p:childTnLst>
                          </p:cTn>
                        </p:par>
                        <p:par>
                          <p:cTn id="94" fill="hold">
                            <p:stCondLst>
                              <p:cond delay="8000"/>
                            </p:stCondLst>
                            <p:childTnLst>
                              <p:par>
                                <p:cTn id="95" presetID="22" presetClass="entr" presetSubtype="4" fill="hold" nodeType="afterEffect">
                                  <p:stCondLst>
                                    <p:cond delay="0"/>
                                  </p:stCondLst>
                                  <p:childTnLst>
                                    <p:set>
                                      <p:cBhvr>
                                        <p:cTn id="96" dur="1" fill="hold">
                                          <p:stCondLst>
                                            <p:cond delay="0"/>
                                          </p:stCondLst>
                                        </p:cTn>
                                        <p:tgtEl>
                                          <p:spTgt spid="443"/>
                                        </p:tgtEl>
                                        <p:attrNameLst>
                                          <p:attrName>style.visibility</p:attrName>
                                        </p:attrNameLst>
                                      </p:cBhvr>
                                      <p:to>
                                        <p:strVal val="visible"/>
                                      </p:to>
                                    </p:set>
                                    <p:animEffect transition="in" filter="wipe(down)">
                                      <p:cBhvr>
                                        <p:cTn id="97" dur="500"/>
                                        <p:tgtEl>
                                          <p:spTgt spid="443"/>
                                        </p:tgtEl>
                                      </p:cBhvr>
                                    </p:animEffect>
                                  </p:childTnLst>
                                </p:cTn>
                              </p:par>
                            </p:childTnLst>
                          </p:cTn>
                        </p:par>
                        <p:par>
                          <p:cTn id="98" fill="hold">
                            <p:stCondLst>
                              <p:cond delay="8500"/>
                            </p:stCondLst>
                            <p:childTnLst>
                              <p:par>
                                <p:cTn id="99" presetID="53" presetClass="entr" presetSubtype="16" fill="hold" nodeType="afterEffect">
                                  <p:stCondLst>
                                    <p:cond delay="0"/>
                                  </p:stCondLst>
                                  <p:childTnLst>
                                    <p:set>
                                      <p:cBhvr>
                                        <p:cTn id="100" dur="1" fill="hold">
                                          <p:stCondLst>
                                            <p:cond delay="0"/>
                                          </p:stCondLst>
                                        </p:cTn>
                                        <p:tgtEl>
                                          <p:spTgt spid="479"/>
                                        </p:tgtEl>
                                        <p:attrNameLst>
                                          <p:attrName>style.visibility</p:attrName>
                                        </p:attrNameLst>
                                      </p:cBhvr>
                                      <p:to>
                                        <p:strVal val="visible"/>
                                      </p:to>
                                    </p:set>
                                    <p:anim calcmode="lin" valueType="num">
                                      <p:cBhvr>
                                        <p:cTn id="101" dur="500" fill="hold"/>
                                        <p:tgtEl>
                                          <p:spTgt spid="479"/>
                                        </p:tgtEl>
                                        <p:attrNameLst>
                                          <p:attrName>ppt_w</p:attrName>
                                        </p:attrNameLst>
                                      </p:cBhvr>
                                      <p:tavLst>
                                        <p:tav tm="0">
                                          <p:val>
                                            <p:fltVal val="0"/>
                                          </p:val>
                                        </p:tav>
                                        <p:tav tm="100000">
                                          <p:val>
                                            <p:strVal val="#ppt_w"/>
                                          </p:val>
                                        </p:tav>
                                      </p:tavLst>
                                    </p:anim>
                                    <p:anim calcmode="lin" valueType="num">
                                      <p:cBhvr>
                                        <p:cTn id="102" dur="500" fill="hold"/>
                                        <p:tgtEl>
                                          <p:spTgt spid="479"/>
                                        </p:tgtEl>
                                        <p:attrNameLst>
                                          <p:attrName>ppt_h</p:attrName>
                                        </p:attrNameLst>
                                      </p:cBhvr>
                                      <p:tavLst>
                                        <p:tav tm="0">
                                          <p:val>
                                            <p:fltVal val="0"/>
                                          </p:val>
                                        </p:tav>
                                        <p:tav tm="100000">
                                          <p:val>
                                            <p:strVal val="#ppt_h"/>
                                          </p:val>
                                        </p:tav>
                                      </p:tavLst>
                                    </p:anim>
                                    <p:animEffect transition="in" filter="fade">
                                      <p:cBhvr>
                                        <p:cTn id="103" dur="500"/>
                                        <p:tgtEl>
                                          <p:spTgt spid="479"/>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478"/>
                                        </p:tgtEl>
                                        <p:attrNameLst>
                                          <p:attrName>style.visibility</p:attrName>
                                        </p:attrNameLst>
                                      </p:cBhvr>
                                      <p:to>
                                        <p:strVal val="visible"/>
                                      </p:to>
                                    </p:set>
                                    <p:anim calcmode="lin" valueType="num">
                                      <p:cBhvr>
                                        <p:cTn id="106" dur="500" fill="hold"/>
                                        <p:tgtEl>
                                          <p:spTgt spid="478"/>
                                        </p:tgtEl>
                                        <p:attrNameLst>
                                          <p:attrName>ppt_w</p:attrName>
                                        </p:attrNameLst>
                                      </p:cBhvr>
                                      <p:tavLst>
                                        <p:tav tm="0">
                                          <p:val>
                                            <p:fltVal val="0"/>
                                          </p:val>
                                        </p:tav>
                                        <p:tav tm="100000">
                                          <p:val>
                                            <p:strVal val="#ppt_w"/>
                                          </p:val>
                                        </p:tav>
                                      </p:tavLst>
                                    </p:anim>
                                    <p:anim calcmode="lin" valueType="num">
                                      <p:cBhvr>
                                        <p:cTn id="107" dur="500" fill="hold"/>
                                        <p:tgtEl>
                                          <p:spTgt spid="478"/>
                                        </p:tgtEl>
                                        <p:attrNameLst>
                                          <p:attrName>ppt_h</p:attrName>
                                        </p:attrNameLst>
                                      </p:cBhvr>
                                      <p:tavLst>
                                        <p:tav tm="0">
                                          <p:val>
                                            <p:fltVal val="0"/>
                                          </p:val>
                                        </p:tav>
                                        <p:tav tm="100000">
                                          <p:val>
                                            <p:strVal val="#ppt_h"/>
                                          </p:val>
                                        </p:tav>
                                      </p:tavLst>
                                    </p:anim>
                                    <p:animEffect transition="in" filter="fade">
                                      <p:cBhvr>
                                        <p:cTn id="108" dur="500"/>
                                        <p:tgtEl>
                                          <p:spTgt spid="478"/>
                                        </p:tgtEl>
                                      </p:cBhvr>
                                    </p:animEffect>
                                  </p:childTnLst>
                                </p:cTn>
                              </p:par>
                            </p:childTnLst>
                          </p:cTn>
                        </p:par>
                        <p:par>
                          <p:cTn id="109" fill="hold">
                            <p:stCondLst>
                              <p:cond delay="9000"/>
                            </p:stCondLst>
                            <p:childTnLst>
                              <p:par>
                                <p:cTn id="110" presetID="22" presetClass="entr" presetSubtype="4" fill="hold" nodeType="afterEffect">
                                  <p:stCondLst>
                                    <p:cond delay="0"/>
                                  </p:stCondLst>
                                  <p:childTnLst>
                                    <p:set>
                                      <p:cBhvr>
                                        <p:cTn id="111" dur="1" fill="hold">
                                          <p:stCondLst>
                                            <p:cond delay="0"/>
                                          </p:stCondLst>
                                        </p:cTn>
                                        <p:tgtEl>
                                          <p:spTgt spid="447"/>
                                        </p:tgtEl>
                                        <p:attrNameLst>
                                          <p:attrName>style.visibility</p:attrName>
                                        </p:attrNameLst>
                                      </p:cBhvr>
                                      <p:to>
                                        <p:strVal val="visible"/>
                                      </p:to>
                                    </p:set>
                                    <p:animEffect transition="in" filter="wipe(down)">
                                      <p:cBhvr>
                                        <p:cTn id="112" dur="500"/>
                                        <p:tgtEl>
                                          <p:spTgt spid="447"/>
                                        </p:tgtEl>
                                      </p:cBhvr>
                                    </p:animEffect>
                                  </p:childTnLst>
                                </p:cTn>
                              </p:par>
                            </p:childTnLst>
                          </p:cTn>
                        </p:par>
                        <p:par>
                          <p:cTn id="113" fill="hold">
                            <p:stCondLst>
                              <p:cond delay="9500"/>
                            </p:stCondLst>
                            <p:childTnLst>
                              <p:par>
                                <p:cTn id="114" presetID="10" presetClass="entr" presetSubtype="0" fill="hold" grpId="0" nodeType="afterEffect">
                                  <p:stCondLst>
                                    <p:cond delay="0"/>
                                  </p:stCondLst>
                                  <p:childTnLst>
                                    <p:set>
                                      <p:cBhvr>
                                        <p:cTn id="115" dur="1" fill="hold">
                                          <p:stCondLst>
                                            <p:cond delay="0"/>
                                          </p:stCondLst>
                                        </p:cTn>
                                        <p:tgtEl>
                                          <p:spTgt spid="499"/>
                                        </p:tgtEl>
                                        <p:attrNameLst>
                                          <p:attrName>style.visibility</p:attrName>
                                        </p:attrNameLst>
                                      </p:cBhvr>
                                      <p:to>
                                        <p:strVal val="visible"/>
                                      </p:to>
                                    </p:set>
                                    <p:animEffect transition="in" filter="fade">
                                      <p:cBhvr>
                                        <p:cTn id="116" dur="500"/>
                                        <p:tgtEl>
                                          <p:spTgt spid="499"/>
                                        </p:tgtEl>
                                      </p:cBhvr>
                                    </p:animEffect>
                                  </p:childTnLst>
                                </p:cTn>
                              </p:par>
                            </p:childTnLst>
                          </p:cTn>
                        </p:par>
                        <p:par>
                          <p:cTn id="117" fill="hold">
                            <p:stCondLst>
                              <p:cond delay="10000"/>
                            </p:stCondLst>
                            <p:childTnLst>
                              <p:par>
                                <p:cTn id="118" presetID="10" presetClass="entr" presetSubtype="0" fill="hold" grpId="0" nodeType="afterEffect">
                                  <p:stCondLst>
                                    <p:cond delay="0"/>
                                  </p:stCondLst>
                                  <p:childTnLst>
                                    <p:set>
                                      <p:cBhvr>
                                        <p:cTn id="119" dur="1" fill="hold">
                                          <p:stCondLst>
                                            <p:cond delay="0"/>
                                          </p:stCondLst>
                                        </p:cTn>
                                        <p:tgtEl>
                                          <p:spTgt spid="438"/>
                                        </p:tgtEl>
                                        <p:attrNameLst>
                                          <p:attrName>style.visibility</p:attrName>
                                        </p:attrNameLst>
                                      </p:cBhvr>
                                      <p:to>
                                        <p:strVal val="visible"/>
                                      </p:to>
                                    </p:set>
                                    <p:animEffect transition="in" filter="fade">
                                      <p:cBhvr>
                                        <p:cTn id="120" dur="500"/>
                                        <p:tgtEl>
                                          <p:spTgt spid="438"/>
                                        </p:tgtEl>
                                      </p:cBhvr>
                                    </p:animEffect>
                                  </p:childTnLst>
                                </p:cTn>
                              </p:par>
                            </p:childTnLst>
                          </p:cTn>
                        </p:par>
                        <p:par>
                          <p:cTn id="121" fill="hold">
                            <p:stCondLst>
                              <p:cond delay="10500"/>
                            </p:stCondLst>
                            <p:childTnLst>
                              <p:par>
                                <p:cTn id="122" presetID="22" presetClass="entr" presetSubtype="1" fill="hold" nodeType="afterEffect">
                                  <p:stCondLst>
                                    <p:cond delay="0"/>
                                  </p:stCondLst>
                                  <p:childTnLst>
                                    <p:set>
                                      <p:cBhvr>
                                        <p:cTn id="123" dur="1" fill="hold">
                                          <p:stCondLst>
                                            <p:cond delay="0"/>
                                          </p:stCondLst>
                                        </p:cTn>
                                        <p:tgtEl>
                                          <p:spTgt spid="444"/>
                                        </p:tgtEl>
                                        <p:attrNameLst>
                                          <p:attrName>style.visibility</p:attrName>
                                        </p:attrNameLst>
                                      </p:cBhvr>
                                      <p:to>
                                        <p:strVal val="visible"/>
                                      </p:to>
                                    </p:set>
                                    <p:animEffect transition="in" filter="wipe(up)">
                                      <p:cBhvr>
                                        <p:cTn id="124" dur="500"/>
                                        <p:tgtEl>
                                          <p:spTgt spid="444"/>
                                        </p:tgtEl>
                                      </p:cBhvr>
                                    </p:animEffect>
                                  </p:childTnLst>
                                </p:cTn>
                              </p:par>
                            </p:childTnLst>
                          </p:cTn>
                        </p:par>
                        <p:par>
                          <p:cTn id="125" fill="hold">
                            <p:stCondLst>
                              <p:cond delay="11000"/>
                            </p:stCondLst>
                            <p:childTnLst>
                              <p:par>
                                <p:cTn id="126" presetID="53" presetClass="entr" presetSubtype="16" fill="hold" nodeType="afterEffect">
                                  <p:stCondLst>
                                    <p:cond delay="0"/>
                                  </p:stCondLst>
                                  <p:childTnLst>
                                    <p:set>
                                      <p:cBhvr>
                                        <p:cTn id="127" dur="1" fill="hold">
                                          <p:stCondLst>
                                            <p:cond delay="0"/>
                                          </p:stCondLst>
                                        </p:cTn>
                                        <p:tgtEl>
                                          <p:spTgt spid="484"/>
                                        </p:tgtEl>
                                        <p:attrNameLst>
                                          <p:attrName>style.visibility</p:attrName>
                                        </p:attrNameLst>
                                      </p:cBhvr>
                                      <p:to>
                                        <p:strVal val="visible"/>
                                      </p:to>
                                    </p:set>
                                    <p:anim calcmode="lin" valueType="num">
                                      <p:cBhvr>
                                        <p:cTn id="128" dur="500" fill="hold"/>
                                        <p:tgtEl>
                                          <p:spTgt spid="484"/>
                                        </p:tgtEl>
                                        <p:attrNameLst>
                                          <p:attrName>ppt_w</p:attrName>
                                        </p:attrNameLst>
                                      </p:cBhvr>
                                      <p:tavLst>
                                        <p:tav tm="0">
                                          <p:val>
                                            <p:fltVal val="0"/>
                                          </p:val>
                                        </p:tav>
                                        <p:tav tm="100000">
                                          <p:val>
                                            <p:strVal val="#ppt_w"/>
                                          </p:val>
                                        </p:tav>
                                      </p:tavLst>
                                    </p:anim>
                                    <p:anim calcmode="lin" valueType="num">
                                      <p:cBhvr>
                                        <p:cTn id="129" dur="500" fill="hold"/>
                                        <p:tgtEl>
                                          <p:spTgt spid="484"/>
                                        </p:tgtEl>
                                        <p:attrNameLst>
                                          <p:attrName>ppt_h</p:attrName>
                                        </p:attrNameLst>
                                      </p:cBhvr>
                                      <p:tavLst>
                                        <p:tav tm="0">
                                          <p:val>
                                            <p:fltVal val="0"/>
                                          </p:val>
                                        </p:tav>
                                        <p:tav tm="100000">
                                          <p:val>
                                            <p:strVal val="#ppt_h"/>
                                          </p:val>
                                        </p:tav>
                                      </p:tavLst>
                                    </p:anim>
                                    <p:animEffect transition="in" filter="fade">
                                      <p:cBhvr>
                                        <p:cTn id="130" dur="500"/>
                                        <p:tgtEl>
                                          <p:spTgt spid="484"/>
                                        </p:tgtEl>
                                      </p:cBhvr>
                                    </p:animEffect>
                                  </p:childTnLst>
                                </p:cTn>
                              </p:par>
                              <p:par>
                                <p:cTn id="131" presetID="53" presetClass="entr" presetSubtype="16" fill="hold" grpId="0" nodeType="withEffect">
                                  <p:stCondLst>
                                    <p:cond delay="0"/>
                                  </p:stCondLst>
                                  <p:childTnLst>
                                    <p:set>
                                      <p:cBhvr>
                                        <p:cTn id="132" dur="1" fill="hold">
                                          <p:stCondLst>
                                            <p:cond delay="0"/>
                                          </p:stCondLst>
                                        </p:cTn>
                                        <p:tgtEl>
                                          <p:spTgt spid="483"/>
                                        </p:tgtEl>
                                        <p:attrNameLst>
                                          <p:attrName>style.visibility</p:attrName>
                                        </p:attrNameLst>
                                      </p:cBhvr>
                                      <p:to>
                                        <p:strVal val="visible"/>
                                      </p:to>
                                    </p:set>
                                    <p:anim calcmode="lin" valueType="num">
                                      <p:cBhvr>
                                        <p:cTn id="133" dur="500" fill="hold"/>
                                        <p:tgtEl>
                                          <p:spTgt spid="483"/>
                                        </p:tgtEl>
                                        <p:attrNameLst>
                                          <p:attrName>ppt_w</p:attrName>
                                        </p:attrNameLst>
                                      </p:cBhvr>
                                      <p:tavLst>
                                        <p:tav tm="0">
                                          <p:val>
                                            <p:fltVal val="0"/>
                                          </p:val>
                                        </p:tav>
                                        <p:tav tm="100000">
                                          <p:val>
                                            <p:strVal val="#ppt_w"/>
                                          </p:val>
                                        </p:tav>
                                      </p:tavLst>
                                    </p:anim>
                                    <p:anim calcmode="lin" valueType="num">
                                      <p:cBhvr>
                                        <p:cTn id="134" dur="500" fill="hold"/>
                                        <p:tgtEl>
                                          <p:spTgt spid="483"/>
                                        </p:tgtEl>
                                        <p:attrNameLst>
                                          <p:attrName>ppt_h</p:attrName>
                                        </p:attrNameLst>
                                      </p:cBhvr>
                                      <p:tavLst>
                                        <p:tav tm="0">
                                          <p:val>
                                            <p:fltVal val="0"/>
                                          </p:val>
                                        </p:tav>
                                        <p:tav tm="100000">
                                          <p:val>
                                            <p:strVal val="#ppt_h"/>
                                          </p:val>
                                        </p:tav>
                                      </p:tavLst>
                                    </p:anim>
                                    <p:animEffect transition="in" filter="fade">
                                      <p:cBhvr>
                                        <p:cTn id="135" dur="500"/>
                                        <p:tgtEl>
                                          <p:spTgt spid="483"/>
                                        </p:tgtEl>
                                      </p:cBhvr>
                                    </p:animEffect>
                                  </p:childTnLst>
                                </p:cTn>
                              </p:par>
                            </p:childTnLst>
                          </p:cTn>
                        </p:par>
                        <p:par>
                          <p:cTn id="136" fill="hold">
                            <p:stCondLst>
                              <p:cond delay="11500"/>
                            </p:stCondLst>
                            <p:childTnLst>
                              <p:par>
                                <p:cTn id="137" presetID="10" presetClass="entr" presetSubtype="0" fill="hold" grpId="0" nodeType="afterEffect">
                                  <p:stCondLst>
                                    <p:cond delay="0"/>
                                  </p:stCondLst>
                                  <p:childTnLst>
                                    <p:set>
                                      <p:cBhvr>
                                        <p:cTn id="138" dur="1" fill="hold">
                                          <p:stCondLst>
                                            <p:cond delay="0"/>
                                          </p:stCondLst>
                                        </p:cTn>
                                        <p:tgtEl>
                                          <p:spTgt spid="501"/>
                                        </p:tgtEl>
                                        <p:attrNameLst>
                                          <p:attrName>style.visibility</p:attrName>
                                        </p:attrNameLst>
                                      </p:cBhvr>
                                      <p:to>
                                        <p:strVal val="visible"/>
                                      </p:to>
                                    </p:set>
                                    <p:animEffect transition="in" filter="fade">
                                      <p:cBhvr>
                                        <p:cTn id="139" dur="500"/>
                                        <p:tgtEl>
                                          <p:spTgt spid="501"/>
                                        </p:tgtEl>
                                      </p:cBhvr>
                                    </p:animEffect>
                                  </p:childTnLst>
                                </p:cTn>
                              </p:par>
                            </p:childTnLst>
                          </p:cTn>
                        </p:par>
                        <p:par>
                          <p:cTn id="140" fill="hold">
                            <p:stCondLst>
                              <p:cond delay="12000"/>
                            </p:stCondLst>
                            <p:childTnLst>
                              <p:par>
                                <p:cTn id="141" presetID="22" presetClass="entr" presetSubtype="1" fill="hold" nodeType="afterEffect">
                                  <p:stCondLst>
                                    <p:cond delay="0"/>
                                  </p:stCondLst>
                                  <p:childTnLst>
                                    <p:set>
                                      <p:cBhvr>
                                        <p:cTn id="142" dur="1" fill="hold">
                                          <p:stCondLst>
                                            <p:cond delay="0"/>
                                          </p:stCondLst>
                                        </p:cTn>
                                        <p:tgtEl>
                                          <p:spTgt spid="451"/>
                                        </p:tgtEl>
                                        <p:attrNameLst>
                                          <p:attrName>style.visibility</p:attrName>
                                        </p:attrNameLst>
                                      </p:cBhvr>
                                      <p:to>
                                        <p:strVal val="visible"/>
                                      </p:to>
                                    </p:set>
                                    <p:animEffect transition="in" filter="wipe(up)">
                                      <p:cBhvr>
                                        <p:cTn id="143" dur="500"/>
                                        <p:tgtEl>
                                          <p:spTgt spid="451"/>
                                        </p:tgtEl>
                                      </p:cBhvr>
                                    </p:animEffect>
                                  </p:childTnLst>
                                </p:cTn>
                              </p:par>
                            </p:childTnLst>
                          </p:cTn>
                        </p:par>
                        <p:par>
                          <p:cTn id="144" fill="hold">
                            <p:stCondLst>
                              <p:cond delay="12500"/>
                            </p:stCondLst>
                            <p:childTnLst>
                              <p:par>
                                <p:cTn id="145" presetID="10" presetClass="entr" presetSubtype="0" fill="hold" grpId="0" nodeType="afterEffect">
                                  <p:stCondLst>
                                    <p:cond delay="0"/>
                                  </p:stCondLst>
                                  <p:childTnLst>
                                    <p:set>
                                      <p:cBhvr>
                                        <p:cTn id="146" dur="1" fill="hold">
                                          <p:stCondLst>
                                            <p:cond delay="0"/>
                                          </p:stCondLst>
                                        </p:cTn>
                                        <p:tgtEl>
                                          <p:spTgt spid="439"/>
                                        </p:tgtEl>
                                        <p:attrNameLst>
                                          <p:attrName>style.visibility</p:attrName>
                                        </p:attrNameLst>
                                      </p:cBhvr>
                                      <p:to>
                                        <p:strVal val="visible"/>
                                      </p:to>
                                    </p:set>
                                    <p:animEffect transition="in" filter="fade">
                                      <p:cBhvr>
                                        <p:cTn id="147" dur="500"/>
                                        <p:tgtEl>
                                          <p:spTgt spid="439"/>
                                        </p:tgtEl>
                                      </p:cBhvr>
                                    </p:animEffect>
                                  </p:childTnLst>
                                </p:cTn>
                              </p:par>
                            </p:childTnLst>
                          </p:cTn>
                        </p:par>
                        <p:par>
                          <p:cTn id="148" fill="hold">
                            <p:stCondLst>
                              <p:cond delay="13000"/>
                            </p:stCondLst>
                            <p:childTnLst>
                              <p:par>
                                <p:cTn id="149" presetID="22" presetClass="entr" presetSubtype="4" fill="hold" nodeType="afterEffect">
                                  <p:stCondLst>
                                    <p:cond delay="0"/>
                                  </p:stCondLst>
                                  <p:childTnLst>
                                    <p:set>
                                      <p:cBhvr>
                                        <p:cTn id="150" dur="1" fill="hold">
                                          <p:stCondLst>
                                            <p:cond delay="0"/>
                                          </p:stCondLst>
                                        </p:cTn>
                                        <p:tgtEl>
                                          <p:spTgt spid="445"/>
                                        </p:tgtEl>
                                        <p:attrNameLst>
                                          <p:attrName>style.visibility</p:attrName>
                                        </p:attrNameLst>
                                      </p:cBhvr>
                                      <p:to>
                                        <p:strVal val="visible"/>
                                      </p:to>
                                    </p:set>
                                    <p:animEffect transition="in" filter="wipe(down)">
                                      <p:cBhvr>
                                        <p:cTn id="151" dur="500"/>
                                        <p:tgtEl>
                                          <p:spTgt spid="445"/>
                                        </p:tgtEl>
                                      </p:cBhvr>
                                    </p:animEffect>
                                  </p:childTnLst>
                                </p:cTn>
                              </p:par>
                            </p:childTnLst>
                          </p:cTn>
                        </p:par>
                        <p:par>
                          <p:cTn id="152" fill="hold">
                            <p:stCondLst>
                              <p:cond delay="13500"/>
                            </p:stCondLst>
                            <p:childTnLst>
                              <p:par>
                                <p:cTn id="153" presetID="53" presetClass="entr" presetSubtype="16" fill="hold" grpId="0" nodeType="afterEffect">
                                  <p:stCondLst>
                                    <p:cond delay="0"/>
                                  </p:stCondLst>
                                  <p:childTnLst>
                                    <p:set>
                                      <p:cBhvr>
                                        <p:cTn id="154" dur="1" fill="hold">
                                          <p:stCondLst>
                                            <p:cond delay="0"/>
                                          </p:stCondLst>
                                        </p:cTn>
                                        <p:tgtEl>
                                          <p:spTgt spid="452"/>
                                        </p:tgtEl>
                                        <p:attrNameLst>
                                          <p:attrName>style.visibility</p:attrName>
                                        </p:attrNameLst>
                                      </p:cBhvr>
                                      <p:to>
                                        <p:strVal val="visible"/>
                                      </p:to>
                                    </p:set>
                                    <p:anim calcmode="lin" valueType="num">
                                      <p:cBhvr>
                                        <p:cTn id="155" dur="500" fill="hold"/>
                                        <p:tgtEl>
                                          <p:spTgt spid="452"/>
                                        </p:tgtEl>
                                        <p:attrNameLst>
                                          <p:attrName>ppt_w</p:attrName>
                                        </p:attrNameLst>
                                      </p:cBhvr>
                                      <p:tavLst>
                                        <p:tav tm="0">
                                          <p:val>
                                            <p:fltVal val="0"/>
                                          </p:val>
                                        </p:tav>
                                        <p:tav tm="100000">
                                          <p:val>
                                            <p:strVal val="#ppt_w"/>
                                          </p:val>
                                        </p:tav>
                                      </p:tavLst>
                                    </p:anim>
                                    <p:anim calcmode="lin" valueType="num">
                                      <p:cBhvr>
                                        <p:cTn id="156" dur="500" fill="hold"/>
                                        <p:tgtEl>
                                          <p:spTgt spid="452"/>
                                        </p:tgtEl>
                                        <p:attrNameLst>
                                          <p:attrName>ppt_h</p:attrName>
                                        </p:attrNameLst>
                                      </p:cBhvr>
                                      <p:tavLst>
                                        <p:tav tm="0">
                                          <p:val>
                                            <p:fltVal val="0"/>
                                          </p:val>
                                        </p:tav>
                                        <p:tav tm="100000">
                                          <p:val>
                                            <p:strVal val="#ppt_h"/>
                                          </p:val>
                                        </p:tav>
                                      </p:tavLst>
                                    </p:anim>
                                    <p:animEffect transition="in" filter="fade">
                                      <p:cBhvr>
                                        <p:cTn id="157" dur="500"/>
                                        <p:tgtEl>
                                          <p:spTgt spid="452"/>
                                        </p:tgtEl>
                                      </p:cBhvr>
                                    </p:animEffect>
                                  </p:childTnLst>
                                </p:cTn>
                              </p:par>
                              <p:par>
                                <p:cTn id="158" presetID="53" presetClass="entr" presetSubtype="16" fill="hold" nodeType="withEffect">
                                  <p:stCondLst>
                                    <p:cond delay="0"/>
                                  </p:stCondLst>
                                  <p:childTnLst>
                                    <p:set>
                                      <p:cBhvr>
                                        <p:cTn id="159" dur="1" fill="hold">
                                          <p:stCondLst>
                                            <p:cond delay="0"/>
                                          </p:stCondLst>
                                        </p:cTn>
                                        <p:tgtEl>
                                          <p:spTgt spid="453"/>
                                        </p:tgtEl>
                                        <p:attrNameLst>
                                          <p:attrName>style.visibility</p:attrName>
                                        </p:attrNameLst>
                                      </p:cBhvr>
                                      <p:to>
                                        <p:strVal val="visible"/>
                                      </p:to>
                                    </p:set>
                                    <p:anim calcmode="lin" valueType="num">
                                      <p:cBhvr>
                                        <p:cTn id="160" dur="500" fill="hold"/>
                                        <p:tgtEl>
                                          <p:spTgt spid="453"/>
                                        </p:tgtEl>
                                        <p:attrNameLst>
                                          <p:attrName>ppt_w</p:attrName>
                                        </p:attrNameLst>
                                      </p:cBhvr>
                                      <p:tavLst>
                                        <p:tav tm="0">
                                          <p:val>
                                            <p:fltVal val="0"/>
                                          </p:val>
                                        </p:tav>
                                        <p:tav tm="100000">
                                          <p:val>
                                            <p:strVal val="#ppt_w"/>
                                          </p:val>
                                        </p:tav>
                                      </p:tavLst>
                                    </p:anim>
                                    <p:anim calcmode="lin" valueType="num">
                                      <p:cBhvr>
                                        <p:cTn id="161" dur="500" fill="hold"/>
                                        <p:tgtEl>
                                          <p:spTgt spid="453"/>
                                        </p:tgtEl>
                                        <p:attrNameLst>
                                          <p:attrName>ppt_h</p:attrName>
                                        </p:attrNameLst>
                                      </p:cBhvr>
                                      <p:tavLst>
                                        <p:tav tm="0">
                                          <p:val>
                                            <p:fltVal val="0"/>
                                          </p:val>
                                        </p:tav>
                                        <p:tav tm="100000">
                                          <p:val>
                                            <p:strVal val="#ppt_h"/>
                                          </p:val>
                                        </p:tav>
                                      </p:tavLst>
                                    </p:anim>
                                    <p:animEffect transition="in" filter="fade">
                                      <p:cBhvr>
                                        <p:cTn id="162" dur="500"/>
                                        <p:tgtEl>
                                          <p:spTgt spid="453"/>
                                        </p:tgtEl>
                                      </p:cBhvr>
                                    </p:animEffect>
                                  </p:childTnLst>
                                </p:cTn>
                              </p:par>
                            </p:childTnLst>
                          </p:cTn>
                        </p:par>
                        <p:par>
                          <p:cTn id="163" fill="hold">
                            <p:stCondLst>
                              <p:cond delay="14000"/>
                            </p:stCondLst>
                            <p:childTnLst>
                              <p:par>
                                <p:cTn id="164" presetID="22" presetClass="entr" presetSubtype="4" fill="hold" nodeType="afterEffect">
                                  <p:stCondLst>
                                    <p:cond delay="0"/>
                                  </p:stCondLst>
                                  <p:childTnLst>
                                    <p:set>
                                      <p:cBhvr>
                                        <p:cTn id="165" dur="1" fill="hold">
                                          <p:stCondLst>
                                            <p:cond delay="0"/>
                                          </p:stCondLst>
                                        </p:cTn>
                                        <p:tgtEl>
                                          <p:spTgt spid="448"/>
                                        </p:tgtEl>
                                        <p:attrNameLst>
                                          <p:attrName>style.visibility</p:attrName>
                                        </p:attrNameLst>
                                      </p:cBhvr>
                                      <p:to>
                                        <p:strVal val="visible"/>
                                      </p:to>
                                    </p:set>
                                    <p:animEffect transition="in" filter="wipe(down)">
                                      <p:cBhvr>
                                        <p:cTn id="166" dur="500"/>
                                        <p:tgtEl>
                                          <p:spTgt spid="448"/>
                                        </p:tgtEl>
                                      </p:cBhvr>
                                    </p:animEffect>
                                  </p:childTnLst>
                                </p:cTn>
                              </p:par>
                              <p:par>
                                <p:cTn id="167" presetID="10" presetClass="entr" presetSubtype="0" fill="hold" grpId="0" nodeType="withEffect">
                                  <p:stCondLst>
                                    <p:cond delay="0"/>
                                  </p:stCondLst>
                                  <p:childTnLst>
                                    <p:set>
                                      <p:cBhvr>
                                        <p:cTn id="168" dur="1" fill="hold">
                                          <p:stCondLst>
                                            <p:cond delay="0"/>
                                          </p:stCondLst>
                                        </p:cTn>
                                        <p:tgtEl>
                                          <p:spTgt spid="503"/>
                                        </p:tgtEl>
                                        <p:attrNameLst>
                                          <p:attrName>style.visibility</p:attrName>
                                        </p:attrNameLst>
                                      </p:cBhvr>
                                      <p:to>
                                        <p:strVal val="visible"/>
                                      </p:to>
                                    </p:set>
                                    <p:animEffect transition="in" filter="fade">
                                      <p:cBhvr>
                                        <p:cTn id="169" dur="500"/>
                                        <p:tgtEl>
                                          <p:spTgt spid="503"/>
                                        </p:tgtEl>
                                      </p:cBhvr>
                                    </p:animEffect>
                                  </p:childTnLst>
                                </p:cTn>
                              </p:par>
                            </p:childTnLst>
                          </p:cTn>
                        </p:par>
                        <p:par>
                          <p:cTn id="170" fill="hold">
                            <p:stCondLst>
                              <p:cond delay="14500"/>
                            </p:stCondLst>
                            <p:childTnLst>
                              <p:par>
                                <p:cTn id="171" presetID="22" presetClass="entr" presetSubtype="1" fill="hold" nodeType="afterEffect">
                                  <p:stCondLst>
                                    <p:cond delay="0"/>
                                  </p:stCondLst>
                                  <p:childTnLst>
                                    <p:set>
                                      <p:cBhvr>
                                        <p:cTn id="172" dur="1" fill="hold">
                                          <p:stCondLst>
                                            <p:cond delay="0"/>
                                          </p:stCondLst>
                                        </p:cTn>
                                        <p:tgtEl>
                                          <p:spTgt spid="519"/>
                                        </p:tgtEl>
                                        <p:attrNameLst>
                                          <p:attrName>style.visibility</p:attrName>
                                        </p:attrNameLst>
                                      </p:cBhvr>
                                      <p:to>
                                        <p:strVal val="visible"/>
                                      </p:to>
                                    </p:set>
                                    <p:animEffect transition="in" filter="wipe(up)">
                                      <p:cBhvr>
                                        <p:cTn id="173" dur="500"/>
                                        <p:tgtEl>
                                          <p:spTgt spid="519"/>
                                        </p:tgtEl>
                                      </p:cBhvr>
                                    </p:animEffect>
                                  </p:childTnLst>
                                </p:cTn>
                              </p:par>
                            </p:childTnLst>
                          </p:cTn>
                        </p:par>
                        <p:par>
                          <p:cTn id="174" fill="hold">
                            <p:stCondLst>
                              <p:cond delay="15000"/>
                            </p:stCondLst>
                            <p:childTnLst>
                              <p:par>
                                <p:cTn id="175" presetID="10" presetClass="entr" presetSubtype="0" fill="hold" grpId="0" nodeType="afterEffect">
                                  <p:stCondLst>
                                    <p:cond delay="0"/>
                                  </p:stCondLst>
                                  <p:childTnLst>
                                    <p:set>
                                      <p:cBhvr>
                                        <p:cTn id="176" dur="1" fill="hold">
                                          <p:stCondLst>
                                            <p:cond delay="0"/>
                                          </p:stCondLst>
                                        </p:cTn>
                                        <p:tgtEl>
                                          <p:spTgt spid="520"/>
                                        </p:tgtEl>
                                        <p:attrNameLst>
                                          <p:attrName>style.visibility</p:attrName>
                                        </p:attrNameLst>
                                      </p:cBhvr>
                                      <p:to>
                                        <p:strVal val="visible"/>
                                      </p:to>
                                    </p:set>
                                    <p:animEffect transition="in" filter="fade">
                                      <p:cBhvr>
                                        <p:cTn id="177" dur="500"/>
                                        <p:tgtEl>
                                          <p:spTgt spid="520"/>
                                        </p:tgtEl>
                                      </p:cBhvr>
                                    </p:animEffect>
                                  </p:childTnLst>
                                </p:cTn>
                              </p:par>
                              <p:par>
                                <p:cTn id="178" presetID="53" presetClass="entr" presetSubtype="16" fill="hold" nodeType="withEffect">
                                  <p:stCondLst>
                                    <p:cond delay="0"/>
                                  </p:stCondLst>
                                  <p:childTnLst>
                                    <p:set>
                                      <p:cBhvr>
                                        <p:cTn id="179" dur="1" fill="hold">
                                          <p:stCondLst>
                                            <p:cond delay="0"/>
                                          </p:stCondLst>
                                        </p:cTn>
                                        <p:tgtEl>
                                          <p:spTgt spid="524"/>
                                        </p:tgtEl>
                                        <p:attrNameLst>
                                          <p:attrName>style.visibility</p:attrName>
                                        </p:attrNameLst>
                                      </p:cBhvr>
                                      <p:to>
                                        <p:strVal val="visible"/>
                                      </p:to>
                                    </p:set>
                                    <p:anim calcmode="lin" valueType="num">
                                      <p:cBhvr>
                                        <p:cTn id="180" dur="500" fill="hold"/>
                                        <p:tgtEl>
                                          <p:spTgt spid="524"/>
                                        </p:tgtEl>
                                        <p:attrNameLst>
                                          <p:attrName>ppt_w</p:attrName>
                                        </p:attrNameLst>
                                      </p:cBhvr>
                                      <p:tavLst>
                                        <p:tav tm="0">
                                          <p:val>
                                            <p:fltVal val="0"/>
                                          </p:val>
                                        </p:tav>
                                        <p:tav tm="100000">
                                          <p:val>
                                            <p:strVal val="#ppt_w"/>
                                          </p:val>
                                        </p:tav>
                                      </p:tavLst>
                                    </p:anim>
                                    <p:anim calcmode="lin" valueType="num">
                                      <p:cBhvr>
                                        <p:cTn id="181" dur="500" fill="hold"/>
                                        <p:tgtEl>
                                          <p:spTgt spid="524"/>
                                        </p:tgtEl>
                                        <p:attrNameLst>
                                          <p:attrName>ppt_h</p:attrName>
                                        </p:attrNameLst>
                                      </p:cBhvr>
                                      <p:tavLst>
                                        <p:tav tm="0">
                                          <p:val>
                                            <p:fltVal val="0"/>
                                          </p:val>
                                        </p:tav>
                                        <p:tav tm="100000">
                                          <p:val>
                                            <p:strVal val="#ppt_h"/>
                                          </p:val>
                                        </p:tav>
                                      </p:tavLst>
                                    </p:anim>
                                    <p:animEffect transition="in" filter="fade">
                                      <p:cBhvr>
                                        <p:cTn id="182" dur="500"/>
                                        <p:tgtEl>
                                          <p:spTgt spid="524"/>
                                        </p:tgtEl>
                                      </p:cBhvr>
                                    </p:animEffect>
                                  </p:childTnLst>
                                </p:cTn>
                              </p:par>
                              <p:par>
                                <p:cTn id="183" presetID="53" presetClass="entr" presetSubtype="16" fill="hold" grpId="0" nodeType="withEffect">
                                  <p:stCondLst>
                                    <p:cond delay="0"/>
                                  </p:stCondLst>
                                  <p:childTnLst>
                                    <p:set>
                                      <p:cBhvr>
                                        <p:cTn id="184" dur="1" fill="hold">
                                          <p:stCondLst>
                                            <p:cond delay="0"/>
                                          </p:stCondLst>
                                        </p:cTn>
                                        <p:tgtEl>
                                          <p:spTgt spid="529"/>
                                        </p:tgtEl>
                                        <p:attrNameLst>
                                          <p:attrName>style.visibility</p:attrName>
                                        </p:attrNameLst>
                                      </p:cBhvr>
                                      <p:to>
                                        <p:strVal val="visible"/>
                                      </p:to>
                                    </p:set>
                                    <p:anim calcmode="lin" valueType="num">
                                      <p:cBhvr>
                                        <p:cTn id="185" dur="500" fill="hold"/>
                                        <p:tgtEl>
                                          <p:spTgt spid="529"/>
                                        </p:tgtEl>
                                        <p:attrNameLst>
                                          <p:attrName>ppt_w</p:attrName>
                                        </p:attrNameLst>
                                      </p:cBhvr>
                                      <p:tavLst>
                                        <p:tav tm="0">
                                          <p:val>
                                            <p:fltVal val="0"/>
                                          </p:val>
                                        </p:tav>
                                        <p:tav tm="100000">
                                          <p:val>
                                            <p:strVal val="#ppt_w"/>
                                          </p:val>
                                        </p:tav>
                                      </p:tavLst>
                                    </p:anim>
                                    <p:anim calcmode="lin" valueType="num">
                                      <p:cBhvr>
                                        <p:cTn id="186" dur="500" fill="hold"/>
                                        <p:tgtEl>
                                          <p:spTgt spid="529"/>
                                        </p:tgtEl>
                                        <p:attrNameLst>
                                          <p:attrName>ppt_h</p:attrName>
                                        </p:attrNameLst>
                                      </p:cBhvr>
                                      <p:tavLst>
                                        <p:tav tm="0">
                                          <p:val>
                                            <p:fltVal val="0"/>
                                          </p:val>
                                        </p:tav>
                                        <p:tav tm="100000">
                                          <p:val>
                                            <p:strVal val="#ppt_h"/>
                                          </p:val>
                                        </p:tav>
                                      </p:tavLst>
                                    </p:anim>
                                    <p:animEffect transition="in" filter="fade">
                                      <p:cBhvr>
                                        <p:cTn id="187" dur="500"/>
                                        <p:tgtEl>
                                          <p:spTgt spid="529"/>
                                        </p:tgtEl>
                                      </p:cBhvr>
                                    </p:animEffect>
                                  </p:childTnLst>
                                </p:cTn>
                              </p:par>
                            </p:childTnLst>
                          </p:cTn>
                        </p:par>
                        <p:par>
                          <p:cTn id="188" fill="hold">
                            <p:stCondLst>
                              <p:cond delay="15500"/>
                            </p:stCondLst>
                            <p:childTnLst>
                              <p:par>
                                <p:cTn id="189" presetID="22" presetClass="entr" presetSubtype="1" fill="hold" nodeType="afterEffect">
                                  <p:stCondLst>
                                    <p:cond delay="0"/>
                                  </p:stCondLst>
                                  <p:childTnLst>
                                    <p:set>
                                      <p:cBhvr>
                                        <p:cTn id="190" dur="1" fill="hold">
                                          <p:stCondLst>
                                            <p:cond delay="0"/>
                                          </p:stCondLst>
                                        </p:cTn>
                                        <p:tgtEl>
                                          <p:spTgt spid="528"/>
                                        </p:tgtEl>
                                        <p:attrNameLst>
                                          <p:attrName>style.visibility</p:attrName>
                                        </p:attrNameLst>
                                      </p:cBhvr>
                                      <p:to>
                                        <p:strVal val="visible"/>
                                      </p:to>
                                    </p:set>
                                    <p:animEffect transition="in" filter="wipe(up)">
                                      <p:cBhvr>
                                        <p:cTn id="191" dur="500"/>
                                        <p:tgtEl>
                                          <p:spTgt spid="528"/>
                                        </p:tgtEl>
                                      </p:cBhvr>
                                    </p:animEffect>
                                  </p:childTnLst>
                                </p:cTn>
                              </p:par>
                            </p:childTnLst>
                          </p:cTn>
                        </p:par>
                        <p:par>
                          <p:cTn id="192" fill="hold">
                            <p:stCondLst>
                              <p:cond delay="16000"/>
                            </p:stCondLst>
                            <p:childTnLst>
                              <p:par>
                                <p:cTn id="193" presetID="10" presetClass="entr" presetSubtype="0" fill="hold" grpId="0" nodeType="afterEffect">
                                  <p:stCondLst>
                                    <p:cond delay="0"/>
                                  </p:stCondLst>
                                  <p:childTnLst>
                                    <p:set>
                                      <p:cBhvr>
                                        <p:cTn id="194" dur="1" fill="hold">
                                          <p:stCondLst>
                                            <p:cond delay="0"/>
                                          </p:stCondLst>
                                        </p:cTn>
                                        <p:tgtEl>
                                          <p:spTgt spid="533"/>
                                        </p:tgtEl>
                                        <p:attrNameLst>
                                          <p:attrName>style.visibility</p:attrName>
                                        </p:attrNameLst>
                                      </p:cBhvr>
                                      <p:to>
                                        <p:strVal val="visible"/>
                                      </p:to>
                                    </p:set>
                                    <p:animEffect transition="in" filter="fade">
                                      <p:cBhvr>
                                        <p:cTn id="195" dur="500"/>
                                        <p:tgtEl>
                                          <p:spTgt spid="533"/>
                                        </p:tgtEl>
                                      </p:cBhvr>
                                    </p:animEffect>
                                  </p:childTnLst>
                                </p:cTn>
                              </p:par>
                            </p:childTnLst>
                          </p:cTn>
                        </p:par>
                        <p:par>
                          <p:cTn id="196" fill="hold">
                            <p:stCondLst>
                              <p:cond delay="16500"/>
                            </p:stCondLst>
                            <p:childTnLst>
                              <p:par>
                                <p:cTn id="197" presetID="10" presetClass="entr" presetSubtype="0" fill="hold" grpId="0" nodeType="afterEffect">
                                  <p:stCondLst>
                                    <p:cond delay="0"/>
                                  </p:stCondLst>
                                  <p:childTnLst>
                                    <p:set>
                                      <p:cBhvr>
                                        <p:cTn id="198" dur="1" fill="hold">
                                          <p:stCondLst>
                                            <p:cond delay="0"/>
                                          </p:stCondLst>
                                        </p:cTn>
                                        <p:tgtEl>
                                          <p:spTgt spid="534"/>
                                        </p:tgtEl>
                                        <p:attrNameLst>
                                          <p:attrName>style.visibility</p:attrName>
                                        </p:attrNameLst>
                                      </p:cBhvr>
                                      <p:to>
                                        <p:strVal val="visible"/>
                                      </p:to>
                                    </p:set>
                                    <p:animEffect transition="in" filter="fade">
                                      <p:cBhvr>
                                        <p:cTn id="199" dur="500"/>
                                        <p:tgtEl>
                                          <p:spTgt spid="534"/>
                                        </p:tgtEl>
                                      </p:cBhvr>
                                    </p:animEffect>
                                  </p:childTnLst>
                                </p:cTn>
                              </p:par>
                            </p:childTnLst>
                          </p:cTn>
                        </p:par>
                        <p:par>
                          <p:cTn id="200" fill="hold">
                            <p:stCondLst>
                              <p:cond delay="17000"/>
                            </p:stCondLst>
                            <p:childTnLst>
                              <p:par>
                                <p:cTn id="201" presetID="22" presetClass="entr" presetSubtype="1" fill="hold" nodeType="afterEffect">
                                  <p:stCondLst>
                                    <p:cond delay="0"/>
                                  </p:stCondLst>
                                  <p:childTnLst>
                                    <p:set>
                                      <p:cBhvr>
                                        <p:cTn id="202" dur="1" fill="hold">
                                          <p:stCondLst>
                                            <p:cond delay="0"/>
                                          </p:stCondLst>
                                        </p:cTn>
                                        <p:tgtEl>
                                          <p:spTgt spid="535"/>
                                        </p:tgtEl>
                                        <p:attrNameLst>
                                          <p:attrName>style.visibility</p:attrName>
                                        </p:attrNameLst>
                                      </p:cBhvr>
                                      <p:to>
                                        <p:strVal val="visible"/>
                                      </p:to>
                                    </p:set>
                                    <p:animEffect transition="in" filter="wipe(up)">
                                      <p:cBhvr>
                                        <p:cTn id="203" dur="500"/>
                                        <p:tgtEl>
                                          <p:spTgt spid="535"/>
                                        </p:tgtEl>
                                      </p:cBhvr>
                                    </p:animEffect>
                                  </p:childTnLst>
                                </p:cTn>
                              </p:par>
                            </p:childTnLst>
                          </p:cTn>
                        </p:par>
                        <p:par>
                          <p:cTn id="204" fill="hold">
                            <p:stCondLst>
                              <p:cond delay="17500"/>
                            </p:stCondLst>
                            <p:childTnLst>
                              <p:par>
                                <p:cTn id="205" presetID="10" presetClass="entr" presetSubtype="0" fill="hold" grpId="0" nodeType="afterEffect">
                                  <p:stCondLst>
                                    <p:cond delay="0"/>
                                  </p:stCondLst>
                                  <p:childTnLst>
                                    <p:set>
                                      <p:cBhvr>
                                        <p:cTn id="206" dur="1" fill="hold">
                                          <p:stCondLst>
                                            <p:cond delay="0"/>
                                          </p:stCondLst>
                                        </p:cTn>
                                        <p:tgtEl>
                                          <p:spTgt spid="536"/>
                                        </p:tgtEl>
                                        <p:attrNameLst>
                                          <p:attrName>style.visibility</p:attrName>
                                        </p:attrNameLst>
                                      </p:cBhvr>
                                      <p:to>
                                        <p:strVal val="visible"/>
                                      </p:to>
                                    </p:set>
                                    <p:animEffect transition="in" filter="fade">
                                      <p:cBhvr>
                                        <p:cTn id="207" dur="500"/>
                                        <p:tgtEl>
                                          <p:spTgt spid="536"/>
                                        </p:tgtEl>
                                      </p:cBhvr>
                                    </p:animEffect>
                                  </p:childTnLst>
                                </p:cTn>
                              </p:par>
                            </p:childTnLst>
                          </p:cTn>
                        </p:par>
                        <p:par>
                          <p:cTn id="208" fill="hold">
                            <p:stCondLst>
                              <p:cond delay="18000"/>
                            </p:stCondLst>
                            <p:childTnLst>
                              <p:par>
                                <p:cTn id="209" presetID="22" presetClass="entr" presetSubtype="4" fill="hold" nodeType="afterEffect">
                                  <p:stCondLst>
                                    <p:cond delay="0"/>
                                  </p:stCondLst>
                                  <p:childTnLst>
                                    <p:set>
                                      <p:cBhvr>
                                        <p:cTn id="210" dur="1" fill="hold">
                                          <p:stCondLst>
                                            <p:cond delay="0"/>
                                          </p:stCondLst>
                                        </p:cTn>
                                        <p:tgtEl>
                                          <p:spTgt spid="537"/>
                                        </p:tgtEl>
                                        <p:attrNameLst>
                                          <p:attrName>style.visibility</p:attrName>
                                        </p:attrNameLst>
                                      </p:cBhvr>
                                      <p:to>
                                        <p:strVal val="visible"/>
                                      </p:to>
                                    </p:set>
                                    <p:animEffect transition="in" filter="wipe(down)">
                                      <p:cBhvr>
                                        <p:cTn id="211" dur="500"/>
                                        <p:tgtEl>
                                          <p:spTgt spid="537"/>
                                        </p:tgtEl>
                                      </p:cBhvr>
                                    </p:animEffect>
                                  </p:childTnLst>
                                </p:cTn>
                              </p:par>
                            </p:childTnLst>
                          </p:cTn>
                        </p:par>
                        <p:par>
                          <p:cTn id="212" fill="hold">
                            <p:stCondLst>
                              <p:cond delay="18500"/>
                            </p:stCondLst>
                            <p:childTnLst>
                              <p:par>
                                <p:cTn id="213" presetID="53" presetClass="entr" presetSubtype="16" fill="hold" grpId="0" nodeType="afterEffect">
                                  <p:stCondLst>
                                    <p:cond delay="0"/>
                                  </p:stCondLst>
                                  <p:childTnLst>
                                    <p:set>
                                      <p:cBhvr>
                                        <p:cTn id="214" dur="1" fill="hold">
                                          <p:stCondLst>
                                            <p:cond delay="0"/>
                                          </p:stCondLst>
                                        </p:cTn>
                                        <p:tgtEl>
                                          <p:spTgt spid="539"/>
                                        </p:tgtEl>
                                        <p:attrNameLst>
                                          <p:attrName>style.visibility</p:attrName>
                                        </p:attrNameLst>
                                      </p:cBhvr>
                                      <p:to>
                                        <p:strVal val="visible"/>
                                      </p:to>
                                    </p:set>
                                    <p:anim calcmode="lin" valueType="num">
                                      <p:cBhvr>
                                        <p:cTn id="215" dur="500" fill="hold"/>
                                        <p:tgtEl>
                                          <p:spTgt spid="539"/>
                                        </p:tgtEl>
                                        <p:attrNameLst>
                                          <p:attrName>ppt_w</p:attrName>
                                        </p:attrNameLst>
                                      </p:cBhvr>
                                      <p:tavLst>
                                        <p:tav tm="0">
                                          <p:val>
                                            <p:fltVal val="0"/>
                                          </p:val>
                                        </p:tav>
                                        <p:tav tm="100000">
                                          <p:val>
                                            <p:strVal val="#ppt_w"/>
                                          </p:val>
                                        </p:tav>
                                      </p:tavLst>
                                    </p:anim>
                                    <p:anim calcmode="lin" valueType="num">
                                      <p:cBhvr>
                                        <p:cTn id="216" dur="500" fill="hold"/>
                                        <p:tgtEl>
                                          <p:spTgt spid="539"/>
                                        </p:tgtEl>
                                        <p:attrNameLst>
                                          <p:attrName>ppt_h</p:attrName>
                                        </p:attrNameLst>
                                      </p:cBhvr>
                                      <p:tavLst>
                                        <p:tav tm="0">
                                          <p:val>
                                            <p:fltVal val="0"/>
                                          </p:val>
                                        </p:tav>
                                        <p:tav tm="100000">
                                          <p:val>
                                            <p:strVal val="#ppt_h"/>
                                          </p:val>
                                        </p:tav>
                                      </p:tavLst>
                                    </p:anim>
                                    <p:animEffect transition="in" filter="fade">
                                      <p:cBhvr>
                                        <p:cTn id="217" dur="500"/>
                                        <p:tgtEl>
                                          <p:spTgt spid="539"/>
                                        </p:tgtEl>
                                      </p:cBhvr>
                                    </p:animEffect>
                                  </p:childTnLst>
                                </p:cTn>
                              </p:par>
                            </p:childTnLst>
                          </p:cTn>
                        </p:par>
                        <p:par>
                          <p:cTn id="218" fill="hold">
                            <p:stCondLst>
                              <p:cond delay="19000"/>
                            </p:stCondLst>
                            <p:childTnLst>
                              <p:par>
                                <p:cTn id="219" presetID="22" presetClass="entr" presetSubtype="4" fill="hold" nodeType="afterEffect">
                                  <p:stCondLst>
                                    <p:cond delay="0"/>
                                  </p:stCondLst>
                                  <p:childTnLst>
                                    <p:set>
                                      <p:cBhvr>
                                        <p:cTn id="220" dur="1" fill="hold">
                                          <p:stCondLst>
                                            <p:cond delay="0"/>
                                          </p:stCondLst>
                                        </p:cTn>
                                        <p:tgtEl>
                                          <p:spTgt spid="538"/>
                                        </p:tgtEl>
                                        <p:attrNameLst>
                                          <p:attrName>style.visibility</p:attrName>
                                        </p:attrNameLst>
                                      </p:cBhvr>
                                      <p:to>
                                        <p:strVal val="visible"/>
                                      </p:to>
                                    </p:set>
                                    <p:animEffect transition="in" filter="wipe(down)">
                                      <p:cBhvr>
                                        <p:cTn id="221" dur="500"/>
                                        <p:tgtEl>
                                          <p:spTgt spid="538"/>
                                        </p:tgtEl>
                                      </p:cBhvr>
                                    </p:animEffect>
                                  </p:childTnLst>
                                </p:cTn>
                              </p:par>
                              <p:par>
                                <p:cTn id="222" presetID="53" presetClass="entr" presetSubtype="16" fill="hold" grpId="0" nodeType="withEffect">
                                  <p:stCondLst>
                                    <p:cond delay="0"/>
                                  </p:stCondLst>
                                  <p:childTnLst>
                                    <p:set>
                                      <p:cBhvr>
                                        <p:cTn id="223" dur="1" fill="hold">
                                          <p:stCondLst>
                                            <p:cond delay="0"/>
                                          </p:stCondLst>
                                        </p:cTn>
                                        <p:tgtEl>
                                          <p:spTgt spid="547"/>
                                        </p:tgtEl>
                                        <p:attrNameLst>
                                          <p:attrName>style.visibility</p:attrName>
                                        </p:attrNameLst>
                                      </p:cBhvr>
                                      <p:to>
                                        <p:strVal val="visible"/>
                                      </p:to>
                                    </p:set>
                                    <p:anim calcmode="lin" valueType="num">
                                      <p:cBhvr>
                                        <p:cTn id="224" dur="500" fill="hold"/>
                                        <p:tgtEl>
                                          <p:spTgt spid="547"/>
                                        </p:tgtEl>
                                        <p:attrNameLst>
                                          <p:attrName>ppt_w</p:attrName>
                                        </p:attrNameLst>
                                      </p:cBhvr>
                                      <p:tavLst>
                                        <p:tav tm="0">
                                          <p:val>
                                            <p:fltVal val="0"/>
                                          </p:val>
                                        </p:tav>
                                        <p:tav tm="100000">
                                          <p:val>
                                            <p:strVal val="#ppt_w"/>
                                          </p:val>
                                        </p:tav>
                                      </p:tavLst>
                                    </p:anim>
                                    <p:anim calcmode="lin" valueType="num">
                                      <p:cBhvr>
                                        <p:cTn id="225" dur="500" fill="hold"/>
                                        <p:tgtEl>
                                          <p:spTgt spid="547"/>
                                        </p:tgtEl>
                                        <p:attrNameLst>
                                          <p:attrName>ppt_h</p:attrName>
                                        </p:attrNameLst>
                                      </p:cBhvr>
                                      <p:tavLst>
                                        <p:tav tm="0">
                                          <p:val>
                                            <p:fltVal val="0"/>
                                          </p:val>
                                        </p:tav>
                                        <p:tav tm="100000">
                                          <p:val>
                                            <p:strVal val="#ppt_h"/>
                                          </p:val>
                                        </p:tav>
                                      </p:tavLst>
                                    </p:anim>
                                    <p:animEffect transition="in" filter="fade">
                                      <p:cBhvr>
                                        <p:cTn id="226" dur="500"/>
                                        <p:tgtEl>
                                          <p:spTgt spid="547"/>
                                        </p:tgtEl>
                                      </p:cBhvr>
                                    </p:animEffect>
                                  </p:childTnLst>
                                </p:cTn>
                              </p:par>
                            </p:childTnLst>
                          </p:cTn>
                        </p:par>
                        <p:par>
                          <p:cTn id="227" fill="hold">
                            <p:stCondLst>
                              <p:cond delay="19500"/>
                            </p:stCondLst>
                            <p:childTnLst>
                              <p:par>
                                <p:cTn id="228" presetID="10" presetClass="entr" presetSubtype="0" fill="hold" grpId="0" nodeType="afterEffect">
                                  <p:stCondLst>
                                    <p:cond delay="0"/>
                                  </p:stCondLst>
                                  <p:childTnLst>
                                    <p:set>
                                      <p:cBhvr>
                                        <p:cTn id="229" dur="1" fill="hold">
                                          <p:stCondLst>
                                            <p:cond delay="0"/>
                                          </p:stCondLst>
                                        </p:cTn>
                                        <p:tgtEl>
                                          <p:spTgt spid="548"/>
                                        </p:tgtEl>
                                        <p:attrNameLst>
                                          <p:attrName>style.visibility</p:attrName>
                                        </p:attrNameLst>
                                      </p:cBhvr>
                                      <p:to>
                                        <p:strVal val="visible"/>
                                      </p:to>
                                    </p:set>
                                    <p:animEffect transition="in" filter="fade">
                                      <p:cBhvr>
                                        <p:cTn id="230" dur="500"/>
                                        <p:tgtEl>
                                          <p:spTgt spid="548"/>
                                        </p:tgtEl>
                                      </p:cBhvr>
                                    </p:animEffect>
                                  </p:childTnLst>
                                </p:cTn>
                              </p:par>
                            </p:childTnLst>
                          </p:cTn>
                        </p:par>
                        <p:par>
                          <p:cTn id="231" fill="hold">
                            <p:stCondLst>
                              <p:cond delay="20000"/>
                            </p:stCondLst>
                            <p:childTnLst>
                              <p:par>
                                <p:cTn id="232" presetID="22" presetClass="entr" presetSubtype="1" fill="hold" nodeType="afterEffect">
                                  <p:stCondLst>
                                    <p:cond delay="0"/>
                                  </p:stCondLst>
                                  <p:childTnLst>
                                    <p:set>
                                      <p:cBhvr>
                                        <p:cTn id="233" dur="1" fill="hold">
                                          <p:stCondLst>
                                            <p:cond delay="0"/>
                                          </p:stCondLst>
                                        </p:cTn>
                                        <p:tgtEl>
                                          <p:spTgt spid="549"/>
                                        </p:tgtEl>
                                        <p:attrNameLst>
                                          <p:attrName>style.visibility</p:attrName>
                                        </p:attrNameLst>
                                      </p:cBhvr>
                                      <p:to>
                                        <p:strVal val="visible"/>
                                      </p:to>
                                    </p:set>
                                    <p:animEffect transition="in" filter="wipe(up)">
                                      <p:cBhvr>
                                        <p:cTn id="234" dur="500"/>
                                        <p:tgtEl>
                                          <p:spTgt spid="549"/>
                                        </p:tgtEl>
                                      </p:cBhvr>
                                    </p:animEffect>
                                  </p:childTnLst>
                                </p:cTn>
                              </p:par>
                            </p:childTnLst>
                          </p:cTn>
                        </p:par>
                        <p:par>
                          <p:cTn id="235" fill="hold">
                            <p:stCondLst>
                              <p:cond delay="20500"/>
                            </p:stCondLst>
                            <p:childTnLst>
                              <p:par>
                                <p:cTn id="236" presetID="53" presetClass="entr" presetSubtype="16" fill="hold" grpId="0" nodeType="afterEffect">
                                  <p:stCondLst>
                                    <p:cond delay="0"/>
                                  </p:stCondLst>
                                  <p:childTnLst>
                                    <p:set>
                                      <p:cBhvr>
                                        <p:cTn id="237" dur="1" fill="hold">
                                          <p:stCondLst>
                                            <p:cond delay="0"/>
                                          </p:stCondLst>
                                        </p:cTn>
                                        <p:tgtEl>
                                          <p:spTgt spid="551"/>
                                        </p:tgtEl>
                                        <p:attrNameLst>
                                          <p:attrName>style.visibility</p:attrName>
                                        </p:attrNameLst>
                                      </p:cBhvr>
                                      <p:to>
                                        <p:strVal val="visible"/>
                                      </p:to>
                                    </p:set>
                                    <p:anim calcmode="lin" valueType="num">
                                      <p:cBhvr>
                                        <p:cTn id="238" dur="500" fill="hold"/>
                                        <p:tgtEl>
                                          <p:spTgt spid="551"/>
                                        </p:tgtEl>
                                        <p:attrNameLst>
                                          <p:attrName>ppt_w</p:attrName>
                                        </p:attrNameLst>
                                      </p:cBhvr>
                                      <p:tavLst>
                                        <p:tav tm="0">
                                          <p:val>
                                            <p:fltVal val="0"/>
                                          </p:val>
                                        </p:tav>
                                        <p:tav tm="100000">
                                          <p:val>
                                            <p:strVal val="#ppt_w"/>
                                          </p:val>
                                        </p:tav>
                                      </p:tavLst>
                                    </p:anim>
                                    <p:anim calcmode="lin" valueType="num">
                                      <p:cBhvr>
                                        <p:cTn id="239" dur="500" fill="hold"/>
                                        <p:tgtEl>
                                          <p:spTgt spid="551"/>
                                        </p:tgtEl>
                                        <p:attrNameLst>
                                          <p:attrName>ppt_h</p:attrName>
                                        </p:attrNameLst>
                                      </p:cBhvr>
                                      <p:tavLst>
                                        <p:tav tm="0">
                                          <p:val>
                                            <p:fltVal val="0"/>
                                          </p:val>
                                        </p:tav>
                                        <p:tav tm="100000">
                                          <p:val>
                                            <p:strVal val="#ppt_h"/>
                                          </p:val>
                                        </p:tav>
                                      </p:tavLst>
                                    </p:anim>
                                    <p:animEffect transition="in" filter="fade">
                                      <p:cBhvr>
                                        <p:cTn id="240" dur="500"/>
                                        <p:tgtEl>
                                          <p:spTgt spid="551"/>
                                        </p:tgtEl>
                                      </p:cBhvr>
                                    </p:animEffect>
                                  </p:childTnLst>
                                </p:cTn>
                              </p:par>
                            </p:childTnLst>
                          </p:cTn>
                        </p:par>
                        <p:par>
                          <p:cTn id="241" fill="hold">
                            <p:stCondLst>
                              <p:cond delay="21000"/>
                            </p:stCondLst>
                            <p:childTnLst>
                              <p:par>
                                <p:cTn id="242" presetID="22" presetClass="entr" presetSubtype="1" fill="hold" nodeType="afterEffect">
                                  <p:stCondLst>
                                    <p:cond delay="0"/>
                                  </p:stCondLst>
                                  <p:childTnLst>
                                    <p:set>
                                      <p:cBhvr>
                                        <p:cTn id="243" dur="1" fill="hold">
                                          <p:stCondLst>
                                            <p:cond delay="0"/>
                                          </p:stCondLst>
                                        </p:cTn>
                                        <p:tgtEl>
                                          <p:spTgt spid="550"/>
                                        </p:tgtEl>
                                        <p:attrNameLst>
                                          <p:attrName>style.visibility</p:attrName>
                                        </p:attrNameLst>
                                      </p:cBhvr>
                                      <p:to>
                                        <p:strVal val="visible"/>
                                      </p:to>
                                    </p:set>
                                    <p:animEffect transition="in" filter="wipe(up)">
                                      <p:cBhvr>
                                        <p:cTn id="244" dur="500"/>
                                        <p:tgtEl>
                                          <p:spTgt spid="550"/>
                                        </p:tgtEl>
                                      </p:cBhvr>
                                    </p:animEffect>
                                  </p:childTnLst>
                                </p:cTn>
                              </p:par>
                              <p:par>
                                <p:cTn id="245" presetID="53" presetClass="entr" presetSubtype="16" fill="hold" nodeType="withEffect">
                                  <p:stCondLst>
                                    <p:cond delay="0"/>
                                  </p:stCondLst>
                                  <p:childTnLst>
                                    <p:set>
                                      <p:cBhvr>
                                        <p:cTn id="246" dur="1" fill="hold">
                                          <p:stCondLst>
                                            <p:cond delay="0"/>
                                          </p:stCondLst>
                                        </p:cTn>
                                        <p:tgtEl>
                                          <p:spTgt spid="552"/>
                                        </p:tgtEl>
                                        <p:attrNameLst>
                                          <p:attrName>style.visibility</p:attrName>
                                        </p:attrNameLst>
                                      </p:cBhvr>
                                      <p:to>
                                        <p:strVal val="visible"/>
                                      </p:to>
                                    </p:set>
                                    <p:anim calcmode="lin" valueType="num">
                                      <p:cBhvr>
                                        <p:cTn id="247" dur="500" fill="hold"/>
                                        <p:tgtEl>
                                          <p:spTgt spid="552"/>
                                        </p:tgtEl>
                                        <p:attrNameLst>
                                          <p:attrName>ppt_w</p:attrName>
                                        </p:attrNameLst>
                                      </p:cBhvr>
                                      <p:tavLst>
                                        <p:tav tm="0">
                                          <p:val>
                                            <p:fltVal val="0"/>
                                          </p:val>
                                        </p:tav>
                                        <p:tav tm="100000">
                                          <p:val>
                                            <p:strVal val="#ppt_w"/>
                                          </p:val>
                                        </p:tav>
                                      </p:tavLst>
                                    </p:anim>
                                    <p:anim calcmode="lin" valueType="num">
                                      <p:cBhvr>
                                        <p:cTn id="248" dur="500" fill="hold"/>
                                        <p:tgtEl>
                                          <p:spTgt spid="552"/>
                                        </p:tgtEl>
                                        <p:attrNameLst>
                                          <p:attrName>ppt_h</p:attrName>
                                        </p:attrNameLst>
                                      </p:cBhvr>
                                      <p:tavLst>
                                        <p:tav tm="0">
                                          <p:val>
                                            <p:fltVal val="0"/>
                                          </p:val>
                                        </p:tav>
                                        <p:tav tm="100000">
                                          <p:val>
                                            <p:strVal val="#ppt_h"/>
                                          </p:val>
                                        </p:tav>
                                      </p:tavLst>
                                    </p:anim>
                                    <p:animEffect transition="in" filter="fade">
                                      <p:cBhvr>
                                        <p:cTn id="249" dur="500"/>
                                        <p:tgtEl>
                                          <p:spTgt spid="552"/>
                                        </p:tgtEl>
                                      </p:cBhvr>
                                    </p:animEffect>
                                  </p:childTnLst>
                                </p:cTn>
                              </p:par>
                            </p:childTnLst>
                          </p:cTn>
                        </p:par>
                        <p:par>
                          <p:cTn id="250" fill="hold">
                            <p:stCondLst>
                              <p:cond delay="21500"/>
                            </p:stCondLst>
                            <p:childTnLst>
                              <p:par>
                                <p:cTn id="251" presetID="10" presetClass="entr" presetSubtype="0" fill="hold" grpId="0" nodeType="afterEffect">
                                  <p:stCondLst>
                                    <p:cond delay="0"/>
                                  </p:stCondLst>
                                  <p:childTnLst>
                                    <p:set>
                                      <p:cBhvr>
                                        <p:cTn id="252" dur="1" fill="hold">
                                          <p:stCondLst>
                                            <p:cond delay="0"/>
                                          </p:stCondLst>
                                        </p:cTn>
                                        <p:tgtEl>
                                          <p:spTgt spid="556"/>
                                        </p:tgtEl>
                                        <p:attrNameLst>
                                          <p:attrName>style.visibility</p:attrName>
                                        </p:attrNameLst>
                                      </p:cBhvr>
                                      <p:to>
                                        <p:strVal val="visible"/>
                                      </p:to>
                                    </p:set>
                                    <p:animEffect transition="in" filter="fade">
                                      <p:cBhvr>
                                        <p:cTn id="253" dur="500"/>
                                        <p:tgtEl>
                                          <p:spTgt spid="556"/>
                                        </p:tgtEl>
                                      </p:cBhvr>
                                    </p:animEffect>
                                  </p:childTnLst>
                                </p:cTn>
                              </p:par>
                            </p:childTnLst>
                          </p:cTn>
                        </p:par>
                        <p:par>
                          <p:cTn id="254" fill="hold">
                            <p:stCondLst>
                              <p:cond delay="22000"/>
                            </p:stCondLst>
                            <p:childTnLst>
                              <p:par>
                                <p:cTn id="255" presetID="22" presetClass="entr" presetSubtype="1" fill="hold" nodeType="afterEffect">
                                  <p:stCondLst>
                                    <p:cond delay="0"/>
                                  </p:stCondLst>
                                  <p:childTnLst>
                                    <p:set>
                                      <p:cBhvr>
                                        <p:cTn id="256" dur="1" fill="hold">
                                          <p:stCondLst>
                                            <p:cond delay="0"/>
                                          </p:stCondLst>
                                        </p:cTn>
                                        <p:tgtEl>
                                          <p:spTgt spid="557"/>
                                        </p:tgtEl>
                                        <p:attrNameLst>
                                          <p:attrName>style.visibility</p:attrName>
                                        </p:attrNameLst>
                                      </p:cBhvr>
                                      <p:to>
                                        <p:strVal val="visible"/>
                                      </p:to>
                                    </p:set>
                                    <p:animEffect transition="in" filter="wipe(up)">
                                      <p:cBhvr>
                                        <p:cTn id="257" dur="500"/>
                                        <p:tgtEl>
                                          <p:spTgt spid="557"/>
                                        </p:tgtEl>
                                      </p:cBhvr>
                                    </p:animEffect>
                                  </p:childTnLst>
                                </p:cTn>
                              </p:par>
                            </p:childTnLst>
                          </p:cTn>
                        </p:par>
                        <p:par>
                          <p:cTn id="258" fill="hold">
                            <p:stCondLst>
                              <p:cond delay="22500"/>
                            </p:stCondLst>
                            <p:childTnLst>
                              <p:par>
                                <p:cTn id="259" presetID="53" presetClass="entr" presetSubtype="16" fill="hold" grpId="0" nodeType="afterEffect">
                                  <p:stCondLst>
                                    <p:cond delay="0"/>
                                  </p:stCondLst>
                                  <p:childTnLst>
                                    <p:set>
                                      <p:cBhvr>
                                        <p:cTn id="260" dur="1" fill="hold">
                                          <p:stCondLst>
                                            <p:cond delay="0"/>
                                          </p:stCondLst>
                                        </p:cTn>
                                        <p:tgtEl>
                                          <p:spTgt spid="559"/>
                                        </p:tgtEl>
                                        <p:attrNameLst>
                                          <p:attrName>style.visibility</p:attrName>
                                        </p:attrNameLst>
                                      </p:cBhvr>
                                      <p:to>
                                        <p:strVal val="visible"/>
                                      </p:to>
                                    </p:set>
                                    <p:anim calcmode="lin" valueType="num">
                                      <p:cBhvr>
                                        <p:cTn id="261" dur="500" fill="hold"/>
                                        <p:tgtEl>
                                          <p:spTgt spid="559"/>
                                        </p:tgtEl>
                                        <p:attrNameLst>
                                          <p:attrName>ppt_w</p:attrName>
                                        </p:attrNameLst>
                                      </p:cBhvr>
                                      <p:tavLst>
                                        <p:tav tm="0">
                                          <p:val>
                                            <p:fltVal val="0"/>
                                          </p:val>
                                        </p:tav>
                                        <p:tav tm="100000">
                                          <p:val>
                                            <p:strVal val="#ppt_w"/>
                                          </p:val>
                                        </p:tav>
                                      </p:tavLst>
                                    </p:anim>
                                    <p:anim calcmode="lin" valueType="num">
                                      <p:cBhvr>
                                        <p:cTn id="262" dur="500" fill="hold"/>
                                        <p:tgtEl>
                                          <p:spTgt spid="559"/>
                                        </p:tgtEl>
                                        <p:attrNameLst>
                                          <p:attrName>ppt_h</p:attrName>
                                        </p:attrNameLst>
                                      </p:cBhvr>
                                      <p:tavLst>
                                        <p:tav tm="0">
                                          <p:val>
                                            <p:fltVal val="0"/>
                                          </p:val>
                                        </p:tav>
                                        <p:tav tm="100000">
                                          <p:val>
                                            <p:strVal val="#ppt_h"/>
                                          </p:val>
                                        </p:tav>
                                      </p:tavLst>
                                    </p:anim>
                                    <p:animEffect transition="in" filter="fade">
                                      <p:cBhvr>
                                        <p:cTn id="263" dur="500"/>
                                        <p:tgtEl>
                                          <p:spTgt spid="559"/>
                                        </p:tgtEl>
                                      </p:cBhvr>
                                    </p:animEffect>
                                  </p:childTnLst>
                                </p:cTn>
                              </p:par>
                            </p:childTnLst>
                          </p:cTn>
                        </p:par>
                        <p:par>
                          <p:cTn id="264" fill="hold">
                            <p:stCondLst>
                              <p:cond delay="23000"/>
                            </p:stCondLst>
                            <p:childTnLst>
                              <p:par>
                                <p:cTn id="265" presetID="22" presetClass="entr" presetSubtype="1" fill="hold" nodeType="afterEffect">
                                  <p:stCondLst>
                                    <p:cond delay="0"/>
                                  </p:stCondLst>
                                  <p:childTnLst>
                                    <p:set>
                                      <p:cBhvr>
                                        <p:cTn id="266" dur="1" fill="hold">
                                          <p:stCondLst>
                                            <p:cond delay="0"/>
                                          </p:stCondLst>
                                        </p:cTn>
                                        <p:tgtEl>
                                          <p:spTgt spid="558"/>
                                        </p:tgtEl>
                                        <p:attrNameLst>
                                          <p:attrName>style.visibility</p:attrName>
                                        </p:attrNameLst>
                                      </p:cBhvr>
                                      <p:to>
                                        <p:strVal val="visible"/>
                                      </p:to>
                                    </p:set>
                                    <p:animEffect transition="in" filter="wipe(up)">
                                      <p:cBhvr>
                                        <p:cTn id="267" dur="500"/>
                                        <p:tgtEl>
                                          <p:spTgt spid="558"/>
                                        </p:tgtEl>
                                      </p:cBhvr>
                                    </p:animEffect>
                                  </p:childTnLst>
                                </p:cTn>
                              </p:par>
                              <p:par>
                                <p:cTn id="268" presetID="53" presetClass="entr" presetSubtype="16" fill="hold" nodeType="withEffect">
                                  <p:stCondLst>
                                    <p:cond delay="0"/>
                                  </p:stCondLst>
                                  <p:childTnLst>
                                    <p:set>
                                      <p:cBhvr>
                                        <p:cTn id="269" dur="1" fill="hold">
                                          <p:stCondLst>
                                            <p:cond delay="0"/>
                                          </p:stCondLst>
                                        </p:cTn>
                                        <p:tgtEl>
                                          <p:spTgt spid="560"/>
                                        </p:tgtEl>
                                        <p:attrNameLst>
                                          <p:attrName>style.visibility</p:attrName>
                                        </p:attrNameLst>
                                      </p:cBhvr>
                                      <p:to>
                                        <p:strVal val="visible"/>
                                      </p:to>
                                    </p:set>
                                    <p:anim calcmode="lin" valueType="num">
                                      <p:cBhvr>
                                        <p:cTn id="270" dur="500" fill="hold"/>
                                        <p:tgtEl>
                                          <p:spTgt spid="560"/>
                                        </p:tgtEl>
                                        <p:attrNameLst>
                                          <p:attrName>ppt_w</p:attrName>
                                        </p:attrNameLst>
                                      </p:cBhvr>
                                      <p:tavLst>
                                        <p:tav tm="0">
                                          <p:val>
                                            <p:fltVal val="0"/>
                                          </p:val>
                                        </p:tav>
                                        <p:tav tm="100000">
                                          <p:val>
                                            <p:strVal val="#ppt_w"/>
                                          </p:val>
                                        </p:tav>
                                      </p:tavLst>
                                    </p:anim>
                                    <p:anim calcmode="lin" valueType="num">
                                      <p:cBhvr>
                                        <p:cTn id="271" dur="500" fill="hold"/>
                                        <p:tgtEl>
                                          <p:spTgt spid="560"/>
                                        </p:tgtEl>
                                        <p:attrNameLst>
                                          <p:attrName>ppt_h</p:attrName>
                                        </p:attrNameLst>
                                      </p:cBhvr>
                                      <p:tavLst>
                                        <p:tav tm="0">
                                          <p:val>
                                            <p:fltVal val="0"/>
                                          </p:val>
                                        </p:tav>
                                        <p:tav tm="100000">
                                          <p:val>
                                            <p:strVal val="#ppt_h"/>
                                          </p:val>
                                        </p:tav>
                                      </p:tavLst>
                                    </p:anim>
                                    <p:animEffect transition="in" filter="fade">
                                      <p:cBhvr>
                                        <p:cTn id="272" dur="500"/>
                                        <p:tgtEl>
                                          <p:spTgt spid="560"/>
                                        </p:tgtEl>
                                      </p:cBhvr>
                                    </p:animEffect>
                                  </p:childTnLst>
                                </p:cTn>
                              </p:par>
                            </p:childTnLst>
                          </p:cTn>
                        </p:par>
                        <p:par>
                          <p:cTn id="273" fill="hold">
                            <p:stCondLst>
                              <p:cond delay="23500"/>
                            </p:stCondLst>
                            <p:childTnLst>
                              <p:par>
                                <p:cTn id="274" presetID="10" presetClass="entr" presetSubtype="0" fill="hold" grpId="0" nodeType="afterEffect">
                                  <p:stCondLst>
                                    <p:cond delay="0"/>
                                  </p:stCondLst>
                                  <p:childTnLst>
                                    <p:set>
                                      <p:cBhvr>
                                        <p:cTn id="275" dur="1" fill="hold">
                                          <p:stCondLst>
                                            <p:cond delay="0"/>
                                          </p:stCondLst>
                                        </p:cTn>
                                        <p:tgtEl>
                                          <p:spTgt spid="564"/>
                                        </p:tgtEl>
                                        <p:attrNameLst>
                                          <p:attrName>style.visibility</p:attrName>
                                        </p:attrNameLst>
                                      </p:cBhvr>
                                      <p:to>
                                        <p:strVal val="visible"/>
                                      </p:to>
                                    </p:set>
                                    <p:animEffect transition="in" filter="fade">
                                      <p:cBhvr>
                                        <p:cTn id="276" dur="500"/>
                                        <p:tgtEl>
                                          <p:spTgt spid="564"/>
                                        </p:tgtEl>
                                      </p:cBhvr>
                                    </p:animEffect>
                                  </p:childTnLst>
                                </p:cTn>
                              </p:par>
                            </p:childTnLst>
                          </p:cTn>
                        </p:par>
                        <p:par>
                          <p:cTn id="277" fill="hold">
                            <p:stCondLst>
                              <p:cond delay="24000"/>
                            </p:stCondLst>
                            <p:childTnLst>
                              <p:par>
                                <p:cTn id="278" presetID="22" presetClass="entr" presetSubtype="1" fill="hold" nodeType="afterEffect">
                                  <p:stCondLst>
                                    <p:cond delay="0"/>
                                  </p:stCondLst>
                                  <p:childTnLst>
                                    <p:set>
                                      <p:cBhvr>
                                        <p:cTn id="279" dur="1" fill="hold">
                                          <p:stCondLst>
                                            <p:cond delay="0"/>
                                          </p:stCondLst>
                                        </p:cTn>
                                        <p:tgtEl>
                                          <p:spTgt spid="565"/>
                                        </p:tgtEl>
                                        <p:attrNameLst>
                                          <p:attrName>style.visibility</p:attrName>
                                        </p:attrNameLst>
                                      </p:cBhvr>
                                      <p:to>
                                        <p:strVal val="visible"/>
                                      </p:to>
                                    </p:set>
                                    <p:animEffect transition="in" filter="wipe(up)">
                                      <p:cBhvr>
                                        <p:cTn id="280" dur="500"/>
                                        <p:tgtEl>
                                          <p:spTgt spid="565"/>
                                        </p:tgtEl>
                                      </p:cBhvr>
                                    </p:animEffect>
                                  </p:childTnLst>
                                </p:cTn>
                              </p:par>
                            </p:childTnLst>
                          </p:cTn>
                        </p:par>
                        <p:par>
                          <p:cTn id="281" fill="hold">
                            <p:stCondLst>
                              <p:cond delay="24500"/>
                            </p:stCondLst>
                            <p:childTnLst>
                              <p:par>
                                <p:cTn id="282" presetID="53" presetClass="entr" presetSubtype="16" fill="hold" grpId="0" nodeType="afterEffect">
                                  <p:stCondLst>
                                    <p:cond delay="0"/>
                                  </p:stCondLst>
                                  <p:childTnLst>
                                    <p:set>
                                      <p:cBhvr>
                                        <p:cTn id="283" dur="1" fill="hold">
                                          <p:stCondLst>
                                            <p:cond delay="0"/>
                                          </p:stCondLst>
                                        </p:cTn>
                                        <p:tgtEl>
                                          <p:spTgt spid="567"/>
                                        </p:tgtEl>
                                        <p:attrNameLst>
                                          <p:attrName>style.visibility</p:attrName>
                                        </p:attrNameLst>
                                      </p:cBhvr>
                                      <p:to>
                                        <p:strVal val="visible"/>
                                      </p:to>
                                    </p:set>
                                    <p:anim calcmode="lin" valueType="num">
                                      <p:cBhvr>
                                        <p:cTn id="284" dur="500" fill="hold"/>
                                        <p:tgtEl>
                                          <p:spTgt spid="567"/>
                                        </p:tgtEl>
                                        <p:attrNameLst>
                                          <p:attrName>ppt_w</p:attrName>
                                        </p:attrNameLst>
                                      </p:cBhvr>
                                      <p:tavLst>
                                        <p:tav tm="0">
                                          <p:val>
                                            <p:fltVal val="0"/>
                                          </p:val>
                                        </p:tav>
                                        <p:tav tm="100000">
                                          <p:val>
                                            <p:strVal val="#ppt_w"/>
                                          </p:val>
                                        </p:tav>
                                      </p:tavLst>
                                    </p:anim>
                                    <p:anim calcmode="lin" valueType="num">
                                      <p:cBhvr>
                                        <p:cTn id="285" dur="500" fill="hold"/>
                                        <p:tgtEl>
                                          <p:spTgt spid="567"/>
                                        </p:tgtEl>
                                        <p:attrNameLst>
                                          <p:attrName>ppt_h</p:attrName>
                                        </p:attrNameLst>
                                      </p:cBhvr>
                                      <p:tavLst>
                                        <p:tav tm="0">
                                          <p:val>
                                            <p:fltVal val="0"/>
                                          </p:val>
                                        </p:tav>
                                        <p:tav tm="100000">
                                          <p:val>
                                            <p:strVal val="#ppt_h"/>
                                          </p:val>
                                        </p:tav>
                                      </p:tavLst>
                                    </p:anim>
                                    <p:animEffect transition="in" filter="fade">
                                      <p:cBhvr>
                                        <p:cTn id="286" dur="500"/>
                                        <p:tgtEl>
                                          <p:spTgt spid="567"/>
                                        </p:tgtEl>
                                      </p:cBhvr>
                                    </p:animEffect>
                                  </p:childTnLst>
                                </p:cTn>
                              </p:par>
                            </p:childTnLst>
                          </p:cTn>
                        </p:par>
                        <p:par>
                          <p:cTn id="287" fill="hold">
                            <p:stCondLst>
                              <p:cond delay="25000"/>
                            </p:stCondLst>
                            <p:childTnLst>
                              <p:par>
                                <p:cTn id="288" presetID="22" presetClass="entr" presetSubtype="1" fill="hold" nodeType="afterEffect">
                                  <p:stCondLst>
                                    <p:cond delay="0"/>
                                  </p:stCondLst>
                                  <p:childTnLst>
                                    <p:set>
                                      <p:cBhvr>
                                        <p:cTn id="289" dur="1" fill="hold">
                                          <p:stCondLst>
                                            <p:cond delay="0"/>
                                          </p:stCondLst>
                                        </p:cTn>
                                        <p:tgtEl>
                                          <p:spTgt spid="566"/>
                                        </p:tgtEl>
                                        <p:attrNameLst>
                                          <p:attrName>style.visibility</p:attrName>
                                        </p:attrNameLst>
                                      </p:cBhvr>
                                      <p:to>
                                        <p:strVal val="visible"/>
                                      </p:to>
                                    </p:set>
                                    <p:animEffect transition="in" filter="wipe(up)">
                                      <p:cBhvr>
                                        <p:cTn id="290" dur="500"/>
                                        <p:tgtEl>
                                          <p:spTgt spid="566"/>
                                        </p:tgtEl>
                                      </p:cBhvr>
                                    </p:animEffect>
                                  </p:childTnLst>
                                </p:cTn>
                              </p:par>
                              <p:par>
                                <p:cTn id="291" presetID="53" presetClass="entr" presetSubtype="16" fill="hold" nodeType="withEffect">
                                  <p:stCondLst>
                                    <p:cond delay="0"/>
                                  </p:stCondLst>
                                  <p:childTnLst>
                                    <p:set>
                                      <p:cBhvr>
                                        <p:cTn id="292" dur="1" fill="hold">
                                          <p:stCondLst>
                                            <p:cond delay="0"/>
                                          </p:stCondLst>
                                        </p:cTn>
                                        <p:tgtEl>
                                          <p:spTgt spid="568"/>
                                        </p:tgtEl>
                                        <p:attrNameLst>
                                          <p:attrName>style.visibility</p:attrName>
                                        </p:attrNameLst>
                                      </p:cBhvr>
                                      <p:to>
                                        <p:strVal val="visible"/>
                                      </p:to>
                                    </p:set>
                                    <p:anim calcmode="lin" valueType="num">
                                      <p:cBhvr>
                                        <p:cTn id="293" dur="500" fill="hold"/>
                                        <p:tgtEl>
                                          <p:spTgt spid="568"/>
                                        </p:tgtEl>
                                        <p:attrNameLst>
                                          <p:attrName>ppt_w</p:attrName>
                                        </p:attrNameLst>
                                      </p:cBhvr>
                                      <p:tavLst>
                                        <p:tav tm="0">
                                          <p:val>
                                            <p:fltVal val="0"/>
                                          </p:val>
                                        </p:tav>
                                        <p:tav tm="100000">
                                          <p:val>
                                            <p:strVal val="#ppt_w"/>
                                          </p:val>
                                        </p:tav>
                                      </p:tavLst>
                                    </p:anim>
                                    <p:anim calcmode="lin" valueType="num">
                                      <p:cBhvr>
                                        <p:cTn id="294" dur="500" fill="hold"/>
                                        <p:tgtEl>
                                          <p:spTgt spid="568"/>
                                        </p:tgtEl>
                                        <p:attrNameLst>
                                          <p:attrName>ppt_h</p:attrName>
                                        </p:attrNameLst>
                                      </p:cBhvr>
                                      <p:tavLst>
                                        <p:tav tm="0">
                                          <p:val>
                                            <p:fltVal val="0"/>
                                          </p:val>
                                        </p:tav>
                                        <p:tav tm="100000">
                                          <p:val>
                                            <p:strVal val="#ppt_h"/>
                                          </p:val>
                                        </p:tav>
                                      </p:tavLst>
                                    </p:anim>
                                    <p:animEffect transition="in" filter="fade">
                                      <p:cBhvr>
                                        <p:cTn id="295" dur="500"/>
                                        <p:tgtEl>
                                          <p:spTgt spid="568"/>
                                        </p:tgtEl>
                                      </p:cBhvr>
                                    </p:animEffect>
                                  </p:childTnLst>
                                </p:cTn>
                              </p:par>
                            </p:childTnLst>
                          </p:cTn>
                        </p:par>
                        <p:par>
                          <p:cTn id="296" fill="hold">
                            <p:stCondLst>
                              <p:cond delay="25500"/>
                            </p:stCondLst>
                            <p:childTnLst>
                              <p:par>
                                <p:cTn id="297" presetID="10" presetClass="entr" presetSubtype="0" fill="hold" grpId="0" nodeType="afterEffect">
                                  <p:stCondLst>
                                    <p:cond delay="0"/>
                                  </p:stCondLst>
                                  <p:childTnLst>
                                    <p:set>
                                      <p:cBhvr>
                                        <p:cTn id="298" dur="1" fill="hold">
                                          <p:stCondLst>
                                            <p:cond delay="0"/>
                                          </p:stCondLst>
                                        </p:cTn>
                                        <p:tgtEl>
                                          <p:spTgt spid="572"/>
                                        </p:tgtEl>
                                        <p:attrNameLst>
                                          <p:attrName>style.visibility</p:attrName>
                                        </p:attrNameLst>
                                      </p:cBhvr>
                                      <p:to>
                                        <p:strVal val="visible"/>
                                      </p:to>
                                    </p:set>
                                    <p:animEffect transition="in" filter="fade">
                                      <p:cBhvr>
                                        <p:cTn id="299" dur="500"/>
                                        <p:tgtEl>
                                          <p:spTgt spid="572"/>
                                        </p:tgtEl>
                                      </p:cBhvr>
                                    </p:animEffect>
                                  </p:childTnLst>
                                </p:cTn>
                              </p:par>
                            </p:childTnLst>
                          </p:cTn>
                        </p:par>
                        <p:par>
                          <p:cTn id="300" fill="hold">
                            <p:stCondLst>
                              <p:cond delay="26000"/>
                            </p:stCondLst>
                            <p:childTnLst>
                              <p:par>
                                <p:cTn id="301" presetID="22" presetClass="entr" presetSubtype="1" fill="hold" nodeType="afterEffect">
                                  <p:stCondLst>
                                    <p:cond delay="0"/>
                                  </p:stCondLst>
                                  <p:childTnLst>
                                    <p:set>
                                      <p:cBhvr>
                                        <p:cTn id="302" dur="1" fill="hold">
                                          <p:stCondLst>
                                            <p:cond delay="0"/>
                                          </p:stCondLst>
                                        </p:cTn>
                                        <p:tgtEl>
                                          <p:spTgt spid="573"/>
                                        </p:tgtEl>
                                        <p:attrNameLst>
                                          <p:attrName>style.visibility</p:attrName>
                                        </p:attrNameLst>
                                      </p:cBhvr>
                                      <p:to>
                                        <p:strVal val="visible"/>
                                      </p:to>
                                    </p:set>
                                    <p:animEffect transition="in" filter="wipe(up)">
                                      <p:cBhvr>
                                        <p:cTn id="303" dur="500"/>
                                        <p:tgtEl>
                                          <p:spTgt spid="573"/>
                                        </p:tgtEl>
                                      </p:cBhvr>
                                    </p:animEffect>
                                  </p:childTnLst>
                                </p:cTn>
                              </p:par>
                            </p:childTnLst>
                          </p:cTn>
                        </p:par>
                        <p:par>
                          <p:cTn id="304" fill="hold">
                            <p:stCondLst>
                              <p:cond delay="26500"/>
                            </p:stCondLst>
                            <p:childTnLst>
                              <p:par>
                                <p:cTn id="305" presetID="53" presetClass="entr" presetSubtype="16" fill="hold" grpId="0" nodeType="afterEffect">
                                  <p:stCondLst>
                                    <p:cond delay="0"/>
                                  </p:stCondLst>
                                  <p:childTnLst>
                                    <p:set>
                                      <p:cBhvr>
                                        <p:cTn id="306" dur="1" fill="hold">
                                          <p:stCondLst>
                                            <p:cond delay="0"/>
                                          </p:stCondLst>
                                        </p:cTn>
                                        <p:tgtEl>
                                          <p:spTgt spid="575"/>
                                        </p:tgtEl>
                                        <p:attrNameLst>
                                          <p:attrName>style.visibility</p:attrName>
                                        </p:attrNameLst>
                                      </p:cBhvr>
                                      <p:to>
                                        <p:strVal val="visible"/>
                                      </p:to>
                                    </p:set>
                                    <p:anim calcmode="lin" valueType="num">
                                      <p:cBhvr>
                                        <p:cTn id="307" dur="500" fill="hold"/>
                                        <p:tgtEl>
                                          <p:spTgt spid="575"/>
                                        </p:tgtEl>
                                        <p:attrNameLst>
                                          <p:attrName>ppt_w</p:attrName>
                                        </p:attrNameLst>
                                      </p:cBhvr>
                                      <p:tavLst>
                                        <p:tav tm="0">
                                          <p:val>
                                            <p:fltVal val="0"/>
                                          </p:val>
                                        </p:tav>
                                        <p:tav tm="100000">
                                          <p:val>
                                            <p:strVal val="#ppt_w"/>
                                          </p:val>
                                        </p:tav>
                                      </p:tavLst>
                                    </p:anim>
                                    <p:anim calcmode="lin" valueType="num">
                                      <p:cBhvr>
                                        <p:cTn id="308" dur="500" fill="hold"/>
                                        <p:tgtEl>
                                          <p:spTgt spid="575"/>
                                        </p:tgtEl>
                                        <p:attrNameLst>
                                          <p:attrName>ppt_h</p:attrName>
                                        </p:attrNameLst>
                                      </p:cBhvr>
                                      <p:tavLst>
                                        <p:tav tm="0">
                                          <p:val>
                                            <p:fltVal val="0"/>
                                          </p:val>
                                        </p:tav>
                                        <p:tav tm="100000">
                                          <p:val>
                                            <p:strVal val="#ppt_h"/>
                                          </p:val>
                                        </p:tav>
                                      </p:tavLst>
                                    </p:anim>
                                    <p:animEffect transition="in" filter="fade">
                                      <p:cBhvr>
                                        <p:cTn id="309" dur="500"/>
                                        <p:tgtEl>
                                          <p:spTgt spid="575"/>
                                        </p:tgtEl>
                                      </p:cBhvr>
                                    </p:animEffect>
                                  </p:childTnLst>
                                </p:cTn>
                              </p:par>
                            </p:childTnLst>
                          </p:cTn>
                        </p:par>
                        <p:par>
                          <p:cTn id="310" fill="hold">
                            <p:stCondLst>
                              <p:cond delay="27000"/>
                            </p:stCondLst>
                            <p:childTnLst>
                              <p:par>
                                <p:cTn id="311" presetID="22" presetClass="entr" presetSubtype="1" fill="hold" nodeType="afterEffect">
                                  <p:stCondLst>
                                    <p:cond delay="0"/>
                                  </p:stCondLst>
                                  <p:childTnLst>
                                    <p:set>
                                      <p:cBhvr>
                                        <p:cTn id="312" dur="1" fill="hold">
                                          <p:stCondLst>
                                            <p:cond delay="0"/>
                                          </p:stCondLst>
                                        </p:cTn>
                                        <p:tgtEl>
                                          <p:spTgt spid="574"/>
                                        </p:tgtEl>
                                        <p:attrNameLst>
                                          <p:attrName>style.visibility</p:attrName>
                                        </p:attrNameLst>
                                      </p:cBhvr>
                                      <p:to>
                                        <p:strVal val="visible"/>
                                      </p:to>
                                    </p:set>
                                    <p:animEffect transition="in" filter="wipe(up)">
                                      <p:cBhvr>
                                        <p:cTn id="313" dur="500"/>
                                        <p:tgtEl>
                                          <p:spTgt spid="574"/>
                                        </p:tgtEl>
                                      </p:cBhvr>
                                    </p:animEffect>
                                  </p:childTnLst>
                                </p:cTn>
                              </p:par>
                              <p:par>
                                <p:cTn id="314" presetID="53" presetClass="entr" presetSubtype="16" fill="hold" nodeType="withEffect">
                                  <p:stCondLst>
                                    <p:cond delay="0"/>
                                  </p:stCondLst>
                                  <p:childTnLst>
                                    <p:set>
                                      <p:cBhvr>
                                        <p:cTn id="315" dur="1" fill="hold">
                                          <p:stCondLst>
                                            <p:cond delay="0"/>
                                          </p:stCondLst>
                                        </p:cTn>
                                        <p:tgtEl>
                                          <p:spTgt spid="576"/>
                                        </p:tgtEl>
                                        <p:attrNameLst>
                                          <p:attrName>style.visibility</p:attrName>
                                        </p:attrNameLst>
                                      </p:cBhvr>
                                      <p:to>
                                        <p:strVal val="visible"/>
                                      </p:to>
                                    </p:set>
                                    <p:anim calcmode="lin" valueType="num">
                                      <p:cBhvr>
                                        <p:cTn id="316" dur="500" fill="hold"/>
                                        <p:tgtEl>
                                          <p:spTgt spid="576"/>
                                        </p:tgtEl>
                                        <p:attrNameLst>
                                          <p:attrName>ppt_w</p:attrName>
                                        </p:attrNameLst>
                                      </p:cBhvr>
                                      <p:tavLst>
                                        <p:tav tm="0">
                                          <p:val>
                                            <p:fltVal val="0"/>
                                          </p:val>
                                        </p:tav>
                                        <p:tav tm="100000">
                                          <p:val>
                                            <p:strVal val="#ppt_w"/>
                                          </p:val>
                                        </p:tav>
                                      </p:tavLst>
                                    </p:anim>
                                    <p:anim calcmode="lin" valueType="num">
                                      <p:cBhvr>
                                        <p:cTn id="317" dur="500" fill="hold"/>
                                        <p:tgtEl>
                                          <p:spTgt spid="576"/>
                                        </p:tgtEl>
                                        <p:attrNameLst>
                                          <p:attrName>ppt_h</p:attrName>
                                        </p:attrNameLst>
                                      </p:cBhvr>
                                      <p:tavLst>
                                        <p:tav tm="0">
                                          <p:val>
                                            <p:fltVal val="0"/>
                                          </p:val>
                                        </p:tav>
                                        <p:tav tm="100000">
                                          <p:val>
                                            <p:strVal val="#ppt_h"/>
                                          </p:val>
                                        </p:tav>
                                      </p:tavLst>
                                    </p:anim>
                                    <p:animEffect transition="in" filter="fade">
                                      <p:cBhvr>
                                        <p:cTn id="318" dur="500"/>
                                        <p:tgtEl>
                                          <p:spTgt spid="576"/>
                                        </p:tgtEl>
                                      </p:cBhvr>
                                    </p:animEffect>
                                  </p:childTnLst>
                                </p:cTn>
                              </p:par>
                            </p:childTnLst>
                          </p:cTn>
                        </p:par>
                        <p:par>
                          <p:cTn id="319" fill="hold">
                            <p:stCondLst>
                              <p:cond delay="27500"/>
                            </p:stCondLst>
                            <p:childTnLst>
                              <p:par>
                                <p:cTn id="320" presetID="10" presetClass="entr" presetSubtype="0" fill="hold" grpId="0" nodeType="afterEffect">
                                  <p:stCondLst>
                                    <p:cond delay="0"/>
                                  </p:stCondLst>
                                  <p:childTnLst>
                                    <p:set>
                                      <p:cBhvr>
                                        <p:cTn id="321" dur="1" fill="hold">
                                          <p:stCondLst>
                                            <p:cond delay="0"/>
                                          </p:stCondLst>
                                        </p:cTn>
                                        <p:tgtEl>
                                          <p:spTgt spid="580"/>
                                        </p:tgtEl>
                                        <p:attrNameLst>
                                          <p:attrName>style.visibility</p:attrName>
                                        </p:attrNameLst>
                                      </p:cBhvr>
                                      <p:to>
                                        <p:strVal val="visible"/>
                                      </p:to>
                                    </p:set>
                                    <p:animEffect transition="in" filter="fade">
                                      <p:cBhvr>
                                        <p:cTn id="322" dur="500"/>
                                        <p:tgtEl>
                                          <p:spTgt spid="580"/>
                                        </p:tgtEl>
                                      </p:cBhvr>
                                    </p:animEffect>
                                  </p:childTnLst>
                                </p:cTn>
                              </p:par>
                            </p:childTnLst>
                          </p:cTn>
                        </p:par>
                        <p:par>
                          <p:cTn id="323" fill="hold">
                            <p:stCondLst>
                              <p:cond delay="28000"/>
                            </p:stCondLst>
                            <p:childTnLst>
                              <p:par>
                                <p:cTn id="324" presetID="22" presetClass="entr" presetSubtype="1" fill="hold" nodeType="afterEffect">
                                  <p:stCondLst>
                                    <p:cond delay="0"/>
                                  </p:stCondLst>
                                  <p:childTnLst>
                                    <p:set>
                                      <p:cBhvr>
                                        <p:cTn id="325" dur="1" fill="hold">
                                          <p:stCondLst>
                                            <p:cond delay="0"/>
                                          </p:stCondLst>
                                        </p:cTn>
                                        <p:tgtEl>
                                          <p:spTgt spid="581"/>
                                        </p:tgtEl>
                                        <p:attrNameLst>
                                          <p:attrName>style.visibility</p:attrName>
                                        </p:attrNameLst>
                                      </p:cBhvr>
                                      <p:to>
                                        <p:strVal val="visible"/>
                                      </p:to>
                                    </p:set>
                                    <p:animEffect transition="in" filter="wipe(up)">
                                      <p:cBhvr>
                                        <p:cTn id="326" dur="500"/>
                                        <p:tgtEl>
                                          <p:spTgt spid="581"/>
                                        </p:tgtEl>
                                      </p:cBhvr>
                                    </p:animEffect>
                                  </p:childTnLst>
                                </p:cTn>
                              </p:par>
                            </p:childTnLst>
                          </p:cTn>
                        </p:par>
                        <p:par>
                          <p:cTn id="327" fill="hold">
                            <p:stCondLst>
                              <p:cond delay="28500"/>
                            </p:stCondLst>
                            <p:childTnLst>
                              <p:par>
                                <p:cTn id="328" presetID="53" presetClass="entr" presetSubtype="16" fill="hold" grpId="0" nodeType="afterEffect">
                                  <p:stCondLst>
                                    <p:cond delay="0"/>
                                  </p:stCondLst>
                                  <p:childTnLst>
                                    <p:set>
                                      <p:cBhvr>
                                        <p:cTn id="329" dur="1" fill="hold">
                                          <p:stCondLst>
                                            <p:cond delay="0"/>
                                          </p:stCondLst>
                                        </p:cTn>
                                        <p:tgtEl>
                                          <p:spTgt spid="583"/>
                                        </p:tgtEl>
                                        <p:attrNameLst>
                                          <p:attrName>style.visibility</p:attrName>
                                        </p:attrNameLst>
                                      </p:cBhvr>
                                      <p:to>
                                        <p:strVal val="visible"/>
                                      </p:to>
                                    </p:set>
                                    <p:anim calcmode="lin" valueType="num">
                                      <p:cBhvr>
                                        <p:cTn id="330" dur="500" fill="hold"/>
                                        <p:tgtEl>
                                          <p:spTgt spid="583"/>
                                        </p:tgtEl>
                                        <p:attrNameLst>
                                          <p:attrName>ppt_w</p:attrName>
                                        </p:attrNameLst>
                                      </p:cBhvr>
                                      <p:tavLst>
                                        <p:tav tm="0">
                                          <p:val>
                                            <p:fltVal val="0"/>
                                          </p:val>
                                        </p:tav>
                                        <p:tav tm="100000">
                                          <p:val>
                                            <p:strVal val="#ppt_w"/>
                                          </p:val>
                                        </p:tav>
                                      </p:tavLst>
                                    </p:anim>
                                    <p:anim calcmode="lin" valueType="num">
                                      <p:cBhvr>
                                        <p:cTn id="331" dur="500" fill="hold"/>
                                        <p:tgtEl>
                                          <p:spTgt spid="583"/>
                                        </p:tgtEl>
                                        <p:attrNameLst>
                                          <p:attrName>ppt_h</p:attrName>
                                        </p:attrNameLst>
                                      </p:cBhvr>
                                      <p:tavLst>
                                        <p:tav tm="0">
                                          <p:val>
                                            <p:fltVal val="0"/>
                                          </p:val>
                                        </p:tav>
                                        <p:tav tm="100000">
                                          <p:val>
                                            <p:strVal val="#ppt_h"/>
                                          </p:val>
                                        </p:tav>
                                      </p:tavLst>
                                    </p:anim>
                                    <p:animEffect transition="in" filter="fade">
                                      <p:cBhvr>
                                        <p:cTn id="332" dur="500"/>
                                        <p:tgtEl>
                                          <p:spTgt spid="583"/>
                                        </p:tgtEl>
                                      </p:cBhvr>
                                    </p:animEffect>
                                  </p:childTnLst>
                                </p:cTn>
                              </p:par>
                            </p:childTnLst>
                          </p:cTn>
                        </p:par>
                        <p:par>
                          <p:cTn id="333" fill="hold">
                            <p:stCondLst>
                              <p:cond delay="29000"/>
                            </p:stCondLst>
                            <p:childTnLst>
                              <p:par>
                                <p:cTn id="334" presetID="22" presetClass="entr" presetSubtype="1" fill="hold" nodeType="afterEffect">
                                  <p:stCondLst>
                                    <p:cond delay="0"/>
                                  </p:stCondLst>
                                  <p:childTnLst>
                                    <p:set>
                                      <p:cBhvr>
                                        <p:cTn id="335" dur="1" fill="hold">
                                          <p:stCondLst>
                                            <p:cond delay="0"/>
                                          </p:stCondLst>
                                        </p:cTn>
                                        <p:tgtEl>
                                          <p:spTgt spid="582"/>
                                        </p:tgtEl>
                                        <p:attrNameLst>
                                          <p:attrName>style.visibility</p:attrName>
                                        </p:attrNameLst>
                                      </p:cBhvr>
                                      <p:to>
                                        <p:strVal val="visible"/>
                                      </p:to>
                                    </p:set>
                                    <p:animEffect transition="in" filter="wipe(up)">
                                      <p:cBhvr>
                                        <p:cTn id="336" dur="500"/>
                                        <p:tgtEl>
                                          <p:spTgt spid="582"/>
                                        </p:tgtEl>
                                      </p:cBhvr>
                                    </p:animEffect>
                                  </p:childTnLst>
                                </p:cTn>
                              </p:par>
                              <p:par>
                                <p:cTn id="337" presetID="53" presetClass="entr" presetSubtype="16" fill="hold" nodeType="withEffect">
                                  <p:stCondLst>
                                    <p:cond delay="0"/>
                                  </p:stCondLst>
                                  <p:childTnLst>
                                    <p:set>
                                      <p:cBhvr>
                                        <p:cTn id="338" dur="1" fill="hold">
                                          <p:stCondLst>
                                            <p:cond delay="0"/>
                                          </p:stCondLst>
                                        </p:cTn>
                                        <p:tgtEl>
                                          <p:spTgt spid="584"/>
                                        </p:tgtEl>
                                        <p:attrNameLst>
                                          <p:attrName>style.visibility</p:attrName>
                                        </p:attrNameLst>
                                      </p:cBhvr>
                                      <p:to>
                                        <p:strVal val="visible"/>
                                      </p:to>
                                    </p:set>
                                    <p:anim calcmode="lin" valueType="num">
                                      <p:cBhvr>
                                        <p:cTn id="339" dur="500" fill="hold"/>
                                        <p:tgtEl>
                                          <p:spTgt spid="584"/>
                                        </p:tgtEl>
                                        <p:attrNameLst>
                                          <p:attrName>ppt_w</p:attrName>
                                        </p:attrNameLst>
                                      </p:cBhvr>
                                      <p:tavLst>
                                        <p:tav tm="0">
                                          <p:val>
                                            <p:fltVal val="0"/>
                                          </p:val>
                                        </p:tav>
                                        <p:tav tm="100000">
                                          <p:val>
                                            <p:strVal val="#ppt_w"/>
                                          </p:val>
                                        </p:tav>
                                      </p:tavLst>
                                    </p:anim>
                                    <p:anim calcmode="lin" valueType="num">
                                      <p:cBhvr>
                                        <p:cTn id="340" dur="500" fill="hold"/>
                                        <p:tgtEl>
                                          <p:spTgt spid="584"/>
                                        </p:tgtEl>
                                        <p:attrNameLst>
                                          <p:attrName>ppt_h</p:attrName>
                                        </p:attrNameLst>
                                      </p:cBhvr>
                                      <p:tavLst>
                                        <p:tav tm="0">
                                          <p:val>
                                            <p:fltVal val="0"/>
                                          </p:val>
                                        </p:tav>
                                        <p:tav tm="100000">
                                          <p:val>
                                            <p:strVal val="#ppt_h"/>
                                          </p:val>
                                        </p:tav>
                                      </p:tavLst>
                                    </p:anim>
                                    <p:animEffect transition="in" filter="fade">
                                      <p:cBhvr>
                                        <p:cTn id="341" dur="500"/>
                                        <p:tgtEl>
                                          <p:spTgt spid="584"/>
                                        </p:tgtEl>
                                      </p:cBhvr>
                                    </p:animEffect>
                                  </p:childTnLst>
                                </p:cTn>
                              </p:par>
                            </p:childTnLst>
                          </p:cTn>
                        </p:par>
                        <p:par>
                          <p:cTn id="342" fill="hold">
                            <p:stCondLst>
                              <p:cond delay="29500"/>
                            </p:stCondLst>
                            <p:childTnLst>
                              <p:par>
                                <p:cTn id="343" presetID="10" presetClass="entr" presetSubtype="0" fill="hold" grpId="0" nodeType="afterEffect">
                                  <p:stCondLst>
                                    <p:cond delay="0"/>
                                  </p:stCondLst>
                                  <p:childTnLst>
                                    <p:set>
                                      <p:cBhvr>
                                        <p:cTn id="344" dur="1" fill="hold">
                                          <p:stCondLst>
                                            <p:cond delay="0"/>
                                          </p:stCondLst>
                                        </p:cTn>
                                        <p:tgtEl>
                                          <p:spTgt spid="588"/>
                                        </p:tgtEl>
                                        <p:attrNameLst>
                                          <p:attrName>style.visibility</p:attrName>
                                        </p:attrNameLst>
                                      </p:cBhvr>
                                      <p:to>
                                        <p:strVal val="visible"/>
                                      </p:to>
                                    </p:set>
                                    <p:animEffect transition="in" filter="fade">
                                      <p:cBhvr>
                                        <p:cTn id="345" dur="500"/>
                                        <p:tgtEl>
                                          <p:spTgt spid="588"/>
                                        </p:tgtEl>
                                      </p:cBhvr>
                                    </p:animEffect>
                                  </p:childTnLst>
                                </p:cTn>
                              </p:par>
                            </p:childTnLst>
                          </p:cTn>
                        </p:par>
                        <p:par>
                          <p:cTn id="346" fill="hold">
                            <p:stCondLst>
                              <p:cond delay="30000"/>
                            </p:stCondLst>
                            <p:childTnLst>
                              <p:par>
                                <p:cTn id="347" presetID="10" presetClass="entr" presetSubtype="0" fill="hold" grpId="0" nodeType="afterEffect">
                                  <p:stCondLst>
                                    <p:cond delay="0"/>
                                  </p:stCondLst>
                                  <p:childTnLst>
                                    <p:set>
                                      <p:cBhvr>
                                        <p:cTn id="348" dur="1" fill="hold">
                                          <p:stCondLst>
                                            <p:cond delay="0"/>
                                          </p:stCondLst>
                                        </p:cTn>
                                        <p:tgtEl>
                                          <p:spTgt spid="589"/>
                                        </p:tgtEl>
                                        <p:attrNameLst>
                                          <p:attrName>style.visibility</p:attrName>
                                        </p:attrNameLst>
                                      </p:cBhvr>
                                      <p:to>
                                        <p:strVal val="visible"/>
                                      </p:to>
                                    </p:set>
                                    <p:animEffect transition="in" filter="fade">
                                      <p:cBhvr>
                                        <p:cTn id="349" dur="500"/>
                                        <p:tgtEl>
                                          <p:spTgt spid="589"/>
                                        </p:tgtEl>
                                      </p:cBhvr>
                                    </p:animEffect>
                                  </p:childTnLst>
                                </p:cTn>
                              </p:par>
                            </p:childTnLst>
                          </p:cTn>
                        </p:par>
                        <p:par>
                          <p:cTn id="350" fill="hold">
                            <p:stCondLst>
                              <p:cond delay="30500"/>
                            </p:stCondLst>
                            <p:childTnLst>
                              <p:par>
                                <p:cTn id="351" presetID="22" presetClass="entr" presetSubtype="1" fill="hold" nodeType="afterEffect">
                                  <p:stCondLst>
                                    <p:cond delay="0"/>
                                  </p:stCondLst>
                                  <p:childTnLst>
                                    <p:set>
                                      <p:cBhvr>
                                        <p:cTn id="352" dur="1" fill="hold">
                                          <p:stCondLst>
                                            <p:cond delay="0"/>
                                          </p:stCondLst>
                                        </p:cTn>
                                        <p:tgtEl>
                                          <p:spTgt spid="590"/>
                                        </p:tgtEl>
                                        <p:attrNameLst>
                                          <p:attrName>style.visibility</p:attrName>
                                        </p:attrNameLst>
                                      </p:cBhvr>
                                      <p:to>
                                        <p:strVal val="visible"/>
                                      </p:to>
                                    </p:set>
                                    <p:animEffect transition="in" filter="wipe(up)">
                                      <p:cBhvr>
                                        <p:cTn id="353" dur="500"/>
                                        <p:tgtEl>
                                          <p:spTgt spid="590"/>
                                        </p:tgtEl>
                                      </p:cBhvr>
                                    </p:animEffect>
                                  </p:childTnLst>
                                </p:cTn>
                              </p:par>
                            </p:childTnLst>
                          </p:cTn>
                        </p:par>
                        <p:par>
                          <p:cTn id="354" fill="hold">
                            <p:stCondLst>
                              <p:cond delay="31000"/>
                            </p:stCondLst>
                            <p:childTnLst>
                              <p:par>
                                <p:cTn id="355" presetID="53" presetClass="entr" presetSubtype="16" fill="hold" grpId="0" nodeType="afterEffect">
                                  <p:stCondLst>
                                    <p:cond delay="0"/>
                                  </p:stCondLst>
                                  <p:childTnLst>
                                    <p:set>
                                      <p:cBhvr>
                                        <p:cTn id="356" dur="1" fill="hold">
                                          <p:stCondLst>
                                            <p:cond delay="0"/>
                                          </p:stCondLst>
                                        </p:cTn>
                                        <p:tgtEl>
                                          <p:spTgt spid="592"/>
                                        </p:tgtEl>
                                        <p:attrNameLst>
                                          <p:attrName>style.visibility</p:attrName>
                                        </p:attrNameLst>
                                      </p:cBhvr>
                                      <p:to>
                                        <p:strVal val="visible"/>
                                      </p:to>
                                    </p:set>
                                    <p:anim calcmode="lin" valueType="num">
                                      <p:cBhvr>
                                        <p:cTn id="357" dur="500" fill="hold"/>
                                        <p:tgtEl>
                                          <p:spTgt spid="592"/>
                                        </p:tgtEl>
                                        <p:attrNameLst>
                                          <p:attrName>ppt_w</p:attrName>
                                        </p:attrNameLst>
                                      </p:cBhvr>
                                      <p:tavLst>
                                        <p:tav tm="0">
                                          <p:val>
                                            <p:fltVal val="0"/>
                                          </p:val>
                                        </p:tav>
                                        <p:tav tm="100000">
                                          <p:val>
                                            <p:strVal val="#ppt_w"/>
                                          </p:val>
                                        </p:tav>
                                      </p:tavLst>
                                    </p:anim>
                                    <p:anim calcmode="lin" valueType="num">
                                      <p:cBhvr>
                                        <p:cTn id="358" dur="500" fill="hold"/>
                                        <p:tgtEl>
                                          <p:spTgt spid="592"/>
                                        </p:tgtEl>
                                        <p:attrNameLst>
                                          <p:attrName>ppt_h</p:attrName>
                                        </p:attrNameLst>
                                      </p:cBhvr>
                                      <p:tavLst>
                                        <p:tav tm="0">
                                          <p:val>
                                            <p:fltVal val="0"/>
                                          </p:val>
                                        </p:tav>
                                        <p:tav tm="100000">
                                          <p:val>
                                            <p:strVal val="#ppt_h"/>
                                          </p:val>
                                        </p:tav>
                                      </p:tavLst>
                                    </p:anim>
                                    <p:animEffect transition="in" filter="fade">
                                      <p:cBhvr>
                                        <p:cTn id="359" dur="500"/>
                                        <p:tgtEl>
                                          <p:spTgt spid="592"/>
                                        </p:tgtEl>
                                      </p:cBhvr>
                                    </p:animEffect>
                                  </p:childTnLst>
                                </p:cTn>
                              </p:par>
                            </p:childTnLst>
                          </p:cTn>
                        </p:par>
                        <p:par>
                          <p:cTn id="360" fill="hold">
                            <p:stCondLst>
                              <p:cond delay="31500"/>
                            </p:stCondLst>
                            <p:childTnLst>
                              <p:par>
                                <p:cTn id="361" presetID="22" presetClass="entr" presetSubtype="1" fill="hold" nodeType="afterEffect">
                                  <p:stCondLst>
                                    <p:cond delay="0"/>
                                  </p:stCondLst>
                                  <p:childTnLst>
                                    <p:set>
                                      <p:cBhvr>
                                        <p:cTn id="362" dur="1" fill="hold">
                                          <p:stCondLst>
                                            <p:cond delay="0"/>
                                          </p:stCondLst>
                                        </p:cTn>
                                        <p:tgtEl>
                                          <p:spTgt spid="591"/>
                                        </p:tgtEl>
                                        <p:attrNameLst>
                                          <p:attrName>style.visibility</p:attrName>
                                        </p:attrNameLst>
                                      </p:cBhvr>
                                      <p:to>
                                        <p:strVal val="visible"/>
                                      </p:to>
                                    </p:set>
                                    <p:animEffect transition="in" filter="wipe(up)">
                                      <p:cBhvr>
                                        <p:cTn id="363" dur="500"/>
                                        <p:tgtEl>
                                          <p:spTgt spid="591"/>
                                        </p:tgtEl>
                                      </p:cBhvr>
                                    </p:animEffect>
                                  </p:childTnLst>
                                </p:cTn>
                              </p:par>
                              <p:par>
                                <p:cTn id="364" presetID="53" presetClass="entr" presetSubtype="16" fill="hold" nodeType="withEffect">
                                  <p:stCondLst>
                                    <p:cond delay="250"/>
                                  </p:stCondLst>
                                  <p:childTnLst>
                                    <p:set>
                                      <p:cBhvr>
                                        <p:cTn id="365" dur="1" fill="hold">
                                          <p:stCondLst>
                                            <p:cond delay="0"/>
                                          </p:stCondLst>
                                        </p:cTn>
                                        <p:tgtEl>
                                          <p:spTgt spid="597"/>
                                        </p:tgtEl>
                                        <p:attrNameLst>
                                          <p:attrName>style.visibility</p:attrName>
                                        </p:attrNameLst>
                                      </p:cBhvr>
                                      <p:to>
                                        <p:strVal val="visible"/>
                                      </p:to>
                                    </p:set>
                                    <p:anim calcmode="lin" valueType="num">
                                      <p:cBhvr>
                                        <p:cTn id="366" dur="500" fill="hold"/>
                                        <p:tgtEl>
                                          <p:spTgt spid="597"/>
                                        </p:tgtEl>
                                        <p:attrNameLst>
                                          <p:attrName>ppt_w</p:attrName>
                                        </p:attrNameLst>
                                      </p:cBhvr>
                                      <p:tavLst>
                                        <p:tav tm="0">
                                          <p:val>
                                            <p:fltVal val="0"/>
                                          </p:val>
                                        </p:tav>
                                        <p:tav tm="100000">
                                          <p:val>
                                            <p:strVal val="#ppt_w"/>
                                          </p:val>
                                        </p:tav>
                                      </p:tavLst>
                                    </p:anim>
                                    <p:anim calcmode="lin" valueType="num">
                                      <p:cBhvr>
                                        <p:cTn id="367" dur="500" fill="hold"/>
                                        <p:tgtEl>
                                          <p:spTgt spid="597"/>
                                        </p:tgtEl>
                                        <p:attrNameLst>
                                          <p:attrName>ppt_h</p:attrName>
                                        </p:attrNameLst>
                                      </p:cBhvr>
                                      <p:tavLst>
                                        <p:tav tm="0">
                                          <p:val>
                                            <p:fltVal val="0"/>
                                          </p:val>
                                        </p:tav>
                                        <p:tav tm="100000">
                                          <p:val>
                                            <p:strVal val="#ppt_h"/>
                                          </p:val>
                                        </p:tav>
                                      </p:tavLst>
                                    </p:anim>
                                    <p:animEffect transition="in" filter="fade">
                                      <p:cBhvr>
                                        <p:cTn id="368" dur="500"/>
                                        <p:tgtEl>
                                          <p:spTgt spid="597"/>
                                        </p:tgtEl>
                                      </p:cBhvr>
                                    </p:animEffect>
                                  </p:childTnLst>
                                </p:cTn>
                              </p:par>
                            </p:childTnLst>
                          </p:cTn>
                        </p:par>
                        <p:par>
                          <p:cTn id="369" fill="hold">
                            <p:stCondLst>
                              <p:cond delay="32250"/>
                            </p:stCondLst>
                            <p:childTnLst>
                              <p:par>
                                <p:cTn id="370" presetID="10" presetClass="entr" presetSubtype="0" fill="hold" grpId="0" nodeType="afterEffect">
                                  <p:stCondLst>
                                    <p:cond delay="0"/>
                                  </p:stCondLst>
                                  <p:childTnLst>
                                    <p:set>
                                      <p:cBhvr>
                                        <p:cTn id="371" dur="1" fill="hold">
                                          <p:stCondLst>
                                            <p:cond delay="0"/>
                                          </p:stCondLst>
                                        </p:cTn>
                                        <p:tgtEl>
                                          <p:spTgt spid="614"/>
                                        </p:tgtEl>
                                        <p:attrNameLst>
                                          <p:attrName>style.visibility</p:attrName>
                                        </p:attrNameLst>
                                      </p:cBhvr>
                                      <p:to>
                                        <p:strVal val="visible"/>
                                      </p:to>
                                    </p:set>
                                    <p:animEffect transition="in" filter="fade">
                                      <p:cBhvr>
                                        <p:cTn id="372" dur="500"/>
                                        <p:tgtEl>
                                          <p:spTgt spid="614"/>
                                        </p:tgtEl>
                                      </p:cBhvr>
                                    </p:animEffect>
                                  </p:childTnLst>
                                </p:cTn>
                              </p:par>
                            </p:childTnLst>
                          </p:cTn>
                        </p:par>
                        <p:par>
                          <p:cTn id="373" fill="hold">
                            <p:stCondLst>
                              <p:cond delay="32750"/>
                            </p:stCondLst>
                            <p:childTnLst>
                              <p:par>
                                <p:cTn id="374" presetID="53" presetClass="entr" presetSubtype="16" fill="hold" grpId="0" nodeType="afterEffect">
                                  <p:stCondLst>
                                    <p:cond delay="0"/>
                                  </p:stCondLst>
                                  <p:childTnLst>
                                    <p:set>
                                      <p:cBhvr>
                                        <p:cTn id="375" dur="1" fill="hold">
                                          <p:stCondLst>
                                            <p:cond delay="0"/>
                                          </p:stCondLst>
                                        </p:cTn>
                                        <p:tgtEl>
                                          <p:spTgt spid="615"/>
                                        </p:tgtEl>
                                        <p:attrNameLst>
                                          <p:attrName>style.visibility</p:attrName>
                                        </p:attrNameLst>
                                      </p:cBhvr>
                                      <p:to>
                                        <p:strVal val="visible"/>
                                      </p:to>
                                    </p:set>
                                    <p:anim calcmode="lin" valueType="num">
                                      <p:cBhvr>
                                        <p:cTn id="376" dur="500" fill="hold"/>
                                        <p:tgtEl>
                                          <p:spTgt spid="615"/>
                                        </p:tgtEl>
                                        <p:attrNameLst>
                                          <p:attrName>ppt_w</p:attrName>
                                        </p:attrNameLst>
                                      </p:cBhvr>
                                      <p:tavLst>
                                        <p:tav tm="0">
                                          <p:val>
                                            <p:fltVal val="0"/>
                                          </p:val>
                                        </p:tav>
                                        <p:tav tm="100000">
                                          <p:val>
                                            <p:strVal val="#ppt_w"/>
                                          </p:val>
                                        </p:tav>
                                      </p:tavLst>
                                    </p:anim>
                                    <p:anim calcmode="lin" valueType="num">
                                      <p:cBhvr>
                                        <p:cTn id="377" dur="500" fill="hold"/>
                                        <p:tgtEl>
                                          <p:spTgt spid="615"/>
                                        </p:tgtEl>
                                        <p:attrNameLst>
                                          <p:attrName>ppt_h</p:attrName>
                                        </p:attrNameLst>
                                      </p:cBhvr>
                                      <p:tavLst>
                                        <p:tav tm="0">
                                          <p:val>
                                            <p:fltVal val="0"/>
                                          </p:val>
                                        </p:tav>
                                        <p:tav tm="100000">
                                          <p:val>
                                            <p:strVal val="#ppt_h"/>
                                          </p:val>
                                        </p:tav>
                                      </p:tavLst>
                                    </p:anim>
                                    <p:animEffect transition="in" filter="fade">
                                      <p:cBhvr>
                                        <p:cTn id="378" dur="500"/>
                                        <p:tgtEl>
                                          <p:spTgt spid="615"/>
                                        </p:tgtEl>
                                      </p:cBhvr>
                                    </p:animEffect>
                                  </p:childTnLst>
                                </p:cTn>
                              </p:par>
                              <p:par>
                                <p:cTn id="379" presetID="53" presetClass="entr" presetSubtype="16" fill="hold" nodeType="withEffect">
                                  <p:stCondLst>
                                    <p:cond delay="250"/>
                                  </p:stCondLst>
                                  <p:childTnLst>
                                    <p:set>
                                      <p:cBhvr>
                                        <p:cTn id="380" dur="1" fill="hold">
                                          <p:stCondLst>
                                            <p:cond delay="0"/>
                                          </p:stCondLst>
                                        </p:cTn>
                                        <p:tgtEl>
                                          <p:spTgt spid="616"/>
                                        </p:tgtEl>
                                        <p:attrNameLst>
                                          <p:attrName>style.visibility</p:attrName>
                                        </p:attrNameLst>
                                      </p:cBhvr>
                                      <p:to>
                                        <p:strVal val="visible"/>
                                      </p:to>
                                    </p:set>
                                    <p:anim calcmode="lin" valueType="num">
                                      <p:cBhvr>
                                        <p:cTn id="381" dur="500" fill="hold"/>
                                        <p:tgtEl>
                                          <p:spTgt spid="616"/>
                                        </p:tgtEl>
                                        <p:attrNameLst>
                                          <p:attrName>ppt_w</p:attrName>
                                        </p:attrNameLst>
                                      </p:cBhvr>
                                      <p:tavLst>
                                        <p:tav tm="0">
                                          <p:val>
                                            <p:fltVal val="0"/>
                                          </p:val>
                                        </p:tav>
                                        <p:tav tm="100000">
                                          <p:val>
                                            <p:strVal val="#ppt_w"/>
                                          </p:val>
                                        </p:tav>
                                      </p:tavLst>
                                    </p:anim>
                                    <p:anim calcmode="lin" valueType="num">
                                      <p:cBhvr>
                                        <p:cTn id="382" dur="500" fill="hold"/>
                                        <p:tgtEl>
                                          <p:spTgt spid="616"/>
                                        </p:tgtEl>
                                        <p:attrNameLst>
                                          <p:attrName>ppt_h</p:attrName>
                                        </p:attrNameLst>
                                      </p:cBhvr>
                                      <p:tavLst>
                                        <p:tav tm="0">
                                          <p:val>
                                            <p:fltVal val="0"/>
                                          </p:val>
                                        </p:tav>
                                        <p:tav tm="100000">
                                          <p:val>
                                            <p:strVal val="#ppt_h"/>
                                          </p:val>
                                        </p:tav>
                                      </p:tavLst>
                                    </p:anim>
                                    <p:animEffect transition="in" filter="fade">
                                      <p:cBhvr>
                                        <p:cTn id="383" dur="500"/>
                                        <p:tgtEl>
                                          <p:spTgt spid="616"/>
                                        </p:tgtEl>
                                      </p:cBhvr>
                                    </p:animEffect>
                                  </p:childTnLst>
                                </p:cTn>
                              </p:par>
                              <p:par>
                                <p:cTn id="384" presetID="53" presetClass="entr" presetSubtype="16" fill="hold" grpId="0" nodeType="withEffect">
                                  <p:stCondLst>
                                    <p:cond delay="0"/>
                                  </p:stCondLst>
                                  <p:childTnLst>
                                    <p:set>
                                      <p:cBhvr>
                                        <p:cTn id="385" dur="1" fill="hold">
                                          <p:stCondLst>
                                            <p:cond delay="0"/>
                                          </p:stCondLst>
                                        </p:cTn>
                                        <p:tgtEl>
                                          <p:spTgt spid="625"/>
                                        </p:tgtEl>
                                        <p:attrNameLst>
                                          <p:attrName>style.visibility</p:attrName>
                                        </p:attrNameLst>
                                      </p:cBhvr>
                                      <p:to>
                                        <p:strVal val="visible"/>
                                      </p:to>
                                    </p:set>
                                    <p:anim calcmode="lin" valueType="num">
                                      <p:cBhvr>
                                        <p:cTn id="386" dur="500" fill="hold"/>
                                        <p:tgtEl>
                                          <p:spTgt spid="625"/>
                                        </p:tgtEl>
                                        <p:attrNameLst>
                                          <p:attrName>ppt_w</p:attrName>
                                        </p:attrNameLst>
                                      </p:cBhvr>
                                      <p:tavLst>
                                        <p:tav tm="0">
                                          <p:val>
                                            <p:fltVal val="0"/>
                                          </p:val>
                                        </p:tav>
                                        <p:tav tm="100000">
                                          <p:val>
                                            <p:strVal val="#ppt_w"/>
                                          </p:val>
                                        </p:tav>
                                      </p:tavLst>
                                    </p:anim>
                                    <p:anim calcmode="lin" valueType="num">
                                      <p:cBhvr>
                                        <p:cTn id="387" dur="500" fill="hold"/>
                                        <p:tgtEl>
                                          <p:spTgt spid="625"/>
                                        </p:tgtEl>
                                        <p:attrNameLst>
                                          <p:attrName>ppt_h</p:attrName>
                                        </p:attrNameLst>
                                      </p:cBhvr>
                                      <p:tavLst>
                                        <p:tav tm="0">
                                          <p:val>
                                            <p:fltVal val="0"/>
                                          </p:val>
                                        </p:tav>
                                        <p:tav tm="100000">
                                          <p:val>
                                            <p:strVal val="#ppt_h"/>
                                          </p:val>
                                        </p:tav>
                                      </p:tavLst>
                                    </p:anim>
                                    <p:animEffect transition="in" filter="fade">
                                      <p:cBhvr>
                                        <p:cTn id="388" dur="500"/>
                                        <p:tgtEl>
                                          <p:spTgt spid="625"/>
                                        </p:tgtEl>
                                      </p:cBhvr>
                                    </p:animEffect>
                                  </p:childTnLst>
                                </p:cTn>
                              </p:par>
                            </p:childTnLst>
                          </p:cTn>
                        </p:par>
                        <p:par>
                          <p:cTn id="389" fill="hold">
                            <p:stCondLst>
                              <p:cond delay="33500"/>
                            </p:stCondLst>
                            <p:childTnLst>
                              <p:par>
                                <p:cTn id="390" presetID="10" presetClass="entr" presetSubtype="0" fill="hold" grpId="0" nodeType="afterEffect">
                                  <p:stCondLst>
                                    <p:cond delay="0"/>
                                  </p:stCondLst>
                                  <p:childTnLst>
                                    <p:set>
                                      <p:cBhvr>
                                        <p:cTn id="391" dur="1" fill="hold">
                                          <p:stCondLst>
                                            <p:cond delay="0"/>
                                          </p:stCondLst>
                                        </p:cTn>
                                        <p:tgtEl>
                                          <p:spTgt spid="154"/>
                                        </p:tgtEl>
                                        <p:attrNameLst>
                                          <p:attrName>style.visibility</p:attrName>
                                        </p:attrNameLst>
                                      </p:cBhvr>
                                      <p:to>
                                        <p:strVal val="visible"/>
                                      </p:to>
                                    </p:set>
                                    <p:animEffect transition="in" filter="fade">
                                      <p:cBhvr>
                                        <p:cTn id="392" dur="500"/>
                                        <p:tgtEl>
                                          <p:spTgt spid="154"/>
                                        </p:tgtEl>
                                      </p:cBhvr>
                                    </p:animEffect>
                                  </p:childTnLst>
                                </p:cTn>
                              </p:par>
                            </p:childTnLst>
                          </p:cTn>
                        </p:par>
                        <p:par>
                          <p:cTn id="393" fill="hold">
                            <p:stCondLst>
                              <p:cond delay="34000"/>
                            </p:stCondLst>
                            <p:childTnLst>
                              <p:par>
                                <p:cTn id="394" presetID="22" presetClass="entr" presetSubtype="4" fill="hold" nodeType="afterEffect">
                                  <p:stCondLst>
                                    <p:cond delay="0"/>
                                  </p:stCondLst>
                                  <p:childTnLst>
                                    <p:set>
                                      <p:cBhvr>
                                        <p:cTn id="395" dur="1" fill="hold">
                                          <p:stCondLst>
                                            <p:cond delay="0"/>
                                          </p:stCondLst>
                                        </p:cTn>
                                        <p:tgtEl>
                                          <p:spTgt spid="155"/>
                                        </p:tgtEl>
                                        <p:attrNameLst>
                                          <p:attrName>style.visibility</p:attrName>
                                        </p:attrNameLst>
                                      </p:cBhvr>
                                      <p:to>
                                        <p:strVal val="visible"/>
                                      </p:to>
                                    </p:set>
                                    <p:animEffect transition="in" filter="wipe(down)">
                                      <p:cBhvr>
                                        <p:cTn id="396" dur="500"/>
                                        <p:tgtEl>
                                          <p:spTgt spid="155"/>
                                        </p:tgtEl>
                                      </p:cBhvr>
                                    </p:animEffect>
                                  </p:childTnLst>
                                </p:cTn>
                              </p:par>
                            </p:childTnLst>
                          </p:cTn>
                        </p:par>
                        <p:par>
                          <p:cTn id="397" fill="hold">
                            <p:stCondLst>
                              <p:cond delay="34500"/>
                            </p:stCondLst>
                            <p:childTnLst>
                              <p:par>
                                <p:cTn id="398" presetID="53" presetClass="entr" presetSubtype="16" fill="hold" nodeType="afterEffect">
                                  <p:stCondLst>
                                    <p:cond delay="0"/>
                                  </p:stCondLst>
                                  <p:childTnLst>
                                    <p:set>
                                      <p:cBhvr>
                                        <p:cTn id="399" dur="1" fill="hold">
                                          <p:stCondLst>
                                            <p:cond delay="0"/>
                                          </p:stCondLst>
                                        </p:cTn>
                                        <p:tgtEl>
                                          <p:spTgt spid="158"/>
                                        </p:tgtEl>
                                        <p:attrNameLst>
                                          <p:attrName>style.visibility</p:attrName>
                                        </p:attrNameLst>
                                      </p:cBhvr>
                                      <p:to>
                                        <p:strVal val="visible"/>
                                      </p:to>
                                    </p:set>
                                    <p:anim calcmode="lin" valueType="num">
                                      <p:cBhvr>
                                        <p:cTn id="400" dur="500" fill="hold"/>
                                        <p:tgtEl>
                                          <p:spTgt spid="158"/>
                                        </p:tgtEl>
                                        <p:attrNameLst>
                                          <p:attrName>ppt_w</p:attrName>
                                        </p:attrNameLst>
                                      </p:cBhvr>
                                      <p:tavLst>
                                        <p:tav tm="0">
                                          <p:val>
                                            <p:fltVal val="0"/>
                                          </p:val>
                                        </p:tav>
                                        <p:tav tm="100000">
                                          <p:val>
                                            <p:strVal val="#ppt_w"/>
                                          </p:val>
                                        </p:tav>
                                      </p:tavLst>
                                    </p:anim>
                                    <p:anim calcmode="lin" valueType="num">
                                      <p:cBhvr>
                                        <p:cTn id="401" dur="500" fill="hold"/>
                                        <p:tgtEl>
                                          <p:spTgt spid="158"/>
                                        </p:tgtEl>
                                        <p:attrNameLst>
                                          <p:attrName>ppt_h</p:attrName>
                                        </p:attrNameLst>
                                      </p:cBhvr>
                                      <p:tavLst>
                                        <p:tav tm="0">
                                          <p:val>
                                            <p:fltVal val="0"/>
                                          </p:val>
                                        </p:tav>
                                        <p:tav tm="100000">
                                          <p:val>
                                            <p:strVal val="#ppt_h"/>
                                          </p:val>
                                        </p:tav>
                                      </p:tavLst>
                                    </p:anim>
                                    <p:animEffect transition="in" filter="fade">
                                      <p:cBhvr>
                                        <p:cTn id="402" dur="500"/>
                                        <p:tgtEl>
                                          <p:spTgt spid="158"/>
                                        </p:tgtEl>
                                      </p:cBhvr>
                                    </p:animEffect>
                                  </p:childTnLst>
                                </p:cTn>
                              </p:par>
                              <p:par>
                                <p:cTn id="403" presetID="53" presetClass="entr" presetSubtype="16" fill="hold" grpId="0" nodeType="withEffect">
                                  <p:stCondLst>
                                    <p:cond delay="0"/>
                                  </p:stCondLst>
                                  <p:childTnLst>
                                    <p:set>
                                      <p:cBhvr>
                                        <p:cTn id="404" dur="1" fill="hold">
                                          <p:stCondLst>
                                            <p:cond delay="0"/>
                                          </p:stCondLst>
                                        </p:cTn>
                                        <p:tgtEl>
                                          <p:spTgt spid="157"/>
                                        </p:tgtEl>
                                        <p:attrNameLst>
                                          <p:attrName>style.visibility</p:attrName>
                                        </p:attrNameLst>
                                      </p:cBhvr>
                                      <p:to>
                                        <p:strVal val="visible"/>
                                      </p:to>
                                    </p:set>
                                    <p:anim calcmode="lin" valueType="num">
                                      <p:cBhvr>
                                        <p:cTn id="405" dur="500" fill="hold"/>
                                        <p:tgtEl>
                                          <p:spTgt spid="157"/>
                                        </p:tgtEl>
                                        <p:attrNameLst>
                                          <p:attrName>ppt_w</p:attrName>
                                        </p:attrNameLst>
                                      </p:cBhvr>
                                      <p:tavLst>
                                        <p:tav tm="0">
                                          <p:val>
                                            <p:fltVal val="0"/>
                                          </p:val>
                                        </p:tav>
                                        <p:tav tm="100000">
                                          <p:val>
                                            <p:strVal val="#ppt_w"/>
                                          </p:val>
                                        </p:tav>
                                      </p:tavLst>
                                    </p:anim>
                                    <p:anim calcmode="lin" valueType="num">
                                      <p:cBhvr>
                                        <p:cTn id="406" dur="500" fill="hold"/>
                                        <p:tgtEl>
                                          <p:spTgt spid="157"/>
                                        </p:tgtEl>
                                        <p:attrNameLst>
                                          <p:attrName>ppt_h</p:attrName>
                                        </p:attrNameLst>
                                      </p:cBhvr>
                                      <p:tavLst>
                                        <p:tav tm="0">
                                          <p:val>
                                            <p:fltVal val="0"/>
                                          </p:val>
                                        </p:tav>
                                        <p:tav tm="100000">
                                          <p:val>
                                            <p:strVal val="#ppt_h"/>
                                          </p:val>
                                        </p:tav>
                                      </p:tavLst>
                                    </p:anim>
                                    <p:animEffect transition="in" filter="fade">
                                      <p:cBhvr>
                                        <p:cTn id="407" dur="500"/>
                                        <p:tgtEl>
                                          <p:spTgt spid="157"/>
                                        </p:tgtEl>
                                      </p:cBhvr>
                                    </p:animEffect>
                                  </p:childTnLst>
                                </p:cTn>
                              </p:par>
                            </p:childTnLst>
                          </p:cTn>
                        </p:par>
                        <p:par>
                          <p:cTn id="408" fill="hold">
                            <p:stCondLst>
                              <p:cond delay="35000"/>
                            </p:stCondLst>
                            <p:childTnLst>
                              <p:par>
                                <p:cTn id="409" presetID="22" presetClass="entr" presetSubtype="4" fill="hold" nodeType="afterEffect">
                                  <p:stCondLst>
                                    <p:cond delay="0"/>
                                  </p:stCondLst>
                                  <p:childTnLst>
                                    <p:set>
                                      <p:cBhvr>
                                        <p:cTn id="410" dur="1" fill="hold">
                                          <p:stCondLst>
                                            <p:cond delay="0"/>
                                          </p:stCondLst>
                                        </p:cTn>
                                        <p:tgtEl>
                                          <p:spTgt spid="156"/>
                                        </p:tgtEl>
                                        <p:attrNameLst>
                                          <p:attrName>style.visibility</p:attrName>
                                        </p:attrNameLst>
                                      </p:cBhvr>
                                      <p:to>
                                        <p:strVal val="visible"/>
                                      </p:to>
                                    </p:set>
                                    <p:animEffect transition="in" filter="wipe(down)">
                                      <p:cBhvr>
                                        <p:cTn id="411" dur="500"/>
                                        <p:tgtEl>
                                          <p:spTgt spid="156"/>
                                        </p:tgtEl>
                                      </p:cBhvr>
                                    </p:animEffect>
                                  </p:childTnLst>
                                </p:cTn>
                              </p:par>
                              <p:par>
                                <p:cTn id="412" presetID="10" presetClass="entr" presetSubtype="0" fill="hold" grpId="0" nodeType="withEffect">
                                  <p:stCondLst>
                                    <p:cond delay="0"/>
                                  </p:stCondLst>
                                  <p:childTnLst>
                                    <p:set>
                                      <p:cBhvr>
                                        <p:cTn id="413" dur="1" fill="hold">
                                          <p:stCondLst>
                                            <p:cond delay="0"/>
                                          </p:stCondLst>
                                        </p:cTn>
                                        <p:tgtEl>
                                          <p:spTgt spid="163"/>
                                        </p:tgtEl>
                                        <p:attrNameLst>
                                          <p:attrName>style.visibility</p:attrName>
                                        </p:attrNameLst>
                                      </p:cBhvr>
                                      <p:to>
                                        <p:strVal val="visible"/>
                                      </p:to>
                                    </p:set>
                                    <p:animEffect transition="in" filter="fade">
                                      <p:cBhvr>
                                        <p:cTn id="414" dur="500"/>
                                        <p:tgtEl>
                                          <p:spTgt spid="163"/>
                                        </p:tgtEl>
                                      </p:cBhvr>
                                    </p:animEffect>
                                  </p:childTnLst>
                                </p:cTn>
                              </p:par>
                              <p:par>
                                <p:cTn id="415" presetID="10" presetClass="entr" presetSubtype="0" fill="hold" grpId="0" nodeType="withEffect">
                                  <p:stCondLst>
                                    <p:cond delay="0"/>
                                  </p:stCondLst>
                                  <p:childTnLst>
                                    <p:set>
                                      <p:cBhvr>
                                        <p:cTn id="416" dur="1" fill="hold">
                                          <p:stCondLst>
                                            <p:cond delay="0"/>
                                          </p:stCondLst>
                                        </p:cTn>
                                        <p:tgtEl>
                                          <p:spTgt spid="165"/>
                                        </p:tgtEl>
                                        <p:attrNameLst>
                                          <p:attrName>style.visibility</p:attrName>
                                        </p:attrNameLst>
                                      </p:cBhvr>
                                      <p:to>
                                        <p:strVal val="visible"/>
                                      </p:to>
                                    </p:set>
                                    <p:animEffect transition="in" filter="fade">
                                      <p:cBhvr>
                                        <p:cTn id="417" dur="500"/>
                                        <p:tgtEl>
                                          <p:spTgt spid="165"/>
                                        </p:tgtEl>
                                      </p:cBhvr>
                                    </p:animEffect>
                                  </p:childTnLst>
                                </p:cTn>
                              </p:par>
                            </p:childTnLst>
                          </p:cTn>
                        </p:par>
                        <p:par>
                          <p:cTn id="418" fill="hold">
                            <p:stCondLst>
                              <p:cond delay="35500"/>
                            </p:stCondLst>
                            <p:childTnLst>
                              <p:par>
                                <p:cTn id="419" presetID="10" presetClass="entr" presetSubtype="0" fill="hold" grpId="0" nodeType="afterEffect">
                                  <p:stCondLst>
                                    <p:cond delay="0"/>
                                  </p:stCondLst>
                                  <p:childTnLst>
                                    <p:set>
                                      <p:cBhvr>
                                        <p:cTn id="420" dur="1" fill="hold">
                                          <p:stCondLst>
                                            <p:cond delay="0"/>
                                          </p:stCondLst>
                                        </p:cTn>
                                        <p:tgtEl>
                                          <p:spTgt spid="169"/>
                                        </p:tgtEl>
                                        <p:attrNameLst>
                                          <p:attrName>style.visibility</p:attrName>
                                        </p:attrNameLst>
                                      </p:cBhvr>
                                      <p:to>
                                        <p:strVal val="visible"/>
                                      </p:to>
                                    </p:set>
                                    <p:animEffect transition="in" filter="fade">
                                      <p:cBhvr>
                                        <p:cTn id="421" dur="500"/>
                                        <p:tgtEl>
                                          <p:spTgt spid="169"/>
                                        </p:tgtEl>
                                      </p:cBhvr>
                                    </p:animEffect>
                                  </p:childTnLst>
                                </p:cTn>
                              </p:par>
                            </p:childTnLst>
                          </p:cTn>
                        </p:par>
                        <p:par>
                          <p:cTn id="422" fill="hold">
                            <p:stCondLst>
                              <p:cond delay="36000"/>
                            </p:stCondLst>
                            <p:childTnLst>
                              <p:par>
                                <p:cTn id="423" presetID="22" presetClass="entr" presetSubtype="1" fill="hold" nodeType="afterEffect">
                                  <p:stCondLst>
                                    <p:cond delay="0"/>
                                  </p:stCondLst>
                                  <p:childTnLst>
                                    <p:set>
                                      <p:cBhvr>
                                        <p:cTn id="424" dur="1" fill="hold">
                                          <p:stCondLst>
                                            <p:cond delay="0"/>
                                          </p:stCondLst>
                                        </p:cTn>
                                        <p:tgtEl>
                                          <p:spTgt spid="170"/>
                                        </p:tgtEl>
                                        <p:attrNameLst>
                                          <p:attrName>style.visibility</p:attrName>
                                        </p:attrNameLst>
                                      </p:cBhvr>
                                      <p:to>
                                        <p:strVal val="visible"/>
                                      </p:to>
                                    </p:set>
                                    <p:animEffect transition="in" filter="wipe(up)">
                                      <p:cBhvr>
                                        <p:cTn id="425" dur="500"/>
                                        <p:tgtEl>
                                          <p:spTgt spid="170"/>
                                        </p:tgtEl>
                                      </p:cBhvr>
                                    </p:animEffect>
                                  </p:childTnLst>
                                </p:cTn>
                              </p:par>
                            </p:childTnLst>
                          </p:cTn>
                        </p:par>
                        <p:par>
                          <p:cTn id="426" fill="hold">
                            <p:stCondLst>
                              <p:cond delay="36500"/>
                            </p:stCondLst>
                            <p:childTnLst>
                              <p:par>
                                <p:cTn id="427" presetID="22" presetClass="entr" presetSubtype="1" fill="hold" nodeType="afterEffect">
                                  <p:stCondLst>
                                    <p:cond delay="0"/>
                                  </p:stCondLst>
                                  <p:childTnLst>
                                    <p:set>
                                      <p:cBhvr>
                                        <p:cTn id="428" dur="1" fill="hold">
                                          <p:stCondLst>
                                            <p:cond delay="0"/>
                                          </p:stCondLst>
                                        </p:cTn>
                                        <p:tgtEl>
                                          <p:spTgt spid="171"/>
                                        </p:tgtEl>
                                        <p:attrNameLst>
                                          <p:attrName>style.visibility</p:attrName>
                                        </p:attrNameLst>
                                      </p:cBhvr>
                                      <p:to>
                                        <p:strVal val="visible"/>
                                      </p:to>
                                    </p:set>
                                    <p:animEffect transition="in" filter="wipe(up)">
                                      <p:cBhvr>
                                        <p:cTn id="429" dur="5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2" grpId="0" animBg="1"/>
      <p:bldP spid="615" grpId="0" animBg="1"/>
      <p:bldP spid="434" grpId="0" animBg="1"/>
      <p:bldP spid="435" grpId="0" animBg="1"/>
      <p:bldP spid="436" grpId="0" animBg="1"/>
      <p:bldP spid="437" grpId="0" animBg="1"/>
      <p:bldP spid="438" grpId="0" animBg="1"/>
      <p:bldP spid="439" grpId="0" animBg="1"/>
      <p:bldP spid="452" grpId="0" animBg="1"/>
      <p:bldP spid="459" grpId="0" animBg="1"/>
      <p:bldP spid="473" grpId="0" animBg="1"/>
      <p:bldP spid="478" grpId="0" animBg="1"/>
      <p:bldP spid="483" grpId="0" animBg="1"/>
      <p:bldP spid="488" grpId="0" animBg="1"/>
      <p:bldP spid="495" grpId="0"/>
      <p:bldP spid="497" grpId="0"/>
      <p:bldP spid="499" grpId="0"/>
      <p:bldP spid="501" grpId="0"/>
      <p:bldP spid="503" grpId="0"/>
      <p:bldP spid="520" grpId="0"/>
      <p:bldP spid="529" grpId="0" animBg="1"/>
      <p:bldP spid="533" grpId="0"/>
      <p:bldP spid="534" grpId="0" animBg="1"/>
      <p:bldP spid="536" grpId="0" animBg="1"/>
      <p:bldP spid="539" grpId="0" animBg="1"/>
      <p:bldP spid="547" grpId="0" animBg="1"/>
      <p:bldP spid="548" grpId="0" animBg="1"/>
      <p:bldP spid="551" grpId="0" animBg="1"/>
      <p:bldP spid="556" grpId="0" animBg="1"/>
      <p:bldP spid="559" grpId="0" animBg="1"/>
      <p:bldP spid="564" grpId="0" animBg="1"/>
      <p:bldP spid="567" grpId="0" animBg="1"/>
      <p:bldP spid="572" grpId="0" animBg="1"/>
      <p:bldP spid="575" grpId="0" animBg="1"/>
      <p:bldP spid="580" grpId="0" animBg="1"/>
      <p:bldP spid="583" grpId="0" animBg="1"/>
      <p:bldP spid="588" grpId="0"/>
      <p:bldP spid="589" grpId="0" animBg="1"/>
      <p:bldP spid="614" grpId="0"/>
      <p:bldP spid="625" grpId="0" animBg="1"/>
      <p:bldP spid="154" grpId="0" animBg="1"/>
      <p:bldP spid="157" grpId="0" animBg="1"/>
      <p:bldP spid="163" grpId="0"/>
      <p:bldP spid="165" grpId="0"/>
      <p:bldP spid="169"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24CF4E26-F943-4611-BEB6-5B7E72A47967}"/>
              </a:ext>
            </a:extLst>
          </p:cNvPr>
          <p:cNvSpPr/>
          <p:nvPr/>
        </p:nvSpPr>
        <p:spPr>
          <a:xfrm>
            <a:off x="0" y="4089241"/>
            <a:ext cx="12192000" cy="277787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lnSpc>
                <a:spcPct val="80000"/>
              </a:lnSpc>
            </a:pPr>
            <a:endParaRPr lang="en-US" altLang="ko-KR" dirty="0">
              <a:solidFill>
                <a:schemeClr val="bg1"/>
              </a:solidFill>
              <a:cs typeface="Arial" pitchFamily="34" charset="0"/>
            </a:endParaRPr>
          </a:p>
        </p:txBody>
      </p:sp>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89006" y="259243"/>
            <a:ext cx="11372291" cy="724247"/>
          </a:xfrm>
        </p:spPr>
        <p:txBody>
          <a:bodyPr/>
          <a:lstStyle/>
          <a:p>
            <a:r>
              <a:rPr lang="en-US" sz="3200" b="1" dirty="0" err="1">
                <a:latin typeface="Trebuchet MS" panose="020B0603020202020204" pitchFamily="34" charset="0"/>
              </a:rPr>
              <a:t>Protokol</a:t>
            </a:r>
            <a:r>
              <a:rPr lang="en-US" sz="3200" b="1" dirty="0">
                <a:latin typeface="Trebuchet MS" panose="020B0603020202020204" pitchFamily="34" charset="0"/>
              </a:rPr>
              <a:t> New Normal di TPS</a:t>
            </a:r>
          </a:p>
        </p:txBody>
      </p:sp>
      <p:sp>
        <p:nvSpPr>
          <p:cNvPr id="3" name="Freeform: Shape 2">
            <a:extLst>
              <a:ext uri="{FF2B5EF4-FFF2-40B4-BE49-F238E27FC236}">
                <a16:creationId xmlns:a16="http://schemas.microsoft.com/office/drawing/2014/main" id="{9EAAE6B5-F2BB-4F61-99D3-DE0A373F583B}"/>
              </a:ext>
            </a:extLst>
          </p:cNvPr>
          <p:cNvSpPr/>
          <p:nvPr/>
        </p:nvSpPr>
        <p:spPr>
          <a:xfrm>
            <a:off x="4523047" y="1656324"/>
            <a:ext cx="3145906" cy="2494850"/>
          </a:xfrm>
          <a:custGeom>
            <a:avLst/>
            <a:gdLst>
              <a:gd name="connsiteX0" fmla="*/ 944140 w 1178350"/>
              <a:gd name="connsiteY0" fmla="*/ 641170 h 913221"/>
              <a:gd name="connsiteX1" fmla="*/ 944140 w 1178350"/>
              <a:gd name="connsiteY1" fmla="*/ 856219 h 913221"/>
              <a:gd name="connsiteX2" fmla="*/ 889936 w 1178350"/>
              <a:gd name="connsiteY2" fmla="*/ 912780 h 913221"/>
              <a:gd name="connsiteX3" fmla="*/ 724967 w 1178350"/>
              <a:gd name="connsiteY3" fmla="*/ 913369 h 913221"/>
              <a:gd name="connsiteX4" fmla="*/ 696097 w 1178350"/>
              <a:gd name="connsiteY4" fmla="*/ 883910 h 913221"/>
              <a:gd name="connsiteX5" fmla="*/ 696687 w 1178350"/>
              <a:gd name="connsiteY5" fmla="*/ 736616 h 913221"/>
              <a:gd name="connsiteX6" fmla="*/ 661336 w 1178350"/>
              <a:gd name="connsiteY6" fmla="*/ 699498 h 913221"/>
              <a:gd name="connsiteX7" fmla="*/ 519934 w 1178350"/>
              <a:gd name="connsiteY7" fmla="*/ 699498 h 913221"/>
              <a:gd name="connsiteX8" fmla="*/ 484584 w 1178350"/>
              <a:gd name="connsiteY8" fmla="*/ 736616 h 913221"/>
              <a:gd name="connsiteX9" fmla="*/ 485173 w 1178350"/>
              <a:gd name="connsiteY9" fmla="*/ 883910 h 913221"/>
              <a:gd name="connsiteX10" fmla="*/ 455714 w 1178350"/>
              <a:gd name="connsiteY10" fmla="*/ 912780 h 913221"/>
              <a:gd name="connsiteX11" fmla="*/ 293691 w 1178350"/>
              <a:gd name="connsiteY11" fmla="*/ 912191 h 913221"/>
              <a:gd name="connsiteX12" fmla="*/ 237130 w 1178350"/>
              <a:gd name="connsiteY12" fmla="*/ 855040 h 913221"/>
              <a:gd name="connsiteX13" fmla="*/ 236541 w 1178350"/>
              <a:gd name="connsiteY13" fmla="*/ 421997 h 913221"/>
              <a:gd name="connsiteX14" fmla="*/ 230649 w 1178350"/>
              <a:gd name="connsiteY14" fmla="*/ 395484 h 913221"/>
              <a:gd name="connsiteX15" fmla="*/ 208260 w 1178350"/>
              <a:gd name="connsiteY15" fmla="*/ 407267 h 913221"/>
              <a:gd name="connsiteX16" fmla="*/ 110457 w 1178350"/>
              <a:gd name="connsiteY16" fmla="*/ 477968 h 913221"/>
              <a:gd name="connsiteX17" fmla="*/ 58021 w 1178350"/>
              <a:gd name="connsiteY17" fmla="*/ 493876 h 913221"/>
              <a:gd name="connsiteX18" fmla="*/ 2638 w 1178350"/>
              <a:gd name="connsiteY18" fmla="*/ 452634 h 913221"/>
              <a:gd name="connsiteX19" fmla="*/ 25616 w 1178350"/>
              <a:gd name="connsiteY19" fmla="*/ 390770 h 913221"/>
              <a:gd name="connsiteX20" fmla="*/ 211795 w 1178350"/>
              <a:gd name="connsiteY20" fmla="*/ 256439 h 913221"/>
              <a:gd name="connsiteX21" fmla="*/ 532307 w 1178350"/>
              <a:gd name="connsiteY21" fmla="*/ 26071 h 913221"/>
              <a:gd name="connsiteX22" fmla="*/ 648963 w 1178350"/>
              <a:gd name="connsiteY22" fmla="*/ 26071 h 913221"/>
              <a:gd name="connsiteX23" fmla="*/ 770923 w 1178350"/>
              <a:gd name="connsiteY23" fmla="*/ 113858 h 913221"/>
              <a:gd name="connsiteX24" fmla="*/ 798025 w 1178350"/>
              <a:gd name="connsiteY24" fmla="*/ 102075 h 913221"/>
              <a:gd name="connsiteX25" fmla="*/ 851051 w 1178350"/>
              <a:gd name="connsiteY25" fmla="*/ 50816 h 913221"/>
              <a:gd name="connsiteX26" fmla="*/ 904076 w 1178350"/>
              <a:gd name="connsiteY26" fmla="*/ 50816 h 913221"/>
              <a:gd name="connsiteX27" fmla="*/ 944140 w 1178350"/>
              <a:gd name="connsiteY27" fmla="*/ 90880 h 913221"/>
              <a:gd name="connsiteX28" fmla="*/ 943551 w 1178350"/>
              <a:gd name="connsiteY28" fmla="*/ 199878 h 913221"/>
              <a:gd name="connsiteX29" fmla="*/ 976545 w 1178350"/>
              <a:gd name="connsiteY29" fmla="*/ 262330 h 913221"/>
              <a:gd name="connsiteX30" fmla="*/ 1144460 w 1178350"/>
              <a:gd name="connsiteY30" fmla="*/ 381933 h 913221"/>
              <a:gd name="connsiteX31" fmla="*/ 1179810 w 1178350"/>
              <a:gd name="connsiteY31" fmla="*/ 429656 h 913221"/>
              <a:gd name="connsiteX32" fmla="*/ 1155065 w 1178350"/>
              <a:gd name="connsiteY32" fmla="*/ 482682 h 913221"/>
              <a:gd name="connsiteX33" fmla="*/ 1079651 w 1178350"/>
              <a:gd name="connsiteY33" fmla="*/ 482682 h 913221"/>
              <a:gd name="connsiteX34" fmla="*/ 978902 w 1178350"/>
              <a:gd name="connsiteY34" fmla="*/ 411392 h 913221"/>
              <a:gd name="connsiteX35" fmla="*/ 949443 w 1178350"/>
              <a:gd name="connsiteY35" fmla="*/ 395484 h 913221"/>
              <a:gd name="connsiteX36" fmla="*/ 944140 w 1178350"/>
              <a:gd name="connsiteY36" fmla="*/ 427888 h 913221"/>
              <a:gd name="connsiteX37" fmla="*/ 944140 w 1178350"/>
              <a:gd name="connsiteY37" fmla="*/ 641170 h 913221"/>
              <a:gd name="connsiteX0" fmla="*/ 944140 w 1180071"/>
              <a:gd name="connsiteY0" fmla="*/ 641170 h 925763"/>
              <a:gd name="connsiteX1" fmla="*/ 944140 w 1180071"/>
              <a:gd name="connsiteY1" fmla="*/ 856219 h 925763"/>
              <a:gd name="connsiteX2" fmla="*/ 889936 w 1180071"/>
              <a:gd name="connsiteY2" fmla="*/ 912780 h 925763"/>
              <a:gd name="connsiteX3" fmla="*/ 724967 w 1180071"/>
              <a:gd name="connsiteY3" fmla="*/ 913369 h 925763"/>
              <a:gd name="connsiteX4" fmla="*/ 696097 w 1180071"/>
              <a:gd name="connsiteY4" fmla="*/ 883910 h 925763"/>
              <a:gd name="connsiteX5" fmla="*/ 696687 w 1180071"/>
              <a:gd name="connsiteY5" fmla="*/ 736616 h 925763"/>
              <a:gd name="connsiteX6" fmla="*/ 661336 w 1180071"/>
              <a:gd name="connsiteY6" fmla="*/ 699498 h 925763"/>
              <a:gd name="connsiteX7" fmla="*/ 519934 w 1180071"/>
              <a:gd name="connsiteY7" fmla="*/ 699498 h 925763"/>
              <a:gd name="connsiteX8" fmla="*/ 484584 w 1180071"/>
              <a:gd name="connsiteY8" fmla="*/ 736616 h 925763"/>
              <a:gd name="connsiteX9" fmla="*/ 455714 w 1180071"/>
              <a:gd name="connsiteY9" fmla="*/ 912780 h 925763"/>
              <a:gd name="connsiteX10" fmla="*/ 293691 w 1180071"/>
              <a:gd name="connsiteY10" fmla="*/ 912191 h 925763"/>
              <a:gd name="connsiteX11" fmla="*/ 237130 w 1180071"/>
              <a:gd name="connsiteY11" fmla="*/ 855040 h 925763"/>
              <a:gd name="connsiteX12" fmla="*/ 236541 w 1180071"/>
              <a:gd name="connsiteY12" fmla="*/ 421997 h 925763"/>
              <a:gd name="connsiteX13" fmla="*/ 230649 w 1180071"/>
              <a:gd name="connsiteY13" fmla="*/ 395484 h 925763"/>
              <a:gd name="connsiteX14" fmla="*/ 208260 w 1180071"/>
              <a:gd name="connsiteY14" fmla="*/ 407267 h 925763"/>
              <a:gd name="connsiteX15" fmla="*/ 110457 w 1180071"/>
              <a:gd name="connsiteY15" fmla="*/ 477968 h 925763"/>
              <a:gd name="connsiteX16" fmla="*/ 58021 w 1180071"/>
              <a:gd name="connsiteY16" fmla="*/ 493876 h 925763"/>
              <a:gd name="connsiteX17" fmla="*/ 2638 w 1180071"/>
              <a:gd name="connsiteY17" fmla="*/ 452634 h 925763"/>
              <a:gd name="connsiteX18" fmla="*/ 25616 w 1180071"/>
              <a:gd name="connsiteY18" fmla="*/ 390770 h 925763"/>
              <a:gd name="connsiteX19" fmla="*/ 211795 w 1180071"/>
              <a:gd name="connsiteY19" fmla="*/ 256439 h 925763"/>
              <a:gd name="connsiteX20" fmla="*/ 532307 w 1180071"/>
              <a:gd name="connsiteY20" fmla="*/ 26071 h 925763"/>
              <a:gd name="connsiteX21" fmla="*/ 648963 w 1180071"/>
              <a:gd name="connsiteY21" fmla="*/ 26071 h 925763"/>
              <a:gd name="connsiteX22" fmla="*/ 770923 w 1180071"/>
              <a:gd name="connsiteY22" fmla="*/ 113858 h 925763"/>
              <a:gd name="connsiteX23" fmla="*/ 798025 w 1180071"/>
              <a:gd name="connsiteY23" fmla="*/ 102075 h 925763"/>
              <a:gd name="connsiteX24" fmla="*/ 851051 w 1180071"/>
              <a:gd name="connsiteY24" fmla="*/ 50816 h 925763"/>
              <a:gd name="connsiteX25" fmla="*/ 904076 w 1180071"/>
              <a:gd name="connsiteY25" fmla="*/ 50816 h 925763"/>
              <a:gd name="connsiteX26" fmla="*/ 944140 w 1180071"/>
              <a:gd name="connsiteY26" fmla="*/ 90880 h 925763"/>
              <a:gd name="connsiteX27" fmla="*/ 943551 w 1180071"/>
              <a:gd name="connsiteY27" fmla="*/ 199878 h 925763"/>
              <a:gd name="connsiteX28" fmla="*/ 976545 w 1180071"/>
              <a:gd name="connsiteY28" fmla="*/ 262330 h 925763"/>
              <a:gd name="connsiteX29" fmla="*/ 1144460 w 1180071"/>
              <a:gd name="connsiteY29" fmla="*/ 381933 h 925763"/>
              <a:gd name="connsiteX30" fmla="*/ 1179810 w 1180071"/>
              <a:gd name="connsiteY30" fmla="*/ 429656 h 925763"/>
              <a:gd name="connsiteX31" fmla="*/ 1155065 w 1180071"/>
              <a:gd name="connsiteY31" fmla="*/ 482682 h 925763"/>
              <a:gd name="connsiteX32" fmla="*/ 1079651 w 1180071"/>
              <a:gd name="connsiteY32" fmla="*/ 482682 h 925763"/>
              <a:gd name="connsiteX33" fmla="*/ 978902 w 1180071"/>
              <a:gd name="connsiteY33" fmla="*/ 411392 h 925763"/>
              <a:gd name="connsiteX34" fmla="*/ 949443 w 1180071"/>
              <a:gd name="connsiteY34" fmla="*/ 395484 h 925763"/>
              <a:gd name="connsiteX35" fmla="*/ 944140 w 1180071"/>
              <a:gd name="connsiteY35" fmla="*/ 427888 h 925763"/>
              <a:gd name="connsiteX36" fmla="*/ 944140 w 1180071"/>
              <a:gd name="connsiteY36" fmla="*/ 641170 h 925763"/>
              <a:gd name="connsiteX0" fmla="*/ 944140 w 1180071"/>
              <a:gd name="connsiteY0" fmla="*/ 641170 h 928513"/>
              <a:gd name="connsiteX1" fmla="*/ 944140 w 1180071"/>
              <a:gd name="connsiteY1" fmla="*/ 856219 h 928513"/>
              <a:gd name="connsiteX2" fmla="*/ 889936 w 1180071"/>
              <a:gd name="connsiteY2" fmla="*/ 912780 h 928513"/>
              <a:gd name="connsiteX3" fmla="*/ 724967 w 1180071"/>
              <a:gd name="connsiteY3" fmla="*/ 913369 h 928513"/>
              <a:gd name="connsiteX4" fmla="*/ 696097 w 1180071"/>
              <a:gd name="connsiteY4" fmla="*/ 883910 h 928513"/>
              <a:gd name="connsiteX5" fmla="*/ 696687 w 1180071"/>
              <a:gd name="connsiteY5" fmla="*/ 736616 h 928513"/>
              <a:gd name="connsiteX6" fmla="*/ 661336 w 1180071"/>
              <a:gd name="connsiteY6" fmla="*/ 699498 h 928513"/>
              <a:gd name="connsiteX7" fmla="*/ 519934 w 1180071"/>
              <a:gd name="connsiteY7" fmla="*/ 699498 h 928513"/>
              <a:gd name="connsiteX8" fmla="*/ 455714 w 1180071"/>
              <a:gd name="connsiteY8" fmla="*/ 912780 h 928513"/>
              <a:gd name="connsiteX9" fmla="*/ 293691 w 1180071"/>
              <a:gd name="connsiteY9" fmla="*/ 912191 h 928513"/>
              <a:gd name="connsiteX10" fmla="*/ 237130 w 1180071"/>
              <a:gd name="connsiteY10" fmla="*/ 855040 h 928513"/>
              <a:gd name="connsiteX11" fmla="*/ 236541 w 1180071"/>
              <a:gd name="connsiteY11" fmla="*/ 421997 h 928513"/>
              <a:gd name="connsiteX12" fmla="*/ 230649 w 1180071"/>
              <a:gd name="connsiteY12" fmla="*/ 395484 h 928513"/>
              <a:gd name="connsiteX13" fmla="*/ 208260 w 1180071"/>
              <a:gd name="connsiteY13" fmla="*/ 407267 h 928513"/>
              <a:gd name="connsiteX14" fmla="*/ 110457 w 1180071"/>
              <a:gd name="connsiteY14" fmla="*/ 477968 h 928513"/>
              <a:gd name="connsiteX15" fmla="*/ 58021 w 1180071"/>
              <a:gd name="connsiteY15" fmla="*/ 493876 h 928513"/>
              <a:gd name="connsiteX16" fmla="*/ 2638 w 1180071"/>
              <a:gd name="connsiteY16" fmla="*/ 452634 h 928513"/>
              <a:gd name="connsiteX17" fmla="*/ 25616 w 1180071"/>
              <a:gd name="connsiteY17" fmla="*/ 390770 h 928513"/>
              <a:gd name="connsiteX18" fmla="*/ 211795 w 1180071"/>
              <a:gd name="connsiteY18" fmla="*/ 256439 h 928513"/>
              <a:gd name="connsiteX19" fmla="*/ 532307 w 1180071"/>
              <a:gd name="connsiteY19" fmla="*/ 26071 h 928513"/>
              <a:gd name="connsiteX20" fmla="*/ 648963 w 1180071"/>
              <a:gd name="connsiteY20" fmla="*/ 26071 h 928513"/>
              <a:gd name="connsiteX21" fmla="*/ 770923 w 1180071"/>
              <a:gd name="connsiteY21" fmla="*/ 113858 h 928513"/>
              <a:gd name="connsiteX22" fmla="*/ 798025 w 1180071"/>
              <a:gd name="connsiteY22" fmla="*/ 102075 h 928513"/>
              <a:gd name="connsiteX23" fmla="*/ 851051 w 1180071"/>
              <a:gd name="connsiteY23" fmla="*/ 50816 h 928513"/>
              <a:gd name="connsiteX24" fmla="*/ 904076 w 1180071"/>
              <a:gd name="connsiteY24" fmla="*/ 50816 h 928513"/>
              <a:gd name="connsiteX25" fmla="*/ 944140 w 1180071"/>
              <a:gd name="connsiteY25" fmla="*/ 90880 h 928513"/>
              <a:gd name="connsiteX26" fmla="*/ 943551 w 1180071"/>
              <a:gd name="connsiteY26" fmla="*/ 199878 h 928513"/>
              <a:gd name="connsiteX27" fmla="*/ 976545 w 1180071"/>
              <a:gd name="connsiteY27" fmla="*/ 262330 h 928513"/>
              <a:gd name="connsiteX28" fmla="*/ 1144460 w 1180071"/>
              <a:gd name="connsiteY28" fmla="*/ 381933 h 928513"/>
              <a:gd name="connsiteX29" fmla="*/ 1179810 w 1180071"/>
              <a:gd name="connsiteY29" fmla="*/ 429656 h 928513"/>
              <a:gd name="connsiteX30" fmla="*/ 1155065 w 1180071"/>
              <a:gd name="connsiteY30" fmla="*/ 482682 h 928513"/>
              <a:gd name="connsiteX31" fmla="*/ 1079651 w 1180071"/>
              <a:gd name="connsiteY31" fmla="*/ 482682 h 928513"/>
              <a:gd name="connsiteX32" fmla="*/ 978902 w 1180071"/>
              <a:gd name="connsiteY32" fmla="*/ 411392 h 928513"/>
              <a:gd name="connsiteX33" fmla="*/ 949443 w 1180071"/>
              <a:gd name="connsiteY33" fmla="*/ 395484 h 928513"/>
              <a:gd name="connsiteX34" fmla="*/ 944140 w 1180071"/>
              <a:gd name="connsiteY34" fmla="*/ 427888 h 928513"/>
              <a:gd name="connsiteX35" fmla="*/ 944140 w 1180071"/>
              <a:gd name="connsiteY35" fmla="*/ 641170 h 928513"/>
              <a:gd name="connsiteX0" fmla="*/ 944140 w 1180071"/>
              <a:gd name="connsiteY0" fmla="*/ 641170 h 928513"/>
              <a:gd name="connsiteX1" fmla="*/ 944140 w 1180071"/>
              <a:gd name="connsiteY1" fmla="*/ 856219 h 928513"/>
              <a:gd name="connsiteX2" fmla="*/ 889936 w 1180071"/>
              <a:gd name="connsiteY2" fmla="*/ 912780 h 928513"/>
              <a:gd name="connsiteX3" fmla="*/ 724967 w 1180071"/>
              <a:gd name="connsiteY3" fmla="*/ 913369 h 928513"/>
              <a:gd name="connsiteX4" fmla="*/ 696097 w 1180071"/>
              <a:gd name="connsiteY4" fmla="*/ 883910 h 928513"/>
              <a:gd name="connsiteX5" fmla="*/ 696687 w 1180071"/>
              <a:gd name="connsiteY5" fmla="*/ 736616 h 928513"/>
              <a:gd name="connsiteX6" fmla="*/ 661336 w 1180071"/>
              <a:gd name="connsiteY6" fmla="*/ 699498 h 928513"/>
              <a:gd name="connsiteX7" fmla="*/ 455714 w 1180071"/>
              <a:gd name="connsiteY7" fmla="*/ 912780 h 928513"/>
              <a:gd name="connsiteX8" fmla="*/ 293691 w 1180071"/>
              <a:gd name="connsiteY8" fmla="*/ 912191 h 928513"/>
              <a:gd name="connsiteX9" fmla="*/ 237130 w 1180071"/>
              <a:gd name="connsiteY9" fmla="*/ 855040 h 928513"/>
              <a:gd name="connsiteX10" fmla="*/ 236541 w 1180071"/>
              <a:gd name="connsiteY10" fmla="*/ 421997 h 928513"/>
              <a:gd name="connsiteX11" fmla="*/ 230649 w 1180071"/>
              <a:gd name="connsiteY11" fmla="*/ 395484 h 928513"/>
              <a:gd name="connsiteX12" fmla="*/ 208260 w 1180071"/>
              <a:gd name="connsiteY12" fmla="*/ 407267 h 928513"/>
              <a:gd name="connsiteX13" fmla="*/ 110457 w 1180071"/>
              <a:gd name="connsiteY13" fmla="*/ 477968 h 928513"/>
              <a:gd name="connsiteX14" fmla="*/ 58021 w 1180071"/>
              <a:gd name="connsiteY14" fmla="*/ 493876 h 928513"/>
              <a:gd name="connsiteX15" fmla="*/ 2638 w 1180071"/>
              <a:gd name="connsiteY15" fmla="*/ 452634 h 928513"/>
              <a:gd name="connsiteX16" fmla="*/ 25616 w 1180071"/>
              <a:gd name="connsiteY16" fmla="*/ 390770 h 928513"/>
              <a:gd name="connsiteX17" fmla="*/ 211795 w 1180071"/>
              <a:gd name="connsiteY17" fmla="*/ 256439 h 928513"/>
              <a:gd name="connsiteX18" fmla="*/ 532307 w 1180071"/>
              <a:gd name="connsiteY18" fmla="*/ 26071 h 928513"/>
              <a:gd name="connsiteX19" fmla="*/ 648963 w 1180071"/>
              <a:gd name="connsiteY19" fmla="*/ 26071 h 928513"/>
              <a:gd name="connsiteX20" fmla="*/ 770923 w 1180071"/>
              <a:gd name="connsiteY20" fmla="*/ 113858 h 928513"/>
              <a:gd name="connsiteX21" fmla="*/ 798025 w 1180071"/>
              <a:gd name="connsiteY21" fmla="*/ 102075 h 928513"/>
              <a:gd name="connsiteX22" fmla="*/ 851051 w 1180071"/>
              <a:gd name="connsiteY22" fmla="*/ 50816 h 928513"/>
              <a:gd name="connsiteX23" fmla="*/ 904076 w 1180071"/>
              <a:gd name="connsiteY23" fmla="*/ 50816 h 928513"/>
              <a:gd name="connsiteX24" fmla="*/ 944140 w 1180071"/>
              <a:gd name="connsiteY24" fmla="*/ 90880 h 928513"/>
              <a:gd name="connsiteX25" fmla="*/ 943551 w 1180071"/>
              <a:gd name="connsiteY25" fmla="*/ 199878 h 928513"/>
              <a:gd name="connsiteX26" fmla="*/ 976545 w 1180071"/>
              <a:gd name="connsiteY26" fmla="*/ 262330 h 928513"/>
              <a:gd name="connsiteX27" fmla="*/ 1144460 w 1180071"/>
              <a:gd name="connsiteY27" fmla="*/ 381933 h 928513"/>
              <a:gd name="connsiteX28" fmla="*/ 1179810 w 1180071"/>
              <a:gd name="connsiteY28" fmla="*/ 429656 h 928513"/>
              <a:gd name="connsiteX29" fmla="*/ 1155065 w 1180071"/>
              <a:gd name="connsiteY29" fmla="*/ 482682 h 928513"/>
              <a:gd name="connsiteX30" fmla="*/ 1079651 w 1180071"/>
              <a:gd name="connsiteY30" fmla="*/ 482682 h 928513"/>
              <a:gd name="connsiteX31" fmla="*/ 978902 w 1180071"/>
              <a:gd name="connsiteY31" fmla="*/ 411392 h 928513"/>
              <a:gd name="connsiteX32" fmla="*/ 949443 w 1180071"/>
              <a:gd name="connsiteY32" fmla="*/ 395484 h 928513"/>
              <a:gd name="connsiteX33" fmla="*/ 944140 w 1180071"/>
              <a:gd name="connsiteY33" fmla="*/ 427888 h 928513"/>
              <a:gd name="connsiteX34" fmla="*/ 944140 w 1180071"/>
              <a:gd name="connsiteY34" fmla="*/ 641170 h 928513"/>
              <a:gd name="connsiteX0" fmla="*/ 944140 w 1180071"/>
              <a:gd name="connsiteY0" fmla="*/ 641170 h 925763"/>
              <a:gd name="connsiteX1" fmla="*/ 944140 w 1180071"/>
              <a:gd name="connsiteY1" fmla="*/ 856219 h 925763"/>
              <a:gd name="connsiteX2" fmla="*/ 889936 w 1180071"/>
              <a:gd name="connsiteY2" fmla="*/ 912780 h 925763"/>
              <a:gd name="connsiteX3" fmla="*/ 724967 w 1180071"/>
              <a:gd name="connsiteY3" fmla="*/ 913369 h 925763"/>
              <a:gd name="connsiteX4" fmla="*/ 696097 w 1180071"/>
              <a:gd name="connsiteY4" fmla="*/ 883910 h 925763"/>
              <a:gd name="connsiteX5" fmla="*/ 696687 w 1180071"/>
              <a:gd name="connsiteY5" fmla="*/ 736616 h 925763"/>
              <a:gd name="connsiteX6" fmla="*/ 455714 w 1180071"/>
              <a:gd name="connsiteY6" fmla="*/ 912780 h 925763"/>
              <a:gd name="connsiteX7" fmla="*/ 293691 w 1180071"/>
              <a:gd name="connsiteY7" fmla="*/ 912191 h 925763"/>
              <a:gd name="connsiteX8" fmla="*/ 237130 w 1180071"/>
              <a:gd name="connsiteY8" fmla="*/ 855040 h 925763"/>
              <a:gd name="connsiteX9" fmla="*/ 236541 w 1180071"/>
              <a:gd name="connsiteY9" fmla="*/ 421997 h 925763"/>
              <a:gd name="connsiteX10" fmla="*/ 230649 w 1180071"/>
              <a:gd name="connsiteY10" fmla="*/ 395484 h 925763"/>
              <a:gd name="connsiteX11" fmla="*/ 208260 w 1180071"/>
              <a:gd name="connsiteY11" fmla="*/ 407267 h 925763"/>
              <a:gd name="connsiteX12" fmla="*/ 110457 w 1180071"/>
              <a:gd name="connsiteY12" fmla="*/ 477968 h 925763"/>
              <a:gd name="connsiteX13" fmla="*/ 58021 w 1180071"/>
              <a:gd name="connsiteY13" fmla="*/ 493876 h 925763"/>
              <a:gd name="connsiteX14" fmla="*/ 2638 w 1180071"/>
              <a:gd name="connsiteY14" fmla="*/ 452634 h 925763"/>
              <a:gd name="connsiteX15" fmla="*/ 25616 w 1180071"/>
              <a:gd name="connsiteY15" fmla="*/ 390770 h 925763"/>
              <a:gd name="connsiteX16" fmla="*/ 211795 w 1180071"/>
              <a:gd name="connsiteY16" fmla="*/ 256439 h 925763"/>
              <a:gd name="connsiteX17" fmla="*/ 532307 w 1180071"/>
              <a:gd name="connsiteY17" fmla="*/ 26071 h 925763"/>
              <a:gd name="connsiteX18" fmla="*/ 648963 w 1180071"/>
              <a:gd name="connsiteY18" fmla="*/ 26071 h 925763"/>
              <a:gd name="connsiteX19" fmla="*/ 770923 w 1180071"/>
              <a:gd name="connsiteY19" fmla="*/ 113858 h 925763"/>
              <a:gd name="connsiteX20" fmla="*/ 798025 w 1180071"/>
              <a:gd name="connsiteY20" fmla="*/ 102075 h 925763"/>
              <a:gd name="connsiteX21" fmla="*/ 851051 w 1180071"/>
              <a:gd name="connsiteY21" fmla="*/ 50816 h 925763"/>
              <a:gd name="connsiteX22" fmla="*/ 904076 w 1180071"/>
              <a:gd name="connsiteY22" fmla="*/ 50816 h 925763"/>
              <a:gd name="connsiteX23" fmla="*/ 944140 w 1180071"/>
              <a:gd name="connsiteY23" fmla="*/ 90880 h 925763"/>
              <a:gd name="connsiteX24" fmla="*/ 943551 w 1180071"/>
              <a:gd name="connsiteY24" fmla="*/ 199878 h 925763"/>
              <a:gd name="connsiteX25" fmla="*/ 976545 w 1180071"/>
              <a:gd name="connsiteY25" fmla="*/ 262330 h 925763"/>
              <a:gd name="connsiteX26" fmla="*/ 1144460 w 1180071"/>
              <a:gd name="connsiteY26" fmla="*/ 381933 h 925763"/>
              <a:gd name="connsiteX27" fmla="*/ 1179810 w 1180071"/>
              <a:gd name="connsiteY27" fmla="*/ 429656 h 925763"/>
              <a:gd name="connsiteX28" fmla="*/ 1155065 w 1180071"/>
              <a:gd name="connsiteY28" fmla="*/ 482682 h 925763"/>
              <a:gd name="connsiteX29" fmla="*/ 1079651 w 1180071"/>
              <a:gd name="connsiteY29" fmla="*/ 482682 h 925763"/>
              <a:gd name="connsiteX30" fmla="*/ 978902 w 1180071"/>
              <a:gd name="connsiteY30" fmla="*/ 411392 h 925763"/>
              <a:gd name="connsiteX31" fmla="*/ 949443 w 1180071"/>
              <a:gd name="connsiteY31" fmla="*/ 395484 h 925763"/>
              <a:gd name="connsiteX32" fmla="*/ 944140 w 1180071"/>
              <a:gd name="connsiteY32" fmla="*/ 427888 h 925763"/>
              <a:gd name="connsiteX33" fmla="*/ 944140 w 1180071"/>
              <a:gd name="connsiteY33" fmla="*/ 641170 h 925763"/>
              <a:gd name="connsiteX0" fmla="*/ 944140 w 1180071"/>
              <a:gd name="connsiteY0" fmla="*/ 641170 h 914853"/>
              <a:gd name="connsiteX1" fmla="*/ 944140 w 1180071"/>
              <a:gd name="connsiteY1" fmla="*/ 856219 h 914853"/>
              <a:gd name="connsiteX2" fmla="*/ 889936 w 1180071"/>
              <a:gd name="connsiteY2" fmla="*/ 912780 h 914853"/>
              <a:gd name="connsiteX3" fmla="*/ 724967 w 1180071"/>
              <a:gd name="connsiteY3" fmla="*/ 913369 h 914853"/>
              <a:gd name="connsiteX4" fmla="*/ 696097 w 1180071"/>
              <a:gd name="connsiteY4" fmla="*/ 883910 h 914853"/>
              <a:gd name="connsiteX5" fmla="*/ 455714 w 1180071"/>
              <a:gd name="connsiteY5" fmla="*/ 912780 h 914853"/>
              <a:gd name="connsiteX6" fmla="*/ 293691 w 1180071"/>
              <a:gd name="connsiteY6" fmla="*/ 912191 h 914853"/>
              <a:gd name="connsiteX7" fmla="*/ 237130 w 1180071"/>
              <a:gd name="connsiteY7" fmla="*/ 855040 h 914853"/>
              <a:gd name="connsiteX8" fmla="*/ 236541 w 1180071"/>
              <a:gd name="connsiteY8" fmla="*/ 421997 h 914853"/>
              <a:gd name="connsiteX9" fmla="*/ 230649 w 1180071"/>
              <a:gd name="connsiteY9" fmla="*/ 395484 h 914853"/>
              <a:gd name="connsiteX10" fmla="*/ 208260 w 1180071"/>
              <a:gd name="connsiteY10" fmla="*/ 407267 h 914853"/>
              <a:gd name="connsiteX11" fmla="*/ 110457 w 1180071"/>
              <a:gd name="connsiteY11" fmla="*/ 477968 h 914853"/>
              <a:gd name="connsiteX12" fmla="*/ 58021 w 1180071"/>
              <a:gd name="connsiteY12" fmla="*/ 493876 h 914853"/>
              <a:gd name="connsiteX13" fmla="*/ 2638 w 1180071"/>
              <a:gd name="connsiteY13" fmla="*/ 452634 h 914853"/>
              <a:gd name="connsiteX14" fmla="*/ 25616 w 1180071"/>
              <a:gd name="connsiteY14" fmla="*/ 390770 h 914853"/>
              <a:gd name="connsiteX15" fmla="*/ 211795 w 1180071"/>
              <a:gd name="connsiteY15" fmla="*/ 256439 h 914853"/>
              <a:gd name="connsiteX16" fmla="*/ 532307 w 1180071"/>
              <a:gd name="connsiteY16" fmla="*/ 26071 h 914853"/>
              <a:gd name="connsiteX17" fmla="*/ 648963 w 1180071"/>
              <a:gd name="connsiteY17" fmla="*/ 26071 h 914853"/>
              <a:gd name="connsiteX18" fmla="*/ 770923 w 1180071"/>
              <a:gd name="connsiteY18" fmla="*/ 113858 h 914853"/>
              <a:gd name="connsiteX19" fmla="*/ 798025 w 1180071"/>
              <a:gd name="connsiteY19" fmla="*/ 102075 h 914853"/>
              <a:gd name="connsiteX20" fmla="*/ 851051 w 1180071"/>
              <a:gd name="connsiteY20" fmla="*/ 50816 h 914853"/>
              <a:gd name="connsiteX21" fmla="*/ 904076 w 1180071"/>
              <a:gd name="connsiteY21" fmla="*/ 50816 h 914853"/>
              <a:gd name="connsiteX22" fmla="*/ 944140 w 1180071"/>
              <a:gd name="connsiteY22" fmla="*/ 90880 h 914853"/>
              <a:gd name="connsiteX23" fmla="*/ 943551 w 1180071"/>
              <a:gd name="connsiteY23" fmla="*/ 199878 h 914853"/>
              <a:gd name="connsiteX24" fmla="*/ 976545 w 1180071"/>
              <a:gd name="connsiteY24" fmla="*/ 262330 h 914853"/>
              <a:gd name="connsiteX25" fmla="*/ 1144460 w 1180071"/>
              <a:gd name="connsiteY25" fmla="*/ 381933 h 914853"/>
              <a:gd name="connsiteX26" fmla="*/ 1179810 w 1180071"/>
              <a:gd name="connsiteY26" fmla="*/ 429656 h 914853"/>
              <a:gd name="connsiteX27" fmla="*/ 1155065 w 1180071"/>
              <a:gd name="connsiteY27" fmla="*/ 482682 h 914853"/>
              <a:gd name="connsiteX28" fmla="*/ 1079651 w 1180071"/>
              <a:gd name="connsiteY28" fmla="*/ 482682 h 914853"/>
              <a:gd name="connsiteX29" fmla="*/ 978902 w 1180071"/>
              <a:gd name="connsiteY29" fmla="*/ 411392 h 914853"/>
              <a:gd name="connsiteX30" fmla="*/ 949443 w 1180071"/>
              <a:gd name="connsiteY30" fmla="*/ 395484 h 914853"/>
              <a:gd name="connsiteX31" fmla="*/ 944140 w 1180071"/>
              <a:gd name="connsiteY31" fmla="*/ 427888 h 914853"/>
              <a:gd name="connsiteX32" fmla="*/ 944140 w 1180071"/>
              <a:gd name="connsiteY32" fmla="*/ 641170 h 914853"/>
              <a:gd name="connsiteX0" fmla="*/ 944140 w 1180071"/>
              <a:gd name="connsiteY0" fmla="*/ 641170 h 913369"/>
              <a:gd name="connsiteX1" fmla="*/ 944140 w 1180071"/>
              <a:gd name="connsiteY1" fmla="*/ 856219 h 913369"/>
              <a:gd name="connsiteX2" fmla="*/ 889936 w 1180071"/>
              <a:gd name="connsiteY2" fmla="*/ 912780 h 913369"/>
              <a:gd name="connsiteX3" fmla="*/ 724967 w 1180071"/>
              <a:gd name="connsiteY3" fmla="*/ 913369 h 913369"/>
              <a:gd name="connsiteX4" fmla="*/ 455714 w 1180071"/>
              <a:gd name="connsiteY4" fmla="*/ 912780 h 913369"/>
              <a:gd name="connsiteX5" fmla="*/ 293691 w 1180071"/>
              <a:gd name="connsiteY5" fmla="*/ 912191 h 913369"/>
              <a:gd name="connsiteX6" fmla="*/ 237130 w 1180071"/>
              <a:gd name="connsiteY6" fmla="*/ 855040 h 913369"/>
              <a:gd name="connsiteX7" fmla="*/ 236541 w 1180071"/>
              <a:gd name="connsiteY7" fmla="*/ 421997 h 913369"/>
              <a:gd name="connsiteX8" fmla="*/ 230649 w 1180071"/>
              <a:gd name="connsiteY8" fmla="*/ 395484 h 913369"/>
              <a:gd name="connsiteX9" fmla="*/ 208260 w 1180071"/>
              <a:gd name="connsiteY9" fmla="*/ 407267 h 913369"/>
              <a:gd name="connsiteX10" fmla="*/ 110457 w 1180071"/>
              <a:gd name="connsiteY10" fmla="*/ 477968 h 913369"/>
              <a:gd name="connsiteX11" fmla="*/ 58021 w 1180071"/>
              <a:gd name="connsiteY11" fmla="*/ 493876 h 913369"/>
              <a:gd name="connsiteX12" fmla="*/ 2638 w 1180071"/>
              <a:gd name="connsiteY12" fmla="*/ 452634 h 913369"/>
              <a:gd name="connsiteX13" fmla="*/ 25616 w 1180071"/>
              <a:gd name="connsiteY13" fmla="*/ 390770 h 913369"/>
              <a:gd name="connsiteX14" fmla="*/ 211795 w 1180071"/>
              <a:gd name="connsiteY14" fmla="*/ 256439 h 913369"/>
              <a:gd name="connsiteX15" fmla="*/ 532307 w 1180071"/>
              <a:gd name="connsiteY15" fmla="*/ 26071 h 913369"/>
              <a:gd name="connsiteX16" fmla="*/ 648963 w 1180071"/>
              <a:gd name="connsiteY16" fmla="*/ 26071 h 913369"/>
              <a:gd name="connsiteX17" fmla="*/ 770923 w 1180071"/>
              <a:gd name="connsiteY17" fmla="*/ 113858 h 913369"/>
              <a:gd name="connsiteX18" fmla="*/ 798025 w 1180071"/>
              <a:gd name="connsiteY18" fmla="*/ 102075 h 913369"/>
              <a:gd name="connsiteX19" fmla="*/ 851051 w 1180071"/>
              <a:gd name="connsiteY19" fmla="*/ 50816 h 913369"/>
              <a:gd name="connsiteX20" fmla="*/ 904076 w 1180071"/>
              <a:gd name="connsiteY20" fmla="*/ 50816 h 913369"/>
              <a:gd name="connsiteX21" fmla="*/ 944140 w 1180071"/>
              <a:gd name="connsiteY21" fmla="*/ 90880 h 913369"/>
              <a:gd name="connsiteX22" fmla="*/ 943551 w 1180071"/>
              <a:gd name="connsiteY22" fmla="*/ 199878 h 913369"/>
              <a:gd name="connsiteX23" fmla="*/ 976545 w 1180071"/>
              <a:gd name="connsiteY23" fmla="*/ 262330 h 913369"/>
              <a:gd name="connsiteX24" fmla="*/ 1144460 w 1180071"/>
              <a:gd name="connsiteY24" fmla="*/ 381933 h 913369"/>
              <a:gd name="connsiteX25" fmla="*/ 1179810 w 1180071"/>
              <a:gd name="connsiteY25" fmla="*/ 429656 h 913369"/>
              <a:gd name="connsiteX26" fmla="*/ 1155065 w 1180071"/>
              <a:gd name="connsiteY26" fmla="*/ 482682 h 913369"/>
              <a:gd name="connsiteX27" fmla="*/ 1079651 w 1180071"/>
              <a:gd name="connsiteY27" fmla="*/ 482682 h 913369"/>
              <a:gd name="connsiteX28" fmla="*/ 978902 w 1180071"/>
              <a:gd name="connsiteY28" fmla="*/ 411392 h 913369"/>
              <a:gd name="connsiteX29" fmla="*/ 949443 w 1180071"/>
              <a:gd name="connsiteY29" fmla="*/ 395484 h 913369"/>
              <a:gd name="connsiteX30" fmla="*/ 944140 w 1180071"/>
              <a:gd name="connsiteY30" fmla="*/ 427888 h 913369"/>
              <a:gd name="connsiteX31" fmla="*/ 944140 w 1180071"/>
              <a:gd name="connsiteY31" fmla="*/ 641170 h 9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80071" h="913369">
                <a:moveTo>
                  <a:pt x="944140" y="641170"/>
                </a:moveTo>
                <a:lnTo>
                  <a:pt x="944140" y="856219"/>
                </a:lnTo>
                <a:cubicBezTo>
                  <a:pt x="944140" y="896872"/>
                  <a:pt x="930000" y="912191"/>
                  <a:pt x="889936" y="912780"/>
                </a:cubicBezTo>
                <a:lnTo>
                  <a:pt x="724967" y="913369"/>
                </a:lnTo>
                <a:lnTo>
                  <a:pt x="455714" y="912780"/>
                </a:lnTo>
                <a:lnTo>
                  <a:pt x="293691" y="912191"/>
                </a:lnTo>
                <a:cubicBezTo>
                  <a:pt x="251270" y="911601"/>
                  <a:pt x="237130" y="897461"/>
                  <a:pt x="237130" y="855040"/>
                </a:cubicBezTo>
                <a:cubicBezTo>
                  <a:pt x="237130" y="710693"/>
                  <a:pt x="237130" y="566345"/>
                  <a:pt x="236541" y="421997"/>
                </a:cubicBezTo>
                <a:cubicBezTo>
                  <a:pt x="236541" y="413159"/>
                  <a:pt x="241843" y="400197"/>
                  <a:pt x="230649" y="395484"/>
                </a:cubicBezTo>
                <a:cubicBezTo>
                  <a:pt x="222401" y="391949"/>
                  <a:pt x="215330" y="401965"/>
                  <a:pt x="208260" y="407267"/>
                </a:cubicBezTo>
                <a:cubicBezTo>
                  <a:pt x="175267" y="430834"/>
                  <a:pt x="142862" y="453812"/>
                  <a:pt x="110457" y="477968"/>
                </a:cubicBezTo>
                <a:cubicBezTo>
                  <a:pt x="94549" y="489752"/>
                  <a:pt x="77463" y="496233"/>
                  <a:pt x="58021" y="493876"/>
                </a:cubicBezTo>
                <a:cubicBezTo>
                  <a:pt x="31508" y="490930"/>
                  <a:pt x="10297" y="479736"/>
                  <a:pt x="2638" y="452634"/>
                </a:cubicBezTo>
                <a:cubicBezTo>
                  <a:pt x="-5021" y="427299"/>
                  <a:pt x="4406" y="406089"/>
                  <a:pt x="25616" y="390770"/>
                </a:cubicBezTo>
                <a:lnTo>
                  <a:pt x="211795" y="256439"/>
                </a:lnTo>
                <a:lnTo>
                  <a:pt x="532307" y="26071"/>
                </a:lnTo>
                <a:cubicBezTo>
                  <a:pt x="581208" y="-8690"/>
                  <a:pt x="599473" y="-8690"/>
                  <a:pt x="648963" y="26071"/>
                </a:cubicBezTo>
                <a:lnTo>
                  <a:pt x="770923" y="113858"/>
                </a:lnTo>
                <a:cubicBezTo>
                  <a:pt x="788009" y="126231"/>
                  <a:pt x="796846" y="129766"/>
                  <a:pt x="798025" y="102075"/>
                </a:cubicBezTo>
                <a:cubicBezTo>
                  <a:pt x="799792" y="57886"/>
                  <a:pt x="808630" y="50816"/>
                  <a:pt x="851051" y="50816"/>
                </a:cubicBezTo>
                <a:lnTo>
                  <a:pt x="904076" y="50816"/>
                </a:lnTo>
                <a:cubicBezTo>
                  <a:pt x="930589" y="50816"/>
                  <a:pt x="944140" y="64367"/>
                  <a:pt x="944140" y="90880"/>
                </a:cubicBezTo>
                <a:cubicBezTo>
                  <a:pt x="944140" y="127409"/>
                  <a:pt x="946497" y="163938"/>
                  <a:pt x="943551" y="199878"/>
                </a:cubicBezTo>
                <a:cubicBezTo>
                  <a:pt x="941194" y="229336"/>
                  <a:pt x="952978" y="246422"/>
                  <a:pt x="976545" y="262330"/>
                </a:cubicBezTo>
                <a:cubicBezTo>
                  <a:pt x="1033106" y="301216"/>
                  <a:pt x="1088488" y="341869"/>
                  <a:pt x="1144460" y="381933"/>
                </a:cubicBezTo>
                <a:cubicBezTo>
                  <a:pt x="1161546" y="394306"/>
                  <a:pt x="1178043" y="406089"/>
                  <a:pt x="1179810" y="429656"/>
                </a:cubicBezTo>
                <a:cubicBezTo>
                  <a:pt x="1181578" y="452045"/>
                  <a:pt x="1174508" y="470898"/>
                  <a:pt x="1155065" y="482682"/>
                </a:cubicBezTo>
                <a:cubicBezTo>
                  <a:pt x="1130320" y="498000"/>
                  <a:pt x="1103807" y="498589"/>
                  <a:pt x="1079651" y="482682"/>
                </a:cubicBezTo>
                <a:cubicBezTo>
                  <a:pt x="1045479" y="460293"/>
                  <a:pt x="1012485" y="434959"/>
                  <a:pt x="978902" y="411392"/>
                </a:cubicBezTo>
                <a:cubicBezTo>
                  <a:pt x="969475" y="404911"/>
                  <a:pt x="960048" y="390770"/>
                  <a:pt x="949443" y="395484"/>
                </a:cubicBezTo>
                <a:cubicBezTo>
                  <a:pt x="937659" y="400786"/>
                  <a:pt x="944140" y="416694"/>
                  <a:pt x="944140" y="427888"/>
                </a:cubicBezTo>
                <a:cubicBezTo>
                  <a:pt x="943551" y="499768"/>
                  <a:pt x="944140" y="570469"/>
                  <a:pt x="944140" y="641170"/>
                </a:cubicBezTo>
                <a:close/>
              </a:path>
            </a:pathLst>
          </a:custGeom>
          <a:solidFill>
            <a:schemeClr val="accent4"/>
          </a:solidFill>
          <a:ln w="5876" cap="flat">
            <a:no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AD734DBE-3757-4BEC-A39D-12F5D77DBE58}"/>
              </a:ext>
            </a:extLst>
          </p:cNvPr>
          <p:cNvSpPr/>
          <p:nvPr/>
        </p:nvSpPr>
        <p:spPr>
          <a:xfrm>
            <a:off x="5533092" y="2411493"/>
            <a:ext cx="1125816" cy="1709730"/>
          </a:xfrm>
          <a:custGeom>
            <a:avLst/>
            <a:gdLst>
              <a:gd name="connsiteX0" fmla="*/ 1320224 w 1329191"/>
              <a:gd name="connsiteY0" fmla="*/ 970177 h 2018589"/>
              <a:gd name="connsiteX1" fmla="*/ 1311175 w 1329191"/>
              <a:gd name="connsiteY1" fmla="*/ 956842 h 2018589"/>
              <a:gd name="connsiteX2" fmla="*/ 1293554 w 1329191"/>
              <a:gd name="connsiteY2" fmla="*/ 888262 h 2018589"/>
              <a:gd name="connsiteX3" fmla="*/ 1259740 w 1329191"/>
              <a:gd name="connsiteY3" fmla="*/ 820159 h 2018589"/>
              <a:gd name="connsiteX4" fmla="*/ 1253072 w 1329191"/>
              <a:gd name="connsiteY4" fmla="*/ 787774 h 2018589"/>
              <a:gd name="connsiteX5" fmla="*/ 1251644 w 1329191"/>
              <a:gd name="connsiteY5" fmla="*/ 715384 h 2018589"/>
              <a:gd name="connsiteX6" fmla="*/ 1257835 w 1329191"/>
              <a:gd name="connsiteY6" fmla="*/ 659662 h 2018589"/>
              <a:gd name="connsiteX7" fmla="*/ 1246405 w 1329191"/>
              <a:gd name="connsiteY7" fmla="*/ 612990 h 2018589"/>
              <a:gd name="connsiteX8" fmla="*/ 1243547 w 1329191"/>
              <a:gd name="connsiteY8" fmla="*/ 563936 h 2018589"/>
              <a:gd name="connsiteX9" fmla="*/ 1259264 w 1329191"/>
              <a:gd name="connsiteY9" fmla="*/ 424871 h 2018589"/>
              <a:gd name="connsiteX10" fmla="*/ 1246881 w 1329191"/>
              <a:gd name="connsiteY10" fmla="*/ 342956 h 2018589"/>
              <a:gd name="connsiteX11" fmla="*/ 1242595 w 1329191"/>
              <a:gd name="connsiteY11" fmla="*/ 255326 h 2018589"/>
              <a:gd name="connsiteX12" fmla="*/ 1174968 w 1329191"/>
              <a:gd name="connsiteY12" fmla="*/ 191508 h 2018589"/>
              <a:gd name="connsiteX13" fmla="*/ 1139725 w 1329191"/>
              <a:gd name="connsiteY13" fmla="*/ 176268 h 2018589"/>
              <a:gd name="connsiteX14" fmla="*/ 1115436 w 1329191"/>
              <a:gd name="connsiteY14" fmla="*/ 161505 h 2018589"/>
              <a:gd name="connsiteX15" fmla="*/ 1073050 w 1329191"/>
              <a:gd name="connsiteY15" fmla="*/ 127215 h 2018589"/>
              <a:gd name="connsiteX16" fmla="*/ 1061620 w 1329191"/>
              <a:gd name="connsiteY16" fmla="*/ 111022 h 2018589"/>
              <a:gd name="connsiteX17" fmla="*/ 1009709 w 1329191"/>
              <a:gd name="connsiteY17" fmla="*/ 91020 h 2018589"/>
              <a:gd name="connsiteX18" fmla="*/ 898742 w 1329191"/>
              <a:gd name="connsiteY18" fmla="*/ 52920 h 2018589"/>
              <a:gd name="connsiteX19" fmla="*/ 835877 w 1329191"/>
              <a:gd name="connsiteY19" fmla="*/ 31965 h 2018589"/>
              <a:gd name="connsiteX20" fmla="*/ 774917 w 1329191"/>
              <a:gd name="connsiteY20" fmla="*/ 26726 h 2018589"/>
              <a:gd name="connsiteX21" fmla="*/ 700622 w 1329191"/>
              <a:gd name="connsiteY21" fmla="*/ 17677 h 2018589"/>
              <a:gd name="connsiteX22" fmla="*/ 595847 w 1329191"/>
              <a:gd name="connsiteY22" fmla="*/ 56 h 2018589"/>
              <a:gd name="connsiteX23" fmla="*/ 502502 w 1329191"/>
              <a:gd name="connsiteY23" fmla="*/ 11010 h 2018589"/>
              <a:gd name="connsiteX24" fmla="*/ 292476 w 1329191"/>
              <a:gd name="connsiteY24" fmla="*/ 83876 h 2018589"/>
              <a:gd name="connsiteX25" fmla="*/ 194368 w 1329191"/>
              <a:gd name="connsiteY25" fmla="*/ 158171 h 2018589"/>
              <a:gd name="connsiteX26" fmla="*/ 131980 w 1329191"/>
              <a:gd name="connsiteY26" fmla="*/ 228180 h 2018589"/>
              <a:gd name="connsiteX27" fmla="*/ 79116 w 1329191"/>
              <a:gd name="connsiteY27" fmla="*/ 292474 h 2018589"/>
              <a:gd name="connsiteX28" fmla="*/ 36730 w 1329191"/>
              <a:gd name="connsiteY28" fmla="*/ 380580 h 2018589"/>
              <a:gd name="connsiteX29" fmla="*/ 58 w 1329191"/>
              <a:gd name="connsiteY29" fmla="*/ 577271 h 2018589"/>
              <a:gd name="connsiteX30" fmla="*/ 9107 w 1329191"/>
              <a:gd name="connsiteY30" fmla="*/ 680617 h 2018589"/>
              <a:gd name="connsiteX31" fmla="*/ 65781 w 1329191"/>
              <a:gd name="connsiteY31" fmla="*/ 825874 h 2018589"/>
              <a:gd name="connsiteX32" fmla="*/ 108643 w 1329191"/>
              <a:gd name="connsiteY32" fmla="*/ 892072 h 2018589"/>
              <a:gd name="connsiteX33" fmla="*/ 131504 w 1329191"/>
              <a:gd name="connsiteY33" fmla="*/ 921600 h 2018589"/>
              <a:gd name="connsiteX34" fmla="*/ 182938 w 1329191"/>
              <a:gd name="connsiteY34" fmla="*/ 1016374 h 2018589"/>
              <a:gd name="connsiteX35" fmla="*/ 207227 w 1329191"/>
              <a:gd name="connsiteY35" fmla="*/ 1153058 h 2018589"/>
              <a:gd name="connsiteX36" fmla="*/ 199131 w 1329191"/>
              <a:gd name="connsiteY36" fmla="*/ 1322603 h 2018589"/>
              <a:gd name="connsiteX37" fmla="*/ 164841 w 1329191"/>
              <a:gd name="connsiteY37" fmla="*/ 1397850 h 2018589"/>
              <a:gd name="connsiteX38" fmla="*/ 135790 w 1329191"/>
              <a:gd name="connsiteY38" fmla="*/ 1431664 h 2018589"/>
              <a:gd name="connsiteX39" fmla="*/ 131504 w 1329191"/>
              <a:gd name="connsiteY39" fmla="*/ 1453571 h 2018589"/>
              <a:gd name="connsiteX40" fmla="*/ 177700 w 1329191"/>
              <a:gd name="connsiteY40" fmla="*/ 1465001 h 2018589"/>
              <a:gd name="connsiteX41" fmla="*/ 209132 w 1329191"/>
              <a:gd name="connsiteY41" fmla="*/ 1465954 h 2018589"/>
              <a:gd name="connsiteX42" fmla="*/ 213895 w 1329191"/>
              <a:gd name="connsiteY42" fmla="*/ 1462620 h 2018589"/>
              <a:gd name="connsiteX43" fmla="*/ 278189 w 1329191"/>
              <a:gd name="connsiteY43" fmla="*/ 1330699 h 2018589"/>
              <a:gd name="connsiteX44" fmla="*/ 301049 w 1329191"/>
              <a:gd name="connsiteY44" fmla="*/ 1234020 h 2018589"/>
              <a:gd name="connsiteX45" fmla="*/ 324385 w 1329191"/>
              <a:gd name="connsiteY45" fmla="*/ 1156391 h 2018589"/>
              <a:gd name="connsiteX46" fmla="*/ 368200 w 1329191"/>
              <a:gd name="connsiteY46" fmla="*/ 1052569 h 2018589"/>
              <a:gd name="connsiteX47" fmla="*/ 360104 w 1329191"/>
              <a:gd name="connsiteY47" fmla="*/ 962081 h 2018589"/>
              <a:gd name="connsiteX48" fmla="*/ 362961 w 1329191"/>
              <a:gd name="connsiteY48" fmla="*/ 770152 h 2018589"/>
              <a:gd name="connsiteX49" fmla="*/ 373439 w 1329191"/>
              <a:gd name="connsiteY49" fmla="*/ 738720 h 2018589"/>
              <a:gd name="connsiteX50" fmla="*/ 432494 w 1329191"/>
              <a:gd name="connsiteY50" fmla="*/ 699191 h 2018589"/>
              <a:gd name="connsiteX51" fmla="*/ 506312 w 1329191"/>
              <a:gd name="connsiteY51" fmla="*/ 681570 h 2018589"/>
              <a:gd name="connsiteX52" fmla="*/ 643949 w 1329191"/>
              <a:gd name="connsiteY52" fmla="*/ 742054 h 2018589"/>
              <a:gd name="connsiteX53" fmla="*/ 729674 w 1329191"/>
              <a:gd name="connsiteY53" fmla="*/ 908265 h 2018589"/>
              <a:gd name="connsiteX54" fmla="*/ 722530 w 1329191"/>
              <a:gd name="connsiteY54" fmla="*/ 918742 h 2018589"/>
              <a:gd name="connsiteX55" fmla="*/ 624899 w 1329191"/>
              <a:gd name="connsiteY55" fmla="*/ 921600 h 2018589"/>
              <a:gd name="connsiteX56" fmla="*/ 545841 w 1329191"/>
              <a:gd name="connsiteY56" fmla="*/ 932554 h 2018589"/>
              <a:gd name="connsiteX57" fmla="*/ 575369 w 1329191"/>
              <a:gd name="connsiteY57" fmla="*/ 946841 h 2018589"/>
              <a:gd name="connsiteX58" fmla="*/ 936842 w 1329191"/>
              <a:gd name="connsiteY58" fmla="*/ 946841 h 2018589"/>
              <a:gd name="connsiteX59" fmla="*/ 958750 w 1329191"/>
              <a:gd name="connsiteY59" fmla="*/ 949222 h 2018589"/>
              <a:gd name="connsiteX60" fmla="*/ 943510 w 1329191"/>
              <a:gd name="connsiteY60" fmla="*/ 1015421 h 2018589"/>
              <a:gd name="connsiteX61" fmla="*/ 930175 w 1329191"/>
              <a:gd name="connsiteY61" fmla="*/ 1156867 h 2018589"/>
              <a:gd name="connsiteX62" fmla="*/ 913983 w 1329191"/>
              <a:gd name="connsiteY62" fmla="*/ 1170679 h 2018589"/>
              <a:gd name="connsiteX63" fmla="*/ 869691 w 1329191"/>
              <a:gd name="connsiteY63" fmla="*/ 1173536 h 2018589"/>
              <a:gd name="connsiteX64" fmla="*/ 823971 w 1329191"/>
              <a:gd name="connsiteY64" fmla="*/ 1188776 h 2018589"/>
              <a:gd name="connsiteX65" fmla="*/ 680620 w 1329191"/>
              <a:gd name="connsiteY65" fmla="*/ 1164011 h 2018589"/>
              <a:gd name="connsiteX66" fmla="*/ 610611 w 1329191"/>
              <a:gd name="connsiteY66" fmla="*/ 1152105 h 2018589"/>
              <a:gd name="connsiteX67" fmla="*/ 552032 w 1329191"/>
              <a:gd name="connsiteY67" fmla="*/ 1140675 h 2018589"/>
              <a:gd name="connsiteX68" fmla="*/ 633947 w 1329191"/>
              <a:gd name="connsiteY68" fmla="*/ 1182109 h 2018589"/>
              <a:gd name="connsiteX69" fmla="*/ 818256 w 1329191"/>
              <a:gd name="connsiteY69" fmla="*/ 1240211 h 2018589"/>
              <a:gd name="connsiteX70" fmla="*/ 839211 w 1329191"/>
              <a:gd name="connsiteY70" fmla="*/ 1253070 h 2018589"/>
              <a:gd name="connsiteX71" fmla="*/ 876359 w 1329191"/>
              <a:gd name="connsiteY71" fmla="*/ 1286408 h 2018589"/>
              <a:gd name="connsiteX72" fmla="*/ 988754 w 1329191"/>
              <a:gd name="connsiteY72" fmla="*/ 1374990 h 2018589"/>
              <a:gd name="connsiteX73" fmla="*/ 870644 w 1329191"/>
              <a:gd name="connsiteY73" fmla="*/ 1376895 h 2018589"/>
              <a:gd name="connsiteX74" fmla="*/ 781585 w 1329191"/>
              <a:gd name="connsiteY74" fmla="*/ 1400708 h 2018589"/>
              <a:gd name="connsiteX75" fmla="*/ 753486 w 1329191"/>
              <a:gd name="connsiteY75" fmla="*/ 1481194 h 2018589"/>
              <a:gd name="connsiteX76" fmla="*/ 731102 w 1329191"/>
              <a:gd name="connsiteY76" fmla="*/ 1585969 h 2018589"/>
              <a:gd name="connsiteX77" fmla="*/ 724911 w 1329191"/>
              <a:gd name="connsiteY77" fmla="*/ 1707889 h 2018589"/>
              <a:gd name="connsiteX78" fmla="*/ 819209 w 1329191"/>
              <a:gd name="connsiteY78" fmla="*/ 1961730 h 2018589"/>
              <a:gd name="connsiteX79" fmla="*/ 850165 w 1329191"/>
              <a:gd name="connsiteY79" fmla="*/ 2007927 h 2018589"/>
              <a:gd name="connsiteX80" fmla="*/ 867786 w 1329191"/>
              <a:gd name="connsiteY80" fmla="*/ 2005545 h 2018589"/>
              <a:gd name="connsiteX81" fmla="*/ 837306 w 1329191"/>
              <a:gd name="connsiteY81" fmla="*/ 1863623 h 2018589"/>
              <a:gd name="connsiteX82" fmla="*/ 802540 w 1329191"/>
              <a:gd name="connsiteY82" fmla="*/ 1739321 h 2018589"/>
              <a:gd name="connsiteX83" fmla="*/ 805397 w 1329191"/>
              <a:gd name="connsiteY83" fmla="*/ 1626450 h 2018589"/>
              <a:gd name="connsiteX84" fmla="*/ 820161 w 1329191"/>
              <a:gd name="connsiteY84" fmla="*/ 1547869 h 2018589"/>
              <a:gd name="connsiteX85" fmla="*/ 827305 w 1329191"/>
              <a:gd name="connsiteY85" fmla="*/ 1509293 h 2018589"/>
              <a:gd name="connsiteX86" fmla="*/ 836354 w 1329191"/>
              <a:gd name="connsiteY86" fmla="*/ 1485956 h 2018589"/>
              <a:gd name="connsiteX87" fmla="*/ 860166 w 1329191"/>
              <a:gd name="connsiteY87" fmla="*/ 1463096 h 2018589"/>
              <a:gd name="connsiteX88" fmla="*/ 1000184 w 1329191"/>
              <a:gd name="connsiteY88" fmla="*/ 1449761 h 2018589"/>
              <a:gd name="connsiteX89" fmla="*/ 1131152 w 1329191"/>
              <a:gd name="connsiteY89" fmla="*/ 1462144 h 2018589"/>
              <a:gd name="connsiteX90" fmla="*/ 1189255 w 1329191"/>
              <a:gd name="connsiteY90" fmla="*/ 1442141 h 2018589"/>
              <a:gd name="connsiteX91" fmla="*/ 1208781 w 1329191"/>
              <a:gd name="connsiteY91" fmla="*/ 1404994 h 2018589"/>
              <a:gd name="connsiteX92" fmla="*/ 1301650 w 1329191"/>
              <a:gd name="connsiteY92" fmla="*/ 1216399 h 2018589"/>
              <a:gd name="connsiteX93" fmla="*/ 1325939 w 1329191"/>
              <a:gd name="connsiteY93" fmla="*/ 1015897 h 2018589"/>
              <a:gd name="connsiteX94" fmla="*/ 1317843 w 1329191"/>
              <a:gd name="connsiteY94" fmla="*/ 975416 h 2018589"/>
              <a:gd name="connsiteX95" fmla="*/ 1320224 w 1329191"/>
              <a:gd name="connsiteY95" fmla="*/ 970177 h 2018589"/>
              <a:gd name="connsiteX96" fmla="*/ 398680 w 1329191"/>
              <a:gd name="connsiteY96" fmla="*/ 447255 h 2018589"/>
              <a:gd name="connsiteX97" fmla="*/ 435827 w 1329191"/>
              <a:gd name="connsiteY97" fmla="*/ 449160 h 2018589"/>
              <a:gd name="connsiteX98" fmla="*/ 330100 w 1329191"/>
              <a:gd name="connsiteY98" fmla="*/ 509167 h 2018589"/>
              <a:gd name="connsiteX99" fmla="*/ 254376 w 1329191"/>
              <a:gd name="connsiteY99" fmla="*/ 512025 h 2018589"/>
              <a:gd name="connsiteX100" fmla="*/ 290571 w 1329191"/>
              <a:gd name="connsiteY100" fmla="*/ 423442 h 2018589"/>
              <a:gd name="connsiteX101" fmla="*/ 266759 w 1329191"/>
              <a:gd name="connsiteY101" fmla="*/ 436777 h 2018589"/>
              <a:gd name="connsiteX102" fmla="*/ 204846 w 1329191"/>
              <a:gd name="connsiteY102" fmla="*/ 490594 h 2018589"/>
              <a:gd name="connsiteX103" fmla="*/ 166270 w 1329191"/>
              <a:gd name="connsiteY103" fmla="*/ 516787 h 2018589"/>
              <a:gd name="connsiteX104" fmla="*/ 399632 w 1329191"/>
              <a:gd name="connsiteY104" fmla="*/ 316762 h 2018589"/>
              <a:gd name="connsiteX105" fmla="*/ 402490 w 1329191"/>
              <a:gd name="connsiteY105" fmla="*/ 319620 h 2018589"/>
              <a:gd name="connsiteX106" fmla="*/ 371534 w 1329191"/>
              <a:gd name="connsiteY106" fmla="*/ 363911 h 2018589"/>
              <a:gd name="connsiteX107" fmla="*/ 368200 w 1329191"/>
              <a:gd name="connsiteY107" fmla="*/ 372484 h 2018589"/>
              <a:gd name="connsiteX108" fmla="*/ 377249 w 1329191"/>
              <a:gd name="connsiteY108" fmla="*/ 373912 h 2018589"/>
              <a:gd name="connsiteX109" fmla="*/ 444400 w 1329191"/>
              <a:gd name="connsiteY109" fmla="*/ 362482 h 2018589"/>
              <a:gd name="connsiteX110" fmla="*/ 457259 w 1329191"/>
              <a:gd name="connsiteY110" fmla="*/ 362006 h 2018589"/>
              <a:gd name="connsiteX111" fmla="*/ 397727 w 1329191"/>
              <a:gd name="connsiteY111" fmla="*/ 416775 h 2018589"/>
              <a:gd name="connsiteX112" fmla="*/ 397727 w 1329191"/>
              <a:gd name="connsiteY112" fmla="*/ 416775 h 2018589"/>
              <a:gd name="connsiteX113" fmla="*/ 389631 w 1329191"/>
              <a:gd name="connsiteY113" fmla="*/ 432015 h 2018589"/>
              <a:gd name="connsiteX114" fmla="*/ 398680 w 1329191"/>
              <a:gd name="connsiteY114" fmla="*/ 447255 h 2018589"/>
              <a:gd name="connsiteX115" fmla="*/ 960655 w 1329191"/>
              <a:gd name="connsiteY115" fmla="*/ 859211 h 2018589"/>
              <a:gd name="connsiteX116" fmla="*/ 944939 w 1329191"/>
              <a:gd name="connsiteY116" fmla="*/ 861116 h 2018589"/>
              <a:gd name="connsiteX117" fmla="*/ 952083 w 1329191"/>
              <a:gd name="connsiteY117" fmla="*/ 879214 h 2018589"/>
              <a:gd name="connsiteX118" fmla="*/ 931604 w 1329191"/>
              <a:gd name="connsiteY118" fmla="*/ 906360 h 2018589"/>
              <a:gd name="connsiteX119" fmla="*/ 773965 w 1329191"/>
              <a:gd name="connsiteY119" fmla="*/ 907789 h 2018589"/>
              <a:gd name="connsiteX120" fmla="*/ 765869 w 1329191"/>
              <a:gd name="connsiteY120" fmla="*/ 895882 h 2018589"/>
              <a:gd name="connsiteX121" fmla="*/ 773489 w 1329191"/>
              <a:gd name="connsiteY121" fmla="*/ 835399 h 2018589"/>
              <a:gd name="connsiteX122" fmla="*/ 773489 w 1329191"/>
              <a:gd name="connsiteY122" fmla="*/ 835399 h 2018589"/>
              <a:gd name="connsiteX123" fmla="*/ 774917 w 1329191"/>
              <a:gd name="connsiteY123" fmla="*/ 827302 h 2018589"/>
              <a:gd name="connsiteX124" fmla="*/ 785871 w 1329191"/>
              <a:gd name="connsiteY124" fmla="*/ 730624 h 2018589"/>
              <a:gd name="connsiteX125" fmla="*/ 803016 w 1329191"/>
              <a:gd name="connsiteY125" fmla="*/ 665854 h 2018589"/>
              <a:gd name="connsiteX126" fmla="*/ 832544 w 1329191"/>
              <a:gd name="connsiteY126" fmla="*/ 645375 h 2018589"/>
              <a:gd name="connsiteX127" fmla="*/ 1023044 w 1329191"/>
              <a:gd name="connsiteY127" fmla="*/ 546315 h 2018589"/>
              <a:gd name="connsiteX128" fmla="*/ 1033997 w 1329191"/>
              <a:gd name="connsiteY128" fmla="*/ 545839 h 2018589"/>
              <a:gd name="connsiteX129" fmla="*/ 1030664 w 1329191"/>
              <a:gd name="connsiteY129" fmla="*/ 556792 h 2018589"/>
              <a:gd name="connsiteX130" fmla="*/ 902552 w 1329191"/>
              <a:gd name="connsiteY130" fmla="*/ 718241 h 2018589"/>
              <a:gd name="connsiteX131" fmla="*/ 907315 w 1329191"/>
              <a:gd name="connsiteY131" fmla="*/ 731100 h 2018589"/>
              <a:gd name="connsiteX132" fmla="*/ 907315 w 1329191"/>
              <a:gd name="connsiteY132" fmla="*/ 731100 h 2018589"/>
              <a:gd name="connsiteX133" fmla="*/ 983039 w 1329191"/>
              <a:gd name="connsiteY133" fmla="*/ 686809 h 2018589"/>
              <a:gd name="connsiteX134" fmla="*/ 1016852 w 1329191"/>
              <a:gd name="connsiteY134" fmla="*/ 666330 h 2018589"/>
              <a:gd name="connsiteX135" fmla="*/ 1022567 w 1329191"/>
              <a:gd name="connsiteY135" fmla="*/ 664425 h 2018589"/>
              <a:gd name="connsiteX136" fmla="*/ 1016852 w 1329191"/>
              <a:gd name="connsiteY136" fmla="*/ 666330 h 2018589"/>
              <a:gd name="connsiteX137" fmla="*/ 1051143 w 1329191"/>
              <a:gd name="connsiteY137" fmla="*/ 645851 h 2018589"/>
              <a:gd name="connsiteX138" fmla="*/ 1143535 w 1329191"/>
              <a:gd name="connsiteY138" fmla="*/ 589177 h 2018589"/>
              <a:gd name="connsiteX139" fmla="*/ 1158299 w 1329191"/>
              <a:gd name="connsiteY139" fmla="*/ 580129 h 2018589"/>
              <a:gd name="connsiteX140" fmla="*/ 1186397 w 1329191"/>
              <a:gd name="connsiteY140" fmla="*/ 590130 h 2018589"/>
              <a:gd name="connsiteX141" fmla="*/ 1197827 w 1329191"/>
              <a:gd name="connsiteY141" fmla="*/ 727766 h 2018589"/>
              <a:gd name="connsiteX142" fmla="*/ 1188779 w 1329191"/>
              <a:gd name="connsiteY142" fmla="*/ 768247 h 2018589"/>
              <a:gd name="connsiteX143" fmla="*/ 1188779 w 1329191"/>
              <a:gd name="connsiteY143" fmla="*/ 768247 h 2018589"/>
              <a:gd name="connsiteX144" fmla="*/ 1176872 w 1329191"/>
              <a:gd name="connsiteY144" fmla="*/ 850162 h 2018589"/>
              <a:gd name="connsiteX145" fmla="*/ 1163537 w 1329191"/>
              <a:gd name="connsiteY145" fmla="*/ 858735 h 2018589"/>
              <a:gd name="connsiteX146" fmla="*/ 1074479 w 1329191"/>
              <a:gd name="connsiteY146" fmla="*/ 858735 h 2018589"/>
              <a:gd name="connsiteX147" fmla="*/ 960655 w 1329191"/>
              <a:gd name="connsiteY147" fmla="*/ 859211 h 2018589"/>
              <a:gd name="connsiteX148" fmla="*/ 1281171 w 1329191"/>
              <a:gd name="connsiteY148" fmla="*/ 1123054 h 2018589"/>
              <a:gd name="connsiteX149" fmla="*/ 1278314 w 1329191"/>
              <a:gd name="connsiteY149" fmla="*/ 1141151 h 2018589"/>
              <a:gd name="connsiteX150" fmla="*/ 1278314 w 1329191"/>
              <a:gd name="connsiteY150" fmla="*/ 1141151 h 2018589"/>
              <a:gd name="connsiteX151" fmla="*/ 1277837 w 1329191"/>
              <a:gd name="connsiteY151" fmla="*/ 1151153 h 2018589"/>
              <a:gd name="connsiteX152" fmla="*/ 1230212 w 1329191"/>
              <a:gd name="connsiteY152" fmla="*/ 1181633 h 2018589"/>
              <a:gd name="connsiteX153" fmla="*/ 1142106 w 1329191"/>
              <a:gd name="connsiteY153" fmla="*/ 1157820 h 2018589"/>
              <a:gd name="connsiteX154" fmla="*/ 1082099 w 1329191"/>
              <a:gd name="connsiteY154" fmla="*/ 1147342 h 2018589"/>
              <a:gd name="connsiteX155" fmla="*/ 1067811 w 1329191"/>
              <a:gd name="connsiteY155" fmla="*/ 1150676 h 2018589"/>
              <a:gd name="connsiteX156" fmla="*/ 1084480 w 1329191"/>
              <a:gd name="connsiteY156" fmla="*/ 1163535 h 2018589"/>
              <a:gd name="connsiteX157" fmla="*/ 1084480 w 1329191"/>
              <a:gd name="connsiteY157" fmla="*/ 1163535 h 2018589"/>
              <a:gd name="connsiteX158" fmla="*/ 1156870 w 1329191"/>
              <a:gd name="connsiteY158" fmla="*/ 1190205 h 2018589"/>
              <a:gd name="connsiteX159" fmla="*/ 1156870 w 1329191"/>
              <a:gd name="connsiteY159" fmla="*/ 1190205 h 2018589"/>
              <a:gd name="connsiteX160" fmla="*/ 1176872 w 1329191"/>
              <a:gd name="connsiteY160" fmla="*/ 1197349 h 2018589"/>
              <a:gd name="connsiteX161" fmla="*/ 1176872 w 1329191"/>
              <a:gd name="connsiteY161" fmla="*/ 1197349 h 2018589"/>
              <a:gd name="connsiteX162" fmla="*/ 1250215 w 1329191"/>
              <a:gd name="connsiteY162" fmla="*/ 1223543 h 2018589"/>
              <a:gd name="connsiteX163" fmla="*/ 1255930 w 1329191"/>
              <a:gd name="connsiteY163" fmla="*/ 1237354 h 2018589"/>
              <a:gd name="connsiteX164" fmla="*/ 1232594 w 1329191"/>
              <a:gd name="connsiteY164" fmla="*/ 1279740 h 2018589"/>
              <a:gd name="connsiteX165" fmla="*/ 1232594 w 1329191"/>
              <a:gd name="connsiteY165" fmla="*/ 1279740 h 2018589"/>
              <a:gd name="connsiteX166" fmla="*/ 1221640 w 1329191"/>
              <a:gd name="connsiteY166" fmla="*/ 1300219 h 2018589"/>
              <a:gd name="connsiteX167" fmla="*/ 1221640 w 1329191"/>
              <a:gd name="connsiteY167" fmla="*/ 1300219 h 2018589"/>
              <a:gd name="connsiteX168" fmla="*/ 1178777 w 1329191"/>
              <a:gd name="connsiteY168" fmla="*/ 1381181 h 2018589"/>
              <a:gd name="connsiteX169" fmla="*/ 1124485 w 1329191"/>
              <a:gd name="connsiteY169" fmla="*/ 1392611 h 2018589"/>
              <a:gd name="connsiteX170" fmla="*/ 1024472 w 1329191"/>
              <a:gd name="connsiteY170" fmla="*/ 1327841 h 2018589"/>
              <a:gd name="connsiteX171" fmla="*/ 1024472 w 1329191"/>
              <a:gd name="connsiteY171" fmla="*/ 1327841 h 2018589"/>
              <a:gd name="connsiteX172" fmla="*/ 915411 w 1329191"/>
              <a:gd name="connsiteY172" fmla="*/ 1256404 h 2018589"/>
              <a:gd name="connsiteX173" fmla="*/ 899219 w 1329191"/>
              <a:gd name="connsiteY173" fmla="*/ 1224971 h 2018589"/>
              <a:gd name="connsiteX174" fmla="*/ 906362 w 1329191"/>
              <a:gd name="connsiteY174" fmla="*/ 1219733 h 2018589"/>
              <a:gd name="connsiteX175" fmla="*/ 949701 w 1329191"/>
              <a:gd name="connsiteY175" fmla="*/ 1222590 h 2018589"/>
              <a:gd name="connsiteX176" fmla="*/ 971609 w 1329191"/>
              <a:gd name="connsiteY176" fmla="*/ 1202588 h 2018589"/>
              <a:gd name="connsiteX177" fmla="*/ 974466 w 1329191"/>
              <a:gd name="connsiteY177" fmla="*/ 1186871 h 2018589"/>
              <a:gd name="connsiteX178" fmla="*/ 974466 w 1329191"/>
              <a:gd name="connsiteY178" fmla="*/ 1186871 h 2018589"/>
              <a:gd name="connsiteX179" fmla="*/ 975419 w 1329191"/>
              <a:gd name="connsiteY179" fmla="*/ 1173060 h 2018589"/>
              <a:gd name="connsiteX180" fmla="*/ 976847 w 1329191"/>
              <a:gd name="connsiteY180" fmla="*/ 1164964 h 2018589"/>
              <a:gd name="connsiteX181" fmla="*/ 976847 w 1329191"/>
              <a:gd name="connsiteY181" fmla="*/ 1164964 h 2018589"/>
              <a:gd name="connsiteX182" fmla="*/ 980181 w 1329191"/>
              <a:gd name="connsiteY182" fmla="*/ 1133531 h 2018589"/>
              <a:gd name="connsiteX183" fmla="*/ 980181 w 1329191"/>
              <a:gd name="connsiteY183" fmla="*/ 1133531 h 2018589"/>
              <a:gd name="connsiteX184" fmla="*/ 1000184 w 1329191"/>
              <a:gd name="connsiteY184" fmla="*/ 955890 h 2018589"/>
              <a:gd name="connsiteX185" fmla="*/ 1003517 w 1329191"/>
              <a:gd name="connsiteY185" fmla="*/ 937792 h 2018589"/>
              <a:gd name="connsiteX186" fmla="*/ 1034474 w 1329191"/>
              <a:gd name="connsiteY186" fmla="*/ 912075 h 2018589"/>
              <a:gd name="connsiteX187" fmla="*/ 1197827 w 1329191"/>
              <a:gd name="connsiteY187" fmla="*/ 902550 h 2018589"/>
              <a:gd name="connsiteX188" fmla="*/ 1230689 w 1329191"/>
              <a:gd name="connsiteY188" fmla="*/ 907789 h 2018589"/>
              <a:gd name="connsiteX189" fmla="*/ 1256883 w 1329191"/>
              <a:gd name="connsiteY189" fmla="*/ 938745 h 2018589"/>
              <a:gd name="connsiteX190" fmla="*/ 1277837 w 1329191"/>
              <a:gd name="connsiteY190" fmla="*/ 1045901 h 2018589"/>
              <a:gd name="connsiteX191" fmla="*/ 1266408 w 1329191"/>
              <a:gd name="connsiteY191" fmla="*/ 1059236 h 2018589"/>
              <a:gd name="connsiteX192" fmla="*/ 1195446 w 1329191"/>
              <a:gd name="connsiteY192" fmla="*/ 1058760 h 2018589"/>
              <a:gd name="connsiteX193" fmla="*/ 1195446 w 1329191"/>
              <a:gd name="connsiteY193" fmla="*/ 1058760 h 2018589"/>
              <a:gd name="connsiteX194" fmla="*/ 1175920 w 1329191"/>
              <a:gd name="connsiteY194" fmla="*/ 1058760 h 2018589"/>
              <a:gd name="connsiteX195" fmla="*/ 1175920 w 1329191"/>
              <a:gd name="connsiteY195" fmla="*/ 1058760 h 2018589"/>
              <a:gd name="connsiteX196" fmla="*/ 1088290 w 1329191"/>
              <a:gd name="connsiteY196" fmla="*/ 1059236 h 2018589"/>
              <a:gd name="connsiteX197" fmla="*/ 1075431 w 1329191"/>
              <a:gd name="connsiteY197" fmla="*/ 1066380 h 2018589"/>
              <a:gd name="connsiteX198" fmla="*/ 1086861 w 1329191"/>
              <a:gd name="connsiteY198" fmla="*/ 1074476 h 2018589"/>
              <a:gd name="connsiteX199" fmla="*/ 1117341 w 1329191"/>
              <a:gd name="connsiteY199" fmla="*/ 1077810 h 2018589"/>
              <a:gd name="connsiteX200" fmla="*/ 1121151 w 1329191"/>
              <a:gd name="connsiteY200" fmla="*/ 1078763 h 2018589"/>
              <a:gd name="connsiteX201" fmla="*/ 1193065 w 1329191"/>
              <a:gd name="connsiteY201" fmla="*/ 1084001 h 2018589"/>
              <a:gd name="connsiteX202" fmla="*/ 1248786 w 1329191"/>
              <a:gd name="connsiteY202" fmla="*/ 1086383 h 2018589"/>
              <a:gd name="connsiteX203" fmla="*/ 1281171 w 1329191"/>
              <a:gd name="connsiteY203" fmla="*/ 1123054 h 201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329191" h="2018589">
                <a:moveTo>
                  <a:pt x="1320224" y="970177"/>
                </a:moveTo>
                <a:cubicBezTo>
                  <a:pt x="1317366" y="964462"/>
                  <a:pt x="1313556" y="961129"/>
                  <a:pt x="1311175" y="956842"/>
                </a:cubicBezTo>
                <a:cubicBezTo>
                  <a:pt x="1300697" y="935411"/>
                  <a:pt x="1301650" y="910646"/>
                  <a:pt x="1293554" y="888262"/>
                </a:cubicBezTo>
                <a:cubicBezTo>
                  <a:pt x="1284981" y="864450"/>
                  <a:pt x="1271170" y="843019"/>
                  <a:pt x="1259740" y="820159"/>
                </a:cubicBezTo>
                <a:cubicBezTo>
                  <a:pt x="1254978" y="809681"/>
                  <a:pt x="1251644" y="799204"/>
                  <a:pt x="1253072" y="787774"/>
                </a:cubicBezTo>
                <a:cubicBezTo>
                  <a:pt x="1249739" y="763961"/>
                  <a:pt x="1249739" y="739672"/>
                  <a:pt x="1251644" y="715384"/>
                </a:cubicBezTo>
                <a:cubicBezTo>
                  <a:pt x="1253072" y="696334"/>
                  <a:pt x="1260216" y="679189"/>
                  <a:pt x="1257835" y="659662"/>
                </a:cubicBezTo>
                <a:cubicBezTo>
                  <a:pt x="1255930" y="643470"/>
                  <a:pt x="1248310" y="628706"/>
                  <a:pt x="1246405" y="612990"/>
                </a:cubicBezTo>
                <a:cubicBezTo>
                  <a:pt x="1244024" y="596797"/>
                  <a:pt x="1245453" y="580129"/>
                  <a:pt x="1243547" y="563936"/>
                </a:cubicBezTo>
                <a:cubicBezTo>
                  <a:pt x="1238785" y="517264"/>
                  <a:pt x="1249262" y="471544"/>
                  <a:pt x="1259264" y="424871"/>
                </a:cubicBezTo>
                <a:cubicBezTo>
                  <a:pt x="1265455" y="395344"/>
                  <a:pt x="1247358" y="370579"/>
                  <a:pt x="1246881" y="342956"/>
                </a:cubicBezTo>
                <a:cubicBezTo>
                  <a:pt x="1246405" y="313429"/>
                  <a:pt x="1244500" y="284377"/>
                  <a:pt x="1242595" y="255326"/>
                </a:cubicBezTo>
                <a:cubicBezTo>
                  <a:pt x="1240690" y="224846"/>
                  <a:pt x="1201637" y="204367"/>
                  <a:pt x="1174968" y="191508"/>
                </a:cubicBezTo>
                <a:cubicBezTo>
                  <a:pt x="1163537" y="185793"/>
                  <a:pt x="1151631" y="181031"/>
                  <a:pt x="1139725" y="176268"/>
                </a:cubicBezTo>
                <a:cubicBezTo>
                  <a:pt x="1130676" y="172458"/>
                  <a:pt x="1122580" y="168172"/>
                  <a:pt x="1115436" y="161505"/>
                </a:cubicBezTo>
                <a:cubicBezTo>
                  <a:pt x="1102101" y="149122"/>
                  <a:pt x="1087814" y="137692"/>
                  <a:pt x="1073050" y="127215"/>
                </a:cubicBezTo>
                <a:cubicBezTo>
                  <a:pt x="1073526" y="118642"/>
                  <a:pt x="1064954" y="116737"/>
                  <a:pt x="1061620" y="111022"/>
                </a:cubicBezTo>
                <a:cubicBezTo>
                  <a:pt x="1045427" y="101973"/>
                  <a:pt x="1028283" y="93877"/>
                  <a:pt x="1009709" y="91020"/>
                </a:cubicBezTo>
                <a:cubicBezTo>
                  <a:pt x="973990" y="85305"/>
                  <a:pt x="934461" y="64826"/>
                  <a:pt x="898742" y="52920"/>
                </a:cubicBezTo>
                <a:cubicBezTo>
                  <a:pt x="878264" y="46252"/>
                  <a:pt x="856833" y="35775"/>
                  <a:pt x="835877" y="31965"/>
                </a:cubicBezTo>
                <a:cubicBezTo>
                  <a:pt x="816351" y="28155"/>
                  <a:pt x="794920" y="29107"/>
                  <a:pt x="774917" y="26726"/>
                </a:cubicBezTo>
                <a:cubicBezTo>
                  <a:pt x="750152" y="23392"/>
                  <a:pt x="725864" y="13867"/>
                  <a:pt x="700622" y="17677"/>
                </a:cubicBezTo>
                <a:cubicBezTo>
                  <a:pt x="665856" y="10533"/>
                  <a:pt x="632519" y="-897"/>
                  <a:pt x="595847" y="56"/>
                </a:cubicBezTo>
                <a:cubicBezTo>
                  <a:pt x="564415" y="1008"/>
                  <a:pt x="532982" y="2913"/>
                  <a:pt x="502502" y="11010"/>
                </a:cubicBezTo>
                <a:cubicBezTo>
                  <a:pt x="429160" y="30536"/>
                  <a:pt x="354389" y="34346"/>
                  <a:pt x="292476" y="83876"/>
                </a:cubicBezTo>
                <a:cubicBezTo>
                  <a:pt x="260567" y="109117"/>
                  <a:pt x="222943" y="129120"/>
                  <a:pt x="194368" y="158171"/>
                </a:cubicBezTo>
                <a:cubicBezTo>
                  <a:pt x="172461" y="180555"/>
                  <a:pt x="151506" y="203891"/>
                  <a:pt x="131980" y="228180"/>
                </a:cubicBezTo>
                <a:cubicBezTo>
                  <a:pt x="114359" y="250087"/>
                  <a:pt x="92927" y="267232"/>
                  <a:pt x="79116" y="292474"/>
                </a:cubicBezTo>
                <a:cubicBezTo>
                  <a:pt x="63876" y="320096"/>
                  <a:pt x="47207" y="350576"/>
                  <a:pt x="36730" y="380580"/>
                </a:cubicBezTo>
                <a:cubicBezTo>
                  <a:pt x="15299" y="443921"/>
                  <a:pt x="1011" y="510120"/>
                  <a:pt x="58" y="577271"/>
                </a:cubicBezTo>
                <a:cubicBezTo>
                  <a:pt x="-418" y="612037"/>
                  <a:pt x="1963" y="646327"/>
                  <a:pt x="9107" y="680617"/>
                </a:cubicBezTo>
                <a:cubicBezTo>
                  <a:pt x="20061" y="731576"/>
                  <a:pt x="40063" y="780630"/>
                  <a:pt x="65781" y="825874"/>
                </a:cubicBezTo>
                <a:cubicBezTo>
                  <a:pt x="78640" y="848734"/>
                  <a:pt x="92927" y="870641"/>
                  <a:pt x="108643" y="892072"/>
                </a:cubicBezTo>
                <a:cubicBezTo>
                  <a:pt x="115787" y="902074"/>
                  <a:pt x="123884" y="911599"/>
                  <a:pt x="131504" y="921600"/>
                </a:cubicBezTo>
                <a:cubicBezTo>
                  <a:pt x="155316" y="951604"/>
                  <a:pt x="174842" y="978750"/>
                  <a:pt x="182938" y="1016374"/>
                </a:cubicBezTo>
                <a:cubicBezTo>
                  <a:pt x="192940" y="1061617"/>
                  <a:pt x="202465" y="1106861"/>
                  <a:pt x="207227" y="1153058"/>
                </a:cubicBezTo>
                <a:cubicBezTo>
                  <a:pt x="212942" y="1209255"/>
                  <a:pt x="214371" y="1267358"/>
                  <a:pt x="199131" y="1322603"/>
                </a:cubicBezTo>
                <a:cubicBezTo>
                  <a:pt x="191987" y="1349273"/>
                  <a:pt x="180557" y="1374990"/>
                  <a:pt x="164841" y="1397850"/>
                </a:cubicBezTo>
                <a:cubicBezTo>
                  <a:pt x="156268" y="1410233"/>
                  <a:pt x="146267" y="1421186"/>
                  <a:pt x="135790" y="1431664"/>
                </a:cubicBezTo>
                <a:cubicBezTo>
                  <a:pt x="126741" y="1440236"/>
                  <a:pt x="112930" y="1448809"/>
                  <a:pt x="131504" y="1453571"/>
                </a:cubicBezTo>
                <a:cubicBezTo>
                  <a:pt x="146743" y="1457381"/>
                  <a:pt x="162936" y="1458810"/>
                  <a:pt x="177700" y="1465001"/>
                </a:cubicBezTo>
                <a:cubicBezTo>
                  <a:pt x="191511" y="1476431"/>
                  <a:pt x="193892" y="1476431"/>
                  <a:pt x="209132" y="1465954"/>
                </a:cubicBezTo>
                <a:cubicBezTo>
                  <a:pt x="210561" y="1465001"/>
                  <a:pt x="212942" y="1464049"/>
                  <a:pt x="213895" y="1462620"/>
                </a:cubicBezTo>
                <a:cubicBezTo>
                  <a:pt x="240565" y="1418805"/>
                  <a:pt x="263425" y="1380229"/>
                  <a:pt x="278189" y="1330699"/>
                </a:cubicBezTo>
                <a:cubicBezTo>
                  <a:pt x="287714" y="1299266"/>
                  <a:pt x="295810" y="1266881"/>
                  <a:pt x="301049" y="1234020"/>
                </a:cubicBezTo>
                <a:cubicBezTo>
                  <a:pt x="305811" y="1206874"/>
                  <a:pt x="301525" y="1174489"/>
                  <a:pt x="324385" y="1156391"/>
                </a:cubicBezTo>
                <a:cubicBezTo>
                  <a:pt x="354865" y="1132103"/>
                  <a:pt x="361056" y="1088764"/>
                  <a:pt x="368200" y="1052569"/>
                </a:cubicBezTo>
                <a:cubicBezTo>
                  <a:pt x="374391" y="1022565"/>
                  <a:pt x="363914" y="993990"/>
                  <a:pt x="360104" y="962081"/>
                </a:cubicBezTo>
                <a:cubicBezTo>
                  <a:pt x="353436" y="901121"/>
                  <a:pt x="349150" y="830160"/>
                  <a:pt x="362961" y="770152"/>
                </a:cubicBezTo>
                <a:cubicBezTo>
                  <a:pt x="365342" y="759199"/>
                  <a:pt x="368200" y="748245"/>
                  <a:pt x="373439" y="738720"/>
                </a:cubicBezTo>
                <a:cubicBezTo>
                  <a:pt x="383916" y="721099"/>
                  <a:pt x="414396" y="707764"/>
                  <a:pt x="432494" y="699191"/>
                </a:cubicBezTo>
                <a:cubicBezTo>
                  <a:pt x="455830" y="688237"/>
                  <a:pt x="481071" y="682046"/>
                  <a:pt x="506312" y="681570"/>
                </a:cubicBezTo>
                <a:cubicBezTo>
                  <a:pt x="558700" y="680141"/>
                  <a:pt x="609182" y="702525"/>
                  <a:pt x="643949" y="742054"/>
                </a:cubicBezTo>
                <a:cubicBezTo>
                  <a:pt x="686335" y="790155"/>
                  <a:pt x="709671" y="848257"/>
                  <a:pt x="729674" y="908265"/>
                </a:cubicBezTo>
                <a:cubicBezTo>
                  <a:pt x="732055" y="915409"/>
                  <a:pt x="729674" y="918266"/>
                  <a:pt x="722530" y="918742"/>
                </a:cubicBezTo>
                <a:cubicBezTo>
                  <a:pt x="690145" y="920647"/>
                  <a:pt x="657284" y="921124"/>
                  <a:pt x="624899" y="921600"/>
                </a:cubicBezTo>
                <a:cubicBezTo>
                  <a:pt x="609659" y="922076"/>
                  <a:pt x="556319" y="915885"/>
                  <a:pt x="545841" y="932554"/>
                </a:cubicBezTo>
                <a:cubicBezTo>
                  <a:pt x="535840" y="948270"/>
                  <a:pt x="566320" y="946841"/>
                  <a:pt x="575369" y="946841"/>
                </a:cubicBezTo>
                <a:cubicBezTo>
                  <a:pt x="695860" y="946365"/>
                  <a:pt x="816351" y="946841"/>
                  <a:pt x="936842" y="946841"/>
                </a:cubicBezTo>
                <a:cubicBezTo>
                  <a:pt x="943986" y="946841"/>
                  <a:pt x="951606" y="945412"/>
                  <a:pt x="958750" y="949222"/>
                </a:cubicBezTo>
                <a:cubicBezTo>
                  <a:pt x="943986" y="957795"/>
                  <a:pt x="945415" y="1000657"/>
                  <a:pt x="943510" y="1015421"/>
                </a:cubicBezTo>
                <a:cubicBezTo>
                  <a:pt x="936366" y="1064475"/>
                  <a:pt x="934937" y="1108766"/>
                  <a:pt x="930175" y="1156867"/>
                </a:cubicBezTo>
                <a:cubicBezTo>
                  <a:pt x="929222" y="1167345"/>
                  <a:pt x="923508" y="1170679"/>
                  <a:pt x="913983" y="1170679"/>
                </a:cubicBezTo>
                <a:cubicBezTo>
                  <a:pt x="900171" y="1170679"/>
                  <a:pt x="883979" y="1170203"/>
                  <a:pt x="869691" y="1173536"/>
                </a:cubicBezTo>
                <a:cubicBezTo>
                  <a:pt x="854927" y="1176870"/>
                  <a:pt x="838735" y="1191158"/>
                  <a:pt x="823971" y="1188776"/>
                </a:cubicBezTo>
                <a:cubicBezTo>
                  <a:pt x="776346" y="1180680"/>
                  <a:pt x="728721" y="1172108"/>
                  <a:pt x="680620" y="1164011"/>
                </a:cubicBezTo>
                <a:cubicBezTo>
                  <a:pt x="657284" y="1160201"/>
                  <a:pt x="633947" y="1155915"/>
                  <a:pt x="610611" y="1152105"/>
                </a:cubicBezTo>
                <a:cubicBezTo>
                  <a:pt x="600134" y="1150200"/>
                  <a:pt x="560129" y="1133055"/>
                  <a:pt x="552032" y="1140675"/>
                </a:cubicBezTo>
                <a:cubicBezTo>
                  <a:pt x="535364" y="1155915"/>
                  <a:pt x="625375" y="1180204"/>
                  <a:pt x="633947" y="1182109"/>
                </a:cubicBezTo>
                <a:cubicBezTo>
                  <a:pt x="697289" y="1197349"/>
                  <a:pt x="756344" y="1221161"/>
                  <a:pt x="818256" y="1240211"/>
                </a:cubicBezTo>
                <a:cubicBezTo>
                  <a:pt x="826352" y="1242593"/>
                  <a:pt x="833020" y="1246879"/>
                  <a:pt x="839211" y="1253070"/>
                </a:cubicBezTo>
                <a:cubicBezTo>
                  <a:pt x="853499" y="1257833"/>
                  <a:pt x="865881" y="1276406"/>
                  <a:pt x="876359" y="1286408"/>
                </a:cubicBezTo>
                <a:cubicBezTo>
                  <a:pt x="912077" y="1321174"/>
                  <a:pt x="947796" y="1346891"/>
                  <a:pt x="988754" y="1374990"/>
                </a:cubicBezTo>
                <a:cubicBezTo>
                  <a:pt x="949225" y="1379753"/>
                  <a:pt x="909696" y="1378324"/>
                  <a:pt x="870644" y="1376895"/>
                </a:cubicBezTo>
                <a:cubicBezTo>
                  <a:pt x="838735" y="1375466"/>
                  <a:pt x="804921" y="1375466"/>
                  <a:pt x="781585" y="1400708"/>
                </a:cubicBezTo>
                <a:cubicBezTo>
                  <a:pt x="761106" y="1423091"/>
                  <a:pt x="760154" y="1453571"/>
                  <a:pt x="753486" y="1481194"/>
                </a:cubicBezTo>
                <a:cubicBezTo>
                  <a:pt x="744914" y="1515960"/>
                  <a:pt x="736341" y="1550250"/>
                  <a:pt x="731102" y="1585969"/>
                </a:cubicBezTo>
                <a:cubicBezTo>
                  <a:pt x="725864" y="1626450"/>
                  <a:pt x="723482" y="1666931"/>
                  <a:pt x="724911" y="1707889"/>
                </a:cubicBezTo>
                <a:cubicBezTo>
                  <a:pt x="728245" y="1801710"/>
                  <a:pt x="769679" y="1884101"/>
                  <a:pt x="819209" y="1961730"/>
                </a:cubicBezTo>
                <a:cubicBezTo>
                  <a:pt x="829210" y="1977447"/>
                  <a:pt x="839687" y="1992686"/>
                  <a:pt x="850165" y="2007927"/>
                </a:cubicBezTo>
                <a:cubicBezTo>
                  <a:pt x="857785" y="2018880"/>
                  <a:pt x="863976" y="2026024"/>
                  <a:pt x="867786" y="2005545"/>
                </a:cubicBezTo>
                <a:cubicBezTo>
                  <a:pt x="876359" y="1961254"/>
                  <a:pt x="849212" y="1906485"/>
                  <a:pt x="837306" y="1863623"/>
                </a:cubicBezTo>
                <a:cubicBezTo>
                  <a:pt x="825876" y="1822189"/>
                  <a:pt x="813970" y="1780755"/>
                  <a:pt x="802540" y="1739321"/>
                </a:cubicBezTo>
                <a:cubicBezTo>
                  <a:pt x="792539" y="1703603"/>
                  <a:pt x="799682" y="1662645"/>
                  <a:pt x="805397" y="1626450"/>
                </a:cubicBezTo>
                <a:cubicBezTo>
                  <a:pt x="809684" y="1600256"/>
                  <a:pt x="814922" y="1574063"/>
                  <a:pt x="820161" y="1547869"/>
                </a:cubicBezTo>
                <a:cubicBezTo>
                  <a:pt x="822542" y="1535010"/>
                  <a:pt x="823971" y="1521675"/>
                  <a:pt x="827305" y="1509293"/>
                </a:cubicBezTo>
                <a:cubicBezTo>
                  <a:pt x="829686" y="1501196"/>
                  <a:pt x="834925" y="1494053"/>
                  <a:pt x="836354" y="1485956"/>
                </a:cubicBezTo>
                <a:cubicBezTo>
                  <a:pt x="839211" y="1472621"/>
                  <a:pt x="847784" y="1465478"/>
                  <a:pt x="860166" y="1463096"/>
                </a:cubicBezTo>
                <a:cubicBezTo>
                  <a:pt x="906362" y="1454524"/>
                  <a:pt x="953035" y="1450238"/>
                  <a:pt x="1000184" y="1449761"/>
                </a:cubicBezTo>
                <a:cubicBezTo>
                  <a:pt x="1042570" y="1449285"/>
                  <a:pt x="1091147" y="1446428"/>
                  <a:pt x="1131152" y="1462144"/>
                </a:cubicBezTo>
                <a:cubicBezTo>
                  <a:pt x="1156394" y="1472145"/>
                  <a:pt x="1174015" y="1470240"/>
                  <a:pt x="1189255" y="1442141"/>
                </a:cubicBezTo>
                <a:cubicBezTo>
                  <a:pt x="1196875" y="1430235"/>
                  <a:pt x="1203066" y="1417376"/>
                  <a:pt x="1208781" y="1404994"/>
                </a:cubicBezTo>
                <a:cubicBezTo>
                  <a:pt x="1238785" y="1342129"/>
                  <a:pt x="1279266" y="1282121"/>
                  <a:pt x="1301650" y="1216399"/>
                </a:cubicBezTo>
                <a:cubicBezTo>
                  <a:pt x="1323081" y="1152581"/>
                  <a:pt x="1335464" y="1083049"/>
                  <a:pt x="1325939" y="1015897"/>
                </a:cubicBezTo>
                <a:cubicBezTo>
                  <a:pt x="1324034" y="1002562"/>
                  <a:pt x="1322129" y="988275"/>
                  <a:pt x="1317843" y="975416"/>
                </a:cubicBezTo>
                <a:cubicBezTo>
                  <a:pt x="1321176" y="972559"/>
                  <a:pt x="1320700" y="971130"/>
                  <a:pt x="1320224" y="970177"/>
                </a:cubicBezTo>
                <a:close/>
                <a:moveTo>
                  <a:pt x="398680" y="447255"/>
                </a:moveTo>
                <a:cubicBezTo>
                  <a:pt x="411062" y="447255"/>
                  <a:pt x="423445" y="447255"/>
                  <a:pt x="435827" y="449160"/>
                </a:cubicBezTo>
                <a:cubicBezTo>
                  <a:pt x="403919" y="475354"/>
                  <a:pt x="370581" y="498214"/>
                  <a:pt x="330100" y="509167"/>
                </a:cubicBezTo>
                <a:cubicBezTo>
                  <a:pt x="305811" y="516787"/>
                  <a:pt x="281046" y="516311"/>
                  <a:pt x="254376" y="512025"/>
                </a:cubicBezTo>
                <a:cubicBezTo>
                  <a:pt x="290571" y="492022"/>
                  <a:pt x="292000" y="458685"/>
                  <a:pt x="290571" y="423442"/>
                </a:cubicBezTo>
                <a:cubicBezTo>
                  <a:pt x="281046" y="423442"/>
                  <a:pt x="273902" y="431062"/>
                  <a:pt x="266759" y="436777"/>
                </a:cubicBezTo>
                <a:cubicBezTo>
                  <a:pt x="245804" y="454399"/>
                  <a:pt x="225325" y="472496"/>
                  <a:pt x="204846" y="490594"/>
                </a:cubicBezTo>
                <a:cubicBezTo>
                  <a:pt x="192940" y="500595"/>
                  <a:pt x="181510" y="511549"/>
                  <a:pt x="166270" y="516787"/>
                </a:cubicBezTo>
                <a:cubicBezTo>
                  <a:pt x="229611" y="432491"/>
                  <a:pt x="301049" y="358672"/>
                  <a:pt x="399632" y="316762"/>
                </a:cubicBezTo>
                <a:cubicBezTo>
                  <a:pt x="400585" y="317715"/>
                  <a:pt x="401537" y="318667"/>
                  <a:pt x="402490" y="319620"/>
                </a:cubicBezTo>
                <a:cubicBezTo>
                  <a:pt x="392012" y="334384"/>
                  <a:pt x="382011" y="349147"/>
                  <a:pt x="371534" y="363911"/>
                </a:cubicBezTo>
                <a:cubicBezTo>
                  <a:pt x="369629" y="366292"/>
                  <a:pt x="366295" y="369150"/>
                  <a:pt x="368200" y="372484"/>
                </a:cubicBezTo>
                <a:cubicBezTo>
                  <a:pt x="370105" y="375817"/>
                  <a:pt x="374391" y="374389"/>
                  <a:pt x="377249" y="373912"/>
                </a:cubicBezTo>
                <a:cubicBezTo>
                  <a:pt x="399632" y="370102"/>
                  <a:pt x="422016" y="366292"/>
                  <a:pt x="444400" y="362482"/>
                </a:cubicBezTo>
                <a:cubicBezTo>
                  <a:pt x="448210" y="362006"/>
                  <a:pt x="452496" y="361530"/>
                  <a:pt x="457259" y="362006"/>
                </a:cubicBezTo>
                <a:cubicBezTo>
                  <a:pt x="432970" y="375817"/>
                  <a:pt x="414872" y="395344"/>
                  <a:pt x="397727" y="416775"/>
                </a:cubicBezTo>
                <a:cubicBezTo>
                  <a:pt x="397727" y="416775"/>
                  <a:pt x="397727" y="416775"/>
                  <a:pt x="397727" y="416775"/>
                </a:cubicBezTo>
                <a:cubicBezTo>
                  <a:pt x="394870" y="422014"/>
                  <a:pt x="392489" y="426776"/>
                  <a:pt x="389631" y="432015"/>
                </a:cubicBezTo>
                <a:cubicBezTo>
                  <a:pt x="382487" y="445826"/>
                  <a:pt x="383440" y="447255"/>
                  <a:pt x="398680" y="447255"/>
                </a:cubicBezTo>
                <a:close/>
                <a:moveTo>
                  <a:pt x="960655" y="859211"/>
                </a:moveTo>
                <a:cubicBezTo>
                  <a:pt x="955416" y="859211"/>
                  <a:pt x="949701" y="858735"/>
                  <a:pt x="944939" y="861116"/>
                </a:cubicBezTo>
                <a:cubicBezTo>
                  <a:pt x="949701" y="866355"/>
                  <a:pt x="951130" y="873022"/>
                  <a:pt x="952083" y="879214"/>
                </a:cubicBezTo>
                <a:cubicBezTo>
                  <a:pt x="954940" y="895882"/>
                  <a:pt x="948749" y="905407"/>
                  <a:pt x="931604" y="906360"/>
                </a:cubicBezTo>
                <a:cubicBezTo>
                  <a:pt x="879216" y="909694"/>
                  <a:pt x="826352" y="909217"/>
                  <a:pt x="773965" y="907789"/>
                </a:cubicBezTo>
                <a:cubicBezTo>
                  <a:pt x="764916" y="907789"/>
                  <a:pt x="765392" y="901597"/>
                  <a:pt x="765869" y="895882"/>
                </a:cubicBezTo>
                <a:cubicBezTo>
                  <a:pt x="768250" y="875880"/>
                  <a:pt x="771107" y="855877"/>
                  <a:pt x="773489" y="835399"/>
                </a:cubicBezTo>
                <a:cubicBezTo>
                  <a:pt x="773489" y="835399"/>
                  <a:pt x="773489" y="835399"/>
                  <a:pt x="773489" y="835399"/>
                </a:cubicBezTo>
                <a:cubicBezTo>
                  <a:pt x="773965" y="832541"/>
                  <a:pt x="774441" y="830160"/>
                  <a:pt x="774917" y="827302"/>
                </a:cubicBezTo>
                <a:cubicBezTo>
                  <a:pt x="775870" y="794917"/>
                  <a:pt x="781585" y="762532"/>
                  <a:pt x="785871" y="730624"/>
                </a:cubicBezTo>
                <a:cubicBezTo>
                  <a:pt x="789681" y="708716"/>
                  <a:pt x="786824" y="684904"/>
                  <a:pt x="803016" y="665854"/>
                </a:cubicBezTo>
                <a:cubicBezTo>
                  <a:pt x="810160" y="654900"/>
                  <a:pt x="821590" y="651090"/>
                  <a:pt x="832544" y="645375"/>
                </a:cubicBezTo>
                <a:cubicBezTo>
                  <a:pt x="894933" y="610609"/>
                  <a:pt x="959702" y="579176"/>
                  <a:pt x="1023044" y="546315"/>
                </a:cubicBezTo>
                <a:cubicBezTo>
                  <a:pt x="1026377" y="544410"/>
                  <a:pt x="1030664" y="541076"/>
                  <a:pt x="1033997" y="545839"/>
                </a:cubicBezTo>
                <a:cubicBezTo>
                  <a:pt x="1037331" y="550125"/>
                  <a:pt x="1033045" y="553459"/>
                  <a:pt x="1030664" y="556792"/>
                </a:cubicBezTo>
                <a:cubicBezTo>
                  <a:pt x="987801" y="610609"/>
                  <a:pt x="945415" y="664425"/>
                  <a:pt x="902552" y="718241"/>
                </a:cubicBezTo>
                <a:cubicBezTo>
                  <a:pt x="900647" y="723956"/>
                  <a:pt x="905410" y="726814"/>
                  <a:pt x="907315" y="731100"/>
                </a:cubicBezTo>
                <a:cubicBezTo>
                  <a:pt x="907315" y="731100"/>
                  <a:pt x="907315" y="731100"/>
                  <a:pt x="907315" y="731100"/>
                </a:cubicBezTo>
                <a:cubicBezTo>
                  <a:pt x="933985" y="718717"/>
                  <a:pt x="957797" y="701096"/>
                  <a:pt x="983039" y="686809"/>
                </a:cubicBezTo>
                <a:cubicBezTo>
                  <a:pt x="994469" y="680141"/>
                  <a:pt x="1005899" y="673474"/>
                  <a:pt x="1016852" y="666330"/>
                </a:cubicBezTo>
                <a:cubicBezTo>
                  <a:pt x="1018758" y="666330"/>
                  <a:pt x="1020662" y="665377"/>
                  <a:pt x="1022567" y="664425"/>
                </a:cubicBezTo>
                <a:cubicBezTo>
                  <a:pt x="1020662" y="664901"/>
                  <a:pt x="1018758" y="665377"/>
                  <a:pt x="1016852" y="666330"/>
                </a:cubicBezTo>
                <a:cubicBezTo>
                  <a:pt x="1028283" y="659662"/>
                  <a:pt x="1039712" y="652519"/>
                  <a:pt x="1051143" y="645851"/>
                </a:cubicBezTo>
                <a:cubicBezTo>
                  <a:pt x="1082099" y="626801"/>
                  <a:pt x="1112579" y="608227"/>
                  <a:pt x="1143535" y="589177"/>
                </a:cubicBezTo>
                <a:cubicBezTo>
                  <a:pt x="1148297" y="586320"/>
                  <a:pt x="1153060" y="582986"/>
                  <a:pt x="1158299" y="580129"/>
                </a:cubicBezTo>
                <a:cubicBezTo>
                  <a:pt x="1179254" y="567746"/>
                  <a:pt x="1176872" y="565841"/>
                  <a:pt x="1186397" y="590130"/>
                </a:cubicBezTo>
                <a:cubicBezTo>
                  <a:pt x="1204019" y="634897"/>
                  <a:pt x="1207829" y="680617"/>
                  <a:pt x="1197827" y="727766"/>
                </a:cubicBezTo>
                <a:cubicBezTo>
                  <a:pt x="1195922" y="741577"/>
                  <a:pt x="1193541" y="755389"/>
                  <a:pt x="1188779" y="768247"/>
                </a:cubicBezTo>
                <a:cubicBezTo>
                  <a:pt x="1188779" y="768247"/>
                  <a:pt x="1188779" y="768247"/>
                  <a:pt x="1188779" y="768247"/>
                </a:cubicBezTo>
                <a:cubicBezTo>
                  <a:pt x="1184493" y="795394"/>
                  <a:pt x="1177349" y="822540"/>
                  <a:pt x="1176872" y="850162"/>
                </a:cubicBezTo>
                <a:cubicBezTo>
                  <a:pt x="1176872" y="859211"/>
                  <a:pt x="1169729" y="858735"/>
                  <a:pt x="1163537" y="858735"/>
                </a:cubicBezTo>
                <a:cubicBezTo>
                  <a:pt x="1134010" y="858735"/>
                  <a:pt x="1104006" y="858735"/>
                  <a:pt x="1074479" y="858735"/>
                </a:cubicBezTo>
                <a:cubicBezTo>
                  <a:pt x="1036855" y="859211"/>
                  <a:pt x="998755" y="859211"/>
                  <a:pt x="960655" y="859211"/>
                </a:cubicBezTo>
                <a:close/>
                <a:moveTo>
                  <a:pt x="1281171" y="1123054"/>
                </a:moveTo>
                <a:cubicBezTo>
                  <a:pt x="1280695" y="1129245"/>
                  <a:pt x="1279266" y="1135436"/>
                  <a:pt x="1278314" y="1141151"/>
                </a:cubicBezTo>
                <a:cubicBezTo>
                  <a:pt x="1278314" y="1141151"/>
                  <a:pt x="1278314" y="1141151"/>
                  <a:pt x="1278314" y="1141151"/>
                </a:cubicBezTo>
                <a:cubicBezTo>
                  <a:pt x="1278314" y="1144485"/>
                  <a:pt x="1278314" y="1147819"/>
                  <a:pt x="1277837" y="1151153"/>
                </a:cubicBezTo>
                <a:cubicBezTo>
                  <a:pt x="1273075" y="1180680"/>
                  <a:pt x="1257835" y="1191634"/>
                  <a:pt x="1230212" y="1181633"/>
                </a:cubicBezTo>
                <a:cubicBezTo>
                  <a:pt x="1201161" y="1171155"/>
                  <a:pt x="1171158" y="1165916"/>
                  <a:pt x="1142106" y="1157820"/>
                </a:cubicBezTo>
                <a:cubicBezTo>
                  <a:pt x="1122104" y="1154486"/>
                  <a:pt x="1102101" y="1150676"/>
                  <a:pt x="1082099" y="1147342"/>
                </a:cubicBezTo>
                <a:cubicBezTo>
                  <a:pt x="1076860" y="1146390"/>
                  <a:pt x="1071621" y="1145438"/>
                  <a:pt x="1067811" y="1150676"/>
                </a:cubicBezTo>
                <a:cubicBezTo>
                  <a:pt x="1068764" y="1161154"/>
                  <a:pt x="1078765" y="1159249"/>
                  <a:pt x="1084480" y="1163535"/>
                </a:cubicBezTo>
                <a:lnTo>
                  <a:pt x="1084480" y="1163535"/>
                </a:lnTo>
                <a:cubicBezTo>
                  <a:pt x="1108769" y="1172108"/>
                  <a:pt x="1133058" y="1180204"/>
                  <a:pt x="1156870" y="1190205"/>
                </a:cubicBezTo>
                <a:lnTo>
                  <a:pt x="1156870" y="1190205"/>
                </a:lnTo>
                <a:cubicBezTo>
                  <a:pt x="1164014" y="1191634"/>
                  <a:pt x="1170681" y="1194015"/>
                  <a:pt x="1176872" y="1197349"/>
                </a:cubicBezTo>
                <a:lnTo>
                  <a:pt x="1176872" y="1197349"/>
                </a:lnTo>
                <a:cubicBezTo>
                  <a:pt x="1201161" y="1205921"/>
                  <a:pt x="1225926" y="1214970"/>
                  <a:pt x="1250215" y="1223543"/>
                </a:cubicBezTo>
                <a:cubicBezTo>
                  <a:pt x="1257835" y="1226400"/>
                  <a:pt x="1259740" y="1229734"/>
                  <a:pt x="1255930" y="1237354"/>
                </a:cubicBezTo>
                <a:cubicBezTo>
                  <a:pt x="1247834" y="1251165"/>
                  <a:pt x="1240214" y="1265453"/>
                  <a:pt x="1232594" y="1279740"/>
                </a:cubicBezTo>
                <a:cubicBezTo>
                  <a:pt x="1232594" y="1279740"/>
                  <a:pt x="1232594" y="1279740"/>
                  <a:pt x="1232594" y="1279740"/>
                </a:cubicBezTo>
                <a:cubicBezTo>
                  <a:pt x="1229736" y="1286884"/>
                  <a:pt x="1226403" y="1294028"/>
                  <a:pt x="1221640" y="1300219"/>
                </a:cubicBezTo>
                <a:cubicBezTo>
                  <a:pt x="1221640" y="1300219"/>
                  <a:pt x="1221640" y="1300219"/>
                  <a:pt x="1221640" y="1300219"/>
                </a:cubicBezTo>
                <a:cubicBezTo>
                  <a:pt x="1209258" y="1328318"/>
                  <a:pt x="1194018" y="1354988"/>
                  <a:pt x="1178777" y="1381181"/>
                </a:cubicBezTo>
                <a:cubicBezTo>
                  <a:pt x="1166395" y="1402613"/>
                  <a:pt x="1146869" y="1406899"/>
                  <a:pt x="1124485" y="1392611"/>
                </a:cubicBezTo>
                <a:cubicBezTo>
                  <a:pt x="1090671" y="1371656"/>
                  <a:pt x="1057810" y="1349273"/>
                  <a:pt x="1024472" y="1327841"/>
                </a:cubicBezTo>
                <a:cubicBezTo>
                  <a:pt x="1024472" y="1327841"/>
                  <a:pt x="1024472" y="1327841"/>
                  <a:pt x="1024472" y="1327841"/>
                </a:cubicBezTo>
                <a:cubicBezTo>
                  <a:pt x="988277" y="1304029"/>
                  <a:pt x="951606" y="1280693"/>
                  <a:pt x="915411" y="1256404"/>
                </a:cubicBezTo>
                <a:cubicBezTo>
                  <a:pt x="904458" y="1249260"/>
                  <a:pt x="902552" y="1236401"/>
                  <a:pt x="899219" y="1224971"/>
                </a:cubicBezTo>
                <a:cubicBezTo>
                  <a:pt x="897314" y="1219256"/>
                  <a:pt x="903029" y="1219733"/>
                  <a:pt x="906362" y="1219733"/>
                </a:cubicBezTo>
                <a:cubicBezTo>
                  <a:pt x="920650" y="1220209"/>
                  <a:pt x="935414" y="1221638"/>
                  <a:pt x="949701" y="1222590"/>
                </a:cubicBezTo>
                <a:cubicBezTo>
                  <a:pt x="968275" y="1221638"/>
                  <a:pt x="968275" y="1221638"/>
                  <a:pt x="971609" y="1202588"/>
                </a:cubicBezTo>
                <a:cubicBezTo>
                  <a:pt x="972561" y="1197349"/>
                  <a:pt x="973514" y="1192110"/>
                  <a:pt x="974466" y="1186871"/>
                </a:cubicBezTo>
                <a:cubicBezTo>
                  <a:pt x="974466" y="1186871"/>
                  <a:pt x="974466" y="1186871"/>
                  <a:pt x="974466" y="1186871"/>
                </a:cubicBezTo>
                <a:cubicBezTo>
                  <a:pt x="974942" y="1182109"/>
                  <a:pt x="974942" y="1177346"/>
                  <a:pt x="975419" y="1173060"/>
                </a:cubicBezTo>
                <a:cubicBezTo>
                  <a:pt x="975895" y="1170203"/>
                  <a:pt x="976371" y="1167821"/>
                  <a:pt x="976847" y="1164964"/>
                </a:cubicBezTo>
                <a:cubicBezTo>
                  <a:pt x="976847" y="1164964"/>
                  <a:pt x="976847" y="1164964"/>
                  <a:pt x="976847" y="1164964"/>
                </a:cubicBezTo>
                <a:cubicBezTo>
                  <a:pt x="977800" y="1154486"/>
                  <a:pt x="979229" y="1144009"/>
                  <a:pt x="980181" y="1133531"/>
                </a:cubicBezTo>
                <a:lnTo>
                  <a:pt x="980181" y="1133531"/>
                </a:lnTo>
                <a:cubicBezTo>
                  <a:pt x="986849" y="1074476"/>
                  <a:pt x="993516" y="1014945"/>
                  <a:pt x="1000184" y="955890"/>
                </a:cubicBezTo>
                <a:cubicBezTo>
                  <a:pt x="1000660" y="949699"/>
                  <a:pt x="1002089" y="943507"/>
                  <a:pt x="1003517" y="937792"/>
                </a:cubicBezTo>
                <a:cubicBezTo>
                  <a:pt x="1007804" y="921600"/>
                  <a:pt x="1017805" y="913504"/>
                  <a:pt x="1034474" y="912075"/>
                </a:cubicBezTo>
                <a:cubicBezTo>
                  <a:pt x="1088766" y="907789"/>
                  <a:pt x="1143535" y="903979"/>
                  <a:pt x="1197827" y="902550"/>
                </a:cubicBezTo>
                <a:cubicBezTo>
                  <a:pt x="1209258" y="902074"/>
                  <a:pt x="1220211" y="903026"/>
                  <a:pt x="1230689" y="907789"/>
                </a:cubicBezTo>
                <a:cubicBezTo>
                  <a:pt x="1244500" y="913980"/>
                  <a:pt x="1253072" y="923981"/>
                  <a:pt x="1256883" y="938745"/>
                </a:cubicBezTo>
                <a:cubicBezTo>
                  <a:pt x="1265931" y="973987"/>
                  <a:pt x="1271170" y="1010182"/>
                  <a:pt x="1277837" y="1045901"/>
                </a:cubicBezTo>
                <a:cubicBezTo>
                  <a:pt x="1279743" y="1055902"/>
                  <a:pt x="1276409" y="1059236"/>
                  <a:pt x="1266408" y="1059236"/>
                </a:cubicBezTo>
                <a:cubicBezTo>
                  <a:pt x="1242595" y="1058760"/>
                  <a:pt x="1219259" y="1058760"/>
                  <a:pt x="1195446" y="1058760"/>
                </a:cubicBezTo>
                <a:lnTo>
                  <a:pt x="1195446" y="1058760"/>
                </a:lnTo>
                <a:cubicBezTo>
                  <a:pt x="1188779" y="1058760"/>
                  <a:pt x="1182587" y="1058760"/>
                  <a:pt x="1175920" y="1058760"/>
                </a:cubicBezTo>
                <a:cubicBezTo>
                  <a:pt x="1175920" y="1058760"/>
                  <a:pt x="1175920" y="1058760"/>
                  <a:pt x="1175920" y="1058760"/>
                </a:cubicBezTo>
                <a:cubicBezTo>
                  <a:pt x="1146869" y="1058760"/>
                  <a:pt x="1117341" y="1059236"/>
                  <a:pt x="1088290" y="1059236"/>
                </a:cubicBezTo>
                <a:cubicBezTo>
                  <a:pt x="1083051" y="1059236"/>
                  <a:pt x="1075908" y="1057331"/>
                  <a:pt x="1075431" y="1066380"/>
                </a:cubicBezTo>
                <a:cubicBezTo>
                  <a:pt x="1075431" y="1074476"/>
                  <a:pt x="1081622" y="1073524"/>
                  <a:pt x="1086861" y="1074476"/>
                </a:cubicBezTo>
                <a:cubicBezTo>
                  <a:pt x="1096862" y="1076381"/>
                  <a:pt x="1107340" y="1075429"/>
                  <a:pt x="1117341" y="1077810"/>
                </a:cubicBezTo>
                <a:cubicBezTo>
                  <a:pt x="1118294" y="1077810"/>
                  <a:pt x="1119722" y="1078286"/>
                  <a:pt x="1121151" y="1078763"/>
                </a:cubicBezTo>
                <a:cubicBezTo>
                  <a:pt x="1144964" y="1080667"/>
                  <a:pt x="1168776" y="1082096"/>
                  <a:pt x="1193065" y="1084001"/>
                </a:cubicBezTo>
                <a:cubicBezTo>
                  <a:pt x="1211639" y="1084954"/>
                  <a:pt x="1230212" y="1085430"/>
                  <a:pt x="1248786" y="1086383"/>
                </a:cubicBezTo>
                <a:cubicBezTo>
                  <a:pt x="1273551" y="1087811"/>
                  <a:pt x="1282600" y="1098289"/>
                  <a:pt x="1281171" y="1123054"/>
                </a:cubicBezTo>
                <a:close/>
              </a:path>
            </a:pathLst>
          </a:custGeom>
          <a:solidFill>
            <a:schemeClr val="bg1"/>
          </a:solidFill>
          <a:ln w="475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7008609F-AE33-434C-91EB-3F4C980877BC}"/>
              </a:ext>
            </a:extLst>
          </p:cNvPr>
          <p:cNvSpPr/>
          <p:nvPr/>
        </p:nvSpPr>
        <p:spPr>
          <a:xfrm>
            <a:off x="2898469" y="2902858"/>
            <a:ext cx="1536312" cy="1218366"/>
          </a:xfrm>
          <a:custGeom>
            <a:avLst/>
            <a:gdLst>
              <a:gd name="connsiteX0" fmla="*/ 944140 w 1178350"/>
              <a:gd name="connsiteY0" fmla="*/ 641170 h 913221"/>
              <a:gd name="connsiteX1" fmla="*/ 944140 w 1178350"/>
              <a:gd name="connsiteY1" fmla="*/ 856219 h 913221"/>
              <a:gd name="connsiteX2" fmla="*/ 889936 w 1178350"/>
              <a:gd name="connsiteY2" fmla="*/ 912780 h 913221"/>
              <a:gd name="connsiteX3" fmla="*/ 724967 w 1178350"/>
              <a:gd name="connsiteY3" fmla="*/ 913369 h 913221"/>
              <a:gd name="connsiteX4" fmla="*/ 696097 w 1178350"/>
              <a:gd name="connsiteY4" fmla="*/ 883910 h 913221"/>
              <a:gd name="connsiteX5" fmla="*/ 696687 w 1178350"/>
              <a:gd name="connsiteY5" fmla="*/ 736616 h 913221"/>
              <a:gd name="connsiteX6" fmla="*/ 661336 w 1178350"/>
              <a:gd name="connsiteY6" fmla="*/ 699498 h 913221"/>
              <a:gd name="connsiteX7" fmla="*/ 519934 w 1178350"/>
              <a:gd name="connsiteY7" fmla="*/ 699498 h 913221"/>
              <a:gd name="connsiteX8" fmla="*/ 484584 w 1178350"/>
              <a:gd name="connsiteY8" fmla="*/ 736616 h 913221"/>
              <a:gd name="connsiteX9" fmla="*/ 485173 w 1178350"/>
              <a:gd name="connsiteY9" fmla="*/ 883910 h 913221"/>
              <a:gd name="connsiteX10" fmla="*/ 455714 w 1178350"/>
              <a:gd name="connsiteY10" fmla="*/ 912780 h 913221"/>
              <a:gd name="connsiteX11" fmla="*/ 293691 w 1178350"/>
              <a:gd name="connsiteY11" fmla="*/ 912191 h 913221"/>
              <a:gd name="connsiteX12" fmla="*/ 237130 w 1178350"/>
              <a:gd name="connsiteY12" fmla="*/ 855040 h 913221"/>
              <a:gd name="connsiteX13" fmla="*/ 236541 w 1178350"/>
              <a:gd name="connsiteY13" fmla="*/ 421997 h 913221"/>
              <a:gd name="connsiteX14" fmla="*/ 230649 w 1178350"/>
              <a:gd name="connsiteY14" fmla="*/ 395484 h 913221"/>
              <a:gd name="connsiteX15" fmla="*/ 208260 w 1178350"/>
              <a:gd name="connsiteY15" fmla="*/ 407267 h 913221"/>
              <a:gd name="connsiteX16" fmla="*/ 110457 w 1178350"/>
              <a:gd name="connsiteY16" fmla="*/ 477968 h 913221"/>
              <a:gd name="connsiteX17" fmla="*/ 58021 w 1178350"/>
              <a:gd name="connsiteY17" fmla="*/ 493876 h 913221"/>
              <a:gd name="connsiteX18" fmla="*/ 2638 w 1178350"/>
              <a:gd name="connsiteY18" fmla="*/ 452634 h 913221"/>
              <a:gd name="connsiteX19" fmla="*/ 25616 w 1178350"/>
              <a:gd name="connsiteY19" fmla="*/ 390770 h 913221"/>
              <a:gd name="connsiteX20" fmla="*/ 211795 w 1178350"/>
              <a:gd name="connsiteY20" fmla="*/ 256439 h 913221"/>
              <a:gd name="connsiteX21" fmla="*/ 532307 w 1178350"/>
              <a:gd name="connsiteY21" fmla="*/ 26071 h 913221"/>
              <a:gd name="connsiteX22" fmla="*/ 648963 w 1178350"/>
              <a:gd name="connsiteY22" fmla="*/ 26071 h 913221"/>
              <a:gd name="connsiteX23" fmla="*/ 770923 w 1178350"/>
              <a:gd name="connsiteY23" fmla="*/ 113858 h 913221"/>
              <a:gd name="connsiteX24" fmla="*/ 798025 w 1178350"/>
              <a:gd name="connsiteY24" fmla="*/ 102075 h 913221"/>
              <a:gd name="connsiteX25" fmla="*/ 851051 w 1178350"/>
              <a:gd name="connsiteY25" fmla="*/ 50816 h 913221"/>
              <a:gd name="connsiteX26" fmla="*/ 904076 w 1178350"/>
              <a:gd name="connsiteY26" fmla="*/ 50816 h 913221"/>
              <a:gd name="connsiteX27" fmla="*/ 944140 w 1178350"/>
              <a:gd name="connsiteY27" fmla="*/ 90880 h 913221"/>
              <a:gd name="connsiteX28" fmla="*/ 943551 w 1178350"/>
              <a:gd name="connsiteY28" fmla="*/ 199878 h 913221"/>
              <a:gd name="connsiteX29" fmla="*/ 976545 w 1178350"/>
              <a:gd name="connsiteY29" fmla="*/ 262330 h 913221"/>
              <a:gd name="connsiteX30" fmla="*/ 1144460 w 1178350"/>
              <a:gd name="connsiteY30" fmla="*/ 381933 h 913221"/>
              <a:gd name="connsiteX31" fmla="*/ 1179810 w 1178350"/>
              <a:gd name="connsiteY31" fmla="*/ 429656 h 913221"/>
              <a:gd name="connsiteX32" fmla="*/ 1155065 w 1178350"/>
              <a:gd name="connsiteY32" fmla="*/ 482682 h 913221"/>
              <a:gd name="connsiteX33" fmla="*/ 1079651 w 1178350"/>
              <a:gd name="connsiteY33" fmla="*/ 482682 h 913221"/>
              <a:gd name="connsiteX34" fmla="*/ 978902 w 1178350"/>
              <a:gd name="connsiteY34" fmla="*/ 411392 h 913221"/>
              <a:gd name="connsiteX35" fmla="*/ 949443 w 1178350"/>
              <a:gd name="connsiteY35" fmla="*/ 395484 h 913221"/>
              <a:gd name="connsiteX36" fmla="*/ 944140 w 1178350"/>
              <a:gd name="connsiteY36" fmla="*/ 427888 h 913221"/>
              <a:gd name="connsiteX37" fmla="*/ 944140 w 1178350"/>
              <a:gd name="connsiteY37" fmla="*/ 641170 h 913221"/>
              <a:gd name="connsiteX0" fmla="*/ 944140 w 1180071"/>
              <a:gd name="connsiteY0" fmla="*/ 641170 h 925763"/>
              <a:gd name="connsiteX1" fmla="*/ 944140 w 1180071"/>
              <a:gd name="connsiteY1" fmla="*/ 856219 h 925763"/>
              <a:gd name="connsiteX2" fmla="*/ 889936 w 1180071"/>
              <a:gd name="connsiteY2" fmla="*/ 912780 h 925763"/>
              <a:gd name="connsiteX3" fmla="*/ 724967 w 1180071"/>
              <a:gd name="connsiteY3" fmla="*/ 913369 h 925763"/>
              <a:gd name="connsiteX4" fmla="*/ 696097 w 1180071"/>
              <a:gd name="connsiteY4" fmla="*/ 883910 h 925763"/>
              <a:gd name="connsiteX5" fmla="*/ 696687 w 1180071"/>
              <a:gd name="connsiteY5" fmla="*/ 736616 h 925763"/>
              <a:gd name="connsiteX6" fmla="*/ 661336 w 1180071"/>
              <a:gd name="connsiteY6" fmla="*/ 699498 h 925763"/>
              <a:gd name="connsiteX7" fmla="*/ 519934 w 1180071"/>
              <a:gd name="connsiteY7" fmla="*/ 699498 h 925763"/>
              <a:gd name="connsiteX8" fmla="*/ 484584 w 1180071"/>
              <a:gd name="connsiteY8" fmla="*/ 736616 h 925763"/>
              <a:gd name="connsiteX9" fmla="*/ 455714 w 1180071"/>
              <a:gd name="connsiteY9" fmla="*/ 912780 h 925763"/>
              <a:gd name="connsiteX10" fmla="*/ 293691 w 1180071"/>
              <a:gd name="connsiteY10" fmla="*/ 912191 h 925763"/>
              <a:gd name="connsiteX11" fmla="*/ 237130 w 1180071"/>
              <a:gd name="connsiteY11" fmla="*/ 855040 h 925763"/>
              <a:gd name="connsiteX12" fmla="*/ 236541 w 1180071"/>
              <a:gd name="connsiteY12" fmla="*/ 421997 h 925763"/>
              <a:gd name="connsiteX13" fmla="*/ 230649 w 1180071"/>
              <a:gd name="connsiteY13" fmla="*/ 395484 h 925763"/>
              <a:gd name="connsiteX14" fmla="*/ 208260 w 1180071"/>
              <a:gd name="connsiteY14" fmla="*/ 407267 h 925763"/>
              <a:gd name="connsiteX15" fmla="*/ 110457 w 1180071"/>
              <a:gd name="connsiteY15" fmla="*/ 477968 h 925763"/>
              <a:gd name="connsiteX16" fmla="*/ 58021 w 1180071"/>
              <a:gd name="connsiteY16" fmla="*/ 493876 h 925763"/>
              <a:gd name="connsiteX17" fmla="*/ 2638 w 1180071"/>
              <a:gd name="connsiteY17" fmla="*/ 452634 h 925763"/>
              <a:gd name="connsiteX18" fmla="*/ 25616 w 1180071"/>
              <a:gd name="connsiteY18" fmla="*/ 390770 h 925763"/>
              <a:gd name="connsiteX19" fmla="*/ 211795 w 1180071"/>
              <a:gd name="connsiteY19" fmla="*/ 256439 h 925763"/>
              <a:gd name="connsiteX20" fmla="*/ 532307 w 1180071"/>
              <a:gd name="connsiteY20" fmla="*/ 26071 h 925763"/>
              <a:gd name="connsiteX21" fmla="*/ 648963 w 1180071"/>
              <a:gd name="connsiteY21" fmla="*/ 26071 h 925763"/>
              <a:gd name="connsiteX22" fmla="*/ 770923 w 1180071"/>
              <a:gd name="connsiteY22" fmla="*/ 113858 h 925763"/>
              <a:gd name="connsiteX23" fmla="*/ 798025 w 1180071"/>
              <a:gd name="connsiteY23" fmla="*/ 102075 h 925763"/>
              <a:gd name="connsiteX24" fmla="*/ 851051 w 1180071"/>
              <a:gd name="connsiteY24" fmla="*/ 50816 h 925763"/>
              <a:gd name="connsiteX25" fmla="*/ 904076 w 1180071"/>
              <a:gd name="connsiteY25" fmla="*/ 50816 h 925763"/>
              <a:gd name="connsiteX26" fmla="*/ 944140 w 1180071"/>
              <a:gd name="connsiteY26" fmla="*/ 90880 h 925763"/>
              <a:gd name="connsiteX27" fmla="*/ 943551 w 1180071"/>
              <a:gd name="connsiteY27" fmla="*/ 199878 h 925763"/>
              <a:gd name="connsiteX28" fmla="*/ 976545 w 1180071"/>
              <a:gd name="connsiteY28" fmla="*/ 262330 h 925763"/>
              <a:gd name="connsiteX29" fmla="*/ 1144460 w 1180071"/>
              <a:gd name="connsiteY29" fmla="*/ 381933 h 925763"/>
              <a:gd name="connsiteX30" fmla="*/ 1179810 w 1180071"/>
              <a:gd name="connsiteY30" fmla="*/ 429656 h 925763"/>
              <a:gd name="connsiteX31" fmla="*/ 1155065 w 1180071"/>
              <a:gd name="connsiteY31" fmla="*/ 482682 h 925763"/>
              <a:gd name="connsiteX32" fmla="*/ 1079651 w 1180071"/>
              <a:gd name="connsiteY32" fmla="*/ 482682 h 925763"/>
              <a:gd name="connsiteX33" fmla="*/ 978902 w 1180071"/>
              <a:gd name="connsiteY33" fmla="*/ 411392 h 925763"/>
              <a:gd name="connsiteX34" fmla="*/ 949443 w 1180071"/>
              <a:gd name="connsiteY34" fmla="*/ 395484 h 925763"/>
              <a:gd name="connsiteX35" fmla="*/ 944140 w 1180071"/>
              <a:gd name="connsiteY35" fmla="*/ 427888 h 925763"/>
              <a:gd name="connsiteX36" fmla="*/ 944140 w 1180071"/>
              <a:gd name="connsiteY36" fmla="*/ 641170 h 925763"/>
              <a:gd name="connsiteX0" fmla="*/ 944140 w 1180071"/>
              <a:gd name="connsiteY0" fmla="*/ 641170 h 928513"/>
              <a:gd name="connsiteX1" fmla="*/ 944140 w 1180071"/>
              <a:gd name="connsiteY1" fmla="*/ 856219 h 928513"/>
              <a:gd name="connsiteX2" fmla="*/ 889936 w 1180071"/>
              <a:gd name="connsiteY2" fmla="*/ 912780 h 928513"/>
              <a:gd name="connsiteX3" fmla="*/ 724967 w 1180071"/>
              <a:gd name="connsiteY3" fmla="*/ 913369 h 928513"/>
              <a:gd name="connsiteX4" fmla="*/ 696097 w 1180071"/>
              <a:gd name="connsiteY4" fmla="*/ 883910 h 928513"/>
              <a:gd name="connsiteX5" fmla="*/ 696687 w 1180071"/>
              <a:gd name="connsiteY5" fmla="*/ 736616 h 928513"/>
              <a:gd name="connsiteX6" fmla="*/ 661336 w 1180071"/>
              <a:gd name="connsiteY6" fmla="*/ 699498 h 928513"/>
              <a:gd name="connsiteX7" fmla="*/ 519934 w 1180071"/>
              <a:gd name="connsiteY7" fmla="*/ 699498 h 928513"/>
              <a:gd name="connsiteX8" fmla="*/ 455714 w 1180071"/>
              <a:gd name="connsiteY8" fmla="*/ 912780 h 928513"/>
              <a:gd name="connsiteX9" fmla="*/ 293691 w 1180071"/>
              <a:gd name="connsiteY9" fmla="*/ 912191 h 928513"/>
              <a:gd name="connsiteX10" fmla="*/ 237130 w 1180071"/>
              <a:gd name="connsiteY10" fmla="*/ 855040 h 928513"/>
              <a:gd name="connsiteX11" fmla="*/ 236541 w 1180071"/>
              <a:gd name="connsiteY11" fmla="*/ 421997 h 928513"/>
              <a:gd name="connsiteX12" fmla="*/ 230649 w 1180071"/>
              <a:gd name="connsiteY12" fmla="*/ 395484 h 928513"/>
              <a:gd name="connsiteX13" fmla="*/ 208260 w 1180071"/>
              <a:gd name="connsiteY13" fmla="*/ 407267 h 928513"/>
              <a:gd name="connsiteX14" fmla="*/ 110457 w 1180071"/>
              <a:gd name="connsiteY14" fmla="*/ 477968 h 928513"/>
              <a:gd name="connsiteX15" fmla="*/ 58021 w 1180071"/>
              <a:gd name="connsiteY15" fmla="*/ 493876 h 928513"/>
              <a:gd name="connsiteX16" fmla="*/ 2638 w 1180071"/>
              <a:gd name="connsiteY16" fmla="*/ 452634 h 928513"/>
              <a:gd name="connsiteX17" fmla="*/ 25616 w 1180071"/>
              <a:gd name="connsiteY17" fmla="*/ 390770 h 928513"/>
              <a:gd name="connsiteX18" fmla="*/ 211795 w 1180071"/>
              <a:gd name="connsiteY18" fmla="*/ 256439 h 928513"/>
              <a:gd name="connsiteX19" fmla="*/ 532307 w 1180071"/>
              <a:gd name="connsiteY19" fmla="*/ 26071 h 928513"/>
              <a:gd name="connsiteX20" fmla="*/ 648963 w 1180071"/>
              <a:gd name="connsiteY20" fmla="*/ 26071 h 928513"/>
              <a:gd name="connsiteX21" fmla="*/ 770923 w 1180071"/>
              <a:gd name="connsiteY21" fmla="*/ 113858 h 928513"/>
              <a:gd name="connsiteX22" fmla="*/ 798025 w 1180071"/>
              <a:gd name="connsiteY22" fmla="*/ 102075 h 928513"/>
              <a:gd name="connsiteX23" fmla="*/ 851051 w 1180071"/>
              <a:gd name="connsiteY23" fmla="*/ 50816 h 928513"/>
              <a:gd name="connsiteX24" fmla="*/ 904076 w 1180071"/>
              <a:gd name="connsiteY24" fmla="*/ 50816 h 928513"/>
              <a:gd name="connsiteX25" fmla="*/ 944140 w 1180071"/>
              <a:gd name="connsiteY25" fmla="*/ 90880 h 928513"/>
              <a:gd name="connsiteX26" fmla="*/ 943551 w 1180071"/>
              <a:gd name="connsiteY26" fmla="*/ 199878 h 928513"/>
              <a:gd name="connsiteX27" fmla="*/ 976545 w 1180071"/>
              <a:gd name="connsiteY27" fmla="*/ 262330 h 928513"/>
              <a:gd name="connsiteX28" fmla="*/ 1144460 w 1180071"/>
              <a:gd name="connsiteY28" fmla="*/ 381933 h 928513"/>
              <a:gd name="connsiteX29" fmla="*/ 1179810 w 1180071"/>
              <a:gd name="connsiteY29" fmla="*/ 429656 h 928513"/>
              <a:gd name="connsiteX30" fmla="*/ 1155065 w 1180071"/>
              <a:gd name="connsiteY30" fmla="*/ 482682 h 928513"/>
              <a:gd name="connsiteX31" fmla="*/ 1079651 w 1180071"/>
              <a:gd name="connsiteY31" fmla="*/ 482682 h 928513"/>
              <a:gd name="connsiteX32" fmla="*/ 978902 w 1180071"/>
              <a:gd name="connsiteY32" fmla="*/ 411392 h 928513"/>
              <a:gd name="connsiteX33" fmla="*/ 949443 w 1180071"/>
              <a:gd name="connsiteY33" fmla="*/ 395484 h 928513"/>
              <a:gd name="connsiteX34" fmla="*/ 944140 w 1180071"/>
              <a:gd name="connsiteY34" fmla="*/ 427888 h 928513"/>
              <a:gd name="connsiteX35" fmla="*/ 944140 w 1180071"/>
              <a:gd name="connsiteY35" fmla="*/ 641170 h 928513"/>
              <a:gd name="connsiteX0" fmla="*/ 944140 w 1180071"/>
              <a:gd name="connsiteY0" fmla="*/ 641170 h 928513"/>
              <a:gd name="connsiteX1" fmla="*/ 944140 w 1180071"/>
              <a:gd name="connsiteY1" fmla="*/ 856219 h 928513"/>
              <a:gd name="connsiteX2" fmla="*/ 889936 w 1180071"/>
              <a:gd name="connsiteY2" fmla="*/ 912780 h 928513"/>
              <a:gd name="connsiteX3" fmla="*/ 724967 w 1180071"/>
              <a:gd name="connsiteY3" fmla="*/ 913369 h 928513"/>
              <a:gd name="connsiteX4" fmla="*/ 696097 w 1180071"/>
              <a:gd name="connsiteY4" fmla="*/ 883910 h 928513"/>
              <a:gd name="connsiteX5" fmla="*/ 696687 w 1180071"/>
              <a:gd name="connsiteY5" fmla="*/ 736616 h 928513"/>
              <a:gd name="connsiteX6" fmla="*/ 661336 w 1180071"/>
              <a:gd name="connsiteY6" fmla="*/ 699498 h 928513"/>
              <a:gd name="connsiteX7" fmla="*/ 455714 w 1180071"/>
              <a:gd name="connsiteY7" fmla="*/ 912780 h 928513"/>
              <a:gd name="connsiteX8" fmla="*/ 293691 w 1180071"/>
              <a:gd name="connsiteY8" fmla="*/ 912191 h 928513"/>
              <a:gd name="connsiteX9" fmla="*/ 237130 w 1180071"/>
              <a:gd name="connsiteY9" fmla="*/ 855040 h 928513"/>
              <a:gd name="connsiteX10" fmla="*/ 236541 w 1180071"/>
              <a:gd name="connsiteY10" fmla="*/ 421997 h 928513"/>
              <a:gd name="connsiteX11" fmla="*/ 230649 w 1180071"/>
              <a:gd name="connsiteY11" fmla="*/ 395484 h 928513"/>
              <a:gd name="connsiteX12" fmla="*/ 208260 w 1180071"/>
              <a:gd name="connsiteY12" fmla="*/ 407267 h 928513"/>
              <a:gd name="connsiteX13" fmla="*/ 110457 w 1180071"/>
              <a:gd name="connsiteY13" fmla="*/ 477968 h 928513"/>
              <a:gd name="connsiteX14" fmla="*/ 58021 w 1180071"/>
              <a:gd name="connsiteY14" fmla="*/ 493876 h 928513"/>
              <a:gd name="connsiteX15" fmla="*/ 2638 w 1180071"/>
              <a:gd name="connsiteY15" fmla="*/ 452634 h 928513"/>
              <a:gd name="connsiteX16" fmla="*/ 25616 w 1180071"/>
              <a:gd name="connsiteY16" fmla="*/ 390770 h 928513"/>
              <a:gd name="connsiteX17" fmla="*/ 211795 w 1180071"/>
              <a:gd name="connsiteY17" fmla="*/ 256439 h 928513"/>
              <a:gd name="connsiteX18" fmla="*/ 532307 w 1180071"/>
              <a:gd name="connsiteY18" fmla="*/ 26071 h 928513"/>
              <a:gd name="connsiteX19" fmla="*/ 648963 w 1180071"/>
              <a:gd name="connsiteY19" fmla="*/ 26071 h 928513"/>
              <a:gd name="connsiteX20" fmla="*/ 770923 w 1180071"/>
              <a:gd name="connsiteY20" fmla="*/ 113858 h 928513"/>
              <a:gd name="connsiteX21" fmla="*/ 798025 w 1180071"/>
              <a:gd name="connsiteY21" fmla="*/ 102075 h 928513"/>
              <a:gd name="connsiteX22" fmla="*/ 851051 w 1180071"/>
              <a:gd name="connsiteY22" fmla="*/ 50816 h 928513"/>
              <a:gd name="connsiteX23" fmla="*/ 904076 w 1180071"/>
              <a:gd name="connsiteY23" fmla="*/ 50816 h 928513"/>
              <a:gd name="connsiteX24" fmla="*/ 944140 w 1180071"/>
              <a:gd name="connsiteY24" fmla="*/ 90880 h 928513"/>
              <a:gd name="connsiteX25" fmla="*/ 943551 w 1180071"/>
              <a:gd name="connsiteY25" fmla="*/ 199878 h 928513"/>
              <a:gd name="connsiteX26" fmla="*/ 976545 w 1180071"/>
              <a:gd name="connsiteY26" fmla="*/ 262330 h 928513"/>
              <a:gd name="connsiteX27" fmla="*/ 1144460 w 1180071"/>
              <a:gd name="connsiteY27" fmla="*/ 381933 h 928513"/>
              <a:gd name="connsiteX28" fmla="*/ 1179810 w 1180071"/>
              <a:gd name="connsiteY28" fmla="*/ 429656 h 928513"/>
              <a:gd name="connsiteX29" fmla="*/ 1155065 w 1180071"/>
              <a:gd name="connsiteY29" fmla="*/ 482682 h 928513"/>
              <a:gd name="connsiteX30" fmla="*/ 1079651 w 1180071"/>
              <a:gd name="connsiteY30" fmla="*/ 482682 h 928513"/>
              <a:gd name="connsiteX31" fmla="*/ 978902 w 1180071"/>
              <a:gd name="connsiteY31" fmla="*/ 411392 h 928513"/>
              <a:gd name="connsiteX32" fmla="*/ 949443 w 1180071"/>
              <a:gd name="connsiteY32" fmla="*/ 395484 h 928513"/>
              <a:gd name="connsiteX33" fmla="*/ 944140 w 1180071"/>
              <a:gd name="connsiteY33" fmla="*/ 427888 h 928513"/>
              <a:gd name="connsiteX34" fmla="*/ 944140 w 1180071"/>
              <a:gd name="connsiteY34" fmla="*/ 641170 h 928513"/>
              <a:gd name="connsiteX0" fmla="*/ 944140 w 1180071"/>
              <a:gd name="connsiteY0" fmla="*/ 641170 h 925763"/>
              <a:gd name="connsiteX1" fmla="*/ 944140 w 1180071"/>
              <a:gd name="connsiteY1" fmla="*/ 856219 h 925763"/>
              <a:gd name="connsiteX2" fmla="*/ 889936 w 1180071"/>
              <a:gd name="connsiteY2" fmla="*/ 912780 h 925763"/>
              <a:gd name="connsiteX3" fmla="*/ 724967 w 1180071"/>
              <a:gd name="connsiteY3" fmla="*/ 913369 h 925763"/>
              <a:gd name="connsiteX4" fmla="*/ 696097 w 1180071"/>
              <a:gd name="connsiteY4" fmla="*/ 883910 h 925763"/>
              <a:gd name="connsiteX5" fmla="*/ 696687 w 1180071"/>
              <a:gd name="connsiteY5" fmla="*/ 736616 h 925763"/>
              <a:gd name="connsiteX6" fmla="*/ 455714 w 1180071"/>
              <a:gd name="connsiteY6" fmla="*/ 912780 h 925763"/>
              <a:gd name="connsiteX7" fmla="*/ 293691 w 1180071"/>
              <a:gd name="connsiteY7" fmla="*/ 912191 h 925763"/>
              <a:gd name="connsiteX8" fmla="*/ 237130 w 1180071"/>
              <a:gd name="connsiteY8" fmla="*/ 855040 h 925763"/>
              <a:gd name="connsiteX9" fmla="*/ 236541 w 1180071"/>
              <a:gd name="connsiteY9" fmla="*/ 421997 h 925763"/>
              <a:gd name="connsiteX10" fmla="*/ 230649 w 1180071"/>
              <a:gd name="connsiteY10" fmla="*/ 395484 h 925763"/>
              <a:gd name="connsiteX11" fmla="*/ 208260 w 1180071"/>
              <a:gd name="connsiteY11" fmla="*/ 407267 h 925763"/>
              <a:gd name="connsiteX12" fmla="*/ 110457 w 1180071"/>
              <a:gd name="connsiteY12" fmla="*/ 477968 h 925763"/>
              <a:gd name="connsiteX13" fmla="*/ 58021 w 1180071"/>
              <a:gd name="connsiteY13" fmla="*/ 493876 h 925763"/>
              <a:gd name="connsiteX14" fmla="*/ 2638 w 1180071"/>
              <a:gd name="connsiteY14" fmla="*/ 452634 h 925763"/>
              <a:gd name="connsiteX15" fmla="*/ 25616 w 1180071"/>
              <a:gd name="connsiteY15" fmla="*/ 390770 h 925763"/>
              <a:gd name="connsiteX16" fmla="*/ 211795 w 1180071"/>
              <a:gd name="connsiteY16" fmla="*/ 256439 h 925763"/>
              <a:gd name="connsiteX17" fmla="*/ 532307 w 1180071"/>
              <a:gd name="connsiteY17" fmla="*/ 26071 h 925763"/>
              <a:gd name="connsiteX18" fmla="*/ 648963 w 1180071"/>
              <a:gd name="connsiteY18" fmla="*/ 26071 h 925763"/>
              <a:gd name="connsiteX19" fmla="*/ 770923 w 1180071"/>
              <a:gd name="connsiteY19" fmla="*/ 113858 h 925763"/>
              <a:gd name="connsiteX20" fmla="*/ 798025 w 1180071"/>
              <a:gd name="connsiteY20" fmla="*/ 102075 h 925763"/>
              <a:gd name="connsiteX21" fmla="*/ 851051 w 1180071"/>
              <a:gd name="connsiteY21" fmla="*/ 50816 h 925763"/>
              <a:gd name="connsiteX22" fmla="*/ 904076 w 1180071"/>
              <a:gd name="connsiteY22" fmla="*/ 50816 h 925763"/>
              <a:gd name="connsiteX23" fmla="*/ 944140 w 1180071"/>
              <a:gd name="connsiteY23" fmla="*/ 90880 h 925763"/>
              <a:gd name="connsiteX24" fmla="*/ 943551 w 1180071"/>
              <a:gd name="connsiteY24" fmla="*/ 199878 h 925763"/>
              <a:gd name="connsiteX25" fmla="*/ 976545 w 1180071"/>
              <a:gd name="connsiteY25" fmla="*/ 262330 h 925763"/>
              <a:gd name="connsiteX26" fmla="*/ 1144460 w 1180071"/>
              <a:gd name="connsiteY26" fmla="*/ 381933 h 925763"/>
              <a:gd name="connsiteX27" fmla="*/ 1179810 w 1180071"/>
              <a:gd name="connsiteY27" fmla="*/ 429656 h 925763"/>
              <a:gd name="connsiteX28" fmla="*/ 1155065 w 1180071"/>
              <a:gd name="connsiteY28" fmla="*/ 482682 h 925763"/>
              <a:gd name="connsiteX29" fmla="*/ 1079651 w 1180071"/>
              <a:gd name="connsiteY29" fmla="*/ 482682 h 925763"/>
              <a:gd name="connsiteX30" fmla="*/ 978902 w 1180071"/>
              <a:gd name="connsiteY30" fmla="*/ 411392 h 925763"/>
              <a:gd name="connsiteX31" fmla="*/ 949443 w 1180071"/>
              <a:gd name="connsiteY31" fmla="*/ 395484 h 925763"/>
              <a:gd name="connsiteX32" fmla="*/ 944140 w 1180071"/>
              <a:gd name="connsiteY32" fmla="*/ 427888 h 925763"/>
              <a:gd name="connsiteX33" fmla="*/ 944140 w 1180071"/>
              <a:gd name="connsiteY33" fmla="*/ 641170 h 925763"/>
              <a:gd name="connsiteX0" fmla="*/ 944140 w 1180071"/>
              <a:gd name="connsiteY0" fmla="*/ 641170 h 914853"/>
              <a:gd name="connsiteX1" fmla="*/ 944140 w 1180071"/>
              <a:gd name="connsiteY1" fmla="*/ 856219 h 914853"/>
              <a:gd name="connsiteX2" fmla="*/ 889936 w 1180071"/>
              <a:gd name="connsiteY2" fmla="*/ 912780 h 914853"/>
              <a:gd name="connsiteX3" fmla="*/ 724967 w 1180071"/>
              <a:gd name="connsiteY3" fmla="*/ 913369 h 914853"/>
              <a:gd name="connsiteX4" fmla="*/ 696097 w 1180071"/>
              <a:gd name="connsiteY4" fmla="*/ 883910 h 914853"/>
              <a:gd name="connsiteX5" fmla="*/ 455714 w 1180071"/>
              <a:gd name="connsiteY5" fmla="*/ 912780 h 914853"/>
              <a:gd name="connsiteX6" fmla="*/ 293691 w 1180071"/>
              <a:gd name="connsiteY6" fmla="*/ 912191 h 914853"/>
              <a:gd name="connsiteX7" fmla="*/ 237130 w 1180071"/>
              <a:gd name="connsiteY7" fmla="*/ 855040 h 914853"/>
              <a:gd name="connsiteX8" fmla="*/ 236541 w 1180071"/>
              <a:gd name="connsiteY8" fmla="*/ 421997 h 914853"/>
              <a:gd name="connsiteX9" fmla="*/ 230649 w 1180071"/>
              <a:gd name="connsiteY9" fmla="*/ 395484 h 914853"/>
              <a:gd name="connsiteX10" fmla="*/ 208260 w 1180071"/>
              <a:gd name="connsiteY10" fmla="*/ 407267 h 914853"/>
              <a:gd name="connsiteX11" fmla="*/ 110457 w 1180071"/>
              <a:gd name="connsiteY11" fmla="*/ 477968 h 914853"/>
              <a:gd name="connsiteX12" fmla="*/ 58021 w 1180071"/>
              <a:gd name="connsiteY12" fmla="*/ 493876 h 914853"/>
              <a:gd name="connsiteX13" fmla="*/ 2638 w 1180071"/>
              <a:gd name="connsiteY13" fmla="*/ 452634 h 914853"/>
              <a:gd name="connsiteX14" fmla="*/ 25616 w 1180071"/>
              <a:gd name="connsiteY14" fmla="*/ 390770 h 914853"/>
              <a:gd name="connsiteX15" fmla="*/ 211795 w 1180071"/>
              <a:gd name="connsiteY15" fmla="*/ 256439 h 914853"/>
              <a:gd name="connsiteX16" fmla="*/ 532307 w 1180071"/>
              <a:gd name="connsiteY16" fmla="*/ 26071 h 914853"/>
              <a:gd name="connsiteX17" fmla="*/ 648963 w 1180071"/>
              <a:gd name="connsiteY17" fmla="*/ 26071 h 914853"/>
              <a:gd name="connsiteX18" fmla="*/ 770923 w 1180071"/>
              <a:gd name="connsiteY18" fmla="*/ 113858 h 914853"/>
              <a:gd name="connsiteX19" fmla="*/ 798025 w 1180071"/>
              <a:gd name="connsiteY19" fmla="*/ 102075 h 914853"/>
              <a:gd name="connsiteX20" fmla="*/ 851051 w 1180071"/>
              <a:gd name="connsiteY20" fmla="*/ 50816 h 914853"/>
              <a:gd name="connsiteX21" fmla="*/ 904076 w 1180071"/>
              <a:gd name="connsiteY21" fmla="*/ 50816 h 914853"/>
              <a:gd name="connsiteX22" fmla="*/ 944140 w 1180071"/>
              <a:gd name="connsiteY22" fmla="*/ 90880 h 914853"/>
              <a:gd name="connsiteX23" fmla="*/ 943551 w 1180071"/>
              <a:gd name="connsiteY23" fmla="*/ 199878 h 914853"/>
              <a:gd name="connsiteX24" fmla="*/ 976545 w 1180071"/>
              <a:gd name="connsiteY24" fmla="*/ 262330 h 914853"/>
              <a:gd name="connsiteX25" fmla="*/ 1144460 w 1180071"/>
              <a:gd name="connsiteY25" fmla="*/ 381933 h 914853"/>
              <a:gd name="connsiteX26" fmla="*/ 1179810 w 1180071"/>
              <a:gd name="connsiteY26" fmla="*/ 429656 h 914853"/>
              <a:gd name="connsiteX27" fmla="*/ 1155065 w 1180071"/>
              <a:gd name="connsiteY27" fmla="*/ 482682 h 914853"/>
              <a:gd name="connsiteX28" fmla="*/ 1079651 w 1180071"/>
              <a:gd name="connsiteY28" fmla="*/ 482682 h 914853"/>
              <a:gd name="connsiteX29" fmla="*/ 978902 w 1180071"/>
              <a:gd name="connsiteY29" fmla="*/ 411392 h 914853"/>
              <a:gd name="connsiteX30" fmla="*/ 949443 w 1180071"/>
              <a:gd name="connsiteY30" fmla="*/ 395484 h 914853"/>
              <a:gd name="connsiteX31" fmla="*/ 944140 w 1180071"/>
              <a:gd name="connsiteY31" fmla="*/ 427888 h 914853"/>
              <a:gd name="connsiteX32" fmla="*/ 944140 w 1180071"/>
              <a:gd name="connsiteY32" fmla="*/ 641170 h 914853"/>
              <a:gd name="connsiteX0" fmla="*/ 944140 w 1180071"/>
              <a:gd name="connsiteY0" fmla="*/ 641170 h 913369"/>
              <a:gd name="connsiteX1" fmla="*/ 944140 w 1180071"/>
              <a:gd name="connsiteY1" fmla="*/ 856219 h 913369"/>
              <a:gd name="connsiteX2" fmla="*/ 889936 w 1180071"/>
              <a:gd name="connsiteY2" fmla="*/ 912780 h 913369"/>
              <a:gd name="connsiteX3" fmla="*/ 724967 w 1180071"/>
              <a:gd name="connsiteY3" fmla="*/ 913369 h 913369"/>
              <a:gd name="connsiteX4" fmla="*/ 455714 w 1180071"/>
              <a:gd name="connsiteY4" fmla="*/ 912780 h 913369"/>
              <a:gd name="connsiteX5" fmla="*/ 293691 w 1180071"/>
              <a:gd name="connsiteY5" fmla="*/ 912191 h 913369"/>
              <a:gd name="connsiteX6" fmla="*/ 237130 w 1180071"/>
              <a:gd name="connsiteY6" fmla="*/ 855040 h 913369"/>
              <a:gd name="connsiteX7" fmla="*/ 236541 w 1180071"/>
              <a:gd name="connsiteY7" fmla="*/ 421997 h 913369"/>
              <a:gd name="connsiteX8" fmla="*/ 230649 w 1180071"/>
              <a:gd name="connsiteY8" fmla="*/ 395484 h 913369"/>
              <a:gd name="connsiteX9" fmla="*/ 208260 w 1180071"/>
              <a:gd name="connsiteY9" fmla="*/ 407267 h 913369"/>
              <a:gd name="connsiteX10" fmla="*/ 110457 w 1180071"/>
              <a:gd name="connsiteY10" fmla="*/ 477968 h 913369"/>
              <a:gd name="connsiteX11" fmla="*/ 58021 w 1180071"/>
              <a:gd name="connsiteY11" fmla="*/ 493876 h 913369"/>
              <a:gd name="connsiteX12" fmla="*/ 2638 w 1180071"/>
              <a:gd name="connsiteY12" fmla="*/ 452634 h 913369"/>
              <a:gd name="connsiteX13" fmla="*/ 25616 w 1180071"/>
              <a:gd name="connsiteY13" fmla="*/ 390770 h 913369"/>
              <a:gd name="connsiteX14" fmla="*/ 211795 w 1180071"/>
              <a:gd name="connsiteY14" fmla="*/ 256439 h 913369"/>
              <a:gd name="connsiteX15" fmla="*/ 532307 w 1180071"/>
              <a:gd name="connsiteY15" fmla="*/ 26071 h 913369"/>
              <a:gd name="connsiteX16" fmla="*/ 648963 w 1180071"/>
              <a:gd name="connsiteY16" fmla="*/ 26071 h 913369"/>
              <a:gd name="connsiteX17" fmla="*/ 770923 w 1180071"/>
              <a:gd name="connsiteY17" fmla="*/ 113858 h 913369"/>
              <a:gd name="connsiteX18" fmla="*/ 798025 w 1180071"/>
              <a:gd name="connsiteY18" fmla="*/ 102075 h 913369"/>
              <a:gd name="connsiteX19" fmla="*/ 851051 w 1180071"/>
              <a:gd name="connsiteY19" fmla="*/ 50816 h 913369"/>
              <a:gd name="connsiteX20" fmla="*/ 904076 w 1180071"/>
              <a:gd name="connsiteY20" fmla="*/ 50816 h 913369"/>
              <a:gd name="connsiteX21" fmla="*/ 944140 w 1180071"/>
              <a:gd name="connsiteY21" fmla="*/ 90880 h 913369"/>
              <a:gd name="connsiteX22" fmla="*/ 943551 w 1180071"/>
              <a:gd name="connsiteY22" fmla="*/ 199878 h 913369"/>
              <a:gd name="connsiteX23" fmla="*/ 976545 w 1180071"/>
              <a:gd name="connsiteY23" fmla="*/ 262330 h 913369"/>
              <a:gd name="connsiteX24" fmla="*/ 1144460 w 1180071"/>
              <a:gd name="connsiteY24" fmla="*/ 381933 h 913369"/>
              <a:gd name="connsiteX25" fmla="*/ 1179810 w 1180071"/>
              <a:gd name="connsiteY25" fmla="*/ 429656 h 913369"/>
              <a:gd name="connsiteX26" fmla="*/ 1155065 w 1180071"/>
              <a:gd name="connsiteY26" fmla="*/ 482682 h 913369"/>
              <a:gd name="connsiteX27" fmla="*/ 1079651 w 1180071"/>
              <a:gd name="connsiteY27" fmla="*/ 482682 h 913369"/>
              <a:gd name="connsiteX28" fmla="*/ 978902 w 1180071"/>
              <a:gd name="connsiteY28" fmla="*/ 411392 h 913369"/>
              <a:gd name="connsiteX29" fmla="*/ 949443 w 1180071"/>
              <a:gd name="connsiteY29" fmla="*/ 395484 h 913369"/>
              <a:gd name="connsiteX30" fmla="*/ 944140 w 1180071"/>
              <a:gd name="connsiteY30" fmla="*/ 427888 h 913369"/>
              <a:gd name="connsiteX31" fmla="*/ 944140 w 1180071"/>
              <a:gd name="connsiteY31" fmla="*/ 641170 h 9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80071" h="913369">
                <a:moveTo>
                  <a:pt x="944140" y="641170"/>
                </a:moveTo>
                <a:lnTo>
                  <a:pt x="944140" y="856219"/>
                </a:lnTo>
                <a:cubicBezTo>
                  <a:pt x="944140" y="896872"/>
                  <a:pt x="930000" y="912191"/>
                  <a:pt x="889936" y="912780"/>
                </a:cubicBezTo>
                <a:lnTo>
                  <a:pt x="724967" y="913369"/>
                </a:lnTo>
                <a:lnTo>
                  <a:pt x="455714" y="912780"/>
                </a:lnTo>
                <a:lnTo>
                  <a:pt x="293691" y="912191"/>
                </a:lnTo>
                <a:cubicBezTo>
                  <a:pt x="251270" y="911601"/>
                  <a:pt x="237130" y="897461"/>
                  <a:pt x="237130" y="855040"/>
                </a:cubicBezTo>
                <a:cubicBezTo>
                  <a:pt x="237130" y="710693"/>
                  <a:pt x="237130" y="566345"/>
                  <a:pt x="236541" y="421997"/>
                </a:cubicBezTo>
                <a:cubicBezTo>
                  <a:pt x="236541" y="413159"/>
                  <a:pt x="241843" y="400197"/>
                  <a:pt x="230649" y="395484"/>
                </a:cubicBezTo>
                <a:cubicBezTo>
                  <a:pt x="222401" y="391949"/>
                  <a:pt x="215330" y="401965"/>
                  <a:pt x="208260" y="407267"/>
                </a:cubicBezTo>
                <a:cubicBezTo>
                  <a:pt x="175267" y="430834"/>
                  <a:pt x="142862" y="453812"/>
                  <a:pt x="110457" y="477968"/>
                </a:cubicBezTo>
                <a:cubicBezTo>
                  <a:pt x="94549" y="489752"/>
                  <a:pt x="77463" y="496233"/>
                  <a:pt x="58021" y="493876"/>
                </a:cubicBezTo>
                <a:cubicBezTo>
                  <a:pt x="31508" y="490930"/>
                  <a:pt x="10297" y="479736"/>
                  <a:pt x="2638" y="452634"/>
                </a:cubicBezTo>
                <a:cubicBezTo>
                  <a:pt x="-5021" y="427299"/>
                  <a:pt x="4406" y="406089"/>
                  <a:pt x="25616" y="390770"/>
                </a:cubicBezTo>
                <a:lnTo>
                  <a:pt x="211795" y="256439"/>
                </a:lnTo>
                <a:lnTo>
                  <a:pt x="532307" y="26071"/>
                </a:lnTo>
                <a:cubicBezTo>
                  <a:pt x="581208" y="-8690"/>
                  <a:pt x="599473" y="-8690"/>
                  <a:pt x="648963" y="26071"/>
                </a:cubicBezTo>
                <a:lnTo>
                  <a:pt x="770923" y="113858"/>
                </a:lnTo>
                <a:cubicBezTo>
                  <a:pt x="788009" y="126231"/>
                  <a:pt x="796846" y="129766"/>
                  <a:pt x="798025" y="102075"/>
                </a:cubicBezTo>
                <a:cubicBezTo>
                  <a:pt x="799792" y="57886"/>
                  <a:pt x="808630" y="50816"/>
                  <a:pt x="851051" y="50816"/>
                </a:cubicBezTo>
                <a:lnTo>
                  <a:pt x="904076" y="50816"/>
                </a:lnTo>
                <a:cubicBezTo>
                  <a:pt x="930589" y="50816"/>
                  <a:pt x="944140" y="64367"/>
                  <a:pt x="944140" y="90880"/>
                </a:cubicBezTo>
                <a:cubicBezTo>
                  <a:pt x="944140" y="127409"/>
                  <a:pt x="946497" y="163938"/>
                  <a:pt x="943551" y="199878"/>
                </a:cubicBezTo>
                <a:cubicBezTo>
                  <a:pt x="941194" y="229336"/>
                  <a:pt x="952978" y="246422"/>
                  <a:pt x="976545" y="262330"/>
                </a:cubicBezTo>
                <a:cubicBezTo>
                  <a:pt x="1033106" y="301216"/>
                  <a:pt x="1088488" y="341869"/>
                  <a:pt x="1144460" y="381933"/>
                </a:cubicBezTo>
                <a:cubicBezTo>
                  <a:pt x="1161546" y="394306"/>
                  <a:pt x="1178043" y="406089"/>
                  <a:pt x="1179810" y="429656"/>
                </a:cubicBezTo>
                <a:cubicBezTo>
                  <a:pt x="1181578" y="452045"/>
                  <a:pt x="1174508" y="470898"/>
                  <a:pt x="1155065" y="482682"/>
                </a:cubicBezTo>
                <a:cubicBezTo>
                  <a:pt x="1130320" y="498000"/>
                  <a:pt x="1103807" y="498589"/>
                  <a:pt x="1079651" y="482682"/>
                </a:cubicBezTo>
                <a:cubicBezTo>
                  <a:pt x="1045479" y="460293"/>
                  <a:pt x="1012485" y="434959"/>
                  <a:pt x="978902" y="411392"/>
                </a:cubicBezTo>
                <a:cubicBezTo>
                  <a:pt x="969475" y="404911"/>
                  <a:pt x="960048" y="390770"/>
                  <a:pt x="949443" y="395484"/>
                </a:cubicBezTo>
                <a:cubicBezTo>
                  <a:pt x="937659" y="400786"/>
                  <a:pt x="944140" y="416694"/>
                  <a:pt x="944140" y="427888"/>
                </a:cubicBezTo>
                <a:cubicBezTo>
                  <a:pt x="943551" y="499768"/>
                  <a:pt x="944140" y="570469"/>
                  <a:pt x="944140" y="641170"/>
                </a:cubicBezTo>
                <a:close/>
              </a:path>
            </a:pathLst>
          </a:custGeom>
          <a:solidFill>
            <a:schemeClr val="accent4"/>
          </a:solidFill>
          <a:ln w="5876"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8A26CF86-B954-4EA4-B54D-B2BFBC7DDB74}"/>
              </a:ext>
            </a:extLst>
          </p:cNvPr>
          <p:cNvSpPr/>
          <p:nvPr/>
        </p:nvSpPr>
        <p:spPr>
          <a:xfrm>
            <a:off x="3367431" y="3165391"/>
            <a:ext cx="649114" cy="985783"/>
          </a:xfrm>
          <a:custGeom>
            <a:avLst/>
            <a:gdLst>
              <a:gd name="connsiteX0" fmla="*/ 1320224 w 1329191"/>
              <a:gd name="connsiteY0" fmla="*/ 970177 h 2018589"/>
              <a:gd name="connsiteX1" fmla="*/ 1311175 w 1329191"/>
              <a:gd name="connsiteY1" fmla="*/ 956842 h 2018589"/>
              <a:gd name="connsiteX2" fmla="*/ 1293554 w 1329191"/>
              <a:gd name="connsiteY2" fmla="*/ 888262 h 2018589"/>
              <a:gd name="connsiteX3" fmla="*/ 1259740 w 1329191"/>
              <a:gd name="connsiteY3" fmla="*/ 820159 h 2018589"/>
              <a:gd name="connsiteX4" fmla="*/ 1253072 w 1329191"/>
              <a:gd name="connsiteY4" fmla="*/ 787774 h 2018589"/>
              <a:gd name="connsiteX5" fmla="*/ 1251644 w 1329191"/>
              <a:gd name="connsiteY5" fmla="*/ 715384 h 2018589"/>
              <a:gd name="connsiteX6" fmla="*/ 1257835 w 1329191"/>
              <a:gd name="connsiteY6" fmla="*/ 659662 h 2018589"/>
              <a:gd name="connsiteX7" fmla="*/ 1246405 w 1329191"/>
              <a:gd name="connsiteY7" fmla="*/ 612990 h 2018589"/>
              <a:gd name="connsiteX8" fmla="*/ 1243547 w 1329191"/>
              <a:gd name="connsiteY8" fmla="*/ 563936 h 2018589"/>
              <a:gd name="connsiteX9" fmla="*/ 1259264 w 1329191"/>
              <a:gd name="connsiteY9" fmla="*/ 424871 h 2018589"/>
              <a:gd name="connsiteX10" fmla="*/ 1246881 w 1329191"/>
              <a:gd name="connsiteY10" fmla="*/ 342956 h 2018589"/>
              <a:gd name="connsiteX11" fmla="*/ 1242595 w 1329191"/>
              <a:gd name="connsiteY11" fmla="*/ 255326 h 2018589"/>
              <a:gd name="connsiteX12" fmla="*/ 1174968 w 1329191"/>
              <a:gd name="connsiteY12" fmla="*/ 191508 h 2018589"/>
              <a:gd name="connsiteX13" fmla="*/ 1139725 w 1329191"/>
              <a:gd name="connsiteY13" fmla="*/ 176268 h 2018589"/>
              <a:gd name="connsiteX14" fmla="*/ 1115436 w 1329191"/>
              <a:gd name="connsiteY14" fmla="*/ 161505 h 2018589"/>
              <a:gd name="connsiteX15" fmla="*/ 1073050 w 1329191"/>
              <a:gd name="connsiteY15" fmla="*/ 127215 h 2018589"/>
              <a:gd name="connsiteX16" fmla="*/ 1061620 w 1329191"/>
              <a:gd name="connsiteY16" fmla="*/ 111022 h 2018589"/>
              <a:gd name="connsiteX17" fmla="*/ 1009709 w 1329191"/>
              <a:gd name="connsiteY17" fmla="*/ 91020 h 2018589"/>
              <a:gd name="connsiteX18" fmla="*/ 898742 w 1329191"/>
              <a:gd name="connsiteY18" fmla="*/ 52920 h 2018589"/>
              <a:gd name="connsiteX19" fmla="*/ 835877 w 1329191"/>
              <a:gd name="connsiteY19" fmla="*/ 31965 h 2018589"/>
              <a:gd name="connsiteX20" fmla="*/ 774917 w 1329191"/>
              <a:gd name="connsiteY20" fmla="*/ 26726 h 2018589"/>
              <a:gd name="connsiteX21" fmla="*/ 700622 w 1329191"/>
              <a:gd name="connsiteY21" fmla="*/ 17677 h 2018589"/>
              <a:gd name="connsiteX22" fmla="*/ 595847 w 1329191"/>
              <a:gd name="connsiteY22" fmla="*/ 56 h 2018589"/>
              <a:gd name="connsiteX23" fmla="*/ 502502 w 1329191"/>
              <a:gd name="connsiteY23" fmla="*/ 11010 h 2018589"/>
              <a:gd name="connsiteX24" fmla="*/ 292476 w 1329191"/>
              <a:gd name="connsiteY24" fmla="*/ 83876 h 2018589"/>
              <a:gd name="connsiteX25" fmla="*/ 194368 w 1329191"/>
              <a:gd name="connsiteY25" fmla="*/ 158171 h 2018589"/>
              <a:gd name="connsiteX26" fmla="*/ 131980 w 1329191"/>
              <a:gd name="connsiteY26" fmla="*/ 228180 h 2018589"/>
              <a:gd name="connsiteX27" fmla="*/ 79116 w 1329191"/>
              <a:gd name="connsiteY27" fmla="*/ 292474 h 2018589"/>
              <a:gd name="connsiteX28" fmla="*/ 36730 w 1329191"/>
              <a:gd name="connsiteY28" fmla="*/ 380580 h 2018589"/>
              <a:gd name="connsiteX29" fmla="*/ 58 w 1329191"/>
              <a:gd name="connsiteY29" fmla="*/ 577271 h 2018589"/>
              <a:gd name="connsiteX30" fmla="*/ 9107 w 1329191"/>
              <a:gd name="connsiteY30" fmla="*/ 680617 h 2018589"/>
              <a:gd name="connsiteX31" fmla="*/ 65781 w 1329191"/>
              <a:gd name="connsiteY31" fmla="*/ 825874 h 2018589"/>
              <a:gd name="connsiteX32" fmla="*/ 108643 w 1329191"/>
              <a:gd name="connsiteY32" fmla="*/ 892072 h 2018589"/>
              <a:gd name="connsiteX33" fmla="*/ 131504 w 1329191"/>
              <a:gd name="connsiteY33" fmla="*/ 921600 h 2018589"/>
              <a:gd name="connsiteX34" fmla="*/ 182938 w 1329191"/>
              <a:gd name="connsiteY34" fmla="*/ 1016374 h 2018589"/>
              <a:gd name="connsiteX35" fmla="*/ 207227 w 1329191"/>
              <a:gd name="connsiteY35" fmla="*/ 1153058 h 2018589"/>
              <a:gd name="connsiteX36" fmla="*/ 199131 w 1329191"/>
              <a:gd name="connsiteY36" fmla="*/ 1322603 h 2018589"/>
              <a:gd name="connsiteX37" fmla="*/ 164841 w 1329191"/>
              <a:gd name="connsiteY37" fmla="*/ 1397850 h 2018589"/>
              <a:gd name="connsiteX38" fmla="*/ 135790 w 1329191"/>
              <a:gd name="connsiteY38" fmla="*/ 1431664 h 2018589"/>
              <a:gd name="connsiteX39" fmla="*/ 131504 w 1329191"/>
              <a:gd name="connsiteY39" fmla="*/ 1453571 h 2018589"/>
              <a:gd name="connsiteX40" fmla="*/ 177700 w 1329191"/>
              <a:gd name="connsiteY40" fmla="*/ 1465001 h 2018589"/>
              <a:gd name="connsiteX41" fmla="*/ 209132 w 1329191"/>
              <a:gd name="connsiteY41" fmla="*/ 1465954 h 2018589"/>
              <a:gd name="connsiteX42" fmla="*/ 213895 w 1329191"/>
              <a:gd name="connsiteY42" fmla="*/ 1462620 h 2018589"/>
              <a:gd name="connsiteX43" fmla="*/ 278189 w 1329191"/>
              <a:gd name="connsiteY43" fmla="*/ 1330699 h 2018589"/>
              <a:gd name="connsiteX44" fmla="*/ 301049 w 1329191"/>
              <a:gd name="connsiteY44" fmla="*/ 1234020 h 2018589"/>
              <a:gd name="connsiteX45" fmla="*/ 324385 w 1329191"/>
              <a:gd name="connsiteY45" fmla="*/ 1156391 h 2018589"/>
              <a:gd name="connsiteX46" fmla="*/ 368200 w 1329191"/>
              <a:gd name="connsiteY46" fmla="*/ 1052569 h 2018589"/>
              <a:gd name="connsiteX47" fmla="*/ 360104 w 1329191"/>
              <a:gd name="connsiteY47" fmla="*/ 962081 h 2018589"/>
              <a:gd name="connsiteX48" fmla="*/ 362961 w 1329191"/>
              <a:gd name="connsiteY48" fmla="*/ 770152 h 2018589"/>
              <a:gd name="connsiteX49" fmla="*/ 373439 w 1329191"/>
              <a:gd name="connsiteY49" fmla="*/ 738720 h 2018589"/>
              <a:gd name="connsiteX50" fmla="*/ 432494 w 1329191"/>
              <a:gd name="connsiteY50" fmla="*/ 699191 h 2018589"/>
              <a:gd name="connsiteX51" fmla="*/ 506312 w 1329191"/>
              <a:gd name="connsiteY51" fmla="*/ 681570 h 2018589"/>
              <a:gd name="connsiteX52" fmla="*/ 643949 w 1329191"/>
              <a:gd name="connsiteY52" fmla="*/ 742054 h 2018589"/>
              <a:gd name="connsiteX53" fmla="*/ 729674 w 1329191"/>
              <a:gd name="connsiteY53" fmla="*/ 908265 h 2018589"/>
              <a:gd name="connsiteX54" fmla="*/ 722530 w 1329191"/>
              <a:gd name="connsiteY54" fmla="*/ 918742 h 2018589"/>
              <a:gd name="connsiteX55" fmla="*/ 624899 w 1329191"/>
              <a:gd name="connsiteY55" fmla="*/ 921600 h 2018589"/>
              <a:gd name="connsiteX56" fmla="*/ 545841 w 1329191"/>
              <a:gd name="connsiteY56" fmla="*/ 932554 h 2018589"/>
              <a:gd name="connsiteX57" fmla="*/ 575369 w 1329191"/>
              <a:gd name="connsiteY57" fmla="*/ 946841 h 2018589"/>
              <a:gd name="connsiteX58" fmla="*/ 936842 w 1329191"/>
              <a:gd name="connsiteY58" fmla="*/ 946841 h 2018589"/>
              <a:gd name="connsiteX59" fmla="*/ 958750 w 1329191"/>
              <a:gd name="connsiteY59" fmla="*/ 949222 h 2018589"/>
              <a:gd name="connsiteX60" fmla="*/ 943510 w 1329191"/>
              <a:gd name="connsiteY60" fmla="*/ 1015421 h 2018589"/>
              <a:gd name="connsiteX61" fmla="*/ 930175 w 1329191"/>
              <a:gd name="connsiteY61" fmla="*/ 1156867 h 2018589"/>
              <a:gd name="connsiteX62" fmla="*/ 913983 w 1329191"/>
              <a:gd name="connsiteY62" fmla="*/ 1170679 h 2018589"/>
              <a:gd name="connsiteX63" fmla="*/ 869691 w 1329191"/>
              <a:gd name="connsiteY63" fmla="*/ 1173536 h 2018589"/>
              <a:gd name="connsiteX64" fmla="*/ 823971 w 1329191"/>
              <a:gd name="connsiteY64" fmla="*/ 1188776 h 2018589"/>
              <a:gd name="connsiteX65" fmla="*/ 680620 w 1329191"/>
              <a:gd name="connsiteY65" fmla="*/ 1164011 h 2018589"/>
              <a:gd name="connsiteX66" fmla="*/ 610611 w 1329191"/>
              <a:gd name="connsiteY66" fmla="*/ 1152105 h 2018589"/>
              <a:gd name="connsiteX67" fmla="*/ 552032 w 1329191"/>
              <a:gd name="connsiteY67" fmla="*/ 1140675 h 2018589"/>
              <a:gd name="connsiteX68" fmla="*/ 633947 w 1329191"/>
              <a:gd name="connsiteY68" fmla="*/ 1182109 h 2018589"/>
              <a:gd name="connsiteX69" fmla="*/ 818256 w 1329191"/>
              <a:gd name="connsiteY69" fmla="*/ 1240211 h 2018589"/>
              <a:gd name="connsiteX70" fmla="*/ 839211 w 1329191"/>
              <a:gd name="connsiteY70" fmla="*/ 1253070 h 2018589"/>
              <a:gd name="connsiteX71" fmla="*/ 876359 w 1329191"/>
              <a:gd name="connsiteY71" fmla="*/ 1286408 h 2018589"/>
              <a:gd name="connsiteX72" fmla="*/ 988754 w 1329191"/>
              <a:gd name="connsiteY72" fmla="*/ 1374990 h 2018589"/>
              <a:gd name="connsiteX73" fmla="*/ 870644 w 1329191"/>
              <a:gd name="connsiteY73" fmla="*/ 1376895 h 2018589"/>
              <a:gd name="connsiteX74" fmla="*/ 781585 w 1329191"/>
              <a:gd name="connsiteY74" fmla="*/ 1400708 h 2018589"/>
              <a:gd name="connsiteX75" fmla="*/ 753486 w 1329191"/>
              <a:gd name="connsiteY75" fmla="*/ 1481194 h 2018589"/>
              <a:gd name="connsiteX76" fmla="*/ 731102 w 1329191"/>
              <a:gd name="connsiteY76" fmla="*/ 1585969 h 2018589"/>
              <a:gd name="connsiteX77" fmla="*/ 724911 w 1329191"/>
              <a:gd name="connsiteY77" fmla="*/ 1707889 h 2018589"/>
              <a:gd name="connsiteX78" fmla="*/ 819209 w 1329191"/>
              <a:gd name="connsiteY78" fmla="*/ 1961730 h 2018589"/>
              <a:gd name="connsiteX79" fmla="*/ 850165 w 1329191"/>
              <a:gd name="connsiteY79" fmla="*/ 2007927 h 2018589"/>
              <a:gd name="connsiteX80" fmla="*/ 867786 w 1329191"/>
              <a:gd name="connsiteY80" fmla="*/ 2005545 h 2018589"/>
              <a:gd name="connsiteX81" fmla="*/ 837306 w 1329191"/>
              <a:gd name="connsiteY81" fmla="*/ 1863623 h 2018589"/>
              <a:gd name="connsiteX82" fmla="*/ 802540 w 1329191"/>
              <a:gd name="connsiteY82" fmla="*/ 1739321 h 2018589"/>
              <a:gd name="connsiteX83" fmla="*/ 805397 w 1329191"/>
              <a:gd name="connsiteY83" fmla="*/ 1626450 h 2018589"/>
              <a:gd name="connsiteX84" fmla="*/ 820161 w 1329191"/>
              <a:gd name="connsiteY84" fmla="*/ 1547869 h 2018589"/>
              <a:gd name="connsiteX85" fmla="*/ 827305 w 1329191"/>
              <a:gd name="connsiteY85" fmla="*/ 1509293 h 2018589"/>
              <a:gd name="connsiteX86" fmla="*/ 836354 w 1329191"/>
              <a:gd name="connsiteY86" fmla="*/ 1485956 h 2018589"/>
              <a:gd name="connsiteX87" fmla="*/ 860166 w 1329191"/>
              <a:gd name="connsiteY87" fmla="*/ 1463096 h 2018589"/>
              <a:gd name="connsiteX88" fmla="*/ 1000184 w 1329191"/>
              <a:gd name="connsiteY88" fmla="*/ 1449761 h 2018589"/>
              <a:gd name="connsiteX89" fmla="*/ 1131152 w 1329191"/>
              <a:gd name="connsiteY89" fmla="*/ 1462144 h 2018589"/>
              <a:gd name="connsiteX90" fmla="*/ 1189255 w 1329191"/>
              <a:gd name="connsiteY90" fmla="*/ 1442141 h 2018589"/>
              <a:gd name="connsiteX91" fmla="*/ 1208781 w 1329191"/>
              <a:gd name="connsiteY91" fmla="*/ 1404994 h 2018589"/>
              <a:gd name="connsiteX92" fmla="*/ 1301650 w 1329191"/>
              <a:gd name="connsiteY92" fmla="*/ 1216399 h 2018589"/>
              <a:gd name="connsiteX93" fmla="*/ 1325939 w 1329191"/>
              <a:gd name="connsiteY93" fmla="*/ 1015897 h 2018589"/>
              <a:gd name="connsiteX94" fmla="*/ 1317843 w 1329191"/>
              <a:gd name="connsiteY94" fmla="*/ 975416 h 2018589"/>
              <a:gd name="connsiteX95" fmla="*/ 1320224 w 1329191"/>
              <a:gd name="connsiteY95" fmla="*/ 970177 h 2018589"/>
              <a:gd name="connsiteX96" fmla="*/ 398680 w 1329191"/>
              <a:gd name="connsiteY96" fmla="*/ 447255 h 2018589"/>
              <a:gd name="connsiteX97" fmla="*/ 435827 w 1329191"/>
              <a:gd name="connsiteY97" fmla="*/ 449160 h 2018589"/>
              <a:gd name="connsiteX98" fmla="*/ 330100 w 1329191"/>
              <a:gd name="connsiteY98" fmla="*/ 509167 h 2018589"/>
              <a:gd name="connsiteX99" fmla="*/ 254376 w 1329191"/>
              <a:gd name="connsiteY99" fmla="*/ 512025 h 2018589"/>
              <a:gd name="connsiteX100" fmla="*/ 290571 w 1329191"/>
              <a:gd name="connsiteY100" fmla="*/ 423442 h 2018589"/>
              <a:gd name="connsiteX101" fmla="*/ 266759 w 1329191"/>
              <a:gd name="connsiteY101" fmla="*/ 436777 h 2018589"/>
              <a:gd name="connsiteX102" fmla="*/ 204846 w 1329191"/>
              <a:gd name="connsiteY102" fmla="*/ 490594 h 2018589"/>
              <a:gd name="connsiteX103" fmla="*/ 166270 w 1329191"/>
              <a:gd name="connsiteY103" fmla="*/ 516787 h 2018589"/>
              <a:gd name="connsiteX104" fmla="*/ 399632 w 1329191"/>
              <a:gd name="connsiteY104" fmla="*/ 316762 h 2018589"/>
              <a:gd name="connsiteX105" fmla="*/ 402490 w 1329191"/>
              <a:gd name="connsiteY105" fmla="*/ 319620 h 2018589"/>
              <a:gd name="connsiteX106" fmla="*/ 371534 w 1329191"/>
              <a:gd name="connsiteY106" fmla="*/ 363911 h 2018589"/>
              <a:gd name="connsiteX107" fmla="*/ 368200 w 1329191"/>
              <a:gd name="connsiteY107" fmla="*/ 372484 h 2018589"/>
              <a:gd name="connsiteX108" fmla="*/ 377249 w 1329191"/>
              <a:gd name="connsiteY108" fmla="*/ 373912 h 2018589"/>
              <a:gd name="connsiteX109" fmla="*/ 444400 w 1329191"/>
              <a:gd name="connsiteY109" fmla="*/ 362482 h 2018589"/>
              <a:gd name="connsiteX110" fmla="*/ 457259 w 1329191"/>
              <a:gd name="connsiteY110" fmla="*/ 362006 h 2018589"/>
              <a:gd name="connsiteX111" fmla="*/ 397727 w 1329191"/>
              <a:gd name="connsiteY111" fmla="*/ 416775 h 2018589"/>
              <a:gd name="connsiteX112" fmla="*/ 397727 w 1329191"/>
              <a:gd name="connsiteY112" fmla="*/ 416775 h 2018589"/>
              <a:gd name="connsiteX113" fmla="*/ 389631 w 1329191"/>
              <a:gd name="connsiteY113" fmla="*/ 432015 h 2018589"/>
              <a:gd name="connsiteX114" fmla="*/ 398680 w 1329191"/>
              <a:gd name="connsiteY114" fmla="*/ 447255 h 2018589"/>
              <a:gd name="connsiteX115" fmla="*/ 960655 w 1329191"/>
              <a:gd name="connsiteY115" fmla="*/ 859211 h 2018589"/>
              <a:gd name="connsiteX116" fmla="*/ 944939 w 1329191"/>
              <a:gd name="connsiteY116" fmla="*/ 861116 h 2018589"/>
              <a:gd name="connsiteX117" fmla="*/ 952083 w 1329191"/>
              <a:gd name="connsiteY117" fmla="*/ 879214 h 2018589"/>
              <a:gd name="connsiteX118" fmla="*/ 931604 w 1329191"/>
              <a:gd name="connsiteY118" fmla="*/ 906360 h 2018589"/>
              <a:gd name="connsiteX119" fmla="*/ 773965 w 1329191"/>
              <a:gd name="connsiteY119" fmla="*/ 907789 h 2018589"/>
              <a:gd name="connsiteX120" fmla="*/ 765869 w 1329191"/>
              <a:gd name="connsiteY120" fmla="*/ 895882 h 2018589"/>
              <a:gd name="connsiteX121" fmla="*/ 773489 w 1329191"/>
              <a:gd name="connsiteY121" fmla="*/ 835399 h 2018589"/>
              <a:gd name="connsiteX122" fmla="*/ 773489 w 1329191"/>
              <a:gd name="connsiteY122" fmla="*/ 835399 h 2018589"/>
              <a:gd name="connsiteX123" fmla="*/ 774917 w 1329191"/>
              <a:gd name="connsiteY123" fmla="*/ 827302 h 2018589"/>
              <a:gd name="connsiteX124" fmla="*/ 785871 w 1329191"/>
              <a:gd name="connsiteY124" fmla="*/ 730624 h 2018589"/>
              <a:gd name="connsiteX125" fmla="*/ 803016 w 1329191"/>
              <a:gd name="connsiteY125" fmla="*/ 665854 h 2018589"/>
              <a:gd name="connsiteX126" fmla="*/ 832544 w 1329191"/>
              <a:gd name="connsiteY126" fmla="*/ 645375 h 2018589"/>
              <a:gd name="connsiteX127" fmla="*/ 1023044 w 1329191"/>
              <a:gd name="connsiteY127" fmla="*/ 546315 h 2018589"/>
              <a:gd name="connsiteX128" fmla="*/ 1033997 w 1329191"/>
              <a:gd name="connsiteY128" fmla="*/ 545839 h 2018589"/>
              <a:gd name="connsiteX129" fmla="*/ 1030664 w 1329191"/>
              <a:gd name="connsiteY129" fmla="*/ 556792 h 2018589"/>
              <a:gd name="connsiteX130" fmla="*/ 902552 w 1329191"/>
              <a:gd name="connsiteY130" fmla="*/ 718241 h 2018589"/>
              <a:gd name="connsiteX131" fmla="*/ 907315 w 1329191"/>
              <a:gd name="connsiteY131" fmla="*/ 731100 h 2018589"/>
              <a:gd name="connsiteX132" fmla="*/ 907315 w 1329191"/>
              <a:gd name="connsiteY132" fmla="*/ 731100 h 2018589"/>
              <a:gd name="connsiteX133" fmla="*/ 983039 w 1329191"/>
              <a:gd name="connsiteY133" fmla="*/ 686809 h 2018589"/>
              <a:gd name="connsiteX134" fmla="*/ 1016852 w 1329191"/>
              <a:gd name="connsiteY134" fmla="*/ 666330 h 2018589"/>
              <a:gd name="connsiteX135" fmla="*/ 1022567 w 1329191"/>
              <a:gd name="connsiteY135" fmla="*/ 664425 h 2018589"/>
              <a:gd name="connsiteX136" fmla="*/ 1016852 w 1329191"/>
              <a:gd name="connsiteY136" fmla="*/ 666330 h 2018589"/>
              <a:gd name="connsiteX137" fmla="*/ 1051143 w 1329191"/>
              <a:gd name="connsiteY137" fmla="*/ 645851 h 2018589"/>
              <a:gd name="connsiteX138" fmla="*/ 1143535 w 1329191"/>
              <a:gd name="connsiteY138" fmla="*/ 589177 h 2018589"/>
              <a:gd name="connsiteX139" fmla="*/ 1158299 w 1329191"/>
              <a:gd name="connsiteY139" fmla="*/ 580129 h 2018589"/>
              <a:gd name="connsiteX140" fmla="*/ 1186397 w 1329191"/>
              <a:gd name="connsiteY140" fmla="*/ 590130 h 2018589"/>
              <a:gd name="connsiteX141" fmla="*/ 1197827 w 1329191"/>
              <a:gd name="connsiteY141" fmla="*/ 727766 h 2018589"/>
              <a:gd name="connsiteX142" fmla="*/ 1188779 w 1329191"/>
              <a:gd name="connsiteY142" fmla="*/ 768247 h 2018589"/>
              <a:gd name="connsiteX143" fmla="*/ 1188779 w 1329191"/>
              <a:gd name="connsiteY143" fmla="*/ 768247 h 2018589"/>
              <a:gd name="connsiteX144" fmla="*/ 1176872 w 1329191"/>
              <a:gd name="connsiteY144" fmla="*/ 850162 h 2018589"/>
              <a:gd name="connsiteX145" fmla="*/ 1163537 w 1329191"/>
              <a:gd name="connsiteY145" fmla="*/ 858735 h 2018589"/>
              <a:gd name="connsiteX146" fmla="*/ 1074479 w 1329191"/>
              <a:gd name="connsiteY146" fmla="*/ 858735 h 2018589"/>
              <a:gd name="connsiteX147" fmla="*/ 960655 w 1329191"/>
              <a:gd name="connsiteY147" fmla="*/ 859211 h 2018589"/>
              <a:gd name="connsiteX148" fmla="*/ 1281171 w 1329191"/>
              <a:gd name="connsiteY148" fmla="*/ 1123054 h 2018589"/>
              <a:gd name="connsiteX149" fmla="*/ 1278314 w 1329191"/>
              <a:gd name="connsiteY149" fmla="*/ 1141151 h 2018589"/>
              <a:gd name="connsiteX150" fmla="*/ 1278314 w 1329191"/>
              <a:gd name="connsiteY150" fmla="*/ 1141151 h 2018589"/>
              <a:gd name="connsiteX151" fmla="*/ 1277837 w 1329191"/>
              <a:gd name="connsiteY151" fmla="*/ 1151153 h 2018589"/>
              <a:gd name="connsiteX152" fmla="*/ 1230212 w 1329191"/>
              <a:gd name="connsiteY152" fmla="*/ 1181633 h 2018589"/>
              <a:gd name="connsiteX153" fmla="*/ 1142106 w 1329191"/>
              <a:gd name="connsiteY153" fmla="*/ 1157820 h 2018589"/>
              <a:gd name="connsiteX154" fmla="*/ 1082099 w 1329191"/>
              <a:gd name="connsiteY154" fmla="*/ 1147342 h 2018589"/>
              <a:gd name="connsiteX155" fmla="*/ 1067811 w 1329191"/>
              <a:gd name="connsiteY155" fmla="*/ 1150676 h 2018589"/>
              <a:gd name="connsiteX156" fmla="*/ 1084480 w 1329191"/>
              <a:gd name="connsiteY156" fmla="*/ 1163535 h 2018589"/>
              <a:gd name="connsiteX157" fmla="*/ 1084480 w 1329191"/>
              <a:gd name="connsiteY157" fmla="*/ 1163535 h 2018589"/>
              <a:gd name="connsiteX158" fmla="*/ 1156870 w 1329191"/>
              <a:gd name="connsiteY158" fmla="*/ 1190205 h 2018589"/>
              <a:gd name="connsiteX159" fmla="*/ 1156870 w 1329191"/>
              <a:gd name="connsiteY159" fmla="*/ 1190205 h 2018589"/>
              <a:gd name="connsiteX160" fmla="*/ 1176872 w 1329191"/>
              <a:gd name="connsiteY160" fmla="*/ 1197349 h 2018589"/>
              <a:gd name="connsiteX161" fmla="*/ 1176872 w 1329191"/>
              <a:gd name="connsiteY161" fmla="*/ 1197349 h 2018589"/>
              <a:gd name="connsiteX162" fmla="*/ 1250215 w 1329191"/>
              <a:gd name="connsiteY162" fmla="*/ 1223543 h 2018589"/>
              <a:gd name="connsiteX163" fmla="*/ 1255930 w 1329191"/>
              <a:gd name="connsiteY163" fmla="*/ 1237354 h 2018589"/>
              <a:gd name="connsiteX164" fmla="*/ 1232594 w 1329191"/>
              <a:gd name="connsiteY164" fmla="*/ 1279740 h 2018589"/>
              <a:gd name="connsiteX165" fmla="*/ 1232594 w 1329191"/>
              <a:gd name="connsiteY165" fmla="*/ 1279740 h 2018589"/>
              <a:gd name="connsiteX166" fmla="*/ 1221640 w 1329191"/>
              <a:gd name="connsiteY166" fmla="*/ 1300219 h 2018589"/>
              <a:gd name="connsiteX167" fmla="*/ 1221640 w 1329191"/>
              <a:gd name="connsiteY167" fmla="*/ 1300219 h 2018589"/>
              <a:gd name="connsiteX168" fmla="*/ 1178777 w 1329191"/>
              <a:gd name="connsiteY168" fmla="*/ 1381181 h 2018589"/>
              <a:gd name="connsiteX169" fmla="*/ 1124485 w 1329191"/>
              <a:gd name="connsiteY169" fmla="*/ 1392611 h 2018589"/>
              <a:gd name="connsiteX170" fmla="*/ 1024472 w 1329191"/>
              <a:gd name="connsiteY170" fmla="*/ 1327841 h 2018589"/>
              <a:gd name="connsiteX171" fmla="*/ 1024472 w 1329191"/>
              <a:gd name="connsiteY171" fmla="*/ 1327841 h 2018589"/>
              <a:gd name="connsiteX172" fmla="*/ 915411 w 1329191"/>
              <a:gd name="connsiteY172" fmla="*/ 1256404 h 2018589"/>
              <a:gd name="connsiteX173" fmla="*/ 899219 w 1329191"/>
              <a:gd name="connsiteY173" fmla="*/ 1224971 h 2018589"/>
              <a:gd name="connsiteX174" fmla="*/ 906362 w 1329191"/>
              <a:gd name="connsiteY174" fmla="*/ 1219733 h 2018589"/>
              <a:gd name="connsiteX175" fmla="*/ 949701 w 1329191"/>
              <a:gd name="connsiteY175" fmla="*/ 1222590 h 2018589"/>
              <a:gd name="connsiteX176" fmla="*/ 971609 w 1329191"/>
              <a:gd name="connsiteY176" fmla="*/ 1202588 h 2018589"/>
              <a:gd name="connsiteX177" fmla="*/ 974466 w 1329191"/>
              <a:gd name="connsiteY177" fmla="*/ 1186871 h 2018589"/>
              <a:gd name="connsiteX178" fmla="*/ 974466 w 1329191"/>
              <a:gd name="connsiteY178" fmla="*/ 1186871 h 2018589"/>
              <a:gd name="connsiteX179" fmla="*/ 975419 w 1329191"/>
              <a:gd name="connsiteY179" fmla="*/ 1173060 h 2018589"/>
              <a:gd name="connsiteX180" fmla="*/ 976847 w 1329191"/>
              <a:gd name="connsiteY180" fmla="*/ 1164964 h 2018589"/>
              <a:gd name="connsiteX181" fmla="*/ 976847 w 1329191"/>
              <a:gd name="connsiteY181" fmla="*/ 1164964 h 2018589"/>
              <a:gd name="connsiteX182" fmla="*/ 980181 w 1329191"/>
              <a:gd name="connsiteY182" fmla="*/ 1133531 h 2018589"/>
              <a:gd name="connsiteX183" fmla="*/ 980181 w 1329191"/>
              <a:gd name="connsiteY183" fmla="*/ 1133531 h 2018589"/>
              <a:gd name="connsiteX184" fmla="*/ 1000184 w 1329191"/>
              <a:gd name="connsiteY184" fmla="*/ 955890 h 2018589"/>
              <a:gd name="connsiteX185" fmla="*/ 1003517 w 1329191"/>
              <a:gd name="connsiteY185" fmla="*/ 937792 h 2018589"/>
              <a:gd name="connsiteX186" fmla="*/ 1034474 w 1329191"/>
              <a:gd name="connsiteY186" fmla="*/ 912075 h 2018589"/>
              <a:gd name="connsiteX187" fmla="*/ 1197827 w 1329191"/>
              <a:gd name="connsiteY187" fmla="*/ 902550 h 2018589"/>
              <a:gd name="connsiteX188" fmla="*/ 1230689 w 1329191"/>
              <a:gd name="connsiteY188" fmla="*/ 907789 h 2018589"/>
              <a:gd name="connsiteX189" fmla="*/ 1256883 w 1329191"/>
              <a:gd name="connsiteY189" fmla="*/ 938745 h 2018589"/>
              <a:gd name="connsiteX190" fmla="*/ 1277837 w 1329191"/>
              <a:gd name="connsiteY190" fmla="*/ 1045901 h 2018589"/>
              <a:gd name="connsiteX191" fmla="*/ 1266408 w 1329191"/>
              <a:gd name="connsiteY191" fmla="*/ 1059236 h 2018589"/>
              <a:gd name="connsiteX192" fmla="*/ 1195446 w 1329191"/>
              <a:gd name="connsiteY192" fmla="*/ 1058760 h 2018589"/>
              <a:gd name="connsiteX193" fmla="*/ 1195446 w 1329191"/>
              <a:gd name="connsiteY193" fmla="*/ 1058760 h 2018589"/>
              <a:gd name="connsiteX194" fmla="*/ 1175920 w 1329191"/>
              <a:gd name="connsiteY194" fmla="*/ 1058760 h 2018589"/>
              <a:gd name="connsiteX195" fmla="*/ 1175920 w 1329191"/>
              <a:gd name="connsiteY195" fmla="*/ 1058760 h 2018589"/>
              <a:gd name="connsiteX196" fmla="*/ 1088290 w 1329191"/>
              <a:gd name="connsiteY196" fmla="*/ 1059236 h 2018589"/>
              <a:gd name="connsiteX197" fmla="*/ 1075431 w 1329191"/>
              <a:gd name="connsiteY197" fmla="*/ 1066380 h 2018589"/>
              <a:gd name="connsiteX198" fmla="*/ 1086861 w 1329191"/>
              <a:gd name="connsiteY198" fmla="*/ 1074476 h 2018589"/>
              <a:gd name="connsiteX199" fmla="*/ 1117341 w 1329191"/>
              <a:gd name="connsiteY199" fmla="*/ 1077810 h 2018589"/>
              <a:gd name="connsiteX200" fmla="*/ 1121151 w 1329191"/>
              <a:gd name="connsiteY200" fmla="*/ 1078763 h 2018589"/>
              <a:gd name="connsiteX201" fmla="*/ 1193065 w 1329191"/>
              <a:gd name="connsiteY201" fmla="*/ 1084001 h 2018589"/>
              <a:gd name="connsiteX202" fmla="*/ 1248786 w 1329191"/>
              <a:gd name="connsiteY202" fmla="*/ 1086383 h 2018589"/>
              <a:gd name="connsiteX203" fmla="*/ 1281171 w 1329191"/>
              <a:gd name="connsiteY203" fmla="*/ 1123054 h 201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329191" h="2018589">
                <a:moveTo>
                  <a:pt x="1320224" y="970177"/>
                </a:moveTo>
                <a:cubicBezTo>
                  <a:pt x="1317366" y="964462"/>
                  <a:pt x="1313556" y="961129"/>
                  <a:pt x="1311175" y="956842"/>
                </a:cubicBezTo>
                <a:cubicBezTo>
                  <a:pt x="1300697" y="935411"/>
                  <a:pt x="1301650" y="910646"/>
                  <a:pt x="1293554" y="888262"/>
                </a:cubicBezTo>
                <a:cubicBezTo>
                  <a:pt x="1284981" y="864450"/>
                  <a:pt x="1271170" y="843019"/>
                  <a:pt x="1259740" y="820159"/>
                </a:cubicBezTo>
                <a:cubicBezTo>
                  <a:pt x="1254978" y="809681"/>
                  <a:pt x="1251644" y="799204"/>
                  <a:pt x="1253072" y="787774"/>
                </a:cubicBezTo>
                <a:cubicBezTo>
                  <a:pt x="1249739" y="763961"/>
                  <a:pt x="1249739" y="739672"/>
                  <a:pt x="1251644" y="715384"/>
                </a:cubicBezTo>
                <a:cubicBezTo>
                  <a:pt x="1253072" y="696334"/>
                  <a:pt x="1260216" y="679189"/>
                  <a:pt x="1257835" y="659662"/>
                </a:cubicBezTo>
                <a:cubicBezTo>
                  <a:pt x="1255930" y="643470"/>
                  <a:pt x="1248310" y="628706"/>
                  <a:pt x="1246405" y="612990"/>
                </a:cubicBezTo>
                <a:cubicBezTo>
                  <a:pt x="1244024" y="596797"/>
                  <a:pt x="1245453" y="580129"/>
                  <a:pt x="1243547" y="563936"/>
                </a:cubicBezTo>
                <a:cubicBezTo>
                  <a:pt x="1238785" y="517264"/>
                  <a:pt x="1249262" y="471544"/>
                  <a:pt x="1259264" y="424871"/>
                </a:cubicBezTo>
                <a:cubicBezTo>
                  <a:pt x="1265455" y="395344"/>
                  <a:pt x="1247358" y="370579"/>
                  <a:pt x="1246881" y="342956"/>
                </a:cubicBezTo>
                <a:cubicBezTo>
                  <a:pt x="1246405" y="313429"/>
                  <a:pt x="1244500" y="284377"/>
                  <a:pt x="1242595" y="255326"/>
                </a:cubicBezTo>
                <a:cubicBezTo>
                  <a:pt x="1240690" y="224846"/>
                  <a:pt x="1201637" y="204367"/>
                  <a:pt x="1174968" y="191508"/>
                </a:cubicBezTo>
                <a:cubicBezTo>
                  <a:pt x="1163537" y="185793"/>
                  <a:pt x="1151631" y="181031"/>
                  <a:pt x="1139725" y="176268"/>
                </a:cubicBezTo>
                <a:cubicBezTo>
                  <a:pt x="1130676" y="172458"/>
                  <a:pt x="1122580" y="168172"/>
                  <a:pt x="1115436" y="161505"/>
                </a:cubicBezTo>
                <a:cubicBezTo>
                  <a:pt x="1102101" y="149122"/>
                  <a:pt x="1087814" y="137692"/>
                  <a:pt x="1073050" y="127215"/>
                </a:cubicBezTo>
                <a:cubicBezTo>
                  <a:pt x="1073526" y="118642"/>
                  <a:pt x="1064954" y="116737"/>
                  <a:pt x="1061620" y="111022"/>
                </a:cubicBezTo>
                <a:cubicBezTo>
                  <a:pt x="1045427" y="101973"/>
                  <a:pt x="1028283" y="93877"/>
                  <a:pt x="1009709" y="91020"/>
                </a:cubicBezTo>
                <a:cubicBezTo>
                  <a:pt x="973990" y="85305"/>
                  <a:pt x="934461" y="64826"/>
                  <a:pt x="898742" y="52920"/>
                </a:cubicBezTo>
                <a:cubicBezTo>
                  <a:pt x="878264" y="46252"/>
                  <a:pt x="856833" y="35775"/>
                  <a:pt x="835877" y="31965"/>
                </a:cubicBezTo>
                <a:cubicBezTo>
                  <a:pt x="816351" y="28155"/>
                  <a:pt x="794920" y="29107"/>
                  <a:pt x="774917" y="26726"/>
                </a:cubicBezTo>
                <a:cubicBezTo>
                  <a:pt x="750152" y="23392"/>
                  <a:pt x="725864" y="13867"/>
                  <a:pt x="700622" y="17677"/>
                </a:cubicBezTo>
                <a:cubicBezTo>
                  <a:pt x="665856" y="10533"/>
                  <a:pt x="632519" y="-897"/>
                  <a:pt x="595847" y="56"/>
                </a:cubicBezTo>
                <a:cubicBezTo>
                  <a:pt x="564415" y="1008"/>
                  <a:pt x="532982" y="2913"/>
                  <a:pt x="502502" y="11010"/>
                </a:cubicBezTo>
                <a:cubicBezTo>
                  <a:pt x="429160" y="30536"/>
                  <a:pt x="354389" y="34346"/>
                  <a:pt x="292476" y="83876"/>
                </a:cubicBezTo>
                <a:cubicBezTo>
                  <a:pt x="260567" y="109117"/>
                  <a:pt x="222943" y="129120"/>
                  <a:pt x="194368" y="158171"/>
                </a:cubicBezTo>
                <a:cubicBezTo>
                  <a:pt x="172461" y="180555"/>
                  <a:pt x="151506" y="203891"/>
                  <a:pt x="131980" y="228180"/>
                </a:cubicBezTo>
                <a:cubicBezTo>
                  <a:pt x="114359" y="250087"/>
                  <a:pt x="92927" y="267232"/>
                  <a:pt x="79116" y="292474"/>
                </a:cubicBezTo>
                <a:cubicBezTo>
                  <a:pt x="63876" y="320096"/>
                  <a:pt x="47207" y="350576"/>
                  <a:pt x="36730" y="380580"/>
                </a:cubicBezTo>
                <a:cubicBezTo>
                  <a:pt x="15299" y="443921"/>
                  <a:pt x="1011" y="510120"/>
                  <a:pt x="58" y="577271"/>
                </a:cubicBezTo>
                <a:cubicBezTo>
                  <a:pt x="-418" y="612037"/>
                  <a:pt x="1963" y="646327"/>
                  <a:pt x="9107" y="680617"/>
                </a:cubicBezTo>
                <a:cubicBezTo>
                  <a:pt x="20061" y="731576"/>
                  <a:pt x="40063" y="780630"/>
                  <a:pt x="65781" y="825874"/>
                </a:cubicBezTo>
                <a:cubicBezTo>
                  <a:pt x="78640" y="848734"/>
                  <a:pt x="92927" y="870641"/>
                  <a:pt x="108643" y="892072"/>
                </a:cubicBezTo>
                <a:cubicBezTo>
                  <a:pt x="115787" y="902074"/>
                  <a:pt x="123884" y="911599"/>
                  <a:pt x="131504" y="921600"/>
                </a:cubicBezTo>
                <a:cubicBezTo>
                  <a:pt x="155316" y="951604"/>
                  <a:pt x="174842" y="978750"/>
                  <a:pt x="182938" y="1016374"/>
                </a:cubicBezTo>
                <a:cubicBezTo>
                  <a:pt x="192940" y="1061617"/>
                  <a:pt x="202465" y="1106861"/>
                  <a:pt x="207227" y="1153058"/>
                </a:cubicBezTo>
                <a:cubicBezTo>
                  <a:pt x="212942" y="1209255"/>
                  <a:pt x="214371" y="1267358"/>
                  <a:pt x="199131" y="1322603"/>
                </a:cubicBezTo>
                <a:cubicBezTo>
                  <a:pt x="191987" y="1349273"/>
                  <a:pt x="180557" y="1374990"/>
                  <a:pt x="164841" y="1397850"/>
                </a:cubicBezTo>
                <a:cubicBezTo>
                  <a:pt x="156268" y="1410233"/>
                  <a:pt x="146267" y="1421186"/>
                  <a:pt x="135790" y="1431664"/>
                </a:cubicBezTo>
                <a:cubicBezTo>
                  <a:pt x="126741" y="1440236"/>
                  <a:pt x="112930" y="1448809"/>
                  <a:pt x="131504" y="1453571"/>
                </a:cubicBezTo>
                <a:cubicBezTo>
                  <a:pt x="146743" y="1457381"/>
                  <a:pt x="162936" y="1458810"/>
                  <a:pt x="177700" y="1465001"/>
                </a:cubicBezTo>
                <a:cubicBezTo>
                  <a:pt x="191511" y="1476431"/>
                  <a:pt x="193892" y="1476431"/>
                  <a:pt x="209132" y="1465954"/>
                </a:cubicBezTo>
                <a:cubicBezTo>
                  <a:pt x="210561" y="1465001"/>
                  <a:pt x="212942" y="1464049"/>
                  <a:pt x="213895" y="1462620"/>
                </a:cubicBezTo>
                <a:cubicBezTo>
                  <a:pt x="240565" y="1418805"/>
                  <a:pt x="263425" y="1380229"/>
                  <a:pt x="278189" y="1330699"/>
                </a:cubicBezTo>
                <a:cubicBezTo>
                  <a:pt x="287714" y="1299266"/>
                  <a:pt x="295810" y="1266881"/>
                  <a:pt x="301049" y="1234020"/>
                </a:cubicBezTo>
                <a:cubicBezTo>
                  <a:pt x="305811" y="1206874"/>
                  <a:pt x="301525" y="1174489"/>
                  <a:pt x="324385" y="1156391"/>
                </a:cubicBezTo>
                <a:cubicBezTo>
                  <a:pt x="354865" y="1132103"/>
                  <a:pt x="361056" y="1088764"/>
                  <a:pt x="368200" y="1052569"/>
                </a:cubicBezTo>
                <a:cubicBezTo>
                  <a:pt x="374391" y="1022565"/>
                  <a:pt x="363914" y="993990"/>
                  <a:pt x="360104" y="962081"/>
                </a:cubicBezTo>
                <a:cubicBezTo>
                  <a:pt x="353436" y="901121"/>
                  <a:pt x="349150" y="830160"/>
                  <a:pt x="362961" y="770152"/>
                </a:cubicBezTo>
                <a:cubicBezTo>
                  <a:pt x="365342" y="759199"/>
                  <a:pt x="368200" y="748245"/>
                  <a:pt x="373439" y="738720"/>
                </a:cubicBezTo>
                <a:cubicBezTo>
                  <a:pt x="383916" y="721099"/>
                  <a:pt x="414396" y="707764"/>
                  <a:pt x="432494" y="699191"/>
                </a:cubicBezTo>
                <a:cubicBezTo>
                  <a:pt x="455830" y="688237"/>
                  <a:pt x="481071" y="682046"/>
                  <a:pt x="506312" y="681570"/>
                </a:cubicBezTo>
                <a:cubicBezTo>
                  <a:pt x="558700" y="680141"/>
                  <a:pt x="609182" y="702525"/>
                  <a:pt x="643949" y="742054"/>
                </a:cubicBezTo>
                <a:cubicBezTo>
                  <a:pt x="686335" y="790155"/>
                  <a:pt x="709671" y="848257"/>
                  <a:pt x="729674" y="908265"/>
                </a:cubicBezTo>
                <a:cubicBezTo>
                  <a:pt x="732055" y="915409"/>
                  <a:pt x="729674" y="918266"/>
                  <a:pt x="722530" y="918742"/>
                </a:cubicBezTo>
                <a:cubicBezTo>
                  <a:pt x="690145" y="920647"/>
                  <a:pt x="657284" y="921124"/>
                  <a:pt x="624899" y="921600"/>
                </a:cubicBezTo>
                <a:cubicBezTo>
                  <a:pt x="609659" y="922076"/>
                  <a:pt x="556319" y="915885"/>
                  <a:pt x="545841" y="932554"/>
                </a:cubicBezTo>
                <a:cubicBezTo>
                  <a:pt x="535840" y="948270"/>
                  <a:pt x="566320" y="946841"/>
                  <a:pt x="575369" y="946841"/>
                </a:cubicBezTo>
                <a:cubicBezTo>
                  <a:pt x="695860" y="946365"/>
                  <a:pt x="816351" y="946841"/>
                  <a:pt x="936842" y="946841"/>
                </a:cubicBezTo>
                <a:cubicBezTo>
                  <a:pt x="943986" y="946841"/>
                  <a:pt x="951606" y="945412"/>
                  <a:pt x="958750" y="949222"/>
                </a:cubicBezTo>
                <a:cubicBezTo>
                  <a:pt x="943986" y="957795"/>
                  <a:pt x="945415" y="1000657"/>
                  <a:pt x="943510" y="1015421"/>
                </a:cubicBezTo>
                <a:cubicBezTo>
                  <a:pt x="936366" y="1064475"/>
                  <a:pt x="934937" y="1108766"/>
                  <a:pt x="930175" y="1156867"/>
                </a:cubicBezTo>
                <a:cubicBezTo>
                  <a:pt x="929222" y="1167345"/>
                  <a:pt x="923508" y="1170679"/>
                  <a:pt x="913983" y="1170679"/>
                </a:cubicBezTo>
                <a:cubicBezTo>
                  <a:pt x="900171" y="1170679"/>
                  <a:pt x="883979" y="1170203"/>
                  <a:pt x="869691" y="1173536"/>
                </a:cubicBezTo>
                <a:cubicBezTo>
                  <a:pt x="854927" y="1176870"/>
                  <a:pt x="838735" y="1191158"/>
                  <a:pt x="823971" y="1188776"/>
                </a:cubicBezTo>
                <a:cubicBezTo>
                  <a:pt x="776346" y="1180680"/>
                  <a:pt x="728721" y="1172108"/>
                  <a:pt x="680620" y="1164011"/>
                </a:cubicBezTo>
                <a:cubicBezTo>
                  <a:pt x="657284" y="1160201"/>
                  <a:pt x="633947" y="1155915"/>
                  <a:pt x="610611" y="1152105"/>
                </a:cubicBezTo>
                <a:cubicBezTo>
                  <a:pt x="600134" y="1150200"/>
                  <a:pt x="560129" y="1133055"/>
                  <a:pt x="552032" y="1140675"/>
                </a:cubicBezTo>
                <a:cubicBezTo>
                  <a:pt x="535364" y="1155915"/>
                  <a:pt x="625375" y="1180204"/>
                  <a:pt x="633947" y="1182109"/>
                </a:cubicBezTo>
                <a:cubicBezTo>
                  <a:pt x="697289" y="1197349"/>
                  <a:pt x="756344" y="1221161"/>
                  <a:pt x="818256" y="1240211"/>
                </a:cubicBezTo>
                <a:cubicBezTo>
                  <a:pt x="826352" y="1242593"/>
                  <a:pt x="833020" y="1246879"/>
                  <a:pt x="839211" y="1253070"/>
                </a:cubicBezTo>
                <a:cubicBezTo>
                  <a:pt x="853499" y="1257833"/>
                  <a:pt x="865881" y="1276406"/>
                  <a:pt x="876359" y="1286408"/>
                </a:cubicBezTo>
                <a:cubicBezTo>
                  <a:pt x="912077" y="1321174"/>
                  <a:pt x="947796" y="1346891"/>
                  <a:pt x="988754" y="1374990"/>
                </a:cubicBezTo>
                <a:cubicBezTo>
                  <a:pt x="949225" y="1379753"/>
                  <a:pt x="909696" y="1378324"/>
                  <a:pt x="870644" y="1376895"/>
                </a:cubicBezTo>
                <a:cubicBezTo>
                  <a:pt x="838735" y="1375466"/>
                  <a:pt x="804921" y="1375466"/>
                  <a:pt x="781585" y="1400708"/>
                </a:cubicBezTo>
                <a:cubicBezTo>
                  <a:pt x="761106" y="1423091"/>
                  <a:pt x="760154" y="1453571"/>
                  <a:pt x="753486" y="1481194"/>
                </a:cubicBezTo>
                <a:cubicBezTo>
                  <a:pt x="744914" y="1515960"/>
                  <a:pt x="736341" y="1550250"/>
                  <a:pt x="731102" y="1585969"/>
                </a:cubicBezTo>
                <a:cubicBezTo>
                  <a:pt x="725864" y="1626450"/>
                  <a:pt x="723482" y="1666931"/>
                  <a:pt x="724911" y="1707889"/>
                </a:cubicBezTo>
                <a:cubicBezTo>
                  <a:pt x="728245" y="1801710"/>
                  <a:pt x="769679" y="1884101"/>
                  <a:pt x="819209" y="1961730"/>
                </a:cubicBezTo>
                <a:cubicBezTo>
                  <a:pt x="829210" y="1977447"/>
                  <a:pt x="839687" y="1992686"/>
                  <a:pt x="850165" y="2007927"/>
                </a:cubicBezTo>
                <a:cubicBezTo>
                  <a:pt x="857785" y="2018880"/>
                  <a:pt x="863976" y="2026024"/>
                  <a:pt x="867786" y="2005545"/>
                </a:cubicBezTo>
                <a:cubicBezTo>
                  <a:pt x="876359" y="1961254"/>
                  <a:pt x="849212" y="1906485"/>
                  <a:pt x="837306" y="1863623"/>
                </a:cubicBezTo>
                <a:cubicBezTo>
                  <a:pt x="825876" y="1822189"/>
                  <a:pt x="813970" y="1780755"/>
                  <a:pt x="802540" y="1739321"/>
                </a:cubicBezTo>
                <a:cubicBezTo>
                  <a:pt x="792539" y="1703603"/>
                  <a:pt x="799682" y="1662645"/>
                  <a:pt x="805397" y="1626450"/>
                </a:cubicBezTo>
                <a:cubicBezTo>
                  <a:pt x="809684" y="1600256"/>
                  <a:pt x="814922" y="1574063"/>
                  <a:pt x="820161" y="1547869"/>
                </a:cubicBezTo>
                <a:cubicBezTo>
                  <a:pt x="822542" y="1535010"/>
                  <a:pt x="823971" y="1521675"/>
                  <a:pt x="827305" y="1509293"/>
                </a:cubicBezTo>
                <a:cubicBezTo>
                  <a:pt x="829686" y="1501196"/>
                  <a:pt x="834925" y="1494053"/>
                  <a:pt x="836354" y="1485956"/>
                </a:cubicBezTo>
                <a:cubicBezTo>
                  <a:pt x="839211" y="1472621"/>
                  <a:pt x="847784" y="1465478"/>
                  <a:pt x="860166" y="1463096"/>
                </a:cubicBezTo>
                <a:cubicBezTo>
                  <a:pt x="906362" y="1454524"/>
                  <a:pt x="953035" y="1450238"/>
                  <a:pt x="1000184" y="1449761"/>
                </a:cubicBezTo>
                <a:cubicBezTo>
                  <a:pt x="1042570" y="1449285"/>
                  <a:pt x="1091147" y="1446428"/>
                  <a:pt x="1131152" y="1462144"/>
                </a:cubicBezTo>
                <a:cubicBezTo>
                  <a:pt x="1156394" y="1472145"/>
                  <a:pt x="1174015" y="1470240"/>
                  <a:pt x="1189255" y="1442141"/>
                </a:cubicBezTo>
                <a:cubicBezTo>
                  <a:pt x="1196875" y="1430235"/>
                  <a:pt x="1203066" y="1417376"/>
                  <a:pt x="1208781" y="1404994"/>
                </a:cubicBezTo>
                <a:cubicBezTo>
                  <a:pt x="1238785" y="1342129"/>
                  <a:pt x="1279266" y="1282121"/>
                  <a:pt x="1301650" y="1216399"/>
                </a:cubicBezTo>
                <a:cubicBezTo>
                  <a:pt x="1323081" y="1152581"/>
                  <a:pt x="1335464" y="1083049"/>
                  <a:pt x="1325939" y="1015897"/>
                </a:cubicBezTo>
                <a:cubicBezTo>
                  <a:pt x="1324034" y="1002562"/>
                  <a:pt x="1322129" y="988275"/>
                  <a:pt x="1317843" y="975416"/>
                </a:cubicBezTo>
                <a:cubicBezTo>
                  <a:pt x="1321176" y="972559"/>
                  <a:pt x="1320700" y="971130"/>
                  <a:pt x="1320224" y="970177"/>
                </a:cubicBezTo>
                <a:close/>
                <a:moveTo>
                  <a:pt x="398680" y="447255"/>
                </a:moveTo>
                <a:cubicBezTo>
                  <a:pt x="411062" y="447255"/>
                  <a:pt x="423445" y="447255"/>
                  <a:pt x="435827" y="449160"/>
                </a:cubicBezTo>
                <a:cubicBezTo>
                  <a:pt x="403919" y="475354"/>
                  <a:pt x="370581" y="498214"/>
                  <a:pt x="330100" y="509167"/>
                </a:cubicBezTo>
                <a:cubicBezTo>
                  <a:pt x="305811" y="516787"/>
                  <a:pt x="281046" y="516311"/>
                  <a:pt x="254376" y="512025"/>
                </a:cubicBezTo>
                <a:cubicBezTo>
                  <a:pt x="290571" y="492022"/>
                  <a:pt x="292000" y="458685"/>
                  <a:pt x="290571" y="423442"/>
                </a:cubicBezTo>
                <a:cubicBezTo>
                  <a:pt x="281046" y="423442"/>
                  <a:pt x="273902" y="431062"/>
                  <a:pt x="266759" y="436777"/>
                </a:cubicBezTo>
                <a:cubicBezTo>
                  <a:pt x="245804" y="454399"/>
                  <a:pt x="225325" y="472496"/>
                  <a:pt x="204846" y="490594"/>
                </a:cubicBezTo>
                <a:cubicBezTo>
                  <a:pt x="192940" y="500595"/>
                  <a:pt x="181510" y="511549"/>
                  <a:pt x="166270" y="516787"/>
                </a:cubicBezTo>
                <a:cubicBezTo>
                  <a:pt x="229611" y="432491"/>
                  <a:pt x="301049" y="358672"/>
                  <a:pt x="399632" y="316762"/>
                </a:cubicBezTo>
                <a:cubicBezTo>
                  <a:pt x="400585" y="317715"/>
                  <a:pt x="401537" y="318667"/>
                  <a:pt x="402490" y="319620"/>
                </a:cubicBezTo>
                <a:cubicBezTo>
                  <a:pt x="392012" y="334384"/>
                  <a:pt x="382011" y="349147"/>
                  <a:pt x="371534" y="363911"/>
                </a:cubicBezTo>
                <a:cubicBezTo>
                  <a:pt x="369629" y="366292"/>
                  <a:pt x="366295" y="369150"/>
                  <a:pt x="368200" y="372484"/>
                </a:cubicBezTo>
                <a:cubicBezTo>
                  <a:pt x="370105" y="375817"/>
                  <a:pt x="374391" y="374389"/>
                  <a:pt x="377249" y="373912"/>
                </a:cubicBezTo>
                <a:cubicBezTo>
                  <a:pt x="399632" y="370102"/>
                  <a:pt x="422016" y="366292"/>
                  <a:pt x="444400" y="362482"/>
                </a:cubicBezTo>
                <a:cubicBezTo>
                  <a:pt x="448210" y="362006"/>
                  <a:pt x="452496" y="361530"/>
                  <a:pt x="457259" y="362006"/>
                </a:cubicBezTo>
                <a:cubicBezTo>
                  <a:pt x="432970" y="375817"/>
                  <a:pt x="414872" y="395344"/>
                  <a:pt x="397727" y="416775"/>
                </a:cubicBezTo>
                <a:cubicBezTo>
                  <a:pt x="397727" y="416775"/>
                  <a:pt x="397727" y="416775"/>
                  <a:pt x="397727" y="416775"/>
                </a:cubicBezTo>
                <a:cubicBezTo>
                  <a:pt x="394870" y="422014"/>
                  <a:pt x="392489" y="426776"/>
                  <a:pt x="389631" y="432015"/>
                </a:cubicBezTo>
                <a:cubicBezTo>
                  <a:pt x="382487" y="445826"/>
                  <a:pt x="383440" y="447255"/>
                  <a:pt x="398680" y="447255"/>
                </a:cubicBezTo>
                <a:close/>
                <a:moveTo>
                  <a:pt x="960655" y="859211"/>
                </a:moveTo>
                <a:cubicBezTo>
                  <a:pt x="955416" y="859211"/>
                  <a:pt x="949701" y="858735"/>
                  <a:pt x="944939" y="861116"/>
                </a:cubicBezTo>
                <a:cubicBezTo>
                  <a:pt x="949701" y="866355"/>
                  <a:pt x="951130" y="873022"/>
                  <a:pt x="952083" y="879214"/>
                </a:cubicBezTo>
                <a:cubicBezTo>
                  <a:pt x="954940" y="895882"/>
                  <a:pt x="948749" y="905407"/>
                  <a:pt x="931604" y="906360"/>
                </a:cubicBezTo>
                <a:cubicBezTo>
                  <a:pt x="879216" y="909694"/>
                  <a:pt x="826352" y="909217"/>
                  <a:pt x="773965" y="907789"/>
                </a:cubicBezTo>
                <a:cubicBezTo>
                  <a:pt x="764916" y="907789"/>
                  <a:pt x="765392" y="901597"/>
                  <a:pt x="765869" y="895882"/>
                </a:cubicBezTo>
                <a:cubicBezTo>
                  <a:pt x="768250" y="875880"/>
                  <a:pt x="771107" y="855877"/>
                  <a:pt x="773489" y="835399"/>
                </a:cubicBezTo>
                <a:cubicBezTo>
                  <a:pt x="773489" y="835399"/>
                  <a:pt x="773489" y="835399"/>
                  <a:pt x="773489" y="835399"/>
                </a:cubicBezTo>
                <a:cubicBezTo>
                  <a:pt x="773965" y="832541"/>
                  <a:pt x="774441" y="830160"/>
                  <a:pt x="774917" y="827302"/>
                </a:cubicBezTo>
                <a:cubicBezTo>
                  <a:pt x="775870" y="794917"/>
                  <a:pt x="781585" y="762532"/>
                  <a:pt x="785871" y="730624"/>
                </a:cubicBezTo>
                <a:cubicBezTo>
                  <a:pt x="789681" y="708716"/>
                  <a:pt x="786824" y="684904"/>
                  <a:pt x="803016" y="665854"/>
                </a:cubicBezTo>
                <a:cubicBezTo>
                  <a:pt x="810160" y="654900"/>
                  <a:pt x="821590" y="651090"/>
                  <a:pt x="832544" y="645375"/>
                </a:cubicBezTo>
                <a:cubicBezTo>
                  <a:pt x="894933" y="610609"/>
                  <a:pt x="959702" y="579176"/>
                  <a:pt x="1023044" y="546315"/>
                </a:cubicBezTo>
                <a:cubicBezTo>
                  <a:pt x="1026377" y="544410"/>
                  <a:pt x="1030664" y="541076"/>
                  <a:pt x="1033997" y="545839"/>
                </a:cubicBezTo>
                <a:cubicBezTo>
                  <a:pt x="1037331" y="550125"/>
                  <a:pt x="1033045" y="553459"/>
                  <a:pt x="1030664" y="556792"/>
                </a:cubicBezTo>
                <a:cubicBezTo>
                  <a:pt x="987801" y="610609"/>
                  <a:pt x="945415" y="664425"/>
                  <a:pt x="902552" y="718241"/>
                </a:cubicBezTo>
                <a:cubicBezTo>
                  <a:pt x="900647" y="723956"/>
                  <a:pt x="905410" y="726814"/>
                  <a:pt x="907315" y="731100"/>
                </a:cubicBezTo>
                <a:cubicBezTo>
                  <a:pt x="907315" y="731100"/>
                  <a:pt x="907315" y="731100"/>
                  <a:pt x="907315" y="731100"/>
                </a:cubicBezTo>
                <a:cubicBezTo>
                  <a:pt x="933985" y="718717"/>
                  <a:pt x="957797" y="701096"/>
                  <a:pt x="983039" y="686809"/>
                </a:cubicBezTo>
                <a:cubicBezTo>
                  <a:pt x="994469" y="680141"/>
                  <a:pt x="1005899" y="673474"/>
                  <a:pt x="1016852" y="666330"/>
                </a:cubicBezTo>
                <a:cubicBezTo>
                  <a:pt x="1018758" y="666330"/>
                  <a:pt x="1020662" y="665377"/>
                  <a:pt x="1022567" y="664425"/>
                </a:cubicBezTo>
                <a:cubicBezTo>
                  <a:pt x="1020662" y="664901"/>
                  <a:pt x="1018758" y="665377"/>
                  <a:pt x="1016852" y="666330"/>
                </a:cubicBezTo>
                <a:cubicBezTo>
                  <a:pt x="1028283" y="659662"/>
                  <a:pt x="1039712" y="652519"/>
                  <a:pt x="1051143" y="645851"/>
                </a:cubicBezTo>
                <a:cubicBezTo>
                  <a:pt x="1082099" y="626801"/>
                  <a:pt x="1112579" y="608227"/>
                  <a:pt x="1143535" y="589177"/>
                </a:cubicBezTo>
                <a:cubicBezTo>
                  <a:pt x="1148297" y="586320"/>
                  <a:pt x="1153060" y="582986"/>
                  <a:pt x="1158299" y="580129"/>
                </a:cubicBezTo>
                <a:cubicBezTo>
                  <a:pt x="1179254" y="567746"/>
                  <a:pt x="1176872" y="565841"/>
                  <a:pt x="1186397" y="590130"/>
                </a:cubicBezTo>
                <a:cubicBezTo>
                  <a:pt x="1204019" y="634897"/>
                  <a:pt x="1207829" y="680617"/>
                  <a:pt x="1197827" y="727766"/>
                </a:cubicBezTo>
                <a:cubicBezTo>
                  <a:pt x="1195922" y="741577"/>
                  <a:pt x="1193541" y="755389"/>
                  <a:pt x="1188779" y="768247"/>
                </a:cubicBezTo>
                <a:cubicBezTo>
                  <a:pt x="1188779" y="768247"/>
                  <a:pt x="1188779" y="768247"/>
                  <a:pt x="1188779" y="768247"/>
                </a:cubicBezTo>
                <a:cubicBezTo>
                  <a:pt x="1184493" y="795394"/>
                  <a:pt x="1177349" y="822540"/>
                  <a:pt x="1176872" y="850162"/>
                </a:cubicBezTo>
                <a:cubicBezTo>
                  <a:pt x="1176872" y="859211"/>
                  <a:pt x="1169729" y="858735"/>
                  <a:pt x="1163537" y="858735"/>
                </a:cubicBezTo>
                <a:cubicBezTo>
                  <a:pt x="1134010" y="858735"/>
                  <a:pt x="1104006" y="858735"/>
                  <a:pt x="1074479" y="858735"/>
                </a:cubicBezTo>
                <a:cubicBezTo>
                  <a:pt x="1036855" y="859211"/>
                  <a:pt x="998755" y="859211"/>
                  <a:pt x="960655" y="859211"/>
                </a:cubicBezTo>
                <a:close/>
                <a:moveTo>
                  <a:pt x="1281171" y="1123054"/>
                </a:moveTo>
                <a:cubicBezTo>
                  <a:pt x="1280695" y="1129245"/>
                  <a:pt x="1279266" y="1135436"/>
                  <a:pt x="1278314" y="1141151"/>
                </a:cubicBezTo>
                <a:cubicBezTo>
                  <a:pt x="1278314" y="1141151"/>
                  <a:pt x="1278314" y="1141151"/>
                  <a:pt x="1278314" y="1141151"/>
                </a:cubicBezTo>
                <a:cubicBezTo>
                  <a:pt x="1278314" y="1144485"/>
                  <a:pt x="1278314" y="1147819"/>
                  <a:pt x="1277837" y="1151153"/>
                </a:cubicBezTo>
                <a:cubicBezTo>
                  <a:pt x="1273075" y="1180680"/>
                  <a:pt x="1257835" y="1191634"/>
                  <a:pt x="1230212" y="1181633"/>
                </a:cubicBezTo>
                <a:cubicBezTo>
                  <a:pt x="1201161" y="1171155"/>
                  <a:pt x="1171158" y="1165916"/>
                  <a:pt x="1142106" y="1157820"/>
                </a:cubicBezTo>
                <a:cubicBezTo>
                  <a:pt x="1122104" y="1154486"/>
                  <a:pt x="1102101" y="1150676"/>
                  <a:pt x="1082099" y="1147342"/>
                </a:cubicBezTo>
                <a:cubicBezTo>
                  <a:pt x="1076860" y="1146390"/>
                  <a:pt x="1071621" y="1145438"/>
                  <a:pt x="1067811" y="1150676"/>
                </a:cubicBezTo>
                <a:cubicBezTo>
                  <a:pt x="1068764" y="1161154"/>
                  <a:pt x="1078765" y="1159249"/>
                  <a:pt x="1084480" y="1163535"/>
                </a:cubicBezTo>
                <a:lnTo>
                  <a:pt x="1084480" y="1163535"/>
                </a:lnTo>
                <a:cubicBezTo>
                  <a:pt x="1108769" y="1172108"/>
                  <a:pt x="1133058" y="1180204"/>
                  <a:pt x="1156870" y="1190205"/>
                </a:cubicBezTo>
                <a:lnTo>
                  <a:pt x="1156870" y="1190205"/>
                </a:lnTo>
                <a:cubicBezTo>
                  <a:pt x="1164014" y="1191634"/>
                  <a:pt x="1170681" y="1194015"/>
                  <a:pt x="1176872" y="1197349"/>
                </a:cubicBezTo>
                <a:lnTo>
                  <a:pt x="1176872" y="1197349"/>
                </a:lnTo>
                <a:cubicBezTo>
                  <a:pt x="1201161" y="1205921"/>
                  <a:pt x="1225926" y="1214970"/>
                  <a:pt x="1250215" y="1223543"/>
                </a:cubicBezTo>
                <a:cubicBezTo>
                  <a:pt x="1257835" y="1226400"/>
                  <a:pt x="1259740" y="1229734"/>
                  <a:pt x="1255930" y="1237354"/>
                </a:cubicBezTo>
                <a:cubicBezTo>
                  <a:pt x="1247834" y="1251165"/>
                  <a:pt x="1240214" y="1265453"/>
                  <a:pt x="1232594" y="1279740"/>
                </a:cubicBezTo>
                <a:cubicBezTo>
                  <a:pt x="1232594" y="1279740"/>
                  <a:pt x="1232594" y="1279740"/>
                  <a:pt x="1232594" y="1279740"/>
                </a:cubicBezTo>
                <a:cubicBezTo>
                  <a:pt x="1229736" y="1286884"/>
                  <a:pt x="1226403" y="1294028"/>
                  <a:pt x="1221640" y="1300219"/>
                </a:cubicBezTo>
                <a:cubicBezTo>
                  <a:pt x="1221640" y="1300219"/>
                  <a:pt x="1221640" y="1300219"/>
                  <a:pt x="1221640" y="1300219"/>
                </a:cubicBezTo>
                <a:cubicBezTo>
                  <a:pt x="1209258" y="1328318"/>
                  <a:pt x="1194018" y="1354988"/>
                  <a:pt x="1178777" y="1381181"/>
                </a:cubicBezTo>
                <a:cubicBezTo>
                  <a:pt x="1166395" y="1402613"/>
                  <a:pt x="1146869" y="1406899"/>
                  <a:pt x="1124485" y="1392611"/>
                </a:cubicBezTo>
                <a:cubicBezTo>
                  <a:pt x="1090671" y="1371656"/>
                  <a:pt x="1057810" y="1349273"/>
                  <a:pt x="1024472" y="1327841"/>
                </a:cubicBezTo>
                <a:cubicBezTo>
                  <a:pt x="1024472" y="1327841"/>
                  <a:pt x="1024472" y="1327841"/>
                  <a:pt x="1024472" y="1327841"/>
                </a:cubicBezTo>
                <a:cubicBezTo>
                  <a:pt x="988277" y="1304029"/>
                  <a:pt x="951606" y="1280693"/>
                  <a:pt x="915411" y="1256404"/>
                </a:cubicBezTo>
                <a:cubicBezTo>
                  <a:pt x="904458" y="1249260"/>
                  <a:pt x="902552" y="1236401"/>
                  <a:pt x="899219" y="1224971"/>
                </a:cubicBezTo>
                <a:cubicBezTo>
                  <a:pt x="897314" y="1219256"/>
                  <a:pt x="903029" y="1219733"/>
                  <a:pt x="906362" y="1219733"/>
                </a:cubicBezTo>
                <a:cubicBezTo>
                  <a:pt x="920650" y="1220209"/>
                  <a:pt x="935414" y="1221638"/>
                  <a:pt x="949701" y="1222590"/>
                </a:cubicBezTo>
                <a:cubicBezTo>
                  <a:pt x="968275" y="1221638"/>
                  <a:pt x="968275" y="1221638"/>
                  <a:pt x="971609" y="1202588"/>
                </a:cubicBezTo>
                <a:cubicBezTo>
                  <a:pt x="972561" y="1197349"/>
                  <a:pt x="973514" y="1192110"/>
                  <a:pt x="974466" y="1186871"/>
                </a:cubicBezTo>
                <a:cubicBezTo>
                  <a:pt x="974466" y="1186871"/>
                  <a:pt x="974466" y="1186871"/>
                  <a:pt x="974466" y="1186871"/>
                </a:cubicBezTo>
                <a:cubicBezTo>
                  <a:pt x="974942" y="1182109"/>
                  <a:pt x="974942" y="1177346"/>
                  <a:pt x="975419" y="1173060"/>
                </a:cubicBezTo>
                <a:cubicBezTo>
                  <a:pt x="975895" y="1170203"/>
                  <a:pt x="976371" y="1167821"/>
                  <a:pt x="976847" y="1164964"/>
                </a:cubicBezTo>
                <a:cubicBezTo>
                  <a:pt x="976847" y="1164964"/>
                  <a:pt x="976847" y="1164964"/>
                  <a:pt x="976847" y="1164964"/>
                </a:cubicBezTo>
                <a:cubicBezTo>
                  <a:pt x="977800" y="1154486"/>
                  <a:pt x="979229" y="1144009"/>
                  <a:pt x="980181" y="1133531"/>
                </a:cubicBezTo>
                <a:lnTo>
                  <a:pt x="980181" y="1133531"/>
                </a:lnTo>
                <a:cubicBezTo>
                  <a:pt x="986849" y="1074476"/>
                  <a:pt x="993516" y="1014945"/>
                  <a:pt x="1000184" y="955890"/>
                </a:cubicBezTo>
                <a:cubicBezTo>
                  <a:pt x="1000660" y="949699"/>
                  <a:pt x="1002089" y="943507"/>
                  <a:pt x="1003517" y="937792"/>
                </a:cubicBezTo>
                <a:cubicBezTo>
                  <a:pt x="1007804" y="921600"/>
                  <a:pt x="1017805" y="913504"/>
                  <a:pt x="1034474" y="912075"/>
                </a:cubicBezTo>
                <a:cubicBezTo>
                  <a:pt x="1088766" y="907789"/>
                  <a:pt x="1143535" y="903979"/>
                  <a:pt x="1197827" y="902550"/>
                </a:cubicBezTo>
                <a:cubicBezTo>
                  <a:pt x="1209258" y="902074"/>
                  <a:pt x="1220211" y="903026"/>
                  <a:pt x="1230689" y="907789"/>
                </a:cubicBezTo>
                <a:cubicBezTo>
                  <a:pt x="1244500" y="913980"/>
                  <a:pt x="1253072" y="923981"/>
                  <a:pt x="1256883" y="938745"/>
                </a:cubicBezTo>
                <a:cubicBezTo>
                  <a:pt x="1265931" y="973987"/>
                  <a:pt x="1271170" y="1010182"/>
                  <a:pt x="1277837" y="1045901"/>
                </a:cubicBezTo>
                <a:cubicBezTo>
                  <a:pt x="1279743" y="1055902"/>
                  <a:pt x="1276409" y="1059236"/>
                  <a:pt x="1266408" y="1059236"/>
                </a:cubicBezTo>
                <a:cubicBezTo>
                  <a:pt x="1242595" y="1058760"/>
                  <a:pt x="1219259" y="1058760"/>
                  <a:pt x="1195446" y="1058760"/>
                </a:cubicBezTo>
                <a:lnTo>
                  <a:pt x="1195446" y="1058760"/>
                </a:lnTo>
                <a:cubicBezTo>
                  <a:pt x="1188779" y="1058760"/>
                  <a:pt x="1182587" y="1058760"/>
                  <a:pt x="1175920" y="1058760"/>
                </a:cubicBezTo>
                <a:cubicBezTo>
                  <a:pt x="1175920" y="1058760"/>
                  <a:pt x="1175920" y="1058760"/>
                  <a:pt x="1175920" y="1058760"/>
                </a:cubicBezTo>
                <a:cubicBezTo>
                  <a:pt x="1146869" y="1058760"/>
                  <a:pt x="1117341" y="1059236"/>
                  <a:pt x="1088290" y="1059236"/>
                </a:cubicBezTo>
                <a:cubicBezTo>
                  <a:pt x="1083051" y="1059236"/>
                  <a:pt x="1075908" y="1057331"/>
                  <a:pt x="1075431" y="1066380"/>
                </a:cubicBezTo>
                <a:cubicBezTo>
                  <a:pt x="1075431" y="1074476"/>
                  <a:pt x="1081622" y="1073524"/>
                  <a:pt x="1086861" y="1074476"/>
                </a:cubicBezTo>
                <a:cubicBezTo>
                  <a:pt x="1096862" y="1076381"/>
                  <a:pt x="1107340" y="1075429"/>
                  <a:pt x="1117341" y="1077810"/>
                </a:cubicBezTo>
                <a:cubicBezTo>
                  <a:pt x="1118294" y="1077810"/>
                  <a:pt x="1119722" y="1078286"/>
                  <a:pt x="1121151" y="1078763"/>
                </a:cubicBezTo>
                <a:cubicBezTo>
                  <a:pt x="1144964" y="1080667"/>
                  <a:pt x="1168776" y="1082096"/>
                  <a:pt x="1193065" y="1084001"/>
                </a:cubicBezTo>
                <a:cubicBezTo>
                  <a:pt x="1211639" y="1084954"/>
                  <a:pt x="1230212" y="1085430"/>
                  <a:pt x="1248786" y="1086383"/>
                </a:cubicBezTo>
                <a:cubicBezTo>
                  <a:pt x="1273551" y="1087811"/>
                  <a:pt x="1282600" y="1098289"/>
                  <a:pt x="1281171" y="1123054"/>
                </a:cubicBezTo>
                <a:close/>
              </a:path>
            </a:pathLst>
          </a:custGeom>
          <a:solidFill>
            <a:schemeClr val="bg1"/>
          </a:solidFill>
          <a:ln w="475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4B640F0D-226D-44AE-858E-5C1128C0EDA2}"/>
              </a:ext>
            </a:extLst>
          </p:cNvPr>
          <p:cNvSpPr/>
          <p:nvPr/>
        </p:nvSpPr>
        <p:spPr>
          <a:xfrm>
            <a:off x="7883010" y="2902858"/>
            <a:ext cx="1536312" cy="1218366"/>
          </a:xfrm>
          <a:custGeom>
            <a:avLst/>
            <a:gdLst>
              <a:gd name="connsiteX0" fmla="*/ 944140 w 1178350"/>
              <a:gd name="connsiteY0" fmla="*/ 641170 h 913221"/>
              <a:gd name="connsiteX1" fmla="*/ 944140 w 1178350"/>
              <a:gd name="connsiteY1" fmla="*/ 856219 h 913221"/>
              <a:gd name="connsiteX2" fmla="*/ 889936 w 1178350"/>
              <a:gd name="connsiteY2" fmla="*/ 912780 h 913221"/>
              <a:gd name="connsiteX3" fmla="*/ 724967 w 1178350"/>
              <a:gd name="connsiteY3" fmla="*/ 913369 h 913221"/>
              <a:gd name="connsiteX4" fmla="*/ 696097 w 1178350"/>
              <a:gd name="connsiteY4" fmla="*/ 883910 h 913221"/>
              <a:gd name="connsiteX5" fmla="*/ 696687 w 1178350"/>
              <a:gd name="connsiteY5" fmla="*/ 736616 h 913221"/>
              <a:gd name="connsiteX6" fmla="*/ 661336 w 1178350"/>
              <a:gd name="connsiteY6" fmla="*/ 699498 h 913221"/>
              <a:gd name="connsiteX7" fmla="*/ 519934 w 1178350"/>
              <a:gd name="connsiteY7" fmla="*/ 699498 h 913221"/>
              <a:gd name="connsiteX8" fmla="*/ 484584 w 1178350"/>
              <a:gd name="connsiteY8" fmla="*/ 736616 h 913221"/>
              <a:gd name="connsiteX9" fmla="*/ 485173 w 1178350"/>
              <a:gd name="connsiteY9" fmla="*/ 883910 h 913221"/>
              <a:gd name="connsiteX10" fmla="*/ 455714 w 1178350"/>
              <a:gd name="connsiteY10" fmla="*/ 912780 h 913221"/>
              <a:gd name="connsiteX11" fmla="*/ 293691 w 1178350"/>
              <a:gd name="connsiteY11" fmla="*/ 912191 h 913221"/>
              <a:gd name="connsiteX12" fmla="*/ 237130 w 1178350"/>
              <a:gd name="connsiteY12" fmla="*/ 855040 h 913221"/>
              <a:gd name="connsiteX13" fmla="*/ 236541 w 1178350"/>
              <a:gd name="connsiteY13" fmla="*/ 421997 h 913221"/>
              <a:gd name="connsiteX14" fmla="*/ 230649 w 1178350"/>
              <a:gd name="connsiteY14" fmla="*/ 395484 h 913221"/>
              <a:gd name="connsiteX15" fmla="*/ 208260 w 1178350"/>
              <a:gd name="connsiteY15" fmla="*/ 407267 h 913221"/>
              <a:gd name="connsiteX16" fmla="*/ 110457 w 1178350"/>
              <a:gd name="connsiteY16" fmla="*/ 477968 h 913221"/>
              <a:gd name="connsiteX17" fmla="*/ 58021 w 1178350"/>
              <a:gd name="connsiteY17" fmla="*/ 493876 h 913221"/>
              <a:gd name="connsiteX18" fmla="*/ 2638 w 1178350"/>
              <a:gd name="connsiteY18" fmla="*/ 452634 h 913221"/>
              <a:gd name="connsiteX19" fmla="*/ 25616 w 1178350"/>
              <a:gd name="connsiteY19" fmla="*/ 390770 h 913221"/>
              <a:gd name="connsiteX20" fmla="*/ 211795 w 1178350"/>
              <a:gd name="connsiteY20" fmla="*/ 256439 h 913221"/>
              <a:gd name="connsiteX21" fmla="*/ 532307 w 1178350"/>
              <a:gd name="connsiteY21" fmla="*/ 26071 h 913221"/>
              <a:gd name="connsiteX22" fmla="*/ 648963 w 1178350"/>
              <a:gd name="connsiteY22" fmla="*/ 26071 h 913221"/>
              <a:gd name="connsiteX23" fmla="*/ 770923 w 1178350"/>
              <a:gd name="connsiteY23" fmla="*/ 113858 h 913221"/>
              <a:gd name="connsiteX24" fmla="*/ 798025 w 1178350"/>
              <a:gd name="connsiteY24" fmla="*/ 102075 h 913221"/>
              <a:gd name="connsiteX25" fmla="*/ 851051 w 1178350"/>
              <a:gd name="connsiteY25" fmla="*/ 50816 h 913221"/>
              <a:gd name="connsiteX26" fmla="*/ 904076 w 1178350"/>
              <a:gd name="connsiteY26" fmla="*/ 50816 h 913221"/>
              <a:gd name="connsiteX27" fmla="*/ 944140 w 1178350"/>
              <a:gd name="connsiteY27" fmla="*/ 90880 h 913221"/>
              <a:gd name="connsiteX28" fmla="*/ 943551 w 1178350"/>
              <a:gd name="connsiteY28" fmla="*/ 199878 h 913221"/>
              <a:gd name="connsiteX29" fmla="*/ 976545 w 1178350"/>
              <a:gd name="connsiteY29" fmla="*/ 262330 h 913221"/>
              <a:gd name="connsiteX30" fmla="*/ 1144460 w 1178350"/>
              <a:gd name="connsiteY30" fmla="*/ 381933 h 913221"/>
              <a:gd name="connsiteX31" fmla="*/ 1179810 w 1178350"/>
              <a:gd name="connsiteY31" fmla="*/ 429656 h 913221"/>
              <a:gd name="connsiteX32" fmla="*/ 1155065 w 1178350"/>
              <a:gd name="connsiteY32" fmla="*/ 482682 h 913221"/>
              <a:gd name="connsiteX33" fmla="*/ 1079651 w 1178350"/>
              <a:gd name="connsiteY33" fmla="*/ 482682 h 913221"/>
              <a:gd name="connsiteX34" fmla="*/ 978902 w 1178350"/>
              <a:gd name="connsiteY34" fmla="*/ 411392 h 913221"/>
              <a:gd name="connsiteX35" fmla="*/ 949443 w 1178350"/>
              <a:gd name="connsiteY35" fmla="*/ 395484 h 913221"/>
              <a:gd name="connsiteX36" fmla="*/ 944140 w 1178350"/>
              <a:gd name="connsiteY36" fmla="*/ 427888 h 913221"/>
              <a:gd name="connsiteX37" fmla="*/ 944140 w 1178350"/>
              <a:gd name="connsiteY37" fmla="*/ 641170 h 913221"/>
              <a:gd name="connsiteX0" fmla="*/ 944140 w 1180071"/>
              <a:gd name="connsiteY0" fmla="*/ 641170 h 925763"/>
              <a:gd name="connsiteX1" fmla="*/ 944140 w 1180071"/>
              <a:gd name="connsiteY1" fmla="*/ 856219 h 925763"/>
              <a:gd name="connsiteX2" fmla="*/ 889936 w 1180071"/>
              <a:gd name="connsiteY2" fmla="*/ 912780 h 925763"/>
              <a:gd name="connsiteX3" fmla="*/ 724967 w 1180071"/>
              <a:gd name="connsiteY3" fmla="*/ 913369 h 925763"/>
              <a:gd name="connsiteX4" fmla="*/ 696097 w 1180071"/>
              <a:gd name="connsiteY4" fmla="*/ 883910 h 925763"/>
              <a:gd name="connsiteX5" fmla="*/ 696687 w 1180071"/>
              <a:gd name="connsiteY5" fmla="*/ 736616 h 925763"/>
              <a:gd name="connsiteX6" fmla="*/ 661336 w 1180071"/>
              <a:gd name="connsiteY6" fmla="*/ 699498 h 925763"/>
              <a:gd name="connsiteX7" fmla="*/ 519934 w 1180071"/>
              <a:gd name="connsiteY7" fmla="*/ 699498 h 925763"/>
              <a:gd name="connsiteX8" fmla="*/ 484584 w 1180071"/>
              <a:gd name="connsiteY8" fmla="*/ 736616 h 925763"/>
              <a:gd name="connsiteX9" fmla="*/ 455714 w 1180071"/>
              <a:gd name="connsiteY9" fmla="*/ 912780 h 925763"/>
              <a:gd name="connsiteX10" fmla="*/ 293691 w 1180071"/>
              <a:gd name="connsiteY10" fmla="*/ 912191 h 925763"/>
              <a:gd name="connsiteX11" fmla="*/ 237130 w 1180071"/>
              <a:gd name="connsiteY11" fmla="*/ 855040 h 925763"/>
              <a:gd name="connsiteX12" fmla="*/ 236541 w 1180071"/>
              <a:gd name="connsiteY12" fmla="*/ 421997 h 925763"/>
              <a:gd name="connsiteX13" fmla="*/ 230649 w 1180071"/>
              <a:gd name="connsiteY13" fmla="*/ 395484 h 925763"/>
              <a:gd name="connsiteX14" fmla="*/ 208260 w 1180071"/>
              <a:gd name="connsiteY14" fmla="*/ 407267 h 925763"/>
              <a:gd name="connsiteX15" fmla="*/ 110457 w 1180071"/>
              <a:gd name="connsiteY15" fmla="*/ 477968 h 925763"/>
              <a:gd name="connsiteX16" fmla="*/ 58021 w 1180071"/>
              <a:gd name="connsiteY16" fmla="*/ 493876 h 925763"/>
              <a:gd name="connsiteX17" fmla="*/ 2638 w 1180071"/>
              <a:gd name="connsiteY17" fmla="*/ 452634 h 925763"/>
              <a:gd name="connsiteX18" fmla="*/ 25616 w 1180071"/>
              <a:gd name="connsiteY18" fmla="*/ 390770 h 925763"/>
              <a:gd name="connsiteX19" fmla="*/ 211795 w 1180071"/>
              <a:gd name="connsiteY19" fmla="*/ 256439 h 925763"/>
              <a:gd name="connsiteX20" fmla="*/ 532307 w 1180071"/>
              <a:gd name="connsiteY20" fmla="*/ 26071 h 925763"/>
              <a:gd name="connsiteX21" fmla="*/ 648963 w 1180071"/>
              <a:gd name="connsiteY21" fmla="*/ 26071 h 925763"/>
              <a:gd name="connsiteX22" fmla="*/ 770923 w 1180071"/>
              <a:gd name="connsiteY22" fmla="*/ 113858 h 925763"/>
              <a:gd name="connsiteX23" fmla="*/ 798025 w 1180071"/>
              <a:gd name="connsiteY23" fmla="*/ 102075 h 925763"/>
              <a:gd name="connsiteX24" fmla="*/ 851051 w 1180071"/>
              <a:gd name="connsiteY24" fmla="*/ 50816 h 925763"/>
              <a:gd name="connsiteX25" fmla="*/ 904076 w 1180071"/>
              <a:gd name="connsiteY25" fmla="*/ 50816 h 925763"/>
              <a:gd name="connsiteX26" fmla="*/ 944140 w 1180071"/>
              <a:gd name="connsiteY26" fmla="*/ 90880 h 925763"/>
              <a:gd name="connsiteX27" fmla="*/ 943551 w 1180071"/>
              <a:gd name="connsiteY27" fmla="*/ 199878 h 925763"/>
              <a:gd name="connsiteX28" fmla="*/ 976545 w 1180071"/>
              <a:gd name="connsiteY28" fmla="*/ 262330 h 925763"/>
              <a:gd name="connsiteX29" fmla="*/ 1144460 w 1180071"/>
              <a:gd name="connsiteY29" fmla="*/ 381933 h 925763"/>
              <a:gd name="connsiteX30" fmla="*/ 1179810 w 1180071"/>
              <a:gd name="connsiteY30" fmla="*/ 429656 h 925763"/>
              <a:gd name="connsiteX31" fmla="*/ 1155065 w 1180071"/>
              <a:gd name="connsiteY31" fmla="*/ 482682 h 925763"/>
              <a:gd name="connsiteX32" fmla="*/ 1079651 w 1180071"/>
              <a:gd name="connsiteY32" fmla="*/ 482682 h 925763"/>
              <a:gd name="connsiteX33" fmla="*/ 978902 w 1180071"/>
              <a:gd name="connsiteY33" fmla="*/ 411392 h 925763"/>
              <a:gd name="connsiteX34" fmla="*/ 949443 w 1180071"/>
              <a:gd name="connsiteY34" fmla="*/ 395484 h 925763"/>
              <a:gd name="connsiteX35" fmla="*/ 944140 w 1180071"/>
              <a:gd name="connsiteY35" fmla="*/ 427888 h 925763"/>
              <a:gd name="connsiteX36" fmla="*/ 944140 w 1180071"/>
              <a:gd name="connsiteY36" fmla="*/ 641170 h 925763"/>
              <a:gd name="connsiteX0" fmla="*/ 944140 w 1180071"/>
              <a:gd name="connsiteY0" fmla="*/ 641170 h 928513"/>
              <a:gd name="connsiteX1" fmla="*/ 944140 w 1180071"/>
              <a:gd name="connsiteY1" fmla="*/ 856219 h 928513"/>
              <a:gd name="connsiteX2" fmla="*/ 889936 w 1180071"/>
              <a:gd name="connsiteY2" fmla="*/ 912780 h 928513"/>
              <a:gd name="connsiteX3" fmla="*/ 724967 w 1180071"/>
              <a:gd name="connsiteY3" fmla="*/ 913369 h 928513"/>
              <a:gd name="connsiteX4" fmla="*/ 696097 w 1180071"/>
              <a:gd name="connsiteY4" fmla="*/ 883910 h 928513"/>
              <a:gd name="connsiteX5" fmla="*/ 696687 w 1180071"/>
              <a:gd name="connsiteY5" fmla="*/ 736616 h 928513"/>
              <a:gd name="connsiteX6" fmla="*/ 661336 w 1180071"/>
              <a:gd name="connsiteY6" fmla="*/ 699498 h 928513"/>
              <a:gd name="connsiteX7" fmla="*/ 519934 w 1180071"/>
              <a:gd name="connsiteY7" fmla="*/ 699498 h 928513"/>
              <a:gd name="connsiteX8" fmla="*/ 455714 w 1180071"/>
              <a:gd name="connsiteY8" fmla="*/ 912780 h 928513"/>
              <a:gd name="connsiteX9" fmla="*/ 293691 w 1180071"/>
              <a:gd name="connsiteY9" fmla="*/ 912191 h 928513"/>
              <a:gd name="connsiteX10" fmla="*/ 237130 w 1180071"/>
              <a:gd name="connsiteY10" fmla="*/ 855040 h 928513"/>
              <a:gd name="connsiteX11" fmla="*/ 236541 w 1180071"/>
              <a:gd name="connsiteY11" fmla="*/ 421997 h 928513"/>
              <a:gd name="connsiteX12" fmla="*/ 230649 w 1180071"/>
              <a:gd name="connsiteY12" fmla="*/ 395484 h 928513"/>
              <a:gd name="connsiteX13" fmla="*/ 208260 w 1180071"/>
              <a:gd name="connsiteY13" fmla="*/ 407267 h 928513"/>
              <a:gd name="connsiteX14" fmla="*/ 110457 w 1180071"/>
              <a:gd name="connsiteY14" fmla="*/ 477968 h 928513"/>
              <a:gd name="connsiteX15" fmla="*/ 58021 w 1180071"/>
              <a:gd name="connsiteY15" fmla="*/ 493876 h 928513"/>
              <a:gd name="connsiteX16" fmla="*/ 2638 w 1180071"/>
              <a:gd name="connsiteY16" fmla="*/ 452634 h 928513"/>
              <a:gd name="connsiteX17" fmla="*/ 25616 w 1180071"/>
              <a:gd name="connsiteY17" fmla="*/ 390770 h 928513"/>
              <a:gd name="connsiteX18" fmla="*/ 211795 w 1180071"/>
              <a:gd name="connsiteY18" fmla="*/ 256439 h 928513"/>
              <a:gd name="connsiteX19" fmla="*/ 532307 w 1180071"/>
              <a:gd name="connsiteY19" fmla="*/ 26071 h 928513"/>
              <a:gd name="connsiteX20" fmla="*/ 648963 w 1180071"/>
              <a:gd name="connsiteY20" fmla="*/ 26071 h 928513"/>
              <a:gd name="connsiteX21" fmla="*/ 770923 w 1180071"/>
              <a:gd name="connsiteY21" fmla="*/ 113858 h 928513"/>
              <a:gd name="connsiteX22" fmla="*/ 798025 w 1180071"/>
              <a:gd name="connsiteY22" fmla="*/ 102075 h 928513"/>
              <a:gd name="connsiteX23" fmla="*/ 851051 w 1180071"/>
              <a:gd name="connsiteY23" fmla="*/ 50816 h 928513"/>
              <a:gd name="connsiteX24" fmla="*/ 904076 w 1180071"/>
              <a:gd name="connsiteY24" fmla="*/ 50816 h 928513"/>
              <a:gd name="connsiteX25" fmla="*/ 944140 w 1180071"/>
              <a:gd name="connsiteY25" fmla="*/ 90880 h 928513"/>
              <a:gd name="connsiteX26" fmla="*/ 943551 w 1180071"/>
              <a:gd name="connsiteY26" fmla="*/ 199878 h 928513"/>
              <a:gd name="connsiteX27" fmla="*/ 976545 w 1180071"/>
              <a:gd name="connsiteY27" fmla="*/ 262330 h 928513"/>
              <a:gd name="connsiteX28" fmla="*/ 1144460 w 1180071"/>
              <a:gd name="connsiteY28" fmla="*/ 381933 h 928513"/>
              <a:gd name="connsiteX29" fmla="*/ 1179810 w 1180071"/>
              <a:gd name="connsiteY29" fmla="*/ 429656 h 928513"/>
              <a:gd name="connsiteX30" fmla="*/ 1155065 w 1180071"/>
              <a:gd name="connsiteY30" fmla="*/ 482682 h 928513"/>
              <a:gd name="connsiteX31" fmla="*/ 1079651 w 1180071"/>
              <a:gd name="connsiteY31" fmla="*/ 482682 h 928513"/>
              <a:gd name="connsiteX32" fmla="*/ 978902 w 1180071"/>
              <a:gd name="connsiteY32" fmla="*/ 411392 h 928513"/>
              <a:gd name="connsiteX33" fmla="*/ 949443 w 1180071"/>
              <a:gd name="connsiteY33" fmla="*/ 395484 h 928513"/>
              <a:gd name="connsiteX34" fmla="*/ 944140 w 1180071"/>
              <a:gd name="connsiteY34" fmla="*/ 427888 h 928513"/>
              <a:gd name="connsiteX35" fmla="*/ 944140 w 1180071"/>
              <a:gd name="connsiteY35" fmla="*/ 641170 h 928513"/>
              <a:gd name="connsiteX0" fmla="*/ 944140 w 1180071"/>
              <a:gd name="connsiteY0" fmla="*/ 641170 h 928513"/>
              <a:gd name="connsiteX1" fmla="*/ 944140 w 1180071"/>
              <a:gd name="connsiteY1" fmla="*/ 856219 h 928513"/>
              <a:gd name="connsiteX2" fmla="*/ 889936 w 1180071"/>
              <a:gd name="connsiteY2" fmla="*/ 912780 h 928513"/>
              <a:gd name="connsiteX3" fmla="*/ 724967 w 1180071"/>
              <a:gd name="connsiteY3" fmla="*/ 913369 h 928513"/>
              <a:gd name="connsiteX4" fmla="*/ 696097 w 1180071"/>
              <a:gd name="connsiteY4" fmla="*/ 883910 h 928513"/>
              <a:gd name="connsiteX5" fmla="*/ 696687 w 1180071"/>
              <a:gd name="connsiteY5" fmla="*/ 736616 h 928513"/>
              <a:gd name="connsiteX6" fmla="*/ 661336 w 1180071"/>
              <a:gd name="connsiteY6" fmla="*/ 699498 h 928513"/>
              <a:gd name="connsiteX7" fmla="*/ 455714 w 1180071"/>
              <a:gd name="connsiteY7" fmla="*/ 912780 h 928513"/>
              <a:gd name="connsiteX8" fmla="*/ 293691 w 1180071"/>
              <a:gd name="connsiteY8" fmla="*/ 912191 h 928513"/>
              <a:gd name="connsiteX9" fmla="*/ 237130 w 1180071"/>
              <a:gd name="connsiteY9" fmla="*/ 855040 h 928513"/>
              <a:gd name="connsiteX10" fmla="*/ 236541 w 1180071"/>
              <a:gd name="connsiteY10" fmla="*/ 421997 h 928513"/>
              <a:gd name="connsiteX11" fmla="*/ 230649 w 1180071"/>
              <a:gd name="connsiteY11" fmla="*/ 395484 h 928513"/>
              <a:gd name="connsiteX12" fmla="*/ 208260 w 1180071"/>
              <a:gd name="connsiteY12" fmla="*/ 407267 h 928513"/>
              <a:gd name="connsiteX13" fmla="*/ 110457 w 1180071"/>
              <a:gd name="connsiteY13" fmla="*/ 477968 h 928513"/>
              <a:gd name="connsiteX14" fmla="*/ 58021 w 1180071"/>
              <a:gd name="connsiteY14" fmla="*/ 493876 h 928513"/>
              <a:gd name="connsiteX15" fmla="*/ 2638 w 1180071"/>
              <a:gd name="connsiteY15" fmla="*/ 452634 h 928513"/>
              <a:gd name="connsiteX16" fmla="*/ 25616 w 1180071"/>
              <a:gd name="connsiteY16" fmla="*/ 390770 h 928513"/>
              <a:gd name="connsiteX17" fmla="*/ 211795 w 1180071"/>
              <a:gd name="connsiteY17" fmla="*/ 256439 h 928513"/>
              <a:gd name="connsiteX18" fmla="*/ 532307 w 1180071"/>
              <a:gd name="connsiteY18" fmla="*/ 26071 h 928513"/>
              <a:gd name="connsiteX19" fmla="*/ 648963 w 1180071"/>
              <a:gd name="connsiteY19" fmla="*/ 26071 h 928513"/>
              <a:gd name="connsiteX20" fmla="*/ 770923 w 1180071"/>
              <a:gd name="connsiteY20" fmla="*/ 113858 h 928513"/>
              <a:gd name="connsiteX21" fmla="*/ 798025 w 1180071"/>
              <a:gd name="connsiteY21" fmla="*/ 102075 h 928513"/>
              <a:gd name="connsiteX22" fmla="*/ 851051 w 1180071"/>
              <a:gd name="connsiteY22" fmla="*/ 50816 h 928513"/>
              <a:gd name="connsiteX23" fmla="*/ 904076 w 1180071"/>
              <a:gd name="connsiteY23" fmla="*/ 50816 h 928513"/>
              <a:gd name="connsiteX24" fmla="*/ 944140 w 1180071"/>
              <a:gd name="connsiteY24" fmla="*/ 90880 h 928513"/>
              <a:gd name="connsiteX25" fmla="*/ 943551 w 1180071"/>
              <a:gd name="connsiteY25" fmla="*/ 199878 h 928513"/>
              <a:gd name="connsiteX26" fmla="*/ 976545 w 1180071"/>
              <a:gd name="connsiteY26" fmla="*/ 262330 h 928513"/>
              <a:gd name="connsiteX27" fmla="*/ 1144460 w 1180071"/>
              <a:gd name="connsiteY27" fmla="*/ 381933 h 928513"/>
              <a:gd name="connsiteX28" fmla="*/ 1179810 w 1180071"/>
              <a:gd name="connsiteY28" fmla="*/ 429656 h 928513"/>
              <a:gd name="connsiteX29" fmla="*/ 1155065 w 1180071"/>
              <a:gd name="connsiteY29" fmla="*/ 482682 h 928513"/>
              <a:gd name="connsiteX30" fmla="*/ 1079651 w 1180071"/>
              <a:gd name="connsiteY30" fmla="*/ 482682 h 928513"/>
              <a:gd name="connsiteX31" fmla="*/ 978902 w 1180071"/>
              <a:gd name="connsiteY31" fmla="*/ 411392 h 928513"/>
              <a:gd name="connsiteX32" fmla="*/ 949443 w 1180071"/>
              <a:gd name="connsiteY32" fmla="*/ 395484 h 928513"/>
              <a:gd name="connsiteX33" fmla="*/ 944140 w 1180071"/>
              <a:gd name="connsiteY33" fmla="*/ 427888 h 928513"/>
              <a:gd name="connsiteX34" fmla="*/ 944140 w 1180071"/>
              <a:gd name="connsiteY34" fmla="*/ 641170 h 928513"/>
              <a:gd name="connsiteX0" fmla="*/ 944140 w 1180071"/>
              <a:gd name="connsiteY0" fmla="*/ 641170 h 925763"/>
              <a:gd name="connsiteX1" fmla="*/ 944140 w 1180071"/>
              <a:gd name="connsiteY1" fmla="*/ 856219 h 925763"/>
              <a:gd name="connsiteX2" fmla="*/ 889936 w 1180071"/>
              <a:gd name="connsiteY2" fmla="*/ 912780 h 925763"/>
              <a:gd name="connsiteX3" fmla="*/ 724967 w 1180071"/>
              <a:gd name="connsiteY3" fmla="*/ 913369 h 925763"/>
              <a:gd name="connsiteX4" fmla="*/ 696097 w 1180071"/>
              <a:gd name="connsiteY4" fmla="*/ 883910 h 925763"/>
              <a:gd name="connsiteX5" fmla="*/ 696687 w 1180071"/>
              <a:gd name="connsiteY5" fmla="*/ 736616 h 925763"/>
              <a:gd name="connsiteX6" fmla="*/ 455714 w 1180071"/>
              <a:gd name="connsiteY6" fmla="*/ 912780 h 925763"/>
              <a:gd name="connsiteX7" fmla="*/ 293691 w 1180071"/>
              <a:gd name="connsiteY7" fmla="*/ 912191 h 925763"/>
              <a:gd name="connsiteX8" fmla="*/ 237130 w 1180071"/>
              <a:gd name="connsiteY8" fmla="*/ 855040 h 925763"/>
              <a:gd name="connsiteX9" fmla="*/ 236541 w 1180071"/>
              <a:gd name="connsiteY9" fmla="*/ 421997 h 925763"/>
              <a:gd name="connsiteX10" fmla="*/ 230649 w 1180071"/>
              <a:gd name="connsiteY10" fmla="*/ 395484 h 925763"/>
              <a:gd name="connsiteX11" fmla="*/ 208260 w 1180071"/>
              <a:gd name="connsiteY11" fmla="*/ 407267 h 925763"/>
              <a:gd name="connsiteX12" fmla="*/ 110457 w 1180071"/>
              <a:gd name="connsiteY12" fmla="*/ 477968 h 925763"/>
              <a:gd name="connsiteX13" fmla="*/ 58021 w 1180071"/>
              <a:gd name="connsiteY13" fmla="*/ 493876 h 925763"/>
              <a:gd name="connsiteX14" fmla="*/ 2638 w 1180071"/>
              <a:gd name="connsiteY14" fmla="*/ 452634 h 925763"/>
              <a:gd name="connsiteX15" fmla="*/ 25616 w 1180071"/>
              <a:gd name="connsiteY15" fmla="*/ 390770 h 925763"/>
              <a:gd name="connsiteX16" fmla="*/ 211795 w 1180071"/>
              <a:gd name="connsiteY16" fmla="*/ 256439 h 925763"/>
              <a:gd name="connsiteX17" fmla="*/ 532307 w 1180071"/>
              <a:gd name="connsiteY17" fmla="*/ 26071 h 925763"/>
              <a:gd name="connsiteX18" fmla="*/ 648963 w 1180071"/>
              <a:gd name="connsiteY18" fmla="*/ 26071 h 925763"/>
              <a:gd name="connsiteX19" fmla="*/ 770923 w 1180071"/>
              <a:gd name="connsiteY19" fmla="*/ 113858 h 925763"/>
              <a:gd name="connsiteX20" fmla="*/ 798025 w 1180071"/>
              <a:gd name="connsiteY20" fmla="*/ 102075 h 925763"/>
              <a:gd name="connsiteX21" fmla="*/ 851051 w 1180071"/>
              <a:gd name="connsiteY21" fmla="*/ 50816 h 925763"/>
              <a:gd name="connsiteX22" fmla="*/ 904076 w 1180071"/>
              <a:gd name="connsiteY22" fmla="*/ 50816 h 925763"/>
              <a:gd name="connsiteX23" fmla="*/ 944140 w 1180071"/>
              <a:gd name="connsiteY23" fmla="*/ 90880 h 925763"/>
              <a:gd name="connsiteX24" fmla="*/ 943551 w 1180071"/>
              <a:gd name="connsiteY24" fmla="*/ 199878 h 925763"/>
              <a:gd name="connsiteX25" fmla="*/ 976545 w 1180071"/>
              <a:gd name="connsiteY25" fmla="*/ 262330 h 925763"/>
              <a:gd name="connsiteX26" fmla="*/ 1144460 w 1180071"/>
              <a:gd name="connsiteY26" fmla="*/ 381933 h 925763"/>
              <a:gd name="connsiteX27" fmla="*/ 1179810 w 1180071"/>
              <a:gd name="connsiteY27" fmla="*/ 429656 h 925763"/>
              <a:gd name="connsiteX28" fmla="*/ 1155065 w 1180071"/>
              <a:gd name="connsiteY28" fmla="*/ 482682 h 925763"/>
              <a:gd name="connsiteX29" fmla="*/ 1079651 w 1180071"/>
              <a:gd name="connsiteY29" fmla="*/ 482682 h 925763"/>
              <a:gd name="connsiteX30" fmla="*/ 978902 w 1180071"/>
              <a:gd name="connsiteY30" fmla="*/ 411392 h 925763"/>
              <a:gd name="connsiteX31" fmla="*/ 949443 w 1180071"/>
              <a:gd name="connsiteY31" fmla="*/ 395484 h 925763"/>
              <a:gd name="connsiteX32" fmla="*/ 944140 w 1180071"/>
              <a:gd name="connsiteY32" fmla="*/ 427888 h 925763"/>
              <a:gd name="connsiteX33" fmla="*/ 944140 w 1180071"/>
              <a:gd name="connsiteY33" fmla="*/ 641170 h 925763"/>
              <a:gd name="connsiteX0" fmla="*/ 944140 w 1180071"/>
              <a:gd name="connsiteY0" fmla="*/ 641170 h 914853"/>
              <a:gd name="connsiteX1" fmla="*/ 944140 w 1180071"/>
              <a:gd name="connsiteY1" fmla="*/ 856219 h 914853"/>
              <a:gd name="connsiteX2" fmla="*/ 889936 w 1180071"/>
              <a:gd name="connsiteY2" fmla="*/ 912780 h 914853"/>
              <a:gd name="connsiteX3" fmla="*/ 724967 w 1180071"/>
              <a:gd name="connsiteY3" fmla="*/ 913369 h 914853"/>
              <a:gd name="connsiteX4" fmla="*/ 696097 w 1180071"/>
              <a:gd name="connsiteY4" fmla="*/ 883910 h 914853"/>
              <a:gd name="connsiteX5" fmla="*/ 455714 w 1180071"/>
              <a:gd name="connsiteY5" fmla="*/ 912780 h 914853"/>
              <a:gd name="connsiteX6" fmla="*/ 293691 w 1180071"/>
              <a:gd name="connsiteY6" fmla="*/ 912191 h 914853"/>
              <a:gd name="connsiteX7" fmla="*/ 237130 w 1180071"/>
              <a:gd name="connsiteY7" fmla="*/ 855040 h 914853"/>
              <a:gd name="connsiteX8" fmla="*/ 236541 w 1180071"/>
              <a:gd name="connsiteY8" fmla="*/ 421997 h 914853"/>
              <a:gd name="connsiteX9" fmla="*/ 230649 w 1180071"/>
              <a:gd name="connsiteY9" fmla="*/ 395484 h 914853"/>
              <a:gd name="connsiteX10" fmla="*/ 208260 w 1180071"/>
              <a:gd name="connsiteY10" fmla="*/ 407267 h 914853"/>
              <a:gd name="connsiteX11" fmla="*/ 110457 w 1180071"/>
              <a:gd name="connsiteY11" fmla="*/ 477968 h 914853"/>
              <a:gd name="connsiteX12" fmla="*/ 58021 w 1180071"/>
              <a:gd name="connsiteY12" fmla="*/ 493876 h 914853"/>
              <a:gd name="connsiteX13" fmla="*/ 2638 w 1180071"/>
              <a:gd name="connsiteY13" fmla="*/ 452634 h 914853"/>
              <a:gd name="connsiteX14" fmla="*/ 25616 w 1180071"/>
              <a:gd name="connsiteY14" fmla="*/ 390770 h 914853"/>
              <a:gd name="connsiteX15" fmla="*/ 211795 w 1180071"/>
              <a:gd name="connsiteY15" fmla="*/ 256439 h 914853"/>
              <a:gd name="connsiteX16" fmla="*/ 532307 w 1180071"/>
              <a:gd name="connsiteY16" fmla="*/ 26071 h 914853"/>
              <a:gd name="connsiteX17" fmla="*/ 648963 w 1180071"/>
              <a:gd name="connsiteY17" fmla="*/ 26071 h 914853"/>
              <a:gd name="connsiteX18" fmla="*/ 770923 w 1180071"/>
              <a:gd name="connsiteY18" fmla="*/ 113858 h 914853"/>
              <a:gd name="connsiteX19" fmla="*/ 798025 w 1180071"/>
              <a:gd name="connsiteY19" fmla="*/ 102075 h 914853"/>
              <a:gd name="connsiteX20" fmla="*/ 851051 w 1180071"/>
              <a:gd name="connsiteY20" fmla="*/ 50816 h 914853"/>
              <a:gd name="connsiteX21" fmla="*/ 904076 w 1180071"/>
              <a:gd name="connsiteY21" fmla="*/ 50816 h 914853"/>
              <a:gd name="connsiteX22" fmla="*/ 944140 w 1180071"/>
              <a:gd name="connsiteY22" fmla="*/ 90880 h 914853"/>
              <a:gd name="connsiteX23" fmla="*/ 943551 w 1180071"/>
              <a:gd name="connsiteY23" fmla="*/ 199878 h 914853"/>
              <a:gd name="connsiteX24" fmla="*/ 976545 w 1180071"/>
              <a:gd name="connsiteY24" fmla="*/ 262330 h 914853"/>
              <a:gd name="connsiteX25" fmla="*/ 1144460 w 1180071"/>
              <a:gd name="connsiteY25" fmla="*/ 381933 h 914853"/>
              <a:gd name="connsiteX26" fmla="*/ 1179810 w 1180071"/>
              <a:gd name="connsiteY26" fmla="*/ 429656 h 914853"/>
              <a:gd name="connsiteX27" fmla="*/ 1155065 w 1180071"/>
              <a:gd name="connsiteY27" fmla="*/ 482682 h 914853"/>
              <a:gd name="connsiteX28" fmla="*/ 1079651 w 1180071"/>
              <a:gd name="connsiteY28" fmla="*/ 482682 h 914853"/>
              <a:gd name="connsiteX29" fmla="*/ 978902 w 1180071"/>
              <a:gd name="connsiteY29" fmla="*/ 411392 h 914853"/>
              <a:gd name="connsiteX30" fmla="*/ 949443 w 1180071"/>
              <a:gd name="connsiteY30" fmla="*/ 395484 h 914853"/>
              <a:gd name="connsiteX31" fmla="*/ 944140 w 1180071"/>
              <a:gd name="connsiteY31" fmla="*/ 427888 h 914853"/>
              <a:gd name="connsiteX32" fmla="*/ 944140 w 1180071"/>
              <a:gd name="connsiteY32" fmla="*/ 641170 h 914853"/>
              <a:gd name="connsiteX0" fmla="*/ 944140 w 1180071"/>
              <a:gd name="connsiteY0" fmla="*/ 641170 h 913369"/>
              <a:gd name="connsiteX1" fmla="*/ 944140 w 1180071"/>
              <a:gd name="connsiteY1" fmla="*/ 856219 h 913369"/>
              <a:gd name="connsiteX2" fmla="*/ 889936 w 1180071"/>
              <a:gd name="connsiteY2" fmla="*/ 912780 h 913369"/>
              <a:gd name="connsiteX3" fmla="*/ 724967 w 1180071"/>
              <a:gd name="connsiteY3" fmla="*/ 913369 h 913369"/>
              <a:gd name="connsiteX4" fmla="*/ 455714 w 1180071"/>
              <a:gd name="connsiteY4" fmla="*/ 912780 h 913369"/>
              <a:gd name="connsiteX5" fmla="*/ 293691 w 1180071"/>
              <a:gd name="connsiteY5" fmla="*/ 912191 h 913369"/>
              <a:gd name="connsiteX6" fmla="*/ 237130 w 1180071"/>
              <a:gd name="connsiteY6" fmla="*/ 855040 h 913369"/>
              <a:gd name="connsiteX7" fmla="*/ 236541 w 1180071"/>
              <a:gd name="connsiteY7" fmla="*/ 421997 h 913369"/>
              <a:gd name="connsiteX8" fmla="*/ 230649 w 1180071"/>
              <a:gd name="connsiteY8" fmla="*/ 395484 h 913369"/>
              <a:gd name="connsiteX9" fmla="*/ 208260 w 1180071"/>
              <a:gd name="connsiteY9" fmla="*/ 407267 h 913369"/>
              <a:gd name="connsiteX10" fmla="*/ 110457 w 1180071"/>
              <a:gd name="connsiteY10" fmla="*/ 477968 h 913369"/>
              <a:gd name="connsiteX11" fmla="*/ 58021 w 1180071"/>
              <a:gd name="connsiteY11" fmla="*/ 493876 h 913369"/>
              <a:gd name="connsiteX12" fmla="*/ 2638 w 1180071"/>
              <a:gd name="connsiteY12" fmla="*/ 452634 h 913369"/>
              <a:gd name="connsiteX13" fmla="*/ 25616 w 1180071"/>
              <a:gd name="connsiteY13" fmla="*/ 390770 h 913369"/>
              <a:gd name="connsiteX14" fmla="*/ 211795 w 1180071"/>
              <a:gd name="connsiteY14" fmla="*/ 256439 h 913369"/>
              <a:gd name="connsiteX15" fmla="*/ 532307 w 1180071"/>
              <a:gd name="connsiteY15" fmla="*/ 26071 h 913369"/>
              <a:gd name="connsiteX16" fmla="*/ 648963 w 1180071"/>
              <a:gd name="connsiteY16" fmla="*/ 26071 h 913369"/>
              <a:gd name="connsiteX17" fmla="*/ 770923 w 1180071"/>
              <a:gd name="connsiteY17" fmla="*/ 113858 h 913369"/>
              <a:gd name="connsiteX18" fmla="*/ 798025 w 1180071"/>
              <a:gd name="connsiteY18" fmla="*/ 102075 h 913369"/>
              <a:gd name="connsiteX19" fmla="*/ 851051 w 1180071"/>
              <a:gd name="connsiteY19" fmla="*/ 50816 h 913369"/>
              <a:gd name="connsiteX20" fmla="*/ 904076 w 1180071"/>
              <a:gd name="connsiteY20" fmla="*/ 50816 h 913369"/>
              <a:gd name="connsiteX21" fmla="*/ 944140 w 1180071"/>
              <a:gd name="connsiteY21" fmla="*/ 90880 h 913369"/>
              <a:gd name="connsiteX22" fmla="*/ 943551 w 1180071"/>
              <a:gd name="connsiteY22" fmla="*/ 199878 h 913369"/>
              <a:gd name="connsiteX23" fmla="*/ 976545 w 1180071"/>
              <a:gd name="connsiteY23" fmla="*/ 262330 h 913369"/>
              <a:gd name="connsiteX24" fmla="*/ 1144460 w 1180071"/>
              <a:gd name="connsiteY24" fmla="*/ 381933 h 913369"/>
              <a:gd name="connsiteX25" fmla="*/ 1179810 w 1180071"/>
              <a:gd name="connsiteY25" fmla="*/ 429656 h 913369"/>
              <a:gd name="connsiteX26" fmla="*/ 1155065 w 1180071"/>
              <a:gd name="connsiteY26" fmla="*/ 482682 h 913369"/>
              <a:gd name="connsiteX27" fmla="*/ 1079651 w 1180071"/>
              <a:gd name="connsiteY27" fmla="*/ 482682 h 913369"/>
              <a:gd name="connsiteX28" fmla="*/ 978902 w 1180071"/>
              <a:gd name="connsiteY28" fmla="*/ 411392 h 913369"/>
              <a:gd name="connsiteX29" fmla="*/ 949443 w 1180071"/>
              <a:gd name="connsiteY29" fmla="*/ 395484 h 913369"/>
              <a:gd name="connsiteX30" fmla="*/ 944140 w 1180071"/>
              <a:gd name="connsiteY30" fmla="*/ 427888 h 913369"/>
              <a:gd name="connsiteX31" fmla="*/ 944140 w 1180071"/>
              <a:gd name="connsiteY31" fmla="*/ 641170 h 9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80071" h="913369">
                <a:moveTo>
                  <a:pt x="944140" y="641170"/>
                </a:moveTo>
                <a:lnTo>
                  <a:pt x="944140" y="856219"/>
                </a:lnTo>
                <a:cubicBezTo>
                  <a:pt x="944140" y="896872"/>
                  <a:pt x="930000" y="912191"/>
                  <a:pt x="889936" y="912780"/>
                </a:cubicBezTo>
                <a:lnTo>
                  <a:pt x="724967" y="913369"/>
                </a:lnTo>
                <a:lnTo>
                  <a:pt x="455714" y="912780"/>
                </a:lnTo>
                <a:lnTo>
                  <a:pt x="293691" y="912191"/>
                </a:lnTo>
                <a:cubicBezTo>
                  <a:pt x="251270" y="911601"/>
                  <a:pt x="237130" y="897461"/>
                  <a:pt x="237130" y="855040"/>
                </a:cubicBezTo>
                <a:cubicBezTo>
                  <a:pt x="237130" y="710693"/>
                  <a:pt x="237130" y="566345"/>
                  <a:pt x="236541" y="421997"/>
                </a:cubicBezTo>
                <a:cubicBezTo>
                  <a:pt x="236541" y="413159"/>
                  <a:pt x="241843" y="400197"/>
                  <a:pt x="230649" y="395484"/>
                </a:cubicBezTo>
                <a:cubicBezTo>
                  <a:pt x="222401" y="391949"/>
                  <a:pt x="215330" y="401965"/>
                  <a:pt x="208260" y="407267"/>
                </a:cubicBezTo>
                <a:cubicBezTo>
                  <a:pt x="175267" y="430834"/>
                  <a:pt x="142862" y="453812"/>
                  <a:pt x="110457" y="477968"/>
                </a:cubicBezTo>
                <a:cubicBezTo>
                  <a:pt x="94549" y="489752"/>
                  <a:pt x="77463" y="496233"/>
                  <a:pt x="58021" y="493876"/>
                </a:cubicBezTo>
                <a:cubicBezTo>
                  <a:pt x="31508" y="490930"/>
                  <a:pt x="10297" y="479736"/>
                  <a:pt x="2638" y="452634"/>
                </a:cubicBezTo>
                <a:cubicBezTo>
                  <a:pt x="-5021" y="427299"/>
                  <a:pt x="4406" y="406089"/>
                  <a:pt x="25616" y="390770"/>
                </a:cubicBezTo>
                <a:lnTo>
                  <a:pt x="211795" y="256439"/>
                </a:lnTo>
                <a:lnTo>
                  <a:pt x="532307" y="26071"/>
                </a:lnTo>
                <a:cubicBezTo>
                  <a:pt x="581208" y="-8690"/>
                  <a:pt x="599473" y="-8690"/>
                  <a:pt x="648963" y="26071"/>
                </a:cubicBezTo>
                <a:lnTo>
                  <a:pt x="770923" y="113858"/>
                </a:lnTo>
                <a:cubicBezTo>
                  <a:pt x="788009" y="126231"/>
                  <a:pt x="796846" y="129766"/>
                  <a:pt x="798025" y="102075"/>
                </a:cubicBezTo>
                <a:cubicBezTo>
                  <a:pt x="799792" y="57886"/>
                  <a:pt x="808630" y="50816"/>
                  <a:pt x="851051" y="50816"/>
                </a:cubicBezTo>
                <a:lnTo>
                  <a:pt x="904076" y="50816"/>
                </a:lnTo>
                <a:cubicBezTo>
                  <a:pt x="930589" y="50816"/>
                  <a:pt x="944140" y="64367"/>
                  <a:pt x="944140" y="90880"/>
                </a:cubicBezTo>
                <a:cubicBezTo>
                  <a:pt x="944140" y="127409"/>
                  <a:pt x="946497" y="163938"/>
                  <a:pt x="943551" y="199878"/>
                </a:cubicBezTo>
                <a:cubicBezTo>
                  <a:pt x="941194" y="229336"/>
                  <a:pt x="952978" y="246422"/>
                  <a:pt x="976545" y="262330"/>
                </a:cubicBezTo>
                <a:cubicBezTo>
                  <a:pt x="1033106" y="301216"/>
                  <a:pt x="1088488" y="341869"/>
                  <a:pt x="1144460" y="381933"/>
                </a:cubicBezTo>
                <a:cubicBezTo>
                  <a:pt x="1161546" y="394306"/>
                  <a:pt x="1178043" y="406089"/>
                  <a:pt x="1179810" y="429656"/>
                </a:cubicBezTo>
                <a:cubicBezTo>
                  <a:pt x="1181578" y="452045"/>
                  <a:pt x="1174508" y="470898"/>
                  <a:pt x="1155065" y="482682"/>
                </a:cubicBezTo>
                <a:cubicBezTo>
                  <a:pt x="1130320" y="498000"/>
                  <a:pt x="1103807" y="498589"/>
                  <a:pt x="1079651" y="482682"/>
                </a:cubicBezTo>
                <a:cubicBezTo>
                  <a:pt x="1045479" y="460293"/>
                  <a:pt x="1012485" y="434959"/>
                  <a:pt x="978902" y="411392"/>
                </a:cubicBezTo>
                <a:cubicBezTo>
                  <a:pt x="969475" y="404911"/>
                  <a:pt x="960048" y="390770"/>
                  <a:pt x="949443" y="395484"/>
                </a:cubicBezTo>
                <a:cubicBezTo>
                  <a:pt x="937659" y="400786"/>
                  <a:pt x="944140" y="416694"/>
                  <a:pt x="944140" y="427888"/>
                </a:cubicBezTo>
                <a:cubicBezTo>
                  <a:pt x="943551" y="499768"/>
                  <a:pt x="944140" y="570469"/>
                  <a:pt x="944140" y="641170"/>
                </a:cubicBezTo>
                <a:close/>
              </a:path>
            </a:pathLst>
          </a:custGeom>
          <a:solidFill>
            <a:schemeClr val="accent4"/>
          </a:solidFill>
          <a:ln w="5876"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0694AE0-80B8-4979-9294-06C33E14A91F}"/>
              </a:ext>
            </a:extLst>
          </p:cNvPr>
          <p:cNvSpPr/>
          <p:nvPr/>
        </p:nvSpPr>
        <p:spPr>
          <a:xfrm flipH="1">
            <a:off x="8351972" y="3165391"/>
            <a:ext cx="649114" cy="985783"/>
          </a:xfrm>
          <a:custGeom>
            <a:avLst/>
            <a:gdLst>
              <a:gd name="connsiteX0" fmla="*/ 1320224 w 1329191"/>
              <a:gd name="connsiteY0" fmla="*/ 970177 h 2018589"/>
              <a:gd name="connsiteX1" fmla="*/ 1311175 w 1329191"/>
              <a:gd name="connsiteY1" fmla="*/ 956842 h 2018589"/>
              <a:gd name="connsiteX2" fmla="*/ 1293554 w 1329191"/>
              <a:gd name="connsiteY2" fmla="*/ 888262 h 2018589"/>
              <a:gd name="connsiteX3" fmla="*/ 1259740 w 1329191"/>
              <a:gd name="connsiteY3" fmla="*/ 820159 h 2018589"/>
              <a:gd name="connsiteX4" fmla="*/ 1253072 w 1329191"/>
              <a:gd name="connsiteY4" fmla="*/ 787774 h 2018589"/>
              <a:gd name="connsiteX5" fmla="*/ 1251644 w 1329191"/>
              <a:gd name="connsiteY5" fmla="*/ 715384 h 2018589"/>
              <a:gd name="connsiteX6" fmla="*/ 1257835 w 1329191"/>
              <a:gd name="connsiteY6" fmla="*/ 659662 h 2018589"/>
              <a:gd name="connsiteX7" fmla="*/ 1246405 w 1329191"/>
              <a:gd name="connsiteY7" fmla="*/ 612990 h 2018589"/>
              <a:gd name="connsiteX8" fmla="*/ 1243547 w 1329191"/>
              <a:gd name="connsiteY8" fmla="*/ 563936 h 2018589"/>
              <a:gd name="connsiteX9" fmla="*/ 1259264 w 1329191"/>
              <a:gd name="connsiteY9" fmla="*/ 424871 h 2018589"/>
              <a:gd name="connsiteX10" fmla="*/ 1246881 w 1329191"/>
              <a:gd name="connsiteY10" fmla="*/ 342956 h 2018589"/>
              <a:gd name="connsiteX11" fmla="*/ 1242595 w 1329191"/>
              <a:gd name="connsiteY11" fmla="*/ 255326 h 2018589"/>
              <a:gd name="connsiteX12" fmla="*/ 1174968 w 1329191"/>
              <a:gd name="connsiteY12" fmla="*/ 191508 h 2018589"/>
              <a:gd name="connsiteX13" fmla="*/ 1139725 w 1329191"/>
              <a:gd name="connsiteY13" fmla="*/ 176268 h 2018589"/>
              <a:gd name="connsiteX14" fmla="*/ 1115436 w 1329191"/>
              <a:gd name="connsiteY14" fmla="*/ 161505 h 2018589"/>
              <a:gd name="connsiteX15" fmla="*/ 1073050 w 1329191"/>
              <a:gd name="connsiteY15" fmla="*/ 127215 h 2018589"/>
              <a:gd name="connsiteX16" fmla="*/ 1061620 w 1329191"/>
              <a:gd name="connsiteY16" fmla="*/ 111022 h 2018589"/>
              <a:gd name="connsiteX17" fmla="*/ 1009709 w 1329191"/>
              <a:gd name="connsiteY17" fmla="*/ 91020 h 2018589"/>
              <a:gd name="connsiteX18" fmla="*/ 898742 w 1329191"/>
              <a:gd name="connsiteY18" fmla="*/ 52920 h 2018589"/>
              <a:gd name="connsiteX19" fmla="*/ 835877 w 1329191"/>
              <a:gd name="connsiteY19" fmla="*/ 31965 h 2018589"/>
              <a:gd name="connsiteX20" fmla="*/ 774917 w 1329191"/>
              <a:gd name="connsiteY20" fmla="*/ 26726 h 2018589"/>
              <a:gd name="connsiteX21" fmla="*/ 700622 w 1329191"/>
              <a:gd name="connsiteY21" fmla="*/ 17677 h 2018589"/>
              <a:gd name="connsiteX22" fmla="*/ 595847 w 1329191"/>
              <a:gd name="connsiteY22" fmla="*/ 56 h 2018589"/>
              <a:gd name="connsiteX23" fmla="*/ 502502 w 1329191"/>
              <a:gd name="connsiteY23" fmla="*/ 11010 h 2018589"/>
              <a:gd name="connsiteX24" fmla="*/ 292476 w 1329191"/>
              <a:gd name="connsiteY24" fmla="*/ 83876 h 2018589"/>
              <a:gd name="connsiteX25" fmla="*/ 194368 w 1329191"/>
              <a:gd name="connsiteY25" fmla="*/ 158171 h 2018589"/>
              <a:gd name="connsiteX26" fmla="*/ 131980 w 1329191"/>
              <a:gd name="connsiteY26" fmla="*/ 228180 h 2018589"/>
              <a:gd name="connsiteX27" fmla="*/ 79116 w 1329191"/>
              <a:gd name="connsiteY27" fmla="*/ 292474 h 2018589"/>
              <a:gd name="connsiteX28" fmla="*/ 36730 w 1329191"/>
              <a:gd name="connsiteY28" fmla="*/ 380580 h 2018589"/>
              <a:gd name="connsiteX29" fmla="*/ 58 w 1329191"/>
              <a:gd name="connsiteY29" fmla="*/ 577271 h 2018589"/>
              <a:gd name="connsiteX30" fmla="*/ 9107 w 1329191"/>
              <a:gd name="connsiteY30" fmla="*/ 680617 h 2018589"/>
              <a:gd name="connsiteX31" fmla="*/ 65781 w 1329191"/>
              <a:gd name="connsiteY31" fmla="*/ 825874 h 2018589"/>
              <a:gd name="connsiteX32" fmla="*/ 108643 w 1329191"/>
              <a:gd name="connsiteY32" fmla="*/ 892072 h 2018589"/>
              <a:gd name="connsiteX33" fmla="*/ 131504 w 1329191"/>
              <a:gd name="connsiteY33" fmla="*/ 921600 h 2018589"/>
              <a:gd name="connsiteX34" fmla="*/ 182938 w 1329191"/>
              <a:gd name="connsiteY34" fmla="*/ 1016374 h 2018589"/>
              <a:gd name="connsiteX35" fmla="*/ 207227 w 1329191"/>
              <a:gd name="connsiteY35" fmla="*/ 1153058 h 2018589"/>
              <a:gd name="connsiteX36" fmla="*/ 199131 w 1329191"/>
              <a:gd name="connsiteY36" fmla="*/ 1322603 h 2018589"/>
              <a:gd name="connsiteX37" fmla="*/ 164841 w 1329191"/>
              <a:gd name="connsiteY37" fmla="*/ 1397850 h 2018589"/>
              <a:gd name="connsiteX38" fmla="*/ 135790 w 1329191"/>
              <a:gd name="connsiteY38" fmla="*/ 1431664 h 2018589"/>
              <a:gd name="connsiteX39" fmla="*/ 131504 w 1329191"/>
              <a:gd name="connsiteY39" fmla="*/ 1453571 h 2018589"/>
              <a:gd name="connsiteX40" fmla="*/ 177700 w 1329191"/>
              <a:gd name="connsiteY40" fmla="*/ 1465001 h 2018589"/>
              <a:gd name="connsiteX41" fmla="*/ 209132 w 1329191"/>
              <a:gd name="connsiteY41" fmla="*/ 1465954 h 2018589"/>
              <a:gd name="connsiteX42" fmla="*/ 213895 w 1329191"/>
              <a:gd name="connsiteY42" fmla="*/ 1462620 h 2018589"/>
              <a:gd name="connsiteX43" fmla="*/ 278189 w 1329191"/>
              <a:gd name="connsiteY43" fmla="*/ 1330699 h 2018589"/>
              <a:gd name="connsiteX44" fmla="*/ 301049 w 1329191"/>
              <a:gd name="connsiteY44" fmla="*/ 1234020 h 2018589"/>
              <a:gd name="connsiteX45" fmla="*/ 324385 w 1329191"/>
              <a:gd name="connsiteY45" fmla="*/ 1156391 h 2018589"/>
              <a:gd name="connsiteX46" fmla="*/ 368200 w 1329191"/>
              <a:gd name="connsiteY46" fmla="*/ 1052569 h 2018589"/>
              <a:gd name="connsiteX47" fmla="*/ 360104 w 1329191"/>
              <a:gd name="connsiteY47" fmla="*/ 962081 h 2018589"/>
              <a:gd name="connsiteX48" fmla="*/ 362961 w 1329191"/>
              <a:gd name="connsiteY48" fmla="*/ 770152 h 2018589"/>
              <a:gd name="connsiteX49" fmla="*/ 373439 w 1329191"/>
              <a:gd name="connsiteY49" fmla="*/ 738720 h 2018589"/>
              <a:gd name="connsiteX50" fmla="*/ 432494 w 1329191"/>
              <a:gd name="connsiteY50" fmla="*/ 699191 h 2018589"/>
              <a:gd name="connsiteX51" fmla="*/ 506312 w 1329191"/>
              <a:gd name="connsiteY51" fmla="*/ 681570 h 2018589"/>
              <a:gd name="connsiteX52" fmla="*/ 643949 w 1329191"/>
              <a:gd name="connsiteY52" fmla="*/ 742054 h 2018589"/>
              <a:gd name="connsiteX53" fmla="*/ 729674 w 1329191"/>
              <a:gd name="connsiteY53" fmla="*/ 908265 h 2018589"/>
              <a:gd name="connsiteX54" fmla="*/ 722530 w 1329191"/>
              <a:gd name="connsiteY54" fmla="*/ 918742 h 2018589"/>
              <a:gd name="connsiteX55" fmla="*/ 624899 w 1329191"/>
              <a:gd name="connsiteY55" fmla="*/ 921600 h 2018589"/>
              <a:gd name="connsiteX56" fmla="*/ 545841 w 1329191"/>
              <a:gd name="connsiteY56" fmla="*/ 932554 h 2018589"/>
              <a:gd name="connsiteX57" fmla="*/ 575369 w 1329191"/>
              <a:gd name="connsiteY57" fmla="*/ 946841 h 2018589"/>
              <a:gd name="connsiteX58" fmla="*/ 936842 w 1329191"/>
              <a:gd name="connsiteY58" fmla="*/ 946841 h 2018589"/>
              <a:gd name="connsiteX59" fmla="*/ 958750 w 1329191"/>
              <a:gd name="connsiteY59" fmla="*/ 949222 h 2018589"/>
              <a:gd name="connsiteX60" fmla="*/ 943510 w 1329191"/>
              <a:gd name="connsiteY60" fmla="*/ 1015421 h 2018589"/>
              <a:gd name="connsiteX61" fmla="*/ 930175 w 1329191"/>
              <a:gd name="connsiteY61" fmla="*/ 1156867 h 2018589"/>
              <a:gd name="connsiteX62" fmla="*/ 913983 w 1329191"/>
              <a:gd name="connsiteY62" fmla="*/ 1170679 h 2018589"/>
              <a:gd name="connsiteX63" fmla="*/ 869691 w 1329191"/>
              <a:gd name="connsiteY63" fmla="*/ 1173536 h 2018589"/>
              <a:gd name="connsiteX64" fmla="*/ 823971 w 1329191"/>
              <a:gd name="connsiteY64" fmla="*/ 1188776 h 2018589"/>
              <a:gd name="connsiteX65" fmla="*/ 680620 w 1329191"/>
              <a:gd name="connsiteY65" fmla="*/ 1164011 h 2018589"/>
              <a:gd name="connsiteX66" fmla="*/ 610611 w 1329191"/>
              <a:gd name="connsiteY66" fmla="*/ 1152105 h 2018589"/>
              <a:gd name="connsiteX67" fmla="*/ 552032 w 1329191"/>
              <a:gd name="connsiteY67" fmla="*/ 1140675 h 2018589"/>
              <a:gd name="connsiteX68" fmla="*/ 633947 w 1329191"/>
              <a:gd name="connsiteY68" fmla="*/ 1182109 h 2018589"/>
              <a:gd name="connsiteX69" fmla="*/ 818256 w 1329191"/>
              <a:gd name="connsiteY69" fmla="*/ 1240211 h 2018589"/>
              <a:gd name="connsiteX70" fmla="*/ 839211 w 1329191"/>
              <a:gd name="connsiteY70" fmla="*/ 1253070 h 2018589"/>
              <a:gd name="connsiteX71" fmla="*/ 876359 w 1329191"/>
              <a:gd name="connsiteY71" fmla="*/ 1286408 h 2018589"/>
              <a:gd name="connsiteX72" fmla="*/ 988754 w 1329191"/>
              <a:gd name="connsiteY72" fmla="*/ 1374990 h 2018589"/>
              <a:gd name="connsiteX73" fmla="*/ 870644 w 1329191"/>
              <a:gd name="connsiteY73" fmla="*/ 1376895 h 2018589"/>
              <a:gd name="connsiteX74" fmla="*/ 781585 w 1329191"/>
              <a:gd name="connsiteY74" fmla="*/ 1400708 h 2018589"/>
              <a:gd name="connsiteX75" fmla="*/ 753486 w 1329191"/>
              <a:gd name="connsiteY75" fmla="*/ 1481194 h 2018589"/>
              <a:gd name="connsiteX76" fmla="*/ 731102 w 1329191"/>
              <a:gd name="connsiteY76" fmla="*/ 1585969 h 2018589"/>
              <a:gd name="connsiteX77" fmla="*/ 724911 w 1329191"/>
              <a:gd name="connsiteY77" fmla="*/ 1707889 h 2018589"/>
              <a:gd name="connsiteX78" fmla="*/ 819209 w 1329191"/>
              <a:gd name="connsiteY78" fmla="*/ 1961730 h 2018589"/>
              <a:gd name="connsiteX79" fmla="*/ 850165 w 1329191"/>
              <a:gd name="connsiteY79" fmla="*/ 2007927 h 2018589"/>
              <a:gd name="connsiteX80" fmla="*/ 867786 w 1329191"/>
              <a:gd name="connsiteY80" fmla="*/ 2005545 h 2018589"/>
              <a:gd name="connsiteX81" fmla="*/ 837306 w 1329191"/>
              <a:gd name="connsiteY81" fmla="*/ 1863623 h 2018589"/>
              <a:gd name="connsiteX82" fmla="*/ 802540 w 1329191"/>
              <a:gd name="connsiteY82" fmla="*/ 1739321 h 2018589"/>
              <a:gd name="connsiteX83" fmla="*/ 805397 w 1329191"/>
              <a:gd name="connsiteY83" fmla="*/ 1626450 h 2018589"/>
              <a:gd name="connsiteX84" fmla="*/ 820161 w 1329191"/>
              <a:gd name="connsiteY84" fmla="*/ 1547869 h 2018589"/>
              <a:gd name="connsiteX85" fmla="*/ 827305 w 1329191"/>
              <a:gd name="connsiteY85" fmla="*/ 1509293 h 2018589"/>
              <a:gd name="connsiteX86" fmla="*/ 836354 w 1329191"/>
              <a:gd name="connsiteY86" fmla="*/ 1485956 h 2018589"/>
              <a:gd name="connsiteX87" fmla="*/ 860166 w 1329191"/>
              <a:gd name="connsiteY87" fmla="*/ 1463096 h 2018589"/>
              <a:gd name="connsiteX88" fmla="*/ 1000184 w 1329191"/>
              <a:gd name="connsiteY88" fmla="*/ 1449761 h 2018589"/>
              <a:gd name="connsiteX89" fmla="*/ 1131152 w 1329191"/>
              <a:gd name="connsiteY89" fmla="*/ 1462144 h 2018589"/>
              <a:gd name="connsiteX90" fmla="*/ 1189255 w 1329191"/>
              <a:gd name="connsiteY90" fmla="*/ 1442141 h 2018589"/>
              <a:gd name="connsiteX91" fmla="*/ 1208781 w 1329191"/>
              <a:gd name="connsiteY91" fmla="*/ 1404994 h 2018589"/>
              <a:gd name="connsiteX92" fmla="*/ 1301650 w 1329191"/>
              <a:gd name="connsiteY92" fmla="*/ 1216399 h 2018589"/>
              <a:gd name="connsiteX93" fmla="*/ 1325939 w 1329191"/>
              <a:gd name="connsiteY93" fmla="*/ 1015897 h 2018589"/>
              <a:gd name="connsiteX94" fmla="*/ 1317843 w 1329191"/>
              <a:gd name="connsiteY94" fmla="*/ 975416 h 2018589"/>
              <a:gd name="connsiteX95" fmla="*/ 1320224 w 1329191"/>
              <a:gd name="connsiteY95" fmla="*/ 970177 h 2018589"/>
              <a:gd name="connsiteX96" fmla="*/ 398680 w 1329191"/>
              <a:gd name="connsiteY96" fmla="*/ 447255 h 2018589"/>
              <a:gd name="connsiteX97" fmla="*/ 435827 w 1329191"/>
              <a:gd name="connsiteY97" fmla="*/ 449160 h 2018589"/>
              <a:gd name="connsiteX98" fmla="*/ 330100 w 1329191"/>
              <a:gd name="connsiteY98" fmla="*/ 509167 h 2018589"/>
              <a:gd name="connsiteX99" fmla="*/ 254376 w 1329191"/>
              <a:gd name="connsiteY99" fmla="*/ 512025 h 2018589"/>
              <a:gd name="connsiteX100" fmla="*/ 290571 w 1329191"/>
              <a:gd name="connsiteY100" fmla="*/ 423442 h 2018589"/>
              <a:gd name="connsiteX101" fmla="*/ 266759 w 1329191"/>
              <a:gd name="connsiteY101" fmla="*/ 436777 h 2018589"/>
              <a:gd name="connsiteX102" fmla="*/ 204846 w 1329191"/>
              <a:gd name="connsiteY102" fmla="*/ 490594 h 2018589"/>
              <a:gd name="connsiteX103" fmla="*/ 166270 w 1329191"/>
              <a:gd name="connsiteY103" fmla="*/ 516787 h 2018589"/>
              <a:gd name="connsiteX104" fmla="*/ 399632 w 1329191"/>
              <a:gd name="connsiteY104" fmla="*/ 316762 h 2018589"/>
              <a:gd name="connsiteX105" fmla="*/ 402490 w 1329191"/>
              <a:gd name="connsiteY105" fmla="*/ 319620 h 2018589"/>
              <a:gd name="connsiteX106" fmla="*/ 371534 w 1329191"/>
              <a:gd name="connsiteY106" fmla="*/ 363911 h 2018589"/>
              <a:gd name="connsiteX107" fmla="*/ 368200 w 1329191"/>
              <a:gd name="connsiteY107" fmla="*/ 372484 h 2018589"/>
              <a:gd name="connsiteX108" fmla="*/ 377249 w 1329191"/>
              <a:gd name="connsiteY108" fmla="*/ 373912 h 2018589"/>
              <a:gd name="connsiteX109" fmla="*/ 444400 w 1329191"/>
              <a:gd name="connsiteY109" fmla="*/ 362482 h 2018589"/>
              <a:gd name="connsiteX110" fmla="*/ 457259 w 1329191"/>
              <a:gd name="connsiteY110" fmla="*/ 362006 h 2018589"/>
              <a:gd name="connsiteX111" fmla="*/ 397727 w 1329191"/>
              <a:gd name="connsiteY111" fmla="*/ 416775 h 2018589"/>
              <a:gd name="connsiteX112" fmla="*/ 397727 w 1329191"/>
              <a:gd name="connsiteY112" fmla="*/ 416775 h 2018589"/>
              <a:gd name="connsiteX113" fmla="*/ 389631 w 1329191"/>
              <a:gd name="connsiteY113" fmla="*/ 432015 h 2018589"/>
              <a:gd name="connsiteX114" fmla="*/ 398680 w 1329191"/>
              <a:gd name="connsiteY114" fmla="*/ 447255 h 2018589"/>
              <a:gd name="connsiteX115" fmla="*/ 960655 w 1329191"/>
              <a:gd name="connsiteY115" fmla="*/ 859211 h 2018589"/>
              <a:gd name="connsiteX116" fmla="*/ 944939 w 1329191"/>
              <a:gd name="connsiteY116" fmla="*/ 861116 h 2018589"/>
              <a:gd name="connsiteX117" fmla="*/ 952083 w 1329191"/>
              <a:gd name="connsiteY117" fmla="*/ 879214 h 2018589"/>
              <a:gd name="connsiteX118" fmla="*/ 931604 w 1329191"/>
              <a:gd name="connsiteY118" fmla="*/ 906360 h 2018589"/>
              <a:gd name="connsiteX119" fmla="*/ 773965 w 1329191"/>
              <a:gd name="connsiteY119" fmla="*/ 907789 h 2018589"/>
              <a:gd name="connsiteX120" fmla="*/ 765869 w 1329191"/>
              <a:gd name="connsiteY120" fmla="*/ 895882 h 2018589"/>
              <a:gd name="connsiteX121" fmla="*/ 773489 w 1329191"/>
              <a:gd name="connsiteY121" fmla="*/ 835399 h 2018589"/>
              <a:gd name="connsiteX122" fmla="*/ 773489 w 1329191"/>
              <a:gd name="connsiteY122" fmla="*/ 835399 h 2018589"/>
              <a:gd name="connsiteX123" fmla="*/ 774917 w 1329191"/>
              <a:gd name="connsiteY123" fmla="*/ 827302 h 2018589"/>
              <a:gd name="connsiteX124" fmla="*/ 785871 w 1329191"/>
              <a:gd name="connsiteY124" fmla="*/ 730624 h 2018589"/>
              <a:gd name="connsiteX125" fmla="*/ 803016 w 1329191"/>
              <a:gd name="connsiteY125" fmla="*/ 665854 h 2018589"/>
              <a:gd name="connsiteX126" fmla="*/ 832544 w 1329191"/>
              <a:gd name="connsiteY126" fmla="*/ 645375 h 2018589"/>
              <a:gd name="connsiteX127" fmla="*/ 1023044 w 1329191"/>
              <a:gd name="connsiteY127" fmla="*/ 546315 h 2018589"/>
              <a:gd name="connsiteX128" fmla="*/ 1033997 w 1329191"/>
              <a:gd name="connsiteY128" fmla="*/ 545839 h 2018589"/>
              <a:gd name="connsiteX129" fmla="*/ 1030664 w 1329191"/>
              <a:gd name="connsiteY129" fmla="*/ 556792 h 2018589"/>
              <a:gd name="connsiteX130" fmla="*/ 902552 w 1329191"/>
              <a:gd name="connsiteY130" fmla="*/ 718241 h 2018589"/>
              <a:gd name="connsiteX131" fmla="*/ 907315 w 1329191"/>
              <a:gd name="connsiteY131" fmla="*/ 731100 h 2018589"/>
              <a:gd name="connsiteX132" fmla="*/ 907315 w 1329191"/>
              <a:gd name="connsiteY132" fmla="*/ 731100 h 2018589"/>
              <a:gd name="connsiteX133" fmla="*/ 983039 w 1329191"/>
              <a:gd name="connsiteY133" fmla="*/ 686809 h 2018589"/>
              <a:gd name="connsiteX134" fmla="*/ 1016852 w 1329191"/>
              <a:gd name="connsiteY134" fmla="*/ 666330 h 2018589"/>
              <a:gd name="connsiteX135" fmla="*/ 1022567 w 1329191"/>
              <a:gd name="connsiteY135" fmla="*/ 664425 h 2018589"/>
              <a:gd name="connsiteX136" fmla="*/ 1016852 w 1329191"/>
              <a:gd name="connsiteY136" fmla="*/ 666330 h 2018589"/>
              <a:gd name="connsiteX137" fmla="*/ 1051143 w 1329191"/>
              <a:gd name="connsiteY137" fmla="*/ 645851 h 2018589"/>
              <a:gd name="connsiteX138" fmla="*/ 1143535 w 1329191"/>
              <a:gd name="connsiteY138" fmla="*/ 589177 h 2018589"/>
              <a:gd name="connsiteX139" fmla="*/ 1158299 w 1329191"/>
              <a:gd name="connsiteY139" fmla="*/ 580129 h 2018589"/>
              <a:gd name="connsiteX140" fmla="*/ 1186397 w 1329191"/>
              <a:gd name="connsiteY140" fmla="*/ 590130 h 2018589"/>
              <a:gd name="connsiteX141" fmla="*/ 1197827 w 1329191"/>
              <a:gd name="connsiteY141" fmla="*/ 727766 h 2018589"/>
              <a:gd name="connsiteX142" fmla="*/ 1188779 w 1329191"/>
              <a:gd name="connsiteY142" fmla="*/ 768247 h 2018589"/>
              <a:gd name="connsiteX143" fmla="*/ 1188779 w 1329191"/>
              <a:gd name="connsiteY143" fmla="*/ 768247 h 2018589"/>
              <a:gd name="connsiteX144" fmla="*/ 1176872 w 1329191"/>
              <a:gd name="connsiteY144" fmla="*/ 850162 h 2018589"/>
              <a:gd name="connsiteX145" fmla="*/ 1163537 w 1329191"/>
              <a:gd name="connsiteY145" fmla="*/ 858735 h 2018589"/>
              <a:gd name="connsiteX146" fmla="*/ 1074479 w 1329191"/>
              <a:gd name="connsiteY146" fmla="*/ 858735 h 2018589"/>
              <a:gd name="connsiteX147" fmla="*/ 960655 w 1329191"/>
              <a:gd name="connsiteY147" fmla="*/ 859211 h 2018589"/>
              <a:gd name="connsiteX148" fmla="*/ 1281171 w 1329191"/>
              <a:gd name="connsiteY148" fmla="*/ 1123054 h 2018589"/>
              <a:gd name="connsiteX149" fmla="*/ 1278314 w 1329191"/>
              <a:gd name="connsiteY149" fmla="*/ 1141151 h 2018589"/>
              <a:gd name="connsiteX150" fmla="*/ 1278314 w 1329191"/>
              <a:gd name="connsiteY150" fmla="*/ 1141151 h 2018589"/>
              <a:gd name="connsiteX151" fmla="*/ 1277837 w 1329191"/>
              <a:gd name="connsiteY151" fmla="*/ 1151153 h 2018589"/>
              <a:gd name="connsiteX152" fmla="*/ 1230212 w 1329191"/>
              <a:gd name="connsiteY152" fmla="*/ 1181633 h 2018589"/>
              <a:gd name="connsiteX153" fmla="*/ 1142106 w 1329191"/>
              <a:gd name="connsiteY153" fmla="*/ 1157820 h 2018589"/>
              <a:gd name="connsiteX154" fmla="*/ 1082099 w 1329191"/>
              <a:gd name="connsiteY154" fmla="*/ 1147342 h 2018589"/>
              <a:gd name="connsiteX155" fmla="*/ 1067811 w 1329191"/>
              <a:gd name="connsiteY155" fmla="*/ 1150676 h 2018589"/>
              <a:gd name="connsiteX156" fmla="*/ 1084480 w 1329191"/>
              <a:gd name="connsiteY156" fmla="*/ 1163535 h 2018589"/>
              <a:gd name="connsiteX157" fmla="*/ 1084480 w 1329191"/>
              <a:gd name="connsiteY157" fmla="*/ 1163535 h 2018589"/>
              <a:gd name="connsiteX158" fmla="*/ 1156870 w 1329191"/>
              <a:gd name="connsiteY158" fmla="*/ 1190205 h 2018589"/>
              <a:gd name="connsiteX159" fmla="*/ 1156870 w 1329191"/>
              <a:gd name="connsiteY159" fmla="*/ 1190205 h 2018589"/>
              <a:gd name="connsiteX160" fmla="*/ 1176872 w 1329191"/>
              <a:gd name="connsiteY160" fmla="*/ 1197349 h 2018589"/>
              <a:gd name="connsiteX161" fmla="*/ 1176872 w 1329191"/>
              <a:gd name="connsiteY161" fmla="*/ 1197349 h 2018589"/>
              <a:gd name="connsiteX162" fmla="*/ 1250215 w 1329191"/>
              <a:gd name="connsiteY162" fmla="*/ 1223543 h 2018589"/>
              <a:gd name="connsiteX163" fmla="*/ 1255930 w 1329191"/>
              <a:gd name="connsiteY163" fmla="*/ 1237354 h 2018589"/>
              <a:gd name="connsiteX164" fmla="*/ 1232594 w 1329191"/>
              <a:gd name="connsiteY164" fmla="*/ 1279740 h 2018589"/>
              <a:gd name="connsiteX165" fmla="*/ 1232594 w 1329191"/>
              <a:gd name="connsiteY165" fmla="*/ 1279740 h 2018589"/>
              <a:gd name="connsiteX166" fmla="*/ 1221640 w 1329191"/>
              <a:gd name="connsiteY166" fmla="*/ 1300219 h 2018589"/>
              <a:gd name="connsiteX167" fmla="*/ 1221640 w 1329191"/>
              <a:gd name="connsiteY167" fmla="*/ 1300219 h 2018589"/>
              <a:gd name="connsiteX168" fmla="*/ 1178777 w 1329191"/>
              <a:gd name="connsiteY168" fmla="*/ 1381181 h 2018589"/>
              <a:gd name="connsiteX169" fmla="*/ 1124485 w 1329191"/>
              <a:gd name="connsiteY169" fmla="*/ 1392611 h 2018589"/>
              <a:gd name="connsiteX170" fmla="*/ 1024472 w 1329191"/>
              <a:gd name="connsiteY170" fmla="*/ 1327841 h 2018589"/>
              <a:gd name="connsiteX171" fmla="*/ 1024472 w 1329191"/>
              <a:gd name="connsiteY171" fmla="*/ 1327841 h 2018589"/>
              <a:gd name="connsiteX172" fmla="*/ 915411 w 1329191"/>
              <a:gd name="connsiteY172" fmla="*/ 1256404 h 2018589"/>
              <a:gd name="connsiteX173" fmla="*/ 899219 w 1329191"/>
              <a:gd name="connsiteY173" fmla="*/ 1224971 h 2018589"/>
              <a:gd name="connsiteX174" fmla="*/ 906362 w 1329191"/>
              <a:gd name="connsiteY174" fmla="*/ 1219733 h 2018589"/>
              <a:gd name="connsiteX175" fmla="*/ 949701 w 1329191"/>
              <a:gd name="connsiteY175" fmla="*/ 1222590 h 2018589"/>
              <a:gd name="connsiteX176" fmla="*/ 971609 w 1329191"/>
              <a:gd name="connsiteY176" fmla="*/ 1202588 h 2018589"/>
              <a:gd name="connsiteX177" fmla="*/ 974466 w 1329191"/>
              <a:gd name="connsiteY177" fmla="*/ 1186871 h 2018589"/>
              <a:gd name="connsiteX178" fmla="*/ 974466 w 1329191"/>
              <a:gd name="connsiteY178" fmla="*/ 1186871 h 2018589"/>
              <a:gd name="connsiteX179" fmla="*/ 975419 w 1329191"/>
              <a:gd name="connsiteY179" fmla="*/ 1173060 h 2018589"/>
              <a:gd name="connsiteX180" fmla="*/ 976847 w 1329191"/>
              <a:gd name="connsiteY180" fmla="*/ 1164964 h 2018589"/>
              <a:gd name="connsiteX181" fmla="*/ 976847 w 1329191"/>
              <a:gd name="connsiteY181" fmla="*/ 1164964 h 2018589"/>
              <a:gd name="connsiteX182" fmla="*/ 980181 w 1329191"/>
              <a:gd name="connsiteY182" fmla="*/ 1133531 h 2018589"/>
              <a:gd name="connsiteX183" fmla="*/ 980181 w 1329191"/>
              <a:gd name="connsiteY183" fmla="*/ 1133531 h 2018589"/>
              <a:gd name="connsiteX184" fmla="*/ 1000184 w 1329191"/>
              <a:gd name="connsiteY184" fmla="*/ 955890 h 2018589"/>
              <a:gd name="connsiteX185" fmla="*/ 1003517 w 1329191"/>
              <a:gd name="connsiteY185" fmla="*/ 937792 h 2018589"/>
              <a:gd name="connsiteX186" fmla="*/ 1034474 w 1329191"/>
              <a:gd name="connsiteY186" fmla="*/ 912075 h 2018589"/>
              <a:gd name="connsiteX187" fmla="*/ 1197827 w 1329191"/>
              <a:gd name="connsiteY187" fmla="*/ 902550 h 2018589"/>
              <a:gd name="connsiteX188" fmla="*/ 1230689 w 1329191"/>
              <a:gd name="connsiteY188" fmla="*/ 907789 h 2018589"/>
              <a:gd name="connsiteX189" fmla="*/ 1256883 w 1329191"/>
              <a:gd name="connsiteY189" fmla="*/ 938745 h 2018589"/>
              <a:gd name="connsiteX190" fmla="*/ 1277837 w 1329191"/>
              <a:gd name="connsiteY190" fmla="*/ 1045901 h 2018589"/>
              <a:gd name="connsiteX191" fmla="*/ 1266408 w 1329191"/>
              <a:gd name="connsiteY191" fmla="*/ 1059236 h 2018589"/>
              <a:gd name="connsiteX192" fmla="*/ 1195446 w 1329191"/>
              <a:gd name="connsiteY192" fmla="*/ 1058760 h 2018589"/>
              <a:gd name="connsiteX193" fmla="*/ 1195446 w 1329191"/>
              <a:gd name="connsiteY193" fmla="*/ 1058760 h 2018589"/>
              <a:gd name="connsiteX194" fmla="*/ 1175920 w 1329191"/>
              <a:gd name="connsiteY194" fmla="*/ 1058760 h 2018589"/>
              <a:gd name="connsiteX195" fmla="*/ 1175920 w 1329191"/>
              <a:gd name="connsiteY195" fmla="*/ 1058760 h 2018589"/>
              <a:gd name="connsiteX196" fmla="*/ 1088290 w 1329191"/>
              <a:gd name="connsiteY196" fmla="*/ 1059236 h 2018589"/>
              <a:gd name="connsiteX197" fmla="*/ 1075431 w 1329191"/>
              <a:gd name="connsiteY197" fmla="*/ 1066380 h 2018589"/>
              <a:gd name="connsiteX198" fmla="*/ 1086861 w 1329191"/>
              <a:gd name="connsiteY198" fmla="*/ 1074476 h 2018589"/>
              <a:gd name="connsiteX199" fmla="*/ 1117341 w 1329191"/>
              <a:gd name="connsiteY199" fmla="*/ 1077810 h 2018589"/>
              <a:gd name="connsiteX200" fmla="*/ 1121151 w 1329191"/>
              <a:gd name="connsiteY200" fmla="*/ 1078763 h 2018589"/>
              <a:gd name="connsiteX201" fmla="*/ 1193065 w 1329191"/>
              <a:gd name="connsiteY201" fmla="*/ 1084001 h 2018589"/>
              <a:gd name="connsiteX202" fmla="*/ 1248786 w 1329191"/>
              <a:gd name="connsiteY202" fmla="*/ 1086383 h 2018589"/>
              <a:gd name="connsiteX203" fmla="*/ 1281171 w 1329191"/>
              <a:gd name="connsiteY203" fmla="*/ 1123054 h 201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329191" h="2018589">
                <a:moveTo>
                  <a:pt x="1320224" y="970177"/>
                </a:moveTo>
                <a:cubicBezTo>
                  <a:pt x="1317366" y="964462"/>
                  <a:pt x="1313556" y="961129"/>
                  <a:pt x="1311175" y="956842"/>
                </a:cubicBezTo>
                <a:cubicBezTo>
                  <a:pt x="1300697" y="935411"/>
                  <a:pt x="1301650" y="910646"/>
                  <a:pt x="1293554" y="888262"/>
                </a:cubicBezTo>
                <a:cubicBezTo>
                  <a:pt x="1284981" y="864450"/>
                  <a:pt x="1271170" y="843019"/>
                  <a:pt x="1259740" y="820159"/>
                </a:cubicBezTo>
                <a:cubicBezTo>
                  <a:pt x="1254978" y="809681"/>
                  <a:pt x="1251644" y="799204"/>
                  <a:pt x="1253072" y="787774"/>
                </a:cubicBezTo>
                <a:cubicBezTo>
                  <a:pt x="1249739" y="763961"/>
                  <a:pt x="1249739" y="739672"/>
                  <a:pt x="1251644" y="715384"/>
                </a:cubicBezTo>
                <a:cubicBezTo>
                  <a:pt x="1253072" y="696334"/>
                  <a:pt x="1260216" y="679189"/>
                  <a:pt x="1257835" y="659662"/>
                </a:cubicBezTo>
                <a:cubicBezTo>
                  <a:pt x="1255930" y="643470"/>
                  <a:pt x="1248310" y="628706"/>
                  <a:pt x="1246405" y="612990"/>
                </a:cubicBezTo>
                <a:cubicBezTo>
                  <a:pt x="1244024" y="596797"/>
                  <a:pt x="1245453" y="580129"/>
                  <a:pt x="1243547" y="563936"/>
                </a:cubicBezTo>
                <a:cubicBezTo>
                  <a:pt x="1238785" y="517264"/>
                  <a:pt x="1249262" y="471544"/>
                  <a:pt x="1259264" y="424871"/>
                </a:cubicBezTo>
                <a:cubicBezTo>
                  <a:pt x="1265455" y="395344"/>
                  <a:pt x="1247358" y="370579"/>
                  <a:pt x="1246881" y="342956"/>
                </a:cubicBezTo>
                <a:cubicBezTo>
                  <a:pt x="1246405" y="313429"/>
                  <a:pt x="1244500" y="284377"/>
                  <a:pt x="1242595" y="255326"/>
                </a:cubicBezTo>
                <a:cubicBezTo>
                  <a:pt x="1240690" y="224846"/>
                  <a:pt x="1201637" y="204367"/>
                  <a:pt x="1174968" y="191508"/>
                </a:cubicBezTo>
                <a:cubicBezTo>
                  <a:pt x="1163537" y="185793"/>
                  <a:pt x="1151631" y="181031"/>
                  <a:pt x="1139725" y="176268"/>
                </a:cubicBezTo>
                <a:cubicBezTo>
                  <a:pt x="1130676" y="172458"/>
                  <a:pt x="1122580" y="168172"/>
                  <a:pt x="1115436" y="161505"/>
                </a:cubicBezTo>
                <a:cubicBezTo>
                  <a:pt x="1102101" y="149122"/>
                  <a:pt x="1087814" y="137692"/>
                  <a:pt x="1073050" y="127215"/>
                </a:cubicBezTo>
                <a:cubicBezTo>
                  <a:pt x="1073526" y="118642"/>
                  <a:pt x="1064954" y="116737"/>
                  <a:pt x="1061620" y="111022"/>
                </a:cubicBezTo>
                <a:cubicBezTo>
                  <a:pt x="1045427" y="101973"/>
                  <a:pt x="1028283" y="93877"/>
                  <a:pt x="1009709" y="91020"/>
                </a:cubicBezTo>
                <a:cubicBezTo>
                  <a:pt x="973990" y="85305"/>
                  <a:pt x="934461" y="64826"/>
                  <a:pt x="898742" y="52920"/>
                </a:cubicBezTo>
                <a:cubicBezTo>
                  <a:pt x="878264" y="46252"/>
                  <a:pt x="856833" y="35775"/>
                  <a:pt x="835877" y="31965"/>
                </a:cubicBezTo>
                <a:cubicBezTo>
                  <a:pt x="816351" y="28155"/>
                  <a:pt x="794920" y="29107"/>
                  <a:pt x="774917" y="26726"/>
                </a:cubicBezTo>
                <a:cubicBezTo>
                  <a:pt x="750152" y="23392"/>
                  <a:pt x="725864" y="13867"/>
                  <a:pt x="700622" y="17677"/>
                </a:cubicBezTo>
                <a:cubicBezTo>
                  <a:pt x="665856" y="10533"/>
                  <a:pt x="632519" y="-897"/>
                  <a:pt x="595847" y="56"/>
                </a:cubicBezTo>
                <a:cubicBezTo>
                  <a:pt x="564415" y="1008"/>
                  <a:pt x="532982" y="2913"/>
                  <a:pt x="502502" y="11010"/>
                </a:cubicBezTo>
                <a:cubicBezTo>
                  <a:pt x="429160" y="30536"/>
                  <a:pt x="354389" y="34346"/>
                  <a:pt x="292476" y="83876"/>
                </a:cubicBezTo>
                <a:cubicBezTo>
                  <a:pt x="260567" y="109117"/>
                  <a:pt x="222943" y="129120"/>
                  <a:pt x="194368" y="158171"/>
                </a:cubicBezTo>
                <a:cubicBezTo>
                  <a:pt x="172461" y="180555"/>
                  <a:pt x="151506" y="203891"/>
                  <a:pt x="131980" y="228180"/>
                </a:cubicBezTo>
                <a:cubicBezTo>
                  <a:pt x="114359" y="250087"/>
                  <a:pt x="92927" y="267232"/>
                  <a:pt x="79116" y="292474"/>
                </a:cubicBezTo>
                <a:cubicBezTo>
                  <a:pt x="63876" y="320096"/>
                  <a:pt x="47207" y="350576"/>
                  <a:pt x="36730" y="380580"/>
                </a:cubicBezTo>
                <a:cubicBezTo>
                  <a:pt x="15299" y="443921"/>
                  <a:pt x="1011" y="510120"/>
                  <a:pt x="58" y="577271"/>
                </a:cubicBezTo>
                <a:cubicBezTo>
                  <a:pt x="-418" y="612037"/>
                  <a:pt x="1963" y="646327"/>
                  <a:pt x="9107" y="680617"/>
                </a:cubicBezTo>
                <a:cubicBezTo>
                  <a:pt x="20061" y="731576"/>
                  <a:pt x="40063" y="780630"/>
                  <a:pt x="65781" y="825874"/>
                </a:cubicBezTo>
                <a:cubicBezTo>
                  <a:pt x="78640" y="848734"/>
                  <a:pt x="92927" y="870641"/>
                  <a:pt x="108643" y="892072"/>
                </a:cubicBezTo>
                <a:cubicBezTo>
                  <a:pt x="115787" y="902074"/>
                  <a:pt x="123884" y="911599"/>
                  <a:pt x="131504" y="921600"/>
                </a:cubicBezTo>
                <a:cubicBezTo>
                  <a:pt x="155316" y="951604"/>
                  <a:pt x="174842" y="978750"/>
                  <a:pt x="182938" y="1016374"/>
                </a:cubicBezTo>
                <a:cubicBezTo>
                  <a:pt x="192940" y="1061617"/>
                  <a:pt x="202465" y="1106861"/>
                  <a:pt x="207227" y="1153058"/>
                </a:cubicBezTo>
                <a:cubicBezTo>
                  <a:pt x="212942" y="1209255"/>
                  <a:pt x="214371" y="1267358"/>
                  <a:pt x="199131" y="1322603"/>
                </a:cubicBezTo>
                <a:cubicBezTo>
                  <a:pt x="191987" y="1349273"/>
                  <a:pt x="180557" y="1374990"/>
                  <a:pt x="164841" y="1397850"/>
                </a:cubicBezTo>
                <a:cubicBezTo>
                  <a:pt x="156268" y="1410233"/>
                  <a:pt x="146267" y="1421186"/>
                  <a:pt x="135790" y="1431664"/>
                </a:cubicBezTo>
                <a:cubicBezTo>
                  <a:pt x="126741" y="1440236"/>
                  <a:pt x="112930" y="1448809"/>
                  <a:pt x="131504" y="1453571"/>
                </a:cubicBezTo>
                <a:cubicBezTo>
                  <a:pt x="146743" y="1457381"/>
                  <a:pt x="162936" y="1458810"/>
                  <a:pt x="177700" y="1465001"/>
                </a:cubicBezTo>
                <a:cubicBezTo>
                  <a:pt x="191511" y="1476431"/>
                  <a:pt x="193892" y="1476431"/>
                  <a:pt x="209132" y="1465954"/>
                </a:cubicBezTo>
                <a:cubicBezTo>
                  <a:pt x="210561" y="1465001"/>
                  <a:pt x="212942" y="1464049"/>
                  <a:pt x="213895" y="1462620"/>
                </a:cubicBezTo>
                <a:cubicBezTo>
                  <a:pt x="240565" y="1418805"/>
                  <a:pt x="263425" y="1380229"/>
                  <a:pt x="278189" y="1330699"/>
                </a:cubicBezTo>
                <a:cubicBezTo>
                  <a:pt x="287714" y="1299266"/>
                  <a:pt x="295810" y="1266881"/>
                  <a:pt x="301049" y="1234020"/>
                </a:cubicBezTo>
                <a:cubicBezTo>
                  <a:pt x="305811" y="1206874"/>
                  <a:pt x="301525" y="1174489"/>
                  <a:pt x="324385" y="1156391"/>
                </a:cubicBezTo>
                <a:cubicBezTo>
                  <a:pt x="354865" y="1132103"/>
                  <a:pt x="361056" y="1088764"/>
                  <a:pt x="368200" y="1052569"/>
                </a:cubicBezTo>
                <a:cubicBezTo>
                  <a:pt x="374391" y="1022565"/>
                  <a:pt x="363914" y="993990"/>
                  <a:pt x="360104" y="962081"/>
                </a:cubicBezTo>
                <a:cubicBezTo>
                  <a:pt x="353436" y="901121"/>
                  <a:pt x="349150" y="830160"/>
                  <a:pt x="362961" y="770152"/>
                </a:cubicBezTo>
                <a:cubicBezTo>
                  <a:pt x="365342" y="759199"/>
                  <a:pt x="368200" y="748245"/>
                  <a:pt x="373439" y="738720"/>
                </a:cubicBezTo>
                <a:cubicBezTo>
                  <a:pt x="383916" y="721099"/>
                  <a:pt x="414396" y="707764"/>
                  <a:pt x="432494" y="699191"/>
                </a:cubicBezTo>
                <a:cubicBezTo>
                  <a:pt x="455830" y="688237"/>
                  <a:pt x="481071" y="682046"/>
                  <a:pt x="506312" y="681570"/>
                </a:cubicBezTo>
                <a:cubicBezTo>
                  <a:pt x="558700" y="680141"/>
                  <a:pt x="609182" y="702525"/>
                  <a:pt x="643949" y="742054"/>
                </a:cubicBezTo>
                <a:cubicBezTo>
                  <a:pt x="686335" y="790155"/>
                  <a:pt x="709671" y="848257"/>
                  <a:pt x="729674" y="908265"/>
                </a:cubicBezTo>
                <a:cubicBezTo>
                  <a:pt x="732055" y="915409"/>
                  <a:pt x="729674" y="918266"/>
                  <a:pt x="722530" y="918742"/>
                </a:cubicBezTo>
                <a:cubicBezTo>
                  <a:pt x="690145" y="920647"/>
                  <a:pt x="657284" y="921124"/>
                  <a:pt x="624899" y="921600"/>
                </a:cubicBezTo>
                <a:cubicBezTo>
                  <a:pt x="609659" y="922076"/>
                  <a:pt x="556319" y="915885"/>
                  <a:pt x="545841" y="932554"/>
                </a:cubicBezTo>
                <a:cubicBezTo>
                  <a:pt x="535840" y="948270"/>
                  <a:pt x="566320" y="946841"/>
                  <a:pt x="575369" y="946841"/>
                </a:cubicBezTo>
                <a:cubicBezTo>
                  <a:pt x="695860" y="946365"/>
                  <a:pt x="816351" y="946841"/>
                  <a:pt x="936842" y="946841"/>
                </a:cubicBezTo>
                <a:cubicBezTo>
                  <a:pt x="943986" y="946841"/>
                  <a:pt x="951606" y="945412"/>
                  <a:pt x="958750" y="949222"/>
                </a:cubicBezTo>
                <a:cubicBezTo>
                  <a:pt x="943986" y="957795"/>
                  <a:pt x="945415" y="1000657"/>
                  <a:pt x="943510" y="1015421"/>
                </a:cubicBezTo>
                <a:cubicBezTo>
                  <a:pt x="936366" y="1064475"/>
                  <a:pt x="934937" y="1108766"/>
                  <a:pt x="930175" y="1156867"/>
                </a:cubicBezTo>
                <a:cubicBezTo>
                  <a:pt x="929222" y="1167345"/>
                  <a:pt x="923508" y="1170679"/>
                  <a:pt x="913983" y="1170679"/>
                </a:cubicBezTo>
                <a:cubicBezTo>
                  <a:pt x="900171" y="1170679"/>
                  <a:pt x="883979" y="1170203"/>
                  <a:pt x="869691" y="1173536"/>
                </a:cubicBezTo>
                <a:cubicBezTo>
                  <a:pt x="854927" y="1176870"/>
                  <a:pt x="838735" y="1191158"/>
                  <a:pt x="823971" y="1188776"/>
                </a:cubicBezTo>
                <a:cubicBezTo>
                  <a:pt x="776346" y="1180680"/>
                  <a:pt x="728721" y="1172108"/>
                  <a:pt x="680620" y="1164011"/>
                </a:cubicBezTo>
                <a:cubicBezTo>
                  <a:pt x="657284" y="1160201"/>
                  <a:pt x="633947" y="1155915"/>
                  <a:pt x="610611" y="1152105"/>
                </a:cubicBezTo>
                <a:cubicBezTo>
                  <a:pt x="600134" y="1150200"/>
                  <a:pt x="560129" y="1133055"/>
                  <a:pt x="552032" y="1140675"/>
                </a:cubicBezTo>
                <a:cubicBezTo>
                  <a:pt x="535364" y="1155915"/>
                  <a:pt x="625375" y="1180204"/>
                  <a:pt x="633947" y="1182109"/>
                </a:cubicBezTo>
                <a:cubicBezTo>
                  <a:pt x="697289" y="1197349"/>
                  <a:pt x="756344" y="1221161"/>
                  <a:pt x="818256" y="1240211"/>
                </a:cubicBezTo>
                <a:cubicBezTo>
                  <a:pt x="826352" y="1242593"/>
                  <a:pt x="833020" y="1246879"/>
                  <a:pt x="839211" y="1253070"/>
                </a:cubicBezTo>
                <a:cubicBezTo>
                  <a:pt x="853499" y="1257833"/>
                  <a:pt x="865881" y="1276406"/>
                  <a:pt x="876359" y="1286408"/>
                </a:cubicBezTo>
                <a:cubicBezTo>
                  <a:pt x="912077" y="1321174"/>
                  <a:pt x="947796" y="1346891"/>
                  <a:pt x="988754" y="1374990"/>
                </a:cubicBezTo>
                <a:cubicBezTo>
                  <a:pt x="949225" y="1379753"/>
                  <a:pt x="909696" y="1378324"/>
                  <a:pt x="870644" y="1376895"/>
                </a:cubicBezTo>
                <a:cubicBezTo>
                  <a:pt x="838735" y="1375466"/>
                  <a:pt x="804921" y="1375466"/>
                  <a:pt x="781585" y="1400708"/>
                </a:cubicBezTo>
                <a:cubicBezTo>
                  <a:pt x="761106" y="1423091"/>
                  <a:pt x="760154" y="1453571"/>
                  <a:pt x="753486" y="1481194"/>
                </a:cubicBezTo>
                <a:cubicBezTo>
                  <a:pt x="744914" y="1515960"/>
                  <a:pt x="736341" y="1550250"/>
                  <a:pt x="731102" y="1585969"/>
                </a:cubicBezTo>
                <a:cubicBezTo>
                  <a:pt x="725864" y="1626450"/>
                  <a:pt x="723482" y="1666931"/>
                  <a:pt x="724911" y="1707889"/>
                </a:cubicBezTo>
                <a:cubicBezTo>
                  <a:pt x="728245" y="1801710"/>
                  <a:pt x="769679" y="1884101"/>
                  <a:pt x="819209" y="1961730"/>
                </a:cubicBezTo>
                <a:cubicBezTo>
                  <a:pt x="829210" y="1977447"/>
                  <a:pt x="839687" y="1992686"/>
                  <a:pt x="850165" y="2007927"/>
                </a:cubicBezTo>
                <a:cubicBezTo>
                  <a:pt x="857785" y="2018880"/>
                  <a:pt x="863976" y="2026024"/>
                  <a:pt x="867786" y="2005545"/>
                </a:cubicBezTo>
                <a:cubicBezTo>
                  <a:pt x="876359" y="1961254"/>
                  <a:pt x="849212" y="1906485"/>
                  <a:pt x="837306" y="1863623"/>
                </a:cubicBezTo>
                <a:cubicBezTo>
                  <a:pt x="825876" y="1822189"/>
                  <a:pt x="813970" y="1780755"/>
                  <a:pt x="802540" y="1739321"/>
                </a:cubicBezTo>
                <a:cubicBezTo>
                  <a:pt x="792539" y="1703603"/>
                  <a:pt x="799682" y="1662645"/>
                  <a:pt x="805397" y="1626450"/>
                </a:cubicBezTo>
                <a:cubicBezTo>
                  <a:pt x="809684" y="1600256"/>
                  <a:pt x="814922" y="1574063"/>
                  <a:pt x="820161" y="1547869"/>
                </a:cubicBezTo>
                <a:cubicBezTo>
                  <a:pt x="822542" y="1535010"/>
                  <a:pt x="823971" y="1521675"/>
                  <a:pt x="827305" y="1509293"/>
                </a:cubicBezTo>
                <a:cubicBezTo>
                  <a:pt x="829686" y="1501196"/>
                  <a:pt x="834925" y="1494053"/>
                  <a:pt x="836354" y="1485956"/>
                </a:cubicBezTo>
                <a:cubicBezTo>
                  <a:pt x="839211" y="1472621"/>
                  <a:pt x="847784" y="1465478"/>
                  <a:pt x="860166" y="1463096"/>
                </a:cubicBezTo>
                <a:cubicBezTo>
                  <a:pt x="906362" y="1454524"/>
                  <a:pt x="953035" y="1450238"/>
                  <a:pt x="1000184" y="1449761"/>
                </a:cubicBezTo>
                <a:cubicBezTo>
                  <a:pt x="1042570" y="1449285"/>
                  <a:pt x="1091147" y="1446428"/>
                  <a:pt x="1131152" y="1462144"/>
                </a:cubicBezTo>
                <a:cubicBezTo>
                  <a:pt x="1156394" y="1472145"/>
                  <a:pt x="1174015" y="1470240"/>
                  <a:pt x="1189255" y="1442141"/>
                </a:cubicBezTo>
                <a:cubicBezTo>
                  <a:pt x="1196875" y="1430235"/>
                  <a:pt x="1203066" y="1417376"/>
                  <a:pt x="1208781" y="1404994"/>
                </a:cubicBezTo>
                <a:cubicBezTo>
                  <a:pt x="1238785" y="1342129"/>
                  <a:pt x="1279266" y="1282121"/>
                  <a:pt x="1301650" y="1216399"/>
                </a:cubicBezTo>
                <a:cubicBezTo>
                  <a:pt x="1323081" y="1152581"/>
                  <a:pt x="1335464" y="1083049"/>
                  <a:pt x="1325939" y="1015897"/>
                </a:cubicBezTo>
                <a:cubicBezTo>
                  <a:pt x="1324034" y="1002562"/>
                  <a:pt x="1322129" y="988275"/>
                  <a:pt x="1317843" y="975416"/>
                </a:cubicBezTo>
                <a:cubicBezTo>
                  <a:pt x="1321176" y="972559"/>
                  <a:pt x="1320700" y="971130"/>
                  <a:pt x="1320224" y="970177"/>
                </a:cubicBezTo>
                <a:close/>
                <a:moveTo>
                  <a:pt x="398680" y="447255"/>
                </a:moveTo>
                <a:cubicBezTo>
                  <a:pt x="411062" y="447255"/>
                  <a:pt x="423445" y="447255"/>
                  <a:pt x="435827" y="449160"/>
                </a:cubicBezTo>
                <a:cubicBezTo>
                  <a:pt x="403919" y="475354"/>
                  <a:pt x="370581" y="498214"/>
                  <a:pt x="330100" y="509167"/>
                </a:cubicBezTo>
                <a:cubicBezTo>
                  <a:pt x="305811" y="516787"/>
                  <a:pt x="281046" y="516311"/>
                  <a:pt x="254376" y="512025"/>
                </a:cubicBezTo>
                <a:cubicBezTo>
                  <a:pt x="290571" y="492022"/>
                  <a:pt x="292000" y="458685"/>
                  <a:pt x="290571" y="423442"/>
                </a:cubicBezTo>
                <a:cubicBezTo>
                  <a:pt x="281046" y="423442"/>
                  <a:pt x="273902" y="431062"/>
                  <a:pt x="266759" y="436777"/>
                </a:cubicBezTo>
                <a:cubicBezTo>
                  <a:pt x="245804" y="454399"/>
                  <a:pt x="225325" y="472496"/>
                  <a:pt x="204846" y="490594"/>
                </a:cubicBezTo>
                <a:cubicBezTo>
                  <a:pt x="192940" y="500595"/>
                  <a:pt x="181510" y="511549"/>
                  <a:pt x="166270" y="516787"/>
                </a:cubicBezTo>
                <a:cubicBezTo>
                  <a:pt x="229611" y="432491"/>
                  <a:pt x="301049" y="358672"/>
                  <a:pt x="399632" y="316762"/>
                </a:cubicBezTo>
                <a:cubicBezTo>
                  <a:pt x="400585" y="317715"/>
                  <a:pt x="401537" y="318667"/>
                  <a:pt x="402490" y="319620"/>
                </a:cubicBezTo>
                <a:cubicBezTo>
                  <a:pt x="392012" y="334384"/>
                  <a:pt x="382011" y="349147"/>
                  <a:pt x="371534" y="363911"/>
                </a:cubicBezTo>
                <a:cubicBezTo>
                  <a:pt x="369629" y="366292"/>
                  <a:pt x="366295" y="369150"/>
                  <a:pt x="368200" y="372484"/>
                </a:cubicBezTo>
                <a:cubicBezTo>
                  <a:pt x="370105" y="375817"/>
                  <a:pt x="374391" y="374389"/>
                  <a:pt x="377249" y="373912"/>
                </a:cubicBezTo>
                <a:cubicBezTo>
                  <a:pt x="399632" y="370102"/>
                  <a:pt x="422016" y="366292"/>
                  <a:pt x="444400" y="362482"/>
                </a:cubicBezTo>
                <a:cubicBezTo>
                  <a:pt x="448210" y="362006"/>
                  <a:pt x="452496" y="361530"/>
                  <a:pt x="457259" y="362006"/>
                </a:cubicBezTo>
                <a:cubicBezTo>
                  <a:pt x="432970" y="375817"/>
                  <a:pt x="414872" y="395344"/>
                  <a:pt x="397727" y="416775"/>
                </a:cubicBezTo>
                <a:cubicBezTo>
                  <a:pt x="397727" y="416775"/>
                  <a:pt x="397727" y="416775"/>
                  <a:pt x="397727" y="416775"/>
                </a:cubicBezTo>
                <a:cubicBezTo>
                  <a:pt x="394870" y="422014"/>
                  <a:pt x="392489" y="426776"/>
                  <a:pt x="389631" y="432015"/>
                </a:cubicBezTo>
                <a:cubicBezTo>
                  <a:pt x="382487" y="445826"/>
                  <a:pt x="383440" y="447255"/>
                  <a:pt x="398680" y="447255"/>
                </a:cubicBezTo>
                <a:close/>
                <a:moveTo>
                  <a:pt x="960655" y="859211"/>
                </a:moveTo>
                <a:cubicBezTo>
                  <a:pt x="955416" y="859211"/>
                  <a:pt x="949701" y="858735"/>
                  <a:pt x="944939" y="861116"/>
                </a:cubicBezTo>
                <a:cubicBezTo>
                  <a:pt x="949701" y="866355"/>
                  <a:pt x="951130" y="873022"/>
                  <a:pt x="952083" y="879214"/>
                </a:cubicBezTo>
                <a:cubicBezTo>
                  <a:pt x="954940" y="895882"/>
                  <a:pt x="948749" y="905407"/>
                  <a:pt x="931604" y="906360"/>
                </a:cubicBezTo>
                <a:cubicBezTo>
                  <a:pt x="879216" y="909694"/>
                  <a:pt x="826352" y="909217"/>
                  <a:pt x="773965" y="907789"/>
                </a:cubicBezTo>
                <a:cubicBezTo>
                  <a:pt x="764916" y="907789"/>
                  <a:pt x="765392" y="901597"/>
                  <a:pt x="765869" y="895882"/>
                </a:cubicBezTo>
                <a:cubicBezTo>
                  <a:pt x="768250" y="875880"/>
                  <a:pt x="771107" y="855877"/>
                  <a:pt x="773489" y="835399"/>
                </a:cubicBezTo>
                <a:cubicBezTo>
                  <a:pt x="773489" y="835399"/>
                  <a:pt x="773489" y="835399"/>
                  <a:pt x="773489" y="835399"/>
                </a:cubicBezTo>
                <a:cubicBezTo>
                  <a:pt x="773965" y="832541"/>
                  <a:pt x="774441" y="830160"/>
                  <a:pt x="774917" y="827302"/>
                </a:cubicBezTo>
                <a:cubicBezTo>
                  <a:pt x="775870" y="794917"/>
                  <a:pt x="781585" y="762532"/>
                  <a:pt x="785871" y="730624"/>
                </a:cubicBezTo>
                <a:cubicBezTo>
                  <a:pt x="789681" y="708716"/>
                  <a:pt x="786824" y="684904"/>
                  <a:pt x="803016" y="665854"/>
                </a:cubicBezTo>
                <a:cubicBezTo>
                  <a:pt x="810160" y="654900"/>
                  <a:pt x="821590" y="651090"/>
                  <a:pt x="832544" y="645375"/>
                </a:cubicBezTo>
                <a:cubicBezTo>
                  <a:pt x="894933" y="610609"/>
                  <a:pt x="959702" y="579176"/>
                  <a:pt x="1023044" y="546315"/>
                </a:cubicBezTo>
                <a:cubicBezTo>
                  <a:pt x="1026377" y="544410"/>
                  <a:pt x="1030664" y="541076"/>
                  <a:pt x="1033997" y="545839"/>
                </a:cubicBezTo>
                <a:cubicBezTo>
                  <a:pt x="1037331" y="550125"/>
                  <a:pt x="1033045" y="553459"/>
                  <a:pt x="1030664" y="556792"/>
                </a:cubicBezTo>
                <a:cubicBezTo>
                  <a:pt x="987801" y="610609"/>
                  <a:pt x="945415" y="664425"/>
                  <a:pt x="902552" y="718241"/>
                </a:cubicBezTo>
                <a:cubicBezTo>
                  <a:pt x="900647" y="723956"/>
                  <a:pt x="905410" y="726814"/>
                  <a:pt x="907315" y="731100"/>
                </a:cubicBezTo>
                <a:cubicBezTo>
                  <a:pt x="907315" y="731100"/>
                  <a:pt x="907315" y="731100"/>
                  <a:pt x="907315" y="731100"/>
                </a:cubicBezTo>
                <a:cubicBezTo>
                  <a:pt x="933985" y="718717"/>
                  <a:pt x="957797" y="701096"/>
                  <a:pt x="983039" y="686809"/>
                </a:cubicBezTo>
                <a:cubicBezTo>
                  <a:pt x="994469" y="680141"/>
                  <a:pt x="1005899" y="673474"/>
                  <a:pt x="1016852" y="666330"/>
                </a:cubicBezTo>
                <a:cubicBezTo>
                  <a:pt x="1018758" y="666330"/>
                  <a:pt x="1020662" y="665377"/>
                  <a:pt x="1022567" y="664425"/>
                </a:cubicBezTo>
                <a:cubicBezTo>
                  <a:pt x="1020662" y="664901"/>
                  <a:pt x="1018758" y="665377"/>
                  <a:pt x="1016852" y="666330"/>
                </a:cubicBezTo>
                <a:cubicBezTo>
                  <a:pt x="1028283" y="659662"/>
                  <a:pt x="1039712" y="652519"/>
                  <a:pt x="1051143" y="645851"/>
                </a:cubicBezTo>
                <a:cubicBezTo>
                  <a:pt x="1082099" y="626801"/>
                  <a:pt x="1112579" y="608227"/>
                  <a:pt x="1143535" y="589177"/>
                </a:cubicBezTo>
                <a:cubicBezTo>
                  <a:pt x="1148297" y="586320"/>
                  <a:pt x="1153060" y="582986"/>
                  <a:pt x="1158299" y="580129"/>
                </a:cubicBezTo>
                <a:cubicBezTo>
                  <a:pt x="1179254" y="567746"/>
                  <a:pt x="1176872" y="565841"/>
                  <a:pt x="1186397" y="590130"/>
                </a:cubicBezTo>
                <a:cubicBezTo>
                  <a:pt x="1204019" y="634897"/>
                  <a:pt x="1207829" y="680617"/>
                  <a:pt x="1197827" y="727766"/>
                </a:cubicBezTo>
                <a:cubicBezTo>
                  <a:pt x="1195922" y="741577"/>
                  <a:pt x="1193541" y="755389"/>
                  <a:pt x="1188779" y="768247"/>
                </a:cubicBezTo>
                <a:cubicBezTo>
                  <a:pt x="1188779" y="768247"/>
                  <a:pt x="1188779" y="768247"/>
                  <a:pt x="1188779" y="768247"/>
                </a:cubicBezTo>
                <a:cubicBezTo>
                  <a:pt x="1184493" y="795394"/>
                  <a:pt x="1177349" y="822540"/>
                  <a:pt x="1176872" y="850162"/>
                </a:cubicBezTo>
                <a:cubicBezTo>
                  <a:pt x="1176872" y="859211"/>
                  <a:pt x="1169729" y="858735"/>
                  <a:pt x="1163537" y="858735"/>
                </a:cubicBezTo>
                <a:cubicBezTo>
                  <a:pt x="1134010" y="858735"/>
                  <a:pt x="1104006" y="858735"/>
                  <a:pt x="1074479" y="858735"/>
                </a:cubicBezTo>
                <a:cubicBezTo>
                  <a:pt x="1036855" y="859211"/>
                  <a:pt x="998755" y="859211"/>
                  <a:pt x="960655" y="859211"/>
                </a:cubicBezTo>
                <a:close/>
                <a:moveTo>
                  <a:pt x="1281171" y="1123054"/>
                </a:moveTo>
                <a:cubicBezTo>
                  <a:pt x="1280695" y="1129245"/>
                  <a:pt x="1279266" y="1135436"/>
                  <a:pt x="1278314" y="1141151"/>
                </a:cubicBezTo>
                <a:cubicBezTo>
                  <a:pt x="1278314" y="1141151"/>
                  <a:pt x="1278314" y="1141151"/>
                  <a:pt x="1278314" y="1141151"/>
                </a:cubicBezTo>
                <a:cubicBezTo>
                  <a:pt x="1278314" y="1144485"/>
                  <a:pt x="1278314" y="1147819"/>
                  <a:pt x="1277837" y="1151153"/>
                </a:cubicBezTo>
                <a:cubicBezTo>
                  <a:pt x="1273075" y="1180680"/>
                  <a:pt x="1257835" y="1191634"/>
                  <a:pt x="1230212" y="1181633"/>
                </a:cubicBezTo>
                <a:cubicBezTo>
                  <a:pt x="1201161" y="1171155"/>
                  <a:pt x="1171158" y="1165916"/>
                  <a:pt x="1142106" y="1157820"/>
                </a:cubicBezTo>
                <a:cubicBezTo>
                  <a:pt x="1122104" y="1154486"/>
                  <a:pt x="1102101" y="1150676"/>
                  <a:pt x="1082099" y="1147342"/>
                </a:cubicBezTo>
                <a:cubicBezTo>
                  <a:pt x="1076860" y="1146390"/>
                  <a:pt x="1071621" y="1145438"/>
                  <a:pt x="1067811" y="1150676"/>
                </a:cubicBezTo>
                <a:cubicBezTo>
                  <a:pt x="1068764" y="1161154"/>
                  <a:pt x="1078765" y="1159249"/>
                  <a:pt x="1084480" y="1163535"/>
                </a:cubicBezTo>
                <a:lnTo>
                  <a:pt x="1084480" y="1163535"/>
                </a:lnTo>
                <a:cubicBezTo>
                  <a:pt x="1108769" y="1172108"/>
                  <a:pt x="1133058" y="1180204"/>
                  <a:pt x="1156870" y="1190205"/>
                </a:cubicBezTo>
                <a:lnTo>
                  <a:pt x="1156870" y="1190205"/>
                </a:lnTo>
                <a:cubicBezTo>
                  <a:pt x="1164014" y="1191634"/>
                  <a:pt x="1170681" y="1194015"/>
                  <a:pt x="1176872" y="1197349"/>
                </a:cubicBezTo>
                <a:lnTo>
                  <a:pt x="1176872" y="1197349"/>
                </a:lnTo>
                <a:cubicBezTo>
                  <a:pt x="1201161" y="1205921"/>
                  <a:pt x="1225926" y="1214970"/>
                  <a:pt x="1250215" y="1223543"/>
                </a:cubicBezTo>
                <a:cubicBezTo>
                  <a:pt x="1257835" y="1226400"/>
                  <a:pt x="1259740" y="1229734"/>
                  <a:pt x="1255930" y="1237354"/>
                </a:cubicBezTo>
                <a:cubicBezTo>
                  <a:pt x="1247834" y="1251165"/>
                  <a:pt x="1240214" y="1265453"/>
                  <a:pt x="1232594" y="1279740"/>
                </a:cubicBezTo>
                <a:cubicBezTo>
                  <a:pt x="1232594" y="1279740"/>
                  <a:pt x="1232594" y="1279740"/>
                  <a:pt x="1232594" y="1279740"/>
                </a:cubicBezTo>
                <a:cubicBezTo>
                  <a:pt x="1229736" y="1286884"/>
                  <a:pt x="1226403" y="1294028"/>
                  <a:pt x="1221640" y="1300219"/>
                </a:cubicBezTo>
                <a:cubicBezTo>
                  <a:pt x="1221640" y="1300219"/>
                  <a:pt x="1221640" y="1300219"/>
                  <a:pt x="1221640" y="1300219"/>
                </a:cubicBezTo>
                <a:cubicBezTo>
                  <a:pt x="1209258" y="1328318"/>
                  <a:pt x="1194018" y="1354988"/>
                  <a:pt x="1178777" y="1381181"/>
                </a:cubicBezTo>
                <a:cubicBezTo>
                  <a:pt x="1166395" y="1402613"/>
                  <a:pt x="1146869" y="1406899"/>
                  <a:pt x="1124485" y="1392611"/>
                </a:cubicBezTo>
                <a:cubicBezTo>
                  <a:pt x="1090671" y="1371656"/>
                  <a:pt x="1057810" y="1349273"/>
                  <a:pt x="1024472" y="1327841"/>
                </a:cubicBezTo>
                <a:cubicBezTo>
                  <a:pt x="1024472" y="1327841"/>
                  <a:pt x="1024472" y="1327841"/>
                  <a:pt x="1024472" y="1327841"/>
                </a:cubicBezTo>
                <a:cubicBezTo>
                  <a:pt x="988277" y="1304029"/>
                  <a:pt x="951606" y="1280693"/>
                  <a:pt x="915411" y="1256404"/>
                </a:cubicBezTo>
                <a:cubicBezTo>
                  <a:pt x="904458" y="1249260"/>
                  <a:pt x="902552" y="1236401"/>
                  <a:pt x="899219" y="1224971"/>
                </a:cubicBezTo>
                <a:cubicBezTo>
                  <a:pt x="897314" y="1219256"/>
                  <a:pt x="903029" y="1219733"/>
                  <a:pt x="906362" y="1219733"/>
                </a:cubicBezTo>
                <a:cubicBezTo>
                  <a:pt x="920650" y="1220209"/>
                  <a:pt x="935414" y="1221638"/>
                  <a:pt x="949701" y="1222590"/>
                </a:cubicBezTo>
                <a:cubicBezTo>
                  <a:pt x="968275" y="1221638"/>
                  <a:pt x="968275" y="1221638"/>
                  <a:pt x="971609" y="1202588"/>
                </a:cubicBezTo>
                <a:cubicBezTo>
                  <a:pt x="972561" y="1197349"/>
                  <a:pt x="973514" y="1192110"/>
                  <a:pt x="974466" y="1186871"/>
                </a:cubicBezTo>
                <a:cubicBezTo>
                  <a:pt x="974466" y="1186871"/>
                  <a:pt x="974466" y="1186871"/>
                  <a:pt x="974466" y="1186871"/>
                </a:cubicBezTo>
                <a:cubicBezTo>
                  <a:pt x="974942" y="1182109"/>
                  <a:pt x="974942" y="1177346"/>
                  <a:pt x="975419" y="1173060"/>
                </a:cubicBezTo>
                <a:cubicBezTo>
                  <a:pt x="975895" y="1170203"/>
                  <a:pt x="976371" y="1167821"/>
                  <a:pt x="976847" y="1164964"/>
                </a:cubicBezTo>
                <a:cubicBezTo>
                  <a:pt x="976847" y="1164964"/>
                  <a:pt x="976847" y="1164964"/>
                  <a:pt x="976847" y="1164964"/>
                </a:cubicBezTo>
                <a:cubicBezTo>
                  <a:pt x="977800" y="1154486"/>
                  <a:pt x="979229" y="1144009"/>
                  <a:pt x="980181" y="1133531"/>
                </a:cubicBezTo>
                <a:lnTo>
                  <a:pt x="980181" y="1133531"/>
                </a:lnTo>
                <a:cubicBezTo>
                  <a:pt x="986849" y="1074476"/>
                  <a:pt x="993516" y="1014945"/>
                  <a:pt x="1000184" y="955890"/>
                </a:cubicBezTo>
                <a:cubicBezTo>
                  <a:pt x="1000660" y="949699"/>
                  <a:pt x="1002089" y="943507"/>
                  <a:pt x="1003517" y="937792"/>
                </a:cubicBezTo>
                <a:cubicBezTo>
                  <a:pt x="1007804" y="921600"/>
                  <a:pt x="1017805" y="913504"/>
                  <a:pt x="1034474" y="912075"/>
                </a:cubicBezTo>
                <a:cubicBezTo>
                  <a:pt x="1088766" y="907789"/>
                  <a:pt x="1143535" y="903979"/>
                  <a:pt x="1197827" y="902550"/>
                </a:cubicBezTo>
                <a:cubicBezTo>
                  <a:pt x="1209258" y="902074"/>
                  <a:pt x="1220211" y="903026"/>
                  <a:pt x="1230689" y="907789"/>
                </a:cubicBezTo>
                <a:cubicBezTo>
                  <a:pt x="1244500" y="913980"/>
                  <a:pt x="1253072" y="923981"/>
                  <a:pt x="1256883" y="938745"/>
                </a:cubicBezTo>
                <a:cubicBezTo>
                  <a:pt x="1265931" y="973987"/>
                  <a:pt x="1271170" y="1010182"/>
                  <a:pt x="1277837" y="1045901"/>
                </a:cubicBezTo>
                <a:cubicBezTo>
                  <a:pt x="1279743" y="1055902"/>
                  <a:pt x="1276409" y="1059236"/>
                  <a:pt x="1266408" y="1059236"/>
                </a:cubicBezTo>
                <a:cubicBezTo>
                  <a:pt x="1242595" y="1058760"/>
                  <a:pt x="1219259" y="1058760"/>
                  <a:pt x="1195446" y="1058760"/>
                </a:cubicBezTo>
                <a:lnTo>
                  <a:pt x="1195446" y="1058760"/>
                </a:lnTo>
                <a:cubicBezTo>
                  <a:pt x="1188779" y="1058760"/>
                  <a:pt x="1182587" y="1058760"/>
                  <a:pt x="1175920" y="1058760"/>
                </a:cubicBezTo>
                <a:cubicBezTo>
                  <a:pt x="1175920" y="1058760"/>
                  <a:pt x="1175920" y="1058760"/>
                  <a:pt x="1175920" y="1058760"/>
                </a:cubicBezTo>
                <a:cubicBezTo>
                  <a:pt x="1146869" y="1058760"/>
                  <a:pt x="1117341" y="1059236"/>
                  <a:pt x="1088290" y="1059236"/>
                </a:cubicBezTo>
                <a:cubicBezTo>
                  <a:pt x="1083051" y="1059236"/>
                  <a:pt x="1075908" y="1057331"/>
                  <a:pt x="1075431" y="1066380"/>
                </a:cubicBezTo>
                <a:cubicBezTo>
                  <a:pt x="1075431" y="1074476"/>
                  <a:pt x="1081622" y="1073524"/>
                  <a:pt x="1086861" y="1074476"/>
                </a:cubicBezTo>
                <a:cubicBezTo>
                  <a:pt x="1096862" y="1076381"/>
                  <a:pt x="1107340" y="1075429"/>
                  <a:pt x="1117341" y="1077810"/>
                </a:cubicBezTo>
                <a:cubicBezTo>
                  <a:pt x="1118294" y="1077810"/>
                  <a:pt x="1119722" y="1078286"/>
                  <a:pt x="1121151" y="1078763"/>
                </a:cubicBezTo>
                <a:cubicBezTo>
                  <a:pt x="1144964" y="1080667"/>
                  <a:pt x="1168776" y="1082096"/>
                  <a:pt x="1193065" y="1084001"/>
                </a:cubicBezTo>
                <a:cubicBezTo>
                  <a:pt x="1211639" y="1084954"/>
                  <a:pt x="1230212" y="1085430"/>
                  <a:pt x="1248786" y="1086383"/>
                </a:cubicBezTo>
                <a:cubicBezTo>
                  <a:pt x="1273551" y="1087811"/>
                  <a:pt x="1282600" y="1098289"/>
                  <a:pt x="1281171" y="1123054"/>
                </a:cubicBezTo>
                <a:close/>
              </a:path>
            </a:pathLst>
          </a:custGeom>
          <a:solidFill>
            <a:schemeClr val="bg1"/>
          </a:solidFill>
          <a:ln w="4755" cap="flat">
            <a:noFill/>
            <a:prstDash val="solid"/>
            <a:miter/>
          </a:ln>
        </p:spPr>
        <p:txBody>
          <a:bodyPr rtlCol="0" anchor="ctr"/>
          <a:lstStyle/>
          <a:p>
            <a:endParaRPr lang="en-US"/>
          </a:p>
        </p:txBody>
      </p:sp>
      <p:sp>
        <p:nvSpPr>
          <p:cNvPr id="12" name="TextBox 11">
            <a:extLst>
              <a:ext uri="{FF2B5EF4-FFF2-40B4-BE49-F238E27FC236}">
                <a16:creationId xmlns:a16="http://schemas.microsoft.com/office/drawing/2014/main" id="{B428885B-2B65-4DD8-B249-D957197C56F0}"/>
              </a:ext>
            </a:extLst>
          </p:cNvPr>
          <p:cNvSpPr txBox="1"/>
          <p:nvPr/>
        </p:nvSpPr>
        <p:spPr>
          <a:xfrm>
            <a:off x="3418064" y="5609438"/>
            <a:ext cx="1435215" cy="954107"/>
          </a:xfrm>
          <a:prstGeom prst="rect">
            <a:avLst/>
          </a:prstGeom>
          <a:noFill/>
        </p:spPr>
        <p:txBody>
          <a:bodyPr wrap="square" rtlCol="0">
            <a:spAutoFit/>
          </a:bodyPr>
          <a:lstStyle/>
          <a:p>
            <a:pPr algn="r">
              <a:lnSpc>
                <a:spcPct val="80000"/>
              </a:lnSpc>
            </a:pPr>
            <a:r>
              <a:rPr lang="en-US" altLang="ko-KR" sz="1400" dirty="0" err="1">
                <a:solidFill>
                  <a:schemeClr val="bg1"/>
                </a:solidFill>
                <a:cs typeface="Arial" pitchFamily="34" charset="0"/>
              </a:rPr>
              <a:t>Dilarang</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Bersalaman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dengan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Petugas</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atau</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Pemilih</a:t>
            </a:r>
            <a:r>
              <a:rPr lang="en-US" altLang="ko-KR" sz="1400" dirty="0">
                <a:solidFill>
                  <a:schemeClr val="bg1"/>
                </a:solidFill>
                <a:cs typeface="Arial" pitchFamily="34" charset="0"/>
              </a:rPr>
              <a:t> Lain</a:t>
            </a:r>
          </a:p>
        </p:txBody>
      </p:sp>
      <p:sp>
        <p:nvSpPr>
          <p:cNvPr id="14" name="TextBox 13">
            <a:extLst>
              <a:ext uri="{FF2B5EF4-FFF2-40B4-BE49-F238E27FC236}">
                <a16:creationId xmlns:a16="http://schemas.microsoft.com/office/drawing/2014/main" id="{447B3B8A-2019-4840-A1A0-FAEC3BCF56D8}"/>
              </a:ext>
            </a:extLst>
          </p:cNvPr>
          <p:cNvSpPr txBox="1"/>
          <p:nvPr/>
        </p:nvSpPr>
        <p:spPr>
          <a:xfrm>
            <a:off x="4966992" y="5633958"/>
            <a:ext cx="1507279" cy="954107"/>
          </a:xfrm>
          <a:prstGeom prst="rect">
            <a:avLst/>
          </a:prstGeom>
          <a:noFill/>
        </p:spPr>
        <p:txBody>
          <a:bodyPr wrap="square" rtlCol="0">
            <a:spAutoFit/>
          </a:bodyPr>
          <a:lstStyle/>
          <a:p>
            <a:pPr algn="r">
              <a:lnSpc>
                <a:spcPct val="80000"/>
              </a:lnSpc>
            </a:pPr>
            <a:r>
              <a:rPr lang="en-US" altLang="ko-KR" sz="1400" dirty="0" err="1">
                <a:solidFill>
                  <a:schemeClr val="bg1"/>
                </a:solidFill>
                <a:cs typeface="Arial" pitchFamily="34" charset="0"/>
              </a:rPr>
              <a:t>Dilarang</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berdekatan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antar</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Pemilih</a:t>
            </a:r>
            <a:r>
              <a:rPr lang="en-US" altLang="ko-KR" sz="1400" dirty="0">
                <a:solidFill>
                  <a:schemeClr val="bg1"/>
                </a:solidFill>
                <a:cs typeface="Arial" pitchFamily="34" charset="0"/>
              </a:rPr>
              <a:t> dan </a:t>
            </a:r>
            <a:r>
              <a:rPr lang="en-US" altLang="ko-KR" sz="1400" dirty="0" err="1">
                <a:solidFill>
                  <a:schemeClr val="bg1"/>
                </a:solidFill>
                <a:cs typeface="Arial" pitchFamily="34" charset="0"/>
              </a:rPr>
              <a:t>berkerumun</a:t>
            </a:r>
            <a:r>
              <a:rPr lang="en-US" altLang="ko-KR" sz="1400" dirty="0">
                <a:solidFill>
                  <a:schemeClr val="bg1"/>
                </a:solidFill>
                <a:cs typeface="Arial" pitchFamily="34" charset="0"/>
              </a:rPr>
              <a:t> di area TPS</a:t>
            </a:r>
          </a:p>
        </p:txBody>
      </p:sp>
      <p:sp>
        <p:nvSpPr>
          <p:cNvPr id="18" name="Rectangle 17">
            <a:extLst>
              <a:ext uri="{FF2B5EF4-FFF2-40B4-BE49-F238E27FC236}">
                <a16:creationId xmlns:a16="http://schemas.microsoft.com/office/drawing/2014/main" id="{AB43A3DD-3049-40CC-9D58-ACFA1BAB1A1D}"/>
              </a:ext>
            </a:extLst>
          </p:cNvPr>
          <p:cNvSpPr/>
          <p:nvPr/>
        </p:nvSpPr>
        <p:spPr>
          <a:xfrm>
            <a:off x="9296589" y="1146460"/>
            <a:ext cx="3011645" cy="830997"/>
          </a:xfrm>
          <a:prstGeom prst="rect">
            <a:avLst/>
          </a:prstGeom>
        </p:spPr>
        <p:txBody>
          <a:bodyPr wrap="square" anchor="ctr">
            <a:spAutoFit/>
          </a:bodyPr>
          <a:lstStyle/>
          <a:p>
            <a:r>
              <a:rPr lang="en-US" sz="4800" dirty="0">
                <a:solidFill>
                  <a:srgbClr val="FF0000"/>
                </a:solidFill>
                <a:latin typeface="Consolas" panose="020B0609020204030204" pitchFamily="49" charset="0"/>
              </a:rPr>
              <a:t>COVID-19</a:t>
            </a:r>
            <a:endParaRPr lang="ko-KR" altLang="en-US" sz="3200" dirty="0">
              <a:solidFill>
                <a:srgbClr val="FF0000"/>
              </a:solidFill>
              <a:latin typeface="Consolas" panose="020B0609020204030204" pitchFamily="49" charset="0"/>
            </a:endParaRPr>
          </a:p>
        </p:txBody>
      </p:sp>
      <p:grpSp>
        <p:nvGrpSpPr>
          <p:cNvPr id="109" name="Group 108">
            <a:extLst>
              <a:ext uri="{FF2B5EF4-FFF2-40B4-BE49-F238E27FC236}">
                <a16:creationId xmlns:a16="http://schemas.microsoft.com/office/drawing/2014/main" id="{0950FD1C-0E07-4013-8637-5CAFD69E4584}"/>
              </a:ext>
            </a:extLst>
          </p:cNvPr>
          <p:cNvGrpSpPr/>
          <p:nvPr/>
        </p:nvGrpSpPr>
        <p:grpSpPr>
          <a:xfrm>
            <a:off x="3630004" y="4384440"/>
            <a:ext cx="1271361" cy="1208092"/>
            <a:chOff x="3150058" y="4896465"/>
            <a:chExt cx="1917031" cy="1916731"/>
          </a:xfrm>
        </p:grpSpPr>
        <p:sp>
          <p:nvSpPr>
            <p:cNvPr id="81" name="Freeform: Shape 80">
              <a:extLst>
                <a:ext uri="{FF2B5EF4-FFF2-40B4-BE49-F238E27FC236}">
                  <a16:creationId xmlns:a16="http://schemas.microsoft.com/office/drawing/2014/main" id="{C7E547C5-656D-4C68-BE6A-9B101E4B7281}"/>
                </a:ext>
              </a:extLst>
            </p:cNvPr>
            <p:cNvSpPr/>
            <p:nvPr/>
          </p:nvSpPr>
          <p:spPr>
            <a:xfrm>
              <a:off x="3150058" y="4896465"/>
              <a:ext cx="1917031" cy="1916731"/>
            </a:xfrm>
            <a:custGeom>
              <a:avLst/>
              <a:gdLst>
                <a:gd name="connsiteX0" fmla="*/ 2394151 w 2394151"/>
                <a:gd name="connsiteY0" fmla="*/ 1150315 h 2393777"/>
                <a:gd name="connsiteX1" fmla="*/ 2393216 w 2394151"/>
                <a:gd name="connsiteY1" fmla="*/ 1143207 h 2393777"/>
                <a:gd name="connsiteX2" fmla="*/ 2387605 w 2394151"/>
                <a:gd name="connsiteY2" fmla="*/ 1050060 h 2393777"/>
                <a:gd name="connsiteX3" fmla="*/ 2338225 w 2394151"/>
                <a:gd name="connsiteY3" fmla="*/ 828788 h 2393777"/>
                <a:gd name="connsiteX4" fmla="*/ 2220762 w 2394151"/>
                <a:gd name="connsiteY4" fmla="*/ 574970 h 2393777"/>
                <a:gd name="connsiteX5" fmla="*/ 2053920 w 2394151"/>
                <a:gd name="connsiteY5" fmla="*/ 360993 h 2393777"/>
                <a:gd name="connsiteX6" fmla="*/ 1957219 w 2394151"/>
                <a:gd name="connsiteY6" fmla="*/ 272896 h 2393777"/>
                <a:gd name="connsiteX7" fmla="*/ 1640368 w 2394151"/>
                <a:gd name="connsiteY7" fmla="*/ 84356 h 2393777"/>
                <a:gd name="connsiteX8" fmla="*/ 1447713 w 2394151"/>
                <a:gd name="connsiteY8" fmla="*/ 24877 h 2393777"/>
                <a:gd name="connsiteX9" fmla="*/ 1258800 w 2394151"/>
                <a:gd name="connsiteY9" fmla="*/ 935 h 2393777"/>
                <a:gd name="connsiteX10" fmla="*/ 1258800 w 2394151"/>
                <a:gd name="connsiteY10" fmla="*/ 1496 h 2393777"/>
                <a:gd name="connsiteX11" fmla="*/ 1232614 w 2394151"/>
                <a:gd name="connsiteY11" fmla="*/ 0 h 2393777"/>
                <a:gd name="connsiteX12" fmla="*/ 1148444 w 2394151"/>
                <a:gd name="connsiteY12" fmla="*/ 0 h 2393777"/>
                <a:gd name="connsiteX13" fmla="*/ 1139466 w 2394151"/>
                <a:gd name="connsiteY13" fmla="*/ 935 h 2393777"/>
                <a:gd name="connsiteX14" fmla="*/ 1092893 w 2394151"/>
                <a:gd name="connsiteY14" fmla="*/ 2245 h 2393777"/>
                <a:gd name="connsiteX15" fmla="*/ 927921 w 2394151"/>
                <a:gd name="connsiteY15" fmla="*/ 28244 h 2393777"/>
                <a:gd name="connsiteX16" fmla="*/ 589373 w 2394151"/>
                <a:gd name="connsiteY16" fmla="*/ 164411 h 2393777"/>
                <a:gd name="connsiteX17" fmla="*/ 406258 w 2394151"/>
                <a:gd name="connsiteY17" fmla="*/ 298147 h 2393777"/>
                <a:gd name="connsiteX18" fmla="*/ 291974 w 2394151"/>
                <a:gd name="connsiteY18" fmla="*/ 413552 h 2393777"/>
                <a:gd name="connsiteX19" fmla="*/ 186482 w 2394151"/>
                <a:gd name="connsiteY19" fmla="*/ 555144 h 2393777"/>
                <a:gd name="connsiteX20" fmla="*/ 98385 w 2394151"/>
                <a:gd name="connsiteY20" fmla="*/ 719742 h 2393777"/>
                <a:gd name="connsiteX21" fmla="*/ 27682 w 2394151"/>
                <a:gd name="connsiteY21" fmla="*/ 934280 h 2393777"/>
                <a:gd name="connsiteX22" fmla="*/ 2057 w 2394151"/>
                <a:gd name="connsiteY22" fmla="*/ 1110662 h 2393777"/>
                <a:gd name="connsiteX23" fmla="*/ 0 w 2394151"/>
                <a:gd name="connsiteY23" fmla="*/ 1148444 h 2393777"/>
                <a:gd name="connsiteX24" fmla="*/ 0 w 2394151"/>
                <a:gd name="connsiteY24" fmla="*/ 1230743 h 2393777"/>
                <a:gd name="connsiteX25" fmla="*/ 1496 w 2394151"/>
                <a:gd name="connsiteY25" fmla="*/ 1257116 h 2393777"/>
                <a:gd name="connsiteX26" fmla="*/ 935 w 2394151"/>
                <a:gd name="connsiteY26" fmla="*/ 1257116 h 2393777"/>
                <a:gd name="connsiteX27" fmla="*/ 7295 w 2394151"/>
                <a:gd name="connsiteY27" fmla="*/ 1351386 h 2393777"/>
                <a:gd name="connsiteX28" fmla="*/ 55552 w 2394151"/>
                <a:gd name="connsiteY28" fmla="*/ 1565363 h 2393777"/>
                <a:gd name="connsiteX29" fmla="*/ 177317 w 2394151"/>
                <a:gd name="connsiteY29" fmla="*/ 1826475 h 2393777"/>
                <a:gd name="connsiteX30" fmla="*/ 326203 w 2394151"/>
                <a:gd name="connsiteY30" fmla="*/ 2019130 h 2393777"/>
                <a:gd name="connsiteX31" fmla="*/ 460313 w 2394151"/>
                <a:gd name="connsiteY31" fmla="*/ 2140708 h 2393777"/>
                <a:gd name="connsiteX32" fmla="*/ 716188 w 2394151"/>
                <a:gd name="connsiteY32" fmla="*/ 2294270 h 2393777"/>
                <a:gd name="connsiteX33" fmla="*/ 932223 w 2394151"/>
                <a:gd name="connsiteY33" fmla="*/ 2366095 h 2393777"/>
                <a:gd name="connsiteX34" fmla="*/ 1111223 w 2394151"/>
                <a:gd name="connsiteY34" fmla="*/ 2392094 h 2393777"/>
                <a:gd name="connsiteX35" fmla="*/ 1150128 w 2394151"/>
                <a:gd name="connsiteY35" fmla="*/ 2393777 h 2393777"/>
                <a:gd name="connsiteX36" fmla="*/ 1228686 w 2394151"/>
                <a:gd name="connsiteY36" fmla="*/ 2393777 h 2393777"/>
                <a:gd name="connsiteX37" fmla="*/ 1256929 w 2394151"/>
                <a:gd name="connsiteY37" fmla="*/ 2392094 h 2393777"/>
                <a:gd name="connsiteX38" fmla="*/ 1256742 w 2394151"/>
                <a:gd name="connsiteY38" fmla="*/ 2392655 h 2393777"/>
                <a:gd name="connsiteX39" fmla="*/ 1424894 w 2394151"/>
                <a:gd name="connsiteY39" fmla="*/ 2374138 h 2393777"/>
                <a:gd name="connsiteX40" fmla="*/ 1764003 w 2394151"/>
                <a:gd name="connsiteY40" fmla="*/ 2252185 h 2393777"/>
                <a:gd name="connsiteX41" fmla="*/ 2022309 w 2394151"/>
                <a:gd name="connsiteY41" fmla="*/ 2064020 h 2393777"/>
                <a:gd name="connsiteX42" fmla="*/ 2130046 w 2394151"/>
                <a:gd name="connsiteY42" fmla="*/ 1946183 h 2393777"/>
                <a:gd name="connsiteX43" fmla="*/ 2296141 w 2394151"/>
                <a:gd name="connsiteY43" fmla="*/ 1671978 h 2393777"/>
                <a:gd name="connsiteX44" fmla="*/ 2369274 w 2394151"/>
                <a:gd name="connsiteY44" fmla="*/ 1446404 h 2393777"/>
                <a:gd name="connsiteX45" fmla="*/ 2392281 w 2394151"/>
                <a:gd name="connsiteY45" fmla="*/ 1280123 h 2393777"/>
                <a:gd name="connsiteX46" fmla="*/ 2393777 w 2394151"/>
                <a:gd name="connsiteY46" fmla="*/ 1241218 h 2393777"/>
                <a:gd name="connsiteX47" fmla="*/ 2394151 w 2394151"/>
                <a:gd name="connsiteY47" fmla="*/ 1150315 h 2393777"/>
                <a:gd name="connsiteX48" fmla="*/ 1761759 w 2394151"/>
                <a:gd name="connsiteY48" fmla="*/ 1915508 h 2393777"/>
                <a:gd name="connsiteX49" fmla="*/ 1358120 w 2394151"/>
                <a:gd name="connsiteY49" fmla="*/ 2096004 h 2393777"/>
                <a:gd name="connsiteX50" fmla="*/ 993573 w 2394151"/>
                <a:gd name="connsiteY50" fmla="*/ 2087026 h 2393777"/>
                <a:gd name="connsiteX51" fmla="*/ 437307 w 2394151"/>
                <a:gd name="connsiteY51" fmla="*/ 1703401 h 2393777"/>
                <a:gd name="connsiteX52" fmla="*/ 293658 w 2394151"/>
                <a:gd name="connsiteY52" fmla="*/ 1335113 h 2393777"/>
                <a:gd name="connsiteX53" fmla="*/ 413178 w 2394151"/>
                <a:gd name="connsiteY53" fmla="*/ 732087 h 2393777"/>
                <a:gd name="connsiteX54" fmla="*/ 484254 w 2394151"/>
                <a:gd name="connsiteY54" fmla="*/ 631457 h 2393777"/>
                <a:gd name="connsiteX55" fmla="*/ 494542 w 2394151"/>
                <a:gd name="connsiteY55" fmla="*/ 631083 h 2393777"/>
                <a:gd name="connsiteX56" fmla="*/ 510066 w 2394151"/>
                <a:gd name="connsiteY56" fmla="*/ 647169 h 2393777"/>
                <a:gd name="connsiteX57" fmla="*/ 510066 w 2394151"/>
                <a:gd name="connsiteY57" fmla="*/ 647169 h 2393777"/>
                <a:gd name="connsiteX58" fmla="*/ 629587 w 2394151"/>
                <a:gd name="connsiteY58" fmla="*/ 766689 h 2393777"/>
                <a:gd name="connsiteX59" fmla="*/ 722173 w 2394151"/>
                <a:gd name="connsiteY59" fmla="*/ 860211 h 2393777"/>
                <a:gd name="connsiteX60" fmla="*/ 808400 w 2394151"/>
                <a:gd name="connsiteY60" fmla="*/ 946251 h 2393777"/>
                <a:gd name="connsiteX61" fmla="*/ 845435 w 2394151"/>
                <a:gd name="connsiteY61" fmla="*/ 984033 h 2393777"/>
                <a:gd name="connsiteX62" fmla="*/ 845435 w 2394151"/>
                <a:gd name="connsiteY62" fmla="*/ 984033 h 2393777"/>
                <a:gd name="connsiteX63" fmla="*/ 907907 w 2394151"/>
                <a:gd name="connsiteY63" fmla="*/ 1046880 h 2393777"/>
                <a:gd name="connsiteX64" fmla="*/ 956164 w 2394151"/>
                <a:gd name="connsiteY64" fmla="*/ 1094763 h 2393777"/>
                <a:gd name="connsiteX65" fmla="*/ 969631 w 2394151"/>
                <a:gd name="connsiteY65" fmla="*/ 1108978 h 2393777"/>
                <a:gd name="connsiteX66" fmla="*/ 985717 w 2394151"/>
                <a:gd name="connsiteY66" fmla="*/ 1124503 h 2393777"/>
                <a:gd name="connsiteX67" fmla="*/ 1516358 w 2394151"/>
                <a:gd name="connsiteY67" fmla="*/ 1656827 h 2393777"/>
                <a:gd name="connsiteX68" fmla="*/ 1522530 w 2394151"/>
                <a:gd name="connsiteY68" fmla="*/ 1663748 h 2393777"/>
                <a:gd name="connsiteX69" fmla="*/ 1577521 w 2394151"/>
                <a:gd name="connsiteY69" fmla="*/ 1718926 h 2393777"/>
                <a:gd name="connsiteX70" fmla="*/ 1577521 w 2394151"/>
                <a:gd name="connsiteY70" fmla="*/ 1718926 h 2393777"/>
                <a:gd name="connsiteX71" fmla="*/ 1585003 w 2394151"/>
                <a:gd name="connsiteY71" fmla="*/ 1725846 h 2393777"/>
                <a:gd name="connsiteX72" fmla="*/ 1761946 w 2394151"/>
                <a:gd name="connsiteY72" fmla="*/ 1903163 h 2393777"/>
                <a:gd name="connsiteX73" fmla="*/ 1761759 w 2394151"/>
                <a:gd name="connsiteY73" fmla="*/ 1915508 h 2393777"/>
                <a:gd name="connsiteX74" fmla="*/ 1911393 w 2394151"/>
                <a:gd name="connsiteY74" fmla="*/ 1764938 h 2393777"/>
                <a:gd name="connsiteX75" fmla="*/ 1901293 w 2394151"/>
                <a:gd name="connsiteY75" fmla="*/ 1766996 h 2393777"/>
                <a:gd name="connsiteX76" fmla="*/ 1734263 w 2394151"/>
                <a:gd name="connsiteY76" fmla="*/ 1599592 h 2393777"/>
                <a:gd name="connsiteX77" fmla="*/ 1731458 w 2394151"/>
                <a:gd name="connsiteY77" fmla="*/ 1596038 h 2393777"/>
                <a:gd name="connsiteX78" fmla="*/ 1731458 w 2394151"/>
                <a:gd name="connsiteY78" fmla="*/ 1596038 h 2393777"/>
                <a:gd name="connsiteX79" fmla="*/ 1681704 w 2394151"/>
                <a:gd name="connsiteY79" fmla="*/ 1546285 h 2393777"/>
                <a:gd name="connsiteX80" fmla="*/ 1676654 w 2394151"/>
                <a:gd name="connsiteY80" fmla="*/ 1542170 h 2393777"/>
                <a:gd name="connsiteX81" fmla="*/ 1490920 w 2394151"/>
                <a:gd name="connsiteY81" fmla="*/ 1356436 h 2393777"/>
                <a:gd name="connsiteX82" fmla="*/ 1487928 w 2394151"/>
                <a:gd name="connsiteY82" fmla="*/ 1352882 h 2393777"/>
                <a:gd name="connsiteX83" fmla="*/ 1414794 w 2394151"/>
                <a:gd name="connsiteY83" fmla="*/ 1280123 h 2393777"/>
                <a:gd name="connsiteX84" fmla="*/ 1406564 w 2394151"/>
                <a:gd name="connsiteY84" fmla="*/ 1271332 h 2393777"/>
                <a:gd name="connsiteX85" fmla="*/ 1406564 w 2394151"/>
                <a:gd name="connsiteY85" fmla="*/ 1271332 h 2393777"/>
                <a:gd name="connsiteX86" fmla="*/ 1401701 w 2394151"/>
                <a:gd name="connsiteY86" fmla="*/ 1267030 h 2393777"/>
                <a:gd name="connsiteX87" fmla="*/ 1142459 w 2394151"/>
                <a:gd name="connsiteY87" fmla="*/ 1007788 h 2393777"/>
                <a:gd name="connsiteX88" fmla="*/ 1136848 w 2394151"/>
                <a:gd name="connsiteY88" fmla="*/ 1001616 h 2393777"/>
                <a:gd name="connsiteX89" fmla="*/ 1090274 w 2394151"/>
                <a:gd name="connsiteY89" fmla="*/ 955042 h 2393777"/>
                <a:gd name="connsiteX90" fmla="*/ 1090274 w 2394151"/>
                <a:gd name="connsiteY90" fmla="*/ 955042 h 2393777"/>
                <a:gd name="connsiteX91" fmla="*/ 1004047 w 2394151"/>
                <a:gd name="connsiteY91" fmla="*/ 868628 h 2393777"/>
                <a:gd name="connsiteX92" fmla="*/ 1004047 w 2394151"/>
                <a:gd name="connsiteY92" fmla="*/ 868628 h 2393777"/>
                <a:gd name="connsiteX93" fmla="*/ 899490 w 2394151"/>
                <a:gd name="connsiteY93" fmla="*/ 763884 h 2393777"/>
                <a:gd name="connsiteX94" fmla="*/ 891821 w 2394151"/>
                <a:gd name="connsiteY94" fmla="*/ 756963 h 2393777"/>
                <a:gd name="connsiteX95" fmla="*/ 631270 w 2394151"/>
                <a:gd name="connsiteY95" fmla="*/ 496599 h 2393777"/>
                <a:gd name="connsiteX96" fmla="*/ 632018 w 2394151"/>
                <a:gd name="connsiteY96" fmla="*/ 484067 h 2393777"/>
                <a:gd name="connsiteX97" fmla="*/ 1039959 w 2394151"/>
                <a:gd name="connsiteY97" fmla="*/ 297398 h 2393777"/>
                <a:gd name="connsiteX98" fmla="*/ 1706955 w 2394151"/>
                <a:gd name="connsiteY98" fmla="*/ 440860 h 2393777"/>
                <a:gd name="connsiteX99" fmla="*/ 2086465 w 2394151"/>
                <a:gd name="connsiteY99" fmla="*/ 992076 h 2393777"/>
                <a:gd name="connsiteX100" fmla="*/ 1911393 w 2394151"/>
                <a:gd name="connsiteY100" fmla="*/ 1764938 h 239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4151" h="2393777">
                  <a:moveTo>
                    <a:pt x="2394151" y="1150315"/>
                  </a:moveTo>
                  <a:cubicBezTo>
                    <a:pt x="2392468" y="1148070"/>
                    <a:pt x="2393216" y="1145452"/>
                    <a:pt x="2393216" y="1143207"/>
                  </a:cubicBezTo>
                  <a:cubicBezTo>
                    <a:pt x="2393216" y="1111971"/>
                    <a:pt x="2391345" y="1081109"/>
                    <a:pt x="2387605" y="1050060"/>
                  </a:cubicBezTo>
                  <a:cubicBezTo>
                    <a:pt x="2378439" y="974681"/>
                    <a:pt x="2361980" y="900799"/>
                    <a:pt x="2338225" y="828788"/>
                  </a:cubicBezTo>
                  <a:cubicBezTo>
                    <a:pt x="2309047" y="739568"/>
                    <a:pt x="2269954" y="655025"/>
                    <a:pt x="2220762" y="574970"/>
                  </a:cubicBezTo>
                  <a:cubicBezTo>
                    <a:pt x="2173066" y="497347"/>
                    <a:pt x="2117140" y="426458"/>
                    <a:pt x="2053920" y="360993"/>
                  </a:cubicBezTo>
                  <a:cubicBezTo>
                    <a:pt x="2023619" y="329570"/>
                    <a:pt x="1990886" y="300765"/>
                    <a:pt x="1957219" y="272896"/>
                  </a:cubicBezTo>
                  <a:cubicBezTo>
                    <a:pt x="1861265" y="193590"/>
                    <a:pt x="1755586" y="131117"/>
                    <a:pt x="1640368" y="84356"/>
                  </a:cubicBezTo>
                  <a:cubicBezTo>
                    <a:pt x="1577895" y="58919"/>
                    <a:pt x="1513739" y="38905"/>
                    <a:pt x="1447713" y="24877"/>
                  </a:cubicBezTo>
                  <a:cubicBezTo>
                    <a:pt x="1385615" y="11597"/>
                    <a:pt x="1322956" y="1122"/>
                    <a:pt x="1258800" y="935"/>
                  </a:cubicBezTo>
                  <a:cubicBezTo>
                    <a:pt x="1258800" y="1122"/>
                    <a:pt x="1258800" y="1309"/>
                    <a:pt x="1258800" y="1496"/>
                  </a:cubicBezTo>
                  <a:cubicBezTo>
                    <a:pt x="1250196" y="1870"/>
                    <a:pt x="1241218" y="2806"/>
                    <a:pt x="1232614" y="0"/>
                  </a:cubicBezTo>
                  <a:cubicBezTo>
                    <a:pt x="1204557" y="0"/>
                    <a:pt x="1176501" y="0"/>
                    <a:pt x="1148444" y="0"/>
                  </a:cubicBezTo>
                  <a:cubicBezTo>
                    <a:pt x="1145639" y="1870"/>
                    <a:pt x="1142459" y="935"/>
                    <a:pt x="1139466" y="935"/>
                  </a:cubicBezTo>
                  <a:cubicBezTo>
                    <a:pt x="1123942" y="561"/>
                    <a:pt x="1108230" y="935"/>
                    <a:pt x="1092893" y="2245"/>
                  </a:cubicBezTo>
                  <a:cubicBezTo>
                    <a:pt x="1037341" y="6921"/>
                    <a:pt x="982350" y="15712"/>
                    <a:pt x="927921" y="28244"/>
                  </a:cubicBezTo>
                  <a:cubicBezTo>
                    <a:pt x="807839" y="55926"/>
                    <a:pt x="695239" y="101751"/>
                    <a:pt x="589373" y="164411"/>
                  </a:cubicBezTo>
                  <a:cubicBezTo>
                    <a:pt x="524095" y="203129"/>
                    <a:pt x="463119" y="247645"/>
                    <a:pt x="406258" y="298147"/>
                  </a:cubicBezTo>
                  <a:cubicBezTo>
                    <a:pt x="365669" y="334246"/>
                    <a:pt x="327325" y="372403"/>
                    <a:pt x="291974" y="413552"/>
                  </a:cubicBezTo>
                  <a:cubicBezTo>
                    <a:pt x="253443" y="458255"/>
                    <a:pt x="218279" y="505390"/>
                    <a:pt x="186482" y="555144"/>
                  </a:cubicBezTo>
                  <a:cubicBezTo>
                    <a:pt x="152814" y="607890"/>
                    <a:pt x="123448" y="662694"/>
                    <a:pt x="98385" y="719742"/>
                  </a:cubicBezTo>
                  <a:cubicBezTo>
                    <a:pt x="68084" y="788948"/>
                    <a:pt x="43955" y="860398"/>
                    <a:pt x="27682" y="934280"/>
                  </a:cubicBezTo>
                  <a:cubicBezTo>
                    <a:pt x="14963" y="992450"/>
                    <a:pt x="4489" y="1050995"/>
                    <a:pt x="2057" y="1110662"/>
                  </a:cubicBezTo>
                  <a:cubicBezTo>
                    <a:pt x="1122" y="1123194"/>
                    <a:pt x="2432" y="1135912"/>
                    <a:pt x="0" y="1148444"/>
                  </a:cubicBezTo>
                  <a:cubicBezTo>
                    <a:pt x="0" y="1175940"/>
                    <a:pt x="0" y="1203248"/>
                    <a:pt x="0" y="1230743"/>
                  </a:cubicBezTo>
                  <a:cubicBezTo>
                    <a:pt x="2993" y="1239347"/>
                    <a:pt x="2057" y="1248325"/>
                    <a:pt x="1496" y="1257116"/>
                  </a:cubicBezTo>
                  <a:lnTo>
                    <a:pt x="935" y="1257116"/>
                  </a:lnTo>
                  <a:cubicBezTo>
                    <a:pt x="748" y="1288727"/>
                    <a:pt x="3180" y="1320150"/>
                    <a:pt x="7295" y="1351386"/>
                  </a:cubicBezTo>
                  <a:cubicBezTo>
                    <a:pt x="16834" y="1424146"/>
                    <a:pt x="32733" y="1495596"/>
                    <a:pt x="55552" y="1565363"/>
                  </a:cubicBezTo>
                  <a:cubicBezTo>
                    <a:pt x="85666" y="1657201"/>
                    <a:pt x="126254" y="1744176"/>
                    <a:pt x="177317" y="1826475"/>
                  </a:cubicBezTo>
                  <a:cubicBezTo>
                    <a:pt x="220337" y="1895868"/>
                    <a:pt x="270277" y="1959837"/>
                    <a:pt x="326203" y="2019130"/>
                  </a:cubicBezTo>
                  <a:cubicBezTo>
                    <a:pt x="367727" y="2063085"/>
                    <a:pt x="412617" y="2103486"/>
                    <a:pt x="460313" y="2140708"/>
                  </a:cubicBezTo>
                  <a:cubicBezTo>
                    <a:pt x="539245" y="2202432"/>
                    <a:pt x="624724" y="2253495"/>
                    <a:pt x="716188" y="2294270"/>
                  </a:cubicBezTo>
                  <a:cubicBezTo>
                    <a:pt x="785768" y="2325319"/>
                    <a:pt x="857967" y="2349261"/>
                    <a:pt x="932223" y="2366095"/>
                  </a:cubicBezTo>
                  <a:cubicBezTo>
                    <a:pt x="991141" y="2379562"/>
                    <a:pt x="1050621" y="2389849"/>
                    <a:pt x="1111223" y="2392094"/>
                  </a:cubicBezTo>
                  <a:cubicBezTo>
                    <a:pt x="1124129" y="2392655"/>
                    <a:pt x="1137222" y="2391158"/>
                    <a:pt x="1150128" y="2393777"/>
                  </a:cubicBezTo>
                  <a:cubicBezTo>
                    <a:pt x="1176314" y="2393777"/>
                    <a:pt x="1202500" y="2393777"/>
                    <a:pt x="1228686" y="2393777"/>
                  </a:cubicBezTo>
                  <a:cubicBezTo>
                    <a:pt x="1238038" y="2390784"/>
                    <a:pt x="1247390" y="2391719"/>
                    <a:pt x="1256929" y="2392094"/>
                  </a:cubicBezTo>
                  <a:cubicBezTo>
                    <a:pt x="1256929" y="2392281"/>
                    <a:pt x="1256742" y="2392468"/>
                    <a:pt x="1256742" y="2392655"/>
                  </a:cubicBezTo>
                  <a:cubicBezTo>
                    <a:pt x="1313416" y="2392842"/>
                    <a:pt x="1369342" y="2384986"/>
                    <a:pt x="1424894" y="2374138"/>
                  </a:cubicBezTo>
                  <a:cubicBezTo>
                    <a:pt x="1544040" y="2350757"/>
                    <a:pt x="1657014" y="2310169"/>
                    <a:pt x="1764003" y="2252185"/>
                  </a:cubicBezTo>
                  <a:cubicBezTo>
                    <a:pt x="1858647" y="2200936"/>
                    <a:pt x="1944313" y="2137715"/>
                    <a:pt x="2022309" y="2064020"/>
                  </a:cubicBezTo>
                  <a:cubicBezTo>
                    <a:pt x="2061027" y="2027547"/>
                    <a:pt x="2096753" y="1987706"/>
                    <a:pt x="2130046" y="1946183"/>
                  </a:cubicBezTo>
                  <a:cubicBezTo>
                    <a:pt x="2197382" y="1862014"/>
                    <a:pt x="2253121" y="1770924"/>
                    <a:pt x="2296141" y="1671978"/>
                  </a:cubicBezTo>
                  <a:cubicBezTo>
                    <a:pt x="2327938" y="1599218"/>
                    <a:pt x="2352440" y="1524027"/>
                    <a:pt x="2369274" y="1446404"/>
                  </a:cubicBezTo>
                  <a:cubicBezTo>
                    <a:pt x="2381058" y="1391600"/>
                    <a:pt x="2390410" y="1336423"/>
                    <a:pt x="2392281" y="1280123"/>
                  </a:cubicBezTo>
                  <a:cubicBezTo>
                    <a:pt x="2392655" y="1267217"/>
                    <a:pt x="2391158" y="1254124"/>
                    <a:pt x="2393777" y="1241218"/>
                  </a:cubicBezTo>
                  <a:cubicBezTo>
                    <a:pt x="2394151" y="1211478"/>
                    <a:pt x="2394151" y="1180803"/>
                    <a:pt x="2394151" y="1150315"/>
                  </a:cubicBezTo>
                  <a:close/>
                  <a:moveTo>
                    <a:pt x="1761759" y="1915508"/>
                  </a:moveTo>
                  <a:cubicBezTo>
                    <a:pt x="1641116" y="2006972"/>
                    <a:pt x="1507380" y="2068883"/>
                    <a:pt x="1358120" y="2096004"/>
                  </a:cubicBezTo>
                  <a:cubicBezTo>
                    <a:pt x="1236168" y="2118076"/>
                    <a:pt x="1114216" y="2116018"/>
                    <a:pt x="993573" y="2087026"/>
                  </a:cubicBezTo>
                  <a:cubicBezTo>
                    <a:pt x="758834" y="2030914"/>
                    <a:pt x="573287" y="1902602"/>
                    <a:pt x="437307" y="1703401"/>
                  </a:cubicBezTo>
                  <a:cubicBezTo>
                    <a:pt x="361180" y="1591923"/>
                    <a:pt x="313484" y="1468662"/>
                    <a:pt x="293658" y="1335113"/>
                  </a:cubicBezTo>
                  <a:cubicBezTo>
                    <a:pt x="261673" y="1120014"/>
                    <a:pt x="301513" y="918942"/>
                    <a:pt x="413178" y="732087"/>
                  </a:cubicBezTo>
                  <a:cubicBezTo>
                    <a:pt x="434314" y="696735"/>
                    <a:pt x="458443" y="663442"/>
                    <a:pt x="484254" y="631457"/>
                  </a:cubicBezTo>
                  <a:cubicBezTo>
                    <a:pt x="488369" y="626407"/>
                    <a:pt x="490614" y="626407"/>
                    <a:pt x="494542" y="631083"/>
                  </a:cubicBezTo>
                  <a:cubicBezTo>
                    <a:pt x="499405" y="636695"/>
                    <a:pt x="504829" y="641932"/>
                    <a:pt x="510066" y="647169"/>
                  </a:cubicBezTo>
                  <a:cubicBezTo>
                    <a:pt x="510066" y="647169"/>
                    <a:pt x="510066" y="647169"/>
                    <a:pt x="510066" y="647169"/>
                  </a:cubicBezTo>
                  <a:cubicBezTo>
                    <a:pt x="549907" y="687009"/>
                    <a:pt x="589747" y="726849"/>
                    <a:pt x="629587" y="766689"/>
                  </a:cubicBezTo>
                  <a:cubicBezTo>
                    <a:pt x="660449" y="797739"/>
                    <a:pt x="691311" y="828975"/>
                    <a:pt x="722173" y="860211"/>
                  </a:cubicBezTo>
                  <a:cubicBezTo>
                    <a:pt x="750978" y="888829"/>
                    <a:pt x="779782" y="917446"/>
                    <a:pt x="808400" y="946251"/>
                  </a:cubicBezTo>
                  <a:cubicBezTo>
                    <a:pt x="820932" y="958783"/>
                    <a:pt x="833090" y="971502"/>
                    <a:pt x="845435" y="984033"/>
                  </a:cubicBezTo>
                  <a:lnTo>
                    <a:pt x="845435" y="984033"/>
                  </a:lnTo>
                  <a:cubicBezTo>
                    <a:pt x="866757" y="1004608"/>
                    <a:pt x="887332" y="1025744"/>
                    <a:pt x="907907" y="1046880"/>
                  </a:cubicBezTo>
                  <a:cubicBezTo>
                    <a:pt x="923806" y="1062966"/>
                    <a:pt x="939891" y="1079051"/>
                    <a:pt x="956164" y="1094763"/>
                  </a:cubicBezTo>
                  <a:cubicBezTo>
                    <a:pt x="960840" y="1099252"/>
                    <a:pt x="965142" y="1104115"/>
                    <a:pt x="969631" y="1108978"/>
                  </a:cubicBezTo>
                  <a:cubicBezTo>
                    <a:pt x="975055" y="1114216"/>
                    <a:pt x="980480" y="1119266"/>
                    <a:pt x="985717" y="1124503"/>
                  </a:cubicBezTo>
                  <a:cubicBezTo>
                    <a:pt x="1162660" y="1302007"/>
                    <a:pt x="1339602" y="1479324"/>
                    <a:pt x="1516358" y="1656827"/>
                  </a:cubicBezTo>
                  <a:cubicBezTo>
                    <a:pt x="1518603" y="1659072"/>
                    <a:pt x="1520473" y="1661503"/>
                    <a:pt x="1522530" y="1663748"/>
                  </a:cubicBezTo>
                  <a:cubicBezTo>
                    <a:pt x="1541422" y="1681517"/>
                    <a:pt x="1559752" y="1700034"/>
                    <a:pt x="1577521" y="1718926"/>
                  </a:cubicBezTo>
                  <a:lnTo>
                    <a:pt x="1577521" y="1718926"/>
                  </a:lnTo>
                  <a:cubicBezTo>
                    <a:pt x="1579953" y="1721170"/>
                    <a:pt x="1582758" y="1723415"/>
                    <a:pt x="1585003" y="1725846"/>
                  </a:cubicBezTo>
                  <a:cubicBezTo>
                    <a:pt x="1643921" y="1784952"/>
                    <a:pt x="1702840" y="1844245"/>
                    <a:pt x="1761946" y="1903163"/>
                  </a:cubicBezTo>
                  <a:cubicBezTo>
                    <a:pt x="1767557" y="1908400"/>
                    <a:pt x="1767931" y="1910832"/>
                    <a:pt x="1761759" y="1915508"/>
                  </a:cubicBezTo>
                  <a:close/>
                  <a:moveTo>
                    <a:pt x="1911393" y="1764938"/>
                  </a:moveTo>
                  <a:cubicBezTo>
                    <a:pt x="1908587" y="1768679"/>
                    <a:pt x="1907091" y="1772794"/>
                    <a:pt x="1901293" y="1766996"/>
                  </a:cubicBezTo>
                  <a:cubicBezTo>
                    <a:pt x="1845741" y="1710883"/>
                    <a:pt x="1790002" y="1655331"/>
                    <a:pt x="1734263" y="1599592"/>
                  </a:cubicBezTo>
                  <a:cubicBezTo>
                    <a:pt x="1733141" y="1598470"/>
                    <a:pt x="1732393" y="1597161"/>
                    <a:pt x="1731458" y="1596038"/>
                  </a:cubicBezTo>
                  <a:cubicBezTo>
                    <a:pt x="1731458" y="1596038"/>
                    <a:pt x="1731458" y="1596038"/>
                    <a:pt x="1731458" y="1596038"/>
                  </a:cubicBezTo>
                  <a:cubicBezTo>
                    <a:pt x="1714250" y="1580140"/>
                    <a:pt x="1697603" y="1563493"/>
                    <a:pt x="1681704" y="1546285"/>
                  </a:cubicBezTo>
                  <a:cubicBezTo>
                    <a:pt x="1680021" y="1544976"/>
                    <a:pt x="1678337" y="1543666"/>
                    <a:pt x="1676654" y="1542170"/>
                  </a:cubicBezTo>
                  <a:cubicBezTo>
                    <a:pt x="1614743" y="1480259"/>
                    <a:pt x="1552831" y="1418347"/>
                    <a:pt x="1490920" y="1356436"/>
                  </a:cubicBezTo>
                  <a:cubicBezTo>
                    <a:pt x="1489798" y="1355314"/>
                    <a:pt x="1488863" y="1354005"/>
                    <a:pt x="1487928" y="1352882"/>
                  </a:cubicBezTo>
                  <a:cubicBezTo>
                    <a:pt x="1463612" y="1328567"/>
                    <a:pt x="1439109" y="1304438"/>
                    <a:pt x="1414794" y="1280123"/>
                  </a:cubicBezTo>
                  <a:cubicBezTo>
                    <a:pt x="1411988" y="1277317"/>
                    <a:pt x="1409369" y="1274324"/>
                    <a:pt x="1406564" y="1271332"/>
                  </a:cubicBezTo>
                  <a:cubicBezTo>
                    <a:pt x="1406564" y="1271332"/>
                    <a:pt x="1406564" y="1271332"/>
                    <a:pt x="1406564" y="1271332"/>
                  </a:cubicBezTo>
                  <a:cubicBezTo>
                    <a:pt x="1404880" y="1269835"/>
                    <a:pt x="1403197" y="1268526"/>
                    <a:pt x="1401701" y="1267030"/>
                  </a:cubicBezTo>
                  <a:cubicBezTo>
                    <a:pt x="1315287" y="1180616"/>
                    <a:pt x="1228873" y="1094202"/>
                    <a:pt x="1142459" y="1007788"/>
                  </a:cubicBezTo>
                  <a:cubicBezTo>
                    <a:pt x="1140402" y="1005731"/>
                    <a:pt x="1138718" y="1003673"/>
                    <a:pt x="1136848" y="1001616"/>
                  </a:cubicBezTo>
                  <a:cubicBezTo>
                    <a:pt x="1121323" y="986091"/>
                    <a:pt x="1105799" y="970566"/>
                    <a:pt x="1090274" y="955042"/>
                  </a:cubicBezTo>
                  <a:cubicBezTo>
                    <a:pt x="1090274" y="955042"/>
                    <a:pt x="1090274" y="955042"/>
                    <a:pt x="1090274" y="955042"/>
                  </a:cubicBezTo>
                  <a:cubicBezTo>
                    <a:pt x="1060908" y="926798"/>
                    <a:pt x="1032104" y="897994"/>
                    <a:pt x="1004047" y="868628"/>
                  </a:cubicBezTo>
                  <a:lnTo>
                    <a:pt x="1004047" y="868628"/>
                  </a:lnTo>
                  <a:cubicBezTo>
                    <a:pt x="968696" y="834212"/>
                    <a:pt x="933719" y="799422"/>
                    <a:pt x="899490" y="763884"/>
                  </a:cubicBezTo>
                  <a:cubicBezTo>
                    <a:pt x="896871" y="761639"/>
                    <a:pt x="894253" y="759395"/>
                    <a:pt x="891821" y="756963"/>
                  </a:cubicBezTo>
                  <a:cubicBezTo>
                    <a:pt x="805033" y="670175"/>
                    <a:pt x="718245" y="583200"/>
                    <a:pt x="631270" y="496599"/>
                  </a:cubicBezTo>
                  <a:cubicBezTo>
                    <a:pt x="625659" y="491175"/>
                    <a:pt x="626407" y="488743"/>
                    <a:pt x="632018" y="484067"/>
                  </a:cubicBezTo>
                  <a:cubicBezTo>
                    <a:pt x="751352" y="385309"/>
                    <a:pt x="887519" y="322836"/>
                    <a:pt x="1039959" y="297398"/>
                  </a:cubicBezTo>
                  <a:cubicBezTo>
                    <a:pt x="1280871" y="257184"/>
                    <a:pt x="1504574" y="303945"/>
                    <a:pt x="1706955" y="440860"/>
                  </a:cubicBezTo>
                  <a:cubicBezTo>
                    <a:pt x="1904659" y="574596"/>
                    <a:pt x="2034093" y="758834"/>
                    <a:pt x="2086465" y="992076"/>
                  </a:cubicBezTo>
                  <a:cubicBezTo>
                    <a:pt x="2150247" y="1276008"/>
                    <a:pt x="2087587" y="1533940"/>
                    <a:pt x="1911393" y="1764938"/>
                  </a:cubicBezTo>
                  <a:close/>
                </a:path>
              </a:pathLst>
            </a:custGeom>
            <a:solidFill>
              <a:schemeClr val="accent3"/>
            </a:solidFill>
            <a:ln w="186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CE3ACAA8-51CD-46D0-928D-29F644DF2C2D}"/>
                </a:ext>
              </a:extLst>
            </p:cNvPr>
            <p:cNvSpPr/>
            <p:nvPr/>
          </p:nvSpPr>
          <p:spPr>
            <a:xfrm>
              <a:off x="3403356" y="5377279"/>
              <a:ext cx="1409531" cy="991649"/>
            </a:xfrm>
            <a:custGeom>
              <a:avLst/>
              <a:gdLst>
                <a:gd name="connsiteX0" fmla="*/ 472957 w 1409531"/>
                <a:gd name="connsiteY0" fmla="*/ 923640 h 991649"/>
                <a:gd name="connsiteX1" fmla="*/ 475702 w 1409531"/>
                <a:gd name="connsiteY1" fmla="*/ 923849 h 991649"/>
                <a:gd name="connsiteX2" fmla="*/ 473976 w 1409531"/>
                <a:gd name="connsiteY2" fmla="*/ 923861 h 991649"/>
                <a:gd name="connsiteX3" fmla="*/ 441076 w 1409531"/>
                <a:gd name="connsiteY3" fmla="*/ 916742 h 991649"/>
                <a:gd name="connsiteX4" fmla="*/ 472957 w 1409531"/>
                <a:gd name="connsiteY4" fmla="*/ 923640 h 991649"/>
                <a:gd name="connsiteX5" fmla="*/ 450967 w 1409531"/>
                <a:gd name="connsiteY5" fmla="*/ 921970 h 991649"/>
                <a:gd name="connsiteX6" fmla="*/ 867795 w 1409531"/>
                <a:gd name="connsiteY6" fmla="*/ 913398 h 991649"/>
                <a:gd name="connsiteX7" fmla="*/ 863017 w 1409531"/>
                <a:gd name="connsiteY7" fmla="*/ 917589 h 991649"/>
                <a:gd name="connsiteX8" fmla="*/ 843613 w 1409531"/>
                <a:gd name="connsiteY8" fmla="*/ 919800 h 991649"/>
                <a:gd name="connsiteX9" fmla="*/ 1010295 w 1409531"/>
                <a:gd name="connsiteY9" fmla="*/ 895704 h 991649"/>
                <a:gd name="connsiteX10" fmla="*/ 975249 w 1409531"/>
                <a:gd name="connsiteY10" fmla="*/ 901096 h 991649"/>
                <a:gd name="connsiteX11" fmla="*/ 946793 w 1409531"/>
                <a:gd name="connsiteY11" fmla="*/ 915623 h 991649"/>
                <a:gd name="connsiteX12" fmla="*/ 865619 w 1409531"/>
                <a:gd name="connsiteY12" fmla="*/ 973284 h 991649"/>
                <a:gd name="connsiteX13" fmla="*/ 773512 w 1409531"/>
                <a:gd name="connsiteY13" fmla="*/ 971337 h 991649"/>
                <a:gd name="connsiteX14" fmla="*/ 679607 w 1409531"/>
                <a:gd name="connsiteY14" fmla="*/ 943779 h 991649"/>
                <a:gd name="connsiteX15" fmla="*/ 670321 w 1409531"/>
                <a:gd name="connsiteY15" fmla="*/ 947524 h 991649"/>
                <a:gd name="connsiteX16" fmla="*/ 563387 w 1409531"/>
                <a:gd name="connsiteY16" fmla="*/ 984666 h 991649"/>
                <a:gd name="connsiteX17" fmla="*/ 506924 w 1409531"/>
                <a:gd name="connsiteY17" fmla="*/ 932098 h 991649"/>
                <a:gd name="connsiteX18" fmla="*/ 493595 w 1409531"/>
                <a:gd name="connsiteY18" fmla="*/ 925208 h 991649"/>
                <a:gd name="connsiteX19" fmla="*/ 475702 w 1409531"/>
                <a:gd name="connsiteY19" fmla="*/ 923849 h 991649"/>
                <a:gd name="connsiteX20" fmla="*/ 495692 w 1409531"/>
                <a:gd name="connsiteY20" fmla="*/ 923711 h 991649"/>
                <a:gd name="connsiteX21" fmla="*/ 507823 w 1409531"/>
                <a:gd name="connsiteY21" fmla="*/ 930151 h 991649"/>
                <a:gd name="connsiteX22" fmla="*/ 549009 w 1409531"/>
                <a:gd name="connsiteY22" fmla="*/ 974931 h 991649"/>
                <a:gd name="connsiteX23" fmla="*/ 651301 w 1409531"/>
                <a:gd name="connsiteY23" fmla="*/ 969989 h 991649"/>
                <a:gd name="connsiteX24" fmla="*/ 668524 w 1409531"/>
                <a:gd name="connsiteY24" fmla="*/ 947524 h 991649"/>
                <a:gd name="connsiteX25" fmla="*/ 681703 w 1409531"/>
                <a:gd name="connsiteY25" fmla="*/ 942432 h 991649"/>
                <a:gd name="connsiteX26" fmla="*/ 772913 w 1409531"/>
                <a:gd name="connsiteY26" fmla="*/ 969091 h 991649"/>
                <a:gd name="connsiteX27" fmla="*/ 853787 w 1409531"/>
                <a:gd name="connsiteY27" fmla="*/ 973434 h 991649"/>
                <a:gd name="connsiteX28" fmla="*/ 937208 w 1409531"/>
                <a:gd name="connsiteY28" fmla="*/ 924909 h 991649"/>
                <a:gd name="connsiteX29" fmla="*/ 951586 w 1409531"/>
                <a:gd name="connsiteY29" fmla="*/ 906787 h 991649"/>
                <a:gd name="connsiteX30" fmla="*/ 962070 w 1409531"/>
                <a:gd name="connsiteY30" fmla="*/ 900347 h 991649"/>
                <a:gd name="connsiteX31" fmla="*/ 1010295 w 1409531"/>
                <a:gd name="connsiteY31" fmla="*/ 895704 h 991649"/>
                <a:gd name="connsiteX32" fmla="*/ 355655 w 1409531"/>
                <a:gd name="connsiteY32" fmla="*/ 844715 h 991649"/>
                <a:gd name="connsiteX33" fmla="*/ 371084 w 1409531"/>
                <a:gd name="connsiteY33" fmla="*/ 845981 h 991649"/>
                <a:gd name="connsiteX34" fmla="*/ 383516 w 1409531"/>
                <a:gd name="connsiteY34" fmla="*/ 854518 h 991649"/>
                <a:gd name="connsiteX35" fmla="*/ 410623 w 1409531"/>
                <a:gd name="connsiteY35" fmla="*/ 897202 h 991649"/>
                <a:gd name="connsiteX36" fmla="*/ 437036 w 1409531"/>
                <a:gd name="connsiteY36" fmla="*/ 914607 h 991649"/>
                <a:gd name="connsiteX37" fmla="*/ 413169 w 1409531"/>
                <a:gd name="connsiteY37" fmla="*/ 901994 h 991649"/>
                <a:gd name="connsiteX38" fmla="*/ 381119 w 1409531"/>
                <a:gd name="connsiteY38" fmla="*/ 853919 h 991649"/>
                <a:gd name="connsiteX39" fmla="*/ 371084 w 1409531"/>
                <a:gd name="connsiteY39" fmla="*/ 846880 h 991649"/>
                <a:gd name="connsiteX40" fmla="*/ 349470 w 1409531"/>
                <a:gd name="connsiteY40" fmla="*/ 843847 h 991649"/>
                <a:gd name="connsiteX41" fmla="*/ 355655 w 1409531"/>
                <a:gd name="connsiteY41" fmla="*/ 844715 h 991649"/>
                <a:gd name="connsiteX42" fmla="*/ 351015 w 1409531"/>
                <a:gd name="connsiteY42" fmla="*/ 844334 h 991649"/>
                <a:gd name="connsiteX43" fmla="*/ 318510 w 1409531"/>
                <a:gd name="connsiteY43" fmla="*/ 834083 h 991649"/>
                <a:gd name="connsiteX44" fmla="*/ 349470 w 1409531"/>
                <a:gd name="connsiteY44" fmla="*/ 843847 h 991649"/>
                <a:gd name="connsiteX45" fmla="*/ 328401 w 1409531"/>
                <a:gd name="connsiteY45" fmla="*/ 840889 h 991649"/>
                <a:gd name="connsiteX46" fmla="*/ 286683 w 1409531"/>
                <a:gd name="connsiteY46" fmla="*/ 805165 h 991649"/>
                <a:gd name="connsiteX47" fmla="*/ 308465 w 1409531"/>
                <a:gd name="connsiteY47" fmla="*/ 827170 h 991649"/>
                <a:gd name="connsiteX48" fmla="*/ 291539 w 1409531"/>
                <a:gd name="connsiteY48" fmla="*/ 815522 h 991649"/>
                <a:gd name="connsiteX49" fmla="*/ 643930 w 1409531"/>
                <a:gd name="connsiteY49" fmla="*/ 789447 h 991649"/>
                <a:gd name="connsiteX50" fmla="*/ 625841 w 1409531"/>
                <a:gd name="connsiteY50" fmla="*/ 789517 h 991649"/>
                <a:gd name="connsiteX51" fmla="*/ 615357 w 1409531"/>
                <a:gd name="connsiteY51" fmla="*/ 795957 h 991649"/>
                <a:gd name="connsiteX52" fmla="*/ 566083 w 1409531"/>
                <a:gd name="connsiteY52" fmla="*/ 859908 h 991649"/>
                <a:gd name="connsiteX53" fmla="*/ 556498 w 1409531"/>
                <a:gd name="connsiteY53" fmla="*/ 906636 h 991649"/>
                <a:gd name="connsiteX54" fmla="*/ 597385 w 1409531"/>
                <a:gd name="connsiteY54" fmla="*/ 937938 h 991649"/>
                <a:gd name="connsiteX55" fmla="*/ 615657 w 1409531"/>
                <a:gd name="connsiteY55" fmla="*/ 932396 h 991649"/>
                <a:gd name="connsiteX56" fmla="*/ 670471 w 1409531"/>
                <a:gd name="connsiteY56" fmla="*/ 860358 h 991649"/>
                <a:gd name="connsiteX57" fmla="*/ 678260 w 1409531"/>
                <a:gd name="connsiteY57" fmla="*/ 825462 h 991649"/>
                <a:gd name="connsiteX58" fmla="*/ 643930 w 1409531"/>
                <a:gd name="connsiteY58" fmla="*/ 789447 h 991649"/>
                <a:gd name="connsiteX59" fmla="*/ 209643 w 1409531"/>
                <a:gd name="connsiteY59" fmla="*/ 708649 h 991649"/>
                <a:gd name="connsiteX60" fmla="*/ 256362 w 1409531"/>
                <a:gd name="connsiteY60" fmla="*/ 735003 h 991649"/>
                <a:gd name="connsiteX61" fmla="*/ 258278 w 1409531"/>
                <a:gd name="connsiteY61" fmla="*/ 737681 h 991649"/>
                <a:gd name="connsiteX62" fmla="*/ 214727 w 1409531"/>
                <a:gd name="connsiteY62" fmla="*/ 715084 h 991649"/>
                <a:gd name="connsiteX63" fmla="*/ 544067 w 1409531"/>
                <a:gd name="connsiteY63" fmla="*/ 673747 h 991649"/>
                <a:gd name="connsiteX64" fmla="*/ 527143 w 1409531"/>
                <a:gd name="connsiteY64" fmla="*/ 683482 h 991649"/>
                <a:gd name="connsiteX65" fmla="*/ 510969 w 1409531"/>
                <a:gd name="connsiteY65" fmla="*/ 705797 h 991649"/>
                <a:gd name="connsiteX66" fmla="*/ 442824 w 1409531"/>
                <a:gd name="connsiteY66" fmla="*/ 795808 h 991649"/>
                <a:gd name="connsiteX67" fmla="*/ 435485 w 1409531"/>
                <a:gd name="connsiteY67" fmla="*/ 835946 h 991649"/>
                <a:gd name="connsiteX68" fmla="*/ 481614 w 1409531"/>
                <a:gd name="connsiteY68" fmla="*/ 868295 h 991649"/>
                <a:gd name="connsiteX69" fmla="*/ 487455 w 1409531"/>
                <a:gd name="connsiteY69" fmla="*/ 867247 h 991649"/>
                <a:gd name="connsiteX70" fmla="*/ 498388 w 1409531"/>
                <a:gd name="connsiteY70" fmla="*/ 860657 h 991649"/>
                <a:gd name="connsiteX71" fmla="*/ 587949 w 1409531"/>
                <a:gd name="connsiteY71" fmla="*/ 738147 h 991649"/>
                <a:gd name="connsiteX72" fmla="*/ 593341 w 1409531"/>
                <a:gd name="connsiteY72" fmla="*/ 720923 h 991649"/>
                <a:gd name="connsiteX73" fmla="*/ 592592 w 1409531"/>
                <a:gd name="connsiteY73" fmla="*/ 711189 h 991649"/>
                <a:gd name="connsiteX74" fmla="*/ 544067 w 1409531"/>
                <a:gd name="connsiteY74" fmla="*/ 673747 h 991649"/>
                <a:gd name="connsiteX75" fmla="*/ 1049651 w 1409531"/>
                <a:gd name="connsiteY75" fmla="*/ 596854 h 991649"/>
                <a:gd name="connsiteX76" fmla="*/ 1141791 w 1409531"/>
                <a:gd name="connsiteY76" fmla="*/ 656374 h 991649"/>
                <a:gd name="connsiteX77" fmla="*/ 1141954 w 1409531"/>
                <a:gd name="connsiteY77" fmla="*/ 656444 h 991649"/>
                <a:gd name="connsiteX78" fmla="*/ 1050208 w 1409531"/>
                <a:gd name="connsiteY78" fmla="*/ 597159 h 991649"/>
                <a:gd name="connsiteX79" fmla="*/ 302342 w 1409531"/>
                <a:gd name="connsiteY79" fmla="*/ 566363 h 991649"/>
                <a:gd name="connsiteX80" fmla="*/ 281524 w 1409531"/>
                <a:gd name="connsiteY80" fmla="*/ 567261 h 991649"/>
                <a:gd name="connsiteX81" fmla="*/ 272088 w 1409531"/>
                <a:gd name="connsiteY81" fmla="*/ 572653 h 991649"/>
                <a:gd name="connsiteX82" fmla="*/ 231052 w 1409531"/>
                <a:gd name="connsiteY82" fmla="*/ 627768 h 991649"/>
                <a:gd name="connsiteX83" fmla="*/ 228806 w 1409531"/>
                <a:gd name="connsiteY83" fmla="*/ 635556 h 991649"/>
                <a:gd name="connsiteX84" fmla="*/ 280475 w 1409531"/>
                <a:gd name="connsiteY84" fmla="*/ 687376 h 991649"/>
                <a:gd name="connsiteX85" fmla="*/ 291558 w 1409531"/>
                <a:gd name="connsiteY85" fmla="*/ 682433 h 991649"/>
                <a:gd name="connsiteX86" fmla="*/ 330348 w 1409531"/>
                <a:gd name="connsiteY86" fmla="*/ 632261 h 991649"/>
                <a:gd name="connsiteX87" fmla="*/ 336039 w 1409531"/>
                <a:gd name="connsiteY87" fmla="*/ 611892 h 991649"/>
                <a:gd name="connsiteX88" fmla="*/ 335140 w 1409531"/>
                <a:gd name="connsiteY88" fmla="*/ 600660 h 991649"/>
                <a:gd name="connsiteX89" fmla="*/ 302342 w 1409531"/>
                <a:gd name="connsiteY89" fmla="*/ 566363 h 991649"/>
                <a:gd name="connsiteX90" fmla="*/ 452559 w 1409531"/>
                <a:gd name="connsiteY90" fmla="*/ 566064 h 991649"/>
                <a:gd name="connsiteX91" fmla="*/ 441776 w 1409531"/>
                <a:gd name="connsiteY91" fmla="*/ 571605 h 991649"/>
                <a:gd name="connsiteX92" fmla="*/ 361051 w 1409531"/>
                <a:gd name="connsiteY92" fmla="*/ 676742 h 991649"/>
                <a:gd name="connsiteX93" fmla="*/ 324357 w 1409531"/>
                <a:gd name="connsiteY93" fmla="*/ 730359 h 991649"/>
                <a:gd name="connsiteX94" fmla="*/ 318666 w 1409531"/>
                <a:gd name="connsiteY94" fmla="*/ 747882 h 991649"/>
                <a:gd name="connsiteX95" fmla="*/ 376476 w 1409531"/>
                <a:gd name="connsiteY95" fmla="*/ 791764 h 991649"/>
                <a:gd name="connsiteX96" fmla="*/ 387859 w 1409531"/>
                <a:gd name="connsiteY96" fmla="*/ 784276 h 991649"/>
                <a:gd name="connsiteX97" fmla="*/ 499286 w 1409531"/>
                <a:gd name="connsiteY97" fmla="*/ 630463 h 991649"/>
                <a:gd name="connsiteX98" fmla="*/ 504229 w 1409531"/>
                <a:gd name="connsiteY98" fmla="*/ 614289 h 991649"/>
                <a:gd name="connsiteX99" fmla="*/ 504229 w 1409531"/>
                <a:gd name="connsiteY99" fmla="*/ 608597 h 991649"/>
                <a:gd name="connsiteX100" fmla="*/ 452559 w 1409531"/>
                <a:gd name="connsiteY100" fmla="*/ 566064 h 991649"/>
                <a:gd name="connsiteX101" fmla="*/ 448814 w 1409531"/>
                <a:gd name="connsiteY101" fmla="*/ 514095 h 991649"/>
                <a:gd name="connsiteX102" fmla="*/ 409126 w 1409531"/>
                <a:gd name="connsiteY102" fmla="*/ 528417 h 991649"/>
                <a:gd name="connsiteX103" fmla="*/ 380369 w 1409531"/>
                <a:gd name="connsiteY103" fmla="*/ 559315 h 991649"/>
                <a:gd name="connsiteX104" fmla="*/ 380520 w 1409531"/>
                <a:gd name="connsiteY104" fmla="*/ 559474 h 991649"/>
                <a:gd name="connsiteX105" fmla="*/ 409425 w 1409531"/>
                <a:gd name="connsiteY105" fmla="*/ 528415 h 991649"/>
                <a:gd name="connsiteX106" fmla="*/ 449109 w 1409531"/>
                <a:gd name="connsiteY106" fmla="*/ 514096 h 991649"/>
                <a:gd name="connsiteX107" fmla="*/ 1366001 w 1409531"/>
                <a:gd name="connsiteY107" fmla="*/ 513691 h 991649"/>
                <a:gd name="connsiteX108" fmla="*/ 1372154 w 1409531"/>
                <a:gd name="connsiteY108" fmla="*/ 518831 h 991649"/>
                <a:gd name="connsiteX109" fmla="*/ 1372173 w 1409531"/>
                <a:gd name="connsiteY109" fmla="*/ 518825 h 991649"/>
                <a:gd name="connsiteX110" fmla="*/ 141340 w 1409531"/>
                <a:gd name="connsiteY110" fmla="*/ 512448 h 991649"/>
                <a:gd name="connsiteX111" fmla="*/ 141512 w 1409531"/>
                <a:gd name="connsiteY111" fmla="*/ 512643 h 991649"/>
                <a:gd name="connsiteX112" fmla="*/ 140807 w 1409531"/>
                <a:gd name="connsiteY112" fmla="*/ 513298 h 991649"/>
                <a:gd name="connsiteX113" fmla="*/ 303184 w 1409531"/>
                <a:gd name="connsiteY113" fmla="*/ 510070 h 991649"/>
                <a:gd name="connsiteX114" fmla="*/ 271061 w 1409531"/>
                <a:gd name="connsiteY114" fmla="*/ 513653 h 991649"/>
                <a:gd name="connsiteX115" fmla="*/ 237546 w 1409531"/>
                <a:gd name="connsiteY115" fmla="*/ 530393 h 991649"/>
                <a:gd name="connsiteX116" fmla="*/ 237791 w 1409531"/>
                <a:gd name="connsiteY116" fmla="*/ 530419 h 991649"/>
                <a:gd name="connsiteX117" fmla="*/ 271360 w 1409531"/>
                <a:gd name="connsiteY117" fmla="*/ 513715 h 991649"/>
                <a:gd name="connsiteX118" fmla="*/ 303394 w 1409531"/>
                <a:gd name="connsiteY118" fmla="*/ 510135 h 991649"/>
                <a:gd name="connsiteX119" fmla="*/ 452369 w 1409531"/>
                <a:gd name="connsiteY119" fmla="*/ 405279 h 991649"/>
                <a:gd name="connsiteX120" fmla="*/ 455853 w 1409531"/>
                <a:gd name="connsiteY120" fmla="*/ 406711 h 991649"/>
                <a:gd name="connsiteX121" fmla="*/ 513665 w 1409531"/>
                <a:gd name="connsiteY121" fmla="*/ 407460 h 991649"/>
                <a:gd name="connsiteX122" fmla="*/ 455854 w 1409531"/>
                <a:gd name="connsiteY122" fmla="*/ 406711 h 991649"/>
                <a:gd name="connsiteX123" fmla="*/ 1034758 w 1409531"/>
                <a:gd name="connsiteY123" fmla="*/ 394241 h 991649"/>
                <a:gd name="connsiteX124" fmla="*/ 1043600 w 1409531"/>
                <a:gd name="connsiteY124" fmla="*/ 399934 h 991649"/>
                <a:gd name="connsiteX125" fmla="*/ 1116472 w 1409531"/>
                <a:gd name="connsiteY125" fmla="*/ 457185 h 991649"/>
                <a:gd name="connsiteX126" fmla="*/ 1043899 w 1409531"/>
                <a:gd name="connsiteY126" fmla="*/ 400121 h 991649"/>
                <a:gd name="connsiteX127" fmla="*/ 423803 w 1409531"/>
                <a:gd name="connsiteY127" fmla="*/ 307265 h 991649"/>
                <a:gd name="connsiteX128" fmla="*/ 473826 w 1409531"/>
                <a:gd name="connsiteY128" fmla="*/ 357587 h 991649"/>
                <a:gd name="connsiteX129" fmla="*/ 512467 w 1409531"/>
                <a:gd name="connsiteY129" fmla="*/ 395928 h 991649"/>
                <a:gd name="connsiteX130" fmla="*/ 523250 w 1409531"/>
                <a:gd name="connsiteY130" fmla="*/ 407310 h 991649"/>
                <a:gd name="connsiteX131" fmla="*/ 523249 w 1409531"/>
                <a:gd name="connsiteY131" fmla="*/ 407310 h 991649"/>
                <a:gd name="connsiteX132" fmla="*/ 487436 w 1409531"/>
                <a:gd name="connsiteY132" fmla="*/ 411934 h 991649"/>
                <a:gd name="connsiteX133" fmla="*/ 451510 w 1409531"/>
                <a:gd name="connsiteY133" fmla="*/ 407909 h 991649"/>
                <a:gd name="connsiteX134" fmla="*/ 443197 w 1409531"/>
                <a:gd name="connsiteY134" fmla="*/ 401510 h 991649"/>
                <a:gd name="connsiteX135" fmla="*/ 439772 w 1409531"/>
                <a:gd name="connsiteY135" fmla="*/ 400103 h 991649"/>
                <a:gd name="connsiteX136" fmla="*/ 438733 w 1409531"/>
                <a:gd name="connsiteY136" fmla="*/ 398924 h 991649"/>
                <a:gd name="connsiteX137" fmla="*/ 436398 w 1409531"/>
                <a:gd name="connsiteY137" fmla="*/ 396277 h 991649"/>
                <a:gd name="connsiteX138" fmla="*/ 436399 w 1409531"/>
                <a:gd name="connsiteY138" fmla="*/ 396278 h 991649"/>
                <a:gd name="connsiteX139" fmla="*/ 428296 w 1409531"/>
                <a:gd name="connsiteY139" fmla="*/ 387091 h 991649"/>
                <a:gd name="connsiteX140" fmla="*/ 418861 w 1409531"/>
                <a:gd name="connsiteY140" fmla="*/ 336470 h 991649"/>
                <a:gd name="connsiteX141" fmla="*/ 423803 w 1409531"/>
                <a:gd name="connsiteY141" fmla="*/ 307265 h 991649"/>
                <a:gd name="connsiteX142" fmla="*/ 423653 w 1409531"/>
                <a:gd name="connsiteY142" fmla="*/ 307265 h 991649"/>
                <a:gd name="connsiteX143" fmla="*/ 418860 w 1409531"/>
                <a:gd name="connsiteY143" fmla="*/ 336470 h 991649"/>
                <a:gd name="connsiteX144" fmla="*/ 428296 w 1409531"/>
                <a:gd name="connsiteY144" fmla="*/ 387091 h 991649"/>
                <a:gd name="connsiteX145" fmla="*/ 436398 w 1409531"/>
                <a:gd name="connsiteY145" fmla="*/ 396277 h 991649"/>
                <a:gd name="connsiteX146" fmla="*/ 426799 w 1409531"/>
                <a:gd name="connsiteY146" fmla="*/ 388888 h 991649"/>
                <a:gd name="connsiteX147" fmla="*/ 423653 w 1409531"/>
                <a:gd name="connsiteY147" fmla="*/ 307265 h 991649"/>
                <a:gd name="connsiteX148" fmla="*/ 1118628 w 1409531"/>
                <a:gd name="connsiteY148" fmla="*/ 71103 h 991649"/>
                <a:gd name="connsiteX149" fmla="*/ 1120225 w 1409531"/>
                <a:gd name="connsiteY149" fmla="*/ 79767 h 991649"/>
                <a:gd name="connsiteX150" fmla="*/ 1123969 w 1409531"/>
                <a:gd name="connsiteY150" fmla="*/ 90850 h 991649"/>
                <a:gd name="connsiteX151" fmla="*/ 1116781 w 1409531"/>
                <a:gd name="connsiteY151" fmla="*/ 77670 h 991649"/>
                <a:gd name="connsiteX152" fmla="*/ 1121703 w 1409531"/>
                <a:gd name="connsiteY152" fmla="*/ 60169 h 991649"/>
                <a:gd name="connsiteX153" fmla="*/ 1121566 w 1409531"/>
                <a:gd name="connsiteY153" fmla="*/ 60656 h 991649"/>
                <a:gd name="connsiteX154" fmla="*/ 1117641 w 1409531"/>
                <a:gd name="connsiteY154" fmla="*/ 64790 h 991649"/>
                <a:gd name="connsiteX155" fmla="*/ 1118721 w 1409531"/>
                <a:gd name="connsiteY155" fmla="*/ 70769 h 991649"/>
                <a:gd name="connsiteX156" fmla="*/ 1118628 w 1409531"/>
                <a:gd name="connsiteY156" fmla="*/ 71103 h 991649"/>
                <a:gd name="connsiteX157" fmla="*/ 1117436 w 1409531"/>
                <a:gd name="connsiteY157" fmla="*/ 64640 h 991649"/>
                <a:gd name="connsiteX158" fmla="*/ 155269 w 1409531"/>
                <a:gd name="connsiteY158" fmla="*/ 37532 h 991649"/>
                <a:gd name="connsiteX159" fmla="*/ 250971 w 1409531"/>
                <a:gd name="connsiteY159" fmla="*/ 133233 h 991649"/>
                <a:gd name="connsiteX160" fmla="*/ 324883 w 1409531"/>
                <a:gd name="connsiteY160" fmla="*/ 207892 h 991649"/>
                <a:gd name="connsiteX161" fmla="*/ 324956 w 1409531"/>
                <a:gd name="connsiteY161" fmla="*/ 207819 h 991649"/>
                <a:gd name="connsiteX162" fmla="*/ 324915 w 1409531"/>
                <a:gd name="connsiteY162" fmla="*/ 207925 h 991649"/>
                <a:gd name="connsiteX163" fmla="*/ 325106 w 1409531"/>
                <a:gd name="connsiteY163" fmla="*/ 208117 h 991649"/>
                <a:gd name="connsiteX164" fmla="*/ 324730 w 1409531"/>
                <a:gd name="connsiteY164" fmla="*/ 208399 h 991649"/>
                <a:gd name="connsiteX165" fmla="*/ 321512 w 1409531"/>
                <a:gd name="connsiteY165" fmla="*/ 216655 h 991649"/>
                <a:gd name="connsiteX166" fmla="*/ 179981 w 1409531"/>
                <a:gd name="connsiteY166" fmla="*/ 452091 h 991649"/>
                <a:gd name="connsiteX167" fmla="*/ 176087 w 1409531"/>
                <a:gd name="connsiteY167" fmla="*/ 458531 h 991649"/>
                <a:gd name="connsiteX168" fmla="*/ 177135 w 1409531"/>
                <a:gd name="connsiteY168" fmla="*/ 469464 h 991649"/>
                <a:gd name="connsiteX169" fmla="*/ 228356 w 1409531"/>
                <a:gd name="connsiteY169" fmla="*/ 528023 h 991649"/>
                <a:gd name="connsiteX170" fmla="*/ 236892 w 1409531"/>
                <a:gd name="connsiteY170" fmla="*/ 528473 h 991649"/>
                <a:gd name="connsiteX171" fmla="*/ 262503 w 1409531"/>
                <a:gd name="connsiteY171" fmla="*/ 514544 h 991649"/>
                <a:gd name="connsiteX172" fmla="*/ 313181 w 1409531"/>
                <a:gd name="connsiteY172" fmla="*/ 509621 h 991649"/>
                <a:gd name="connsiteX173" fmla="*/ 327988 w 1409531"/>
                <a:gd name="connsiteY173" fmla="*/ 517697 h 991649"/>
                <a:gd name="connsiteX174" fmla="*/ 334398 w 1409531"/>
                <a:gd name="connsiteY174" fmla="*/ 519678 h 991649"/>
                <a:gd name="connsiteX175" fmla="*/ 341503 w 1409531"/>
                <a:gd name="connsiteY175" fmla="*/ 525068 h 991649"/>
                <a:gd name="connsiteX176" fmla="*/ 357905 w 1409531"/>
                <a:gd name="connsiteY176" fmla="*/ 534014 h 991649"/>
                <a:gd name="connsiteX177" fmla="*/ 376326 w 1409531"/>
                <a:gd name="connsiteY177" fmla="*/ 552585 h 991649"/>
                <a:gd name="connsiteX178" fmla="*/ 382916 w 1409531"/>
                <a:gd name="connsiteY178" fmla="*/ 552136 h 991649"/>
                <a:gd name="connsiteX179" fmla="*/ 447916 w 1409531"/>
                <a:gd name="connsiteY179" fmla="*/ 512598 h 991649"/>
                <a:gd name="connsiteX180" fmla="*/ 543617 w 1409531"/>
                <a:gd name="connsiteY180" fmla="*/ 553783 h 991649"/>
                <a:gd name="connsiteX181" fmla="*/ 547153 w 1409531"/>
                <a:gd name="connsiteY181" fmla="*/ 566823 h 991649"/>
                <a:gd name="connsiteX182" fmla="*/ 550507 w 1409531"/>
                <a:gd name="connsiteY182" fmla="*/ 572953 h 991649"/>
                <a:gd name="connsiteX183" fmla="*/ 552554 w 1409531"/>
                <a:gd name="connsiteY183" fmla="*/ 586742 h 991649"/>
                <a:gd name="connsiteX184" fmla="*/ 557547 w 1409531"/>
                <a:gd name="connsiteY184" fmla="*/ 605154 h 991649"/>
                <a:gd name="connsiteX185" fmla="*/ 558682 w 1409531"/>
                <a:gd name="connsiteY185" fmla="*/ 614159 h 991649"/>
                <a:gd name="connsiteX186" fmla="*/ 560472 w 1409531"/>
                <a:gd name="connsiteY186" fmla="*/ 616224 h 991649"/>
                <a:gd name="connsiteX187" fmla="*/ 568629 w 1409531"/>
                <a:gd name="connsiteY187" fmla="*/ 618933 h 991649"/>
                <a:gd name="connsiteX188" fmla="*/ 611013 w 1409531"/>
                <a:gd name="connsiteY188" fmla="*/ 634808 h 991649"/>
                <a:gd name="connsiteX189" fmla="*/ 647257 w 1409531"/>
                <a:gd name="connsiteY189" fmla="*/ 698609 h 991649"/>
                <a:gd name="connsiteX190" fmla="*/ 648755 w 1409531"/>
                <a:gd name="connsiteY190" fmla="*/ 725418 h 991649"/>
                <a:gd name="connsiteX191" fmla="*/ 657142 w 1409531"/>
                <a:gd name="connsiteY191" fmla="*/ 736351 h 991649"/>
                <a:gd name="connsiteX192" fmla="*/ 722141 w 1409531"/>
                <a:gd name="connsiteY192" fmla="*/ 785026 h 991649"/>
                <a:gd name="connsiteX193" fmla="*/ 721243 w 1409531"/>
                <a:gd name="connsiteY193" fmla="*/ 883872 h 991649"/>
                <a:gd name="connsiteX194" fmla="*/ 727832 w 1409531"/>
                <a:gd name="connsiteY194" fmla="*/ 899449 h 991649"/>
                <a:gd name="connsiteX195" fmla="*/ 792083 w 1409531"/>
                <a:gd name="connsiteY195" fmla="*/ 917121 h 991649"/>
                <a:gd name="connsiteX196" fmla="*/ 829435 w 1409531"/>
                <a:gd name="connsiteY196" fmla="*/ 921416 h 991649"/>
                <a:gd name="connsiteX197" fmla="*/ 814750 w 1409531"/>
                <a:gd name="connsiteY197" fmla="*/ 923089 h 991649"/>
                <a:gd name="connsiteX198" fmla="*/ 814848 w 1409531"/>
                <a:gd name="connsiteY198" fmla="*/ 923111 h 991649"/>
                <a:gd name="connsiteX199" fmla="*/ 829653 w 1409531"/>
                <a:gd name="connsiteY199" fmla="*/ 921441 h 991649"/>
                <a:gd name="connsiteX200" fmla="*/ 829435 w 1409531"/>
                <a:gd name="connsiteY200" fmla="*/ 921416 h 991649"/>
                <a:gd name="connsiteX201" fmla="*/ 843613 w 1409531"/>
                <a:gd name="connsiteY201" fmla="*/ 919800 h 991649"/>
                <a:gd name="connsiteX202" fmla="*/ 843179 w 1409531"/>
                <a:gd name="connsiteY202" fmla="*/ 919915 h 991649"/>
                <a:gd name="connsiteX203" fmla="*/ 863317 w 1409531"/>
                <a:gd name="connsiteY203" fmla="*/ 917644 h 991649"/>
                <a:gd name="connsiteX204" fmla="*/ 889797 w 1409531"/>
                <a:gd name="connsiteY204" fmla="*/ 894375 h 991649"/>
                <a:gd name="connsiteX205" fmla="*/ 868015 w 1409531"/>
                <a:gd name="connsiteY205" fmla="*/ 913339 h 991649"/>
                <a:gd name="connsiteX206" fmla="*/ 867795 w 1409531"/>
                <a:gd name="connsiteY206" fmla="*/ 913398 h 991649"/>
                <a:gd name="connsiteX207" fmla="*/ 893860 w 1409531"/>
                <a:gd name="connsiteY207" fmla="*/ 890533 h 991649"/>
                <a:gd name="connsiteX208" fmla="*/ 893784 w 1409531"/>
                <a:gd name="connsiteY208" fmla="*/ 890871 h 991649"/>
                <a:gd name="connsiteX209" fmla="*/ 900216 w 1409531"/>
                <a:gd name="connsiteY209" fmla="*/ 885219 h 991649"/>
                <a:gd name="connsiteX210" fmla="*/ 886587 w 1409531"/>
                <a:gd name="connsiteY210" fmla="*/ 877432 h 991649"/>
                <a:gd name="connsiteX211" fmla="*/ 798822 w 1409531"/>
                <a:gd name="connsiteY211" fmla="*/ 832501 h 991649"/>
                <a:gd name="connsiteX212" fmla="*/ 743558 w 1409531"/>
                <a:gd name="connsiteY212" fmla="*/ 795957 h 991649"/>
                <a:gd name="connsiteX213" fmla="*/ 734422 w 1409531"/>
                <a:gd name="connsiteY213" fmla="*/ 772593 h 991649"/>
                <a:gd name="connsiteX214" fmla="*/ 759020 w 1409531"/>
                <a:gd name="connsiteY214" fmla="*/ 763053 h 991649"/>
                <a:gd name="connsiteX215" fmla="*/ 758834 w 1409531"/>
                <a:gd name="connsiteY215" fmla="*/ 763010 h 991649"/>
                <a:gd name="connsiteX216" fmla="*/ 734122 w 1409531"/>
                <a:gd name="connsiteY216" fmla="*/ 772595 h 991649"/>
                <a:gd name="connsiteX217" fmla="*/ 743259 w 1409531"/>
                <a:gd name="connsiteY217" fmla="*/ 795959 h 991649"/>
                <a:gd name="connsiteX218" fmla="*/ 798523 w 1409531"/>
                <a:gd name="connsiteY218" fmla="*/ 832502 h 991649"/>
                <a:gd name="connsiteX219" fmla="*/ 886287 w 1409531"/>
                <a:gd name="connsiteY219" fmla="*/ 877433 h 991649"/>
                <a:gd name="connsiteX220" fmla="*/ 899916 w 1409531"/>
                <a:gd name="connsiteY220" fmla="*/ 885221 h 991649"/>
                <a:gd name="connsiteX221" fmla="*/ 893860 w 1409531"/>
                <a:gd name="connsiteY221" fmla="*/ 890533 h 991649"/>
                <a:gd name="connsiteX222" fmla="*/ 895067 w 1409531"/>
                <a:gd name="connsiteY222" fmla="*/ 885164 h 991649"/>
                <a:gd name="connsiteX223" fmla="*/ 890630 w 1409531"/>
                <a:gd name="connsiteY223" fmla="*/ 881776 h 991649"/>
                <a:gd name="connsiteX224" fmla="*/ 828626 w 1409531"/>
                <a:gd name="connsiteY224" fmla="*/ 850025 h 991649"/>
                <a:gd name="connsiteX225" fmla="*/ 747901 w 1409531"/>
                <a:gd name="connsiteY225" fmla="*/ 802998 h 991649"/>
                <a:gd name="connsiteX226" fmla="*/ 734871 w 1409531"/>
                <a:gd name="connsiteY226" fmla="*/ 788770 h 991649"/>
                <a:gd name="connsiteX227" fmla="*/ 745655 w 1409531"/>
                <a:gd name="connsiteY227" fmla="*/ 761811 h 991649"/>
                <a:gd name="connsiteX228" fmla="*/ 778005 w 1409531"/>
                <a:gd name="connsiteY228" fmla="*/ 764807 h 991649"/>
                <a:gd name="connsiteX229" fmla="*/ 862923 w 1409531"/>
                <a:gd name="connsiteY229" fmla="*/ 801650 h 991649"/>
                <a:gd name="connsiteX230" fmla="*/ 935860 w 1409531"/>
                <a:gd name="connsiteY230" fmla="*/ 842986 h 991649"/>
                <a:gd name="connsiteX231" fmla="*/ 949775 w 1409531"/>
                <a:gd name="connsiteY231" fmla="*/ 847172 h 991649"/>
                <a:gd name="connsiteX232" fmla="*/ 966114 w 1409531"/>
                <a:gd name="connsiteY232" fmla="*/ 851222 h 991649"/>
                <a:gd name="connsiteX233" fmla="*/ 1010145 w 1409531"/>
                <a:gd name="connsiteY233" fmla="*/ 895404 h 991649"/>
                <a:gd name="connsiteX234" fmla="*/ 961920 w 1409531"/>
                <a:gd name="connsiteY234" fmla="*/ 900046 h 991649"/>
                <a:gd name="connsiteX235" fmla="*/ 951436 w 1409531"/>
                <a:gd name="connsiteY235" fmla="*/ 906486 h 991649"/>
                <a:gd name="connsiteX236" fmla="*/ 937058 w 1409531"/>
                <a:gd name="connsiteY236" fmla="*/ 924608 h 991649"/>
                <a:gd name="connsiteX237" fmla="*/ 853638 w 1409531"/>
                <a:gd name="connsiteY237" fmla="*/ 973133 h 991649"/>
                <a:gd name="connsiteX238" fmla="*/ 772763 w 1409531"/>
                <a:gd name="connsiteY238" fmla="*/ 968790 h 991649"/>
                <a:gd name="connsiteX239" fmla="*/ 681554 w 1409531"/>
                <a:gd name="connsiteY239" fmla="*/ 942131 h 991649"/>
                <a:gd name="connsiteX240" fmla="*/ 668375 w 1409531"/>
                <a:gd name="connsiteY240" fmla="*/ 947223 h 991649"/>
                <a:gd name="connsiteX241" fmla="*/ 651151 w 1409531"/>
                <a:gd name="connsiteY241" fmla="*/ 969688 h 991649"/>
                <a:gd name="connsiteX242" fmla="*/ 548860 w 1409531"/>
                <a:gd name="connsiteY242" fmla="*/ 974630 h 991649"/>
                <a:gd name="connsiteX243" fmla="*/ 507674 w 1409531"/>
                <a:gd name="connsiteY243" fmla="*/ 929850 h 991649"/>
                <a:gd name="connsiteX244" fmla="*/ 495542 w 1409531"/>
                <a:gd name="connsiteY244" fmla="*/ 923410 h 991649"/>
                <a:gd name="connsiteX245" fmla="*/ 473826 w 1409531"/>
                <a:gd name="connsiteY245" fmla="*/ 923560 h 991649"/>
                <a:gd name="connsiteX246" fmla="*/ 440215 w 1409531"/>
                <a:gd name="connsiteY246" fmla="*/ 916288 h 991649"/>
                <a:gd name="connsiteX247" fmla="*/ 441076 w 1409531"/>
                <a:gd name="connsiteY247" fmla="*/ 916742 h 991649"/>
                <a:gd name="connsiteX248" fmla="*/ 439885 w 1409531"/>
                <a:gd name="connsiteY248" fmla="*/ 916484 h 991649"/>
                <a:gd name="connsiteX249" fmla="*/ 437036 w 1409531"/>
                <a:gd name="connsiteY249" fmla="*/ 914607 h 991649"/>
                <a:gd name="connsiteX250" fmla="*/ 438586 w 1409531"/>
                <a:gd name="connsiteY250" fmla="*/ 915426 h 991649"/>
                <a:gd name="connsiteX251" fmla="*/ 410474 w 1409531"/>
                <a:gd name="connsiteY251" fmla="*/ 896901 h 991649"/>
                <a:gd name="connsiteX252" fmla="*/ 383366 w 1409531"/>
                <a:gd name="connsiteY252" fmla="*/ 854217 h 991649"/>
                <a:gd name="connsiteX253" fmla="*/ 370935 w 1409531"/>
                <a:gd name="connsiteY253" fmla="*/ 845680 h 991649"/>
                <a:gd name="connsiteX254" fmla="*/ 350866 w 1409531"/>
                <a:gd name="connsiteY254" fmla="*/ 844033 h 991649"/>
                <a:gd name="connsiteX255" fmla="*/ 317964 w 1409531"/>
                <a:gd name="connsiteY255" fmla="*/ 833707 h 991649"/>
                <a:gd name="connsiteX256" fmla="*/ 318510 w 1409531"/>
                <a:gd name="connsiteY256" fmla="*/ 834083 h 991649"/>
                <a:gd name="connsiteX257" fmla="*/ 313854 w 1409531"/>
                <a:gd name="connsiteY257" fmla="*/ 832615 h 991649"/>
                <a:gd name="connsiteX258" fmla="*/ 308465 w 1409531"/>
                <a:gd name="connsiteY258" fmla="*/ 827170 h 991649"/>
                <a:gd name="connsiteX259" fmla="*/ 308787 w 1409531"/>
                <a:gd name="connsiteY259" fmla="*/ 827392 h 991649"/>
                <a:gd name="connsiteX260" fmla="*/ 286550 w 1409531"/>
                <a:gd name="connsiteY260" fmla="*/ 804880 h 991649"/>
                <a:gd name="connsiteX261" fmla="*/ 286683 w 1409531"/>
                <a:gd name="connsiteY261" fmla="*/ 805165 h 991649"/>
                <a:gd name="connsiteX262" fmla="*/ 286466 w 1409531"/>
                <a:gd name="connsiteY262" fmla="*/ 804945 h 991649"/>
                <a:gd name="connsiteX263" fmla="*/ 286400 w 1409531"/>
                <a:gd name="connsiteY263" fmla="*/ 804729 h 991649"/>
                <a:gd name="connsiteX264" fmla="*/ 286316 w 1409531"/>
                <a:gd name="connsiteY264" fmla="*/ 804644 h 991649"/>
                <a:gd name="connsiteX265" fmla="*/ 286090 w 1409531"/>
                <a:gd name="connsiteY265" fmla="*/ 803900 h 991649"/>
                <a:gd name="connsiteX266" fmla="*/ 272537 w 1409531"/>
                <a:gd name="connsiteY266" fmla="*/ 774991 h 991649"/>
                <a:gd name="connsiteX267" fmla="*/ 269132 w 1409531"/>
                <a:gd name="connsiteY267" fmla="*/ 752856 h 991649"/>
                <a:gd name="connsiteX268" fmla="*/ 271688 w 1409531"/>
                <a:gd name="connsiteY268" fmla="*/ 756430 h 991649"/>
                <a:gd name="connsiteX269" fmla="*/ 271639 w 1409531"/>
                <a:gd name="connsiteY269" fmla="*/ 756269 h 991649"/>
                <a:gd name="connsiteX270" fmla="*/ 269114 w 1409531"/>
                <a:gd name="connsiteY270" fmla="*/ 752739 h 991649"/>
                <a:gd name="connsiteX271" fmla="*/ 269132 w 1409531"/>
                <a:gd name="connsiteY271" fmla="*/ 752856 h 991649"/>
                <a:gd name="connsiteX272" fmla="*/ 258278 w 1409531"/>
                <a:gd name="connsiteY272" fmla="*/ 737681 h 991649"/>
                <a:gd name="connsiteX273" fmla="*/ 258382 w 1409531"/>
                <a:gd name="connsiteY273" fmla="*/ 737735 h 991649"/>
                <a:gd name="connsiteX274" fmla="*/ 256212 w 1409531"/>
                <a:gd name="connsiteY274" fmla="*/ 734702 h 991649"/>
                <a:gd name="connsiteX275" fmla="*/ 209485 w 1409531"/>
                <a:gd name="connsiteY275" fmla="*/ 708343 h 991649"/>
                <a:gd name="connsiteX276" fmla="*/ 208163 w 1409531"/>
                <a:gd name="connsiteY276" fmla="*/ 706776 h 991649"/>
                <a:gd name="connsiteX277" fmla="*/ 209643 w 1409531"/>
                <a:gd name="connsiteY277" fmla="*/ 708649 h 991649"/>
                <a:gd name="connsiteX278" fmla="*/ 209635 w 1409531"/>
                <a:gd name="connsiteY278" fmla="*/ 708644 h 991649"/>
                <a:gd name="connsiteX279" fmla="*/ 187750 w 1409531"/>
                <a:gd name="connsiteY279" fmla="*/ 682697 h 991649"/>
                <a:gd name="connsiteX280" fmla="*/ 187711 w 1409531"/>
                <a:gd name="connsiteY280" fmla="*/ 682527 h 991649"/>
                <a:gd name="connsiteX281" fmla="*/ 187600 w 1409531"/>
                <a:gd name="connsiteY281" fmla="*/ 682396 h 991649"/>
                <a:gd name="connsiteX282" fmla="*/ 187070 w 1409531"/>
                <a:gd name="connsiteY282" fmla="*/ 680074 h 991649"/>
                <a:gd name="connsiteX283" fmla="*/ 180505 w 1409531"/>
                <a:gd name="connsiteY283" fmla="*/ 671764 h 991649"/>
                <a:gd name="connsiteX284" fmla="*/ 181292 w 1409531"/>
                <a:gd name="connsiteY284" fmla="*/ 654776 h 991649"/>
                <a:gd name="connsiteX285" fmla="*/ 179980 w 1409531"/>
                <a:gd name="connsiteY285" fmla="*/ 649035 h 991649"/>
                <a:gd name="connsiteX286" fmla="*/ 181893 w 1409531"/>
                <a:gd name="connsiteY286" fmla="*/ 641807 h 991649"/>
                <a:gd name="connsiteX287" fmla="*/ 183126 w 1409531"/>
                <a:gd name="connsiteY287" fmla="*/ 615189 h 991649"/>
                <a:gd name="connsiteX288" fmla="*/ 194526 w 1409531"/>
                <a:gd name="connsiteY288" fmla="*/ 587946 h 991649"/>
                <a:gd name="connsiteX289" fmla="*/ 193664 w 1409531"/>
                <a:gd name="connsiteY289" fmla="*/ 579021 h 991649"/>
                <a:gd name="connsiteX290" fmla="*/ 144486 w 1409531"/>
                <a:gd name="connsiteY290" fmla="*/ 516042 h 991649"/>
                <a:gd name="connsiteX291" fmla="*/ 141512 w 1409531"/>
                <a:gd name="connsiteY291" fmla="*/ 512643 h 991649"/>
                <a:gd name="connsiteX292" fmla="*/ 141883 w 1409531"/>
                <a:gd name="connsiteY292" fmla="*/ 512298 h 991649"/>
                <a:gd name="connsiteX293" fmla="*/ 147481 w 1409531"/>
                <a:gd name="connsiteY293" fmla="*/ 516642 h 991649"/>
                <a:gd name="connsiteX294" fmla="*/ 193322 w 1409531"/>
                <a:gd name="connsiteY294" fmla="*/ 575473 h 991649"/>
                <a:gd name="connsiteX295" fmla="*/ 193310 w 1409531"/>
                <a:gd name="connsiteY295" fmla="*/ 575349 h 991649"/>
                <a:gd name="connsiteX296" fmla="*/ 147331 w 1409531"/>
                <a:gd name="connsiteY296" fmla="*/ 516341 h 991649"/>
                <a:gd name="connsiteX297" fmla="*/ 136249 w 1409531"/>
                <a:gd name="connsiteY297" fmla="*/ 517089 h 991649"/>
                <a:gd name="connsiteX298" fmla="*/ 107493 w 1409531"/>
                <a:gd name="connsiteY298" fmla="*/ 523380 h 991649"/>
                <a:gd name="connsiteX299" fmla="*/ 11192 w 1409531"/>
                <a:gd name="connsiteY299" fmla="*/ 465569 h 991649"/>
                <a:gd name="connsiteX300" fmla="*/ 2057 w 1409531"/>
                <a:gd name="connsiteY300" fmla="*/ 447593 h 991649"/>
                <a:gd name="connsiteX301" fmla="*/ 2056 w 1409531"/>
                <a:gd name="connsiteY301" fmla="*/ 447599 h 991649"/>
                <a:gd name="connsiteX302" fmla="*/ 11342 w 1409531"/>
                <a:gd name="connsiteY302" fmla="*/ 465870 h 991649"/>
                <a:gd name="connsiteX303" fmla="*/ 107642 w 1409531"/>
                <a:gd name="connsiteY303" fmla="*/ 523681 h 991649"/>
                <a:gd name="connsiteX304" fmla="*/ 136398 w 1409531"/>
                <a:gd name="connsiteY304" fmla="*/ 517390 h 991649"/>
                <a:gd name="connsiteX305" fmla="*/ 140807 w 1409531"/>
                <a:gd name="connsiteY305" fmla="*/ 513298 h 991649"/>
                <a:gd name="connsiteX306" fmla="*/ 137297 w 1409531"/>
                <a:gd name="connsiteY306" fmla="*/ 518888 h 991649"/>
                <a:gd name="connsiteX307" fmla="*/ 108391 w 1409531"/>
                <a:gd name="connsiteY307" fmla="*/ 526226 h 991649"/>
                <a:gd name="connsiteX308" fmla="*/ 21376 w 1409531"/>
                <a:gd name="connsiteY308" fmla="*/ 473658 h 991649"/>
                <a:gd name="connsiteX309" fmla="*/ 14337 w 1409531"/>
                <a:gd name="connsiteY309" fmla="*/ 469464 h 991649"/>
                <a:gd name="connsiteX310" fmla="*/ 408 w 1409531"/>
                <a:gd name="connsiteY310" fmla="*/ 442955 h 991649"/>
                <a:gd name="connsiteX311" fmla="*/ 6056 w 1409531"/>
                <a:gd name="connsiteY311" fmla="*/ 400054 h 991649"/>
                <a:gd name="connsiteX312" fmla="*/ 6550 w 1409531"/>
                <a:gd name="connsiteY312" fmla="*/ 394430 h 991649"/>
                <a:gd name="connsiteX313" fmla="*/ 7221 w 1409531"/>
                <a:gd name="connsiteY313" fmla="*/ 391206 h 991649"/>
                <a:gd name="connsiteX314" fmla="*/ 14955 w 1409531"/>
                <a:gd name="connsiteY314" fmla="*/ 332457 h 991649"/>
                <a:gd name="connsiteX315" fmla="*/ 26718 w 1409531"/>
                <a:gd name="connsiteY315" fmla="*/ 297524 h 991649"/>
                <a:gd name="connsiteX316" fmla="*/ 30924 w 1409531"/>
                <a:gd name="connsiteY316" fmla="*/ 277311 h 991649"/>
                <a:gd name="connsiteX317" fmla="*/ 48631 w 1409531"/>
                <a:gd name="connsiteY317" fmla="*/ 232447 h 991649"/>
                <a:gd name="connsiteX318" fmla="*/ 66892 w 1409531"/>
                <a:gd name="connsiteY318" fmla="*/ 178218 h 991649"/>
                <a:gd name="connsiteX319" fmla="*/ 154969 w 1409531"/>
                <a:gd name="connsiteY319" fmla="*/ 37833 h 991649"/>
                <a:gd name="connsiteX320" fmla="*/ 153800 w 1409531"/>
                <a:gd name="connsiteY320" fmla="*/ 40415 h 991649"/>
                <a:gd name="connsiteX321" fmla="*/ 1222329 w 1409531"/>
                <a:gd name="connsiteY321" fmla="*/ 614 h 991649"/>
                <a:gd name="connsiteX322" fmla="*/ 1225212 w 1409531"/>
                <a:gd name="connsiteY322" fmla="*/ 3834 h 991649"/>
                <a:gd name="connsiteX323" fmla="*/ 1312677 w 1409531"/>
                <a:gd name="connsiteY323" fmla="*/ 122151 h 991649"/>
                <a:gd name="connsiteX324" fmla="*/ 1335530 w 1409531"/>
                <a:gd name="connsiteY324" fmla="*/ 173803 h 991649"/>
                <a:gd name="connsiteX325" fmla="*/ 1355210 w 1409531"/>
                <a:gd name="connsiteY325" fmla="*/ 212461 h 991649"/>
                <a:gd name="connsiteX326" fmla="*/ 1360673 w 1409531"/>
                <a:gd name="connsiteY326" fmla="*/ 230632 h 991649"/>
                <a:gd name="connsiteX327" fmla="*/ 1378444 w 1409531"/>
                <a:gd name="connsiteY327" fmla="*/ 270796 h 991649"/>
                <a:gd name="connsiteX328" fmla="*/ 1387481 w 1409531"/>
                <a:gd name="connsiteY328" fmla="*/ 319797 h 991649"/>
                <a:gd name="connsiteX329" fmla="*/ 1395105 w 1409531"/>
                <a:gd name="connsiteY329" fmla="*/ 345157 h 991649"/>
                <a:gd name="connsiteX330" fmla="*/ 1397701 w 1409531"/>
                <a:gd name="connsiteY330" fmla="*/ 375212 h 991649"/>
                <a:gd name="connsiteX331" fmla="*/ 1407929 w 1409531"/>
                <a:gd name="connsiteY331" fmla="*/ 430674 h 991649"/>
                <a:gd name="connsiteX332" fmla="*/ 1409427 w 1409531"/>
                <a:gd name="connsiteY332" fmla="*/ 498069 h 991649"/>
                <a:gd name="connsiteX333" fmla="*/ 1402688 w 1409531"/>
                <a:gd name="connsiteY333" fmla="*/ 508853 h 991649"/>
                <a:gd name="connsiteX334" fmla="*/ 1386962 w 1409531"/>
                <a:gd name="connsiteY334" fmla="*/ 517540 h 991649"/>
                <a:gd name="connsiteX335" fmla="*/ 1357757 w 1409531"/>
                <a:gd name="connsiteY335" fmla="*/ 509302 h 991649"/>
                <a:gd name="connsiteX336" fmla="*/ 1356543 w 1409531"/>
                <a:gd name="connsiteY336" fmla="*/ 507741 h 991649"/>
                <a:gd name="connsiteX337" fmla="*/ 1352255 w 1409531"/>
                <a:gd name="connsiteY337" fmla="*/ 507383 h 991649"/>
                <a:gd name="connsiteX338" fmla="*/ 1281375 w 1409531"/>
                <a:gd name="connsiteY338" fmla="*/ 571306 h 991649"/>
                <a:gd name="connsiteX339" fmla="*/ 1271640 w 1409531"/>
                <a:gd name="connsiteY339" fmla="*/ 597516 h 991649"/>
                <a:gd name="connsiteX340" fmla="*/ 1272539 w 1409531"/>
                <a:gd name="connsiteY340" fmla="*/ 646789 h 991649"/>
                <a:gd name="connsiteX341" fmla="*/ 1267605 w 1409531"/>
                <a:gd name="connsiteY341" fmla="*/ 658950 h 991649"/>
                <a:gd name="connsiteX342" fmla="*/ 1265462 w 1409531"/>
                <a:gd name="connsiteY342" fmla="*/ 669030 h 991649"/>
                <a:gd name="connsiteX343" fmla="*/ 1259313 w 1409531"/>
                <a:gd name="connsiteY343" fmla="*/ 679387 h 991649"/>
                <a:gd name="connsiteX344" fmla="*/ 1253968 w 1409531"/>
                <a:gd name="connsiteY344" fmla="*/ 692562 h 991649"/>
                <a:gd name="connsiteX345" fmla="*/ 1242383 w 1409531"/>
                <a:gd name="connsiteY345" fmla="*/ 698466 h 991649"/>
                <a:gd name="connsiteX346" fmla="*/ 1232457 w 1409531"/>
                <a:gd name="connsiteY346" fmla="*/ 705610 h 991649"/>
                <a:gd name="connsiteX347" fmla="*/ 1220556 w 1409531"/>
                <a:gd name="connsiteY347" fmla="*/ 709587 h 991649"/>
                <a:gd name="connsiteX348" fmla="*/ 1208887 w 1409531"/>
                <a:gd name="connsiteY348" fmla="*/ 715533 h 991649"/>
                <a:gd name="connsiteX349" fmla="*/ 1175040 w 1409531"/>
                <a:gd name="connsiteY349" fmla="*/ 721523 h 991649"/>
                <a:gd name="connsiteX350" fmla="*/ 1169199 w 1409531"/>
                <a:gd name="connsiteY350" fmla="*/ 727514 h 991649"/>
                <a:gd name="connsiteX351" fmla="*/ 1160662 w 1409531"/>
                <a:gd name="connsiteY351" fmla="*/ 760763 h 991649"/>
                <a:gd name="connsiteX352" fmla="*/ 1154476 w 1409531"/>
                <a:gd name="connsiteY352" fmla="*/ 768745 h 991649"/>
                <a:gd name="connsiteX353" fmla="*/ 1153043 w 1409531"/>
                <a:gd name="connsiteY353" fmla="*/ 772369 h 991649"/>
                <a:gd name="connsiteX354" fmla="*/ 1140190 w 1409531"/>
                <a:gd name="connsiteY354" fmla="*/ 787178 h 991649"/>
                <a:gd name="connsiteX355" fmla="*/ 1132805 w 1409531"/>
                <a:gd name="connsiteY355" fmla="*/ 796707 h 991649"/>
                <a:gd name="connsiteX356" fmla="*/ 1134841 w 1409531"/>
                <a:gd name="connsiteY356" fmla="*/ 793451 h 991649"/>
                <a:gd name="connsiteX357" fmla="*/ 1132356 w 1409531"/>
                <a:gd name="connsiteY357" fmla="*/ 796557 h 991649"/>
                <a:gd name="connsiteX358" fmla="*/ 1092518 w 1409531"/>
                <a:gd name="connsiteY358" fmla="*/ 756718 h 991649"/>
                <a:gd name="connsiteX359" fmla="*/ 1097478 w 1409531"/>
                <a:gd name="connsiteY359" fmla="*/ 752055 h 991649"/>
                <a:gd name="connsiteX360" fmla="*/ 1111697 w 1409531"/>
                <a:gd name="connsiteY360" fmla="*/ 733809 h 991649"/>
                <a:gd name="connsiteX361" fmla="*/ 1112222 w 1409531"/>
                <a:gd name="connsiteY361" fmla="*/ 732200 h 991649"/>
                <a:gd name="connsiteX362" fmla="*/ 1115281 w 1409531"/>
                <a:gd name="connsiteY362" fmla="*/ 708044 h 991649"/>
                <a:gd name="connsiteX363" fmla="*/ 1108692 w 1409531"/>
                <a:gd name="connsiteY363" fmla="*/ 699507 h 991649"/>
                <a:gd name="connsiteX364" fmla="*/ 1065109 w 1409531"/>
                <a:gd name="connsiteY364" fmla="*/ 674795 h 991649"/>
                <a:gd name="connsiteX365" fmla="*/ 951585 w 1409531"/>
                <a:gd name="connsiteY365" fmla="*/ 611443 h 991649"/>
                <a:gd name="connsiteX366" fmla="*/ 938106 w 1409531"/>
                <a:gd name="connsiteY366" fmla="*/ 602157 h 991649"/>
                <a:gd name="connsiteX367" fmla="*/ 941416 w 1409531"/>
                <a:gd name="connsiteY367" fmla="*/ 602877 h 991649"/>
                <a:gd name="connsiteX368" fmla="*/ 940952 w 1409531"/>
                <a:gd name="connsiteY368" fmla="*/ 602607 h 991649"/>
                <a:gd name="connsiteX369" fmla="*/ 937507 w 1409531"/>
                <a:gd name="connsiteY369" fmla="*/ 601859 h 991649"/>
                <a:gd name="connsiteX370" fmla="*/ 878949 w 1409531"/>
                <a:gd name="connsiteY370" fmla="*/ 543599 h 991649"/>
                <a:gd name="connsiteX371" fmla="*/ 872359 w 1409531"/>
                <a:gd name="connsiteY371" fmla="*/ 536560 h 991649"/>
                <a:gd name="connsiteX372" fmla="*/ 878986 w 1409531"/>
                <a:gd name="connsiteY372" fmla="*/ 524504 h 991649"/>
                <a:gd name="connsiteX373" fmla="*/ 879996 w 1409531"/>
                <a:gd name="connsiteY373" fmla="*/ 524384 h 991649"/>
                <a:gd name="connsiteX374" fmla="*/ 880745 w 1409531"/>
                <a:gd name="connsiteY374" fmla="*/ 522931 h 991649"/>
                <a:gd name="connsiteX375" fmla="*/ 896172 w 1409531"/>
                <a:gd name="connsiteY375" fmla="*/ 521583 h 991649"/>
                <a:gd name="connsiteX376" fmla="*/ 919609 w 1409531"/>
                <a:gd name="connsiteY376" fmla="*/ 529821 h 991649"/>
                <a:gd name="connsiteX377" fmla="*/ 924122 w 1409531"/>
                <a:gd name="connsiteY377" fmla="*/ 531037 h 991649"/>
                <a:gd name="connsiteX378" fmla="*/ 928126 w 1409531"/>
                <a:gd name="connsiteY378" fmla="*/ 532815 h 991649"/>
                <a:gd name="connsiteX379" fmla="*/ 951136 w 1409531"/>
                <a:gd name="connsiteY379" fmla="*/ 540903 h 991649"/>
                <a:gd name="connsiteX380" fmla="*/ 1100455 w 1409531"/>
                <a:gd name="connsiteY380" fmla="*/ 626420 h 991649"/>
                <a:gd name="connsiteX381" fmla="*/ 1150478 w 1409531"/>
                <a:gd name="connsiteY381" fmla="*/ 659370 h 991649"/>
                <a:gd name="connsiteX382" fmla="*/ 1173093 w 1409531"/>
                <a:gd name="connsiteY382" fmla="*/ 666109 h 991649"/>
                <a:gd name="connsiteX383" fmla="*/ 1188819 w 1409531"/>
                <a:gd name="connsiteY383" fmla="*/ 666109 h 991649"/>
                <a:gd name="connsiteX384" fmla="*/ 1222966 w 1409531"/>
                <a:gd name="connsiteY384" fmla="*/ 624623 h 991649"/>
                <a:gd name="connsiteX385" fmla="*/ 1204394 w 1409531"/>
                <a:gd name="connsiteY385" fmla="*/ 592873 h 991649"/>
                <a:gd name="connsiteX386" fmla="*/ 959973 w 1409531"/>
                <a:gd name="connsiteY386" fmla="*/ 411054 h 991649"/>
                <a:gd name="connsiteX387" fmla="*/ 774111 w 1409531"/>
                <a:gd name="connsiteY387" fmla="*/ 299027 h 991649"/>
                <a:gd name="connsiteX388" fmla="*/ 739814 w 1409531"/>
                <a:gd name="connsiteY388" fmla="*/ 280456 h 991649"/>
                <a:gd name="connsiteX389" fmla="*/ 727533 w 1409531"/>
                <a:gd name="connsiteY389" fmla="*/ 279408 h 991649"/>
                <a:gd name="connsiteX390" fmla="*/ 690840 w 1409531"/>
                <a:gd name="connsiteY390" fmla="*/ 289891 h 991649"/>
                <a:gd name="connsiteX391" fmla="*/ 676612 w 1409531"/>
                <a:gd name="connsiteY391" fmla="*/ 299925 h 991649"/>
                <a:gd name="connsiteX392" fmla="*/ 663282 w 1409531"/>
                <a:gd name="connsiteY392" fmla="*/ 317149 h 991649"/>
                <a:gd name="connsiteX393" fmla="*/ 657441 w 1409531"/>
                <a:gd name="connsiteY393" fmla="*/ 321044 h 991649"/>
                <a:gd name="connsiteX394" fmla="*/ 677211 w 1409531"/>
                <a:gd name="connsiteY394" fmla="*/ 295732 h 991649"/>
                <a:gd name="connsiteX395" fmla="*/ 686496 w 1409531"/>
                <a:gd name="connsiteY395" fmla="*/ 289142 h 991649"/>
                <a:gd name="connsiteX396" fmla="*/ 727383 w 1409531"/>
                <a:gd name="connsiteY396" fmla="*/ 277310 h 991649"/>
                <a:gd name="connsiteX397" fmla="*/ 740712 w 1409531"/>
                <a:gd name="connsiteY397" fmla="*/ 278958 h 991649"/>
                <a:gd name="connsiteX398" fmla="*/ 921059 w 1409531"/>
                <a:gd name="connsiteY398" fmla="*/ 383786 h 991649"/>
                <a:gd name="connsiteX399" fmla="*/ 920939 w 1409531"/>
                <a:gd name="connsiteY399" fmla="*/ 383703 h 991649"/>
                <a:gd name="connsiteX400" fmla="*/ 739964 w 1409531"/>
                <a:gd name="connsiteY400" fmla="*/ 278509 h 991649"/>
                <a:gd name="connsiteX401" fmla="*/ 726634 w 1409531"/>
                <a:gd name="connsiteY401" fmla="*/ 276861 h 991649"/>
                <a:gd name="connsiteX402" fmla="*/ 685747 w 1409531"/>
                <a:gd name="connsiteY402" fmla="*/ 288693 h 991649"/>
                <a:gd name="connsiteX403" fmla="*/ 676462 w 1409531"/>
                <a:gd name="connsiteY403" fmla="*/ 295283 h 991649"/>
                <a:gd name="connsiteX404" fmla="*/ 656693 w 1409531"/>
                <a:gd name="connsiteY404" fmla="*/ 320594 h 991649"/>
                <a:gd name="connsiteX405" fmla="*/ 619400 w 1409531"/>
                <a:gd name="connsiteY405" fmla="*/ 283301 h 991649"/>
                <a:gd name="connsiteX406" fmla="*/ 621433 w 1409531"/>
                <a:gd name="connsiteY406" fmla="*/ 280827 h 991649"/>
                <a:gd name="connsiteX407" fmla="*/ 625541 w 1409531"/>
                <a:gd name="connsiteY407" fmla="*/ 274016 h 991649"/>
                <a:gd name="connsiteX408" fmla="*/ 633928 w 1409531"/>
                <a:gd name="connsiteY408" fmla="*/ 263533 h 991649"/>
                <a:gd name="connsiteX409" fmla="*/ 644248 w 1409531"/>
                <a:gd name="connsiteY409" fmla="*/ 253053 h 991649"/>
                <a:gd name="connsiteX410" fmla="*/ 646958 w 1409531"/>
                <a:gd name="connsiteY410" fmla="*/ 249754 h 991649"/>
                <a:gd name="connsiteX411" fmla="*/ 648844 w 1409531"/>
                <a:gd name="connsiteY411" fmla="*/ 248385 h 991649"/>
                <a:gd name="connsiteX412" fmla="*/ 652031 w 1409531"/>
                <a:gd name="connsiteY412" fmla="*/ 245148 h 991649"/>
                <a:gd name="connsiteX413" fmla="*/ 675863 w 1409531"/>
                <a:gd name="connsiteY413" fmla="*/ 235077 h 991649"/>
                <a:gd name="connsiteX414" fmla="*/ 726185 w 1409531"/>
                <a:gd name="connsiteY414" fmla="*/ 217853 h 991649"/>
                <a:gd name="connsiteX415" fmla="*/ 742659 w 1409531"/>
                <a:gd name="connsiteY415" fmla="*/ 218602 h 991649"/>
                <a:gd name="connsiteX416" fmla="*/ 965514 w 1409531"/>
                <a:gd name="connsiteY416" fmla="*/ 344258 h 991649"/>
                <a:gd name="connsiteX417" fmla="*/ 1199302 w 1409531"/>
                <a:gd name="connsiteY417" fmla="*/ 518737 h 991649"/>
                <a:gd name="connsiteX418" fmla="*/ 1218622 w 1409531"/>
                <a:gd name="connsiteY418" fmla="*/ 535212 h 991649"/>
                <a:gd name="connsiteX419" fmla="*/ 1234648 w 1409531"/>
                <a:gd name="connsiteY419" fmla="*/ 535661 h 991649"/>
                <a:gd name="connsiteX420" fmla="*/ 1294255 w 1409531"/>
                <a:gd name="connsiteY420" fmla="*/ 485639 h 991649"/>
                <a:gd name="connsiteX421" fmla="*/ 1320165 w 1409531"/>
                <a:gd name="connsiteY421" fmla="*/ 464222 h 991649"/>
                <a:gd name="connsiteX422" fmla="*/ 1324765 w 1409531"/>
                <a:gd name="connsiteY422" fmla="*/ 459316 h 991649"/>
                <a:gd name="connsiteX423" fmla="*/ 1325241 w 1409531"/>
                <a:gd name="connsiteY423" fmla="*/ 456717 h 991649"/>
                <a:gd name="connsiteX424" fmla="*/ 1323010 w 1409531"/>
                <a:gd name="connsiteY424" fmla="*/ 450743 h 991649"/>
                <a:gd name="connsiteX425" fmla="*/ 1279128 w 1409531"/>
                <a:gd name="connsiteY425" fmla="*/ 372414 h 991649"/>
                <a:gd name="connsiteX426" fmla="*/ 1194809 w 1409531"/>
                <a:gd name="connsiteY426" fmla="*/ 221448 h 991649"/>
                <a:gd name="connsiteX427" fmla="*/ 1151826 w 1409531"/>
                <a:gd name="connsiteY427" fmla="*/ 144318 h 991649"/>
                <a:gd name="connsiteX428" fmla="*/ 1142240 w 1409531"/>
                <a:gd name="connsiteY428" fmla="*/ 141472 h 991649"/>
                <a:gd name="connsiteX429" fmla="*/ 1059119 w 1409531"/>
                <a:gd name="connsiteY429" fmla="*/ 153902 h 991649"/>
                <a:gd name="connsiteX430" fmla="*/ 910250 w 1409531"/>
                <a:gd name="connsiteY430" fmla="*/ 124099 h 991649"/>
                <a:gd name="connsiteX431" fmla="*/ 842705 w 1409531"/>
                <a:gd name="connsiteY431" fmla="*/ 117209 h 991649"/>
                <a:gd name="connsiteX432" fmla="*/ 756737 w 1409531"/>
                <a:gd name="connsiteY432" fmla="*/ 119156 h 991649"/>
                <a:gd name="connsiteX433" fmla="*/ 608168 w 1409531"/>
                <a:gd name="connsiteY433" fmla="*/ 144018 h 991649"/>
                <a:gd name="connsiteX434" fmla="*/ 593640 w 1409531"/>
                <a:gd name="connsiteY434" fmla="*/ 154951 h 991649"/>
                <a:gd name="connsiteX435" fmla="*/ 556947 w 1409531"/>
                <a:gd name="connsiteY435" fmla="*/ 208717 h 991649"/>
                <a:gd name="connsiteX436" fmla="*/ 550507 w 1409531"/>
                <a:gd name="connsiteY436" fmla="*/ 214559 h 991649"/>
                <a:gd name="connsiteX437" fmla="*/ 593939 w 1409531"/>
                <a:gd name="connsiteY437" fmla="*/ 150907 h 991649"/>
                <a:gd name="connsiteX438" fmla="*/ 603675 w 1409531"/>
                <a:gd name="connsiteY438" fmla="*/ 143568 h 991649"/>
                <a:gd name="connsiteX439" fmla="*/ 736369 w 1409531"/>
                <a:gd name="connsiteY439" fmla="*/ 118557 h 991649"/>
                <a:gd name="connsiteX440" fmla="*/ 868015 w 1409531"/>
                <a:gd name="connsiteY440" fmla="*/ 115861 h 991649"/>
                <a:gd name="connsiteX441" fmla="*/ 936310 w 1409531"/>
                <a:gd name="connsiteY441" fmla="*/ 128142 h 991649"/>
                <a:gd name="connsiteX442" fmla="*/ 1059568 w 1409531"/>
                <a:gd name="connsiteY442" fmla="*/ 151956 h 991649"/>
                <a:gd name="connsiteX443" fmla="*/ 1145685 w 1409531"/>
                <a:gd name="connsiteY443" fmla="*/ 136979 h 991649"/>
                <a:gd name="connsiteX444" fmla="*/ 1149922 w 1409531"/>
                <a:gd name="connsiteY444" fmla="*/ 136803 h 991649"/>
                <a:gd name="connsiteX445" fmla="*/ 1149785 w 1409531"/>
                <a:gd name="connsiteY445" fmla="*/ 136491 h 991649"/>
                <a:gd name="connsiteX446" fmla="*/ 1145386 w 1409531"/>
                <a:gd name="connsiteY446" fmla="*/ 136679 h 991649"/>
                <a:gd name="connsiteX447" fmla="*/ 1059269 w 1409531"/>
                <a:gd name="connsiteY447" fmla="*/ 151655 h 991649"/>
                <a:gd name="connsiteX448" fmla="*/ 936010 w 1409531"/>
                <a:gd name="connsiteY448" fmla="*/ 127843 h 991649"/>
                <a:gd name="connsiteX449" fmla="*/ 867715 w 1409531"/>
                <a:gd name="connsiteY449" fmla="*/ 115561 h 991649"/>
                <a:gd name="connsiteX450" fmla="*/ 736069 w 1409531"/>
                <a:gd name="connsiteY450" fmla="*/ 118257 h 991649"/>
                <a:gd name="connsiteX451" fmla="*/ 603375 w 1409531"/>
                <a:gd name="connsiteY451" fmla="*/ 143269 h 991649"/>
                <a:gd name="connsiteX452" fmla="*/ 593641 w 1409531"/>
                <a:gd name="connsiteY452" fmla="*/ 150607 h 991649"/>
                <a:gd name="connsiteX453" fmla="*/ 550207 w 1409531"/>
                <a:gd name="connsiteY453" fmla="*/ 214258 h 991649"/>
                <a:gd name="connsiteX454" fmla="*/ 466487 w 1409531"/>
                <a:gd name="connsiteY454" fmla="*/ 130388 h 991649"/>
                <a:gd name="connsiteX455" fmla="*/ 467557 w 1409531"/>
                <a:gd name="connsiteY455" fmla="*/ 130880 h 991649"/>
                <a:gd name="connsiteX456" fmla="*/ 531367 w 1409531"/>
                <a:gd name="connsiteY456" fmla="*/ 139437 h 991649"/>
                <a:gd name="connsiteX457" fmla="*/ 543099 w 1409531"/>
                <a:gd name="connsiteY457" fmla="*/ 133316 h 991649"/>
                <a:gd name="connsiteX458" fmla="*/ 546613 w 1409531"/>
                <a:gd name="connsiteY458" fmla="*/ 127991 h 991649"/>
                <a:gd name="connsiteX459" fmla="*/ 582108 w 1409531"/>
                <a:gd name="connsiteY459" fmla="*/ 97739 h 991649"/>
                <a:gd name="connsiteX460" fmla="*/ 695782 w 1409531"/>
                <a:gd name="connsiteY460" fmla="*/ 67635 h 991649"/>
                <a:gd name="connsiteX461" fmla="*/ 911598 w 1409531"/>
                <a:gd name="connsiteY461" fmla="*/ 67785 h 991649"/>
                <a:gd name="connsiteX462" fmla="*/ 978544 w 1409531"/>
                <a:gd name="connsiteY462" fmla="*/ 83361 h 991649"/>
                <a:gd name="connsiteX463" fmla="*/ 1067506 w 1409531"/>
                <a:gd name="connsiteY463" fmla="*/ 99087 h 991649"/>
                <a:gd name="connsiteX464" fmla="*/ 1096187 w 1409531"/>
                <a:gd name="connsiteY464" fmla="*/ 98038 h 991649"/>
                <a:gd name="connsiteX465" fmla="*/ 1123205 w 1409531"/>
                <a:gd name="connsiteY465" fmla="*/ 91445 h 991649"/>
                <a:gd name="connsiteX466" fmla="*/ 1124119 w 1409531"/>
                <a:gd name="connsiteY466" fmla="*/ 91000 h 991649"/>
                <a:gd name="connsiteX467" fmla="*/ 1120374 w 1409531"/>
                <a:gd name="connsiteY467" fmla="*/ 79917 h 991649"/>
                <a:gd name="connsiteX468" fmla="*/ 1118721 w 1409531"/>
                <a:gd name="connsiteY468" fmla="*/ 70769 h 991649"/>
                <a:gd name="connsiteX469" fmla="*/ 1121566 w 1409531"/>
                <a:gd name="connsiteY469" fmla="*/ 60656 h 991649"/>
                <a:gd name="connsiteX470" fmla="*/ 1128162 w 1409531"/>
                <a:gd name="connsiteY470" fmla="*/ 53707 h 991649"/>
                <a:gd name="connsiteX471" fmla="*/ 1212931 w 1409531"/>
                <a:gd name="connsiteY471" fmla="*/ 5931 h 991649"/>
                <a:gd name="connsiteX472" fmla="*/ 1226084 w 1409531"/>
                <a:gd name="connsiteY472" fmla="*/ 7725 h 991649"/>
                <a:gd name="connsiteX473" fmla="*/ 1225961 w 1409531"/>
                <a:gd name="connsiteY473" fmla="*/ 7579 h 991649"/>
                <a:gd name="connsiteX474" fmla="*/ 1212781 w 1409531"/>
                <a:gd name="connsiteY474" fmla="*/ 5782 h 991649"/>
                <a:gd name="connsiteX475" fmla="*/ 1128013 w 1409531"/>
                <a:gd name="connsiteY475" fmla="*/ 53557 h 991649"/>
                <a:gd name="connsiteX476" fmla="*/ 1121703 w 1409531"/>
                <a:gd name="connsiteY476" fmla="*/ 60169 h 991649"/>
                <a:gd name="connsiteX477" fmla="*/ 1123520 w 1409531"/>
                <a:gd name="connsiteY477" fmla="*/ 53707 h 991649"/>
                <a:gd name="connsiteX478" fmla="*/ 1217425 w 1409531"/>
                <a:gd name="connsiteY478" fmla="*/ 989 h 991649"/>
                <a:gd name="connsiteX479" fmla="*/ 1222329 w 1409531"/>
                <a:gd name="connsiteY479" fmla="*/ 614 h 99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Lst>
              <a:rect l="l" t="t" r="r" b="b"/>
              <a:pathLst>
                <a:path w="1409531" h="991649">
                  <a:moveTo>
                    <a:pt x="472957" y="923640"/>
                  </a:moveTo>
                  <a:lnTo>
                    <a:pt x="475702" y="923849"/>
                  </a:lnTo>
                  <a:lnTo>
                    <a:pt x="473976" y="923861"/>
                  </a:lnTo>
                  <a:close/>
                  <a:moveTo>
                    <a:pt x="441076" y="916742"/>
                  </a:moveTo>
                  <a:lnTo>
                    <a:pt x="472957" y="923640"/>
                  </a:lnTo>
                  <a:lnTo>
                    <a:pt x="450967" y="921970"/>
                  </a:lnTo>
                  <a:close/>
                  <a:moveTo>
                    <a:pt x="867795" y="913398"/>
                  </a:moveTo>
                  <a:lnTo>
                    <a:pt x="863017" y="917589"/>
                  </a:lnTo>
                  <a:lnTo>
                    <a:pt x="843613" y="919800"/>
                  </a:lnTo>
                  <a:close/>
                  <a:moveTo>
                    <a:pt x="1010295" y="895704"/>
                  </a:moveTo>
                  <a:cubicBezTo>
                    <a:pt x="999212" y="900796"/>
                    <a:pt x="987081" y="901245"/>
                    <a:pt x="975249" y="901096"/>
                  </a:cubicBezTo>
                  <a:cubicBezTo>
                    <a:pt x="962669" y="901096"/>
                    <a:pt x="954432" y="905139"/>
                    <a:pt x="946793" y="915623"/>
                  </a:cubicBezTo>
                  <a:cubicBezTo>
                    <a:pt x="926425" y="943779"/>
                    <a:pt x="900515" y="965197"/>
                    <a:pt x="865619" y="973284"/>
                  </a:cubicBezTo>
                  <a:cubicBezTo>
                    <a:pt x="834766" y="980473"/>
                    <a:pt x="804064" y="977477"/>
                    <a:pt x="773512" y="971337"/>
                  </a:cubicBezTo>
                  <a:cubicBezTo>
                    <a:pt x="741311" y="964897"/>
                    <a:pt x="710159" y="955162"/>
                    <a:pt x="679607" y="943779"/>
                  </a:cubicBezTo>
                  <a:cubicBezTo>
                    <a:pt x="674664" y="941983"/>
                    <a:pt x="672868" y="942432"/>
                    <a:pt x="670321" y="947524"/>
                  </a:cubicBezTo>
                  <a:cubicBezTo>
                    <a:pt x="651301" y="986015"/>
                    <a:pt x="604723" y="1002039"/>
                    <a:pt x="563387" y="984666"/>
                  </a:cubicBezTo>
                  <a:cubicBezTo>
                    <a:pt x="538226" y="974033"/>
                    <a:pt x="520254" y="955312"/>
                    <a:pt x="506924" y="932098"/>
                  </a:cubicBezTo>
                  <a:cubicBezTo>
                    <a:pt x="503480" y="925957"/>
                    <a:pt x="500035" y="924759"/>
                    <a:pt x="493595" y="925208"/>
                  </a:cubicBezTo>
                  <a:lnTo>
                    <a:pt x="475702" y="923849"/>
                  </a:lnTo>
                  <a:lnTo>
                    <a:pt x="495692" y="923711"/>
                  </a:lnTo>
                  <a:cubicBezTo>
                    <a:pt x="501383" y="923112"/>
                    <a:pt x="504977" y="925208"/>
                    <a:pt x="507823" y="930151"/>
                  </a:cubicBezTo>
                  <a:cubicBezTo>
                    <a:pt x="518456" y="947973"/>
                    <a:pt x="531486" y="963399"/>
                    <a:pt x="549009" y="974931"/>
                  </a:cubicBezTo>
                  <a:cubicBezTo>
                    <a:pt x="580460" y="995300"/>
                    <a:pt x="621946" y="995599"/>
                    <a:pt x="651301" y="969989"/>
                  </a:cubicBezTo>
                  <a:cubicBezTo>
                    <a:pt x="658640" y="963549"/>
                    <a:pt x="663881" y="955911"/>
                    <a:pt x="668524" y="947524"/>
                  </a:cubicBezTo>
                  <a:cubicBezTo>
                    <a:pt x="672568" y="940335"/>
                    <a:pt x="674065" y="939586"/>
                    <a:pt x="681703" y="942432"/>
                  </a:cubicBezTo>
                  <a:cubicBezTo>
                    <a:pt x="711508" y="953365"/>
                    <a:pt x="741761" y="962651"/>
                    <a:pt x="772913" y="969091"/>
                  </a:cubicBezTo>
                  <a:cubicBezTo>
                    <a:pt x="799571" y="974632"/>
                    <a:pt x="826529" y="977178"/>
                    <a:pt x="853787" y="973434"/>
                  </a:cubicBezTo>
                  <a:cubicBezTo>
                    <a:pt x="888234" y="968642"/>
                    <a:pt x="915042" y="950819"/>
                    <a:pt x="937208" y="924909"/>
                  </a:cubicBezTo>
                  <a:cubicBezTo>
                    <a:pt x="942150" y="919068"/>
                    <a:pt x="947093" y="913078"/>
                    <a:pt x="951586" y="906787"/>
                  </a:cubicBezTo>
                  <a:cubicBezTo>
                    <a:pt x="954132" y="903043"/>
                    <a:pt x="957577" y="900497"/>
                    <a:pt x="962070" y="900347"/>
                  </a:cubicBezTo>
                  <a:cubicBezTo>
                    <a:pt x="978245" y="899598"/>
                    <a:pt x="994270" y="897501"/>
                    <a:pt x="1010295" y="895704"/>
                  </a:cubicBezTo>
                  <a:close/>
                  <a:moveTo>
                    <a:pt x="355655" y="844715"/>
                  </a:moveTo>
                  <a:lnTo>
                    <a:pt x="371084" y="845981"/>
                  </a:lnTo>
                  <a:cubicBezTo>
                    <a:pt x="377674" y="845532"/>
                    <a:pt x="381119" y="848677"/>
                    <a:pt x="383516" y="854518"/>
                  </a:cubicBezTo>
                  <a:cubicBezTo>
                    <a:pt x="389955" y="870393"/>
                    <a:pt x="398342" y="885071"/>
                    <a:pt x="410623" y="897202"/>
                  </a:cubicBezTo>
                  <a:lnTo>
                    <a:pt x="437036" y="914607"/>
                  </a:lnTo>
                  <a:lnTo>
                    <a:pt x="413169" y="901994"/>
                  </a:lnTo>
                  <a:cubicBezTo>
                    <a:pt x="398043" y="888965"/>
                    <a:pt x="388008" y="872340"/>
                    <a:pt x="381119" y="853919"/>
                  </a:cubicBezTo>
                  <a:cubicBezTo>
                    <a:pt x="379172" y="848677"/>
                    <a:pt x="376926" y="846730"/>
                    <a:pt x="371084" y="846880"/>
                  </a:cubicBezTo>
                  <a:close/>
                  <a:moveTo>
                    <a:pt x="349470" y="843847"/>
                  </a:moveTo>
                  <a:lnTo>
                    <a:pt x="355655" y="844715"/>
                  </a:lnTo>
                  <a:lnTo>
                    <a:pt x="351015" y="844334"/>
                  </a:lnTo>
                  <a:close/>
                  <a:moveTo>
                    <a:pt x="318510" y="834083"/>
                  </a:moveTo>
                  <a:lnTo>
                    <a:pt x="349470" y="843847"/>
                  </a:lnTo>
                  <a:lnTo>
                    <a:pt x="328401" y="840889"/>
                  </a:lnTo>
                  <a:close/>
                  <a:moveTo>
                    <a:pt x="286683" y="805165"/>
                  </a:moveTo>
                  <a:lnTo>
                    <a:pt x="308465" y="827170"/>
                  </a:lnTo>
                  <a:lnTo>
                    <a:pt x="291539" y="815522"/>
                  </a:lnTo>
                  <a:close/>
                  <a:moveTo>
                    <a:pt x="643930" y="789447"/>
                  </a:moveTo>
                  <a:cubicBezTo>
                    <a:pt x="638206" y="788282"/>
                    <a:pt x="632093" y="788244"/>
                    <a:pt x="625841" y="789517"/>
                  </a:cubicBezTo>
                  <a:cubicBezTo>
                    <a:pt x="621647" y="790416"/>
                    <a:pt x="618203" y="792213"/>
                    <a:pt x="615357" y="795957"/>
                  </a:cubicBezTo>
                  <a:cubicBezTo>
                    <a:pt x="599182" y="817374"/>
                    <a:pt x="583156" y="839090"/>
                    <a:pt x="566083" y="859908"/>
                  </a:cubicBezTo>
                  <a:cubicBezTo>
                    <a:pt x="554401" y="874286"/>
                    <a:pt x="552005" y="889263"/>
                    <a:pt x="556498" y="906636"/>
                  </a:cubicBezTo>
                  <a:cubicBezTo>
                    <a:pt x="562039" y="928352"/>
                    <a:pt x="573722" y="938087"/>
                    <a:pt x="597385" y="937938"/>
                  </a:cubicBezTo>
                  <a:cubicBezTo>
                    <a:pt x="602477" y="936439"/>
                    <a:pt x="610265" y="939585"/>
                    <a:pt x="615657" y="932396"/>
                  </a:cubicBezTo>
                  <a:cubicBezTo>
                    <a:pt x="633778" y="908283"/>
                    <a:pt x="651601" y="883871"/>
                    <a:pt x="670471" y="860358"/>
                  </a:cubicBezTo>
                  <a:cubicBezTo>
                    <a:pt x="679158" y="849424"/>
                    <a:pt x="680655" y="838342"/>
                    <a:pt x="678260" y="825462"/>
                  </a:cubicBezTo>
                  <a:cubicBezTo>
                    <a:pt x="674777" y="806591"/>
                    <a:pt x="661101" y="792943"/>
                    <a:pt x="643930" y="789447"/>
                  </a:cubicBezTo>
                  <a:close/>
                  <a:moveTo>
                    <a:pt x="209643" y="708649"/>
                  </a:moveTo>
                  <a:lnTo>
                    <a:pt x="256362" y="735003"/>
                  </a:lnTo>
                  <a:lnTo>
                    <a:pt x="258278" y="737681"/>
                  </a:lnTo>
                  <a:lnTo>
                    <a:pt x="214727" y="715084"/>
                  </a:lnTo>
                  <a:close/>
                  <a:moveTo>
                    <a:pt x="544067" y="673747"/>
                  </a:moveTo>
                  <a:cubicBezTo>
                    <a:pt x="537028" y="674645"/>
                    <a:pt x="531337" y="677341"/>
                    <a:pt x="527143" y="683482"/>
                  </a:cubicBezTo>
                  <a:cubicBezTo>
                    <a:pt x="522051" y="690970"/>
                    <a:pt x="516210" y="698159"/>
                    <a:pt x="510969" y="705797"/>
                  </a:cubicBezTo>
                  <a:cubicBezTo>
                    <a:pt x="488353" y="735901"/>
                    <a:pt x="464390" y="764955"/>
                    <a:pt x="442824" y="795808"/>
                  </a:cubicBezTo>
                  <a:cubicBezTo>
                    <a:pt x="433988" y="808538"/>
                    <a:pt x="432041" y="821268"/>
                    <a:pt x="435485" y="835946"/>
                  </a:cubicBezTo>
                  <a:cubicBezTo>
                    <a:pt x="441327" y="860957"/>
                    <a:pt x="456153" y="871740"/>
                    <a:pt x="481614" y="868295"/>
                  </a:cubicBezTo>
                  <a:cubicBezTo>
                    <a:pt x="483561" y="867996"/>
                    <a:pt x="485508" y="867397"/>
                    <a:pt x="487455" y="867247"/>
                  </a:cubicBezTo>
                  <a:cubicBezTo>
                    <a:pt x="492247" y="866797"/>
                    <a:pt x="495542" y="864701"/>
                    <a:pt x="498388" y="860657"/>
                  </a:cubicBezTo>
                  <a:cubicBezTo>
                    <a:pt x="528042" y="819771"/>
                    <a:pt x="557846" y="778884"/>
                    <a:pt x="587949" y="738147"/>
                  </a:cubicBezTo>
                  <a:cubicBezTo>
                    <a:pt x="591843" y="732755"/>
                    <a:pt x="594390" y="727513"/>
                    <a:pt x="593341" y="720923"/>
                  </a:cubicBezTo>
                  <a:cubicBezTo>
                    <a:pt x="593041" y="717629"/>
                    <a:pt x="593041" y="714334"/>
                    <a:pt x="592592" y="711189"/>
                  </a:cubicBezTo>
                  <a:cubicBezTo>
                    <a:pt x="589147" y="685728"/>
                    <a:pt x="569528" y="670602"/>
                    <a:pt x="544067" y="673747"/>
                  </a:cubicBezTo>
                  <a:close/>
                  <a:moveTo>
                    <a:pt x="1049651" y="596854"/>
                  </a:moveTo>
                  <a:lnTo>
                    <a:pt x="1141791" y="656374"/>
                  </a:lnTo>
                  <a:lnTo>
                    <a:pt x="1141954" y="656444"/>
                  </a:lnTo>
                  <a:lnTo>
                    <a:pt x="1050208" y="597159"/>
                  </a:lnTo>
                  <a:close/>
                  <a:moveTo>
                    <a:pt x="302342" y="566363"/>
                  </a:moveTo>
                  <a:cubicBezTo>
                    <a:pt x="295452" y="565614"/>
                    <a:pt x="288413" y="565914"/>
                    <a:pt x="281524" y="567261"/>
                  </a:cubicBezTo>
                  <a:cubicBezTo>
                    <a:pt x="277480" y="568010"/>
                    <a:pt x="274634" y="569658"/>
                    <a:pt x="272088" y="572653"/>
                  </a:cubicBezTo>
                  <a:cubicBezTo>
                    <a:pt x="256962" y="590027"/>
                    <a:pt x="243632" y="608597"/>
                    <a:pt x="231052" y="627768"/>
                  </a:cubicBezTo>
                  <a:cubicBezTo>
                    <a:pt x="229405" y="630164"/>
                    <a:pt x="228955" y="632710"/>
                    <a:pt x="228806" y="635556"/>
                  </a:cubicBezTo>
                  <a:cubicBezTo>
                    <a:pt x="227307" y="667906"/>
                    <a:pt x="247975" y="688574"/>
                    <a:pt x="280475" y="687376"/>
                  </a:cubicBezTo>
                  <a:cubicBezTo>
                    <a:pt x="284968" y="687226"/>
                    <a:pt x="288413" y="685728"/>
                    <a:pt x="291558" y="682433"/>
                  </a:cubicBezTo>
                  <a:cubicBezTo>
                    <a:pt x="306235" y="667157"/>
                    <a:pt x="318815" y="650083"/>
                    <a:pt x="330348" y="632261"/>
                  </a:cubicBezTo>
                  <a:cubicBezTo>
                    <a:pt x="334392" y="625821"/>
                    <a:pt x="336788" y="619381"/>
                    <a:pt x="336039" y="611892"/>
                  </a:cubicBezTo>
                  <a:cubicBezTo>
                    <a:pt x="335739" y="608148"/>
                    <a:pt x="335590" y="604404"/>
                    <a:pt x="335140" y="600660"/>
                  </a:cubicBezTo>
                  <a:cubicBezTo>
                    <a:pt x="332444" y="580890"/>
                    <a:pt x="320463" y="568310"/>
                    <a:pt x="302342" y="566363"/>
                  </a:cubicBezTo>
                  <a:close/>
                  <a:moveTo>
                    <a:pt x="452559" y="566064"/>
                  </a:moveTo>
                  <a:cubicBezTo>
                    <a:pt x="448366" y="566662"/>
                    <a:pt x="444622" y="567860"/>
                    <a:pt x="441776" y="571605"/>
                  </a:cubicBezTo>
                  <a:cubicBezTo>
                    <a:pt x="415117" y="606651"/>
                    <a:pt x="388008" y="641547"/>
                    <a:pt x="361051" y="676742"/>
                  </a:cubicBezTo>
                  <a:cubicBezTo>
                    <a:pt x="347871" y="693966"/>
                    <a:pt x="334991" y="711339"/>
                    <a:pt x="324357" y="730359"/>
                  </a:cubicBezTo>
                  <a:cubicBezTo>
                    <a:pt x="321362" y="735901"/>
                    <a:pt x="317917" y="741292"/>
                    <a:pt x="318666" y="747882"/>
                  </a:cubicBezTo>
                  <a:cubicBezTo>
                    <a:pt x="321961" y="773942"/>
                    <a:pt x="338286" y="800151"/>
                    <a:pt x="376476" y="791764"/>
                  </a:cubicBezTo>
                  <a:cubicBezTo>
                    <a:pt x="381419" y="790566"/>
                    <a:pt x="384863" y="788469"/>
                    <a:pt x="387859" y="784276"/>
                  </a:cubicBezTo>
                  <a:cubicBezTo>
                    <a:pt x="424852" y="732905"/>
                    <a:pt x="461995" y="681684"/>
                    <a:pt x="499286" y="630463"/>
                  </a:cubicBezTo>
                  <a:cubicBezTo>
                    <a:pt x="503030" y="625222"/>
                    <a:pt x="505128" y="620129"/>
                    <a:pt x="504229" y="614289"/>
                  </a:cubicBezTo>
                  <a:cubicBezTo>
                    <a:pt x="504229" y="612042"/>
                    <a:pt x="504379" y="610395"/>
                    <a:pt x="504229" y="608597"/>
                  </a:cubicBezTo>
                  <a:cubicBezTo>
                    <a:pt x="502132" y="578045"/>
                    <a:pt x="482663" y="561870"/>
                    <a:pt x="452559" y="566064"/>
                  </a:cubicBezTo>
                  <a:close/>
                  <a:moveTo>
                    <a:pt x="448814" y="514095"/>
                  </a:moveTo>
                  <a:cubicBezTo>
                    <a:pt x="434062" y="516491"/>
                    <a:pt x="420696" y="521059"/>
                    <a:pt x="409126" y="528417"/>
                  </a:cubicBezTo>
                  <a:lnTo>
                    <a:pt x="380369" y="559315"/>
                  </a:lnTo>
                  <a:lnTo>
                    <a:pt x="380520" y="559474"/>
                  </a:lnTo>
                  <a:cubicBezTo>
                    <a:pt x="388083" y="545920"/>
                    <a:pt x="397856" y="535773"/>
                    <a:pt x="409425" y="528415"/>
                  </a:cubicBezTo>
                  <a:lnTo>
                    <a:pt x="449109" y="514096"/>
                  </a:lnTo>
                  <a:close/>
                  <a:moveTo>
                    <a:pt x="1366001" y="513691"/>
                  </a:moveTo>
                  <a:lnTo>
                    <a:pt x="1372154" y="518831"/>
                  </a:lnTo>
                  <a:lnTo>
                    <a:pt x="1372173" y="518825"/>
                  </a:lnTo>
                  <a:close/>
                  <a:moveTo>
                    <a:pt x="141340" y="512448"/>
                  </a:moveTo>
                  <a:lnTo>
                    <a:pt x="141512" y="512643"/>
                  </a:lnTo>
                  <a:lnTo>
                    <a:pt x="140807" y="513298"/>
                  </a:lnTo>
                  <a:close/>
                  <a:moveTo>
                    <a:pt x="303184" y="510070"/>
                  </a:moveTo>
                  <a:cubicBezTo>
                    <a:pt x="292691" y="509069"/>
                    <a:pt x="281996" y="510262"/>
                    <a:pt x="271061" y="513653"/>
                  </a:cubicBezTo>
                  <a:lnTo>
                    <a:pt x="237546" y="530393"/>
                  </a:lnTo>
                  <a:lnTo>
                    <a:pt x="237791" y="530419"/>
                  </a:lnTo>
                  <a:cubicBezTo>
                    <a:pt x="249248" y="522669"/>
                    <a:pt x="260425" y="517099"/>
                    <a:pt x="271360" y="513715"/>
                  </a:cubicBezTo>
                  <a:lnTo>
                    <a:pt x="303394" y="510135"/>
                  </a:lnTo>
                  <a:close/>
                  <a:moveTo>
                    <a:pt x="452369" y="405279"/>
                  </a:moveTo>
                  <a:lnTo>
                    <a:pt x="455853" y="406711"/>
                  </a:lnTo>
                  <a:cubicBezTo>
                    <a:pt x="475174" y="410755"/>
                    <a:pt x="494344" y="410605"/>
                    <a:pt x="513665" y="407460"/>
                  </a:cubicBezTo>
                  <a:cubicBezTo>
                    <a:pt x="494344" y="410605"/>
                    <a:pt x="475174" y="410755"/>
                    <a:pt x="455854" y="406711"/>
                  </a:cubicBezTo>
                  <a:close/>
                  <a:moveTo>
                    <a:pt x="1034758" y="394241"/>
                  </a:moveTo>
                  <a:lnTo>
                    <a:pt x="1043600" y="399934"/>
                  </a:lnTo>
                  <a:lnTo>
                    <a:pt x="1116472" y="457185"/>
                  </a:lnTo>
                  <a:lnTo>
                    <a:pt x="1043899" y="400121"/>
                  </a:lnTo>
                  <a:close/>
                  <a:moveTo>
                    <a:pt x="423803" y="307265"/>
                  </a:moveTo>
                  <a:cubicBezTo>
                    <a:pt x="440877" y="323740"/>
                    <a:pt x="457202" y="340664"/>
                    <a:pt x="473826" y="357587"/>
                  </a:cubicBezTo>
                  <a:cubicBezTo>
                    <a:pt x="486407" y="370467"/>
                    <a:pt x="499437" y="383347"/>
                    <a:pt x="512467" y="395928"/>
                  </a:cubicBezTo>
                  <a:cubicBezTo>
                    <a:pt x="516211" y="399672"/>
                    <a:pt x="519656" y="403566"/>
                    <a:pt x="523250" y="407310"/>
                  </a:cubicBezTo>
                  <a:lnTo>
                    <a:pt x="523249" y="407310"/>
                  </a:lnTo>
                  <a:lnTo>
                    <a:pt x="487436" y="411934"/>
                  </a:lnTo>
                  <a:cubicBezTo>
                    <a:pt x="475473" y="412027"/>
                    <a:pt x="463492" y="410680"/>
                    <a:pt x="451510" y="407909"/>
                  </a:cubicBezTo>
                  <a:lnTo>
                    <a:pt x="443197" y="401510"/>
                  </a:lnTo>
                  <a:lnTo>
                    <a:pt x="439772" y="400103"/>
                  </a:lnTo>
                  <a:lnTo>
                    <a:pt x="438733" y="398924"/>
                  </a:lnTo>
                  <a:lnTo>
                    <a:pt x="436398" y="396277"/>
                  </a:lnTo>
                  <a:lnTo>
                    <a:pt x="436399" y="396278"/>
                  </a:lnTo>
                  <a:lnTo>
                    <a:pt x="428296" y="387091"/>
                  </a:lnTo>
                  <a:cubicBezTo>
                    <a:pt x="419610" y="371216"/>
                    <a:pt x="417663" y="354142"/>
                    <a:pt x="418861" y="336470"/>
                  </a:cubicBezTo>
                  <a:cubicBezTo>
                    <a:pt x="419460" y="326585"/>
                    <a:pt x="422755" y="317150"/>
                    <a:pt x="423803" y="307265"/>
                  </a:cubicBezTo>
                  <a:close/>
                  <a:moveTo>
                    <a:pt x="423653" y="307265"/>
                  </a:moveTo>
                  <a:cubicBezTo>
                    <a:pt x="422755" y="317150"/>
                    <a:pt x="419460" y="326585"/>
                    <a:pt x="418860" y="336470"/>
                  </a:cubicBezTo>
                  <a:cubicBezTo>
                    <a:pt x="417812" y="354142"/>
                    <a:pt x="419760" y="371216"/>
                    <a:pt x="428296" y="387091"/>
                  </a:cubicBezTo>
                  <a:lnTo>
                    <a:pt x="436398" y="396277"/>
                  </a:lnTo>
                  <a:lnTo>
                    <a:pt x="426799" y="388888"/>
                  </a:lnTo>
                  <a:cubicBezTo>
                    <a:pt x="413319" y="362230"/>
                    <a:pt x="413169" y="334823"/>
                    <a:pt x="423653" y="307265"/>
                  </a:cubicBezTo>
                  <a:close/>
                  <a:moveTo>
                    <a:pt x="1118628" y="71103"/>
                  </a:moveTo>
                  <a:lnTo>
                    <a:pt x="1120225" y="79767"/>
                  </a:lnTo>
                  <a:cubicBezTo>
                    <a:pt x="1122921" y="85308"/>
                    <a:pt x="1124419" y="88603"/>
                    <a:pt x="1123969" y="90850"/>
                  </a:cubicBezTo>
                  <a:cubicBezTo>
                    <a:pt x="1121423" y="86357"/>
                    <a:pt x="1119027" y="82014"/>
                    <a:pt x="1116781" y="77670"/>
                  </a:cubicBezTo>
                  <a:close/>
                  <a:moveTo>
                    <a:pt x="1121703" y="60169"/>
                  </a:moveTo>
                  <a:lnTo>
                    <a:pt x="1121566" y="60656"/>
                  </a:lnTo>
                  <a:lnTo>
                    <a:pt x="1117641" y="64790"/>
                  </a:lnTo>
                  <a:lnTo>
                    <a:pt x="1118721" y="70769"/>
                  </a:lnTo>
                  <a:lnTo>
                    <a:pt x="1118628" y="71103"/>
                  </a:lnTo>
                  <a:lnTo>
                    <a:pt x="1117436" y="64640"/>
                  </a:lnTo>
                  <a:close/>
                  <a:moveTo>
                    <a:pt x="155269" y="37532"/>
                  </a:moveTo>
                  <a:cubicBezTo>
                    <a:pt x="187170" y="69432"/>
                    <a:pt x="219071" y="101333"/>
                    <a:pt x="250971" y="133233"/>
                  </a:cubicBezTo>
                  <a:lnTo>
                    <a:pt x="324883" y="207892"/>
                  </a:lnTo>
                  <a:lnTo>
                    <a:pt x="324956" y="207819"/>
                  </a:lnTo>
                  <a:lnTo>
                    <a:pt x="324915" y="207925"/>
                  </a:lnTo>
                  <a:lnTo>
                    <a:pt x="325106" y="208117"/>
                  </a:lnTo>
                  <a:lnTo>
                    <a:pt x="324730" y="208399"/>
                  </a:lnTo>
                  <a:lnTo>
                    <a:pt x="321512" y="216655"/>
                  </a:lnTo>
                  <a:cubicBezTo>
                    <a:pt x="274634" y="295283"/>
                    <a:pt x="227007" y="373463"/>
                    <a:pt x="179981" y="452091"/>
                  </a:cubicBezTo>
                  <a:cubicBezTo>
                    <a:pt x="178633" y="454188"/>
                    <a:pt x="177434" y="456434"/>
                    <a:pt x="176087" y="458531"/>
                  </a:cubicBezTo>
                  <a:cubicBezTo>
                    <a:pt x="173540" y="462575"/>
                    <a:pt x="174139" y="466019"/>
                    <a:pt x="177135" y="469464"/>
                  </a:cubicBezTo>
                  <a:cubicBezTo>
                    <a:pt x="194358" y="488784"/>
                    <a:pt x="211282" y="508553"/>
                    <a:pt x="228356" y="528023"/>
                  </a:cubicBezTo>
                  <a:cubicBezTo>
                    <a:pt x="231201" y="531318"/>
                    <a:pt x="233897" y="530420"/>
                    <a:pt x="236892" y="528473"/>
                  </a:cubicBezTo>
                  <a:cubicBezTo>
                    <a:pt x="245130" y="523231"/>
                    <a:pt x="253367" y="518139"/>
                    <a:pt x="262503" y="514544"/>
                  </a:cubicBezTo>
                  <a:cubicBezTo>
                    <a:pt x="280550" y="507281"/>
                    <a:pt x="297361" y="506008"/>
                    <a:pt x="313181" y="509621"/>
                  </a:cubicBezTo>
                  <a:lnTo>
                    <a:pt x="327988" y="517697"/>
                  </a:lnTo>
                  <a:lnTo>
                    <a:pt x="334398" y="519678"/>
                  </a:lnTo>
                  <a:lnTo>
                    <a:pt x="341503" y="525068"/>
                  </a:lnTo>
                  <a:lnTo>
                    <a:pt x="357905" y="534014"/>
                  </a:lnTo>
                  <a:cubicBezTo>
                    <a:pt x="364495" y="539705"/>
                    <a:pt x="370486" y="546145"/>
                    <a:pt x="376326" y="552585"/>
                  </a:cubicBezTo>
                  <a:cubicBezTo>
                    <a:pt x="379172" y="555731"/>
                    <a:pt x="380520" y="555731"/>
                    <a:pt x="382916" y="552136"/>
                  </a:cubicBezTo>
                  <a:cubicBezTo>
                    <a:pt x="398193" y="528622"/>
                    <a:pt x="420957" y="516192"/>
                    <a:pt x="447916" y="512598"/>
                  </a:cubicBezTo>
                  <a:cubicBezTo>
                    <a:pt x="487604" y="507206"/>
                    <a:pt x="521003" y="518139"/>
                    <a:pt x="543617" y="553783"/>
                  </a:cubicBezTo>
                  <a:lnTo>
                    <a:pt x="547153" y="566823"/>
                  </a:lnTo>
                  <a:lnTo>
                    <a:pt x="550507" y="572953"/>
                  </a:lnTo>
                  <a:lnTo>
                    <a:pt x="552554" y="586742"/>
                  </a:lnTo>
                  <a:lnTo>
                    <a:pt x="557547" y="605154"/>
                  </a:lnTo>
                  <a:lnTo>
                    <a:pt x="558682" y="614159"/>
                  </a:lnTo>
                  <a:lnTo>
                    <a:pt x="560472" y="616224"/>
                  </a:lnTo>
                  <a:lnTo>
                    <a:pt x="568629" y="618933"/>
                  </a:lnTo>
                  <a:cubicBezTo>
                    <a:pt x="583755" y="621479"/>
                    <a:pt x="598283" y="625822"/>
                    <a:pt x="611013" y="634808"/>
                  </a:cubicBezTo>
                  <a:cubicBezTo>
                    <a:pt x="633179" y="650384"/>
                    <a:pt x="643064" y="672850"/>
                    <a:pt x="647257" y="698609"/>
                  </a:cubicBezTo>
                  <a:cubicBezTo>
                    <a:pt x="648755" y="707446"/>
                    <a:pt x="649354" y="716432"/>
                    <a:pt x="648755" y="725418"/>
                  </a:cubicBezTo>
                  <a:cubicBezTo>
                    <a:pt x="648306" y="732008"/>
                    <a:pt x="651001" y="734553"/>
                    <a:pt x="657142" y="736351"/>
                  </a:cubicBezTo>
                  <a:cubicBezTo>
                    <a:pt x="684699" y="744588"/>
                    <a:pt x="706865" y="760613"/>
                    <a:pt x="722141" y="785026"/>
                  </a:cubicBezTo>
                  <a:cubicBezTo>
                    <a:pt x="742660" y="817974"/>
                    <a:pt x="738766" y="851223"/>
                    <a:pt x="721243" y="883872"/>
                  </a:cubicBezTo>
                  <a:cubicBezTo>
                    <a:pt x="714653" y="896303"/>
                    <a:pt x="714204" y="896154"/>
                    <a:pt x="727832" y="899449"/>
                  </a:cubicBezTo>
                  <a:cubicBezTo>
                    <a:pt x="749399" y="904690"/>
                    <a:pt x="770517" y="911879"/>
                    <a:pt x="792083" y="917121"/>
                  </a:cubicBezTo>
                  <a:lnTo>
                    <a:pt x="829435" y="921416"/>
                  </a:lnTo>
                  <a:lnTo>
                    <a:pt x="814750" y="923089"/>
                  </a:lnTo>
                  <a:lnTo>
                    <a:pt x="814848" y="923111"/>
                  </a:lnTo>
                  <a:lnTo>
                    <a:pt x="829653" y="921441"/>
                  </a:lnTo>
                  <a:lnTo>
                    <a:pt x="829435" y="921416"/>
                  </a:lnTo>
                  <a:lnTo>
                    <a:pt x="843613" y="919800"/>
                  </a:lnTo>
                  <a:lnTo>
                    <a:pt x="843179" y="919915"/>
                  </a:lnTo>
                  <a:lnTo>
                    <a:pt x="863317" y="917644"/>
                  </a:lnTo>
                  <a:lnTo>
                    <a:pt x="889797" y="894375"/>
                  </a:lnTo>
                  <a:lnTo>
                    <a:pt x="868015" y="913339"/>
                  </a:lnTo>
                  <a:lnTo>
                    <a:pt x="867795" y="913398"/>
                  </a:lnTo>
                  <a:lnTo>
                    <a:pt x="893860" y="890533"/>
                  </a:lnTo>
                  <a:lnTo>
                    <a:pt x="893784" y="890871"/>
                  </a:lnTo>
                  <a:lnTo>
                    <a:pt x="900216" y="885219"/>
                  </a:lnTo>
                  <a:cubicBezTo>
                    <a:pt x="895573" y="882523"/>
                    <a:pt x="891230" y="879827"/>
                    <a:pt x="886587" y="877432"/>
                  </a:cubicBezTo>
                  <a:cubicBezTo>
                    <a:pt x="857382" y="862454"/>
                    <a:pt x="827878" y="847777"/>
                    <a:pt x="798822" y="832501"/>
                  </a:cubicBezTo>
                  <a:cubicBezTo>
                    <a:pt x="779203" y="822167"/>
                    <a:pt x="759733" y="811534"/>
                    <a:pt x="743558" y="795957"/>
                  </a:cubicBezTo>
                  <a:cubicBezTo>
                    <a:pt x="737118" y="789817"/>
                    <a:pt x="730379" y="782927"/>
                    <a:pt x="734422" y="772593"/>
                  </a:cubicBezTo>
                  <a:lnTo>
                    <a:pt x="759020" y="763053"/>
                  </a:lnTo>
                  <a:lnTo>
                    <a:pt x="758834" y="763010"/>
                  </a:lnTo>
                  <a:cubicBezTo>
                    <a:pt x="746254" y="761662"/>
                    <a:pt x="737118" y="764957"/>
                    <a:pt x="734122" y="772595"/>
                  </a:cubicBezTo>
                  <a:cubicBezTo>
                    <a:pt x="730229" y="782929"/>
                    <a:pt x="736818" y="789668"/>
                    <a:pt x="743259" y="795959"/>
                  </a:cubicBezTo>
                  <a:cubicBezTo>
                    <a:pt x="759283" y="811535"/>
                    <a:pt x="778903" y="822168"/>
                    <a:pt x="798523" y="832502"/>
                  </a:cubicBezTo>
                  <a:cubicBezTo>
                    <a:pt x="827578" y="847778"/>
                    <a:pt x="857083" y="862456"/>
                    <a:pt x="886287" y="877433"/>
                  </a:cubicBezTo>
                  <a:cubicBezTo>
                    <a:pt x="890930" y="879829"/>
                    <a:pt x="895273" y="882525"/>
                    <a:pt x="899916" y="885221"/>
                  </a:cubicBezTo>
                  <a:lnTo>
                    <a:pt x="893860" y="890533"/>
                  </a:lnTo>
                  <a:lnTo>
                    <a:pt x="895067" y="885164"/>
                  </a:lnTo>
                  <a:cubicBezTo>
                    <a:pt x="894262" y="883760"/>
                    <a:pt x="892502" y="882749"/>
                    <a:pt x="890630" y="881776"/>
                  </a:cubicBezTo>
                  <a:cubicBezTo>
                    <a:pt x="870112" y="870843"/>
                    <a:pt x="849444" y="860210"/>
                    <a:pt x="828626" y="850025"/>
                  </a:cubicBezTo>
                  <a:cubicBezTo>
                    <a:pt x="800619" y="836247"/>
                    <a:pt x="772763" y="822318"/>
                    <a:pt x="747901" y="802998"/>
                  </a:cubicBezTo>
                  <a:cubicBezTo>
                    <a:pt x="742660" y="798954"/>
                    <a:pt x="738466" y="794162"/>
                    <a:pt x="734871" y="788770"/>
                  </a:cubicBezTo>
                  <a:cubicBezTo>
                    <a:pt x="727682" y="777687"/>
                    <a:pt x="732925" y="765106"/>
                    <a:pt x="745655" y="761811"/>
                  </a:cubicBezTo>
                  <a:cubicBezTo>
                    <a:pt x="756888" y="758816"/>
                    <a:pt x="767521" y="761811"/>
                    <a:pt x="778005" y="764807"/>
                  </a:cubicBezTo>
                  <a:cubicBezTo>
                    <a:pt x="807958" y="773194"/>
                    <a:pt x="835515" y="787123"/>
                    <a:pt x="862923" y="801650"/>
                  </a:cubicBezTo>
                  <a:cubicBezTo>
                    <a:pt x="887635" y="814829"/>
                    <a:pt x="911598" y="829058"/>
                    <a:pt x="935860" y="842986"/>
                  </a:cubicBezTo>
                  <a:lnTo>
                    <a:pt x="949775" y="847172"/>
                  </a:lnTo>
                  <a:lnTo>
                    <a:pt x="966114" y="851222"/>
                  </a:lnTo>
                  <a:cubicBezTo>
                    <a:pt x="981240" y="865450"/>
                    <a:pt x="995917" y="880277"/>
                    <a:pt x="1010145" y="895404"/>
                  </a:cubicBezTo>
                  <a:cubicBezTo>
                    <a:pt x="994121" y="897200"/>
                    <a:pt x="978095" y="899298"/>
                    <a:pt x="961920" y="900046"/>
                  </a:cubicBezTo>
                  <a:cubicBezTo>
                    <a:pt x="957577" y="900346"/>
                    <a:pt x="953982" y="902742"/>
                    <a:pt x="951436" y="906486"/>
                  </a:cubicBezTo>
                  <a:cubicBezTo>
                    <a:pt x="946943" y="912777"/>
                    <a:pt x="942151" y="918767"/>
                    <a:pt x="937058" y="924608"/>
                  </a:cubicBezTo>
                  <a:cubicBezTo>
                    <a:pt x="914893" y="950518"/>
                    <a:pt x="888084" y="968341"/>
                    <a:pt x="853638" y="973133"/>
                  </a:cubicBezTo>
                  <a:cubicBezTo>
                    <a:pt x="826380" y="976877"/>
                    <a:pt x="799422" y="974331"/>
                    <a:pt x="772763" y="968790"/>
                  </a:cubicBezTo>
                  <a:cubicBezTo>
                    <a:pt x="741611" y="962350"/>
                    <a:pt x="711358" y="953064"/>
                    <a:pt x="681554" y="942131"/>
                  </a:cubicBezTo>
                  <a:cubicBezTo>
                    <a:pt x="673916" y="939435"/>
                    <a:pt x="672269" y="940034"/>
                    <a:pt x="668375" y="947223"/>
                  </a:cubicBezTo>
                  <a:cubicBezTo>
                    <a:pt x="663732" y="955610"/>
                    <a:pt x="658490" y="963398"/>
                    <a:pt x="651151" y="969688"/>
                  </a:cubicBezTo>
                  <a:cubicBezTo>
                    <a:pt x="621796" y="995448"/>
                    <a:pt x="580162" y="995149"/>
                    <a:pt x="548860" y="974630"/>
                  </a:cubicBezTo>
                  <a:cubicBezTo>
                    <a:pt x="531187" y="963098"/>
                    <a:pt x="518307" y="947673"/>
                    <a:pt x="507674" y="929850"/>
                  </a:cubicBezTo>
                  <a:cubicBezTo>
                    <a:pt x="504828" y="925057"/>
                    <a:pt x="501383" y="922961"/>
                    <a:pt x="495542" y="923410"/>
                  </a:cubicBezTo>
                  <a:cubicBezTo>
                    <a:pt x="488353" y="924009"/>
                    <a:pt x="481015" y="924009"/>
                    <a:pt x="473826" y="923560"/>
                  </a:cubicBezTo>
                  <a:lnTo>
                    <a:pt x="440215" y="916288"/>
                  </a:lnTo>
                  <a:lnTo>
                    <a:pt x="441076" y="916742"/>
                  </a:lnTo>
                  <a:lnTo>
                    <a:pt x="439885" y="916484"/>
                  </a:lnTo>
                  <a:lnTo>
                    <a:pt x="437036" y="914607"/>
                  </a:lnTo>
                  <a:lnTo>
                    <a:pt x="438586" y="915426"/>
                  </a:lnTo>
                  <a:lnTo>
                    <a:pt x="410474" y="896901"/>
                  </a:lnTo>
                  <a:cubicBezTo>
                    <a:pt x="398193" y="884620"/>
                    <a:pt x="389806" y="870092"/>
                    <a:pt x="383366" y="854217"/>
                  </a:cubicBezTo>
                  <a:cubicBezTo>
                    <a:pt x="380969" y="848376"/>
                    <a:pt x="377375" y="845081"/>
                    <a:pt x="370935" y="845680"/>
                  </a:cubicBezTo>
                  <a:cubicBezTo>
                    <a:pt x="364195" y="846279"/>
                    <a:pt x="357456" y="844782"/>
                    <a:pt x="350866" y="844033"/>
                  </a:cubicBezTo>
                  <a:lnTo>
                    <a:pt x="317964" y="833707"/>
                  </a:lnTo>
                  <a:lnTo>
                    <a:pt x="318510" y="834083"/>
                  </a:lnTo>
                  <a:lnTo>
                    <a:pt x="313854" y="832615"/>
                  </a:lnTo>
                  <a:lnTo>
                    <a:pt x="308465" y="827170"/>
                  </a:lnTo>
                  <a:lnTo>
                    <a:pt x="308787" y="827392"/>
                  </a:lnTo>
                  <a:lnTo>
                    <a:pt x="286550" y="804880"/>
                  </a:lnTo>
                  <a:lnTo>
                    <a:pt x="286683" y="805165"/>
                  </a:lnTo>
                  <a:lnTo>
                    <a:pt x="286466" y="804945"/>
                  </a:lnTo>
                  <a:lnTo>
                    <a:pt x="286400" y="804729"/>
                  </a:lnTo>
                  <a:lnTo>
                    <a:pt x="286316" y="804644"/>
                  </a:lnTo>
                  <a:lnTo>
                    <a:pt x="286090" y="803900"/>
                  </a:lnTo>
                  <a:lnTo>
                    <a:pt x="272537" y="774991"/>
                  </a:lnTo>
                  <a:lnTo>
                    <a:pt x="269132" y="752856"/>
                  </a:lnTo>
                  <a:lnTo>
                    <a:pt x="271688" y="756430"/>
                  </a:lnTo>
                  <a:lnTo>
                    <a:pt x="271639" y="756269"/>
                  </a:lnTo>
                  <a:lnTo>
                    <a:pt x="269114" y="752739"/>
                  </a:lnTo>
                  <a:lnTo>
                    <a:pt x="269132" y="752856"/>
                  </a:lnTo>
                  <a:lnTo>
                    <a:pt x="258278" y="737681"/>
                  </a:lnTo>
                  <a:lnTo>
                    <a:pt x="258382" y="737735"/>
                  </a:lnTo>
                  <a:lnTo>
                    <a:pt x="256212" y="734702"/>
                  </a:lnTo>
                  <a:cubicBezTo>
                    <a:pt x="239439" y="728412"/>
                    <a:pt x="223563" y="719875"/>
                    <a:pt x="209485" y="708343"/>
                  </a:cubicBezTo>
                  <a:lnTo>
                    <a:pt x="208163" y="706776"/>
                  </a:lnTo>
                  <a:lnTo>
                    <a:pt x="209643" y="708649"/>
                  </a:lnTo>
                  <a:lnTo>
                    <a:pt x="209635" y="708644"/>
                  </a:lnTo>
                  <a:cubicBezTo>
                    <a:pt x="200349" y="700931"/>
                    <a:pt x="192861" y="692432"/>
                    <a:pt x="187750" y="682697"/>
                  </a:cubicBezTo>
                  <a:lnTo>
                    <a:pt x="187711" y="682527"/>
                  </a:lnTo>
                  <a:lnTo>
                    <a:pt x="187600" y="682396"/>
                  </a:lnTo>
                  <a:lnTo>
                    <a:pt x="187070" y="680074"/>
                  </a:lnTo>
                  <a:lnTo>
                    <a:pt x="180505" y="671764"/>
                  </a:lnTo>
                  <a:lnTo>
                    <a:pt x="181292" y="654776"/>
                  </a:lnTo>
                  <a:lnTo>
                    <a:pt x="179980" y="649035"/>
                  </a:lnTo>
                  <a:lnTo>
                    <a:pt x="181893" y="641807"/>
                  </a:lnTo>
                  <a:lnTo>
                    <a:pt x="183126" y="615189"/>
                  </a:lnTo>
                  <a:lnTo>
                    <a:pt x="194526" y="587946"/>
                  </a:lnTo>
                  <a:lnTo>
                    <a:pt x="193664" y="579021"/>
                  </a:lnTo>
                  <a:lnTo>
                    <a:pt x="144486" y="516042"/>
                  </a:lnTo>
                  <a:lnTo>
                    <a:pt x="141512" y="512643"/>
                  </a:lnTo>
                  <a:lnTo>
                    <a:pt x="141883" y="512298"/>
                  </a:lnTo>
                  <a:cubicBezTo>
                    <a:pt x="143512" y="512186"/>
                    <a:pt x="145159" y="513646"/>
                    <a:pt x="147481" y="516642"/>
                  </a:cubicBezTo>
                  <a:lnTo>
                    <a:pt x="193322" y="575473"/>
                  </a:lnTo>
                  <a:lnTo>
                    <a:pt x="193310" y="575349"/>
                  </a:lnTo>
                  <a:cubicBezTo>
                    <a:pt x="177884" y="555730"/>
                    <a:pt x="162608" y="535960"/>
                    <a:pt x="147331" y="516341"/>
                  </a:cubicBezTo>
                  <a:cubicBezTo>
                    <a:pt x="142689" y="510350"/>
                    <a:pt x="140741" y="510500"/>
                    <a:pt x="136249" y="517089"/>
                  </a:cubicBezTo>
                  <a:cubicBezTo>
                    <a:pt x="127262" y="530120"/>
                    <a:pt x="121122" y="531467"/>
                    <a:pt x="107493" y="523380"/>
                  </a:cubicBezTo>
                  <a:cubicBezTo>
                    <a:pt x="75442" y="504059"/>
                    <a:pt x="43392" y="484740"/>
                    <a:pt x="11192" y="465569"/>
                  </a:cubicBezTo>
                  <a:lnTo>
                    <a:pt x="2057" y="447593"/>
                  </a:lnTo>
                  <a:lnTo>
                    <a:pt x="2056" y="447599"/>
                  </a:lnTo>
                  <a:cubicBezTo>
                    <a:pt x="1158" y="455836"/>
                    <a:pt x="3553" y="461228"/>
                    <a:pt x="11342" y="465870"/>
                  </a:cubicBezTo>
                  <a:cubicBezTo>
                    <a:pt x="43542" y="485041"/>
                    <a:pt x="75592" y="504510"/>
                    <a:pt x="107642" y="523681"/>
                  </a:cubicBezTo>
                  <a:cubicBezTo>
                    <a:pt x="121271" y="531768"/>
                    <a:pt x="127412" y="530420"/>
                    <a:pt x="136398" y="517390"/>
                  </a:cubicBezTo>
                  <a:lnTo>
                    <a:pt x="140807" y="513298"/>
                  </a:lnTo>
                  <a:lnTo>
                    <a:pt x="137297" y="518888"/>
                  </a:lnTo>
                  <a:cubicBezTo>
                    <a:pt x="129808" y="531169"/>
                    <a:pt x="120672" y="533566"/>
                    <a:pt x="108391" y="526226"/>
                  </a:cubicBezTo>
                  <a:cubicBezTo>
                    <a:pt x="79336" y="508703"/>
                    <a:pt x="50431" y="491181"/>
                    <a:pt x="21376" y="473658"/>
                  </a:cubicBezTo>
                  <a:cubicBezTo>
                    <a:pt x="18980" y="472310"/>
                    <a:pt x="16733" y="470813"/>
                    <a:pt x="14337" y="469464"/>
                  </a:cubicBezTo>
                  <a:cubicBezTo>
                    <a:pt x="-790" y="460329"/>
                    <a:pt x="-640" y="460329"/>
                    <a:pt x="408" y="442955"/>
                  </a:cubicBezTo>
                  <a:lnTo>
                    <a:pt x="6056" y="400054"/>
                  </a:lnTo>
                  <a:lnTo>
                    <a:pt x="6550" y="394430"/>
                  </a:lnTo>
                  <a:lnTo>
                    <a:pt x="7221" y="391206"/>
                  </a:lnTo>
                  <a:lnTo>
                    <a:pt x="14955" y="332457"/>
                  </a:lnTo>
                  <a:lnTo>
                    <a:pt x="26718" y="297524"/>
                  </a:lnTo>
                  <a:lnTo>
                    <a:pt x="30924" y="277311"/>
                  </a:lnTo>
                  <a:lnTo>
                    <a:pt x="48631" y="232447"/>
                  </a:lnTo>
                  <a:lnTo>
                    <a:pt x="66892" y="178218"/>
                  </a:lnTo>
                  <a:cubicBezTo>
                    <a:pt x="90228" y="129112"/>
                    <a:pt x="119587" y="82314"/>
                    <a:pt x="154969" y="37833"/>
                  </a:cubicBezTo>
                  <a:lnTo>
                    <a:pt x="153800" y="40415"/>
                  </a:lnTo>
                  <a:close/>
                  <a:moveTo>
                    <a:pt x="1222329" y="614"/>
                  </a:moveTo>
                  <a:cubicBezTo>
                    <a:pt x="1223453" y="1400"/>
                    <a:pt x="1224239" y="2786"/>
                    <a:pt x="1225212" y="3834"/>
                  </a:cubicBezTo>
                  <a:cubicBezTo>
                    <a:pt x="1258461" y="40228"/>
                    <a:pt x="1287815" y="79617"/>
                    <a:pt x="1312677" y="122151"/>
                  </a:cubicBezTo>
                  <a:lnTo>
                    <a:pt x="1335530" y="173803"/>
                  </a:lnTo>
                  <a:lnTo>
                    <a:pt x="1355210" y="212461"/>
                  </a:lnTo>
                  <a:lnTo>
                    <a:pt x="1360673" y="230632"/>
                  </a:lnTo>
                  <a:lnTo>
                    <a:pt x="1378444" y="270796"/>
                  </a:lnTo>
                  <a:lnTo>
                    <a:pt x="1387481" y="319797"/>
                  </a:lnTo>
                  <a:lnTo>
                    <a:pt x="1395105" y="345157"/>
                  </a:lnTo>
                  <a:lnTo>
                    <a:pt x="1397701" y="375212"/>
                  </a:lnTo>
                  <a:lnTo>
                    <a:pt x="1407929" y="430674"/>
                  </a:lnTo>
                  <a:cubicBezTo>
                    <a:pt x="1409427" y="453139"/>
                    <a:pt x="1409727" y="475605"/>
                    <a:pt x="1409427" y="498069"/>
                  </a:cubicBezTo>
                  <a:cubicBezTo>
                    <a:pt x="1409427" y="503611"/>
                    <a:pt x="1407630" y="506607"/>
                    <a:pt x="1402688" y="508853"/>
                  </a:cubicBezTo>
                  <a:cubicBezTo>
                    <a:pt x="1397296" y="511399"/>
                    <a:pt x="1392204" y="514694"/>
                    <a:pt x="1386962" y="517540"/>
                  </a:cubicBezTo>
                  <a:cubicBezTo>
                    <a:pt x="1373932" y="524728"/>
                    <a:pt x="1365096" y="522182"/>
                    <a:pt x="1357757" y="509302"/>
                  </a:cubicBezTo>
                  <a:lnTo>
                    <a:pt x="1356543" y="507741"/>
                  </a:lnTo>
                  <a:lnTo>
                    <a:pt x="1352255" y="507383"/>
                  </a:lnTo>
                  <a:lnTo>
                    <a:pt x="1281375" y="571306"/>
                  </a:lnTo>
                  <a:cubicBezTo>
                    <a:pt x="1272689" y="578794"/>
                    <a:pt x="1269544" y="586134"/>
                    <a:pt x="1271640" y="597516"/>
                  </a:cubicBezTo>
                  <a:cubicBezTo>
                    <a:pt x="1274486" y="613690"/>
                    <a:pt x="1274336" y="630315"/>
                    <a:pt x="1272539" y="646789"/>
                  </a:cubicBezTo>
                  <a:lnTo>
                    <a:pt x="1267605" y="658950"/>
                  </a:lnTo>
                  <a:lnTo>
                    <a:pt x="1265462" y="669030"/>
                  </a:lnTo>
                  <a:lnTo>
                    <a:pt x="1259313" y="679387"/>
                  </a:lnTo>
                  <a:lnTo>
                    <a:pt x="1253968" y="692562"/>
                  </a:lnTo>
                  <a:lnTo>
                    <a:pt x="1242383" y="698466"/>
                  </a:lnTo>
                  <a:lnTo>
                    <a:pt x="1232457" y="705610"/>
                  </a:lnTo>
                  <a:lnTo>
                    <a:pt x="1220556" y="709587"/>
                  </a:lnTo>
                  <a:lnTo>
                    <a:pt x="1208887" y="715533"/>
                  </a:lnTo>
                  <a:cubicBezTo>
                    <a:pt x="1197655" y="717929"/>
                    <a:pt x="1186423" y="719876"/>
                    <a:pt x="1175040" y="721523"/>
                  </a:cubicBezTo>
                  <a:cubicBezTo>
                    <a:pt x="1171146" y="722123"/>
                    <a:pt x="1169798" y="723620"/>
                    <a:pt x="1169199" y="727514"/>
                  </a:cubicBezTo>
                  <a:cubicBezTo>
                    <a:pt x="1167402" y="738896"/>
                    <a:pt x="1164706" y="749980"/>
                    <a:pt x="1160662" y="760763"/>
                  </a:cubicBezTo>
                  <a:lnTo>
                    <a:pt x="1154476" y="768745"/>
                  </a:lnTo>
                  <a:lnTo>
                    <a:pt x="1153043" y="772369"/>
                  </a:lnTo>
                  <a:lnTo>
                    <a:pt x="1140190" y="787178"/>
                  </a:lnTo>
                  <a:lnTo>
                    <a:pt x="1132805" y="796707"/>
                  </a:lnTo>
                  <a:lnTo>
                    <a:pt x="1134841" y="793451"/>
                  </a:lnTo>
                  <a:lnTo>
                    <a:pt x="1132356" y="796557"/>
                  </a:lnTo>
                  <a:cubicBezTo>
                    <a:pt x="1118577" y="783826"/>
                    <a:pt x="1105248" y="770497"/>
                    <a:pt x="1092518" y="756718"/>
                  </a:cubicBezTo>
                  <a:lnTo>
                    <a:pt x="1097478" y="752055"/>
                  </a:lnTo>
                  <a:lnTo>
                    <a:pt x="1111697" y="733809"/>
                  </a:lnTo>
                  <a:lnTo>
                    <a:pt x="1112222" y="732200"/>
                  </a:lnTo>
                  <a:lnTo>
                    <a:pt x="1115281" y="708044"/>
                  </a:lnTo>
                  <a:cubicBezTo>
                    <a:pt x="1114982" y="703551"/>
                    <a:pt x="1111837" y="701604"/>
                    <a:pt x="1108692" y="699507"/>
                  </a:cubicBezTo>
                  <a:cubicBezTo>
                    <a:pt x="1094613" y="690372"/>
                    <a:pt x="1079787" y="682583"/>
                    <a:pt x="1065109" y="674795"/>
                  </a:cubicBezTo>
                  <a:cubicBezTo>
                    <a:pt x="1026769" y="654427"/>
                    <a:pt x="988578" y="633908"/>
                    <a:pt x="951585" y="611443"/>
                  </a:cubicBezTo>
                  <a:cubicBezTo>
                    <a:pt x="946792" y="608598"/>
                    <a:pt x="943349" y="604255"/>
                    <a:pt x="938106" y="602157"/>
                  </a:cubicBezTo>
                  <a:lnTo>
                    <a:pt x="941416" y="602877"/>
                  </a:lnTo>
                  <a:lnTo>
                    <a:pt x="940952" y="602607"/>
                  </a:lnTo>
                  <a:cubicBezTo>
                    <a:pt x="939904" y="601859"/>
                    <a:pt x="938856" y="601260"/>
                    <a:pt x="937507" y="601859"/>
                  </a:cubicBezTo>
                  <a:cubicBezTo>
                    <a:pt x="918038" y="582388"/>
                    <a:pt x="898418" y="563069"/>
                    <a:pt x="878949" y="543599"/>
                  </a:cubicBezTo>
                  <a:cubicBezTo>
                    <a:pt x="876702" y="541352"/>
                    <a:pt x="874605" y="538956"/>
                    <a:pt x="872359" y="536560"/>
                  </a:cubicBezTo>
                  <a:cubicBezTo>
                    <a:pt x="873632" y="530569"/>
                    <a:pt x="875653" y="526675"/>
                    <a:pt x="878986" y="524504"/>
                  </a:cubicBezTo>
                  <a:lnTo>
                    <a:pt x="879996" y="524384"/>
                  </a:lnTo>
                  <a:lnTo>
                    <a:pt x="880745" y="522931"/>
                  </a:lnTo>
                  <a:cubicBezTo>
                    <a:pt x="885688" y="520984"/>
                    <a:pt x="890780" y="520684"/>
                    <a:pt x="896172" y="521583"/>
                  </a:cubicBezTo>
                  <a:lnTo>
                    <a:pt x="919609" y="529821"/>
                  </a:lnTo>
                  <a:lnTo>
                    <a:pt x="924122" y="531037"/>
                  </a:lnTo>
                  <a:lnTo>
                    <a:pt x="928126" y="532815"/>
                  </a:lnTo>
                  <a:lnTo>
                    <a:pt x="951136" y="540903"/>
                  </a:lnTo>
                  <a:cubicBezTo>
                    <a:pt x="1003106" y="565465"/>
                    <a:pt x="1052080" y="595568"/>
                    <a:pt x="1100455" y="626420"/>
                  </a:cubicBezTo>
                  <a:cubicBezTo>
                    <a:pt x="1117379" y="637203"/>
                    <a:pt x="1133854" y="648287"/>
                    <a:pt x="1150478" y="659370"/>
                  </a:cubicBezTo>
                  <a:cubicBezTo>
                    <a:pt x="1157368" y="664012"/>
                    <a:pt x="1164856" y="666259"/>
                    <a:pt x="1173093" y="666109"/>
                  </a:cubicBezTo>
                  <a:cubicBezTo>
                    <a:pt x="1178335" y="666109"/>
                    <a:pt x="1183577" y="666259"/>
                    <a:pt x="1188819" y="666109"/>
                  </a:cubicBezTo>
                  <a:cubicBezTo>
                    <a:pt x="1212482" y="665660"/>
                    <a:pt x="1226860" y="648137"/>
                    <a:pt x="1222966" y="624623"/>
                  </a:cubicBezTo>
                  <a:cubicBezTo>
                    <a:pt x="1220869" y="611593"/>
                    <a:pt x="1215028" y="601559"/>
                    <a:pt x="1204394" y="592873"/>
                  </a:cubicBezTo>
                  <a:cubicBezTo>
                    <a:pt x="1125617" y="528472"/>
                    <a:pt x="1044741" y="467217"/>
                    <a:pt x="959973" y="411054"/>
                  </a:cubicBezTo>
                  <a:cubicBezTo>
                    <a:pt x="899617" y="371066"/>
                    <a:pt x="837762" y="333474"/>
                    <a:pt x="774111" y="299027"/>
                  </a:cubicBezTo>
                  <a:cubicBezTo>
                    <a:pt x="762578" y="292736"/>
                    <a:pt x="751196" y="286746"/>
                    <a:pt x="739814" y="280456"/>
                  </a:cubicBezTo>
                  <a:cubicBezTo>
                    <a:pt x="735770" y="278359"/>
                    <a:pt x="731876" y="278059"/>
                    <a:pt x="727533" y="279408"/>
                  </a:cubicBezTo>
                  <a:cubicBezTo>
                    <a:pt x="715402" y="283002"/>
                    <a:pt x="703120" y="286746"/>
                    <a:pt x="690840" y="289891"/>
                  </a:cubicBezTo>
                  <a:cubicBezTo>
                    <a:pt x="684699" y="291389"/>
                    <a:pt x="680057" y="294534"/>
                    <a:pt x="676612" y="299925"/>
                  </a:cubicBezTo>
                  <a:cubicBezTo>
                    <a:pt x="672717" y="306066"/>
                    <a:pt x="668224" y="311758"/>
                    <a:pt x="663282" y="317149"/>
                  </a:cubicBezTo>
                  <a:cubicBezTo>
                    <a:pt x="661634" y="318947"/>
                    <a:pt x="660586" y="321493"/>
                    <a:pt x="657441" y="321044"/>
                  </a:cubicBezTo>
                  <a:cubicBezTo>
                    <a:pt x="664780" y="313255"/>
                    <a:pt x="671370" y="304718"/>
                    <a:pt x="677211" y="295732"/>
                  </a:cubicBezTo>
                  <a:cubicBezTo>
                    <a:pt x="679457" y="292137"/>
                    <a:pt x="682452" y="290191"/>
                    <a:pt x="686496" y="289142"/>
                  </a:cubicBezTo>
                  <a:cubicBezTo>
                    <a:pt x="700125" y="285398"/>
                    <a:pt x="713904" y="281504"/>
                    <a:pt x="727383" y="277310"/>
                  </a:cubicBezTo>
                  <a:cubicBezTo>
                    <a:pt x="732326" y="275813"/>
                    <a:pt x="736219" y="276562"/>
                    <a:pt x="740712" y="278958"/>
                  </a:cubicBezTo>
                  <a:lnTo>
                    <a:pt x="921059" y="383786"/>
                  </a:lnTo>
                  <a:lnTo>
                    <a:pt x="920939" y="383703"/>
                  </a:lnTo>
                  <a:cubicBezTo>
                    <a:pt x="862137" y="346242"/>
                    <a:pt x="801818" y="311159"/>
                    <a:pt x="739964" y="278509"/>
                  </a:cubicBezTo>
                  <a:cubicBezTo>
                    <a:pt x="735470" y="276113"/>
                    <a:pt x="731576" y="275364"/>
                    <a:pt x="726634" y="276861"/>
                  </a:cubicBezTo>
                  <a:cubicBezTo>
                    <a:pt x="713155" y="281205"/>
                    <a:pt x="699376" y="284949"/>
                    <a:pt x="685747" y="288693"/>
                  </a:cubicBezTo>
                  <a:cubicBezTo>
                    <a:pt x="681704" y="289742"/>
                    <a:pt x="678858" y="291689"/>
                    <a:pt x="676462" y="295283"/>
                  </a:cubicBezTo>
                  <a:cubicBezTo>
                    <a:pt x="670621" y="304269"/>
                    <a:pt x="664031" y="312807"/>
                    <a:pt x="656693" y="320594"/>
                  </a:cubicBezTo>
                  <a:cubicBezTo>
                    <a:pt x="644262" y="308163"/>
                    <a:pt x="631831" y="295733"/>
                    <a:pt x="619400" y="283301"/>
                  </a:cubicBezTo>
                  <a:lnTo>
                    <a:pt x="621433" y="280827"/>
                  </a:lnTo>
                  <a:lnTo>
                    <a:pt x="625541" y="274016"/>
                  </a:lnTo>
                  <a:cubicBezTo>
                    <a:pt x="628236" y="270422"/>
                    <a:pt x="631681" y="267277"/>
                    <a:pt x="633928" y="263533"/>
                  </a:cubicBezTo>
                  <a:lnTo>
                    <a:pt x="644248" y="253053"/>
                  </a:lnTo>
                  <a:lnTo>
                    <a:pt x="646958" y="249754"/>
                  </a:lnTo>
                  <a:lnTo>
                    <a:pt x="648844" y="248385"/>
                  </a:lnTo>
                  <a:lnTo>
                    <a:pt x="652031" y="245148"/>
                  </a:lnTo>
                  <a:cubicBezTo>
                    <a:pt x="659201" y="240730"/>
                    <a:pt x="667326" y="237698"/>
                    <a:pt x="675863" y="235077"/>
                  </a:cubicBezTo>
                  <a:cubicBezTo>
                    <a:pt x="692787" y="229984"/>
                    <a:pt x="709711" y="224443"/>
                    <a:pt x="726185" y="217853"/>
                  </a:cubicBezTo>
                  <a:cubicBezTo>
                    <a:pt x="731876" y="215607"/>
                    <a:pt x="736969" y="215906"/>
                    <a:pt x="742659" y="218602"/>
                  </a:cubicBezTo>
                  <a:cubicBezTo>
                    <a:pt x="820090" y="254995"/>
                    <a:pt x="893925" y="297680"/>
                    <a:pt x="965514" y="344258"/>
                  </a:cubicBezTo>
                  <a:cubicBezTo>
                    <a:pt x="1047138" y="397425"/>
                    <a:pt x="1124867" y="455835"/>
                    <a:pt x="1199302" y="518737"/>
                  </a:cubicBezTo>
                  <a:cubicBezTo>
                    <a:pt x="1205742" y="524129"/>
                    <a:pt x="1212332" y="529670"/>
                    <a:pt x="1218622" y="535212"/>
                  </a:cubicBezTo>
                  <a:cubicBezTo>
                    <a:pt x="1225811" y="541353"/>
                    <a:pt x="1227308" y="541652"/>
                    <a:pt x="1234648" y="535661"/>
                  </a:cubicBezTo>
                  <a:cubicBezTo>
                    <a:pt x="1254716" y="519186"/>
                    <a:pt x="1274485" y="502413"/>
                    <a:pt x="1294255" y="485639"/>
                  </a:cubicBezTo>
                  <a:cubicBezTo>
                    <a:pt x="1302791" y="478300"/>
                    <a:pt x="1311478" y="471261"/>
                    <a:pt x="1320165" y="464222"/>
                  </a:cubicBezTo>
                  <a:lnTo>
                    <a:pt x="1324765" y="459316"/>
                  </a:lnTo>
                  <a:lnTo>
                    <a:pt x="1325241" y="456717"/>
                  </a:lnTo>
                  <a:lnTo>
                    <a:pt x="1323010" y="450743"/>
                  </a:lnTo>
                  <a:cubicBezTo>
                    <a:pt x="1308034" y="424833"/>
                    <a:pt x="1293806" y="398624"/>
                    <a:pt x="1279128" y="372414"/>
                  </a:cubicBezTo>
                  <a:cubicBezTo>
                    <a:pt x="1250972" y="322092"/>
                    <a:pt x="1222965" y="271770"/>
                    <a:pt x="1194809" y="221448"/>
                  </a:cubicBezTo>
                  <a:cubicBezTo>
                    <a:pt x="1180431" y="195837"/>
                    <a:pt x="1166203" y="170077"/>
                    <a:pt x="1151826" y="144318"/>
                  </a:cubicBezTo>
                  <a:cubicBezTo>
                    <a:pt x="1149279" y="139824"/>
                    <a:pt x="1146733" y="139075"/>
                    <a:pt x="1142240" y="141472"/>
                  </a:cubicBezTo>
                  <a:cubicBezTo>
                    <a:pt x="1116031" y="155700"/>
                    <a:pt x="1087725" y="156299"/>
                    <a:pt x="1059119" y="153902"/>
                  </a:cubicBezTo>
                  <a:cubicBezTo>
                    <a:pt x="1008348" y="149559"/>
                    <a:pt x="959674" y="135032"/>
                    <a:pt x="910250" y="124099"/>
                  </a:cubicBezTo>
                  <a:cubicBezTo>
                    <a:pt x="887934" y="119306"/>
                    <a:pt x="865619" y="117209"/>
                    <a:pt x="842705" y="117209"/>
                  </a:cubicBezTo>
                  <a:cubicBezTo>
                    <a:pt x="814099" y="117209"/>
                    <a:pt x="785343" y="117659"/>
                    <a:pt x="756737" y="119156"/>
                  </a:cubicBezTo>
                  <a:cubicBezTo>
                    <a:pt x="706416" y="121852"/>
                    <a:pt x="656393" y="128142"/>
                    <a:pt x="608168" y="144018"/>
                  </a:cubicBezTo>
                  <a:cubicBezTo>
                    <a:pt x="601878" y="146114"/>
                    <a:pt x="597384" y="149409"/>
                    <a:pt x="593640" y="154951"/>
                  </a:cubicBezTo>
                  <a:cubicBezTo>
                    <a:pt x="581659" y="173073"/>
                    <a:pt x="569378" y="190895"/>
                    <a:pt x="556947" y="208717"/>
                  </a:cubicBezTo>
                  <a:cubicBezTo>
                    <a:pt x="555150" y="211114"/>
                    <a:pt x="553802" y="213960"/>
                    <a:pt x="550507" y="214559"/>
                  </a:cubicBezTo>
                  <a:cubicBezTo>
                    <a:pt x="565034" y="193292"/>
                    <a:pt x="579562" y="172174"/>
                    <a:pt x="593939" y="150907"/>
                  </a:cubicBezTo>
                  <a:cubicBezTo>
                    <a:pt x="596486" y="147312"/>
                    <a:pt x="599481" y="145066"/>
                    <a:pt x="603675" y="143568"/>
                  </a:cubicBezTo>
                  <a:cubicBezTo>
                    <a:pt x="646658" y="128741"/>
                    <a:pt x="691289" y="122002"/>
                    <a:pt x="736369" y="118557"/>
                  </a:cubicBezTo>
                  <a:cubicBezTo>
                    <a:pt x="780101" y="115262"/>
                    <a:pt x="824134" y="115262"/>
                    <a:pt x="868015" y="115861"/>
                  </a:cubicBezTo>
                  <a:cubicBezTo>
                    <a:pt x="891529" y="116161"/>
                    <a:pt x="913694" y="123051"/>
                    <a:pt x="936310" y="128142"/>
                  </a:cubicBezTo>
                  <a:cubicBezTo>
                    <a:pt x="977196" y="137129"/>
                    <a:pt x="1017633" y="148361"/>
                    <a:pt x="1059568" y="151956"/>
                  </a:cubicBezTo>
                  <a:cubicBezTo>
                    <a:pt x="1089522" y="154352"/>
                    <a:pt x="1119026" y="153603"/>
                    <a:pt x="1145685" y="136979"/>
                  </a:cubicBezTo>
                  <a:lnTo>
                    <a:pt x="1149922" y="136803"/>
                  </a:lnTo>
                  <a:lnTo>
                    <a:pt x="1149785" y="136491"/>
                  </a:lnTo>
                  <a:cubicBezTo>
                    <a:pt x="1149055" y="135480"/>
                    <a:pt x="1147857" y="135106"/>
                    <a:pt x="1145386" y="136679"/>
                  </a:cubicBezTo>
                  <a:cubicBezTo>
                    <a:pt x="1118727" y="153453"/>
                    <a:pt x="1089223" y="154202"/>
                    <a:pt x="1059269" y="151655"/>
                  </a:cubicBezTo>
                  <a:cubicBezTo>
                    <a:pt x="1017334" y="148211"/>
                    <a:pt x="976897" y="136978"/>
                    <a:pt x="936010" y="127843"/>
                  </a:cubicBezTo>
                  <a:cubicBezTo>
                    <a:pt x="913395" y="122750"/>
                    <a:pt x="891229" y="115861"/>
                    <a:pt x="867715" y="115561"/>
                  </a:cubicBezTo>
                  <a:cubicBezTo>
                    <a:pt x="823834" y="114963"/>
                    <a:pt x="779952" y="114963"/>
                    <a:pt x="736069" y="118257"/>
                  </a:cubicBezTo>
                  <a:cubicBezTo>
                    <a:pt x="690990" y="121702"/>
                    <a:pt x="646359" y="128442"/>
                    <a:pt x="603375" y="143269"/>
                  </a:cubicBezTo>
                  <a:cubicBezTo>
                    <a:pt x="599181" y="144616"/>
                    <a:pt x="596186" y="146863"/>
                    <a:pt x="593641" y="150607"/>
                  </a:cubicBezTo>
                  <a:cubicBezTo>
                    <a:pt x="579262" y="171874"/>
                    <a:pt x="564735" y="193141"/>
                    <a:pt x="550207" y="214258"/>
                  </a:cubicBezTo>
                  <a:cubicBezTo>
                    <a:pt x="521901" y="186701"/>
                    <a:pt x="493895" y="158844"/>
                    <a:pt x="466487" y="130388"/>
                  </a:cubicBezTo>
                  <a:lnTo>
                    <a:pt x="467557" y="130880"/>
                  </a:lnTo>
                  <a:lnTo>
                    <a:pt x="531367" y="139437"/>
                  </a:lnTo>
                  <a:lnTo>
                    <a:pt x="543099" y="133316"/>
                  </a:lnTo>
                  <a:lnTo>
                    <a:pt x="546613" y="127991"/>
                  </a:lnTo>
                  <a:cubicBezTo>
                    <a:pt x="553952" y="112566"/>
                    <a:pt x="567431" y="104479"/>
                    <a:pt x="582108" y="97739"/>
                  </a:cubicBezTo>
                  <a:cubicBezTo>
                    <a:pt x="618202" y="81115"/>
                    <a:pt x="656542" y="72428"/>
                    <a:pt x="695782" y="67635"/>
                  </a:cubicBezTo>
                  <a:cubicBezTo>
                    <a:pt x="767670" y="58650"/>
                    <a:pt x="839709" y="60746"/>
                    <a:pt x="911598" y="67785"/>
                  </a:cubicBezTo>
                  <a:cubicBezTo>
                    <a:pt x="934362" y="70032"/>
                    <a:pt x="956229" y="77820"/>
                    <a:pt x="978544" y="83361"/>
                  </a:cubicBezTo>
                  <a:cubicBezTo>
                    <a:pt x="1007898" y="90550"/>
                    <a:pt x="1037103" y="97739"/>
                    <a:pt x="1067506" y="99087"/>
                  </a:cubicBezTo>
                  <a:cubicBezTo>
                    <a:pt x="1077166" y="99461"/>
                    <a:pt x="1086714" y="99236"/>
                    <a:pt x="1096187" y="98038"/>
                  </a:cubicBezTo>
                  <a:lnTo>
                    <a:pt x="1123205" y="91445"/>
                  </a:lnTo>
                  <a:lnTo>
                    <a:pt x="1124119" y="91000"/>
                  </a:lnTo>
                  <a:cubicBezTo>
                    <a:pt x="1124568" y="88603"/>
                    <a:pt x="1123070" y="85458"/>
                    <a:pt x="1120374" y="79917"/>
                  </a:cubicBezTo>
                  <a:lnTo>
                    <a:pt x="1118721" y="70769"/>
                  </a:lnTo>
                  <a:lnTo>
                    <a:pt x="1121566" y="60656"/>
                  </a:lnTo>
                  <a:lnTo>
                    <a:pt x="1128162" y="53707"/>
                  </a:lnTo>
                  <a:cubicBezTo>
                    <a:pt x="1156318" y="37533"/>
                    <a:pt x="1184924" y="22256"/>
                    <a:pt x="1212931" y="5931"/>
                  </a:cubicBezTo>
                  <a:lnTo>
                    <a:pt x="1226084" y="7725"/>
                  </a:lnTo>
                  <a:lnTo>
                    <a:pt x="1225961" y="7579"/>
                  </a:lnTo>
                  <a:cubicBezTo>
                    <a:pt x="1221917" y="2936"/>
                    <a:pt x="1217874" y="2786"/>
                    <a:pt x="1212781" y="5782"/>
                  </a:cubicBezTo>
                  <a:cubicBezTo>
                    <a:pt x="1184775" y="22106"/>
                    <a:pt x="1156169" y="37383"/>
                    <a:pt x="1128013" y="53557"/>
                  </a:cubicBezTo>
                  <a:lnTo>
                    <a:pt x="1121703" y="60169"/>
                  </a:lnTo>
                  <a:lnTo>
                    <a:pt x="1123520" y="53707"/>
                  </a:lnTo>
                  <a:cubicBezTo>
                    <a:pt x="1154822" y="36034"/>
                    <a:pt x="1186273" y="18661"/>
                    <a:pt x="1217425" y="989"/>
                  </a:cubicBezTo>
                  <a:cubicBezTo>
                    <a:pt x="1219746" y="-359"/>
                    <a:pt x="1221206" y="-172"/>
                    <a:pt x="1222329" y="614"/>
                  </a:cubicBezTo>
                  <a:close/>
                </a:path>
              </a:pathLst>
            </a:custGeom>
            <a:solidFill>
              <a:schemeClr val="bg1"/>
            </a:solidFill>
            <a:ln w="1868" cap="flat">
              <a:noFill/>
              <a:prstDash val="solid"/>
              <a:miter/>
            </a:ln>
          </p:spPr>
          <p:txBody>
            <a:bodyPr wrap="square" rtlCol="0" anchor="ctr">
              <a:noAutofit/>
            </a:bodyPr>
            <a:lstStyle/>
            <a:p>
              <a:endParaRPr lang="en-US"/>
            </a:p>
          </p:txBody>
        </p:sp>
      </p:grpSp>
      <p:grpSp>
        <p:nvGrpSpPr>
          <p:cNvPr id="147" name="Group 146">
            <a:extLst>
              <a:ext uri="{FF2B5EF4-FFF2-40B4-BE49-F238E27FC236}">
                <a16:creationId xmlns:a16="http://schemas.microsoft.com/office/drawing/2014/main" id="{45C38E17-E521-463A-9EA9-B952367DD12F}"/>
              </a:ext>
            </a:extLst>
          </p:cNvPr>
          <p:cNvGrpSpPr/>
          <p:nvPr/>
        </p:nvGrpSpPr>
        <p:grpSpPr>
          <a:xfrm>
            <a:off x="5246007" y="4391425"/>
            <a:ext cx="1281422" cy="1179878"/>
            <a:chOff x="5342747" y="5366228"/>
            <a:chExt cx="1189284" cy="1189098"/>
          </a:xfrm>
        </p:grpSpPr>
        <p:sp>
          <p:nvSpPr>
            <p:cNvPr id="146" name="Freeform 23">
              <a:extLst>
                <a:ext uri="{FF2B5EF4-FFF2-40B4-BE49-F238E27FC236}">
                  <a16:creationId xmlns:a16="http://schemas.microsoft.com/office/drawing/2014/main" id="{4F7F77C7-F0B4-4118-BFAF-0DA7D9B9DECA}"/>
                </a:ext>
              </a:extLst>
            </p:cNvPr>
            <p:cNvSpPr>
              <a:spLocks noChangeAspect="1"/>
            </p:cNvSpPr>
            <p:nvPr/>
          </p:nvSpPr>
          <p:spPr>
            <a:xfrm flipH="1">
              <a:off x="5477686" y="5668282"/>
              <a:ext cx="919407" cy="584991"/>
            </a:xfrm>
            <a:custGeom>
              <a:avLst/>
              <a:gdLst/>
              <a:ahLst/>
              <a:cxnLst/>
              <a:rect l="l" t="t" r="r" b="b"/>
              <a:pathLst>
                <a:path w="3980365" h="2532594">
                  <a:moveTo>
                    <a:pt x="1988360" y="58973"/>
                  </a:moveTo>
                  <a:cubicBezTo>
                    <a:pt x="1988306" y="58975"/>
                    <a:pt x="1988252" y="58977"/>
                    <a:pt x="1988199" y="58995"/>
                  </a:cubicBezTo>
                  <a:cubicBezTo>
                    <a:pt x="1988145" y="58977"/>
                    <a:pt x="1988091" y="58975"/>
                    <a:pt x="1988037" y="58973"/>
                  </a:cubicBezTo>
                  <a:lnTo>
                    <a:pt x="1988037" y="59017"/>
                  </a:lnTo>
                  <a:cubicBezTo>
                    <a:pt x="1574406" y="74019"/>
                    <a:pt x="1375335" y="406725"/>
                    <a:pt x="1370318" y="708381"/>
                  </a:cubicBezTo>
                  <a:cubicBezTo>
                    <a:pt x="1362506" y="1089140"/>
                    <a:pt x="1497435" y="1312904"/>
                    <a:pt x="1568575" y="1407072"/>
                  </a:cubicBezTo>
                  <a:cubicBezTo>
                    <a:pt x="1631785" y="1490670"/>
                    <a:pt x="1727890" y="1649476"/>
                    <a:pt x="1617443" y="1704159"/>
                  </a:cubicBezTo>
                  <a:cubicBezTo>
                    <a:pt x="1318592" y="1846636"/>
                    <a:pt x="1062028" y="1946829"/>
                    <a:pt x="927030" y="2049664"/>
                  </a:cubicBezTo>
                  <a:cubicBezTo>
                    <a:pt x="705669" y="2234426"/>
                    <a:pt x="740656" y="2445615"/>
                    <a:pt x="754501" y="2532594"/>
                  </a:cubicBezTo>
                  <a:lnTo>
                    <a:pt x="1988199" y="2531551"/>
                  </a:lnTo>
                  <a:lnTo>
                    <a:pt x="3221896" y="2532594"/>
                  </a:lnTo>
                  <a:cubicBezTo>
                    <a:pt x="3235741" y="2445615"/>
                    <a:pt x="3270728" y="2234426"/>
                    <a:pt x="3049367" y="2049664"/>
                  </a:cubicBezTo>
                  <a:cubicBezTo>
                    <a:pt x="2914369" y="1946829"/>
                    <a:pt x="2657805" y="1846636"/>
                    <a:pt x="2358954" y="1704159"/>
                  </a:cubicBezTo>
                  <a:cubicBezTo>
                    <a:pt x="2248507" y="1649476"/>
                    <a:pt x="2344612" y="1490670"/>
                    <a:pt x="2407822" y="1407072"/>
                  </a:cubicBezTo>
                  <a:cubicBezTo>
                    <a:pt x="2478962" y="1312904"/>
                    <a:pt x="2613891" y="1089140"/>
                    <a:pt x="2606079" y="708381"/>
                  </a:cubicBezTo>
                  <a:cubicBezTo>
                    <a:pt x="2601062" y="406725"/>
                    <a:pt x="2401991" y="74019"/>
                    <a:pt x="1988360" y="59017"/>
                  </a:cubicBezTo>
                  <a:close/>
                  <a:moveTo>
                    <a:pt x="1093515" y="0"/>
                  </a:moveTo>
                  <a:cubicBezTo>
                    <a:pt x="736613" y="12826"/>
                    <a:pt x="553627" y="327881"/>
                    <a:pt x="549299" y="588096"/>
                  </a:cubicBezTo>
                  <a:cubicBezTo>
                    <a:pt x="542562" y="916461"/>
                    <a:pt x="658924" y="1109434"/>
                    <a:pt x="720275" y="1190644"/>
                  </a:cubicBezTo>
                  <a:cubicBezTo>
                    <a:pt x="774787" y="1262738"/>
                    <a:pt x="857667" y="1399692"/>
                    <a:pt x="762418" y="1446850"/>
                  </a:cubicBezTo>
                  <a:cubicBezTo>
                    <a:pt x="504691" y="1569722"/>
                    <a:pt x="283431" y="1656128"/>
                    <a:pt x="167010" y="1744812"/>
                  </a:cubicBezTo>
                  <a:cubicBezTo>
                    <a:pt x="-23891" y="1904150"/>
                    <a:pt x="672" y="2013351"/>
                    <a:pt x="1392" y="2161289"/>
                  </a:cubicBezTo>
                  <a:cubicBezTo>
                    <a:pt x="356083" y="2160989"/>
                    <a:pt x="261990" y="2166300"/>
                    <a:pt x="616681" y="2166000"/>
                  </a:cubicBezTo>
                  <a:cubicBezTo>
                    <a:pt x="794788" y="1846239"/>
                    <a:pt x="1045824" y="1778915"/>
                    <a:pt x="1453932" y="1593789"/>
                  </a:cubicBezTo>
                  <a:cubicBezTo>
                    <a:pt x="1171572" y="1115084"/>
                    <a:pt x="1046285" y="714919"/>
                    <a:pt x="1414663" y="124017"/>
                  </a:cubicBezTo>
                  <a:cubicBezTo>
                    <a:pt x="1309485" y="41539"/>
                    <a:pt x="1305280" y="26381"/>
                    <a:pt x="1093515" y="0"/>
                  </a:cubicBezTo>
                  <a:close/>
                  <a:moveTo>
                    <a:pt x="2886850" y="0"/>
                  </a:moveTo>
                  <a:cubicBezTo>
                    <a:pt x="2675085" y="26381"/>
                    <a:pt x="2670880" y="41539"/>
                    <a:pt x="2565702" y="124017"/>
                  </a:cubicBezTo>
                  <a:cubicBezTo>
                    <a:pt x="2934080" y="714919"/>
                    <a:pt x="2808793" y="1115084"/>
                    <a:pt x="2526433" y="1593789"/>
                  </a:cubicBezTo>
                  <a:cubicBezTo>
                    <a:pt x="2934542" y="1778915"/>
                    <a:pt x="3185577" y="1846239"/>
                    <a:pt x="3363685" y="2166000"/>
                  </a:cubicBezTo>
                  <a:cubicBezTo>
                    <a:pt x="3718376" y="2166300"/>
                    <a:pt x="3624282" y="2160989"/>
                    <a:pt x="3978973" y="2161289"/>
                  </a:cubicBezTo>
                  <a:cubicBezTo>
                    <a:pt x="3979693" y="2013351"/>
                    <a:pt x="4004256" y="1904150"/>
                    <a:pt x="3813355" y="1744812"/>
                  </a:cubicBezTo>
                  <a:cubicBezTo>
                    <a:pt x="3696934" y="1656128"/>
                    <a:pt x="3475674" y="1569722"/>
                    <a:pt x="3217947" y="1446850"/>
                  </a:cubicBezTo>
                  <a:cubicBezTo>
                    <a:pt x="3122698" y="1399692"/>
                    <a:pt x="3205579" y="1262738"/>
                    <a:pt x="3260090" y="1190644"/>
                  </a:cubicBezTo>
                  <a:cubicBezTo>
                    <a:pt x="3321441" y="1109434"/>
                    <a:pt x="3437803" y="916461"/>
                    <a:pt x="3431066" y="588096"/>
                  </a:cubicBezTo>
                  <a:cubicBezTo>
                    <a:pt x="3426739" y="327881"/>
                    <a:pt x="3243752" y="12826"/>
                    <a:pt x="288685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schemeClr val="tx1"/>
                </a:solidFill>
              </a:endParaRPr>
            </a:p>
          </p:txBody>
        </p:sp>
        <p:sp>
          <p:nvSpPr>
            <p:cNvPr id="144" name="Freeform: Shape 143">
              <a:extLst>
                <a:ext uri="{FF2B5EF4-FFF2-40B4-BE49-F238E27FC236}">
                  <a16:creationId xmlns:a16="http://schemas.microsoft.com/office/drawing/2014/main" id="{68920A20-4602-459C-A1B7-DA0905722BFE}"/>
                </a:ext>
              </a:extLst>
            </p:cNvPr>
            <p:cNvSpPr/>
            <p:nvPr/>
          </p:nvSpPr>
          <p:spPr>
            <a:xfrm>
              <a:off x="5342747" y="5366228"/>
              <a:ext cx="1189284" cy="1189098"/>
            </a:xfrm>
            <a:custGeom>
              <a:avLst/>
              <a:gdLst>
                <a:gd name="connsiteX0" fmla="*/ 2394151 w 2394151"/>
                <a:gd name="connsiteY0" fmla="*/ 1150315 h 2393777"/>
                <a:gd name="connsiteX1" fmla="*/ 2393216 w 2394151"/>
                <a:gd name="connsiteY1" fmla="*/ 1143207 h 2393777"/>
                <a:gd name="connsiteX2" fmla="*/ 2387605 w 2394151"/>
                <a:gd name="connsiteY2" fmla="*/ 1050060 h 2393777"/>
                <a:gd name="connsiteX3" fmla="*/ 2338225 w 2394151"/>
                <a:gd name="connsiteY3" fmla="*/ 828788 h 2393777"/>
                <a:gd name="connsiteX4" fmla="*/ 2220762 w 2394151"/>
                <a:gd name="connsiteY4" fmla="*/ 574970 h 2393777"/>
                <a:gd name="connsiteX5" fmla="*/ 2053920 w 2394151"/>
                <a:gd name="connsiteY5" fmla="*/ 360993 h 2393777"/>
                <a:gd name="connsiteX6" fmla="*/ 1957219 w 2394151"/>
                <a:gd name="connsiteY6" fmla="*/ 272896 h 2393777"/>
                <a:gd name="connsiteX7" fmla="*/ 1640368 w 2394151"/>
                <a:gd name="connsiteY7" fmla="*/ 84356 h 2393777"/>
                <a:gd name="connsiteX8" fmla="*/ 1447713 w 2394151"/>
                <a:gd name="connsiteY8" fmla="*/ 24877 h 2393777"/>
                <a:gd name="connsiteX9" fmla="*/ 1258800 w 2394151"/>
                <a:gd name="connsiteY9" fmla="*/ 935 h 2393777"/>
                <a:gd name="connsiteX10" fmla="*/ 1258800 w 2394151"/>
                <a:gd name="connsiteY10" fmla="*/ 1496 h 2393777"/>
                <a:gd name="connsiteX11" fmla="*/ 1232614 w 2394151"/>
                <a:gd name="connsiteY11" fmla="*/ 0 h 2393777"/>
                <a:gd name="connsiteX12" fmla="*/ 1148444 w 2394151"/>
                <a:gd name="connsiteY12" fmla="*/ 0 h 2393777"/>
                <a:gd name="connsiteX13" fmla="*/ 1139466 w 2394151"/>
                <a:gd name="connsiteY13" fmla="*/ 935 h 2393777"/>
                <a:gd name="connsiteX14" fmla="*/ 1092893 w 2394151"/>
                <a:gd name="connsiteY14" fmla="*/ 2245 h 2393777"/>
                <a:gd name="connsiteX15" fmla="*/ 927921 w 2394151"/>
                <a:gd name="connsiteY15" fmla="*/ 28244 h 2393777"/>
                <a:gd name="connsiteX16" fmla="*/ 589373 w 2394151"/>
                <a:gd name="connsiteY16" fmla="*/ 164411 h 2393777"/>
                <a:gd name="connsiteX17" fmla="*/ 406258 w 2394151"/>
                <a:gd name="connsiteY17" fmla="*/ 298147 h 2393777"/>
                <a:gd name="connsiteX18" fmla="*/ 291974 w 2394151"/>
                <a:gd name="connsiteY18" fmla="*/ 413552 h 2393777"/>
                <a:gd name="connsiteX19" fmla="*/ 186482 w 2394151"/>
                <a:gd name="connsiteY19" fmla="*/ 555144 h 2393777"/>
                <a:gd name="connsiteX20" fmla="*/ 98385 w 2394151"/>
                <a:gd name="connsiteY20" fmla="*/ 719742 h 2393777"/>
                <a:gd name="connsiteX21" fmla="*/ 27682 w 2394151"/>
                <a:gd name="connsiteY21" fmla="*/ 934280 h 2393777"/>
                <a:gd name="connsiteX22" fmla="*/ 2057 w 2394151"/>
                <a:gd name="connsiteY22" fmla="*/ 1110662 h 2393777"/>
                <a:gd name="connsiteX23" fmla="*/ 0 w 2394151"/>
                <a:gd name="connsiteY23" fmla="*/ 1148444 h 2393777"/>
                <a:gd name="connsiteX24" fmla="*/ 0 w 2394151"/>
                <a:gd name="connsiteY24" fmla="*/ 1230743 h 2393777"/>
                <a:gd name="connsiteX25" fmla="*/ 1496 w 2394151"/>
                <a:gd name="connsiteY25" fmla="*/ 1257116 h 2393777"/>
                <a:gd name="connsiteX26" fmla="*/ 935 w 2394151"/>
                <a:gd name="connsiteY26" fmla="*/ 1257116 h 2393777"/>
                <a:gd name="connsiteX27" fmla="*/ 7295 w 2394151"/>
                <a:gd name="connsiteY27" fmla="*/ 1351386 h 2393777"/>
                <a:gd name="connsiteX28" fmla="*/ 55552 w 2394151"/>
                <a:gd name="connsiteY28" fmla="*/ 1565363 h 2393777"/>
                <a:gd name="connsiteX29" fmla="*/ 177317 w 2394151"/>
                <a:gd name="connsiteY29" fmla="*/ 1826475 h 2393777"/>
                <a:gd name="connsiteX30" fmla="*/ 326203 w 2394151"/>
                <a:gd name="connsiteY30" fmla="*/ 2019130 h 2393777"/>
                <a:gd name="connsiteX31" fmla="*/ 460313 w 2394151"/>
                <a:gd name="connsiteY31" fmla="*/ 2140708 h 2393777"/>
                <a:gd name="connsiteX32" fmla="*/ 716188 w 2394151"/>
                <a:gd name="connsiteY32" fmla="*/ 2294270 h 2393777"/>
                <a:gd name="connsiteX33" fmla="*/ 932223 w 2394151"/>
                <a:gd name="connsiteY33" fmla="*/ 2366095 h 2393777"/>
                <a:gd name="connsiteX34" fmla="*/ 1111223 w 2394151"/>
                <a:gd name="connsiteY34" fmla="*/ 2392094 h 2393777"/>
                <a:gd name="connsiteX35" fmla="*/ 1150128 w 2394151"/>
                <a:gd name="connsiteY35" fmla="*/ 2393777 h 2393777"/>
                <a:gd name="connsiteX36" fmla="*/ 1228686 w 2394151"/>
                <a:gd name="connsiteY36" fmla="*/ 2393777 h 2393777"/>
                <a:gd name="connsiteX37" fmla="*/ 1256929 w 2394151"/>
                <a:gd name="connsiteY37" fmla="*/ 2392094 h 2393777"/>
                <a:gd name="connsiteX38" fmla="*/ 1256742 w 2394151"/>
                <a:gd name="connsiteY38" fmla="*/ 2392655 h 2393777"/>
                <a:gd name="connsiteX39" fmla="*/ 1424894 w 2394151"/>
                <a:gd name="connsiteY39" fmla="*/ 2374138 h 2393777"/>
                <a:gd name="connsiteX40" fmla="*/ 1764003 w 2394151"/>
                <a:gd name="connsiteY40" fmla="*/ 2252185 h 2393777"/>
                <a:gd name="connsiteX41" fmla="*/ 2022309 w 2394151"/>
                <a:gd name="connsiteY41" fmla="*/ 2064020 h 2393777"/>
                <a:gd name="connsiteX42" fmla="*/ 2130046 w 2394151"/>
                <a:gd name="connsiteY42" fmla="*/ 1946183 h 2393777"/>
                <a:gd name="connsiteX43" fmla="*/ 2296141 w 2394151"/>
                <a:gd name="connsiteY43" fmla="*/ 1671978 h 2393777"/>
                <a:gd name="connsiteX44" fmla="*/ 2369274 w 2394151"/>
                <a:gd name="connsiteY44" fmla="*/ 1446404 h 2393777"/>
                <a:gd name="connsiteX45" fmla="*/ 2392281 w 2394151"/>
                <a:gd name="connsiteY45" fmla="*/ 1280123 h 2393777"/>
                <a:gd name="connsiteX46" fmla="*/ 2393777 w 2394151"/>
                <a:gd name="connsiteY46" fmla="*/ 1241218 h 2393777"/>
                <a:gd name="connsiteX47" fmla="*/ 2394151 w 2394151"/>
                <a:gd name="connsiteY47" fmla="*/ 1150315 h 2393777"/>
                <a:gd name="connsiteX48" fmla="*/ 1761759 w 2394151"/>
                <a:gd name="connsiteY48" fmla="*/ 1915508 h 2393777"/>
                <a:gd name="connsiteX49" fmla="*/ 1358120 w 2394151"/>
                <a:gd name="connsiteY49" fmla="*/ 2096004 h 2393777"/>
                <a:gd name="connsiteX50" fmla="*/ 993573 w 2394151"/>
                <a:gd name="connsiteY50" fmla="*/ 2087026 h 2393777"/>
                <a:gd name="connsiteX51" fmla="*/ 437307 w 2394151"/>
                <a:gd name="connsiteY51" fmla="*/ 1703401 h 2393777"/>
                <a:gd name="connsiteX52" fmla="*/ 293658 w 2394151"/>
                <a:gd name="connsiteY52" fmla="*/ 1335113 h 2393777"/>
                <a:gd name="connsiteX53" fmla="*/ 413178 w 2394151"/>
                <a:gd name="connsiteY53" fmla="*/ 732087 h 2393777"/>
                <a:gd name="connsiteX54" fmla="*/ 484254 w 2394151"/>
                <a:gd name="connsiteY54" fmla="*/ 631457 h 2393777"/>
                <a:gd name="connsiteX55" fmla="*/ 494542 w 2394151"/>
                <a:gd name="connsiteY55" fmla="*/ 631083 h 2393777"/>
                <a:gd name="connsiteX56" fmla="*/ 510066 w 2394151"/>
                <a:gd name="connsiteY56" fmla="*/ 647169 h 2393777"/>
                <a:gd name="connsiteX57" fmla="*/ 510066 w 2394151"/>
                <a:gd name="connsiteY57" fmla="*/ 647169 h 2393777"/>
                <a:gd name="connsiteX58" fmla="*/ 629587 w 2394151"/>
                <a:gd name="connsiteY58" fmla="*/ 766689 h 2393777"/>
                <a:gd name="connsiteX59" fmla="*/ 722173 w 2394151"/>
                <a:gd name="connsiteY59" fmla="*/ 860211 h 2393777"/>
                <a:gd name="connsiteX60" fmla="*/ 808400 w 2394151"/>
                <a:gd name="connsiteY60" fmla="*/ 946251 h 2393777"/>
                <a:gd name="connsiteX61" fmla="*/ 845435 w 2394151"/>
                <a:gd name="connsiteY61" fmla="*/ 984033 h 2393777"/>
                <a:gd name="connsiteX62" fmla="*/ 845435 w 2394151"/>
                <a:gd name="connsiteY62" fmla="*/ 984033 h 2393777"/>
                <a:gd name="connsiteX63" fmla="*/ 907907 w 2394151"/>
                <a:gd name="connsiteY63" fmla="*/ 1046880 h 2393777"/>
                <a:gd name="connsiteX64" fmla="*/ 956164 w 2394151"/>
                <a:gd name="connsiteY64" fmla="*/ 1094763 h 2393777"/>
                <a:gd name="connsiteX65" fmla="*/ 969631 w 2394151"/>
                <a:gd name="connsiteY65" fmla="*/ 1108978 h 2393777"/>
                <a:gd name="connsiteX66" fmla="*/ 985717 w 2394151"/>
                <a:gd name="connsiteY66" fmla="*/ 1124503 h 2393777"/>
                <a:gd name="connsiteX67" fmla="*/ 1516358 w 2394151"/>
                <a:gd name="connsiteY67" fmla="*/ 1656827 h 2393777"/>
                <a:gd name="connsiteX68" fmla="*/ 1522530 w 2394151"/>
                <a:gd name="connsiteY68" fmla="*/ 1663748 h 2393777"/>
                <a:gd name="connsiteX69" fmla="*/ 1577521 w 2394151"/>
                <a:gd name="connsiteY69" fmla="*/ 1718926 h 2393777"/>
                <a:gd name="connsiteX70" fmla="*/ 1577521 w 2394151"/>
                <a:gd name="connsiteY70" fmla="*/ 1718926 h 2393777"/>
                <a:gd name="connsiteX71" fmla="*/ 1585003 w 2394151"/>
                <a:gd name="connsiteY71" fmla="*/ 1725846 h 2393777"/>
                <a:gd name="connsiteX72" fmla="*/ 1761946 w 2394151"/>
                <a:gd name="connsiteY72" fmla="*/ 1903163 h 2393777"/>
                <a:gd name="connsiteX73" fmla="*/ 1761759 w 2394151"/>
                <a:gd name="connsiteY73" fmla="*/ 1915508 h 2393777"/>
                <a:gd name="connsiteX74" fmla="*/ 1911393 w 2394151"/>
                <a:gd name="connsiteY74" fmla="*/ 1764938 h 2393777"/>
                <a:gd name="connsiteX75" fmla="*/ 1901293 w 2394151"/>
                <a:gd name="connsiteY75" fmla="*/ 1766996 h 2393777"/>
                <a:gd name="connsiteX76" fmla="*/ 1734263 w 2394151"/>
                <a:gd name="connsiteY76" fmla="*/ 1599592 h 2393777"/>
                <a:gd name="connsiteX77" fmla="*/ 1731458 w 2394151"/>
                <a:gd name="connsiteY77" fmla="*/ 1596038 h 2393777"/>
                <a:gd name="connsiteX78" fmla="*/ 1731458 w 2394151"/>
                <a:gd name="connsiteY78" fmla="*/ 1596038 h 2393777"/>
                <a:gd name="connsiteX79" fmla="*/ 1681704 w 2394151"/>
                <a:gd name="connsiteY79" fmla="*/ 1546285 h 2393777"/>
                <a:gd name="connsiteX80" fmla="*/ 1676654 w 2394151"/>
                <a:gd name="connsiteY80" fmla="*/ 1542170 h 2393777"/>
                <a:gd name="connsiteX81" fmla="*/ 1490920 w 2394151"/>
                <a:gd name="connsiteY81" fmla="*/ 1356436 h 2393777"/>
                <a:gd name="connsiteX82" fmla="*/ 1487928 w 2394151"/>
                <a:gd name="connsiteY82" fmla="*/ 1352882 h 2393777"/>
                <a:gd name="connsiteX83" fmla="*/ 1414794 w 2394151"/>
                <a:gd name="connsiteY83" fmla="*/ 1280123 h 2393777"/>
                <a:gd name="connsiteX84" fmla="*/ 1406564 w 2394151"/>
                <a:gd name="connsiteY84" fmla="*/ 1271332 h 2393777"/>
                <a:gd name="connsiteX85" fmla="*/ 1406564 w 2394151"/>
                <a:gd name="connsiteY85" fmla="*/ 1271332 h 2393777"/>
                <a:gd name="connsiteX86" fmla="*/ 1401701 w 2394151"/>
                <a:gd name="connsiteY86" fmla="*/ 1267030 h 2393777"/>
                <a:gd name="connsiteX87" fmla="*/ 1142459 w 2394151"/>
                <a:gd name="connsiteY87" fmla="*/ 1007788 h 2393777"/>
                <a:gd name="connsiteX88" fmla="*/ 1136848 w 2394151"/>
                <a:gd name="connsiteY88" fmla="*/ 1001616 h 2393777"/>
                <a:gd name="connsiteX89" fmla="*/ 1090274 w 2394151"/>
                <a:gd name="connsiteY89" fmla="*/ 955042 h 2393777"/>
                <a:gd name="connsiteX90" fmla="*/ 1090274 w 2394151"/>
                <a:gd name="connsiteY90" fmla="*/ 955042 h 2393777"/>
                <a:gd name="connsiteX91" fmla="*/ 1004047 w 2394151"/>
                <a:gd name="connsiteY91" fmla="*/ 868628 h 2393777"/>
                <a:gd name="connsiteX92" fmla="*/ 1004047 w 2394151"/>
                <a:gd name="connsiteY92" fmla="*/ 868628 h 2393777"/>
                <a:gd name="connsiteX93" fmla="*/ 899490 w 2394151"/>
                <a:gd name="connsiteY93" fmla="*/ 763884 h 2393777"/>
                <a:gd name="connsiteX94" fmla="*/ 891821 w 2394151"/>
                <a:gd name="connsiteY94" fmla="*/ 756963 h 2393777"/>
                <a:gd name="connsiteX95" fmla="*/ 631270 w 2394151"/>
                <a:gd name="connsiteY95" fmla="*/ 496599 h 2393777"/>
                <a:gd name="connsiteX96" fmla="*/ 632018 w 2394151"/>
                <a:gd name="connsiteY96" fmla="*/ 484067 h 2393777"/>
                <a:gd name="connsiteX97" fmla="*/ 1039959 w 2394151"/>
                <a:gd name="connsiteY97" fmla="*/ 297398 h 2393777"/>
                <a:gd name="connsiteX98" fmla="*/ 1706955 w 2394151"/>
                <a:gd name="connsiteY98" fmla="*/ 440860 h 2393777"/>
                <a:gd name="connsiteX99" fmla="*/ 2086465 w 2394151"/>
                <a:gd name="connsiteY99" fmla="*/ 992076 h 2393777"/>
                <a:gd name="connsiteX100" fmla="*/ 1911393 w 2394151"/>
                <a:gd name="connsiteY100" fmla="*/ 1764938 h 239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4151" h="2393777">
                  <a:moveTo>
                    <a:pt x="2394151" y="1150315"/>
                  </a:moveTo>
                  <a:cubicBezTo>
                    <a:pt x="2392468" y="1148070"/>
                    <a:pt x="2393216" y="1145452"/>
                    <a:pt x="2393216" y="1143207"/>
                  </a:cubicBezTo>
                  <a:cubicBezTo>
                    <a:pt x="2393216" y="1111971"/>
                    <a:pt x="2391345" y="1081109"/>
                    <a:pt x="2387605" y="1050060"/>
                  </a:cubicBezTo>
                  <a:cubicBezTo>
                    <a:pt x="2378439" y="974681"/>
                    <a:pt x="2361980" y="900799"/>
                    <a:pt x="2338225" y="828788"/>
                  </a:cubicBezTo>
                  <a:cubicBezTo>
                    <a:pt x="2309047" y="739568"/>
                    <a:pt x="2269954" y="655025"/>
                    <a:pt x="2220762" y="574970"/>
                  </a:cubicBezTo>
                  <a:cubicBezTo>
                    <a:pt x="2173066" y="497347"/>
                    <a:pt x="2117140" y="426458"/>
                    <a:pt x="2053920" y="360993"/>
                  </a:cubicBezTo>
                  <a:cubicBezTo>
                    <a:pt x="2023619" y="329570"/>
                    <a:pt x="1990886" y="300765"/>
                    <a:pt x="1957219" y="272896"/>
                  </a:cubicBezTo>
                  <a:cubicBezTo>
                    <a:pt x="1861265" y="193590"/>
                    <a:pt x="1755586" y="131117"/>
                    <a:pt x="1640368" y="84356"/>
                  </a:cubicBezTo>
                  <a:cubicBezTo>
                    <a:pt x="1577895" y="58919"/>
                    <a:pt x="1513739" y="38905"/>
                    <a:pt x="1447713" y="24877"/>
                  </a:cubicBezTo>
                  <a:cubicBezTo>
                    <a:pt x="1385615" y="11597"/>
                    <a:pt x="1322956" y="1122"/>
                    <a:pt x="1258800" y="935"/>
                  </a:cubicBezTo>
                  <a:cubicBezTo>
                    <a:pt x="1258800" y="1122"/>
                    <a:pt x="1258800" y="1309"/>
                    <a:pt x="1258800" y="1496"/>
                  </a:cubicBezTo>
                  <a:cubicBezTo>
                    <a:pt x="1250196" y="1870"/>
                    <a:pt x="1241218" y="2806"/>
                    <a:pt x="1232614" y="0"/>
                  </a:cubicBezTo>
                  <a:cubicBezTo>
                    <a:pt x="1204557" y="0"/>
                    <a:pt x="1176501" y="0"/>
                    <a:pt x="1148444" y="0"/>
                  </a:cubicBezTo>
                  <a:cubicBezTo>
                    <a:pt x="1145639" y="1870"/>
                    <a:pt x="1142459" y="935"/>
                    <a:pt x="1139466" y="935"/>
                  </a:cubicBezTo>
                  <a:cubicBezTo>
                    <a:pt x="1123942" y="561"/>
                    <a:pt x="1108230" y="935"/>
                    <a:pt x="1092893" y="2245"/>
                  </a:cubicBezTo>
                  <a:cubicBezTo>
                    <a:pt x="1037341" y="6921"/>
                    <a:pt x="982350" y="15712"/>
                    <a:pt x="927921" y="28244"/>
                  </a:cubicBezTo>
                  <a:cubicBezTo>
                    <a:pt x="807839" y="55926"/>
                    <a:pt x="695239" y="101751"/>
                    <a:pt x="589373" y="164411"/>
                  </a:cubicBezTo>
                  <a:cubicBezTo>
                    <a:pt x="524095" y="203129"/>
                    <a:pt x="463119" y="247645"/>
                    <a:pt x="406258" y="298147"/>
                  </a:cubicBezTo>
                  <a:cubicBezTo>
                    <a:pt x="365669" y="334246"/>
                    <a:pt x="327325" y="372403"/>
                    <a:pt x="291974" y="413552"/>
                  </a:cubicBezTo>
                  <a:cubicBezTo>
                    <a:pt x="253443" y="458255"/>
                    <a:pt x="218279" y="505390"/>
                    <a:pt x="186482" y="555144"/>
                  </a:cubicBezTo>
                  <a:cubicBezTo>
                    <a:pt x="152814" y="607890"/>
                    <a:pt x="123448" y="662694"/>
                    <a:pt x="98385" y="719742"/>
                  </a:cubicBezTo>
                  <a:cubicBezTo>
                    <a:pt x="68084" y="788948"/>
                    <a:pt x="43955" y="860398"/>
                    <a:pt x="27682" y="934280"/>
                  </a:cubicBezTo>
                  <a:cubicBezTo>
                    <a:pt x="14963" y="992450"/>
                    <a:pt x="4489" y="1050995"/>
                    <a:pt x="2057" y="1110662"/>
                  </a:cubicBezTo>
                  <a:cubicBezTo>
                    <a:pt x="1122" y="1123194"/>
                    <a:pt x="2432" y="1135912"/>
                    <a:pt x="0" y="1148444"/>
                  </a:cubicBezTo>
                  <a:cubicBezTo>
                    <a:pt x="0" y="1175940"/>
                    <a:pt x="0" y="1203248"/>
                    <a:pt x="0" y="1230743"/>
                  </a:cubicBezTo>
                  <a:cubicBezTo>
                    <a:pt x="2993" y="1239347"/>
                    <a:pt x="2057" y="1248325"/>
                    <a:pt x="1496" y="1257116"/>
                  </a:cubicBezTo>
                  <a:lnTo>
                    <a:pt x="935" y="1257116"/>
                  </a:lnTo>
                  <a:cubicBezTo>
                    <a:pt x="748" y="1288727"/>
                    <a:pt x="3180" y="1320150"/>
                    <a:pt x="7295" y="1351386"/>
                  </a:cubicBezTo>
                  <a:cubicBezTo>
                    <a:pt x="16834" y="1424146"/>
                    <a:pt x="32733" y="1495596"/>
                    <a:pt x="55552" y="1565363"/>
                  </a:cubicBezTo>
                  <a:cubicBezTo>
                    <a:pt x="85666" y="1657201"/>
                    <a:pt x="126254" y="1744176"/>
                    <a:pt x="177317" y="1826475"/>
                  </a:cubicBezTo>
                  <a:cubicBezTo>
                    <a:pt x="220337" y="1895868"/>
                    <a:pt x="270277" y="1959837"/>
                    <a:pt x="326203" y="2019130"/>
                  </a:cubicBezTo>
                  <a:cubicBezTo>
                    <a:pt x="367727" y="2063085"/>
                    <a:pt x="412617" y="2103486"/>
                    <a:pt x="460313" y="2140708"/>
                  </a:cubicBezTo>
                  <a:cubicBezTo>
                    <a:pt x="539245" y="2202432"/>
                    <a:pt x="624724" y="2253495"/>
                    <a:pt x="716188" y="2294270"/>
                  </a:cubicBezTo>
                  <a:cubicBezTo>
                    <a:pt x="785768" y="2325319"/>
                    <a:pt x="857967" y="2349261"/>
                    <a:pt x="932223" y="2366095"/>
                  </a:cubicBezTo>
                  <a:cubicBezTo>
                    <a:pt x="991141" y="2379562"/>
                    <a:pt x="1050621" y="2389849"/>
                    <a:pt x="1111223" y="2392094"/>
                  </a:cubicBezTo>
                  <a:cubicBezTo>
                    <a:pt x="1124129" y="2392655"/>
                    <a:pt x="1137222" y="2391158"/>
                    <a:pt x="1150128" y="2393777"/>
                  </a:cubicBezTo>
                  <a:cubicBezTo>
                    <a:pt x="1176314" y="2393777"/>
                    <a:pt x="1202500" y="2393777"/>
                    <a:pt x="1228686" y="2393777"/>
                  </a:cubicBezTo>
                  <a:cubicBezTo>
                    <a:pt x="1238038" y="2390784"/>
                    <a:pt x="1247390" y="2391719"/>
                    <a:pt x="1256929" y="2392094"/>
                  </a:cubicBezTo>
                  <a:cubicBezTo>
                    <a:pt x="1256929" y="2392281"/>
                    <a:pt x="1256742" y="2392468"/>
                    <a:pt x="1256742" y="2392655"/>
                  </a:cubicBezTo>
                  <a:cubicBezTo>
                    <a:pt x="1313416" y="2392842"/>
                    <a:pt x="1369342" y="2384986"/>
                    <a:pt x="1424894" y="2374138"/>
                  </a:cubicBezTo>
                  <a:cubicBezTo>
                    <a:pt x="1544040" y="2350757"/>
                    <a:pt x="1657014" y="2310169"/>
                    <a:pt x="1764003" y="2252185"/>
                  </a:cubicBezTo>
                  <a:cubicBezTo>
                    <a:pt x="1858647" y="2200936"/>
                    <a:pt x="1944313" y="2137715"/>
                    <a:pt x="2022309" y="2064020"/>
                  </a:cubicBezTo>
                  <a:cubicBezTo>
                    <a:pt x="2061027" y="2027547"/>
                    <a:pt x="2096753" y="1987706"/>
                    <a:pt x="2130046" y="1946183"/>
                  </a:cubicBezTo>
                  <a:cubicBezTo>
                    <a:pt x="2197382" y="1862014"/>
                    <a:pt x="2253121" y="1770924"/>
                    <a:pt x="2296141" y="1671978"/>
                  </a:cubicBezTo>
                  <a:cubicBezTo>
                    <a:pt x="2327938" y="1599218"/>
                    <a:pt x="2352440" y="1524027"/>
                    <a:pt x="2369274" y="1446404"/>
                  </a:cubicBezTo>
                  <a:cubicBezTo>
                    <a:pt x="2381058" y="1391600"/>
                    <a:pt x="2390410" y="1336423"/>
                    <a:pt x="2392281" y="1280123"/>
                  </a:cubicBezTo>
                  <a:cubicBezTo>
                    <a:pt x="2392655" y="1267217"/>
                    <a:pt x="2391158" y="1254124"/>
                    <a:pt x="2393777" y="1241218"/>
                  </a:cubicBezTo>
                  <a:cubicBezTo>
                    <a:pt x="2394151" y="1211478"/>
                    <a:pt x="2394151" y="1180803"/>
                    <a:pt x="2394151" y="1150315"/>
                  </a:cubicBezTo>
                  <a:close/>
                  <a:moveTo>
                    <a:pt x="1761759" y="1915508"/>
                  </a:moveTo>
                  <a:cubicBezTo>
                    <a:pt x="1641116" y="2006972"/>
                    <a:pt x="1507380" y="2068883"/>
                    <a:pt x="1358120" y="2096004"/>
                  </a:cubicBezTo>
                  <a:cubicBezTo>
                    <a:pt x="1236168" y="2118076"/>
                    <a:pt x="1114216" y="2116018"/>
                    <a:pt x="993573" y="2087026"/>
                  </a:cubicBezTo>
                  <a:cubicBezTo>
                    <a:pt x="758834" y="2030914"/>
                    <a:pt x="573287" y="1902602"/>
                    <a:pt x="437307" y="1703401"/>
                  </a:cubicBezTo>
                  <a:cubicBezTo>
                    <a:pt x="361180" y="1591923"/>
                    <a:pt x="313484" y="1468662"/>
                    <a:pt x="293658" y="1335113"/>
                  </a:cubicBezTo>
                  <a:cubicBezTo>
                    <a:pt x="261673" y="1120014"/>
                    <a:pt x="301513" y="918942"/>
                    <a:pt x="413178" y="732087"/>
                  </a:cubicBezTo>
                  <a:cubicBezTo>
                    <a:pt x="434314" y="696735"/>
                    <a:pt x="458443" y="663442"/>
                    <a:pt x="484254" y="631457"/>
                  </a:cubicBezTo>
                  <a:cubicBezTo>
                    <a:pt x="488369" y="626407"/>
                    <a:pt x="490614" y="626407"/>
                    <a:pt x="494542" y="631083"/>
                  </a:cubicBezTo>
                  <a:cubicBezTo>
                    <a:pt x="499405" y="636695"/>
                    <a:pt x="504829" y="641932"/>
                    <a:pt x="510066" y="647169"/>
                  </a:cubicBezTo>
                  <a:cubicBezTo>
                    <a:pt x="510066" y="647169"/>
                    <a:pt x="510066" y="647169"/>
                    <a:pt x="510066" y="647169"/>
                  </a:cubicBezTo>
                  <a:cubicBezTo>
                    <a:pt x="549907" y="687009"/>
                    <a:pt x="589747" y="726849"/>
                    <a:pt x="629587" y="766689"/>
                  </a:cubicBezTo>
                  <a:cubicBezTo>
                    <a:pt x="660449" y="797739"/>
                    <a:pt x="691311" y="828975"/>
                    <a:pt x="722173" y="860211"/>
                  </a:cubicBezTo>
                  <a:cubicBezTo>
                    <a:pt x="750978" y="888829"/>
                    <a:pt x="779782" y="917446"/>
                    <a:pt x="808400" y="946251"/>
                  </a:cubicBezTo>
                  <a:cubicBezTo>
                    <a:pt x="820932" y="958783"/>
                    <a:pt x="833090" y="971502"/>
                    <a:pt x="845435" y="984033"/>
                  </a:cubicBezTo>
                  <a:lnTo>
                    <a:pt x="845435" y="984033"/>
                  </a:lnTo>
                  <a:cubicBezTo>
                    <a:pt x="866757" y="1004608"/>
                    <a:pt x="887332" y="1025744"/>
                    <a:pt x="907907" y="1046880"/>
                  </a:cubicBezTo>
                  <a:cubicBezTo>
                    <a:pt x="923806" y="1062966"/>
                    <a:pt x="939891" y="1079051"/>
                    <a:pt x="956164" y="1094763"/>
                  </a:cubicBezTo>
                  <a:cubicBezTo>
                    <a:pt x="960840" y="1099252"/>
                    <a:pt x="965142" y="1104115"/>
                    <a:pt x="969631" y="1108978"/>
                  </a:cubicBezTo>
                  <a:cubicBezTo>
                    <a:pt x="975055" y="1114216"/>
                    <a:pt x="980480" y="1119266"/>
                    <a:pt x="985717" y="1124503"/>
                  </a:cubicBezTo>
                  <a:cubicBezTo>
                    <a:pt x="1162660" y="1302007"/>
                    <a:pt x="1339602" y="1479324"/>
                    <a:pt x="1516358" y="1656827"/>
                  </a:cubicBezTo>
                  <a:cubicBezTo>
                    <a:pt x="1518603" y="1659072"/>
                    <a:pt x="1520473" y="1661503"/>
                    <a:pt x="1522530" y="1663748"/>
                  </a:cubicBezTo>
                  <a:cubicBezTo>
                    <a:pt x="1541422" y="1681517"/>
                    <a:pt x="1559752" y="1700034"/>
                    <a:pt x="1577521" y="1718926"/>
                  </a:cubicBezTo>
                  <a:lnTo>
                    <a:pt x="1577521" y="1718926"/>
                  </a:lnTo>
                  <a:cubicBezTo>
                    <a:pt x="1579953" y="1721170"/>
                    <a:pt x="1582758" y="1723415"/>
                    <a:pt x="1585003" y="1725846"/>
                  </a:cubicBezTo>
                  <a:cubicBezTo>
                    <a:pt x="1643921" y="1784952"/>
                    <a:pt x="1702840" y="1844245"/>
                    <a:pt x="1761946" y="1903163"/>
                  </a:cubicBezTo>
                  <a:cubicBezTo>
                    <a:pt x="1767557" y="1908400"/>
                    <a:pt x="1767931" y="1910832"/>
                    <a:pt x="1761759" y="1915508"/>
                  </a:cubicBezTo>
                  <a:close/>
                  <a:moveTo>
                    <a:pt x="1911393" y="1764938"/>
                  </a:moveTo>
                  <a:cubicBezTo>
                    <a:pt x="1908587" y="1768679"/>
                    <a:pt x="1907091" y="1772794"/>
                    <a:pt x="1901293" y="1766996"/>
                  </a:cubicBezTo>
                  <a:cubicBezTo>
                    <a:pt x="1845741" y="1710883"/>
                    <a:pt x="1790002" y="1655331"/>
                    <a:pt x="1734263" y="1599592"/>
                  </a:cubicBezTo>
                  <a:cubicBezTo>
                    <a:pt x="1733141" y="1598470"/>
                    <a:pt x="1732393" y="1597161"/>
                    <a:pt x="1731458" y="1596038"/>
                  </a:cubicBezTo>
                  <a:cubicBezTo>
                    <a:pt x="1731458" y="1596038"/>
                    <a:pt x="1731458" y="1596038"/>
                    <a:pt x="1731458" y="1596038"/>
                  </a:cubicBezTo>
                  <a:cubicBezTo>
                    <a:pt x="1714250" y="1580140"/>
                    <a:pt x="1697603" y="1563493"/>
                    <a:pt x="1681704" y="1546285"/>
                  </a:cubicBezTo>
                  <a:cubicBezTo>
                    <a:pt x="1680021" y="1544976"/>
                    <a:pt x="1678337" y="1543666"/>
                    <a:pt x="1676654" y="1542170"/>
                  </a:cubicBezTo>
                  <a:cubicBezTo>
                    <a:pt x="1614743" y="1480259"/>
                    <a:pt x="1552831" y="1418347"/>
                    <a:pt x="1490920" y="1356436"/>
                  </a:cubicBezTo>
                  <a:cubicBezTo>
                    <a:pt x="1489798" y="1355314"/>
                    <a:pt x="1488863" y="1354005"/>
                    <a:pt x="1487928" y="1352882"/>
                  </a:cubicBezTo>
                  <a:cubicBezTo>
                    <a:pt x="1463612" y="1328567"/>
                    <a:pt x="1439109" y="1304438"/>
                    <a:pt x="1414794" y="1280123"/>
                  </a:cubicBezTo>
                  <a:cubicBezTo>
                    <a:pt x="1411988" y="1277317"/>
                    <a:pt x="1409369" y="1274324"/>
                    <a:pt x="1406564" y="1271332"/>
                  </a:cubicBezTo>
                  <a:cubicBezTo>
                    <a:pt x="1406564" y="1271332"/>
                    <a:pt x="1406564" y="1271332"/>
                    <a:pt x="1406564" y="1271332"/>
                  </a:cubicBezTo>
                  <a:cubicBezTo>
                    <a:pt x="1404880" y="1269835"/>
                    <a:pt x="1403197" y="1268526"/>
                    <a:pt x="1401701" y="1267030"/>
                  </a:cubicBezTo>
                  <a:cubicBezTo>
                    <a:pt x="1315287" y="1180616"/>
                    <a:pt x="1228873" y="1094202"/>
                    <a:pt x="1142459" y="1007788"/>
                  </a:cubicBezTo>
                  <a:cubicBezTo>
                    <a:pt x="1140402" y="1005731"/>
                    <a:pt x="1138718" y="1003673"/>
                    <a:pt x="1136848" y="1001616"/>
                  </a:cubicBezTo>
                  <a:cubicBezTo>
                    <a:pt x="1121323" y="986091"/>
                    <a:pt x="1105799" y="970566"/>
                    <a:pt x="1090274" y="955042"/>
                  </a:cubicBezTo>
                  <a:cubicBezTo>
                    <a:pt x="1090274" y="955042"/>
                    <a:pt x="1090274" y="955042"/>
                    <a:pt x="1090274" y="955042"/>
                  </a:cubicBezTo>
                  <a:cubicBezTo>
                    <a:pt x="1060908" y="926798"/>
                    <a:pt x="1032104" y="897994"/>
                    <a:pt x="1004047" y="868628"/>
                  </a:cubicBezTo>
                  <a:lnTo>
                    <a:pt x="1004047" y="868628"/>
                  </a:lnTo>
                  <a:cubicBezTo>
                    <a:pt x="968696" y="834212"/>
                    <a:pt x="933719" y="799422"/>
                    <a:pt x="899490" y="763884"/>
                  </a:cubicBezTo>
                  <a:cubicBezTo>
                    <a:pt x="896871" y="761639"/>
                    <a:pt x="894253" y="759395"/>
                    <a:pt x="891821" y="756963"/>
                  </a:cubicBezTo>
                  <a:cubicBezTo>
                    <a:pt x="805033" y="670175"/>
                    <a:pt x="718245" y="583200"/>
                    <a:pt x="631270" y="496599"/>
                  </a:cubicBezTo>
                  <a:cubicBezTo>
                    <a:pt x="625659" y="491175"/>
                    <a:pt x="626407" y="488743"/>
                    <a:pt x="632018" y="484067"/>
                  </a:cubicBezTo>
                  <a:cubicBezTo>
                    <a:pt x="751352" y="385309"/>
                    <a:pt x="887519" y="322836"/>
                    <a:pt x="1039959" y="297398"/>
                  </a:cubicBezTo>
                  <a:cubicBezTo>
                    <a:pt x="1280871" y="257184"/>
                    <a:pt x="1504574" y="303945"/>
                    <a:pt x="1706955" y="440860"/>
                  </a:cubicBezTo>
                  <a:cubicBezTo>
                    <a:pt x="1904659" y="574596"/>
                    <a:pt x="2034093" y="758834"/>
                    <a:pt x="2086465" y="992076"/>
                  </a:cubicBezTo>
                  <a:cubicBezTo>
                    <a:pt x="2150247" y="1276008"/>
                    <a:pt x="2087587" y="1533940"/>
                    <a:pt x="1911393" y="1764938"/>
                  </a:cubicBezTo>
                  <a:close/>
                </a:path>
              </a:pathLst>
            </a:custGeom>
            <a:solidFill>
              <a:schemeClr val="accent3"/>
            </a:solidFill>
            <a:ln w="1868" cap="flat">
              <a:noFill/>
              <a:prstDash val="solid"/>
              <a:miter/>
            </a:ln>
          </p:spPr>
          <p:txBody>
            <a:bodyPr rtlCol="0" anchor="ctr"/>
            <a:lstStyle/>
            <a:p>
              <a:endParaRPr lang="en-US" dirty="0"/>
            </a:p>
          </p:txBody>
        </p:sp>
      </p:grpSp>
      <p:sp>
        <p:nvSpPr>
          <p:cNvPr id="148" name="TextBox 147">
            <a:extLst>
              <a:ext uri="{FF2B5EF4-FFF2-40B4-BE49-F238E27FC236}">
                <a16:creationId xmlns:a16="http://schemas.microsoft.com/office/drawing/2014/main" id="{352BD3A9-9FAD-4D06-9DE3-5312EC155791}"/>
              </a:ext>
            </a:extLst>
          </p:cNvPr>
          <p:cNvSpPr txBox="1"/>
          <p:nvPr/>
        </p:nvSpPr>
        <p:spPr>
          <a:xfrm>
            <a:off x="1912935" y="5611853"/>
            <a:ext cx="1425305" cy="1298817"/>
          </a:xfrm>
          <a:prstGeom prst="rect">
            <a:avLst/>
          </a:prstGeom>
          <a:noFill/>
        </p:spPr>
        <p:txBody>
          <a:bodyPr wrap="square" rtlCol="0">
            <a:spAutoFit/>
          </a:bodyPr>
          <a:lstStyle/>
          <a:p>
            <a:pPr algn="r">
              <a:lnSpc>
                <a:spcPct val="80000"/>
              </a:lnSpc>
            </a:pPr>
            <a:r>
              <a:rPr lang="en-US" altLang="ko-KR" sz="1400" dirty="0" err="1">
                <a:solidFill>
                  <a:schemeClr val="bg1"/>
                </a:solidFill>
                <a:cs typeface="Arial" pitchFamily="34" charset="0"/>
              </a:rPr>
              <a:t>Mencuci</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Tangan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dengan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Sabun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cair</a:t>
            </a:r>
            <a:r>
              <a:rPr lang="en-US" altLang="ko-KR" sz="1400" dirty="0">
                <a:solidFill>
                  <a:schemeClr val="bg1"/>
                </a:solidFill>
                <a:cs typeface="Arial" pitchFamily="34" charset="0"/>
              </a:rPr>
              <a:t> pada </a:t>
            </a:r>
            <a:r>
              <a:rPr lang="en-US" altLang="ko-KR" sz="1400" dirty="0" err="1">
                <a:solidFill>
                  <a:schemeClr val="bg1"/>
                </a:solidFill>
                <a:cs typeface="Arial" pitchFamily="34" charset="0"/>
              </a:rPr>
              <a:t>tempat</a:t>
            </a:r>
            <a:r>
              <a:rPr lang="en-US" altLang="ko-KR" sz="1400" dirty="0">
                <a:solidFill>
                  <a:schemeClr val="bg1"/>
                </a:solidFill>
                <a:cs typeface="Arial" pitchFamily="34" charset="0"/>
              </a:rPr>
              <a:t> yang </a:t>
            </a:r>
            <a:r>
              <a:rPr lang="en-US" altLang="ko-KR" sz="1400" dirty="0" err="1">
                <a:solidFill>
                  <a:schemeClr val="bg1"/>
                </a:solidFill>
                <a:cs typeface="Arial" pitchFamily="34" charset="0"/>
              </a:rPr>
              <a:t>telah</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disiapkan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petugas</a:t>
            </a:r>
            <a:r>
              <a:rPr lang="en-US" altLang="ko-KR" sz="1400" dirty="0">
                <a:solidFill>
                  <a:schemeClr val="bg1"/>
                </a:solidFill>
                <a:cs typeface="Arial" pitchFamily="34" charset="0"/>
              </a:rPr>
              <a:t> TPS</a:t>
            </a:r>
          </a:p>
        </p:txBody>
      </p:sp>
      <p:sp>
        <p:nvSpPr>
          <p:cNvPr id="149" name="TextBox 148">
            <a:extLst>
              <a:ext uri="{FF2B5EF4-FFF2-40B4-BE49-F238E27FC236}">
                <a16:creationId xmlns:a16="http://schemas.microsoft.com/office/drawing/2014/main" id="{3684A296-5310-4431-9D44-824FEF1596DC}"/>
              </a:ext>
            </a:extLst>
          </p:cNvPr>
          <p:cNvSpPr txBox="1"/>
          <p:nvPr/>
        </p:nvSpPr>
        <p:spPr>
          <a:xfrm>
            <a:off x="168473" y="5635160"/>
            <a:ext cx="1547679" cy="609398"/>
          </a:xfrm>
          <a:prstGeom prst="rect">
            <a:avLst/>
          </a:prstGeom>
          <a:noFill/>
        </p:spPr>
        <p:txBody>
          <a:bodyPr wrap="square" rtlCol="0">
            <a:spAutoFit/>
          </a:bodyPr>
          <a:lstStyle/>
          <a:p>
            <a:pPr algn="r">
              <a:lnSpc>
                <a:spcPct val="80000"/>
              </a:lnSpc>
            </a:pPr>
            <a:r>
              <a:rPr lang="en-US" altLang="ko-KR" sz="1400" dirty="0" err="1">
                <a:solidFill>
                  <a:schemeClr val="bg1"/>
                </a:solidFill>
                <a:cs typeface="Arial" pitchFamily="34" charset="0"/>
              </a:rPr>
              <a:t>Menggunakan</a:t>
            </a:r>
            <a:r>
              <a:rPr lang="en-US" altLang="ko-KR" sz="1400" dirty="0">
                <a:solidFill>
                  <a:schemeClr val="bg1"/>
                </a:solidFill>
                <a:cs typeface="Arial" pitchFamily="34" charset="0"/>
              </a:rPr>
              <a:t> masker </a:t>
            </a:r>
            <a:r>
              <a:rPr lang="en-US" altLang="ko-KR" sz="1400" dirty="0" err="1">
                <a:solidFill>
                  <a:schemeClr val="bg1"/>
                </a:solidFill>
                <a:cs typeface="Arial" pitchFamily="34" charset="0"/>
              </a:rPr>
              <a:t>dari</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rumah</a:t>
            </a:r>
            <a:endParaRPr lang="en-US" altLang="ko-KR" sz="1400" dirty="0">
              <a:solidFill>
                <a:schemeClr val="bg1"/>
              </a:solidFill>
              <a:cs typeface="Arial" pitchFamily="34" charset="0"/>
            </a:endParaRPr>
          </a:p>
        </p:txBody>
      </p:sp>
      <p:sp>
        <p:nvSpPr>
          <p:cNvPr id="150" name="Freeform: Shape 149">
            <a:extLst>
              <a:ext uri="{FF2B5EF4-FFF2-40B4-BE49-F238E27FC236}">
                <a16:creationId xmlns:a16="http://schemas.microsoft.com/office/drawing/2014/main" id="{1D197680-0D32-4672-B034-5BCBEDEAC980}"/>
              </a:ext>
            </a:extLst>
          </p:cNvPr>
          <p:cNvSpPr/>
          <p:nvPr/>
        </p:nvSpPr>
        <p:spPr>
          <a:xfrm>
            <a:off x="6445910" y="2204187"/>
            <a:ext cx="425996" cy="41461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bg1"/>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79776082-CC94-4B64-8832-490F5054FA35}"/>
              </a:ext>
            </a:extLst>
          </p:cNvPr>
          <p:cNvSpPr/>
          <p:nvPr/>
        </p:nvSpPr>
        <p:spPr>
          <a:xfrm>
            <a:off x="5196731" y="3208147"/>
            <a:ext cx="425996" cy="41461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bg1"/>
          </a:soli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A17D56E4-8041-4189-AE7A-911EBE384526}"/>
              </a:ext>
            </a:extLst>
          </p:cNvPr>
          <p:cNvSpPr/>
          <p:nvPr/>
        </p:nvSpPr>
        <p:spPr>
          <a:xfrm>
            <a:off x="5851937" y="2041949"/>
            <a:ext cx="272989" cy="26569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bg1"/>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4E64694E-5DEA-46CB-90C2-EA59C9254E16}"/>
              </a:ext>
            </a:extLst>
          </p:cNvPr>
          <p:cNvSpPr/>
          <p:nvPr/>
        </p:nvSpPr>
        <p:spPr>
          <a:xfrm>
            <a:off x="6629614" y="3825048"/>
            <a:ext cx="272989" cy="26569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bg1"/>
          </a:solidFill>
          <a:ln w="9525" cap="flat">
            <a:noFill/>
            <a:prstDash val="solid"/>
            <a:miter/>
          </a:ln>
        </p:spPr>
        <p:txBody>
          <a:bodyPr rtlCol="0" anchor="ctr"/>
          <a:lstStyle/>
          <a:p>
            <a:endParaRPr lang="en-US"/>
          </a:p>
        </p:txBody>
      </p:sp>
      <p:sp>
        <p:nvSpPr>
          <p:cNvPr id="155" name="TextBox 154">
            <a:extLst>
              <a:ext uri="{FF2B5EF4-FFF2-40B4-BE49-F238E27FC236}">
                <a16:creationId xmlns:a16="http://schemas.microsoft.com/office/drawing/2014/main" id="{AE373B86-B23B-4A48-A9AB-4644A8F12682}"/>
              </a:ext>
            </a:extLst>
          </p:cNvPr>
          <p:cNvSpPr txBox="1"/>
          <p:nvPr/>
        </p:nvSpPr>
        <p:spPr>
          <a:xfrm>
            <a:off x="7755196" y="1822905"/>
            <a:ext cx="4399196" cy="1569660"/>
          </a:xfrm>
          <a:prstGeom prst="rect">
            <a:avLst/>
          </a:prstGeom>
          <a:noFill/>
        </p:spPr>
        <p:txBody>
          <a:bodyPr wrap="square" rtlCol="0">
            <a:spAutoFit/>
          </a:bodyPr>
          <a:lstStyle/>
          <a:p>
            <a:pPr algn="r"/>
            <a:r>
              <a:rPr lang="id-ID" sz="2400" b="1" dirty="0">
                <a:latin typeface="Century Gothic" panose="020B0502020202020204" pitchFamily="34" charset="0"/>
              </a:rPr>
              <a:t>Hidup bersih dan sehat, </a:t>
            </a:r>
          </a:p>
          <a:p>
            <a:pPr algn="r"/>
            <a:r>
              <a:rPr lang="id-ID" sz="2400" b="1" dirty="0">
                <a:latin typeface="Century Gothic" panose="020B0502020202020204" pitchFamily="34" charset="0"/>
              </a:rPr>
              <a:t>jaga kesehatan, jaga jarak fisik, dan sering cuci tangan!</a:t>
            </a:r>
            <a:endParaRPr lang="en-ID" sz="2400" b="1" dirty="0">
              <a:latin typeface="Century Gothic" panose="020B0502020202020204" pitchFamily="34" charset="0"/>
            </a:endParaRPr>
          </a:p>
        </p:txBody>
      </p:sp>
      <p:sp>
        <p:nvSpPr>
          <p:cNvPr id="126" name="TextBox 125">
            <a:extLst>
              <a:ext uri="{FF2B5EF4-FFF2-40B4-BE49-F238E27FC236}">
                <a16:creationId xmlns:a16="http://schemas.microsoft.com/office/drawing/2014/main" id="{D72A69DB-5D2E-40BC-BFA0-789BE4BB0703}"/>
              </a:ext>
            </a:extLst>
          </p:cNvPr>
          <p:cNvSpPr txBox="1"/>
          <p:nvPr/>
        </p:nvSpPr>
        <p:spPr>
          <a:xfrm>
            <a:off x="6521131" y="5635160"/>
            <a:ext cx="1322442" cy="954107"/>
          </a:xfrm>
          <a:prstGeom prst="rect">
            <a:avLst/>
          </a:prstGeom>
          <a:noFill/>
        </p:spPr>
        <p:txBody>
          <a:bodyPr wrap="square" rtlCol="0">
            <a:spAutoFit/>
          </a:bodyPr>
          <a:lstStyle/>
          <a:p>
            <a:pPr algn="r">
              <a:lnSpc>
                <a:spcPct val="80000"/>
              </a:lnSpc>
            </a:pPr>
            <a:r>
              <a:rPr lang="en-US" altLang="ko-KR" sz="1400" dirty="0">
                <a:solidFill>
                  <a:schemeClr val="bg1"/>
                </a:solidFill>
                <a:cs typeface="Arial" pitchFamily="34" charset="0"/>
              </a:rPr>
              <a:t>Cek </a:t>
            </a:r>
            <a:r>
              <a:rPr lang="en-US" altLang="ko-KR" sz="1400" dirty="0" err="1">
                <a:solidFill>
                  <a:schemeClr val="bg1"/>
                </a:solidFill>
                <a:cs typeface="Arial" pitchFamily="34" charset="0"/>
              </a:rPr>
              <a:t>Suhu</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Tubuh</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Pemilih</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Sebelum</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Masuk</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ke</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dalam</a:t>
            </a:r>
            <a:r>
              <a:rPr lang="en-US" altLang="ko-KR" sz="1400" dirty="0">
                <a:solidFill>
                  <a:schemeClr val="bg1"/>
                </a:solidFill>
                <a:cs typeface="Arial" pitchFamily="34" charset="0"/>
              </a:rPr>
              <a:t> TPS</a:t>
            </a:r>
          </a:p>
        </p:txBody>
      </p:sp>
      <p:sp>
        <p:nvSpPr>
          <p:cNvPr id="5" name="Rectangle 11">
            <a:extLst>
              <a:ext uri="{FF2B5EF4-FFF2-40B4-BE49-F238E27FC236}">
                <a16:creationId xmlns:a16="http://schemas.microsoft.com/office/drawing/2014/main" id="{433B674F-7A57-43C2-B119-9F827A7D3091}"/>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sp>
        <p:nvSpPr>
          <p:cNvPr id="26" name="Rectangle 16">
            <a:extLst>
              <a:ext uri="{FF2B5EF4-FFF2-40B4-BE49-F238E27FC236}">
                <a16:creationId xmlns:a16="http://schemas.microsoft.com/office/drawing/2014/main" id="{0D771A60-CEDC-4BFE-9D10-0C0B237277B1}"/>
              </a:ext>
            </a:extLst>
          </p:cNvPr>
          <p:cNvSpPr>
            <a:spLocks noChangeArrowheads="1"/>
          </p:cNvSpPr>
          <p:nvPr/>
        </p:nvSpPr>
        <p:spPr bwMode="auto">
          <a:xfrm>
            <a:off x="9321039" y="4582738"/>
            <a:ext cx="14777302" cy="45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ID"/>
          </a:p>
        </p:txBody>
      </p:sp>
      <p:grpSp>
        <p:nvGrpSpPr>
          <p:cNvPr id="27" name="Group 13">
            <a:extLst>
              <a:ext uri="{FF2B5EF4-FFF2-40B4-BE49-F238E27FC236}">
                <a16:creationId xmlns:a16="http://schemas.microsoft.com/office/drawing/2014/main" id="{1143286F-F069-4C5C-87D4-65DB7AF58663}"/>
              </a:ext>
            </a:extLst>
          </p:cNvPr>
          <p:cNvGrpSpPr>
            <a:grpSpLocks/>
          </p:cNvGrpSpPr>
          <p:nvPr/>
        </p:nvGrpSpPr>
        <p:grpSpPr bwMode="auto">
          <a:xfrm>
            <a:off x="8105786" y="4589234"/>
            <a:ext cx="1027680" cy="982069"/>
            <a:chOff x="0" y="0"/>
            <a:chExt cx="1701" cy="1701"/>
          </a:xfrm>
        </p:grpSpPr>
        <p:sp>
          <p:nvSpPr>
            <p:cNvPr id="28" name="Freeform 15">
              <a:extLst>
                <a:ext uri="{FF2B5EF4-FFF2-40B4-BE49-F238E27FC236}">
                  <a16:creationId xmlns:a16="http://schemas.microsoft.com/office/drawing/2014/main" id="{754330F8-7473-450F-9F7F-38C1A0FD7E63}"/>
                </a:ext>
              </a:extLst>
            </p:cNvPr>
            <p:cNvSpPr>
              <a:spLocks/>
            </p:cNvSpPr>
            <p:nvPr/>
          </p:nvSpPr>
          <p:spPr bwMode="auto">
            <a:xfrm>
              <a:off x="0" y="0"/>
              <a:ext cx="1701" cy="1701"/>
            </a:xfrm>
            <a:custGeom>
              <a:avLst/>
              <a:gdLst>
                <a:gd name="T0" fmla="*/ 773 w 1701"/>
                <a:gd name="T1" fmla="*/ 3 h 1701"/>
                <a:gd name="T2" fmla="*/ 624 w 1701"/>
                <a:gd name="T3" fmla="*/ 30 h 1701"/>
                <a:gd name="T4" fmla="*/ 486 w 1701"/>
                <a:gd name="T5" fmla="*/ 82 h 1701"/>
                <a:gd name="T6" fmla="*/ 360 w 1701"/>
                <a:gd name="T7" fmla="*/ 156 h 1701"/>
                <a:gd name="T8" fmla="*/ 249 w 1701"/>
                <a:gd name="T9" fmla="*/ 249 h 1701"/>
                <a:gd name="T10" fmla="*/ 156 w 1701"/>
                <a:gd name="T11" fmla="*/ 360 h 1701"/>
                <a:gd name="T12" fmla="*/ 82 w 1701"/>
                <a:gd name="T13" fmla="*/ 486 h 1701"/>
                <a:gd name="T14" fmla="*/ 30 w 1701"/>
                <a:gd name="T15" fmla="*/ 624 h 1701"/>
                <a:gd name="T16" fmla="*/ 3 w 1701"/>
                <a:gd name="T17" fmla="*/ 773 h 1701"/>
                <a:gd name="T18" fmla="*/ 3 w 1701"/>
                <a:gd name="T19" fmla="*/ 928 h 1701"/>
                <a:gd name="T20" fmla="*/ 30 w 1701"/>
                <a:gd name="T21" fmla="*/ 1076 h 1701"/>
                <a:gd name="T22" fmla="*/ 82 w 1701"/>
                <a:gd name="T23" fmla="*/ 1215 h 1701"/>
                <a:gd name="T24" fmla="*/ 156 w 1701"/>
                <a:gd name="T25" fmla="*/ 1341 h 1701"/>
                <a:gd name="T26" fmla="*/ 249 w 1701"/>
                <a:gd name="T27" fmla="*/ 1452 h 1701"/>
                <a:gd name="T28" fmla="*/ 360 w 1701"/>
                <a:gd name="T29" fmla="*/ 1545 h 1701"/>
                <a:gd name="T30" fmla="*/ 486 w 1701"/>
                <a:gd name="T31" fmla="*/ 1619 h 1701"/>
                <a:gd name="T32" fmla="*/ 624 w 1701"/>
                <a:gd name="T33" fmla="*/ 1670 h 1701"/>
                <a:gd name="T34" fmla="*/ 773 w 1701"/>
                <a:gd name="T35" fmla="*/ 1697 h 1701"/>
                <a:gd name="T36" fmla="*/ 928 w 1701"/>
                <a:gd name="T37" fmla="*/ 1697 h 1701"/>
                <a:gd name="T38" fmla="*/ 1076 w 1701"/>
                <a:gd name="T39" fmla="*/ 1670 h 1701"/>
                <a:gd name="T40" fmla="*/ 1215 w 1701"/>
                <a:gd name="T41" fmla="*/ 1619 h 1701"/>
                <a:gd name="T42" fmla="*/ 1341 w 1701"/>
                <a:gd name="T43" fmla="*/ 1545 h 1701"/>
                <a:gd name="T44" fmla="*/ 1452 w 1701"/>
                <a:gd name="T45" fmla="*/ 1452 h 1701"/>
                <a:gd name="T46" fmla="*/ 1545 w 1701"/>
                <a:gd name="T47" fmla="*/ 1341 h 1701"/>
                <a:gd name="T48" fmla="*/ 1619 w 1701"/>
                <a:gd name="T49" fmla="*/ 1215 h 1701"/>
                <a:gd name="T50" fmla="*/ 1670 w 1701"/>
                <a:gd name="T51" fmla="*/ 1076 h 1701"/>
                <a:gd name="T52" fmla="*/ 1697 w 1701"/>
                <a:gd name="T53" fmla="*/ 928 h 1701"/>
                <a:gd name="T54" fmla="*/ 1697 w 1701"/>
                <a:gd name="T55" fmla="*/ 773 h 1701"/>
                <a:gd name="T56" fmla="*/ 1670 w 1701"/>
                <a:gd name="T57" fmla="*/ 624 h 1701"/>
                <a:gd name="T58" fmla="*/ 1619 w 1701"/>
                <a:gd name="T59" fmla="*/ 486 h 1701"/>
                <a:gd name="T60" fmla="*/ 1545 w 1701"/>
                <a:gd name="T61" fmla="*/ 360 h 1701"/>
                <a:gd name="T62" fmla="*/ 1452 w 1701"/>
                <a:gd name="T63" fmla="*/ 249 h 1701"/>
                <a:gd name="T64" fmla="*/ 1341 w 1701"/>
                <a:gd name="T65" fmla="*/ 156 h 1701"/>
                <a:gd name="T66" fmla="*/ 1215 w 1701"/>
                <a:gd name="T67" fmla="*/ 82 h 1701"/>
                <a:gd name="T68" fmla="*/ 1076 w 1701"/>
                <a:gd name="T69" fmla="*/ 30 h 1701"/>
                <a:gd name="T70" fmla="*/ 928 w 1701"/>
                <a:gd name="T71" fmla="*/ 3 h 1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1" h="1701">
                  <a:moveTo>
                    <a:pt x="850" y="0"/>
                  </a:moveTo>
                  <a:lnTo>
                    <a:pt x="773" y="3"/>
                  </a:lnTo>
                  <a:lnTo>
                    <a:pt x="698" y="14"/>
                  </a:lnTo>
                  <a:lnTo>
                    <a:pt x="624" y="30"/>
                  </a:lnTo>
                  <a:lnTo>
                    <a:pt x="554" y="53"/>
                  </a:lnTo>
                  <a:lnTo>
                    <a:pt x="486" y="82"/>
                  </a:lnTo>
                  <a:lnTo>
                    <a:pt x="421" y="116"/>
                  </a:lnTo>
                  <a:lnTo>
                    <a:pt x="360" y="156"/>
                  </a:lnTo>
                  <a:lnTo>
                    <a:pt x="302" y="200"/>
                  </a:lnTo>
                  <a:lnTo>
                    <a:pt x="249" y="249"/>
                  </a:lnTo>
                  <a:lnTo>
                    <a:pt x="200" y="303"/>
                  </a:lnTo>
                  <a:lnTo>
                    <a:pt x="156" y="360"/>
                  </a:lnTo>
                  <a:lnTo>
                    <a:pt x="116" y="421"/>
                  </a:lnTo>
                  <a:lnTo>
                    <a:pt x="82" y="486"/>
                  </a:lnTo>
                  <a:lnTo>
                    <a:pt x="53" y="554"/>
                  </a:lnTo>
                  <a:lnTo>
                    <a:pt x="30" y="624"/>
                  </a:lnTo>
                  <a:lnTo>
                    <a:pt x="14" y="698"/>
                  </a:lnTo>
                  <a:lnTo>
                    <a:pt x="3" y="773"/>
                  </a:lnTo>
                  <a:lnTo>
                    <a:pt x="0" y="850"/>
                  </a:lnTo>
                  <a:lnTo>
                    <a:pt x="3" y="928"/>
                  </a:lnTo>
                  <a:lnTo>
                    <a:pt x="14" y="1003"/>
                  </a:lnTo>
                  <a:lnTo>
                    <a:pt x="30" y="1076"/>
                  </a:lnTo>
                  <a:lnTo>
                    <a:pt x="53" y="1147"/>
                  </a:lnTo>
                  <a:lnTo>
                    <a:pt x="82" y="1215"/>
                  </a:lnTo>
                  <a:lnTo>
                    <a:pt x="116" y="1280"/>
                  </a:lnTo>
                  <a:lnTo>
                    <a:pt x="156" y="1341"/>
                  </a:lnTo>
                  <a:lnTo>
                    <a:pt x="200" y="1398"/>
                  </a:lnTo>
                  <a:lnTo>
                    <a:pt x="249" y="1452"/>
                  </a:lnTo>
                  <a:lnTo>
                    <a:pt x="302" y="1501"/>
                  </a:lnTo>
                  <a:lnTo>
                    <a:pt x="360" y="1545"/>
                  </a:lnTo>
                  <a:lnTo>
                    <a:pt x="421" y="1585"/>
                  </a:lnTo>
                  <a:lnTo>
                    <a:pt x="486" y="1619"/>
                  </a:lnTo>
                  <a:lnTo>
                    <a:pt x="554" y="1648"/>
                  </a:lnTo>
                  <a:lnTo>
                    <a:pt x="624" y="1670"/>
                  </a:lnTo>
                  <a:lnTo>
                    <a:pt x="698" y="1687"/>
                  </a:lnTo>
                  <a:lnTo>
                    <a:pt x="773" y="1697"/>
                  </a:lnTo>
                  <a:lnTo>
                    <a:pt x="850" y="1701"/>
                  </a:lnTo>
                  <a:lnTo>
                    <a:pt x="928" y="1697"/>
                  </a:lnTo>
                  <a:lnTo>
                    <a:pt x="1003" y="1687"/>
                  </a:lnTo>
                  <a:lnTo>
                    <a:pt x="1076" y="1670"/>
                  </a:lnTo>
                  <a:lnTo>
                    <a:pt x="1147" y="1648"/>
                  </a:lnTo>
                  <a:lnTo>
                    <a:pt x="1215" y="1619"/>
                  </a:lnTo>
                  <a:lnTo>
                    <a:pt x="1280" y="1585"/>
                  </a:lnTo>
                  <a:lnTo>
                    <a:pt x="1341" y="1545"/>
                  </a:lnTo>
                  <a:lnTo>
                    <a:pt x="1398" y="1501"/>
                  </a:lnTo>
                  <a:lnTo>
                    <a:pt x="1452" y="1452"/>
                  </a:lnTo>
                  <a:lnTo>
                    <a:pt x="1501" y="1398"/>
                  </a:lnTo>
                  <a:lnTo>
                    <a:pt x="1545" y="1341"/>
                  </a:lnTo>
                  <a:lnTo>
                    <a:pt x="1585" y="1280"/>
                  </a:lnTo>
                  <a:lnTo>
                    <a:pt x="1619" y="1215"/>
                  </a:lnTo>
                  <a:lnTo>
                    <a:pt x="1648" y="1147"/>
                  </a:lnTo>
                  <a:lnTo>
                    <a:pt x="1670" y="1076"/>
                  </a:lnTo>
                  <a:lnTo>
                    <a:pt x="1687" y="1003"/>
                  </a:lnTo>
                  <a:lnTo>
                    <a:pt x="1697" y="928"/>
                  </a:lnTo>
                  <a:lnTo>
                    <a:pt x="1701" y="850"/>
                  </a:lnTo>
                  <a:lnTo>
                    <a:pt x="1697" y="773"/>
                  </a:lnTo>
                  <a:lnTo>
                    <a:pt x="1687" y="698"/>
                  </a:lnTo>
                  <a:lnTo>
                    <a:pt x="1670" y="624"/>
                  </a:lnTo>
                  <a:lnTo>
                    <a:pt x="1648" y="554"/>
                  </a:lnTo>
                  <a:lnTo>
                    <a:pt x="1619" y="486"/>
                  </a:lnTo>
                  <a:lnTo>
                    <a:pt x="1585" y="421"/>
                  </a:lnTo>
                  <a:lnTo>
                    <a:pt x="1545" y="360"/>
                  </a:lnTo>
                  <a:lnTo>
                    <a:pt x="1501" y="303"/>
                  </a:lnTo>
                  <a:lnTo>
                    <a:pt x="1452" y="249"/>
                  </a:lnTo>
                  <a:lnTo>
                    <a:pt x="1398" y="200"/>
                  </a:lnTo>
                  <a:lnTo>
                    <a:pt x="1341" y="156"/>
                  </a:lnTo>
                  <a:lnTo>
                    <a:pt x="1280" y="116"/>
                  </a:lnTo>
                  <a:lnTo>
                    <a:pt x="1215" y="82"/>
                  </a:lnTo>
                  <a:lnTo>
                    <a:pt x="1147" y="53"/>
                  </a:lnTo>
                  <a:lnTo>
                    <a:pt x="1076" y="30"/>
                  </a:lnTo>
                  <a:lnTo>
                    <a:pt x="1003" y="14"/>
                  </a:lnTo>
                  <a:lnTo>
                    <a:pt x="928" y="3"/>
                  </a:lnTo>
                  <a:lnTo>
                    <a:pt x="850" y="0"/>
                  </a:lnTo>
                  <a:close/>
                </a:path>
              </a:pathLst>
            </a:custGeom>
            <a:solidFill>
              <a:srgbClr val="FF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2062" name="Picture 14">
              <a:extLst>
                <a:ext uri="{FF2B5EF4-FFF2-40B4-BE49-F238E27FC236}">
                  <a16:creationId xmlns:a16="http://schemas.microsoft.com/office/drawing/2014/main" id="{90B65646-DD67-4E3B-A7DF-17D8A025878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1"/>
              <a:ext cx="1701" cy="1580"/>
            </a:xfrm>
            <a:prstGeom prst="rect">
              <a:avLst/>
            </a:prstGeom>
            <a:noFill/>
            <a:extLst>
              <a:ext uri="{909E8E84-426E-40DD-AFC4-6F175D3DCCD1}">
                <a14:hiddenFill xmlns:a14="http://schemas.microsoft.com/office/drawing/2010/main">
                  <a:solidFill>
                    <a:srgbClr val="FFFFFF"/>
                  </a:solidFill>
                </a14:hiddenFill>
              </a:ext>
            </a:extLst>
          </p:spPr>
        </p:pic>
      </p:grpSp>
      <p:sp>
        <p:nvSpPr>
          <p:cNvPr id="131" name="TextBox 130">
            <a:extLst>
              <a:ext uri="{FF2B5EF4-FFF2-40B4-BE49-F238E27FC236}">
                <a16:creationId xmlns:a16="http://schemas.microsoft.com/office/drawing/2014/main" id="{4F56230A-8B52-4E57-A657-3941CF777CA3}"/>
              </a:ext>
            </a:extLst>
          </p:cNvPr>
          <p:cNvSpPr txBox="1"/>
          <p:nvPr/>
        </p:nvSpPr>
        <p:spPr>
          <a:xfrm>
            <a:off x="7825930" y="5649888"/>
            <a:ext cx="1435215" cy="1126462"/>
          </a:xfrm>
          <a:prstGeom prst="rect">
            <a:avLst/>
          </a:prstGeom>
          <a:noFill/>
        </p:spPr>
        <p:txBody>
          <a:bodyPr wrap="square" rtlCol="0">
            <a:spAutoFit/>
          </a:bodyPr>
          <a:lstStyle/>
          <a:p>
            <a:pPr algn="r">
              <a:lnSpc>
                <a:spcPct val="80000"/>
              </a:lnSpc>
            </a:pPr>
            <a:r>
              <a:rPr lang="en-US" altLang="ko-KR" sz="1400" dirty="0" err="1">
                <a:solidFill>
                  <a:schemeClr val="bg1"/>
                </a:solidFill>
                <a:cs typeface="Arial" pitchFamily="34" charset="0"/>
              </a:rPr>
              <a:t>Menggunakan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Sarung</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Tangan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Plastik</a:t>
            </a:r>
            <a:r>
              <a:rPr lang="en-US" altLang="ko-KR" sz="1400" dirty="0">
                <a:solidFill>
                  <a:schemeClr val="bg1"/>
                </a:solidFill>
                <a:cs typeface="Arial" pitchFamily="34" charset="0"/>
              </a:rPr>
              <a:t> yang </a:t>
            </a:r>
            <a:r>
              <a:rPr lang="en-US" altLang="ko-KR" sz="1400" dirty="0" err="1">
                <a:solidFill>
                  <a:schemeClr val="bg1"/>
                </a:solidFill>
                <a:cs typeface="Arial" pitchFamily="34" charset="0"/>
              </a:rPr>
              <a:t>telah</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disediakan</a:t>
            </a:r>
            <a:r>
              <a:rPr lang="en-US" altLang="ko-KR" sz="1400" dirty="0">
                <a:solidFill>
                  <a:schemeClr val="bg1"/>
                </a:solidFill>
                <a:cs typeface="Arial" pitchFamily="34" charset="0"/>
              </a:rPr>
              <a:t> </a:t>
            </a:r>
            <a:r>
              <a:rPr lang="en-US" altLang="ko-KR" sz="1400" dirty="0" err="1">
                <a:solidFill>
                  <a:schemeClr val="bg1"/>
                </a:solidFill>
                <a:cs typeface="Arial" pitchFamily="34" charset="0"/>
              </a:rPr>
              <a:t>petugas</a:t>
            </a:r>
            <a:r>
              <a:rPr lang="en-US" altLang="ko-KR" sz="1400" dirty="0">
                <a:solidFill>
                  <a:schemeClr val="bg1"/>
                </a:solidFill>
                <a:cs typeface="Arial" pitchFamily="34" charset="0"/>
              </a:rPr>
              <a:t> TPS</a:t>
            </a:r>
          </a:p>
        </p:txBody>
      </p:sp>
      <p:grpSp>
        <p:nvGrpSpPr>
          <p:cNvPr id="29" name="Group 17">
            <a:extLst>
              <a:ext uri="{FF2B5EF4-FFF2-40B4-BE49-F238E27FC236}">
                <a16:creationId xmlns:a16="http://schemas.microsoft.com/office/drawing/2014/main" id="{D84419D8-188C-48B4-AE0A-8D923426D4B4}"/>
              </a:ext>
            </a:extLst>
          </p:cNvPr>
          <p:cNvGrpSpPr>
            <a:grpSpLocks/>
          </p:cNvGrpSpPr>
          <p:nvPr/>
        </p:nvGrpSpPr>
        <p:grpSpPr bwMode="auto">
          <a:xfrm>
            <a:off x="10817250" y="4468187"/>
            <a:ext cx="1091433" cy="982068"/>
            <a:chOff x="850" y="-585"/>
            <a:chExt cx="1418" cy="1418"/>
          </a:xfrm>
        </p:grpSpPr>
        <p:sp>
          <p:nvSpPr>
            <p:cNvPr id="30" name="Freeform 18">
              <a:extLst>
                <a:ext uri="{FF2B5EF4-FFF2-40B4-BE49-F238E27FC236}">
                  <a16:creationId xmlns:a16="http://schemas.microsoft.com/office/drawing/2014/main" id="{4D03365B-6F5B-4106-A33B-A1B1E1FEB58A}"/>
                </a:ext>
              </a:extLst>
            </p:cNvPr>
            <p:cNvSpPr>
              <a:spLocks/>
            </p:cNvSpPr>
            <p:nvPr/>
          </p:nvSpPr>
          <p:spPr bwMode="auto">
            <a:xfrm>
              <a:off x="880" y="-555"/>
              <a:ext cx="1358" cy="1358"/>
            </a:xfrm>
            <a:custGeom>
              <a:avLst/>
              <a:gdLst>
                <a:gd name="T0" fmla="+- 0 1559 880"/>
                <a:gd name="T1" fmla="*/ T0 w 1358"/>
                <a:gd name="T2" fmla="+- 0 -555 -555"/>
                <a:gd name="T3" fmla="*/ -555 h 1358"/>
                <a:gd name="T4" fmla="+- 0 1485 880"/>
                <a:gd name="T5" fmla="*/ T4 w 1358"/>
                <a:gd name="T6" fmla="+- 0 -551 -555"/>
                <a:gd name="T7" fmla="*/ -551 h 1358"/>
                <a:gd name="T8" fmla="+- 0 1414 880"/>
                <a:gd name="T9" fmla="*/ T8 w 1358"/>
                <a:gd name="T10" fmla="+- 0 -539 -555"/>
                <a:gd name="T11" fmla="*/ -539 h 1358"/>
                <a:gd name="T12" fmla="+- 0 1345 880"/>
                <a:gd name="T13" fmla="*/ T12 w 1358"/>
                <a:gd name="T14" fmla="+- 0 -520 -555"/>
                <a:gd name="T15" fmla="*/ -520 h 1358"/>
                <a:gd name="T16" fmla="+- 0 1279 880"/>
                <a:gd name="T17" fmla="*/ T16 w 1358"/>
                <a:gd name="T18" fmla="+- 0 -494 -555"/>
                <a:gd name="T19" fmla="*/ -494 h 1358"/>
                <a:gd name="T20" fmla="+- 0 1217 880"/>
                <a:gd name="T21" fmla="*/ T20 w 1358"/>
                <a:gd name="T22" fmla="+- 0 -462 -555"/>
                <a:gd name="T23" fmla="*/ -462 h 1358"/>
                <a:gd name="T24" fmla="+- 0 1159 880"/>
                <a:gd name="T25" fmla="*/ T24 w 1358"/>
                <a:gd name="T26" fmla="+- 0 -424 -555"/>
                <a:gd name="T27" fmla="*/ -424 h 1358"/>
                <a:gd name="T28" fmla="+- 0 1105 880"/>
                <a:gd name="T29" fmla="*/ T28 w 1358"/>
                <a:gd name="T30" fmla="+- 0 -380 -555"/>
                <a:gd name="T31" fmla="*/ -380 h 1358"/>
                <a:gd name="T32" fmla="+- 0 1055 880"/>
                <a:gd name="T33" fmla="*/ T32 w 1358"/>
                <a:gd name="T34" fmla="+- 0 -331 -555"/>
                <a:gd name="T35" fmla="*/ -331 h 1358"/>
                <a:gd name="T36" fmla="+- 0 1012 880"/>
                <a:gd name="T37" fmla="*/ T36 w 1358"/>
                <a:gd name="T38" fmla="+- 0 -277 -555"/>
                <a:gd name="T39" fmla="*/ -277 h 1358"/>
                <a:gd name="T40" fmla="+- 0 973 880"/>
                <a:gd name="T41" fmla="*/ T40 w 1358"/>
                <a:gd name="T42" fmla="+- 0 -218 -555"/>
                <a:gd name="T43" fmla="*/ -218 h 1358"/>
                <a:gd name="T44" fmla="+- 0 941 880"/>
                <a:gd name="T45" fmla="*/ T44 w 1358"/>
                <a:gd name="T46" fmla="+- 0 -156 -555"/>
                <a:gd name="T47" fmla="*/ -156 h 1358"/>
                <a:gd name="T48" fmla="+- 0 915 880"/>
                <a:gd name="T49" fmla="*/ T48 w 1358"/>
                <a:gd name="T50" fmla="+- 0 -90 -555"/>
                <a:gd name="T51" fmla="*/ -90 h 1358"/>
                <a:gd name="T52" fmla="+- 0 896 880"/>
                <a:gd name="T53" fmla="*/ T52 w 1358"/>
                <a:gd name="T54" fmla="+- 0 -22 -555"/>
                <a:gd name="T55" fmla="*/ -22 h 1358"/>
                <a:gd name="T56" fmla="+- 0 884 880"/>
                <a:gd name="T57" fmla="*/ T56 w 1358"/>
                <a:gd name="T58" fmla="+- 0 50 -555"/>
                <a:gd name="T59" fmla="*/ 50 h 1358"/>
                <a:gd name="T60" fmla="+- 0 880 880"/>
                <a:gd name="T61" fmla="*/ T60 w 1358"/>
                <a:gd name="T62" fmla="+- 0 124 -555"/>
                <a:gd name="T63" fmla="*/ 124 h 1358"/>
                <a:gd name="T64" fmla="+- 0 884 880"/>
                <a:gd name="T65" fmla="*/ T64 w 1358"/>
                <a:gd name="T66" fmla="+- 0 198 -555"/>
                <a:gd name="T67" fmla="*/ 198 h 1358"/>
                <a:gd name="T68" fmla="+- 0 896 880"/>
                <a:gd name="T69" fmla="*/ T68 w 1358"/>
                <a:gd name="T70" fmla="+- 0 269 -555"/>
                <a:gd name="T71" fmla="*/ 269 h 1358"/>
                <a:gd name="T72" fmla="+- 0 915 880"/>
                <a:gd name="T73" fmla="*/ T72 w 1358"/>
                <a:gd name="T74" fmla="+- 0 338 -555"/>
                <a:gd name="T75" fmla="*/ 338 h 1358"/>
                <a:gd name="T76" fmla="+- 0 941 880"/>
                <a:gd name="T77" fmla="*/ T76 w 1358"/>
                <a:gd name="T78" fmla="+- 0 404 -555"/>
                <a:gd name="T79" fmla="*/ 404 h 1358"/>
                <a:gd name="T80" fmla="+- 0 973 880"/>
                <a:gd name="T81" fmla="*/ T80 w 1358"/>
                <a:gd name="T82" fmla="+- 0 466 -555"/>
                <a:gd name="T83" fmla="*/ 466 h 1358"/>
                <a:gd name="T84" fmla="+- 0 1012 880"/>
                <a:gd name="T85" fmla="*/ T84 w 1358"/>
                <a:gd name="T86" fmla="+- 0 524 -555"/>
                <a:gd name="T87" fmla="*/ 524 h 1358"/>
                <a:gd name="T88" fmla="+- 0 1055 880"/>
                <a:gd name="T89" fmla="*/ T88 w 1358"/>
                <a:gd name="T90" fmla="+- 0 578 -555"/>
                <a:gd name="T91" fmla="*/ 578 h 1358"/>
                <a:gd name="T92" fmla="+- 0 1105 880"/>
                <a:gd name="T93" fmla="*/ T92 w 1358"/>
                <a:gd name="T94" fmla="+- 0 627 -555"/>
                <a:gd name="T95" fmla="*/ 627 h 1358"/>
                <a:gd name="T96" fmla="+- 0 1159 880"/>
                <a:gd name="T97" fmla="*/ T96 w 1358"/>
                <a:gd name="T98" fmla="+- 0 671 -555"/>
                <a:gd name="T99" fmla="*/ 671 h 1358"/>
                <a:gd name="T100" fmla="+- 0 1217 880"/>
                <a:gd name="T101" fmla="*/ T100 w 1358"/>
                <a:gd name="T102" fmla="+- 0 710 -555"/>
                <a:gd name="T103" fmla="*/ 710 h 1358"/>
                <a:gd name="T104" fmla="+- 0 1279 880"/>
                <a:gd name="T105" fmla="*/ T104 w 1358"/>
                <a:gd name="T106" fmla="+- 0 742 -555"/>
                <a:gd name="T107" fmla="*/ 742 h 1358"/>
                <a:gd name="T108" fmla="+- 0 1345 880"/>
                <a:gd name="T109" fmla="*/ T108 w 1358"/>
                <a:gd name="T110" fmla="+- 0 768 -555"/>
                <a:gd name="T111" fmla="*/ 768 h 1358"/>
                <a:gd name="T112" fmla="+- 0 1414 880"/>
                <a:gd name="T113" fmla="*/ T112 w 1358"/>
                <a:gd name="T114" fmla="+- 0 787 -555"/>
                <a:gd name="T115" fmla="*/ 787 h 1358"/>
                <a:gd name="T116" fmla="+- 0 1485 880"/>
                <a:gd name="T117" fmla="*/ T116 w 1358"/>
                <a:gd name="T118" fmla="+- 0 799 -555"/>
                <a:gd name="T119" fmla="*/ 799 h 1358"/>
                <a:gd name="T120" fmla="+- 0 1559 880"/>
                <a:gd name="T121" fmla="*/ T120 w 1358"/>
                <a:gd name="T122" fmla="+- 0 803 -555"/>
                <a:gd name="T123" fmla="*/ 803 h 1358"/>
                <a:gd name="T124" fmla="+- 0 1633 880"/>
                <a:gd name="T125" fmla="*/ T124 w 1358"/>
                <a:gd name="T126" fmla="+- 0 799 -555"/>
                <a:gd name="T127" fmla="*/ 799 h 1358"/>
                <a:gd name="T128" fmla="+- 0 1704 880"/>
                <a:gd name="T129" fmla="*/ T128 w 1358"/>
                <a:gd name="T130" fmla="+- 0 787 -555"/>
                <a:gd name="T131" fmla="*/ 787 h 1358"/>
                <a:gd name="T132" fmla="+- 0 1773 880"/>
                <a:gd name="T133" fmla="*/ T132 w 1358"/>
                <a:gd name="T134" fmla="+- 0 768 -555"/>
                <a:gd name="T135" fmla="*/ 768 h 1358"/>
                <a:gd name="T136" fmla="+- 0 1839 880"/>
                <a:gd name="T137" fmla="*/ T136 w 1358"/>
                <a:gd name="T138" fmla="+- 0 742 -555"/>
                <a:gd name="T139" fmla="*/ 742 h 1358"/>
                <a:gd name="T140" fmla="+- 0 1901 880"/>
                <a:gd name="T141" fmla="*/ T140 w 1358"/>
                <a:gd name="T142" fmla="+- 0 710 -555"/>
                <a:gd name="T143" fmla="*/ 710 h 1358"/>
                <a:gd name="T144" fmla="+- 0 1960 880"/>
                <a:gd name="T145" fmla="*/ T144 w 1358"/>
                <a:gd name="T146" fmla="+- 0 671 -555"/>
                <a:gd name="T147" fmla="*/ 671 h 1358"/>
                <a:gd name="T148" fmla="+- 0 2014 880"/>
                <a:gd name="T149" fmla="*/ T148 w 1358"/>
                <a:gd name="T150" fmla="+- 0 627 -555"/>
                <a:gd name="T151" fmla="*/ 627 h 1358"/>
                <a:gd name="T152" fmla="+- 0 2063 880"/>
                <a:gd name="T153" fmla="*/ T152 w 1358"/>
                <a:gd name="T154" fmla="+- 0 578 -555"/>
                <a:gd name="T155" fmla="*/ 578 h 1358"/>
                <a:gd name="T156" fmla="+- 0 2107 880"/>
                <a:gd name="T157" fmla="*/ T156 w 1358"/>
                <a:gd name="T158" fmla="+- 0 524 -555"/>
                <a:gd name="T159" fmla="*/ 524 h 1358"/>
                <a:gd name="T160" fmla="+- 0 2145 880"/>
                <a:gd name="T161" fmla="*/ T160 w 1358"/>
                <a:gd name="T162" fmla="+- 0 466 -555"/>
                <a:gd name="T163" fmla="*/ 466 h 1358"/>
                <a:gd name="T164" fmla="+- 0 2177 880"/>
                <a:gd name="T165" fmla="*/ T164 w 1358"/>
                <a:gd name="T166" fmla="+- 0 404 -555"/>
                <a:gd name="T167" fmla="*/ 404 h 1358"/>
                <a:gd name="T168" fmla="+- 0 2203 880"/>
                <a:gd name="T169" fmla="*/ T168 w 1358"/>
                <a:gd name="T170" fmla="+- 0 338 -555"/>
                <a:gd name="T171" fmla="*/ 338 h 1358"/>
                <a:gd name="T172" fmla="+- 0 2222 880"/>
                <a:gd name="T173" fmla="*/ T172 w 1358"/>
                <a:gd name="T174" fmla="+- 0 269 -555"/>
                <a:gd name="T175" fmla="*/ 269 h 1358"/>
                <a:gd name="T176" fmla="+- 0 2234 880"/>
                <a:gd name="T177" fmla="*/ T176 w 1358"/>
                <a:gd name="T178" fmla="+- 0 198 -555"/>
                <a:gd name="T179" fmla="*/ 198 h 1358"/>
                <a:gd name="T180" fmla="+- 0 2238 880"/>
                <a:gd name="T181" fmla="*/ T180 w 1358"/>
                <a:gd name="T182" fmla="+- 0 124 -555"/>
                <a:gd name="T183" fmla="*/ 124 h 1358"/>
                <a:gd name="T184" fmla="+- 0 2234 880"/>
                <a:gd name="T185" fmla="*/ T184 w 1358"/>
                <a:gd name="T186" fmla="+- 0 50 -555"/>
                <a:gd name="T187" fmla="*/ 50 h 1358"/>
                <a:gd name="T188" fmla="+- 0 2222 880"/>
                <a:gd name="T189" fmla="*/ T188 w 1358"/>
                <a:gd name="T190" fmla="+- 0 -22 -555"/>
                <a:gd name="T191" fmla="*/ -22 h 1358"/>
                <a:gd name="T192" fmla="+- 0 2203 880"/>
                <a:gd name="T193" fmla="*/ T192 w 1358"/>
                <a:gd name="T194" fmla="+- 0 -90 -555"/>
                <a:gd name="T195" fmla="*/ -90 h 1358"/>
                <a:gd name="T196" fmla="+- 0 2177 880"/>
                <a:gd name="T197" fmla="*/ T196 w 1358"/>
                <a:gd name="T198" fmla="+- 0 -156 -555"/>
                <a:gd name="T199" fmla="*/ -156 h 1358"/>
                <a:gd name="T200" fmla="+- 0 2145 880"/>
                <a:gd name="T201" fmla="*/ T200 w 1358"/>
                <a:gd name="T202" fmla="+- 0 -218 -555"/>
                <a:gd name="T203" fmla="*/ -218 h 1358"/>
                <a:gd name="T204" fmla="+- 0 2107 880"/>
                <a:gd name="T205" fmla="*/ T204 w 1358"/>
                <a:gd name="T206" fmla="+- 0 -277 -555"/>
                <a:gd name="T207" fmla="*/ -277 h 1358"/>
                <a:gd name="T208" fmla="+- 0 2063 880"/>
                <a:gd name="T209" fmla="*/ T208 w 1358"/>
                <a:gd name="T210" fmla="+- 0 -331 -555"/>
                <a:gd name="T211" fmla="*/ -331 h 1358"/>
                <a:gd name="T212" fmla="+- 0 2014 880"/>
                <a:gd name="T213" fmla="*/ T212 w 1358"/>
                <a:gd name="T214" fmla="+- 0 -380 -555"/>
                <a:gd name="T215" fmla="*/ -380 h 1358"/>
                <a:gd name="T216" fmla="+- 0 1960 880"/>
                <a:gd name="T217" fmla="*/ T216 w 1358"/>
                <a:gd name="T218" fmla="+- 0 -424 -555"/>
                <a:gd name="T219" fmla="*/ -424 h 1358"/>
                <a:gd name="T220" fmla="+- 0 1901 880"/>
                <a:gd name="T221" fmla="*/ T220 w 1358"/>
                <a:gd name="T222" fmla="+- 0 -462 -555"/>
                <a:gd name="T223" fmla="*/ -462 h 1358"/>
                <a:gd name="T224" fmla="+- 0 1839 880"/>
                <a:gd name="T225" fmla="*/ T224 w 1358"/>
                <a:gd name="T226" fmla="+- 0 -494 -555"/>
                <a:gd name="T227" fmla="*/ -494 h 1358"/>
                <a:gd name="T228" fmla="+- 0 1773 880"/>
                <a:gd name="T229" fmla="*/ T228 w 1358"/>
                <a:gd name="T230" fmla="+- 0 -520 -555"/>
                <a:gd name="T231" fmla="*/ -520 h 1358"/>
                <a:gd name="T232" fmla="+- 0 1704 880"/>
                <a:gd name="T233" fmla="*/ T232 w 1358"/>
                <a:gd name="T234" fmla="+- 0 -539 -555"/>
                <a:gd name="T235" fmla="*/ -539 h 1358"/>
                <a:gd name="T236" fmla="+- 0 1633 880"/>
                <a:gd name="T237" fmla="*/ T236 w 1358"/>
                <a:gd name="T238" fmla="+- 0 -551 -555"/>
                <a:gd name="T239" fmla="*/ -551 h 1358"/>
                <a:gd name="T240" fmla="+- 0 1559 880"/>
                <a:gd name="T241" fmla="*/ T240 w 1358"/>
                <a:gd name="T242" fmla="+- 0 -555 -555"/>
                <a:gd name="T243" fmla="*/ -555 h 1358"/>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 ang="0">
                  <a:pos x="T229" y="T231"/>
                </a:cxn>
                <a:cxn ang="0">
                  <a:pos x="T233" y="T235"/>
                </a:cxn>
                <a:cxn ang="0">
                  <a:pos x="T237" y="T239"/>
                </a:cxn>
                <a:cxn ang="0">
                  <a:pos x="T241" y="T243"/>
                </a:cxn>
              </a:cxnLst>
              <a:rect l="0" t="0" r="r" b="b"/>
              <a:pathLst>
                <a:path w="1358" h="1358">
                  <a:moveTo>
                    <a:pt x="679" y="0"/>
                  </a:moveTo>
                  <a:lnTo>
                    <a:pt x="605" y="4"/>
                  </a:lnTo>
                  <a:lnTo>
                    <a:pt x="534" y="16"/>
                  </a:lnTo>
                  <a:lnTo>
                    <a:pt x="465" y="35"/>
                  </a:lnTo>
                  <a:lnTo>
                    <a:pt x="399" y="61"/>
                  </a:lnTo>
                  <a:lnTo>
                    <a:pt x="337" y="93"/>
                  </a:lnTo>
                  <a:lnTo>
                    <a:pt x="279" y="131"/>
                  </a:lnTo>
                  <a:lnTo>
                    <a:pt x="225" y="175"/>
                  </a:lnTo>
                  <a:lnTo>
                    <a:pt x="175" y="224"/>
                  </a:lnTo>
                  <a:lnTo>
                    <a:pt x="132" y="278"/>
                  </a:lnTo>
                  <a:lnTo>
                    <a:pt x="93" y="337"/>
                  </a:lnTo>
                  <a:lnTo>
                    <a:pt x="61" y="399"/>
                  </a:lnTo>
                  <a:lnTo>
                    <a:pt x="35" y="465"/>
                  </a:lnTo>
                  <a:lnTo>
                    <a:pt x="16" y="533"/>
                  </a:lnTo>
                  <a:lnTo>
                    <a:pt x="4" y="605"/>
                  </a:lnTo>
                  <a:lnTo>
                    <a:pt x="0" y="679"/>
                  </a:lnTo>
                  <a:lnTo>
                    <a:pt x="4" y="753"/>
                  </a:lnTo>
                  <a:lnTo>
                    <a:pt x="16" y="824"/>
                  </a:lnTo>
                  <a:lnTo>
                    <a:pt x="35" y="893"/>
                  </a:lnTo>
                  <a:lnTo>
                    <a:pt x="61" y="959"/>
                  </a:lnTo>
                  <a:lnTo>
                    <a:pt x="93" y="1021"/>
                  </a:lnTo>
                  <a:lnTo>
                    <a:pt x="132" y="1079"/>
                  </a:lnTo>
                  <a:lnTo>
                    <a:pt x="175" y="1133"/>
                  </a:lnTo>
                  <a:lnTo>
                    <a:pt x="225" y="1182"/>
                  </a:lnTo>
                  <a:lnTo>
                    <a:pt x="279" y="1226"/>
                  </a:lnTo>
                  <a:lnTo>
                    <a:pt x="337" y="1265"/>
                  </a:lnTo>
                  <a:lnTo>
                    <a:pt x="399" y="1297"/>
                  </a:lnTo>
                  <a:lnTo>
                    <a:pt x="465" y="1323"/>
                  </a:lnTo>
                  <a:lnTo>
                    <a:pt x="534" y="1342"/>
                  </a:lnTo>
                  <a:lnTo>
                    <a:pt x="605" y="1354"/>
                  </a:lnTo>
                  <a:lnTo>
                    <a:pt x="679" y="1358"/>
                  </a:lnTo>
                  <a:lnTo>
                    <a:pt x="753" y="1354"/>
                  </a:lnTo>
                  <a:lnTo>
                    <a:pt x="824" y="1342"/>
                  </a:lnTo>
                  <a:lnTo>
                    <a:pt x="893" y="1323"/>
                  </a:lnTo>
                  <a:lnTo>
                    <a:pt x="959" y="1297"/>
                  </a:lnTo>
                  <a:lnTo>
                    <a:pt x="1021" y="1265"/>
                  </a:lnTo>
                  <a:lnTo>
                    <a:pt x="1080" y="1226"/>
                  </a:lnTo>
                  <a:lnTo>
                    <a:pt x="1134" y="1182"/>
                  </a:lnTo>
                  <a:lnTo>
                    <a:pt x="1183" y="1133"/>
                  </a:lnTo>
                  <a:lnTo>
                    <a:pt x="1227" y="1079"/>
                  </a:lnTo>
                  <a:lnTo>
                    <a:pt x="1265" y="1021"/>
                  </a:lnTo>
                  <a:lnTo>
                    <a:pt x="1297" y="959"/>
                  </a:lnTo>
                  <a:lnTo>
                    <a:pt x="1323" y="893"/>
                  </a:lnTo>
                  <a:lnTo>
                    <a:pt x="1342" y="824"/>
                  </a:lnTo>
                  <a:lnTo>
                    <a:pt x="1354" y="753"/>
                  </a:lnTo>
                  <a:lnTo>
                    <a:pt x="1358" y="679"/>
                  </a:lnTo>
                  <a:lnTo>
                    <a:pt x="1354" y="605"/>
                  </a:lnTo>
                  <a:lnTo>
                    <a:pt x="1342" y="533"/>
                  </a:lnTo>
                  <a:lnTo>
                    <a:pt x="1323" y="465"/>
                  </a:lnTo>
                  <a:lnTo>
                    <a:pt x="1297" y="399"/>
                  </a:lnTo>
                  <a:lnTo>
                    <a:pt x="1265" y="337"/>
                  </a:lnTo>
                  <a:lnTo>
                    <a:pt x="1227" y="278"/>
                  </a:lnTo>
                  <a:lnTo>
                    <a:pt x="1183" y="224"/>
                  </a:lnTo>
                  <a:lnTo>
                    <a:pt x="1134" y="175"/>
                  </a:lnTo>
                  <a:lnTo>
                    <a:pt x="1080" y="131"/>
                  </a:lnTo>
                  <a:lnTo>
                    <a:pt x="1021" y="93"/>
                  </a:lnTo>
                  <a:lnTo>
                    <a:pt x="959" y="61"/>
                  </a:lnTo>
                  <a:lnTo>
                    <a:pt x="893" y="35"/>
                  </a:lnTo>
                  <a:lnTo>
                    <a:pt x="824" y="16"/>
                  </a:lnTo>
                  <a:lnTo>
                    <a:pt x="753" y="4"/>
                  </a:lnTo>
                  <a:lnTo>
                    <a:pt x="67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41" name="Freeform 19">
              <a:extLst>
                <a:ext uri="{FF2B5EF4-FFF2-40B4-BE49-F238E27FC236}">
                  <a16:creationId xmlns:a16="http://schemas.microsoft.com/office/drawing/2014/main" id="{48FAE810-69BC-4C46-AF11-CC81F8DDF479}"/>
                </a:ext>
              </a:extLst>
            </p:cNvPr>
            <p:cNvSpPr>
              <a:spLocks/>
            </p:cNvSpPr>
            <p:nvPr/>
          </p:nvSpPr>
          <p:spPr bwMode="auto">
            <a:xfrm>
              <a:off x="1430" y="-175"/>
              <a:ext cx="214" cy="464"/>
            </a:xfrm>
            <a:custGeom>
              <a:avLst/>
              <a:gdLst>
                <a:gd name="T0" fmla="+- 0 1624 1431"/>
                <a:gd name="T1" fmla="*/ T0 w 214"/>
                <a:gd name="T2" fmla="+- 0 -175 -175"/>
                <a:gd name="T3" fmla="*/ -175 h 464"/>
                <a:gd name="T4" fmla="+- 0 1585 1431"/>
                <a:gd name="T5" fmla="*/ T4 w 214"/>
                <a:gd name="T6" fmla="+- 0 -43 -175"/>
                <a:gd name="T7" fmla="*/ -43 h 464"/>
                <a:gd name="T8" fmla="+- 0 1559 1431"/>
                <a:gd name="T9" fmla="*/ T8 w 214"/>
                <a:gd name="T10" fmla="+- 0 29 -175"/>
                <a:gd name="T11" fmla="*/ 29 h 464"/>
                <a:gd name="T12" fmla="+- 0 1537 1431"/>
                <a:gd name="T13" fmla="*/ T12 w 214"/>
                <a:gd name="T14" fmla="+- 0 68 -175"/>
                <a:gd name="T15" fmla="*/ 68 h 464"/>
                <a:gd name="T16" fmla="+- 0 1507 1431"/>
                <a:gd name="T17" fmla="*/ T16 w 214"/>
                <a:gd name="T18" fmla="+- 0 99 -175"/>
                <a:gd name="T19" fmla="*/ 99 h 464"/>
                <a:gd name="T20" fmla="+- 0 1474 1431"/>
                <a:gd name="T21" fmla="*/ T20 w 214"/>
                <a:gd name="T22" fmla="+- 0 145 -175"/>
                <a:gd name="T23" fmla="*/ 145 h 464"/>
                <a:gd name="T24" fmla="+- 0 1450 1431"/>
                <a:gd name="T25" fmla="*/ T24 w 214"/>
                <a:gd name="T26" fmla="+- 0 199 -175"/>
                <a:gd name="T27" fmla="*/ 199 h 464"/>
                <a:gd name="T28" fmla="+- 0 1436 1431"/>
                <a:gd name="T29" fmla="*/ T28 w 214"/>
                <a:gd name="T30" fmla="+- 0 244 -175"/>
                <a:gd name="T31" fmla="*/ 244 h 464"/>
                <a:gd name="T32" fmla="+- 0 1431 1431"/>
                <a:gd name="T33" fmla="*/ T32 w 214"/>
                <a:gd name="T34" fmla="+- 0 262 -175"/>
                <a:gd name="T35" fmla="*/ 262 h 464"/>
                <a:gd name="T36" fmla="+- 0 1490 1431"/>
                <a:gd name="T37" fmla="*/ T36 w 214"/>
                <a:gd name="T38" fmla="+- 0 289 -175"/>
                <a:gd name="T39" fmla="*/ 289 h 464"/>
                <a:gd name="T40" fmla="+- 0 1645 1431"/>
                <a:gd name="T41" fmla="*/ T40 w 214"/>
                <a:gd name="T42" fmla="+- 0 54 -175"/>
                <a:gd name="T43" fmla="*/ 54 h 464"/>
                <a:gd name="T44" fmla="+- 0 1624 1431"/>
                <a:gd name="T45" fmla="*/ T44 w 214"/>
                <a:gd name="T46" fmla="+- 0 -175 -175"/>
                <a:gd name="T47" fmla="*/ -175 h 464"/>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Lst>
              <a:rect l="0" t="0" r="r" b="b"/>
              <a:pathLst>
                <a:path w="214" h="464">
                  <a:moveTo>
                    <a:pt x="193" y="0"/>
                  </a:moveTo>
                  <a:lnTo>
                    <a:pt x="154" y="132"/>
                  </a:lnTo>
                  <a:lnTo>
                    <a:pt x="128" y="204"/>
                  </a:lnTo>
                  <a:lnTo>
                    <a:pt x="106" y="243"/>
                  </a:lnTo>
                  <a:lnTo>
                    <a:pt x="76" y="274"/>
                  </a:lnTo>
                  <a:lnTo>
                    <a:pt x="43" y="320"/>
                  </a:lnTo>
                  <a:lnTo>
                    <a:pt x="19" y="374"/>
                  </a:lnTo>
                  <a:lnTo>
                    <a:pt x="5" y="419"/>
                  </a:lnTo>
                  <a:lnTo>
                    <a:pt x="0" y="437"/>
                  </a:lnTo>
                  <a:lnTo>
                    <a:pt x="59" y="464"/>
                  </a:lnTo>
                  <a:lnTo>
                    <a:pt x="214" y="229"/>
                  </a:lnTo>
                  <a:lnTo>
                    <a:pt x="193" y="0"/>
                  </a:lnTo>
                  <a:close/>
                </a:path>
              </a:pathLst>
            </a:custGeom>
            <a:solidFill>
              <a:srgbClr val="D37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42" name="Freeform 20">
              <a:extLst>
                <a:ext uri="{FF2B5EF4-FFF2-40B4-BE49-F238E27FC236}">
                  <a16:creationId xmlns:a16="http://schemas.microsoft.com/office/drawing/2014/main" id="{279BD084-1224-43B5-8C67-5A4B4037B9C0}"/>
                </a:ext>
              </a:extLst>
            </p:cNvPr>
            <p:cNvSpPr>
              <a:spLocks/>
            </p:cNvSpPr>
            <p:nvPr/>
          </p:nvSpPr>
          <p:spPr bwMode="auto">
            <a:xfrm>
              <a:off x="1733" y="-148"/>
              <a:ext cx="88" cy="89"/>
            </a:xfrm>
            <a:custGeom>
              <a:avLst/>
              <a:gdLst>
                <a:gd name="T0" fmla="+- 0 1781 1733"/>
                <a:gd name="T1" fmla="*/ T0 w 88"/>
                <a:gd name="T2" fmla="+- 0 -148 -148"/>
                <a:gd name="T3" fmla="*/ -148 h 89"/>
                <a:gd name="T4" fmla="+- 0 1760 1733"/>
                <a:gd name="T5" fmla="*/ T4 w 88"/>
                <a:gd name="T6" fmla="+- 0 -145 -148"/>
                <a:gd name="T7" fmla="*/ -145 h 89"/>
                <a:gd name="T8" fmla="+- 0 1751 1733"/>
                <a:gd name="T9" fmla="*/ T8 w 88"/>
                <a:gd name="T10" fmla="+- 0 -143 -148"/>
                <a:gd name="T11" fmla="*/ -143 h 89"/>
                <a:gd name="T12" fmla="+- 0 1744 1733"/>
                <a:gd name="T13" fmla="*/ T12 w 88"/>
                <a:gd name="T14" fmla="+- 0 -121 -148"/>
                <a:gd name="T15" fmla="*/ -121 h 89"/>
                <a:gd name="T16" fmla="+- 0 1739 1733"/>
                <a:gd name="T17" fmla="*/ T16 w 88"/>
                <a:gd name="T18" fmla="+- 0 -110 -148"/>
                <a:gd name="T19" fmla="*/ -110 h 89"/>
                <a:gd name="T20" fmla="+- 0 1794 1733"/>
                <a:gd name="T21" fmla="*/ T20 w 88"/>
                <a:gd name="T22" fmla="+- 0 -67 -148"/>
                <a:gd name="T23" fmla="*/ -67 h 89"/>
                <a:gd name="T24" fmla="+- 0 1816 1733"/>
                <a:gd name="T25" fmla="*/ T24 w 88"/>
                <a:gd name="T26" fmla="+- 0 -59 -148"/>
                <a:gd name="T27" fmla="*/ -59 h 89"/>
                <a:gd name="T28" fmla="+- 0 1818 1733"/>
                <a:gd name="T29" fmla="*/ T28 w 88"/>
                <a:gd name="T30" fmla="+- 0 -63 -148"/>
                <a:gd name="T31" fmla="*/ -63 h 89"/>
                <a:gd name="T32" fmla="+- 0 1820 1733"/>
                <a:gd name="T33" fmla="*/ T32 w 88"/>
                <a:gd name="T34" fmla="+- 0 -67 -148"/>
                <a:gd name="T35" fmla="*/ -67 h 89"/>
                <a:gd name="T36" fmla="+- 0 1793 1733"/>
                <a:gd name="T37" fmla="*/ T36 w 88"/>
                <a:gd name="T38" fmla="+- 0 -140 -148"/>
                <a:gd name="T39" fmla="*/ -140 h 89"/>
                <a:gd name="T40" fmla="+- 0 1781 1733"/>
                <a:gd name="T41" fmla="*/ T40 w 88"/>
                <a:gd name="T42" fmla="+- 0 -148 -148"/>
                <a:gd name="T43" fmla="*/ -148 h 89"/>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Lst>
              <a:rect l="0" t="0" r="r" b="b"/>
              <a:pathLst>
                <a:path w="88" h="89">
                  <a:moveTo>
                    <a:pt x="48" y="0"/>
                  </a:moveTo>
                  <a:lnTo>
                    <a:pt x="27" y="3"/>
                  </a:lnTo>
                  <a:lnTo>
                    <a:pt x="18" y="5"/>
                  </a:lnTo>
                  <a:lnTo>
                    <a:pt x="11" y="27"/>
                  </a:lnTo>
                  <a:lnTo>
                    <a:pt x="6" y="38"/>
                  </a:lnTo>
                  <a:lnTo>
                    <a:pt x="61" y="81"/>
                  </a:lnTo>
                  <a:lnTo>
                    <a:pt x="83" y="89"/>
                  </a:lnTo>
                  <a:lnTo>
                    <a:pt x="85" y="85"/>
                  </a:lnTo>
                  <a:lnTo>
                    <a:pt x="87" y="81"/>
                  </a:lnTo>
                  <a:lnTo>
                    <a:pt x="60" y="8"/>
                  </a:lnTo>
                  <a:lnTo>
                    <a:pt x="48" y="0"/>
                  </a:lnTo>
                  <a:close/>
                </a:path>
              </a:pathLst>
            </a:custGeom>
            <a:solidFill>
              <a:srgbClr val="F2B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43" name="Freeform 21">
              <a:extLst>
                <a:ext uri="{FF2B5EF4-FFF2-40B4-BE49-F238E27FC236}">
                  <a16:creationId xmlns:a16="http://schemas.microsoft.com/office/drawing/2014/main" id="{C113E37A-4636-4B0C-878B-CF94F31693A3}"/>
                </a:ext>
              </a:extLst>
            </p:cNvPr>
            <p:cNvSpPr>
              <a:spLocks/>
            </p:cNvSpPr>
            <p:nvPr/>
          </p:nvSpPr>
          <p:spPr bwMode="auto">
            <a:xfrm>
              <a:off x="1425" y="-175"/>
              <a:ext cx="479" cy="507"/>
            </a:xfrm>
            <a:custGeom>
              <a:avLst/>
              <a:gdLst>
                <a:gd name="T0" fmla="+- 0 1624 1425"/>
                <a:gd name="T1" fmla="*/ T0 w 479"/>
                <a:gd name="T2" fmla="+- 0 -175 -175"/>
                <a:gd name="T3" fmla="*/ -175 h 507"/>
                <a:gd name="T4" fmla="+- 0 1615 1425"/>
                <a:gd name="T5" fmla="*/ T4 w 479"/>
                <a:gd name="T6" fmla="+- 0 8 -175"/>
                <a:gd name="T7" fmla="*/ 8 h 507"/>
                <a:gd name="T8" fmla="+- 0 1591 1425"/>
                <a:gd name="T9" fmla="*/ T8 w 479"/>
                <a:gd name="T10" fmla="+- 0 122 -175"/>
                <a:gd name="T11" fmla="*/ 122 h 507"/>
                <a:gd name="T12" fmla="+- 0 1534 1425"/>
                <a:gd name="T13" fmla="*/ T12 w 479"/>
                <a:gd name="T14" fmla="+- 0 214 -175"/>
                <a:gd name="T15" fmla="*/ 214 h 507"/>
                <a:gd name="T16" fmla="+- 0 1425 1425"/>
                <a:gd name="T17" fmla="*/ T16 w 479"/>
                <a:gd name="T18" fmla="+- 0 332 -175"/>
                <a:gd name="T19" fmla="*/ 332 h 507"/>
                <a:gd name="T20" fmla="+- 0 1838 1425"/>
                <a:gd name="T21" fmla="*/ T20 w 479"/>
                <a:gd name="T22" fmla="+- 0 322 -175"/>
                <a:gd name="T23" fmla="*/ 322 h 507"/>
                <a:gd name="T24" fmla="+- 0 1848 1425"/>
                <a:gd name="T25" fmla="*/ T24 w 479"/>
                <a:gd name="T26" fmla="+- 0 292 -175"/>
                <a:gd name="T27" fmla="*/ 292 h 507"/>
                <a:gd name="T28" fmla="+- 0 1870 1425"/>
                <a:gd name="T29" fmla="*/ T28 w 479"/>
                <a:gd name="T30" fmla="+- 0 212 -175"/>
                <a:gd name="T31" fmla="*/ 212 h 507"/>
                <a:gd name="T32" fmla="+- 0 1892 1425"/>
                <a:gd name="T33" fmla="*/ T32 w 479"/>
                <a:gd name="T34" fmla="+- 0 103 -175"/>
                <a:gd name="T35" fmla="*/ 103 h 507"/>
                <a:gd name="T36" fmla="+- 0 1903 1425"/>
                <a:gd name="T37" fmla="*/ T36 w 479"/>
                <a:gd name="T38" fmla="+- 0 -17 -175"/>
                <a:gd name="T39" fmla="*/ -17 h 507"/>
                <a:gd name="T40" fmla="+- 0 1819 1425"/>
                <a:gd name="T41" fmla="*/ T40 w 479"/>
                <a:gd name="T42" fmla="+- 0 -53 -175"/>
                <a:gd name="T43" fmla="*/ -53 h 507"/>
                <a:gd name="T44" fmla="+- 0 1762 1425"/>
                <a:gd name="T45" fmla="*/ T44 w 479"/>
                <a:gd name="T46" fmla="+- 0 -82 -175"/>
                <a:gd name="T47" fmla="*/ -82 h 507"/>
                <a:gd name="T48" fmla="+- 0 1705 1425"/>
                <a:gd name="T49" fmla="*/ T48 w 479"/>
                <a:gd name="T50" fmla="+- 0 -117 -175"/>
                <a:gd name="T51" fmla="*/ -117 h 507"/>
                <a:gd name="T52" fmla="+- 0 1624 1425"/>
                <a:gd name="T53" fmla="*/ T52 w 479"/>
                <a:gd name="T54" fmla="+- 0 -175 -175"/>
                <a:gd name="T55" fmla="*/ -175 h 507"/>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Lst>
              <a:rect l="0" t="0" r="r" b="b"/>
              <a:pathLst>
                <a:path w="479" h="507">
                  <a:moveTo>
                    <a:pt x="199" y="0"/>
                  </a:moveTo>
                  <a:lnTo>
                    <a:pt x="190" y="183"/>
                  </a:lnTo>
                  <a:lnTo>
                    <a:pt x="166" y="297"/>
                  </a:lnTo>
                  <a:lnTo>
                    <a:pt x="109" y="389"/>
                  </a:lnTo>
                  <a:lnTo>
                    <a:pt x="0" y="507"/>
                  </a:lnTo>
                  <a:lnTo>
                    <a:pt x="413" y="497"/>
                  </a:lnTo>
                  <a:lnTo>
                    <a:pt x="423" y="467"/>
                  </a:lnTo>
                  <a:lnTo>
                    <a:pt x="445" y="387"/>
                  </a:lnTo>
                  <a:lnTo>
                    <a:pt x="467" y="278"/>
                  </a:lnTo>
                  <a:lnTo>
                    <a:pt x="478" y="158"/>
                  </a:lnTo>
                  <a:lnTo>
                    <a:pt x="394" y="122"/>
                  </a:lnTo>
                  <a:lnTo>
                    <a:pt x="337" y="93"/>
                  </a:lnTo>
                  <a:lnTo>
                    <a:pt x="280" y="58"/>
                  </a:lnTo>
                  <a:lnTo>
                    <a:pt x="199" y="0"/>
                  </a:lnTo>
                  <a:close/>
                </a:path>
              </a:pathLst>
            </a:custGeom>
            <a:solidFill>
              <a:srgbClr val="FFA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2070" name="Picture 22">
              <a:extLst>
                <a:ext uri="{FF2B5EF4-FFF2-40B4-BE49-F238E27FC236}">
                  <a16:creationId xmlns:a16="http://schemas.microsoft.com/office/drawing/2014/main" id="{E3B6996F-5DC2-4891-820C-DB697F851D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80" y="-371"/>
              <a:ext cx="5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1" name="Picture 23">
              <a:extLst>
                <a:ext uri="{FF2B5EF4-FFF2-40B4-BE49-F238E27FC236}">
                  <a16:creationId xmlns:a16="http://schemas.microsoft.com/office/drawing/2014/main" id="{EA759A40-B91E-4F3B-8E4F-D84B2519A25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94" y="163"/>
              <a:ext cx="351" cy="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24">
              <a:extLst>
                <a:ext uri="{FF2B5EF4-FFF2-40B4-BE49-F238E27FC236}">
                  <a16:creationId xmlns:a16="http://schemas.microsoft.com/office/drawing/2014/main" id="{9B984ADF-6262-4B5E-8BB4-391CDE284785}"/>
                </a:ext>
              </a:extLst>
            </p:cNvPr>
            <p:cNvSpPr>
              <a:spLocks/>
            </p:cNvSpPr>
            <p:nvPr/>
          </p:nvSpPr>
          <p:spPr bwMode="auto">
            <a:xfrm>
              <a:off x="1249" y="138"/>
              <a:ext cx="572" cy="407"/>
            </a:xfrm>
            <a:custGeom>
              <a:avLst/>
              <a:gdLst>
                <a:gd name="T0" fmla="+- 0 1317 1249"/>
                <a:gd name="T1" fmla="*/ T0 w 572"/>
                <a:gd name="T2" fmla="+- 0 139 139"/>
                <a:gd name="T3" fmla="*/ 139 h 407"/>
                <a:gd name="T4" fmla="+- 0 1301 1249"/>
                <a:gd name="T5" fmla="*/ T4 w 572"/>
                <a:gd name="T6" fmla="+- 0 152 139"/>
                <a:gd name="T7" fmla="*/ 152 h 407"/>
                <a:gd name="T8" fmla="+- 0 1271 1249"/>
                <a:gd name="T9" fmla="*/ T8 w 572"/>
                <a:gd name="T10" fmla="+- 0 188 139"/>
                <a:gd name="T11" fmla="*/ 188 h 407"/>
                <a:gd name="T12" fmla="+- 0 1249 1249"/>
                <a:gd name="T13" fmla="*/ T12 w 572"/>
                <a:gd name="T14" fmla="+- 0 240 139"/>
                <a:gd name="T15" fmla="*/ 240 h 407"/>
                <a:gd name="T16" fmla="+- 0 1260 1249"/>
                <a:gd name="T17" fmla="*/ T16 w 572"/>
                <a:gd name="T18" fmla="+- 0 300 139"/>
                <a:gd name="T19" fmla="*/ 300 h 407"/>
                <a:gd name="T20" fmla="+- 0 1287 1249"/>
                <a:gd name="T21" fmla="*/ T20 w 572"/>
                <a:gd name="T22" fmla="+- 0 349 139"/>
                <a:gd name="T23" fmla="*/ 349 h 407"/>
                <a:gd name="T24" fmla="+- 0 1299 1249"/>
                <a:gd name="T25" fmla="*/ T24 w 572"/>
                <a:gd name="T26" fmla="+- 0 386 139"/>
                <a:gd name="T27" fmla="*/ 386 h 407"/>
                <a:gd name="T28" fmla="+- 0 1300 1249"/>
                <a:gd name="T29" fmla="*/ T28 w 572"/>
                <a:gd name="T30" fmla="+- 0 429 139"/>
                <a:gd name="T31" fmla="*/ 429 h 407"/>
                <a:gd name="T32" fmla="+- 0 1292 1249"/>
                <a:gd name="T33" fmla="*/ T32 w 572"/>
                <a:gd name="T34" fmla="+- 0 497 139"/>
                <a:gd name="T35" fmla="*/ 497 h 407"/>
                <a:gd name="T36" fmla="+- 0 1776 1249"/>
                <a:gd name="T37" fmla="*/ T36 w 572"/>
                <a:gd name="T38" fmla="+- 0 546 139"/>
                <a:gd name="T39" fmla="*/ 546 h 407"/>
                <a:gd name="T40" fmla="+- 0 1821 1249"/>
                <a:gd name="T41" fmla="*/ T40 w 572"/>
                <a:gd name="T42" fmla="+- 0 409 139"/>
                <a:gd name="T43" fmla="*/ 409 h 407"/>
                <a:gd name="T44" fmla="+- 0 1617 1249"/>
                <a:gd name="T45" fmla="*/ T44 w 572"/>
                <a:gd name="T46" fmla="+- 0 270 139"/>
                <a:gd name="T47" fmla="*/ 270 h 407"/>
                <a:gd name="T48" fmla="+- 0 1611 1249"/>
                <a:gd name="T49" fmla="*/ T48 w 572"/>
                <a:gd name="T50" fmla="+- 0 271 139"/>
                <a:gd name="T51" fmla="*/ 271 h 407"/>
                <a:gd name="T52" fmla="+- 0 1596 1249"/>
                <a:gd name="T53" fmla="*/ T52 w 572"/>
                <a:gd name="T54" fmla="+- 0 273 139"/>
                <a:gd name="T55" fmla="*/ 273 h 407"/>
                <a:gd name="T56" fmla="+- 0 1509 1249"/>
                <a:gd name="T57" fmla="*/ T56 w 572"/>
                <a:gd name="T58" fmla="+- 0 250 139"/>
                <a:gd name="T59" fmla="*/ 250 h 407"/>
                <a:gd name="T60" fmla="+- 0 1418 1249"/>
                <a:gd name="T61" fmla="*/ T60 w 572"/>
                <a:gd name="T62" fmla="+- 0 200 139"/>
                <a:gd name="T63" fmla="*/ 200 h 407"/>
                <a:gd name="T64" fmla="+- 0 1317 1249"/>
                <a:gd name="T65" fmla="*/ T64 w 572"/>
                <a:gd name="T66" fmla="+- 0 139 139"/>
                <a:gd name="T67" fmla="*/ 139 h 407"/>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Lst>
              <a:rect l="0" t="0" r="r" b="b"/>
              <a:pathLst>
                <a:path w="572" h="407">
                  <a:moveTo>
                    <a:pt x="68" y="0"/>
                  </a:moveTo>
                  <a:lnTo>
                    <a:pt x="52" y="13"/>
                  </a:lnTo>
                  <a:lnTo>
                    <a:pt x="22" y="49"/>
                  </a:lnTo>
                  <a:lnTo>
                    <a:pt x="0" y="101"/>
                  </a:lnTo>
                  <a:lnTo>
                    <a:pt x="11" y="161"/>
                  </a:lnTo>
                  <a:lnTo>
                    <a:pt x="38" y="210"/>
                  </a:lnTo>
                  <a:lnTo>
                    <a:pt x="50" y="247"/>
                  </a:lnTo>
                  <a:lnTo>
                    <a:pt x="51" y="290"/>
                  </a:lnTo>
                  <a:lnTo>
                    <a:pt x="43" y="358"/>
                  </a:lnTo>
                  <a:lnTo>
                    <a:pt x="527" y="407"/>
                  </a:lnTo>
                  <a:lnTo>
                    <a:pt x="572" y="270"/>
                  </a:lnTo>
                  <a:lnTo>
                    <a:pt x="368" y="131"/>
                  </a:lnTo>
                  <a:lnTo>
                    <a:pt x="362" y="132"/>
                  </a:lnTo>
                  <a:lnTo>
                    <a:pt x="347" y="134"/>
                  </a:lnTo>
                  <a:lnTo>
                    <a:pt x="260" y="111"/>
                  </a:lnTo>
                  <a:lnTo>
                    <a:pt x="169" y="61"/>
                  </a:lnTo>
                  <a:lnTo>
                    <a:pt x="68" y="0"/>
                  </a:lnTo>
                  <a:close/>
                </a:path>
              </a:pathLst>
            </a:custGeom>
            <a:solidFill>
              <a:srgbClr val="EA8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46" name="AutoShape 25">
              <a:extLst>
                <a:ext uri="{FF2B5EF4-FFF2-40B4-BE49-F238E27FC236}">
                  <a16:creationId xmlns:a16="http://schemas.microsoft.com/office/drawing/2014/main" id="{7A048544-6A3A-4710-B5BA-0FF573D8D3B7}"/>
                </a:ext>
              </a:extLst>
            </p:cNvPr>
            <p:cNvSpPr>
              <a:spLocks/>
            </p:cNvSpPr>
            <p:nvPr/>
          </p:nvSpPr>
          <p:spPr bwMode="auto">
            <a:xfrm>
              <a:off x="1230" y="391"/>
              <a:ext cx="562" cy="442"/>
            </a:xfrm>
            <a:custGeom>
              <a:avLst/>
              <a:gdLst>
                <a:gd name="T0" fmla="+- 0 1792 1231"/>
                <a:gd name="T1" fmla="*/ T0 w 562"/>
                <a:gd name="T2" fmla="+- 0 404 391"/>
                <a:gd name="T3" fmla="*/ 404 h 442"/>
                <a:gd name="T4" fmla="+- 0 1312 1231"/>
                <a:gd name="T5" fmla="*/ T4 w 562"/>
                <a:gd name="T6" fmla="+- 0 404 391"/>
                <a:gd name="T7" fmla="*/ 404 h 442"/>
                <a:gd name="T8" fmla="+- 0 1342 1231"/>
                <a:gd name="T9" fmla="*/ T8 w 562"/>
                <a:gd name="T10" fmla="+- 0 404 391"/>
                <a:gd name="T11" fmla="*/ 404 h 442"/>
                <a:gd name="T12" fmla="+- 0 1348 1231"/>
                <a:gd name="T13" fmla="*/ T12 w 562"/>
                <a:gd name="T14" fmla="+- 0 407 391"/>
                <a:gd name="T15" fmla="*/ 407 h 442"/>
                <a:gd name="T16" fmla="+- 0 1349 1231"/>
                <a:gd name="T17" fmla="*/ T16 w 562"/>
                <a:gd name="T18" fmla="+- 0 416 391"/>
                <a:gd name="T19" fmla="*/ 416 h 442"/>
                <a:gd name="T20" fmla="+- 0 1350 1231"/>
                <a:gd name="T21" fmla="*/ T20 w 562"/>
                <a:gd name="T22" fmla="+- 0 432 391"/>
                <a:gd name="T23" fmla="*/ 432 h 442"/>
                <a:gd name="T24" fmla="+- 0 1352 1231"/>
                <a:gd name="T25" fmla="*/ T24 w 562"/>
                <a:gd name="T26" fmla="+- 0 448 391"/>
                <a:gd name="T27" fmla="*/ 448 h 442"/>
                <a:gd name="T28" fmla="+- 0 1353 1231"/>
                <a:gd name="T29" fmla="*/ T28 w 562"/>
                <a:gd name="T30" fmla="+- 0 464 391"/>
                <a:gd name="T31" fmla="*/ 464 h 442"/>
                <a:gd name="T32" fmla="+- 0 1355 1231"/>
                <a:gd name="T33" fmla="*/ T32 w 562"/>
                <a:gd name="T34" fmla="+- 0 501 391"/>
                <a:gd name="T35" fmla="*/ 501 h 442"/>
                <a:gd name="T36" fmla="+- 0 1356 1231"/>
                <a:gd name="T37" fmla="*/ T36 w 562"/>
                <a:gd name="T38" fmla="+- 0 522 391"/>
                <a:gd name="T39" fmla="*/ 522 h 442"/>
                <a:gd name="T40" fmla="+- 0 1358 1231"/>
                <a:gd name="T41" fmla="*/ T40 w 562"/>
                <a:gd name="T42" fmla="+- 0 541 391"/>
                <a:gd name="T43" fmla="*/ 541 h 442"/>
                <a:gd name="T44" fmla="+- 0 1359 1231"/>
                <a:gd name="T45" fmla="*/ T44 w 562"/>
                <a:gd name="T46" fmla="+- 0 561 391"/>
                <a:gd name="T47" fmla="*/ 561 h 442"/>
                <a:gd name="T48" fmla="+- 0 1361 1231"/>
                <a:gd name="T49" fmla="*/ T48 w 562"/>
                <a:gd name="T50" fmla="+- 0 592 391"/>
                <a:gd name="T51" fmla="*/ 592 h 442"/>
                <a:gd name="T52" fmla="+- 0 1363 1231"/>
                <a:gd name="T53" fmla="*/ T52 w 562"/>
                <a:gd name="T54" fmla="+- 0 623 391"/>
                <a:gd name="T55" fmla="*/ 623 h 442"/>
                <a:gd name="T56" fmla="+- 0 1367 1231"/>
                <a:gd name="T57" fmla="*/ T56 w 562"/>
                <a:gd name="T58" fmla="+- 0 685 391"/>
                <a:gd name="T59" fmla="*/ 685 h 442"/>
                <a:gd name="T60" fmla="+- 0 1368 1231"/>
                <a:gd name="T61" fmla="*/ T60 w 562"/>
                <a:gd name="T62" fmla="+- 0 704 391"/>
                <a:gd name="T63" fmla="*/ 704 h 442"/>
                <a:gd name="T64" fmla="+- 0 1369 1231"/>
                <a:gd name="T65" fmla="*/ T64 w 562"/>
                <a:gd name="T66" fmla="+- 0 724 391"/>
                <a:gd name="T67" fmla="*/ 724 h 442"/>
                <a:gd name="T68" fmla="+- 0 1371 1231"/>
                <a:gd name="T69" fmla="*/ T68 w 562"/>
                <a:gd name="T70" fmla="+- 0 743 391"/>
                <a:gd name="T71" fmla="*/ 743 h 442"/>
                <a:gd name="T72" fmla="+- 0 1372 1231"/>
                <a:gd name="T73" fmla="*/ T72 w 562"/>
                <a:gd name="T74" fmla="+- 0 763 391"/>
                <a:gd name="T75" fmla="*/ 763 h 442"/>
                <a:gd name="T76" fmla="+- 0 1375 1231"/>
                <a:gd name="T77" fmla="*/ T76 w 562"/>
                <a:gd name="T78" fmla="+- 0 801 391"/>
                <a:gd name="T79" fmla="*/ 801 h 442"/>
                <a:gd name="T80" fmla="+- 0 1376 1231"/>
                <a:gd name="T81" fmla="*/ T80 w 562"/>
                <a:gd name="T82" fmla="+- 0 808 391"/>
                <a:gd name="T83" fmla="*/ 808 h 442"/>
                <a:gd name="T84" fmla="+- 0 1407 1231"/>
                <a:gd name="T85" fmla="*/ T84 w 562"/>
                <a:gd name="T86" fmla="+- 0 816 391"/>
                <a:gd name="T87" fmla="*/ 816 h 442"/>
                <a:gd name="T88" fmla="+- 0 1482 1231"/>
                <a:gd name="T89" fmla="*/ T88 w 562"/>
                <a:gd name="T90" fmla="+- 0 828 391"/>
                <a:gd name="T91" fmla="*/ 828 h 442"/>
                <a:gd name="T92" fmla="+- 0 1559 1231"/>
                <a:gd name="T93" fmla="*/ T92 w 562"/>
                <a:gd name="T94" fmla="+- 0 833 391"/>
                <a:gd name="T95" fmla="*/ 833 h 442"/>
                <a:gd name="T96" fmla="+- 0 1636 1231"/>
                <a:gd name="T97" fmla="*/ T96 w 562"/>
                <a:gd name="T98" fmla="+- 0 828 391"/>
                <a:gd name="T99" fmla="*/ 828 h 442"/>
                <a:gd name="T100" fmla="+- 0 1711 1231"/>
                <a:gd name="T101" fmla="*/ T100 w 562"/>
                <a:gd name="T102" fmla="+- 0 816 391"/>
                <a:gd name="T103" fmla="*/ 816 h 442"/>
                <a:gd name="T104" fmla="+- 0 1766 1231"/>
                <a:gd name="T105" fmla="*/ T104 w 562"/>
                <a:gd name="T106" fmla="+- 0 801 391"/>
                <a:gd name="T107" fmla="*/ 801 h 442"/>
                <a:gd name="T108" fmla="+- 0 1768 1231"/>
                <a:gd name="T109" fmla="*/ T108 w 562"/>
                <a:gd name="T110" fmla="+- 0 775 391"/>
                <a:gd name="T111" fmla="*/ 775 h 442"/>
                <a:gd name="T112" fmla="+- 0 1770 1231"/>
                <a:gd name="T113" fmla="*/ T112 w 562"/>
                <a:gd name="T114" fmla="+- 0 736 391"/>
                <a:gd name="T115" fmla="*/ 736 h 442"/>
                <a:gd name="T116" fmla="+- 0 1772 1231"/>
                <a:gd name="T117" fmla="*/ T116 w 562"/>
                <a:gd name="T118" fmla="+- 0 716 391"/>
                <a:gd name="T119" fmla="*/ 716 h 442"/>
                <a:gd name="T120" fmla="+- 0 1773 1231"/>
                <a:gd name="T121" fmla="*/ T120 w 562"/>
                <a:gd name="T122" fmla="+- 0 696 391"/>
                <a:gd name="T123" fmla="*/ 696 h 442"/>
                <a:gd name="T124" fmla="+- 0 1776 1231"/>
                <a:gd name="T125" fmla="*/ T124 w 562"/>
                <a:gd name="T126" fmla="+- 0 658 391"/>
                <a:gd name="T127" fmla="*/ 658 h 442"/>
                <a:gd name="T128" fmla="+- 0 1781 1231"/>
                <a:gd name="T129" fmla="*/ T128 w 562"/>
                <a:gd name="T130" fmla="+- 0 582 391"/>
                <a:gd name="T131" fmla="*/ 582 h 442"/>
                <a:gd name="T132" fmla="+- 0 1784 1231"/>
                <a:gd name="T133" fmla="*/ T132 w 562"/>
                <a:gd name="T134" fmla="+- 0 544 391"/>
                <a:gd name="T135" fmla="*/ 544 h 442"/>
                <a:gd name="T136" fmla="+- 0 1785 1231"/>
                <a:gd name="T137" fmla="*/ T136 w 562"/>
                <a:gd name="T138" fmla="+- 0 521 391"/>
                <a:gd name="T139" fmla="*/ 521 h 442"/>
                <a:gd name="T140" fmla="+- 0 1787 1231"/>
                <a:gd name="T141" fmla="*/ T140 w 562"/>
                <a:gd name="T142" fmla="+- 0 501 391"/>
                <a:gd name="T143" fmla="*/ 501 h 442"/>
                <a:gd name="T144" fmla="+- 0 1788 1231"/>
                <a:gd name="T145" fmla="*/ T144 w 562"/>
                <a:gd name="T146" fmla="+- 0 479 391"/>
                <a:gd name="T147" fmla="*/ 479 h 442"/>
                <a:gd name="T148" fmla="+- 0 1789 1231"/>
                <a:gd name="T149" fmla="*/ T148 w 562"/>
                <a:gd name="T150" fmla="+- 0 458 391"/>
                <a:gd name="T151" fmla="*/ 458 h 442"/>
                <a:gd name="T152" fmla="+- 0 1790 1231"/>
                <a:gd name="T153" fmla="*/ T152 w 562"/>
                <a:gd name="T154" fmla="+- 0 445 391"/>
                <a:gd name="T155" fmla="*/ 445 h 442"/>
                <a:gd name="T156" fmla="+- 0 1791 1231"/>
                <a:gd name="T157" fmla="*/ T156 w 562"/>
                <a:gd name="T158" fmla="+- 0 432 391"/>
                <a:gd name="T159" fmla="*/ 432 h 442"/>
                <a:gd name="T160" fmla="+- 0 1792 1231"/>
                <a:gd name="T161" fmla="*/ T160 w 562"/>
                <a:gd name="T162" fmla="+- 0 419 391"/>
                <a:gd name="T163" fmla="*/ 419 h 442"/>
                <a:gd name="T164" fmla="+- 0 1792 1231"/>
                <a:gd name="T165" fmla="*/ T164 w 562"/>
                <a:gd name="T166" fmla="+- 0 406 391"/>
                <a:gd name="T167" fmla="*/ 406 h 442"/>
                <a:gd name="T168" fmla="+- 0 1792 1231"/>
                <a:gd name="T169" fmla="*/ T168 w 562"/>
                <a:gd name="T170" fmla="+- 0 404 391"/>
                <a:gd name="T171" fmla="*/ 404 h 442"/>
                <a:gd name="T172" fmla="+- 0 1248 1231"/>
                <a:gd name="T173" fmla="*/ T172 w 562"/>
                <a:gd name="T174" fmla="+- 0 391 391"/>
                <a:gd name="T175" fmla="*/ 391 h 442"/>
                <a:gd name="T176" fmla="+- 0 1238 1231"/>
                <a:gd name="T177" fmla="*/ T176 w 562"/>
                <a:gd name="T178" fmla="+- 0 392 391"/>
                <a:gd name="T179" fmla="*/ 392 h 442"/>
                <a:gd name="T180" fmla="+- 0 1234 1231"/>
                <a:gd name="T181" fmla="*/ T180 w 562"/>
                <a:gd name="T182" fmla="+- 0 392 391"/>
                <a:gd name="T183" fmla="*/ 392 h 442"/>
                <a:gd name="T184" fmla="+- 0 1231 1231"/>
                <a:gd name="T185" fmla="*/ T184 w 562"/>
                <a:gd name="T186" fmla="+- 0 397 391"/>
                <a:gd name="T187" fmla="*/ 397 h 442"/>
                <a:gd name="T188" fmla="+- 0 1231 1231"/>
                <a:gd name="T189" fmla="*/ T188 w 562"/>
                <a:gd name="T190" fmla="+- 0 399 391"/>
                <a:gd name="T191" fmla="*/ 399 h 442"/>
                <a:gd name="T192" fmla="+- 0 1236 1231"/>
                <a:gd name="T193" fmla="*/ T192 w 562"/>
                <a:gd name="T194" fmla="+- 0 405 391"/>
                <a:gd name="T195" fmla="*/ 405 h 442"/>
                <a:gd name="T196" fmla="+- 0 1242 1231"/>
                <a:gd name="T197" fmla="*/ T196 w 562"/>
                <a:gd name="T198" fmla="+- 0 404 391"/>
                <a:gd name="T199" fmla="*/ 404 h 442"/>
                <a:gd name="T200" fmla="+- 0 1792 1231"/>
                <a:gd name="T201" fmla="*/ T200 w 562"/>
                <a:gd name="T202" fmla="+- 0 404 391"/>
                <a:gd name="T203" fmla="*/ 404 h 442"/>
                <a:gd name="T204" fmla="+- 0 1791 1231"/>
                <a:gd name="T205" fmla="*/ T204 w 562"/>
                <a:gd name="T206" fmla="+- 0 397 391"/>
                <a:gd name="T207" fmla="*/ 397 h 442"/>
                <a:gd name="T208" fmla="+- 0 1787 1231"/>
                <a:gd name="T209" fmla="*/ T208 w 562"/>
                <a:gd name="T210" fmla="+- 0 392 391"/>
                <a:gd name="T211" fmla="*/ 392 h 442"/>
                <a:gd name="T212" fmla="+- 0 1771 1231"/>
                <a:gd name="T213" fmla="*/ T212 w 562"/>
                <a:gd name="T214" fmla="+- 0 391 391"/>
                <a:gd name="T215" fmla="*/ 391 h 442"/>
                <a:gd name="T216" fmla="+- 0 1248 1231"/>
                <a:gd name="T217" fmla="*/ T216 w 562"/>
                <a:gd name="T218" fmla="+- 0 391 391"/>
                <a:gd name="T219" fmla="*/ 391 h 442"/>
                <a:gd name="T220" fmla="+- 0 1792 1231"/>
                <a:gd name="T221" fmla="*/ T220 w 562"/>
                <a:gd name="T222" fmla="+- 0 404 391"/>
                <a:gd name="T223" fmla="*/ 404 h 442"/>
                <a:gd name="T224" fmla="+- 0 1242 1231"/>
                <a:gd name="T225" fmla="*/ T224 w 562"/>
                <a:gd name="T226" fmla="+- 0 404 391"/>
                <a:gd name="T227" fmla="*/ 404 h 442"/>
                <a:gd name="T228" fmla="+- 0 1291 1231"/>
                <a:gd name="T229" fmla="*/ T228 w 562"/>
                <a:gd name="T230" fmla="+- 0 404 391"/>
                <a:gd name="T231" fmla="*/ 404 h 442"/>
                <a:gd name="T232" fmla="+- 0 1792 1231"/>
                <a:gd name="T233" fmla="*/ T232 w 562"/>
                <a:gd name="T234" fmla="+- 0 404 391"/>
                <a:gd name="T235" fmla="*/ 404 h 442"/>
                <a:gd name="T236" fmla="+- 0 1792 1231"/>
                <a:gd name="T237" fmla="*/ T236 w 562"/>
                <a:gd name="T238" fmla="+- 0 404 391"/>
                <a:gd name="T239" fmla="*/ 404 h 442"/>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 ang="0">
                  <a:pos x="T229" y="T231"/>
                </a:cxn>
                <a:cxn ang="0">
                  <a:pos x="T233" y="T235"/>
                </a:cxn>
                <a:cxn ang="0">
                  <a:pos x="T237" y="T239"/>
                </a:cxn>
              </a:cxnLst>
              <a:rect l="0" t="0" r="r" b="b"/>
              <a:pathLst>
                <a:path w="562" h="442">
                  <a:moveTo>
                    <a:pt x="561" y="13"/>
                  </a:moveTo>
                  <a:lnTo>
                    <a:pt x="81" y="13"/>
                  </a:lnTo>
                  <a:lnTo>
                    <a:pt x="111" y="13"/>
                  </a:lnTo>
                  <a:lnTo>
                    <a:pt x="117" y="16"/>
                  </a:lnTo>
                  <a:lnTo>
                    <a:pt x="118" y="25"/>
                  </a:lnTo>
                  <a:lnTo>
                    <a:pt x="119" y="41"/>
                  </a:lnTo>
                  <a:lnTo>
                    <a:pt x="121" y="57"/>
                  </a:lnTo>
                  <a:lnTo>
                    <a:pt x="122" y="73"/>
                  </a:lnTo>
                  <a:lnTo>
                    <a:pt x="124" y="110"/>
                  </a:lnTo>
                  <a:lnTo>
                    <a:pt x="125" y="131"/>
                  </a:lnTo>
                  <a:lnTo>
                    <a:pt x="127" y="150"/>
                  </a:lnTo>
                  <a:lnTo>
                    <a:pt x="128" y="170"/>
                  </a:lnTo>
                  <a:lnTo>
                    <a:pt x="130" y="201"/>
                  </a:lnTo>
                  <a:lnTo>
                    <a:pt x="132" y="232"/>
                  </a:lnTo>
                  <a:lnTo>
                    <a:pt x="136" y="294"/>
                  </a:lnTo>
                  <a:lnTo>
                    <a:pt x="137" y="313"/>
                  </a:lnTo>
                  <a:lnTo>
                    <a:pt x="138" y="333"/>
                  </a:lnTo>
                  <a:lnTo>
                    <a:pt x="140" y="352"/>
                  </a:lnTo>
                  <a:lnTo>
                    <a:pt x="141" y="372"/>
                  </a:lnTo>
                  <a:lnTo>
                    <a:pt x="144" y="410"/>
                  </a:lnTo>
                  <a:lnTo>
                    <a:pt x="145" y="417"/>
                  </a:lnTo>
                  <a:lnTo>
                    <a:pt x="176" y="425"/>
                  </a:lnTo>
                  <a:lnTo>
                    <a:pt x="251" y="437"/>
                  </a:lnTo>
                  <a:lnTo>
                    <a:pt x="328" y="442"/>
                  </a:lnTo>
                  <a:lnTo>
                    <a:pt x="405" y="437"/>
                  </a:lnTo>
                  <a:lnTo>
                    <a:pt x="480" y="425"/>
                  </a:lnTo>
                  <a:lnTo>
                    <a:pt x="535" y="410"/>
                  </a:lnTo>
                  <a:lnTo>
                    <a:pt x="537" y="384"/>
                  </a:lnTo>
                  <a:lnTo>
                    <a:pt x="539" y="345"/>
                  </a:lnTo>
                  <a:lnTo>
                    <a:pt x="541" y="325"/>
                  </a:lnTo>
                  <a:lnTo>
                    <a:pt x="542" y="305"/>
                  </a:lnTo>
                  <a:lnTo>
                    <a:pt x="545" y="267"/>
                  </a:lnTo>
                  <a:lnTo>
                    <a:pt x="550" y="191"/>
                  </a:lnTo>
                  <a:lnTo>
                    <a:pt x="553" y="153"/>
                  </a:lnTo>
                  <a:lnTo>
                    <a:pt x="554" y="130"/>
                  </a:lnTo>
                  <a:lnTo>
                    <a:pt x="556" y="110"/>
                  </a:lnTo>
                  <a:lnTo>
                    <a:pt x="557" y="88"/>
                  </a:lnTo>
                  <a:lnTo>
                    <a:pt x="558" y="67"/>
                  </a:lnTo>
                  <a:lnTo>
                    <a:pt x="559" y="54"/>
                  </a:lnTo>
                  <a:lnTo>
                    <a:pt x="560" y="41"/>
                  </a:lnTo>
                  <a:lnTo>
                    <a:pt x="561" y="28"/>
                  </a:lnTo>
                  <a:lnTo>
                    <a:pt x="561" y="15"/>
                  </a:lnTo>
                  <a:lnTo>
                    <a:pt x="561" y="13"/>
                  </a:lnTo>
                  <a:close/>
                  <a:moveTo>
                    <a:pt x="17" y="0"/>
                  </a:moveTo>
                  <a:lnTo>
                    <a:pt x="7" y="1"/>
                  </a:lnTo>
                  <a:lnTo>
                    <a:pt x="3" y="1"/>
                  </a:lnTo>
                  <a:lnTo>
                    <a:pt x="0" y="6"/>
                  </a:lnTo>
                  <a:lnTo>
                    <a:pt x="0" y="8"/>
                  </a:lnTo>
                  <a:lnTo>
                    <a:pt x="5" y="14"/>
                  </a:lnTo>
                  <a:lnTo>
                    <a:pt x="11" y="13"/>
                  </a:lnTo>
                  <a:lnTo>
                    <a:pt x="561" y="13"/>
                  </a:lnTo>
                  <a:lnTo>
                    <a:pt x="560" y="6"/>
                  </a:lnTo>
                  <a:lnTo>
                    <a:pt x="556" y="1"/>
                  </a:lnTo>
                  <a:lnTo>
                    <a:pt x="540" y="0"/>
                  </a:lnTo>
                  <a:lnTo>
                    <a:pt x="17" y="0"/>
                  </a:lnTo>
                  <a:close/>
                  <a:moveTo>
                    <a:pt x="561" y="13"/>
                  </a:moveTo>
                  <a:lnTo>
                    <a:pt x="11" y="13"/>
                  </a:lnTo>
                  <a:lnTo>
                    <a:pt x="60" y="13"/>
                  </a:lnTo>
                  <a:lnTo>
                    <a:pt x="561" y="13"/>
                  </a:lnTo>
                  <a:close/>
                </a:path>
              </a:pathLst>
            </a:custGeom>
            <a:solidFill>
              <a:srgbClr val="3072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47" name="AutoShape 26">
              <a:extLst>
                <a:ext uri="{FF2B5EF4-FFF2-40B4-BE49-F238E27FC236}">
                  <a16:creationId xmlns:a16="http://schemas.microsoft.com/office/drawing/2014/main" id="{C0CF1695-41A0-4353-B9B8-A44DCE0BF3DF}"/>
                </a:ext>
              </a:extLst>
            </p:cNvPr>
            <p:cNvSpPr>
              <a:spLocks/>
            </p:cNvSpPr>
            <p:nvPr/>
          </p:nvSpPr>
          <p:spPr bwMode="auto">
            <a:xfrm>
              <a:off x="1228" y="373"/>
              <a:ext cx="684" cy="429"/>
            </a:xfrm>
            <a:custGeom>
              <a:avLst/>
              <a:gdLst>
                <a:gd name="T0" fmla="+- 0 1242 1228"/>
                <a:gd name="T1" fmla="*/ T0 w 684"/>
                <a:gd name="T2" fmla="+- 0 374 374"/>
                <a:gd name="T3" fmla="*/ 374 h 429"/>
                <a:gd name="T4" fmla="+- 0 1232 1228"/>
                <a:gd name="T5" fmla="*/ T4 w 684"/>
                <a:gd name="T6" fmla="+- 0 376 374"/>
                <a:gd name="T7" fmla="*/ 376 h 429"/>
                <a:gd name="T8" fmla="+- 0 1228 1228"/>
                <a:gd name="T9" fmla="*/ T8 w 684"/>
                <a:gd name="T10" fmla="+- 0 378 374"/>
                <a:gd name="T11" fmla="*/ 378 h 429"/>
                <a:gd name="T12" fmla="+- 0 1230 1228"/>
                <a:gd name="T13" fmla="*/ T12 w 684"/>
                <a:gd name="T14" fmla="+- 0 384 374"/>
                <a:gd name="T15" fmla="*/ 384 h 429"/>
                <a:gd name="T16" fmla="+- 0 1231 1228"/>
                <a:gd name="T17" fmla="*/ T16 w 684"/>
                <a:gd name="T18" fmla="+- 0 392 374"/>
                <a:gd name="T19" fmla="*/ 392 h 429"/>
                <a:gd name="T20" fmla="+- 0 1231 1228"/>
                <a:gd name="T21" fmla="*/ T20 w 684"/>
                <a:gd name="T22" fmla="+- 0 397 374"/>
                <a:gd name="T23" fmla="*/ 397 h 429"/>
                <a:gd name="T24" fmla="+- 0 1788 1228"/>
                <a:gd name="T25" fmla="*/ T24 w 684"/>
                <a:gd name="T26" fmla="+- 0 397 374"/>
                <a:gd name="T27" fmla="*/ 397 h 429"/>
                <a:gd name="T28" fmla="+- 0 1789 1228"/>
                <a:gd name="T29" fmla="*/ T28 w 684"/>
                <a:gd name="T30" fmla="+- 0 398 374"/>
                <a:gd name="T31" fmla="*/ 398 h 429"/>
                <a:gd name="T32" fmla="+- 0 1787 1228"/>
                <a:gd name="T33" fmla="*/ T32 w 684"/>
                <a:gd name="T34" fmla="+- 0 424 374"/>
                <a:gd name="T35" fmla="*/ 424 h 429"/>
                <a:gd name="T36" fmla="+- 0 1784 1228"/>
                <a:gd name="T37" fmla="*/ T36 w 684"/>
                <a:gd name="T38" fmla="+- 0 455 374"/>
                <a:gd name="T39" fmla="*/ 455 h 429"/>
                <a:gd name="T40" fmla="+- 0 1782 1228"/>
                <a:gd name="T41" fmla="*/ T40 w 684"/>
                <a:gd name="T42" fmla="+- 0 486 374"/>
                <a:gd name="T43" fmla="*/ 486 h 429"/>
                <a:gd name="T44" fmla="+- 0 1780 1228"/>
                <a:gd name="T45" fmla="*/ T44 w 684"/>
                <a:gd name="T46" fmla="+- 0 517 374"/>
                <a:gd name="T47" fmla="*/ 517 h 429"/>
                <a:gd name="T48" fmla="+- 0 1777 1228"/>
                <a:gd name="T49" fmla="*/ T48 w 684"/>
                <a:gd name="T50" fmla="+- 0 568 374"/>
                <a:gd name="T51" fmla="*/ 568 h 429"/>
                <a:gd name="T52" fmla="+- 0 1775 1228"/>
                <a:gd name="T53" fmla="*/ T52 w 684"/>
                <a:gd name="T54" fmla="+- 0 589 374"/>
                <a:gd name="T55" fmla="*/ 589 h 429"/>
                <a:gd name="T56" fmla="+- 0 1774 1228"/>
                <a:gd name="T57" fmla="*/ T56 w 684"/>
                <a:gd name="T58" fmla="+- 0 609 374"/>
                <a:gd name="T59" fmla="*/ 609 h 429"/>
                <a:gd name="T60" fmla="+- 0 1773 1228"/>
                <a:gd name="T61" fmla="*/ T60 w 684"/>
                <a:gd name="T62" fmla="+- 0 629 374"/>
                <a:gd name="T63" fmla="*/ 629 h 429"/>
                <a:gd name="T64" fmla="+- 0 1771 1228"/>
                <a:gd name="T65" fmla="*/ T64 w 684"/>
                <a:gd name="T66" fmla="+- 0 657 374"/>
                <a:gd name="T67" fmla="*/ 657 h 429"/>
                <a:gd name="T68" fmla="+- 0 1769 1228"/>
                <a:gd name="T69" fmla="*/ T68 w 684"/>
                <a:gd name="T70" fmla="+- 0 686 374"/>
                <a:gd name="T71" fmla="*/ 686 h 429"/>
                <a:gd name="T72" fmla="+- 0 1767 1228"/>
                <a:gd name="T73" fmla="*/ T72 w 684"/>
                <a:gd name="T74" fmla="+- 0 714 374"/>
                <a:gd name="T75" fmla="*/ 714 h 429"/>
                <a:gd name="T76" fmla="+- 0 1765 1228"/>
                <a:gd name="T77" fmla="*/ T76 w 684"/>
                <a:gd name="T78" fmla="+- 0 742 374"/>
                <a:gd name="T79" fmla="*/ 742 h 429"/>
                <a:gd name="T80" fmla="+- 0 1764 1228"/>
                <a:gd name="T81" fmla="*/ T80 w 684"/>
                <a:gd name="T82" fmla="+- 0 761 374"/>
                <a:gd name="T83" fmla="*/ 761 h 429"/>
                <a:gd name="T84" fmla="+- 0 1761 1228"/>
                <a:gd name="T85" fmla="*/ T84 w 684"/>
                <a:gd name="T86" fmla="+- 0 802 374"/>
                <a:gd name="T87" fmla="*/ 802 h 429"/>
                <a:gd name="T88" fmla="+- 0 1783 1228"/>
                <a:gd name="T89" fmla="*/ T88 w 684"/>
                <a:gd name="T90" fmla="+- 0 796 374"/>
                <a:gd name="T91" fmla="*/ 796 h 429"/>
                <a:gd name="T92" fmla="+- 0 1852 1228"/>
                <a:gd name="T93" fmla="*/ T92 w 684"/>
                <a:gd name="T94" fmla="+- 0 769 374"/>
                <a:gd name="T95" fmla="*/ 769 h 429"/>
                <a:gd name="T96" fmla="+- 0 1882 1228"/>
                <a:gd name="T97" fmla="*/ T96 w 684"/>
                <a:gd name="T98" fmla="+- 0 754 374"/>
                <a:gd name="T99" fmla="*/ 754 h 429"/>
                <a:gd name="T100" fmla="+- 0 1885 1228"/>
                <a:gd name="T101" fmla="*/ T100 w 684"/>
                <a:gd name="T102" fmla="+- 0 718 374"/>
                <a:gd name="T103" fmla="*/ 718 h 429"/>
                <a:gd name="T104" fmla="+- 0 1888 1228"/>
                <a:gd name="T105" fmla="*/ T104 w 684"/>
                <a:gd name="T106" fmla="+- 0 674 374"/>
                <a:gd name="T107" fmla="*/ 674 h 429"/>
                <a:gd name="T108" fmla="+- 0 1896 1228"/>
                <a:gd name="T109" fmla="*/ T108 w 684"/>
                <a:gd name="T110" fmla="+- 0 586 374"/>
                <a:gd name="T111" fmla="*/ 586 h 429"/>
                <a:gd name="T112" fmla="+- 0 1899 1228"/>
                <a:gd name="T113" fmla="*/ T112 w 684"/>
                <a:gd name="T114" fmla="+- 0 542 374"/>
                <a:gd name="T115" fmla="*/ 542 h 429"/>
                <a:gd name="T116" fmla="+- 0 1902 1228"/>
                <a:gd name="T117" fmla="*/ T116 w 684"/>
                <a:gd name="T118" fmla="+- 0 502 374"/>
                <a:gd name="T119" fmla="*/ 502 h 429"/>
                <a:gd name="T120" fmla="+- 0 1911 1228"/>
                <a:gd name="T121" fmla="*/ T120 w 684"/>
                <a:gd name="T122" fmla="+- 0 384 374"/>
                <a:gd name="T123" fmla="*/ 384 h 429"/>
                <a:gd name="T124" fmla="+- 0 1912 1228"/>
                <a:gd name="T125" fmla="*/ T124 w 684"/>
                <a:gd name="T126" fmla="+- 0 376 374"/>
                <a:gd name="T127" fmla="*/ 376 h 429"/>
                <a:gd name="T128" fmla="+- 0 1908 1228"/>
                <a:gd name="T129" fmla="*/ T128 w 684"/>
                <a:gd name="T130" fmla="+- 0 375 374"/>
                <a:gd name="T131" fmla="*/ 375 h 429"/>
                <a:gd name="T132" fmla="+- 0 1899 1228"/>
                <a:gd name="T133" fmla="*/ T132 w 684"/>
                <a:gd name="T134" fmla="+- 0 374 374"/>
                <a:gd name="T135" fmla="*/ 374 h 429"/>
                <a:gd name="T136" fmla="+- 0 1247 1228"/>
                <a:gd name="T137" fmla="*/ T136 w 684"/>
                <a:gd name="T138" fmla="+- 0 374 374"/>
                <a:gd name="T139" fmla="*/ 374 h 429"/>
                <a:gd name="T140" fmla="+- 0 1242 1228"/>
                <a:gd name="T141" fmla="*/ T140 w 684"/>
                <a:gd name="T142" fmla="+- 0 374 374"/>
                <a:gd name="T143" fmla="*/ 374 h 429"/>
                <a:gd name="T144" fmla="+- 0 1899 1228"/>
                <a:gd name="T145" fmla="*/ T144 w 684"/>
                <a:gd name="T146" fmla="+- 0 374 374"/>
                <a:gd name="T147" fmla="*/ 374 h 429"/>
                <a:gd name="T148" fmla="+- 0 1894 1228"/>
                <a:gd name="T149" fmla="*/ T148 w 684"/>
                <a:gd name="T150" fmla="+- 0 374 374"/>
                <a:gd name="T151" fmla="*/ 374 h 429"/>
                <a:gd name="T152" fmla="+- 0 1899 1228"/>
                <a:gd name="T153" fmla="*/ T152 w 684"/>
                <a:gd name="T154" fmla="+- 0 374 374"/>
                <a:gd name="T155" fmla="*/ 374 h 429"/>
                <a:gd name="T156" fmla="+- 0 1899 1228"/>
                <a:gd name="T157" fmla="*/ T156 w 684"/>
                <a:gd name="T158" fmla="+- 0 374 374"/>
                <a:gd name="T159" fmla="*/ 374 h 429"/>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Lst>
              <a:rect l="0" t="0" r="r" b="b"/>
              <a:pathLst>
                <a:path w="684" h="429">
                  <a:moveTo>
                    <a:pt x="14" y="0"/>
                  </a:moveTo>
                  <a:lnTo>
                    <a:pt x="4" y="2"/>
                  </a:lnTo>
                  <a:lnTo>
                    <a:pt x="0" y="4"/>
                  </a:lnTo>
                  <a:lnTo>
                    <a:pt x="2" y="10"/>
                  </a:lnTo>
                  <a:lnTo>
                    <a:pt x="3" y="18"/>
                  </a:lnTo>
                  <a:lnTo>
                    <a:pt x="3" y="23"/>
                  </a:lnTo>
                  <a:lnTo>
                    <a:pt x="560" y="23"/>
                  </a:lnTo>
                  <a:lnTo>
                    <a:pt x="561" y="24"/>
                  </a:lnTo>
                  <a:lnTo>
                    <a:pt x="559" y="50"/>
                  </a:lnTo>
                  <a:lnTo>
                    <a:pt x="556" y="81"/>
                  </a:lnTo>
                  <a:lnTo>
                    <a:pt x="554" y="112"/>
                  </a:lnTo>
                  <a:lnTo>
                    <a:pt x="552" y="143"/>
                  </a:lnTo>
                  <a:lnTo>
                    <a:pt x="549" y="194"/>
                  </a:lnTo>
                  <a:lnTo>
                    <a:pt x="547" y="215"/>
                  </a:lnTo>
                  <a:lnTo>
                    <a:pt x="546" y="235"/>
                  </a:lnTo>
                  <a:lnTo>
                    <a:pt x="545" y="255"/>
                  </a:lnTo>
                  <a:lnTo>
                    <a:pt x="543" y="283"/>
                  </a:lnTo>
                  <a:lnTo>
                    <a:pt x="541" y="312"/>
                  </a:lnTo>
                  <a:lnTo>
                    <a:pt x="539" y="340"/>
                  </a:lnTo>
                  <a:lnTo>
                    <a:pt x="537" y="368"/>
                  </a:lnTo>
                  <a:lnTo>
                    <a:pt x="536" y="387"/>
                  </a:lnTo>
                  <a:lnTo>
                    <a:pt x="533" y="428"/>
                  </a:lnTo>
                  <a:lnTo>
                    <a:pt x="555" y="422"/>
                  </a:lnTo>
                  <a:lnTo>
                    <a:pt x="624" y="395"/>
                  </a:lnTo>
                  <a:lnTo>
                    <a:pt x="654" y="380"/>
                  </a:lnTo>
                  <a:lnTo>
                    <a:pt x="657" y="344"/>
                  </a:lnTo>
                  <a:lnTo>
                    <a:pt x="660" y="300"/>
                  </a:lnTo>
                  <a:lnTo>
                    <a:pt x="668" y="212"/>
                  </a:lnTo>
                  <a:lnTo>
                    <a:pt x="671" y="168"/>
                  </a:lnTo>
                  <a:lnTo>
                    <a:pt x="674" y="128"/>
                  </a:lnTo>
                  <a:lnTo>
                    <a:pt x="683" y="10"/>
                  </a:lnTo>
                  <a:lnTo>
                    <a:pt x="684" y="2"/>
                  </a:lnTo>
                  <a:lnTo>
                    <a:pt x="680" y="1"/>
                  </a:lnTo>
                  <a:lnTo>
                    <a:pt x="671" y="0"/>
                  </a:lnTo>
                  <a:lnTo>
                    <a:pt x="19" y="0"/>
                  </a:lnTo>
                  <a:lnTo>
                    <a:pt x="14" y="0"/>
                  </a:lnTo>
                  <a:close/>
                  <a:moveTo>
                    <a:pt x="671" y="0"/>
                  </a:moveTo>
                  <a:lnTo>
                    <a:pt x="666" y="0"/>
                  </a:lnTo>
                  <a:lnTo>
                    <a:pt x="671" y="0"/>
                  </a:lnTo>
                  <a:close/>
                </a:path>
              </a:pathLst>
            </a:custGeom>
            <a:solidFill>
              <a:srgbClr val="1C7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48" name="Freeform 27">
              <a:extLst>
                <a:ext uri="{FF2B5EF4-FFF2-40B4-BE49-F238E27FC236}">
                  <a16:creationId xmlns:a16="http://schemas.microsoft.com/office/drawing/2014/main" id="{16B943A3-E8ED-4BDF-AB1B-9A968FE1D671}"/>
                </a:ext>
              </a:extLst>
            </p:cNvPr>
            <p:cNvSpPr>
              <a:spLocks/>
            </p:cNvSpPr>
            <p:nvPr/>
          </p:nvSpPr>
          <p:spPr bwMode="auto">
            <a:xfrm>
              <a:off x="1231" y="398"/>
              <a:ext cx="150" cy="411"/>
            </a:xfrm>
            <a:custGeom>
              <a:avLst/>
              <a:gdLst>
                <a:gd name="T0" fmla="+- 0 1352 1231"/>
                <a:gd name="T1" fmla="*/ T0 w 150"/>
                <a:gd name="T2" fmla="+- 0 399 399"/>
                <a:gd name="T3" fmla="*/ 399 h 411"/>
                <a:gd name="T4" fmla="+- 0 1287 1231"/>
                <a:gd name="T5" fmla="*/ T4 w 150"/>
                <a:gd name="T6" fmla="+- 0 399 399"/>
                <a:gd name="T7" fmla="*/ 399 h 411"/>
                <a:gd name="T8" fmla="+- 0 1231 1231"/>
                <a:gd name="T9" fmla="*/ T8 w 150"/>
                <a:gd name="T10" fmla="+- 0 399 399"/>
                <a:gd name="T11" fmla="*/ 399 h 411"/>
                <a:gd name="T12" fmla="+- 0 1237 1231"/>
                <a:gd name="T13" fmla="*/ T12 w 150"/>
                <a:gd name="T14" fmla="+- 0 473 399"/>
                <a:gd name="T15" fmla="*/ 473 h 411"/>
                <a:gd name="T16" fmla="+- 0 1261 1231"/>
                <a:gd name="T17" fmla="*/ T16 w 150"/>
                <a:gd name="T18" fmla="+- 0 767 399"/>
                <a:gd name="T19" fmla="*/ 767 h 411"/>
                <a:gd name="T20" fmla="+- 0 1266 1231"/>
                <a:gd name="T21" fmla="*/ T20 w 150"/>
                <a:gd name="T22" fmla="+- 0 769 399"/>
                <a:gd name="T23" fmla="*/ 769 h 411"/>
                <a:gd name="T24" fmla="+- 0 1335 1231"/>
                <a:gd name="T25" fmla="*/ T24 w 150"/>
                <a:gd name="T26" fmla="+- 0 796 399"/>
                <a:gd name="T27" fmla="*/ 796 h 411"/>
                <a:gd name="T28" fmla="+- 0 1381 1231"/>
                <a:gd name="T29" fmla="*/ T28 w 150"/>
                <a:gd name="T30" fmla="+- 0 809 399"/>
                <a:gd name="T31" fmla="*/ 809 h 411"/>
                <a:gd name="T32" fmla="+- 0 1380 1231"/>
                <a:gd name="T33" fmla="*/ T32 w 150"/>
                <a:gd name="T34" fmla="+- 0 796 399"/>
                <a:gd name="T35" fmla="*/ 796 h 411"/>
                <a:gd name="T36" fmla="+- 0 1378 1231"/>
                <a:gd name="T37" fmla="*/ T36 w 150"/>
                <a:gd name="T38" fmla="+- 0 757 399"/>
                <a:gd name="T39" fmla="*/ 757 h 411"/>
                <a:gd name="T40" fmla="+- 0 1376 1231"/>
                <a:gd name="T41" fmla="*/ T40 w 150"/>
                <a:gd name="T42" fmla="+- 0 738 399"/>
                <a:gd name="T43" fmla="*/ 738 h 411"/>
                <a:gd name="T44" fmla="+- 0 1374 1231"/>
                <a:gd name="T45" fmla="*/ T44 w 150"/>
                <a:gd name="T46" fmla="+- 0 706 399"/>
                <a:gd name="T47" fmla="*/ 706 h 411"/>
                <a:gd name="T48" fmla="+- 0 1370 1231"/>
                <a:gd name="T49" fmla="*/ T48 w 150"/>
                <a:gd name="T50" fmla="+- 0 643 399"/>
                <a:gd name="T51" fmla="*/ 643 h 411"/>
                <a:gd name="T52" fmla="+- 0 1368 1231"/>
                <a:gd name="T53" fmla="*/ T52 w 150"/>
                <a:gd name="T54" fmla="+- 0 611 399"/>
                <a:gd name="T55" fmla="*/ 611 h 411"/>
                <a:gd name="T56" fmla="+- 0 1367 1231"/>
                <a:gd name="T57" fmla="*/ T56 w 150"/>
                <a:gd name="T58" fmla="+- 0 592 399"/>
                <a:gd name="T59" fmla="*/ 592 h 411"/>
                <a:gd name="T60" fmla="+- 0 1366 1231"/>
                <a:gd name="T61" fmla="*/ T60 w 150"/>
                <a:gd name="T62" fmla="+- 0 573 399"/>
                <a:gd name="T63" fmla="*/ 573 h 411"/>
                <a:gd name="T64" fmla="+- 0 1365 1231"/>
                <a:gd name="T65" fmla="*/ T64 w 150"/>
                <a:gd name="T66" fmla="+- 0 553 399"/>
                <a:gd name="T67" fmla="*/ 553 h 411"/>
                <a:gd name="T68" fmla="+- 0 1363 1231"/>
                <a:gd name="T69" fmla="*/ T68 w 150"/>
                <a:gd name="T70" fmla="+- 0 534 399"/>
                <a:gd name="T71" fmla="*/ 534 h 411"/>
                <a:gd name="T72" fmla="+- 0 1360 1231"/>
                <a:gd name="T73" fmla="*/ T72 w 150"/>
                <a:gd name="T74" fmla="+- 0 503 399"/>
                <a:gd name="T75" fmla="*/ 503 h 411"/>
                <a:gd name="T76" fmla="+- 0 1358 1231"/>
                <a:gd name="T77" fmla="*/ T76 w 150"/>
                <a:gd name="T78" fmla="+- 0 471 399"/>
                <a:gd name="T79" fmla="*/ 471 h 411"/>
                <a:gd name="T80" fmla="+- 0 1357 1231"/>
                <a:gd name="T81" fmla="*/ T80 w 150"/>
                <a:gd name="T82" fmla="+- 0 442 399"/>
                <a:gd name="T83" fmla="*/ 442 h 411"/>
                <a:gd name="T84" fmla="+- 0 1354 1231"/>
                <a:gd name="T85" fmla="*/ T84 w 150"/>
                <a:gd name="T86" fmla="+- 0 402 399"/>
                <a:gd name="T87" fmla="*/ 402 h 411"/>
                <a:gd name="T88" fmla="+- 0 1352 1231"/>
                <a:gd name="T89" fmla="*/ T88 w 150"/>
                <a:gd name="T90" fmla="+- 0 399 399"/>
                <a:gd name="T91" fmla="*/ 399 h 411"/>
                <a:gd name="T92" fmla="+- 0 1287 1231"/>
                <a:gd name="T93" fmla="*/ T92 w 150"/>
                <a:gd name="T94" fmla="+- 0 399 399"/>
                <a:gd name="T95" fmla="*/ 399 h 411"/>
                <a:gd name="T96" fmla="+- 0 1352 1231"/>
                <a:gd name="T97" fmla="*/ T96 w 150"/>
                <a:gd name="T98" fmla="+- 0 399 399"/>
                <a:gd name="T99" fmla="*/ 399 h 411"/>
                <a:gd name="T100" fmla="+- 0 1352 1231"/>
                <a:gd name="T101" fmla="*/ T100 w 150"/>
                <a:gd name="T102" fmla="+- 0 399 399"/>
                <a:gd name="T103" fmla="*/ 399 h 411"/>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Lst>
              <a:rect l="0" t="0" r="r" b="b"/>
              <a:pathLst>
                <a:path w="150" h="411">
                  <a:moveTo>
                    <a:pt x="121" y="0"/>
                  </a:moveTo>
                  <a:lnTo>
                    <a:pt x="56" y="0"/>
                  </a:lnTo>
                  <a:lnTo>
                    <a:pt x="0" y="0"/>
                  </a:lnTo>
                  <a:lnTo>
                    <a:pt x="6" y="74"/>
                  </a:lnTo>
                  <a:lnTo>
                    <a:pt x="30" y="368"/>
                  </a:lnTo>
                  <a:lnTo>
                    <a:pt x="35" y="370"/>
                  </a:lnTo>
                  <a:lnTo>
                    <a:pt x="104" y="397"/>
                  </a:lnTo>
                  <a:lnTo>
                    <a:pt x="150" y="410"/>
                  </a:lnTo>
                  <a:lnTo>
                    <a:pt x="149" y="397"/>
                  </a:lnTo>
                  <a:lnTo>
                    <a:pt x="147" y="358"/>
                  </a:lnTo>
                  <a:lnTo>
                    <a:pt x="145" y="339"/>
                  </a:lnTo>
                  <a:lnTo>
                    <a:pt x="143" y="307"/>
                  </a:lnTo>
                  <a:lnTo>
                    <a:pt x="139" y="244"/>
                  </a:lnTo>
                  <a:lnTo>
                    <a:pt x="137" y="212"/>
                  </a:lnTo>
                  <a:lnTo>
                    <a:pt x="136" y="193"/>
                  </a:lnTo>
                  <a:lnTo>
                    <a:pt x="135" y="174"/>
                  </a:lnTo>
                  <a:lnTo>
                    <a:pt x="134" y="154"/>
                  </a:lnTo>
                  <a:lnTo>
                    <a:pt x="132" y="135"/>
                  </a:lnTo>
                  <a:lnTo>
                    <a:pt x="129" y="104"/>
                  </a:lnTo>
                  <a:lnTo>
                    <a:pt x="127" y="72"/>
                  </a:lnTo>
                  <a:lnTo>
                    <a:pt x="126" y="43"/>
                  </a:lnTo>
                  <a:lnTo>
                    <a:pt x="123" y="3"/>
                  </a:lnTo>
                  <a:lnTo>
                    <a:pt x="121" y="0"/>
                  </a:lnTo>
                  <a:lnTo>
                    <a:pt x="56" y="0"/>
                  </a:lnTo>
                  <a:lnTo>
                    <a:pt x="121" y="0"/>
                  </a:lnTo>
                  <a:close/>
                </a:path>
              </a:pathLst>
            </a:custGeom>
            <a:solidFill>
              <a:srgbClr val="3884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57" name="Freeform 28">
              <a:extLst>
                <a:ext uri="{FF2B5EF4-FFF2-40B4-BE49-F238E27FC236}">
                  <a16:creationId xmlns:a16="http://schemas.microsoft.com/office/drawing/2014/main" id="{22E31885-6C23-4DA4-927F-5A785A0E28F7}"/>
                </a:ext>
              </a:extLst>
            </p:cNvPr>
            <p:cNvSpPr>
              <a:spLocks/>
            </p:cNvSpPr>
            <p:nvPr/>
          </p:nvSpPr>
          <p:spPr bwMode="auto">
            <a:xfrm>
              <a:off x="1189" y="298"/>
              <a:ext cx="762" cy="86"/>
            </a:xfrm>
            <a:custGeom>
              <a:avLst/>
              <a:gdLst>
                <a:gd name="T0" fmla="+- 0 1312 1190"/>
                <a:gd name="T1" fmla="*/ T0 w 762"/>
                <a:gd name="T2" fmla="+- 0 299 299"/>
                <a:gd name="T3" fmla="*/ 299 h 86"/>
                <a:gd name="T4" fmla="+- 0 1309 1190"/>
                <a:gd name="T5" fmla="*/ T4 w 762"/>
                <a:gd name="T6" fmla="+- 0 306 299"/>
                <a:gd name="T7" fmla="*/ 306 h 86"/>
                <a:gd name="T8" fmla="+- 0 1307 1190"/>
                <a:gd name="T9" fmla="*/ T8 w 762"/>
                <a:gd name="T10" fmla="+- 0 306 299"/>
                <a:gd name="T11" fmla="*/ 306 h 86"/>
                <a:gd name="T12" fmla="+- 0 1298 1190"/>
                <a:gd name="T13" fmla="*/ T12 w 762"/>
                <a:gd name="T14" fmla="+- 0 308 299"/>
                <a:gd name="T15" fmla="*/ 308 h 86"/>
                <a:gd name="T16" fmla="+- 0 1288 1190"/>
                <a:gd name="T17" fmla="*/ T16 w 762"/>
                <a:gd name="T18" fmla="+- 0 308 299"/>
                <a:gd name="T19" fmla="*/ 308 h 86"/>
                <a:gd name="T20" fmla="+- 0 1279 1190"/>
                <a:gd name="T21" fmla="*/ T20 w 762"/>
                <a:gd name="T22" fmla="+- 0 306 299"/>
                <a:gd name="T23" fmla="*/ 306 h 86"/>
                <a:gd name="T24" fmla="+- 0 1193 1190"/>
                <a:gd name="T25" fmla="*/ T24 w 762"/>
                <a:gd name="T26" fmla="+- 0 306 299"/>
                <a:gd name="T27" fmla="*/ 306 h 86"/>
                <a:gd name="T28" fmla="+- 0 1190 1190"/>
                <a:gd name="T29" fmla="*/ T28 w 762"/>
                <a:gd name="T30" fmla="+- 0 309 299"/>
                <a:gd name="T31" fmla="*/ 309 h 86"/>
                <a:gd name="T32" fmla="+- 0 1191 1190"/>
                <a:gd name="T33" fmla="*/ T32 w 762"/>
                <a:gd name="T34" fmla="+- 0 329 299"/>
                <a:gd name="T35" fmla="*/ 329 h 86"/>
                <a:gd name="T36" fmla="+- 0 1191 1190"/>
                <a:gd name="T37" fmla="*/ T36 w 762"/>
                <a:gd name="T38" fmla="+- 0 379 299"/>
                <a:gd name="T39" fmla="*/ 379 h 86"/>
                <a:gd name="T40" fmla="+- 0 1191 1190"/>
                <a:gd name="T41" fmla="*/ T40 w 762"/>
                <a:gd name="T42" fmla="+- 0 379 299"/>
                <a:gd name="T43" fmla="*/ 379 h 86"/>
                <a:gd name="T44" fmla="+- 0 1215 1190"/>
                <a:gd name="T45" fmla="*/ T44 w 762"/>
                <a:gd name="T46" fmla="+- 0 380 299"/>
                <a:gd name="T47" fmla="*/ 380 h 86"/>
                <a:gd name="T48" fmla="+- 0 1224 1190"/>
                <a:gd name="T49" fmla="*/ T48 w 762"/>
                <a:gd name="T50" fmla="+- 0 376 299"/>
                <a:gd name="T51" fmla="*/ 376 h 86"/>
                <a:gd name="T52" fmla="+- 0 1230 1190"/>
                <a:gd name="T53" fmla="*/ T52 w 762"/>
                <a:gd name="T54" fmla="+- 0 384 299"/>
                <a:gd name="T55" fmla="*/ 384 h 86"/>
                <a:gd name="T56" fmla="+- 0 1234 1190"/>
                <a:gd name="T57" fmla="*/ T56 w 762"/>
                <a:gd name="T58" fmla="+- 0 377 299"/>
                <a:gd name="T59" fmla="*/ 377 h 86"/>
                <a:gd name="T60" fmla="+- 0 1240 1190"/>
                <a:gd name="T61" fmla="*/ T60 w 762"/>
                <a:gd name="T62" fmla="+- 0 379 299"/>
                <a:gd name="T63" fmla="*/ 379 h 86"/>
                <a:gd name="T64" fmla="+- 0 1902 1190"/>
                <a:gd name="T65" fmla="*/ T64 w 762"/>
                <a:gd name="T66" fmla="+- 0 379 299"/>
                <a:gd name="T67" fmla="*/ 379 h 86"/>
                <a:gd name="T68" fmla="+- 0 1907 1190"/>
                <a:gd name="T69" fmla="*/ T68 w 762"/>
                <a:gd name="T70" fmla="+- 0 378 299"/>
                <a:gd name="T71" fmla="*/ 378 h 86"/>
                <a:gd name="T72" fmla="+- 0 1912 1190"/>
                <a:gd name="T73" fmla="*/ T72 w 762"/>
                <a:gd name="T74" fmla="+- 0 381 299"/>
                <a:gd name="T75" fmla="*/ 381 h 86"/>
                <a:gd name="T76" fmla="+- 0 1921 1190"/>
                <a:gd name="T77" fmla="*/ T76 w 762"/>
                <a:gd name="T78" fmla="+- 0 377 299"/>
                <a:gd name="T79" fmla="*/ 377 h 86"/>
                <a:gd name="T80" fmla="+- 0 1930 1190"/>
                <a:gd name="T81" fmla="*/ T80 w 762"/>
                <a:gd name="T82" fmla="+- 0 380 299"/>
                <a:gd name="T83" fmla="*/ 380 h 86"/>
                <a:gd name="T84" fmla="+- 0 1949 1190"/>
                <a:gd name="T85" fmla="*/ T84 w 762"/>
                <a:gd name="T86" fmla="+- 0 380 299"/>
                <a:gd name="T87" fmla="*/ 380 h 86"/>
                <a:gd name="T88" fmla="+- 0 1951 1190"/>
                <a:gd name="T89" fmla="*/ T88 w 762"/>
                <a:gd name="T90" fmla="+- 0 377 299"/>
                <a:gd name="T91" fmla="*/ 377 h 86"/>
                <a:gd name="T92" fmla="+- 0 1951 1190"/>
                <a:gd name="T93" fmla="*/ T92 w 762"/>
                <a:gd name="T94" fmla="+- 0 356 299"/>
                <a:gd name="T95" fmla="*/ 356 h 86"/>
                <a:gd name="T96" fmla="+- 0 1951 1190"/>
                <a:gd name="T97" fmla="*/ T96 w 762"/>
                <a:gd name="T98" fmla="+- 0 307 299"/>
                <a:gd name="T99" fmla="*/ 307 h 86"/>
                <a:gd name="T100" fmla="+- 0 1771 1190"/>
                <a:gd name="T101" fmla="*/ T100 w 762"/>
                <a:gd name="T102" fmla="+- 0 306 299"/>
                <a:gd name="T103" fmla="*/ 306 h 86"/>
                <a:gd name="T104" fmla="+- 0 1727 1190"/>
                <a:gd name="T105" fmla="*/ T104 w 762"/>
                <a:gd name="T106" fmla="+- 0 307 299"/>
                <a:gd name="T107" fmla="*/ 307 h 86"/>
                <a:gd name="T108" fmla="+- 0 1713 1190"/>
                <a:gd name="T109" fmla="*/ T108 w 762"/>
                <a:gd name="T110" fmla="+- 0 306 299"/>
                <a:gd name="T111" fmla="*/ 306 h 86"/>
                <a:gd name="T112" fmla="+- 0 1705 1190"/>
                <a:gd name="T113" fmla="*/ T112 w 762"/>
                <a:gd name="T114" fmla="+- 0 304 299"/>
                <a:gd name="T115" fmla="*/ 304 h 86"/>
                <a:gd name="T116" fmla="+- 0 1698 1190"/>
                <a:gd name="T117" fmla="*/ T116 w 762"/>
                <a:gd name="T118" fmla="+- 0 307 299"/>
                <a:gd name="T119" fmla="*/ 307 h 86"/>
                <a:gd name="T120" fmla="+- 0 1370 1190"/>
                <a:gd name="T121" fmla="*/ T120 w 762"/>
                <a:gd name="T122" fmla="+- 0 307 299"/>
                <a:gd name="T123" fmla="*/ 307 h 86"/>
                <a:gd name="T124" fmla="+- 0 1359 1190"/>
                <a:gd name="T125" fmla="*/ T124 w 762"/>
                <a:gd name="T126" fmla="+- 0 307 299"/>
                <a:gd name="T127" fmla="*/ 307 h 86"/>
                <a:gd name="T128" fmla="+- 0 1354 1190"/>
                <a:gd name="T129" fmla="*/ T128 w 762"/>
                <a:gd name="T130" fmla="+- 0 306 299"/>
                <a:gd name="T131" fmla="*/ 306 h 86"/>
                <a:gd name="T132" fmla="+- 0 1341 1190"/>
                <a:gd name="T133" fmla="*/ T132 w 762"/>
                <a:gd name="T134" fmla="+- 0 308 299"/>
                <a:gd name="T135" fmla="*/ 308 h 86"/>
                <a:gd name="T136" fmla="+- 0 1328 1190"/>
                <a:gd name="T137" fmla="*/ T136 w 762"/>
                <a:gd name="T138" fmla="+- 0 306 299"/>
                <a:gd name="T139" fmla="*/ 306 h 86"/>
                <a:gd name="T140" fmla="+- 0 1316 1190"/>
                <a:gd name="T141" fmla="*/ T140 w 762"/>
                <a:gd name="T142" fmla="+- 0 307 299"/>
                <a:gd name="T143" fmla="*/ 307 h 86"/>
                <a:gd name="T144" fmla="+- 0 1313 1190"/>
                <a:gd name="T145" fmla="*/ T144 w 762"/>
                <a:gd name="T146" fmla="+- 0 306 299"/>
                <a:gd name="T147" fmla="*/ 306 h 86"/>
                <a:gd name="T148" fmla="+- 0 1312 1190"/>
                <a:gd name="T149" fmla="*/ T148 w 762"/>
                <a:gd name="T150" fmla="+- 0 299 299"/>
                <a:gd name="T151" fmla="*/ 299 h 86"/>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Lst>
              <a:rect l="0" t="0" r="r" b="b"/>
              <a:pathLst>
                <a:path w="762" h="86">
                  <a:moveTo>
                    <a:pt x="122" y="0"/>
                  </a:moveTo>
                  <a:lnTo>
                    <a:pt x="119" y="7"/>
                  </a:lnTo>
                  <a:lnTo>
                    <a:pt x="117" y="7"/>
                  </a:lnTo>
                  <a:lnTo>
                    <a:pt x="108" y="9"/>
                  </a:lnTo>
                  <a:lnTo>
                    <a:pt x="98" y="9"/>
                  </a:lnTo>
                  <a:lnTo>
                    <a:pt x="89" y="7"/>
                  </a:lnTo>
                  <a:lnTo>
                    <a:pt x="3" y="7"/>
                  </a:lnTo>
                  <a:lnTo>
                    <a:pt x="0" y="10"/>
                  </a:lnTo>
                  <a:lnTo>
                    <a:pt x="1" y="30"/>
                  </a:lnTo>
                  <a:lnTo>
                    <a:pt x="1" y="80"/>
                  </a:lnTo>
                  <a:lnTo>
                    <a:pt x="25" y="81"/>
                  </a:lnTo>
                  <a:lnTo>
                    <a:pt x="34" y="77"/>
                  </a:lnTo>
                  <a:lnTo>
                    <a:pt x="40" y="85"/>
                  </a:lnTo>
                  <a:lnTo>
                    <a:pt x="44" y="78"/>
                  </a:lnTo>
                  <a:lnTo>
                    <a:pt x="50" y="80"/>
                  </a:lnTo>
                  <a:lnTo>
                    <a:pt x="712" y="80"/>
                  </a:lnTo>
                  <a:lnTo>
                    <a:pt x="717" y="79"/>
                  </a:lnTo>
                  <a:lnTo>
                    <a:pt x="722" y="82"/>
                  </a:lnTo>
                  <a:lnTo>
                    <a:pt x="731" y="78"/>
                  </a:lnTo>
                  <a:lnTo>
                    <a:pt x="740" y="81"/>
                  </a:lnTo>
                  <a:lnTo>
                    <a:pt x="759" y="81"/>
                  </a:lnTo>
                  <a:lnTo>
                    <a:pt x="761" y="78"/>
                  </a:lnTo>
                  <a:lnTo>
                    <a:pt x="761" y="57"/>
                  </a:lnTo>
                  <a:lnTo>
                    <a:pt x="761" y="8"/>
                  </a:lnTo>
                  <a:lnTo>
                    <a:pt x="581" y="7"/>
                  </a:lnTo>
                  <a:lnTo>
                    <a:pt x="537" y="8"/>
                  </a:lnTo>
                  <a:lnTo>
                    <a:pt x="523" y="7"/>
                  </a:lnTo>
                  <a:lnTo>
                    <a:pt x="515" y="5"/>
                  </a:lnTo>
                  <a:lnTo>
                    <a:pt x="508" y="8"/>
                  </a:lnTo>
                  <a:lnTo>
                    <a:pt x="180" y="8"/>
                  </a:lnTo>
                  <a:lnTo>
                    <a:pt x="169" y="8"/>
                  </a:lnTo>
                  <a:lnTo>
                    <a:pt x="164" y="7"/>
                  </a:lnTo>
                  <a:lnTo>
                    <a:pt x="151" y="9"/>
                  </a:lnTo>
                  <a:lnTo>
                    <a:pt x="138" y="7"/>
                  </a:lnTo>
                  <a:lnTo>
                    <a:pt x="126" y="8"/>
                  </a:lnTo>
                  <a:lnTo>
                    <a:pt x="123" y="7"/>
                  </a:lnTo>
                  <a:lnTo>
                    <a:pt x="122" y="0"/>
                  </a:lnTo>
                  <a:close/>
                </a:path>
              </a:pathLst>
            </a:custGeom>
            <a:solidFill>
              <a:srgbClr val="3072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2077" name="Picture 29">
              <a:extLst>
                <a:ext uri="{FF2B5EF4-FFF2-40B4-BE49-F238E27FC236}">
                  <a16:creationId xmlns:a16="http://schemas.microsoft.com/office/drawing/2014/main" id="{188AF524-E93A-4E9C-888D-9E4948C6AA3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16" y="475"/>
              <a:ext cx="306"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Freeform 30">
              <a:extLst>
                <a:ext uri="{FF2B5EF4-FFF2-40B4-BE49-F238E27FC236}">
                  <a16:creationId xmlns:a16="http://schemas.microsoft.com/office/drawing/2014/main" id="{2A287198-982D-4342-B925-9B469DAAD580}"/>
                </a:ext>
              </a:extLst>
            </p:cNvPr>
            <p:cNvSpPr>
              <a:spLocks/>
            </p:cNvSpPr>
            <p:nvPr/>
          </p:nvSpPr>
          <p:spPr bwMode="auto">
            <a:xfrm>
              <a:off x="874" y="-168"/>
              <a:ext cx="390" cy="510"/>
            </a:xfrm>
            <a:custGeom>
              <a:avLst/>
              <a:gdLst>
                <a:gd name="T0" fmla="+- 0 1264 874"/>
                <a:gd name="T1" fmla="*/ T0 w 390"/>
                <a:gd name="T2" fmla="+- 0 300 -167"/>
                <a:gd name="T3" fmla="*/ 300 h 510"/>
                <a:gd name="T4" fmla="+- 0 1157 874"/>
                <a:gd name="T5" fmla="*/ T4 w 390"/>
                <a:gd name="T6" fmla="+- 0 156 -167"/>
                <a:gd name="T7" fmla="*/ 156 h 510"/>
                <a:gd name="T8" fmla="+- 0 1148 874"/>
                <a:gd name="T9" fmla="*/ T8 w 390"/>
                <a:gd name="T10" fmla="+- 0 144 -167"/>
                <a:gd name="T11" fmla="*/ 144 h 510"/>
                <a:gd name="T12" fmla="+- 0 1139 874"/>
                <a:gd name="T13" fmla="*/ T12 w 390"/>
                <a:gd name="T14" fmla="+- 0 133 -167"/>
                <a:gd name="T15" fmla="*/ 133 h 510"/>
                <a:gd name="T16" fmla="+- 0 1130 874"/>
                <a:gd name="T17" fmla="*/ T16 w 390"/>
                <a:gd name="T18" fmla="+- 0 121 -167"/>
                <a:gd name="T19" fmla="*/ 121 h 510"/>
                <a:gd name="T20" fmla="+- 0 1122 874"/>
                <a:gd name="T21" fmla="*/ T20 w 390"/>
                <a:gd name="T22" fmla="+- 0 109 -167"/>
                <a:gd name="T23" fmla="*/ 109 h 510"/>
                <a:gd name="T24" fmla="+- 0 1119 874"/>
                <a:gd name="T25" fmla="*/ T24 w 390"/>
                <a:gd name="T26" fmla="+- 0 102 -167"/>
                <a:gd name="T27" fmla="*/ 102 h 510"/>
                <a:gd name="T28" fmla="+- 0 1112 874"/>
                <a:gd name="T29" fmla="*/ T28 w 390"/>
                <a:gd name="T30" fmla="+- 0 98 -167"/>
                <a:gd name="T31" fmla="*/ 98 h 510"/>
                <a:gd name="T32" fmla="+- 0 913 874"/>
                <a:gd name="T33" fmla="*/ T32 w 390"/>
                <a:gd name="T34" fmla="+- 0 -167 -167"/>
                <a:gd name="T35" fmla="*/ -167 h 510"/>
                <a:gd name="T36" fmla="+- 0 887 874"/>
                <a:gd name="T37" fmla="*/ T36 w 390"/>
                <a:gd name="T38" fmla="+- 0 -100 -167"/>
                <a:gd name="T39" fmla="*/ -100 h 510"/>
                <a:gd name="T40" fmla="+- 0 883 874"/>
                <a:gd name="T41" fmla="*/ T40 w 390"/>
                <a:gd name="T42" fmla="+- 0 -87 -167"/>
                <a:gd name="T43" fmla="*/ -87 h 510"/>
                <a:gd name="T44" fmla="+- 0 874 874"/>
                <a:gd name="T45" fmla="*/ T44 w 390"/>
                <a:gd name="T46" fmla="+- 0 -56 -167"/>
                <a:gd name="T47" fmla="*/ -56 h 510"/>
                <a:gd name="T48" fmla="+- 0 1124 874"/>
                <a:gd name="T49" fmla="*/ T48 w 390"/>
                <a:gd name="T50" fmla="+- 0 276 -167"/>
                <a:gd name="T51" fmla="*/ 276 h 510"/>
                <a:gd name="T52" fmla="+- 0 1127 874"/>
                <a:gd name="T53" fmla="*/ T52 w 390"/>
                <a:gd name="T54" fmla="+- 0 279 -167"/>
                <a:gd name="T55" fmla="*/ 279 h 510"/>
                <a:gd name="T56" fmla="+- 0 1127 874"/>
                <a:gd name="T57" fmla="*/ T56 w 390"/>
                <a:gd name="T58" fmla="+- 0 284 -167"/>
                <a:gd name="T59" fmla="*/ 284 h 510"/>
                <a:gd name="T60" fmla="+- 0 1135 874"/>
                <a:gd name="T61" fmla="*/ T60 w 390"/>
                <a:gd name="T62" fmla="+- 0 288 -167"/>
                <a:gd name="T63" fmla="*/ 288 h 510"/>
                <a:gd name="T64" fmla="+- 0 1138 874"/>
                <a:gd name="T65" fmla="*/ T64 w 390"/>
                <a:gd name="T66" fmla="+- 0 296 -167"/>
                <a:gd name="T67" fmla="*/ 296 h 510"/>
                <a:gd name="T68" fmla="+- 0 1147 874"/>
                <a:gd name="T69" fmla="*/ T68 w 390"/>
                <a:gd name="T70" fmla="+- 0 308 -167"/>
                <a:gd name="T71" fmla="*/ 308 h 510"/>
                <a:gd name="T72" fmla="+- 0 1151 874"/>
                <a:gd name="T73" fmla="*/ T72 w 390"/>
                <a:gd name="T74" fmla="+- 0 308 -167"/>
                <a:gd name="T75" fmla="*/ 308 h 510"/>
                <a:gd name="T76" fmla="+- 0 1158 874"/>
                <a:gd name="T77" fmla="*/ T76 w 390"/>
                <a:gd name="T78" fmla="+- 0 303 -167"/>
                <a:gd name="T79" fmla="*/ 303 h 510"/>
                <a:gd name="T80" fmla="+- 0 1167 874"/>
                <a:gd name="T81" fmla="*/ T80 w 390"/>
                <a:gd name="T82" fmla="+- 0 295 -167"/>
                <a:gd name="T83" fmla="*/ 295 h 510"/>
                <a:gd name="T84" fmla="+- 0 1169 874"/>
                <a:gd name="T85" fmla="*/ T84 w 390"/>
                <a:gd name="T86" fmla="+- 0 294 -167"/>
                <a:gd name="T87" fmla="*/ 294 h 510"/>
                <a:gd name="T88" fmla="+- 0 1177 874"/>
                <a:gd name="T89" fmla="*/ T88 w 390"/>
                <a:gd name="T90" fmla="+- 0 305 -167"/>
                <a:gd name="T91" fmla="*/ 305 h 510"/>
                <a:gd name="T92" fmla="+- 0 1181 874"/>
                <a:gd name="T93" fmla="*/ T92 w 390"/>
                <a:gd name="T94" fmla="+- 0 308 -167"/>
                <a:gd name="T95" fmla="*/ 308 h 510"/>
                <a:gd name="T96" fmla="+- 0 1181 874"/>
                <a:gd name="T97" fmla="*/ T96 w 390"/>
                <a:gd name="T98" fmla="+- 0 313 -167"/>
                <a:gd name="T99" fmla="*/ 313 h 510"/>
                <a:gd name="T100" fmla="+- 0 1189 874"/>
                <a:gd name="T101" fmla="*/ T100 w 390"/>
                <a:gd name="T102" fmla="+- 0 318 -167"/>
                <a:gd name="T103" fmla="*/ 318 h 510"/>
                <a:gd name="T104" fmla="+- 0 1194 874"/>
                <a:gd name="T105" fmla="*/ T104 w 390"/>
                <a:gd name="T106" fmla="+- 0 327 -167"/>
                <a:gd name="T107" fmla="*/ 327 h 510"/>
                <a:gd name="T108" fmla="+- 0 1204 874"/>
                <a:gd name="T109" fmla="*/ T108 w 390"/>
                <a:gd name="T110" fmla="+- 0 342 -167"/>
                <a:gd name="T111" fmla="*/ 342 h 510"/>
                <a:gd name="T112" fmla="+- 0 1209 874"/>
                <a:gd name="T113" fmla="*/ T112 w 390"/>
                <a:gd name="T114" fmla="+- 0 342 -167"/>
                <a:gd name="T115" fmla="*/ 342 h 510"/>
                <a:gd name="T116" fmla="+- 0 1215 874"/>
                <a:gd name="T117" fmla="*/ T116 w 390"/>
                <a:gd name="T118" fmla="+- 0 337 -167"/>
                <a:gd name="T119" fmla="*/ 337 h 510"/>
                <a:gd name="T120" fmla="+- 0 1224 874"/>
                <a:gd name="T121" fmla="*/ T120 w 390"/>
                <a:gd name="T122" fmla="+- 0 330 -167"/>
                <a:gd name="T123" fmla="*/ 330 h 510"/>
                <a:gd name="T124" fmla="+- 0 1234 874"/>
                <a:gd name="T125" fmla="*/ T124 w 390"/>
                <a:gd name="T126" fmla="+- 0 323 -167"/>
                <a:gd name="T127" fmla="*/ 323 h 510"/>
                <a:gd name="T128" fmla="+- 0 1264 874"/>
                <a:gd name="T129" fmla="*/ T128 w 390"/>
                <a:gd name="T130" fmla="+- 0 300 -167"/>
                <a:gd name="T131" fmla="*/ 300 h 510"/>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Lst>
              <a:rect l="0" t="0" r="r" b="b"/>
              <a:pathLst>
                <a:path w="390" h="510">
                  <a:moveTo>
                    <a:pt x="390" y="467"/>
                  </a:moveTo>
                  <a:lnTo>
                    <a:pt x="283" y="323"/>
                  </a:lnTo>
                  <a:lnTo>
                    <a:pt x="274" y="311"/>
                  </a:lnTo>
                  <a:lnTo>
                    <a:pt x="265" y="300"/>
                  </a:lnTo>
                  <a:lnTo>
                    <a:pt x="256" y="288"/>
                  </a:lnTo>
                  <a:lnTo>
                    <a:pt x="248" y="276"/>
                  </a:lnTo>
                  <a:lnTo>
                    <a:pt x="245" y="269"/>
                  </a:lnTo>
                  <a:lnTo>
                    <a:pt x="238" y="265"/>
                  </a:lnTo>
                  <a:lnTo>
                    <a:pt x="39" y="0"/>
                  </a:lnTo>
                  <a:lnTo>
                    <a:pt x="13" y="67"/>
                  </a:lnTo>
                  <a:lnTo>
                    <a:pt x="9" y="80"/>
                  </a:lnTo>
                  <a:lnTo>
                    <a:pt x="0" y="111"/>
                  </a:lnTo>
                  <a:lnTo>
                    <a:pt x="250" y="443"/>
                  </a:lnTo>
                  <a:lnTo>
                    <a:pt x="253" y="446"/>
                  </a:lnTo>
                  <a:lnTo>
                    <a:pt x="253" y="451"/>
                  </a:lnTo>
                  <a:lnTo>
                    <a:pt x="261" y="455"/>
                  </a:lnTo>
                  <a:lnTo>
                    <a:pt x="264" y="463"/>
                  </a:lnTo>
                  <a:lnTo>
                    <a:pt x="273" y="475"/>
                  </a:lnTo>
                  <a:lnTo>
                    <a:pt x="277" y="475"/>
                  </a:lnTo>
                  <a:lnTo>
                    <a:pt x="284" y="470"/>
                  </a:lnTo>
                  <a:lnTo>
                    <a:pt x="293" y="462"/>
                  </a:lnTo>
                  <a:lnTo>
                    <a:pt x="295" y="461"/>
                  </a:lnTo>
                  <a:lnTo>
                    <a:pt x="303" y="472"/>
                  </a:lnTo>
                  <a:lnTo>
                    <a:pt x="307" y="475"/>
                  </a:lnTo>
                  <a:lnTo>
                    <a:pt x="307" y="480"/>
                  </a:lnTo>
                  <a:lnTo>
                    <a:pt x="315" y="485"/>
                  </a:lnTo>
                  <a:lnTo>
                    <a:pt x="320" y="494"/>
                  </a:lnTo>
                  <a:lnTo>
                    <a:pt x="330" y="509"/>
                  </a:lnTo>
                  <a:lnTo>
                    <a:pt x="335" y="509"/>
                  </a:lnTo>
                  <a:lnTo>
                    <a:pt x="341" y="504"/>
                  </a:lnTo>
                  <a:lnTo>
                    <a:pt x="350" y="497"/>
                  </a:lnTo>
                  <a:lnTo>
                    <a:pt x="360" y="490"/>
                  </a:lnTo>
                  <a:lnTo>
                    <a:pt x="390" y="467"/>
                  </a:lnTo>
                  <a:close/>
                </a:path>
              </a:pathLst>
            </a:custGeom>
            <a:solidFill>
              <a:srgbClr val="3072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127" name="Freeform 31">
              <a:extLst>
                <a:ext uri="{FF2B5EF4-FFF2-40B4-BE49-F238E27FC236}">
                  <a16:creationId xmlns:a16="http://schemas.microsoft.com/office/drawing/2014/main" id="{925F3ADF-08BC-430F-B065-BE19940D6C37}"/>
                </a:ext>
              </a:extLst>
            </p:cNvPr>
            <p:cNvSpPr>
              <a:spLocks/>
            </p:cNvSpPr>
            <p:nvPr/>
          </p:nvSpPr>
          <p:spPr bwMode="auto">
            <a:xfrm>
              <a:off x="880" y="-555"/>
              <a:ext cx="1358" cy="1358"/>
            </a:xfrm>
            <a:custGeom>
              <a:avLst/>
              <a:gdLst>
                <a:gd name="T0" fmla="+- 0 1559 880"/>
                <a:gd name="T1" fmla="*/ T0 w 1358"/>
                <a:gd name="T2" fmla="+- 0 803 -555"/>
                <a:gd name="T3" fmla="*/ 803 h 1358"/>
                <a:gd name="T4" fmla="+- 0 1633 880"/>
                <a:gd name="T5" fmla="*/ T4 w 1358"/>
                <a:gd name="T6" fmla="+- 0 799 -555"/>
                <a:gd name="T7" fmla="*/ 799 h 1358"/>
                <a:gd name="T8" fmla="+- 0 1704 880"/>
                <a:gd name="T9" fmla="*/ T8 w 1358"/>
                <a:gd name="T10" fmla="+- 0 787 -555"/>
                <a:gd name="T11" fmla="*/ 787 h 1358"/>
                <a:gd name="T12" fmla="+- 0 1773 880"/>
                <a:gd name="T13" fmla="*/ T12 w 1358"/>
                <a:gd name="T14" fmla="+- 0 768 -555"/>
                <a:gd name="T15" fmla="*/ 768 h 1358"/>
                <a:gd name="T16" fmla="+- 0 1839 880"/>
                <a:gd name="T17" fmla="*/ T16 w 1358"/>
                <a:gd name="T18" fmla="+- 0 742 -555"/>
                <a:gd name="T19" fmla="*/ 742 h 1358"/>
                <a:gd name="T20" fmla="+- 0 1901 880"/>
                <a:gd name="T21" fmla="*/ T20 w 1358"/>
                <a:gd name="T22" fmla="+- 0 710 -555"/>
                <a:gd name="T23" fmla="*/ 710 h 1358"/>
                <a:gd name="T24" fmla="+- 0 1960 880"/>
                <a:gd name="T25" fmla="*/ T24 w 1358"/>
                <a:gd name="T26" fmla="+- 0 671 -555"/>
                <a:gd name="T27" fmla="*/ 671 h 1358"/>
                <a:gd name="T28" fmla="+- 0 2014 880"/>
                <a:gd name="T29" fmla="*/ T28 w 1358"/>
                <a:gd name="T30" fmla="+- 0 627 -555"/>
                <a:gd name="T31" fmla="*/ 627 h 1358"/>
                <a:gd name="T32" fmla="+- 0 2063 880"/>
                <a:gd name="T33" fmla="*/ T32 w 1358"/>
                <a:gd name="T34" fmla="+- 0 578 -555"/>
                <a:gd name="T35" fmla="*/ 578 h 1358"/>
                <a:gd name="T36" fmla="+- 0 2107 880"/>
                <a:gd name="T37" fmla="*/ T36 w 1358"/>
                <a:gd name="T38" fmla="+- 0 524 -555"/>
                <a:gd name="T39" fmla="*/ 524 h 1358"/>
                <a:gd name="T40" fmla="+- 0 2145 880"/>
                <a:gd name="T41" fmla="*/ T40 w 1358"/>
                <a:gd name="T42" fmla="+- 0 466 -555"/>
                <a:gd name="T43" fmla="*/ 466 h 1358"/>
                <a:gd name="T44" fmla="+- 0 2177 880"/>
                <a:gd name="T45" fmla="*/ T44 w 1358"/>
                <a:gd name="T46" fmla="+- 0 404 -555"/>
                <a:gd name="T47" fmla="*/ 404 h 1358"/>
                <a:gd name="T48" fmla="+- 0 2203 880"/>
                <a:gd name="T49" fmla="*/ T48 w 1358"/>
                <a:gd name="T50" fmla="+- 0 338 -555"/>
                <a:gd name="T51" fmla="*/ 338 h 1358"/>
                <a:gd name="T52" fmla="+- 0 2222 880"/>
                <a:gd name="T53" fmla="*/ T52 w 1358"/>
                <a:gd name="T54" fmla="+- 0 269 -555"/>
                <a:gd name="T55" fmla="*/ 269 h 1358"/>
                <a:gd name="T56" fmla="+- 0 2234 880"/>
                <a:gd name="T57" fmla="*/ T56 w 1358"/>
                <a:gd name="T58" fmla="+- 0 198 -555"/>
                <a:gd name="T59" fmla="*/ 198 h 1358"/>
                <a:gd name="T60" fmla="+- 0 2238 880"/>
                <a:gd name="T61" fmla="*/ T60 w 1358"/>
                <a:gd name="T62" fmla="+- 0 124 -555"/>
                <a:gd name="T63" fmla="*/ 124 h 1358"/>
                <a:gd name="T64" fmla="+- 0 2234 880"/>
                <a:gd name="T65" fmla="*/ T64 w 1358"/>
                <a:gd name="T66" fmla="+- 0 50 -555"/>
                <a:gd name="T67" fmla="*/ 50 h 1358"/>
                <a:gd name="T68" fmla="+- 0 2222 880"/>
                <a:gd name="T69" fmla="*/ T68 w 1358"/>
                <a:gd name="T70" fmla="+- 0 -22 -555"/>
                <a:gd name="T71" fmla="*/ -22 h 1358"/>
                <a:gd name="T72" fmla="+- 0 2203 880"/>
                <a:gd name="T73" fmla="*/ T72 w 1358"/>
                <a:gd name="T74" fmla="+- 0 -90 -555"/>
                <a:gd name="T75" fmla="*/ -90 h 1358"/>
                <a:gd name="T76" fmla="+- 0 2177 880"/>
                <a:gd name="T77" fmla="*/ T76 w 1358"/>
                <a:gd name="T78" fmla="+- 0 -156 -555"/>
                <a:gd name="T79" fmla="*/ -156 h 1358"/>
                <a:gd name="T80" fmla="+- 0 2145 880"/>
                <a:gd name="T81" fmla="*/ T80 w 1358"/>
                <a:gd name="T82" fmla="+- 0 -218 -555"/>
                <a:gd name="T83" fmla="*/ -218 h 1358"/>
                <a:gd name="T84" fmla="+- 0 2107 880"/>
                <a:gd name="T85" fmla="*/ T84 w 1358"/>
                <a:gd name="T86" fmla="+- 0 -277 -555"/>
                <a:gd name="T87" fmla="*/ -277 h 1358"/>
                <a:gd name="T88" fmla="+- 0 2063 880"/>
                <a:gd name="T89" fmla="*/ T88 w 1358"/>
                <a:gd name="T90" fmla="+- 0 -331 -555"/>
                <a:gd name="T91" fmla="*/ -331 h 1358"/>
                <a:gd name="T92" fmla="+- 0 2014 880"/>
                <a:gd name="T93" fmla="*/ T92 w 1358"/>
                <a:gd name="T94" fmla="+- 0 -380 -555"/>
                <a:gd name="T95" fmla="*/ -380 h 1358"/>
                <a:gd name="T96" fmla="+- 0 1960 880"/>
                <a:gd name="T97" fmla="*/ T96 w 1358"/>
                <a:gd name="T98" fmla="+- 0 -424 -555"/>
                <a:gd name="T99" fmla="*/ -424 h 1358"/>
                <a:gd name="T100" fmla="+- 0 1901 880"/>
                <a:gd name="T101" fmla="*/ T100 w 1358"/>
                <a:gd name="T102" fmla="+- 0 -462 -555"/>
                <a:gd name="T103" fmla="*/ -462 h 1358"/>
                <a:gd name="T104" fmla="+- 0 1839 880"/>
                <a:gd name="T105" fmla="*/ T104 w 1358"/>
                <a:gd name="T106" fmla="+- 0 -494 -555"/>
                <a:gd name="T107" fmla="*/ -494 h 1358"/>
                <a:gd name="T108" fmla="+- 0 1773 880"/>
                <a:gd name="T109" fmla="*/ T108 w 1358"/>
                <a:gd name="T110" fmla="+- 0 -520 -555"/>
                <a:gd name="T111" fmla="*/ -520 h 1358"/>
                <a:gd name="T112" fmla="+- 0 1704 880"/>
                <a:gd name="T113" fmla="*/ T112 w 1358"/>
                <a:gd name="T114" fmla="+- 0 -539 -555"/>
                <a:gd name="T115" fmla="*/ -539 h 1358"/>
                <a:gd name="T116" fmla="+- 0 1633 880"/>
                <a:gd name="T117" fmla="*/ T116 w 1358"/>
                <a:gd name="T118" fmla="+- 0 -551 -555"/>
                <a:gd name="T119" fmla="*/ -551 h 1358"/>
                <a:gd name="T120" fmla="+- 0 1559 880"/>
                <a:gd name="T121" fmla="*/ T120 w 1358"/>
                <a:gd name="T122" fmla="+- 0 -555 -555"/>
                <a:gd name="T123" fmla="*/ -555 h 1358"/>
                <a:gd name="T124" fmla="+- 0 1485 880"/>
                <a:gd name="T125" fmla="*/ T124 w 1358"/>
                <a:gd name="T126" fmla="+- 0 -551 -555"/>
                <a:gd name="T127" fmla="*/ -551 h 1358"/>
                <a:gd name="T128" fmla="+- 0 1414 880"/>
                <a:gd name="T129" fmla="*/ T128 w 1358"/>
                <a:gd name="T130" fmla="+- 0 -539 -555"/>
                <a:gd name="T131" fmla="*/ -539 h 1358"/>
                <a:gd name="T132" fmla="+- 0 1345 880"/>
                <a:gd name="T133" fmla="*/ T132 w 1358"/>
                <a:gd name="T134" fmla="+- 0 -520 -555"/>
                <a:gd name="T135" fmla="*/ -520 h 1358"/>
                <a:gd name="T136" fmla="+- 0 1279 880"/>
                <a:gd name="T137" fmla="*/ T136 w 1358"/>
                <a:gd name="T138" fmla="+- 0 -494 -555"/>
                <a:gd name="T139" fmla="*/ -494 h 1358"/>
                <a:gd name="T140" fmla="+- 0 1217 880"/>
                <a:gd name="T141" fmla="*/ T140 w 1358"/>
                <a:gd name="T142" fmla="+- 0 -462 -555"/>
                <a:gd name="T143" fmla="*/ -462 h 1358"/>
                <a:gd name="T144" fmla="+- 0 1159 880"/>
                <a:gd name="T145" fmla="*/ T144 w 1358"/>
                <a:gd name="T146" fmla="+- 0 -424 -555"/>
                <a:gd name="T147" fmla="*/ -424 h 1358"/>
                <a:gd name="T148" fmla="+- 0 1105 880"/>
                <a:gd name="T149" fmla="*/ T148 w 1358"/>
                <a:gd name="T150" fmla="+- 0 -380 -555"/>
                <a:gd name="T151" fmla="*/ -380 h 1358"/>
                <a:gd name="T152" fmla="+- 0 1055 880"/>
                <a:gd name="T153" fmla="*/ T152 w 1358"/>
                <a:gd name="T154" fmla="+- 0 -331 -555"/>
                <a:gd name="T155" fmla="*/ -331 h 1358"/>
                <a:gd name="T156" fmla="+- 0 1012 880"/>
                <a:gd name="T157" fmla="*/ T156 w 1358"/>
                <a:gd name="T158" fmla="+- 0 -277 -555"/>
                <a:gd name="T159" fmla="*/ -277 h 1358"/>
                <a:gd name="T160" fmla="+- 0 973 880"/>
                <a:gd name="T161" fmla="*/ T160 w 1358"/>
                <a:gd name="T162" fmla="+- 0 -218 -555"/>
                <a:gd name="T163" fmla="*/ -218 h 1358"/>
                <a:gd name="T164" fmla="+- 0 941 880"/>
                <a:gd name="T165" fmla="*/ T164 w 1358"/>
                <a:gd name="T166" fmla="+- 0 -156 -555"/>
                <a:gd name="T167" fmla="*/ -156 h 1358"/>
                <a:gd name="T168" fmla="+- 0 915 880"/>
                <a:gd name="T169" fmla="*/ T168 w 1358"/>
                <a:gd name="T170" fmla="+- 0 -90 -555"/>
                <a:gd name="T171" fmla="*/ -90 h 1358"/>
                <a:gd name="T172" fmla="+- 0 896 880"/>
                <a:gd name="T173" fmla="*/ T172 w 1358"/>
                <a:gd name="T174" fmla="+- 0 -22 -555"/>
                <a:gd name="T175" fmla="*/ -22 h 1358"/>
                <a:gd name="T176" fmla="+- 0 884 880"/>
                <a:gd name="T177" fmla="*/ T176 w 1358"/>
                <a:gd name="T178" fmla="+- 0 50 -555"/>
                <a:gd name="T179" fmla="*/ 50 h 1358"/>
                <a:gd name="T180" fmla="+- 0 880 880"/>
                <a:gd name="T181" fmla="*/ T180 w 1358"/>
                <a:gd name="T182" fmla="+- 0 124 -555"/>
                <a:gd name="T183" fmla="*/ 124 h 1358"/>
                <a:gd name="T184" fmla="+- 0 884 880"/>
                <a:gd name="T185" fmla="*/ T184 w 1358"/>
                <a:gd name="T186" fmla="+- 0 198 -555"/>
                <a:gd name="T187" fmla="*/ 198 h 1358"/>
                <a:gd name="T188" fmla="+- 0 896 880"/>
                <a:gd name="T189" fmla="*/ T188 w 1358"/>
                <a:gd name="T190" fmla="+- 0 269 -555"/>
                <a:gd name="T191" fmla="*/ 269 h 1358"/>
                <a:gd name="T192" fmla="+- 0 915 880"/>
                <a:gd name="T193" fmla="*/ T192 w 1358"/>
                <a:gd name="T194" fmla="+- 0 338 -555"/>
                <a:gd name="T195" fmla="*/ 338 h 1358"/>
                <a:gd name="T196" fmla="+- 0 941 880"/>
                <a:gd name="T197" fmla="*/ T196 w 1358"/>
                <a:gd name="T198" fmla="+- 0 404 -555"/>
                <a:gd name="T199" fmla="*/ 404 h 1358"/>
                <a:gd name="T200" fmla="+- 0 973 880"/>
                <a:gd name="T201" fmla="*/ T200 w 1358"/>
                <a:gd name="T202" fmla="+- 0 466 -555"/>
                <a:gd name="T203" fmla="*/ 466 h 1358"/>
                <a:gd name="T204" fmla="+- 0 1012 880"/>
                <a:gd name="T205" fmla="*/ T204 w 1358"/>
                <a:gd name="T206" fmla="+- 0 524 -555"/>
                <a:gd name="T207" fmla="*/ 524 h 1358"/>
                <a:gd name="T208" fmla="+- 0 1055 880"/>
                <a:gd name="T209" fmla="*/ T208 w 1358"/>
                <a:gd name="T210" fmla="+- 0 578 -555"/>
                <a:gd name="T211" fmla="*/ 578 h 1358"/>
                <a:gd name="T212" fmla="+- 0 1105 880"/>
                <a:gd name="T213" fmla="*/ T212 w 1358"/>
                <a:gd name="T214" fmla="+- 0 627 -555"/>
                <a:gd name="T215" fmla="*/ 627 h 1358"/>
                <a:gd name="T216" fmla="+- 0 1159 880"/>
                <a:gd name="T217" fmla="*/ T216 w 1358"/>
                <a:gd name="T218" fmla="+- 0 671 -555"/>
                <a:gd name="T219" fmla="*/ 671 h 1358"/>
                <a:gd name="T220" fmla="+- 0 1217 880"/>
                <a:gd name="T221" fmla="*/ T220 w 1358"/>
                <a:gd name="T222" fmla="+- 0 710 -555"/>
                <a:gd name="T223" fmla="*/ 710 h 1358"/>
                <a:gd name="T224" fmla="+- 0 1279 880"/>
                <a:gd name="T225" fmla="*/ T224 w 1358"/>
                <a:gd name="T226" fmla="+- 0 742 -555"/>
                <a:gd name="T227" fmla="*/ 742 h 1358"/>
                <a:gd name="T228" fmla="+- 0 1345 880"/>
                <a:gd name="T229" fmla="*/ T228 w 1358"/>
                <a:gd name="T230" fmla="+- 0 768 -555"/>
                <a:gd name="T231" fmla="*/ 768 h 1358"/>
                <a:gd name="T232" fmla="+- 0 1414 880"/>
                <a:gd name="T233" fmla="*/ T232 w 1358"/>
                <a:gd name="T234" fmla="+- 0 787 -555"/>
                <a:gd name="T235" fmla="*/ 787 h 1358"/>
                <a:gd name="T236" fmla="+- 0 1485 880"/>
                <a:gd name="T237" fmla="*/ T236 w 1358"/>
                <a:gd name="T238" fmla="+- 0 799 -555"/>
                <a:gd name="T239" fmla="*/ 799 h 1358"/>
                <a:gd name="T240" fmla="+- 0 1559 880"/>
                <a:gd name="T241" fmla="*/ T240 w 1358"/>
                <a:gd name="T242" fmla="+- 0 803 -555"/>
                <a:gd name="T243" fmla="*/ 803 h 1358"/>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 ang="0">
                  <a:pos x="T229" y="T231"/>
                </a:cxn>
                <a:cxn ang="0">
                  <a:pos x="T233" y="T235"/>
                </a:cxn>
                <a:cxn ang="0">
                  <a:pos x="T237" y="T239"/>
                </a:cxn>
                <a:cxn ang="0">
                  <a:pos x="T241" y="T243"/>
                </a:cxn>
              </a:cxnLst>
              <a:rect l="0" t="0" r="r" b="b"/>
              <a:pathLst>
                <a:path w="1358" h="1358">
                  <a:moveTo>
                    <a:pt x="679" y="1358"/>
                  </a:moveTo>
                  <a:lnTo>
                    <a:pt x="753" y="1354"/>
                  </a:lnTo>
                  <a:lnTo>
                    <a:pt x="824" y="1342"/>
                  </a:lnTo>
                  <a:lnTo>
                    <a:pt x="893" y="1323"/>
                  </a:lnTo>
                  <a:lnTo>
                    <a:pt x="959" y="1297"/>
                  </a:lnTo>
                  <a:lnTo>
                    <a:pt x="1021" y="1265"/>
                  </a:lnTo>
                  <a:lnTo>
                    <a:pt x="1080" y="1226"/>
                  </a:lnTo>
                  <a:lnTo>
                    <a:pt x="1134" y="1182"/>
                  </a:lnTo>
                  <a:lnTo>
                    <a:pt x="1183" y="1133"/>
                  </a:lnTo>
                  <a:lnTo>
                    <a:pt x="1227" y="1079"/>
                  </a:lnTo>
                  <a:lnTo>
                    <a:pt x="1265" y="1021"/>
                  </a:lnTo>
                  <a:lnTo>
                    <a:pt x="1297" y="959"/>
                  </a:lnTo>
                  <a:lnTo>
                    <a:pt x="1323" y="893"/>
                  </a:lnTo>
                  <a:lnTo>
                    <a:pt x="1342" y="824"/>
                  </a:lnTo>
                  <a:lnTo>
                    <a:pt x="1354" y="753"/>
                  </a:lnTo>
                  <a:lnTo>
                    <a:pt x="1358" y="679"/>
                  </a:lnTo>
                  <a:lnTo>
                    <a:pt x="1354" y="605"/>
                  </a:lnTo>
                  <a:lnTo>
                    <a:pt x="1342" y="533"/>
                  </a:lnTo>
                  <a:lnTo>
                    <a:pt x="1323" y="465"/>
                  </a:lnTo>
                  <a:lnTo>
                    <a:pt x="1297" y="399"/>
                  </a:lnTo>
                  <a:lnTo>
                    <a:pt x="1265" y="337"/>
                  </a:lnTo>
                  <a:lnTo>
                    <a:pt x="1227" y="278"/>
                  </a:lnTo>
                  <a:lnTo>
                    <a:pt x="1183" y="224"/>
                  </a:lnTo>
                  <a:lnTo>
                    <a:pt x="1134" y="175"/>
                  </a:lnTo>
                  <a:lnTo>
                    <a:pt x="1080" y="131"/>
                  </a:lnTo>
                  <a:lnTo>
                    <a:pt x="1021" y="93"/>
                  </a:lnTo>
                  <a:lnTo>
                    <a:pt x="959" y="61"/>
                  </a:lnTo>
                  <a:lnTo>
                    <a:pt x="893" y="35"/>
                  </a:lnTo>
                  <a:lnTo>
                    <a:pt x="824" y="16"/>
                  </a:lnTo>
                  <a:lnTo>
                    <a:pt x="753" y="4"/>
                  </a:lnTo>
                  <a:lnTo>
                    <a:pt x="679" y="0"/>
                  </a:lnTo>
                  <a:lnTo>
                    <a:pt x="605" y="4"/>
                  </a:lnTo>
                  <a:lnTo>
                    <a:pt x="534" y="16"/>
                  </a:lnTo>
                  <a:lnTo>
                    <a:pt x="465" y="35"/>
                  </a:lnTo>
                  <a:lnTo>
                    <a:pt x="399" y="61"/>
                  </a:lnTo>
                  <a:lnTo>
                    <a:pt x="337" y="93"/>
                  </a:lnTo>
                  <a:lnTo>
                    <a:pt x="279" y="131"/>
                  </a:lnTo>
                  <a:lnTo>
                    <a:pt x="225" y="175"/>
                  </a:lnTo>
                  <a:lnTo>
                    <a:pt x="175" y="224"/>
                  </a:lnTo>
                  <a:lnTo>
                    <a:pt x="132" y="278"/>
                  </a:lnTo>
                  <a:lnTo>
                    <a:pt x="93" y="337"/>
                  </a:lnTo>
                  <a:lnTo>
                    <a:pt x="61" y="399"/>
                  </a:lnTo>
                  <a:lnTo>
                    <a:pt x="35" y="465"/>
                  </a:lnTo>
                  <a:lnTo>
                    <a:pt x="16" y="533"/>
                  </a:lnTo>
                  <a:lnTo>
                    <a:pt x="4" y="605"/>
                  </a:lnTo>
                  <a:lnTo>
                    <a:pt x="0" y="679"/>
                  </a:lnTo>
                  <a:lnTo>
                    <a:pt x="4" y="753"/>
                  </a:lnTo>
                  <a:lnTo>
                    <a:pt x="16" y="824"/>
                  </a:lnTo>
                  <a:lnTo>
                    <a:pt x="35" y="893"/>
                  </a:lnTo>
                  <a:lnTo>
                    <a:pt x="61" y="959"/>
                  </a:lnTo>
                  <a:lnTo>
                    <a:pt x="93" y="1021"/>
                  </a:lnTo>
                  <a:lnTo>
                    <a:pt x="132" y="1079"/>
                  </a:lnTo>
                  <a:lnTo>
                    <a:pt x="175" y="1133"/>
                  </a:lnTo>
                  <a:lnTo>
                    <a:pt x="225" y="1182"/>
                  </a:lnTo>
                  <a:lnTo>
                    <a:pt x="279" y="1226"/>
                  </a:lnTo>
                  <a:lnTo>
                    <a:pt x="337" y="1265"/>
                  </a:lnTo>
                  <a:lnTo>
                    <a:pt x="399" y="1297"/>
                  </a:lnTo>
                  <a:lnTo>
                    <a:pt x="465" y="1323"/>
                  </a:lnTo>
                  <a:lnTo>
                    <a:pt x="534" y="1342"/>
                  </a:lnTo>
                  <a:lnTo>
                    <a:pt x="605" y="1354"/>
                  </a:lnTo>
                  <a:lnTo>
                    <a:pt x="679" y="1358"/>
                  </a:lnTo>
                  <a:close/>
                </a:path>
              </a:pathLst>
            </a:custGeom>
            <a:noFill/>
            <a:ln w="38100">
              <a:solidFill>
                <a:srgbClr val="F8E43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D"/>
            </a:p>
          </p:txBody>
        </p:sp>
      </p:grpSp>
      <p:sp>
        <p:nvSpPr>
          <p:cNvPr id="154" name="TextBox 153">
            <a:extLst>
              <a:ext uri="{FF2B5EF4-FFF2-40B4-BE49-F238E27FC236}">
                <a16:creationId xmlns:a16="http://schemas.microsoft.com/office/drawing/2014/main" id="{F310CBEB-6943-4EBF-8AE3-8D3DC5E21066}"/>
              </a:ext>
            </a:extLst>
          </p:cNvPr>
          <p:cNvSpPr txBox="1"/>
          <p:nvPr/>
        </p:nvSpPr>
        <p:spPr>
          <a:xfrm>
            <a:off x="10653056" y="5701619"/>
            <a:ext cx="1435215" cy="732508"/>
          </a:xfrm>
          <a:prstGeom prst="rect">
            <a:avLst/>
          </a:prstGeom>
          <a:noFill/>
        </p:spPr>
        <p:txBody>
          <a:bodyPr wrap="square" rtlCol="0">
            <a:spAutoFit/>
          </a:bodyPr>
          <a:lstStyle/>
          <a:p>
            <a:pPr algn="r">
              <a:lnSpc>
                <a:spcPct val="80000"/>
              </a:lnSpc>
            </a:pPr>
            <a:r>
              <a:rPr lang="en-US" altLang="ko-KR" sz="1300" dirty="0" err="1">
                <a:solidFill>
                  <a:schemeClr val="bg1"/>
                </a:solidFill>
                <a:cs typeface="Arial" pitchFamily="34" charset="0"/>
              </a:rPr>
              <a:t>Membuang</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Sarung</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tangan</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plastik</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ke</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tempat</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sampah</a:t>
            </a:r>
            <a:endParaRPr lang="en-US" altLang="ko-KR" sz="1300" dirty="0">
              <a:solidFill>
                <a:schemeClr val="bg1"/>
              </a:solidFill>
              <a:cs typeface="Arial" pitchFamily="34" charset="0"/>
            </a:endParaRPr>
          </a:p>
        </p:txBody>
      </p:sp>
      <p:grpSp>
        <p:nvGrpSpPr>
          <p:cNvPr id="129" name="Group 32">
            <a:extLst>
              <a:ext uri="{FF2B5EF4-FFF2-40B4-BE49-F238E27FC236}">
                <a16:creationId xmlns:a16="http://schemas.microsoft.com/office/drawing/2014/main" id="{3DAAED8F-F1D3-4E9A-BB72-D17212EC0C69}"/>
              </a:ext>
            </a:extLst>
          </p:cNvPr>
          <p:cNvGrpSpPr>
            <a:grpSpLocks/>
          </p:cNvGrpSpPr>
          <p:nvPr/>
        </p:nvGrpSpPr>
        <p:grpSpPr bwMode="auto">
          <a:xfrm>
            <a:off x="9460841" y="4524446"/>
            <a:ext cx="1087094" cy="1017097"/>
            <a:chOff x="0" y="0"/>
            <a:chExt cx="1418" cy="1418"/>
          </a:xfrm>
        </p:grpSpPr>
        <p:sp>
          <p:nvSpPr>
            <p:cNvPr id="130" name="Freeform 35">
              <a:extLst>
                <a:ext uri="{FF2B5EF4-FFF2-40B4-BE49-F238E27FC236}">
                  <a16:creationId xmlns:a16="http://schemas.microsoft.com/office/drawing/2014/main" id="{15AB4B12-5A4C-4F94-A834-C0DCD7F9BBEF}"/>
                </a:ext>
              </a:extLst>
            </p:cNvPr>
            <p:cNvSpPr>
              <a:spLocks/>
            </p:cNvSpPr>
            <p:nvPr/>
          </p:nvSpPr>
          <p:spPr bwMode="auto">
            <a:xfrm>
              <a:off x="30" y="30"/>
              <a:ext cx="1358" cy="1358"/>
            </a:xfrm>
            <a:custGeom>
              <a:avLst/>
              <a:gdLst>
                <a:gd name="T0" fmla="+- 0 709 30"/>
                <a:gd name="T1" fmla="*/ T0 w 1358"/>
                <a:gd name="T2" fmla="+- 0 30 30"/>
                <a:gd name="T3" fmla="*/ 30 h 1358"/>
                <a:gd name="T4" fmla="+- 0 635 30"/>
                <a:gd name="T5" fmla="*/ T4 w 1358"/>
                <a:gd name="T6" fmla="+- 0 34 30"/>
                <a:gd name="T7" fmla="*/ 34 h 1358"/>
                <a:gd name="T8" fmla="+- 0 563 30"/>
                <a:gd name="T9" fmla="*/ T8 w 1358"/>
                <a:gd name="T10" fmla="+- 0 46 30"/>
                <a:gd name="T11" fmla="*/ 46 h 1358"/>
                <a:gd name="T12" fmla="+- 0 494 30"/>
                <a:gd name="T13" fmla="*/ T12 w 1358"/>
                <a:gd name="T14" fmla="+- 0 65 30"/>
                <a:gd name="T15" fmla="*/ 65 h 1358"/>
                <a:gd name="T16" fmla="+- 0 429 30"/>
                <a:gd name="T17" fmla="*/ T16 w 1358"/>
                <a:gd name="T18" fmla="+- 0 90 30"/>
                <a:gd name="T19" fmla="*/ 90 h 1358"/>
                <a:gd name="T20" fmla="+- 0 366 30"/>
                <a:gd name="T21" fmla="*/ T20 w 1358"/>
                <a:gd name="T22" fmla="+- 0 123 30"/>
                <a:gd name="T23" fmla="*/ 123 h 1358"/>
                <a:gd name="T24" fmla="+- 0 308 30"/>
                <a:gd name="T25" fmla="*/ T24 w 1358"/>
                <a:gd name="T26" fmla="+- 0 161 30"/>
                <a:gd name="T27" fmla="*/ 161 h 1358"/>
                <a:gd name="T28" fmla="+- 0 254 30"/>
                <a:gd name="T29" fmla="*/ T28 w 1358"/>
                <a:gd name="T30" fmla="+- 0 205 30"/>
                <a:gd name="T31" fmla="*/ 205 h 1358"/>
                <a:gd name="T32" fmla="+- 0 205 30"/>
                <a:gd name="T33" fmla="*/ T32 w 1358"/>
                <a:gd name="T34" fmla="+- 0 254 30"/>
                <a:gd name="T35" fmla="*/ 254 h 1358"/>
                <a:gd name="T36" fmla="+- 0 161 30"/>
                <a:gd name="T37" fmla="*/ T36 w 1358"/>
                <a:gd name="T38" fmla="+- 0 308 30"/>
                <a:gd name="T39" fmla="*/ 308 h 1358"/>
                <a:gd name="T40" fmla="+- 0 123 30"/>
                <a:gd name="T41" fmla="*/ T40 w 1358"/>
                <a:gd name="T42" fmla="+- 0 366 30"/>
                <a:gd name="T43" fmla="*/ 366 h 1358"/>
                <a:gd name="T44" fmla="+- 0 90 30"/>
                <a:gd name="T45" fmla="*/ T44 w 1358"/>
                <a:gd name="T46" fmla="+- 0 429 30"/>
                <a:gd name="T47" fmla="*/ 429 h 1358"/>
                <a:gd name="T48" fmla="+- 0 65 30"/>
                <a:gd name="T49" fmla="*/ T48 w 1358"/>
                <a:gd name="T50" fmla="+- 0 494 30"/>
                <a:gd name="T51" fmla="*/ 494 h 1358"/>
                <a:gd name="T52" fmla="+- 0 46 30"/>
                <a:gd name="T53" fmla="*/ T52 w 1358"/>
                <a:gd name="T54" fmla="+- 0 563 30"/>
                <a:gd name="T55" fmla="*/ 563 h 1358"/>
                <a:gd name="T56" fmla="+- 0 34 30"/>
                <a:gd name="T57" fmla="*/ T56 w 1358"/>
                <a:gd name="T58" fmla="+- 0 635 30"/>
                <a:gd name="T59" fmla="*/ 635 h 1358"/>
                <a:gd name="T60" fmla="+- 0 30 30"/>
                <a:gd name="T61" fmla="*/ T60 w 1358"/>
                <a:gd name="T62" fmla="+- 0 709 30"/>
                <a:gd name="T63" fmla="*/ 709 h 1358"/>
                <a:gd name="T64" fmla="+- 0 34 30"/>
                <a:gd name="T65" fmla="*/ T64 w 1358"/>
                <a:gd name="T66" fmla="+- 0 783 30"/>
                <a:gd name="T67" fmla="*/ 783 h 1358"/>
                <a:gd name="T68" fmla="+- 0 46 30"/>
                <a:gd name="T69" fmla="*/ T68 w 1358"/>
                <a:gd name="T70" fmla="+- 0 854 30"/>
                <a:gd name="T71" fmla="*/ 854 h 1358"/>
                <a:gd name="T72" fmla="+- 0 65 30"/>
                <a:gd name="T73" fmla="*/ T72 w 1358"/>
                <a:gd name="T74" fmla="+- 0 923 30"/>
                <a:gd name="T75" fmla="*/ 923 h 1358"/>
                <a:gd name="T76" fmla="+- 0 90 30"/>
                <a:gd name="T77" fmla="*/ T76 w 1358"/>
                <a:gd name="T78" fmla="+- 0 989 30"/>
                <a:gd name="T79" fmla="*/ 989 h 1358"/>
                <a:gd name="T80" fmla="+- 0 123 30"/>
                <a:gd name="T81" fmla="*/ T80 w 1358"/>
                <a:gd name="T82" fmla="+- 0 1051 30"/>
                <a:gd name="T83" fmla="*/ 1051 h 1358"/>
                <a:gd name="T84" fmla="+- 0 161 30"/>
                <a:gd name="T85" fmla="*/ T84 w 1358"/>
                <a:gd name="T86" fmla="+- 0 1109 30"/>
                <a:gd name="T87" fmla="*/ 1109 h 1358"/>
                <a:gd name="T88" fmla="+- 0 205 30"/>
                <a:gd name="T89" fmla="*/ T88 w 1358"/>
                <a:gd name="T90" fmla="+- 0 1163 30"/>
                <a:gd name="T91" fmla="*/ 1163 h 1358"/>
                <a:gd name="T92" fmla="+- 0 254 30"/>
                <a:gd name="T93" fmla="*/ T92 w 1358"/>
                <a:gd name="T94" fmla="+- 0 1212 30"/>
                <a:gd name="T95" fmla="*/ 1212 h 1358"/>
                <a:gd name="T96" fmla="+- 0 308 30"/>
                <a:gd name="T97" fmla="*/ T96 w 1358"/>
                <a:gd name="T98" fmla="+- 0 1256 30"/>
                <a:gd name="T99" fmla="*/ 1256 h 1358"/>
                <a:gd name="T100" fmla="+- 0 366 30"/>
                <a:gd name="T101" fmla="*/ T100 w 1358"/>
                <a:gd name="T102" fmla="+- 0 1295 30"/>
                <a:gd name="T103" fmla="*/ 1295 h 1358"/>
                <a:gd name="T104" fmla="+- 0 429 30"/>
                <a:gd name="T105" fmla="*/ T104 w 1358"/>
                <a:gd name="T106" fmla="+- 0 1327 30"/>
                <a:gd name="T107" fmla="*/ 1327 h 1358"/>
                <a:gd name="T108" fmla="+- 0 494 30"/>
                <a:gd name="T109" fmla="*/ T108 w 1358"/>
                <a:gd name="T110" fmla="+- 0 1353 30"/>
                <a:gd name="T111" fmla="*/ 1353 h 1358"/>
                <a:gd name="T112" fmla="+- 0 563 30"/>
                <a:gd name="T113" fmla="*/ T112 w 1358"/>
                <a:gd name="T114" fmla="+- 0 1372 30"/>
                <a:gd name="T115" fmla="*/ 1372 h 1358"/>
                <a:gd name="T116" fmla="+- 0 635 30"/>
                <a:gd name="T117" fmla="*/ T116 w 1358"/>
                <a:gd name="T118" fmla="+- 0 1383 30"/>
                <a:gd name="T119" fmla="*/ 1383 h 1358"/>
                <a:gd name="T120" fmla="+- 0 709 30"/>
                <a:gd name="T121" fmla="*/ T120 w 1358"/>
                <a:gd name="T122" fmla="+- 0 1387 30"/>
                <a:gd name="T123" fmla="*/ 1387 h 1358"/>
                <a:gd name="T124" fmla="+- 0 783 30"/>
                <a:gd name="T125" fmla="*/ T124 w 1358"/>
                <a:gd name="T126" fmla="+- 0 1383 30"/>
                <a:gd name="T127" fmla="*/ 1383 h 1358"/>
                <a:gd name="T128" fmla="+- 0 854 30"/>
                <a:gd name="T129" fmla="*/ T128 w 1358"/>
                <a:gd name="T130" fmla="+- 0 1372 30"/>
                <a:gd name="T131" fmla="*/ 1372 h 1358"/>
                <a:gd name="T132" fmla="+- 0 923 30"/>
                <a:gd name="T133" fmla="*/ T132 w 1358"/>
                <a:gd name="T134" fmla="+- 0 1353 30"/>
                <a:gd name="T135" fmla="*/ 1353 h 1358"/>
                <a:gd name="T136" fmla="+- 0 989 30"/>
                <a:gd name="T137" fmla="*/ T136 w 1358"/>
                <a:gd name="T138" fmla="+- 0 1327 30"/>
                <a:gd name="T139" fmla="*/ 1327 h 1358"/>
                <a:gd name="T140" fmla="+- 0 1051 30"/>
                <a:gd name="T141" fmla="*/ T140 w 1358"/>
                <a:gd name="T142" fmla="+- 0 1295 30"/>
                <a:gd name="T143" fmla="*/ 1295 h 1358"/>
                <a:gd name="T144" fmla="+- 0 1109 30"/>
                <a:gd name="T145" fmla="*/ T144 w 1358"/>
                <a:gd name="T146" fmla="+- 0 1256 30"/>
                <a:gd name="T147" fmla="*/ 1256 h 1358"/>
                <a:gd name="T148" fmla="+- 0 1163 30"/>
                <a:gd name="T149" fmla="*/ T148 w 1358"/>
                <a:gd name="T150" fmla="+- 0 1212 30"/>
                <a:gd name="T151" fmla="*/ 1212 h 1358"/>
                <a:gd name="T152" fmla="+- 0 1212 30"/>
                <a:gd name="T153" fmla="*/ T152 w 1358"/>
                <a:gd name="T154" fmla="+- 0 1163 30"/>
                <a:gd name="T155" fmla="*/ 1163 h 1358"/>
                <a:gd name="T156" fmla="+- 0 1256 30"/>
                <a:gd name="T157" fmla="*/ T156 w 1358"/>
                <a:gd name="T158" fmla="+- 0 1109 30"/>
                <a:gd name="T159" fmla="*/ 1109 h 1358"/>
                <a:gd name="T160" fmla="+- 0 1295 30"/>
                <a:gd name="T161" fmla="*/ T160 w 1358"/>
                <a:gd name="T162" fmla="+- 0 1051 30"/>
                <a:gd name="T163" fmla="*/ 1051 h 1358"/>
                <a:gd name="T164" fmla="+- 0 1327 30"/>
                <a:gd name="T165" fmla="*/ T164 w 1358"/>
                <a:gd name="T166" fmla="+- 0 989 30"/>
                <a:gd name="T167" fmla="*/ 989 h 1358"/>
                <a:gd name="T168" fmla="+- 0 1353 30"/>
                <a:gd name="T169" fmla="*/ T168 w 1358"/>
                <a:gd name="T170" fmla="+- 0 923 30"/>
                <a:gd name="T171" fmla="*/ 923 h 1358"/>
                <a:gd name="T172" fmla="+- 0 1372 30"/>
                <a:gd name="T173" fmla="*/ T172 w 1358"/>
                <a:gd name="T174" fmla="+- 0 854 30"/>
                <a:gd name="T175" fmla="*/ 854 h 1358"/>
                <a:gd name="T176" fmla="+- 0 1383 30"/>
                <a:gd name="T177" fmla="*/ T176 w 1358"/>
                <a:gd name="T178" fmla="+- 0 783 30"/>
                <a:gd name="T179" fmla="*/ 783 h 1358"/>
                <a:gd name="T180" fmla="+- 0 1387 30"/>
                <a:gd name="T181" fmla="*/ T180 w 1358"/>
                <a:gd name="T182" fmla="+- 0 709 30"/>
                <a:gd name="T183" fmla="*/ 709 h 1358"/>
                <a:gd name="T184" fmla="+- 0 1383 30"/>
                <a:gd name="T185" fmla="*/ T184 w 1358"/>
                <a:gd name="T186" fmla="+- 0 635 30"/>
                <a:gd name="T187" fmla="*/ 635 h 1358"/>
                <a:gd name="T188" fmla="+- 0 1372 30"/>
                <a:gd name="T189" fmla="*/ T188 w 1358"/>
                <a:gd name="T190" fmla="+- 0 563 30"/>
                <a:gd name="T191" fmla="*/ 563 h 1358"/>
                <a:gd name="T192" fmla="+- 0 1353 30"/>
                <a:gd name="T193" fmla="*/ T192 w 1358"/>
                <a:gd name="T194" fmla="+- 0 494 30"/>
                <a:gd name="T195" fmla="*/ 494 h 1358"/>
                <a:gd name="T196" fmla="+- 0 1327 30"/>
                <a:gd name="T197" fmla="*/ T196 w 1358"/>
                <a:gd name="T198" fmla="+- 0 429 30"/>
                <a:gd name="T199" fmla="*/ 429 h 1358"/>
                <a:gd name="T200" fmla="+- 0 1295 30"/>
                <a:gd name="T201" fmla="*/ T200 w 1358"/>
                <a:gd name="T202" fmla="+- 0 366 30"/>
                <a:gd name="T203" fmla="*/ 366 h 1358"/>
                <a:gd name="T204" fmla="+- 0 1256 30"/>
                <a:gd name="T205" fmla="*/ T204 w 1358"/>
                <a:gd name="T206" fmla="+- 0 308 30"/>
                <a:gd name="T207" fmla="*/ 308 h 1358"/>
                <a:gd name="T208" fmla="+- 0 1212 30"/>
                <a:gd name="T209" fmla="*/ T208 w 1358"/>
                <a:gd name="T210" fmla="+- 0 254 30"/>
                <a:gd name="T211" fmla="*/ 254 h 1358"/>
                <a:gd name="T212" fmla="+- 0 1163 30"/>
                <a:gd name="T213" fmla="*/ T212 w 1358"/>
                <a:gd name="T214" fmla="+- 0 205 30"/>
                <a:gd name="T215" fmla="*/ 205 h 1358"/>
                <a:gd name="T216" fmla="+- 0 1109 30"/>
                <a:gd name="T217" fmla="*/ T216 w 1358"/>
                <a:gd name="T218" fmla="+- 0 161 30"/>
                <a:gd name="T219" fmla="*/ 161 h 1358"/>
                <a:gd name="T220" fmla="+- 0 1051 30"/>
                <a:gd name="T221" fmla="*/ T220 w 1358"/>
                <a:gd name="T222" fmla="+- 0 123 30"/>
                <a:gd name="T223" fmla="*/ 123 h 1358"/>
                <a:gd name="T224" fmla="+- 0 989 30"/>
                <a:gd name="T225" fmla="*/ T224 w 1358"/>
                <a:gd name="T226" fmla="+- 0 90 30"/>
                <a:gd name="T227" fmla="*/ 90 h 1358"/>
                <a:gd name="T228" fmla="+- 0 923 30"/>
                <a:gd name="T229" fmla="*/ T228 w 1358"/>
                <a:gd name="T230" fmla="+- 0 65 30"/>
                <a:gd name="T231" fmla="*/ 65 h 1358"/>
                <a:gd name="T232" fmla="+- 0 854 30"/>
                <a:gd name="T233" fmla="*/ T232 w 1358"/>
                <a:gd name="T234" fmla="+- 0 46 30"/>
                <a:gd name="T235" fmla="*/ 46 h 1358"/>
                <a:gd name="T236" fmla="+- 0 783 30"/>
                <a:gd name="T237" fmla="*/ T236 w 1358"/>
                <a:gd name="T238" fmla="+- 0 34 30"/>
                <a:gd name="T239" fmla="*/ 34 h 1358"/>
                <a:gd name="T240" fmla="+- 0 709 30"/>
                <a:gd name="T241" fmla="*/ T240 w 1358"/>
                <a:gd name="T242" fmla="+- 0 30 30"/>
                <a:gd name="T243" fmla="*/ 30 h 1358"/>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 ang="0">
                  <a:pos x="T229" y="T231"/>
                </a:cxn>
                <a:cxn ang="0">
                  <a:pos x="T233" y="T235"/>
                </a:cxn>
                <a:cxn ang="0">
                  <a:pos x="T237" y="T239"/>
                </a:cxn>
                <a:cxn ang="0">
                  <a:pos x="T241" y="T243"/>
                </a:cxn>
              </a:cxnLst>
              <a:rect l="0" t="0" r="r" b="b"/>
              <a:pathLst>
                <a:path w="1358" h="1358">
                  <a:moveTo>
                    <a:pt x="679" y="0"/>
                  </a:moveTo>
                  <a:lnTo>
                    <a:pt x="605" y="4"/>
                  </a:lnTo>
                  <a:lnTo>
                    <a:pt x="533" y="16"/>
                  </a:lnTo>
                  <a:lnTo>
                    <a:pt x="464" y="35"/>
                  </a:lnTo>
                  <a:lnTo>
                    <a:pt x="399" y="60"/>
                  </a:lnTo>
                  <a:lnTo>
                    <a:pt x="336" y="93"/>
                  </a:lnTo>
                  <a:lnTo>
                    <a:pt x="278" y="131"/>
                  </a:lnTo>
                  <a:lnTo>
                    <a:pt x="224" y="175"/>
                  </a:lnTo>
                  <a:lnTo>
                    <a:pt x="175" y="224"/>
                  </a:lnTo>
                  <a:lnTo>
                    <a:pt x="131" y="278"/>
                  </a:lnTo>
                  <a:lnTo>
                    <a:pt x="93" y="336"/>
                  </a:lnTo>
                  <a:lnTo>
                    <a:pt x="60" y="399"/>
                  </a:lnTo>
                  <a:lnTo>
                    <a:pt x="35" y="464"/>
                  </a:lnTo>
                  <a:lnTo>
                    <a:pt x="16" y="533"/>
                  </a:lnTo>
                  <a:lnTo>
                    <a:pt x="4" y="605"/>
                  </a:lnTo>
                  <a:lnTo>
                    <a:pt x="0" y="679"/>
                  </a:lnTo>
                  <a:lnTo>
                    <a:pt x="4" y="753"/>
                  </a:lnTo>
                  <a:lnTo>
                    <a:pt x="16" y="824"/>
                  </a:lnTo>
                  <a:lnTo>
                    <a:pt x="35" y="893"/>
                  </a:lnTo>
                  <a:lnTo>
                    <a:pt x="60" y="959"/>
                  </a:lnTo>
                  <a:lnTo>
                    <a:pt x="93" y="1021"/>
                  </a:lnTo>
                  <a:lnTo>
                    <a:pt x="131" y="1079"/>
                  </a:lnTo>
                  <a:lnTo>
                    <a:pt x="175" y="1133"/>
                  </a:lnTo>
                  <a:lnTo>
                    <a:pt x="224" y="1182"/>
                  </a:lnTo>
                  <a:lnTo>
                    <a:pt x="278" y="1226"/>
                  </a:lnTo>
                  <a:lnTo>
                    <a:pt x="336" y="1265"/>
                  </a:lnTo>
                  <a:lnTo>
                    <a:pt x="399" y="1297"/>
                  </a:lnTo>
                  <a:lnTo>
                    <a:pt x="464" y="1323"/>
                  </a:lnTo>
                  <a:lnTo>
                    <a:pt x="533" y="1342"/>
                  </a:lnTo>
                  <a:lnTo>
                    <a:pt x="605" y="1353"/>
                  </a:lnTo>
                  <a:lnTo>
                    <a:pt x="679" y="1357"/>
                  </a:lnTo>
                  <a:lnTo>
                    <a:pt x="753" y="1353"/>
                  </a:lnTo>
                  <a:lnTo>
                    <a:pt x="824" y="1342"/>
                  </a:lnTo>
                  <a:lnTo>
                    <a:pt x="893" y="1323"/>
                  </a:lnTo>
                  <a:lnTo>
                    <a:pt x="959" y="1297"/>
                  </a:lnTo>
                  <a:lnTo>
                    <a:pt x="1021" y="1265"/>
                  </a:lnTo>
                  <a:lnTo>
                    <a:pt x="1079" y="1226"/>
                  </a:lnTo>
                  <a:lnTo>
                    <a:pt x="1133" y="1182"/>
                  </a:lnTo>
                  <a:lnTo>
                    <a:pt x="1182" y="1133"/>
                  </a:lnTo>
                  <a:lnTo>
                    <a:pt x="1226" y="1079"/>
                  </a:lnTo>
                  <a:lnTo>
                    <a:pt x="1265" y="1021"/>
                  </a:lnTo>
                  <a:lnTo>
                    <a:pt x="1297" y="959"/>
                  </a:lnTo>
                  <a:lnTo>
                    <a:pt x="1323" y="893"/>
                  </a:lnTo>
                  <a:lnTo>
                    <a:pt x="1342" y="824"/>
                  </a:lnTo>
                  <a:lnTo>
                    <a:pt x="1353" y="753"/>
                  </a:lnTo>
                  <a:lnTo>
                    <a:pt x="1357" y="679"/>
                  </a:lnTo>
                  <a:lnTo>
                    <a:pt x="1353" y="605"/>
                  </a:lnTo>
                  <a:lnTo>
                    <a:pt x="1342" y="533"/>
                  </a:lnTo>
                  <a:lnTo>
                    <a:pt x="1323" y="464"/>
                  </a:lnTo>
                  <a:lnTo>
                    <a:pt x="1297" y="399"/>
                  </a:lnTo>
                  <a:lnTo>
                    <a:pt x="1265" y="336"/>
                  </a:lnTo>
                  <a:lnTo>
                    <a:pt x="1226" y="278"/>
                  </a:lnTo>
                  <a:lnTo>
                    <a:pt x="1182" y="224"/>
                  </a:lnTo>
                  <a:lnTo>
                    <a:pt x="1133" y="175"/>
                  </a:lnTo>
                  <a:lnTo>
                    <a:pt x="1079" y="131"/>
                  </a:lnTo>
                  <a:lnTo>
                    <a:pt x="1021" y="93"/>
                  </a:lnTo>
                  <a:lnTo>
                    <a:pt x="959" y="60"/>
                  </a:lnTo>
                  <a:lnTo>
                    <a:pt x="893" y="35"/>
                  </a:lnTo>
                  <a:lnTo>
                    <a:pt x="824" y="16"/>
                  </a:lnTo>
                  <a:lnTo>
                    <a:pt x="753" y="4"/>
                  </a:lnTo>
                  <a:lnTo>
                    <a:pt x="679" y="0"/>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2082" name="Picture 34">
              <a:extLst>
                <a:ext uri="{FF2B5EF4-FFF2-40B4-BE49-F238E27FC236}">
                  <a16:creationId xmlns:a16="http://schemas.microsoft.com/office/drawing/2014/main" id="{92850760-AD72-40B7-AFA3-83924497F222}"/>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0" y="141"/>
              <a:ext cx="1418" cy="1276"/>
            </a:xfrm>
            <a:prstGeom prst="rect">
              <a:avLst/>
            </a:prstGeom>
            <a:noFill/>
            <a:extLst>
              <a:ext uri="{909E8E84-426E-40DD-AFC4-6F175D3DCCD1}">
                <a14:hiddenFill xmlns:a14="http://schemas.microsoft.com/office/drawing/2010/main">
                  <a:solidFill>
                    <a:srgbClr val="FFFFFF"/>
                  </a:solidFill>
                </a14:hiddenFill>
              </a:ext>
            </a:extLst>
          </p:spPr>
        </p:pic>
        <p:sp>
          <p:nvSpPr>
            <p:cNvPr id="132" name="Freeform 33">
              <a:extLst>
                <a:ext uri="{FF2B5EF4-FFF2-40B4-BE49-F238E27FC236}">
                  <a16:creationId xmlns:a16="http://schemas.microsoft.com/office/drawing/2014/main" id="{DBB0E8E9-91F1-44C9-9E1F-5F4BD924D041}"/>
                </a:ext>
              </a:extLst>
            </p:cNvPr>
            <p:cNvSpPr>
              <a:spLocks/>
            </p:cNvSpPr>
            <p:nvPr/>
          </p:nvSpPr>
          <p:spPr bwMode="auto">
            <a:xfrm>
              <a:off x="30" y="30"/>
              <a:ext cx="1358" cy="1358"/>
            </a:xfrm>
            <a:custGeom>
              <a:avLst/>
              <a:gdLst>
                <a:gd name="T0" fmla="+- 0 709 30"/>
                <a:gd name="T1" fmla="*/ T0 w 1358"/>
                <a:gd name="T2" fmla="+- 0 1387 30"/>
                <a:gd name="T3" fmla="*/ 1387 h 1358"/>
                <a:gd name="T4" fmla="+- 0 783 30"/>
                <a:gd name="T5" fmla="*/ T4 w 1358"/>
                <a:gd name="T6" fmla="+- 0 1383 30"/>
                <a:gd name="T7" fmla="*/ 1383 h 1358"/>
                <a:gd name="T8" fmla="+- 0 854 30"/>
                <a:gd name="T9" fmla="*/ T8 w 1358"/>
                <a:gd name="T10" fmla="+- 0 1372 30"/>
                <a:gd name="T11" fmla="*/ 1372 h 1358"/>
                <a:gd name="T12" fmla="+- 0 923 30"/>
                <a:gd name="T13" fmla="*/ T12 w 1358"/>
                <a:gd name="T14" fmla="+- 0 1353 30"/>
                <a:gd name="T15" fmla="*/ 1353 h 1358"/>
                <a:gd name="T16" fmla="+- 0 989 30"/>
                <a:gd name="T17" fmla="*/ T16 w 1358"/>
                <a:gd name="T18" fmla="+- 0 1327 30"/>
                <a:gd name="T19" fmla="*/ 1327 h 1358"/>
                <a:gd name="T20" fmla="+- 0 1051 30"/>
                <a:gd name="T21" fmla="*/ T20 w 1358"/>
                <a:gd name="T22" fmla="+- 0 1295 30"/>
                <a:gd name="T23" fmla="*/ 1295 h 1358"/>
                <a:gd name="T24" fmla="+- 0 1109 30"/>
                <a:gd name="T25" fmla="*/ T24 w 1358"/>
                <a:gd name="T26" fmla="+- 0 1256 30"/>
                <a:gd name="T27" fmla="*/ 1256 h 1358"/>
                <a:gd name="T28" fmla="+- 0 1163 30"/>
                <a:gd name="T29" fmla="*/ T28 w 1358"/>
                <a:gd name="T30" fmla="+- 0 1212 30"/>
                <a:gd name="T31" fmla="*/ 1212 h 1358"/>
                <a:gd name="T32" fmla="+- 0 1212 30"/>
                <a:gd name="T33" fmla="*/ T32 w 1358"/>
                <a:gd name="T34" fmla="+- 0 1163 30"/>
                <a:gd name="T35" fmla="*/ 1163 h 1358"/>
                <a:gd name="T36" fmla="+- 0 1256 30"/>
                <a:gd name="T37" fmla="*/ T36 w 1358"/>
                <a:gd name="T38" fmla="+- 0 1109 30"/>
                <a:gd name="T39" fmla="*/ 1109 h 1358"/>
                <a:gd name="T40" fmla="+- 0 1295 30"/>
                <a:gd name="T41" fmla="*/ T40 w 1358"/>
                <a:gd name="T42" fmla="+- 0 1051 30"/>
                <a:gd name="T43" fmla="*/ 1051 h 1358"/>
                <a:gd name="T44" fmla="+- 0 1327 30"/>
                <a:gd name="T45" fmla="*/ T44 w 1358"/>
                <a:gd name="T46" fmla="+- 0 989 30"/>
                <a:gd name="T47" fmla="*/ 989 h 1358"/>
                <a:gd name="T48" fmla="+- 0 1353 30"/>
                <a:gd name="T49" fmla="*/ T48 w 1358"/>
                <a:gd name="T50" fmla="+- 0 923 30"/>
                <a:gd name="T51" fmla="*/ 923 h 1358"/>
                <a:gd name="T52" fmla="+- 0 1372 30"/>
                <a:gd name="T53" fmla="*/ T52 w 1358"/>
                <a:gd name="T54" fmla="+- 0 854 30"/>
                <a:gd name="T55" fmla="*/ 854 h 1358"/>
                <a:gd name="T56" fmla="+- 0 1383 30"/>
                <a:gd name="T57" fmla="*/ T56 w 1358"/>
                <a:gd name="T58" fmla="+- 0 783 30"/>
                <a:gd name="T59" fmla="*/ 783 h 1358"/>
                <a:gd name="T60" fmla="+- 0 1387 30"/>
                <a:gd name="T61" fmla="*/ T60 w 1358"/>
                <a:gd name="T62" fmla="+- 0 709 30"/>
                <a:gd name="T63" fmla="*/ 709 h 1358"/>
                <a:gd name="T64" fmla="+- 0 1383 30"/>
                <a:gd name="T65" fmla="*/ T64 w 1358"/>
                <a:gd name="T66" fmla="+- 0 635 30"/>
                <a:gd name="T67" fmla="*/ 635 h 1358"/>
                <a:gd name="T68" fmla="+- 0 1372 30"/>
                <a:gd name="T69" fmla="*/ T68 w 1358"/>
                <a:gd name="T70" fmla="+- 0 563 30"/>
                <a:gd name="T71" fmla="*/ 563 h 1358"/>
                <a:gd name="T72" fmla="+- 0 1353 30"/>
                <a:gd name="T73" fmla="*/ T72 w 1358"/>
                <a:gd name="T74" fmla="+- 0 494 30"/>
                <a:gd name="T75" fmla="*/ 494 h 1358"/>
                <a:gd name="T76" fmla="+- 0 1327 30"/>
                <a:gd name="T77" fmla="*/ T76 w 1358"/>
                <a:gd name="T78" fmla="+- 0 429 30"/>
                <a:gd name="T79" fmla="*/ 429 h 1358"/>
                <a:gd name="T80" fmla="+- 0 1295 30"/>
                <a:gd name="T81" fmla="*/ T80 w 1358"/>
                <a:gd name="T82" fmla="+- 0 366 30"/>
                <a:gd name="T83" fmla="*/ 366 h 1358"/>
                <a:gd name="T84" fmla="+- 0 1256 30"/>
                <a:gd name="T85" fmla="*/ T84 w 1358"/>
                <a:gd name="T86" fmla="+- 0 308 30"/>
                <a:gd name="T87" fmla="*/ 308 h 1358"/>
                <a:gd name="T88" fmla="+- 0 1212 30"/>
                <a:gd name="T89" fmla="*/ T88 w 1358"/>
                <a:gd name="T90" fmla="+- 0 254 30"/>
                <a:gd name="T91" fmla="*/ 254 h 1358"/>
                <a:gd name="T92" fmla="+- 0 1163 30"/>
                <a:gd name="T93" fmla="*/ T92 w 1358"/>
                <a:gd name="T94" fmla="+- 0 205 30"/>
                <a:gd name="T95" fmla="*/ 205 h 1358"/>
                <a:gd name="T96" fmla="+- 0 1109 30"/>
                <a:gd name="T97" fmla="*/ T96 w 1358"/>
                <a:gd name="T98" fmla="+- 0 161 30"/>
                <a:gd name="T99" fmla="*/ 161 h 1358"/>
                <a:gd name="T100" fmla="+- 0 1051 30"/>
                <a:gd name="T101" fmla="*/ T100 w 1358"/>
                <a:gd name="T102" fmla="+- 0 123 30"/>
                <a:gd name="T103" fmla="*/ 123 h 1358"/>
                <a:gd name="T104" fmla="+- 0 989 30"/>
                <a:gd name="T105" fmla="*/ T104 w 1358"/>
                <a:gd name="T106" fmla="+- 0 90 30"/>
                <a:gd name="T107" fmla="*/ 90 h 1358"/>
                <a:gd name="T108" fmla="+- 0 923 30"/>
                <a:gd name="T109" fmla="*/ T108 w 1358"/>
                <a:gd name="T110" fmla="+- 0 65 30"/>
                <a:gd name="T111" fmla="*/ 65 h 1358"/>
                <a:gd name="T112" fmla="+- 0 854 30"/>
                <a:gd name="T113" fmla="*/ T112 w 1358"/>
                <a:gd name="T114" fmla="+- 0 46 30"/>
                <a:gd name="T115" fmla="*/ 46 h 1358"/>
                <a:gd name="T116" fmla="+- 0 783 30"/>
                <a:gd name="T117" fmla="*/ T116 w 1358"/>
                <a:gd name="T118" fmla="+- 0 34 30"/>
                <a:gd name="T119" fmla="*/ 34 h 1358"/>
                <a:gd name="T120" fmla="+- 0 709 30"/>
                <a:gd name="T121" fmla="*/ T120 w 1358"/>
                <a:gd name="T122" fmla="+- 0 30 30"/>
                <a:gd name="T123" fmla="*/ 30 h 1358"/>
                <a:gd name="T124" fmla="+- 0 635 30"/>
                <a:gd name="T125" fmla="*/ T124 w 1358"/>
                <a:gd name="T126" fmla="+- 0 34 30"/>
                <a:gd name="T127" fmla="*/ 34 h 1358"/>
                <a:gd name="T128" fmla="+- 0 563 30"/>
                <a:gd name="T129" fmla="*/ T128 w 1358"/>
                <a:gd name="T130" fmla="+- 0 46 30"/>
                <a:gd name="T131" fmla="*/ 46 h 1358"/>
                <a:gd name="T132" fmla="+- 0 494 30"/>
                <a:gd name="T133" fmla="*/ T132 w 1358"/>
                <a:gd name="T134" fmla="+- 0 65 30"/>
                <a:gd name="T135" fmla="*/ 65 h 1358"/>
                <a:gd name="T136" fmla="+- 0 429 30"/>
                <a:gd name="T137" fmla="*/ T136 w 1358"/>
                <a:gd name="T138" fmla="+- 0 90 30"/>
                <a:gd name="T139" fmla="*/ 90 h 1358"/>
                <a:gd name="T140" fmla="+- 0 366 30"/>
                <a:gd name="T141" fmla="*/ T140 w 1358"/>
                <a:gd name="T142" fmla="+- 0 123 30"/>
                <a:gd name="T143" fmla="*/ 123 h 1358"/>
                <a:gd name="T144" fmla="+- 0 308 30"/>
                <a:gd name="T145" fmla="*/ T144 w 1358"/>
                <a:gd name="T146" fmla="+- 0 161 30"/>
                <a:gd name="T147" fmla="*/ 161 h 1358"/>
                <a:gd name="T148" fmla="+- 0 254 30"/>
                <a:gd name="T149" fmla="*/ T148 w 1358"/>
                <a:gd name="T150" fmla="+- 0 205 30"/>
                <a:gd name="T151" fmla="*/ 205 h 1358"/>
                <a:gd name="T152" fmla="+- 0 205 30"/>
                <a:gd name="T153" fmla="*/ T152 w 1358"/>
                <a:gd name="T154" fmla="+- 0 254 30"/>
                <a:gd name="T155" fmla="*/ 254 h 1358"/>
                <a:gd name="T156" fmla="+- 0 161 30"/>
                <a:gd name="T157" fmla="*/ T156 w 1358"/>
                <a:gd name="T158" fmla="+- 0 308 30"/>
                <a:gd name="T159" fmla="*/ 308 h 1358"/>
                <a:gd name="T160" fmla="+- 0 123 30"/>
                <a:gd name="T161" fmla="*/ T160 w 1358"/>
                <a:gd name="T162" fmla="+- 0 366 30"/>
                <a:gd name="T163" fmla="*/ 366 h 1358"/>
                <a:gd name="T164" fmla="+- 0 90 30"/>
                <a:gd name="T165" fmla="*/ T164 w 1358"/>
                <a:gd name="T166" fmla="+- 0 429 30"/>
                <a:gd name="T167" fmla="*/ 429 h 1358"/>
                <a:gd name="T168" fmla="+- 0 65 30"/>
                <a:gd name="T169" fmla="*/ T168 w 1358"/>
                <a:gd name="T170" fmla="+- 0 494 30"/>
                <a:gd name="T171" fmla="*/ 494 h 1358"/>
                <a:gd name="T172" fmla="+- 0 46 30"/>
                <a:gd name="T173" fmla="*/ T172 w 1358"/>
                <a:gd name="T174" fmla="+- 0 563 30"/>
                <a:gd name="T175" fmla="*/ 563 h 1358"/>
                <a:gd name="T176" fmla="+- 0 34 30"/>
                <a:gd name="T177" fmla="*/ T176 w 1358"/>
                <a:gd name="T178" fmla="+- 0 635 30"/>
                <a:gd name="T179" fmla="*/ 635 h 1358"/>
                <a:gd name="T180" fmla="+- 0 30 30"/>
                <a:gd name="T181" fmla="*/ T180 w 1358"/>
                <a:gd name="T182" fmla="+- 0 709 30"/>
                <a:gd name="T183" fmla="*/ 709 h 1358"/>
                <a:gd name="T184" fmla="+- 0 34 30"/>
                <a:gd name="T185" fmla="*/ T184 w 1358"/>
                <a:gd name="T186" fmla="+- 0 783 30"/>
                <a:gd name="T187" fmla="*/ 783 h 1358"/>
                <a:gd name="T188" fmla="+- 0 46 30"/>
                <a:gd name="T189" fmla="*/ T188 w 1358"/>
                <a:gd name="T190" fmla="+- 0 854 30"/>
                <a:gd name="T191" fmla="*/ 854 h 1358"/>
                <a:gd name="T192" fmla="+- 0 65 30"/>
                <a:gd name="T193" fmla="*/ T192 w 1358"/>
                <a:gd name="T194" fmla="+- 0 923 30"/>
                <a:gd name="T195" fmla="*/ 923 h 1358"/>
                <a:gd name="T196" fmla="+- 0 90 30"/>
                <a:gd name="T197" fmla="*/ T196 w 1358"/>
                <a:gd name="T198" fmla="+- 0 989 30"/>
                <a:gd name="T199" fmla="*/ 989 h 1358"/>
                <a:gd name="T200" fmla="+- 0 123 30"/>
                <a:gd name="T201" fmla="*/ T200 w 1358"/>
                <a:gd name="T202" fmla="+- 0 1051 30"/>
                <a:gd name="T203" fmla="*/ 1051 h 1358"/>
                <a:gd name="T204" fmla="+- 0 161 30"/>
                <a:gd name="T205" fmla="*/ T204 w 1358"/>
                <a:gd name="T206" fmla="+- 0 1109 30"/>
                <a:gd name="T207" fmla="*/ 1109 h 1358"/>
                <a:gd name="T208" fmla="+- 0 205 30"/>
                <a:gd name="T209" fmla="*/ T208 w 1358"/>
                <a:gd name="T210" fmla="+- 0 1163 30"/>
                <a:gd name="T211" fmla="*/ 1163 h 1358"/>
                <a:gd name="T212" fmla="+- 0 254 30"/>
                <a:gd name="T213" fmla="*/ T212 w 1358"/>
                <a:gd name="T214" fmla="+- 0 1212 30"/>
                <a:gd name="T215" fmla="*/ 1212 h 1358"/>
                <a:gd name="T216" fmla="+- 0 308 30"/>
                <a:gd name="T217" fmla="*/ T216 w 1358"/>
                <a:gd name="T218" fmla="+- 0 1256 30"/>
                <a:gd name="T219" fmla="*/ 1256 h 1358"/>
                <a:gd name="T220" fmla="+- 0 366 30"/>
                <a:gd name="T221" fmla="*/ T220 w 1358"/>
                <a:gd name="T222" fmla="+- 0 1295 30"/>
                <a:gd name="T223" fmla="*/ 1295 h 1358"/>
                <a:gd name="T224" fmla="+- 0 429 30"/>
                <a:gd name="T225" fmla="*/ T224 w 1358"/>
                <a:gd name="T226" fmla="+- 0 1327 30"/>
                <a:gd name="T227" fmla="*/ 1327 h 1358"/>
                <a:gd name="T228" fmla="+- 0 494 30"/>
                <a:gd name="T229" fmla="*/ T228 w 1358"/>
                <a:gd name="T230" fmla="+- 0 1353 30"/>
                <a:gd name="T231" fmla="*/ 1353 h 1358"/>
                <a:gd name="T232" fmla="+- 0 563 30"/>
                <a:gd name="T233" fmla="*/ T232 w 1358"/>
                <a:gd name="T234" fmla="+- 0 1372 30"/>
                <a:gd name="T235" fmla="*/ 1372 h 1358"/>
                <a:gd name="T236" fmla="+- 0 635 30"/>
                <a:gd name="T237" fmla="*/ T236 w 1358"/>
                <a:gd name="T238" fmla="+- 0 1383 30"/>
                <a:gd name="T239" fmla="*/ 1383 h 1358"/>
                <a:gd name="T240" fmla="+- 0 709 30"/>
                <a:gd name="T241" fmla="*/ T240 w 1358"/>
                <a:gd name="T242" fmla="+- 0 1387 30"/>
                <a:gd name="T243" fmla="*/ 1387 h 1358"/>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 ang="0">
                  <a:pos x="T181" y="T183"/>
                </a:cxn>
                <a:cxn ang="0">
                  <a:pos x="T185" y="T187"/>
                </a:cxn>
                <a:cxn ang="0">
                  <a:pos x="T189" y="T191"/>
                </a:cxn>
                <a:cxn ang="0">
                  <a:pos x="T193" y="T195"/>
                </a:cxn>
                <a:cxn ang="0">
                  <a:pos x="T197" y="T199"/>
                </a:cxn>
                <a:cxn ang="0">
                  <a:pos x="T201" y="T203"/>
                </a:cxn>
                <a:cxn ang="0">
                  <a:pos x="T205" y="T207"/>
                </a:cxn>
                <a:cxn ang="0">
                  <a:pos x="T209" y="T211"/>
                </a:cxn>
                <a:cxn ang="0">
                  <a:pos x="T213" y="T215"/>
                </a:cxn>
                <a:cxn ang="0">
                  <a:pos x="T217" y="T219"/>
                </a:cxn>
                <a:cxn ang="0">
                  <a:pos x="T221" y="T223"/>
                </a:cxn>
                <a:cxn ang="0">
                  <a:pos x="T225" y="T227"/>
                </a:cxn>
                <a:cxn ang="0">
                  <a:pos x="T229" y="T231"/>
                </a:cxn>
                <a:cxn ang="0">
                  <a:pos x="T233" y="T235"/>
                </a:cxn>
                <a:cxn ang="0">
                  <a:pos x="T237" y="T239"/>
                </a:cxn>
                <a:cxn ang="0">
                  <a:pos x="T241" y="T243"/>
                </a:cxn>
              </a:cxnLst>
              <a:rect l="0" t="0" r="r" b="b"/>
              <a:pathLst>
                <a:path w="1358" h="1358">
                  <a:moveTo>
                    <a:pt x="679" y="1357"/>
                  </a:moveTo>
                  <a:lnTo>
                    <a:pt x="753" y="1353"/>
                  </a:lnTo>
                  <a:lnTo>
                    <a:pt x="824" y="1342"/>
                  </a:lnTo>
                  <a:lnTo>
                    <a:pt x="893" y="1323"/>
                  </a:lnTo>
                  <a:lnTo>
                    <a:pt x="959" y="1297"/>
                  </a:lnTo>
                  <a:lnTo>
                    <a:pt x="1021" y="1265"/>
                  </a:lnTo>
                  <a:lnTo>
                    <a:pt x="1079" y="1226"/>
                  </a:lnTo>
                  <a:lnTo>
                    <a:pt x="1133" y="1182"/>
                  </a:lnTo>
                  <a:lnTo>
                    <a:pt x="1182" y="1133"/>
                  </a:lnTo>
                  <a:lnTo>
                    <a:pt x="1226" y="1079"/>
                  </a:lnTo>
                  <a:lnTo>
                    <a:pt x="1265" y="1021"/>
                  </a:lnTo>
                  <a:lnTo>
                    <a:pt x="1297" y="959"/>
                  </a:lnTo>
                  <a:lnTo>
                    <a:pt x="1323" y="893"/>
                  </a:lnTo>
                  <a:lnTo>
                    <a:pt x="1342" y="824"/>
                  </a:lnTo>
                  <a:lnTo>
                    <a:pt x="1353" y="753"/>
                  </a:lnTo>
                  <a:lnTo>
                    <a:pt x="1357" y="679"/>
                  </a:lnTo>
                  <a:lnTo>
                    <a:pt x="1353" y="605"/>
                  </a:lnTo>
                  <a:lnTo>
                    <a:pt x="1342" y="533"/>
                  </a:lnTo>
                  <a:lnTo>
                    <a:pt x="1323" y="464"/>
                  </a:lnTo>
                  <a:lnTo>
                    <a:pt x="1297" y="399"/>
                  </a:lnTo>
                  <a:lnTo>
                    <a:pt x="1265" y="336"/>
                  </a:lnTo>
                  <a:lnTo>
                    <a:pt x="1226" y="278"/>
                  </a:lnTo>
                  <a:lnTo>
                    <a:pt x="1182" y="224"/>
                  </a:lnTo>
                  <a:lnTo>
                    <a:pt x="1133" y="175"/>
                  </a:lnTo>
                  <a:lnTo>
                    <a:pt x="1079" y="131"/>
                  </a:lnTo>
                  <a:lnTo>
                    <a:pt x="1021" y="93"/>
                  </a:lnTo>
                  <a:lnTo>
                    <a:pt x="959" y="60"/>
                  </a:lnTo>
                  <a:lnTo>
                    <a:pt x="893" y="35"/>
                  </a:lnTo>
                  <a:lnTo>
                    <a:pt x="824" y="16"/>
                  </a:lnTo>
                  <a:lnTo>
                    <a:pt x="753" y="4"/>
                  </a:lnTo>
                  <a:lnTo>
                    <a:pt x="679" y="0"/>
                  </a:lnTo>
                  <a:lnTo>
                    <a:pt x="605" y="4"/>
                  </a:lnTo>
                  <a:lnTo>
                    <a:pt x="533" y="16"/>
                  </a:lnTo>
                  <a:lnTo>
                    <a:pt x="464" y="35"/>
                  </a:lnTo>
                  <a:lnTo>
                    <a:pt x="399" y="60"/>
                  </a:lnTo>
                  <a:lnTo>
                    <a:pt x="336" y="93"/>
                  </a:lnTo>
                  <a:lnTo>
                    <a:pt x="278" y="131"/>
                  </a:lnTo>
                  <a:lnTo>
                    <a:pt x="224" y="175"/>
                  </a:lnTo>
                  <a:lnTo>
                    <a:pt x="175" y="224"/>
                  </a:lnTo>
                  <a:lnTo>
                    <a:pt x="131" y="278"/>
                  </a:lnTo>
                  <a:lnTo>
                    <a:pt x="93" y="336"/>
                  </a:lnTo>
                  <a:lnTo>
                    <a:pt x="60" y="399"/>
                  </a:lnTo>
                  <a:lnTo>
                    <a:pt x="35" y="464"/>
                  </a:lnTo>
                  <a:lnTo>
                    <a:pt x="16" y="533"/>
                  </a:lnTo>
                  <a:lnTo>
                    <a:pt x="4" y="605"/>
                  </a:lnTo>
                  <a:lnTo>
                    <a:pt x="0" y="679"/>
                  </a:lnTo>
                  <a:lnTo>
                    <a:pt x="4" y="753"/>
                  </a:lnTo>
                  <a:lnTo>
                    <a:pt x="16" y="824"/>
                  </a:lnTo>
                  <a:lnTo>
                    <a:pt x="35" y="893"/>
                  </a:lnTo>
                  <a:lnTo>
                    <a:pt x="60" y="959"/>
                  </a:lnTo>
                  <a:lnTo>
                    <a:pt x="93" y="1021"/>
                  </a:lnTo>
                  <a:lnTo>
                    <a:pt x="131" y="1079"/>
                  </a:lnTo>
                  <a:lnTo>
                    <a:pt x="175" y="1133"/>
                  </a:lnTo>
                  <a:lnTo>
                    <a:pt x="224" y="1182"/>
                  </a:lnTo>
                  <a:lnTo>
                    <a:pt x="278" y="1226"/>
                  </a:lnTo>
                  <a:lnTo>
                    <a:pt x="336" y="1265"/>
                  </a:lnTo>
                  <a:lnTo>
                    <a:pt x="399" y="1297"/>
                  </a:lnTo>
                  <a:lnTo>
                    <a:pt x="464" y="1323"/>
                  </a:lnTo>
                  <a:lnTo>
                    <a:pt x="533" y="1342"/>
                  </a:lnTo>
                  <a:lnTo>
                    <a:pt x="605" y="1353"/>
                  </a:lnTo>
                  <a:lnTo>
                    <a:pt x="679" y="1357"/>
                  </a:lnTo>
                  <a:close/>
                </a:path>
              </a:pathLst>
            </a:custGeom>
            <a:noFill/>
            <a:ln w="38100">
              <a:solidFill>
                <a:srgbClr val="F8E436"/>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D"/>
            </a:p>
          </p:txBody>
        </p:sp>
      </p:grpSp>
      <p:sp>
        <p:nvSpPr>
          <p:cNvPr id="157" name="TextBox 156">
            <a:extLst>
              <a:ext uri="{FF2B5EF4-FFF2-40B4-BE49-F238E27FC236}">
                <a16:creationId xmlns:a16="http://schemas.microsoft.com/office/drawing/2014/main" id="{787D92F9-6FB1-4AC5-A964-5870FE97278C}"/>
              </a:ext>
            </a:extLst>
          </p:cNvPr>
          <p:cNvSpPr txBox="1"/>
          <p:nvPr/>
        </p:nvSpPr>
        <p:spPr>
          <a:xfrm>
            <a:off x="8983267" y="5644649"/>
            <a:ext cx="1778617" cy="732508"/>
          </a:xfrm>
          <a:prstGeom prst="rect">
            <a:avLst/>
          </a:prstGeom>
          <a:noFill/>
        </p:spPr>
        <p:txBody>
          <a:bodyPr wrap="square" rtlCol="0">
            <a:spAutoFit/>
          </a:bodyPr>
          <a:lstStyle/>
          <a:p>
            <a:pPr algn="r">
              <a:lnSpc>
                <a:spcPct val="80000"/>
              </a:lnSpc>
            </a:pPr>
            <a:r>
              <a:rPr lang="en-US" altLang="ko-KR" sz="1300" dirty="0" err="1">
                <a:solidFill>
                  <a:schemeClr val="bg1"/>
                </a:solidFill>
                <a:cs typeface="Arial" pitchFamily="34" charset="0"/>
              </a:rPr>
              <a:t>Menyemprotkan</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cairan</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desinfektan</a:t>
            </a:r>
            <a:r>
              <a:rPr lang="en-US" altLang="ko-KR" sz="1300" dirty="0">
                <a:solidFill>
                  <a:schemeClr val="bg1"/>
                </a:solidFill>
                <a:cs typeface="Arial" pitchFamily="34" charset="0"/>
              </a:rPr>
              <a:t> pada </a:t>
            </a:r>
            <a:r>
              <a:rPr lang="en-US" altLang="ko-KR" sz="1300" dirty="0" err="1">
                <a:solidFill>
                  <a:schemeClr val="bg1"/>
                </a:solidFill>
                <a:cs typeface="Arial" pitchFamily="34" charset="0"/>
              </a:rPr>
              <a:t>alat</a:t>
            </a:r>
            <a:r>
              <a:rPr lang="en-US" altLang="ko-KR" sz="1300" dirty="0">
                <a:solidFill>
                  <a:schemeClr val="bg1"/>
                </a:solidFill>
                <a:cs typeface="Arial" pitchFamily="34" charset="0"/>
              </a:rPr>
              <a:t> </a:t>
            </a:r>
            <a:r>
              <a:rPr lang="en-US" altLang="ko-KR" sz="1300" dirty="0" err="1">
                <a:solidFill>
                  <a:schemeClr val="bg1"/>
                </a:solidFill>
                <a:cs typeface="Arial" pitchFamily="34" charset="0"/>
              </a:rPr>
              <a:t>kerja</a:t>
            </a:r>
            <a:r>
              <a:rPr lang="en-US" altLang="ko-KR" sz="1300" dirty="0">
                <a:solidFill>
                  <a:schemeClr val="bg1"/>
                </a:solidFill>
                <a:cs typeface="Arial" pitchFamily="34" charset="0"/>
              </a:rPr>
              <a:t> dan Area TPS</a:t>
            </a:r>
          </a:p>
        </p:txBody>
      </p:sp>
      <p:sp>
        <p:nvSpPr>
          <p:cNvPr id="133" name="Rectangle 40">
            <a:extLst>
              <a:ext uri="{FF2B5EF4-FFF2-40B4-BE49-F238E27FC236}">
                <a16:creationId xmlns:a16="http://schemas.microsoft.com/office/drawing/2014/main" id="{9B895957-E7A1-4C7D-8912-4A45C319C451}"/>
              </a:ext>
            </a:extLst>
          </p:cNvPr>
          <p:cNvSpPr>
            <a:spLocks noChangeArrowheads="1"/>
          </p:cNvSpPr>
          <p:nvPr/>
        </p:nvSpPr>
        <p:spPr bwMode="auto">
          <a:xfrm>
            <a:off x="1438473" y="2437611"/>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136" name="Group 135">
            <a:extLst>
              <a:ext uri="{FF2B5EF4-FFF2-40B4-BE49-F238E27FC236}">
                <a16:creationId xmlns:a16="http://schemas.microsoft.com/office/drawing/2014/main" id="{81CC5656-AA7D-4BDC-90A8-BBB56610628D}"/>
              </a:ext>
            </a:extLst>
          </p:cNvPr>
          <p:cNvGrpSpPr/>
          <p:nvPr/>
        </p:nvGrpSpPr>
        <p:grpSpPr>
          <a:xfrm>
            <a:off x="2207068" y="4449169"/>
            <a:ext cx="1125588" cy="1083814"/>
            <a:chOff x="1424830" y="2690818"/>
            <a:chExt cx="1017864" cy="967464"/>
          </a:xfrm>
        </p:grpSpPr>
        <p:sp>
          <p:nvSpPr>
            <p:cNvPr id="135" name="Freeform 38">
              <a:extLst>
                <a:ext uri="{FF2B5EF4-FFF2-40B4-BE49-F238E27FC236}">
                  <a16:creationId xmlns:a16="http://schemas.microsoft.com/office/drawing/2014/main" id="{7A89BBCD-8B0F-4F87-8C95-A111D7716F5E}"/>
                </a:ext>
              </a:extLst>
            </p:cNvPr>
            <p:cNvSpPr>
              <a:spLocks/>
            </p:cNvSpPr>
            <p:nvPr/>
          </p:nvSpPr>
          <p:spPr bwMode="auto">
            <a:xfrm>
              <a:off x="1439362" y="2707881"/>
              <a:ext cx="981961" cy="933338"/>
            </a:xfrm>
            <a:custGeom>
              <a:avLst/>
              <a:gdLst>
                <a:gd name="T0" fmla="+- 0 925 30"/>
                <a:gd name="T1" fmla="*/ T0 w 1641"/>
                <a:gd name="T2" fmla="+- 0 1667 30"/>
                <a:gd name="T3" fmla="*/ 1667 h 1641"/>
                <a:gd name="T4" fmla="+- 0 1068 30"/>
                <a:gd name="T5" fmla="*/ T4 w 1641"/>
                <a:gd name="T6" fmla="+- 0 1641 30"/>
                <a:gd name="T7" fmla="*/ 1641 h 1641"/>
                <a:gd name="T8" fmla="+- 0 1202 30"/>
                <a:gd name="T9" fmla="*/ T8 w 1641"/>
                <a:gd name="T10" fmla="+- 0 1592 30"/>
                <a:gd name="T11" fmla="*/ 1592 h 1641"/>
                <a:gd name="T12" fmla="+- 0 1323 30"/>
                <a:gd name="T13" fmla="*/ T12 w 1641"/>
                <a:gd name="T14" fmla="+- 0 1521 30"/>
                <a:gd name="T15" fmla="*/ 1521 h 1641"/>
                <a:gd name="T16" fmla="+- 0 1430 30"/>
                <a:gd name="T17" fmla="*/ T16 w 1641"/>
                <a:gd name="T18" fmla="+- 0 1430 30"/>
                <a:gd name="T19" fmla="*/ 1430 h 1641"/>
                <a:gd name="T20" fmla="+- 0 1521 30"/>
                <a:gd name="T21" fmla="*/ T20 w 1641"/>
                <a:gd name="T22" fmla="+- 0 1323 30"/>
                <a:gd name="T23" fmla="*/ 1323 h 1641"/>
                <a:gd name="T24" fmla="+- 0 1592 30"/>
                <a:gd name="T25" fmla="*/ T24 w 1641"/>
                <a:gd name="T26" fmla="+- 0 1202 30"/>
                <a:gd name="T27" fmla="*/ 1202 h 1641"/>
                <a:gd name="T28" fmla="+- 0 1641 30"/>
                <a:gd name="T29" fmla="*/ T28 w 1641"/>
                <a:gd name="T30" fmla="+- 0 1068 30"/>
                <a:gd name="T31" fmla="*/ 1068 h 1641"/>
                <a:gd name="T32" fmla="+- 0 1667 30"/>
                <a:gd name="T33" fmla="*/ T32 w 1641"/>
                <a:gd name="T34" fmla="+- 0 925 30"/>
                <a:gd name="T35" fmla="*/ 925 h 1641"/>
                <a:gd name="T36" fmla="+- 0 1667 30"/>
                <a:gd name="T37" fmla="*/ T36 w 1641"/>
                <a:gd name="T38" fmla="+- 0 776 30"/>
                <a:gd name="T39" fmla="*/ 776 h 1641"/>
                <a:gd name="T40" fmla="+- 0 1641 30"/>
                <a:gd name="T41" fmla="*/ T40 w 1641"/>
                <a:gd name="T42" fmla="+- 0 633 30"/>
                <a:gd name="T43" fmla="*/ 633 h 1641"/>
                <a:gd name="T44" fmla="+- 0 1592 30"/>
                <a:gd name="T45" fmla="*/ T44 w 1641"/>
                <a:gd name="T46" fmla="+- 0 499 30"/>
                <a:gd name="T47" fmla="*/ 499 h 1641"/>
                <a:gd name="T48" fmla="+- 0 1521 30"/>
                <a:gd name="T49" fmla="*/ T48 w 1641"/>
                <a:gd name="T50" fmla="+- 0 378 30"/>
                <a:gd name="T51" fmla="*/ 378 h 1641"/>
                <a:gd name="T52" fmla="+- 0 1430 30"/>
                <a:gd name="T53" fmla="*/ T52 w 1641"/>
                <a:gd name="T54" fmla="+- 0 271 30"/>
                <a:gd name="T55" fmla="*/ 271 h 1641"/>
                <a:gd name="T56" fmla="+- 0 1323 30"/>
                <a:gd name="T57" fmla="*/ T56 w 1641"/>
                <a:gd name="T58" fmla="+- 0 180 30"/>
                <a:gd name="T59" fmla="*/ 180 h 1641"/>
                <a:gd name="T60" fmla="+- 0 1202 30"/>
                <a:gd name="T61" fmla="*/ T60 w 1641"/>
                <a:gd name="T62" fmla="+- 0 109 30"/>
                <a:gd name="T63" fmla="*/ 109 h 1641"/>
                <a:gd name="T64" fmla="+- 0 1068 30"/>
                <a:gd name="T65" fmla="*/ T64 w 1641"/>
                <a:gd name="T66" fmla="+- 0 59 30"/>
                <a:gd name="T67" fmla="*/ 59 h 1641"/>
                <a:gd name="T68" fmla="+- 0 925 30"/>
                <a:gd name="T69" fmla="*/ T68 w 1641"/>
                <a:gd name="T70" fmla="+- 0 33 30"/>
                <a:gd name="T71" fmla="*/ 33 h 1641"/>
                <a:gd name="T72" fmla="+- 0 776 30"/>
                <a:gd name="T73" fmla="*/ T72 w 1641"/>
                <a:gd name="T74" fmla="+- 0 33 30"/>
                <a:gd name="T75" fmla="*/ 33 h 1641"/>
                <a:gd name="T76" fmla="+- 0 633 30"/>
                <a:gd name="T77" fmla="*/ T76 w 1641"/>
                <a:gd name="T78" fmla="+- 0 59 30"/>
                <a:gd name="T79" fmla="*/ 59 h 1641"/>
                <a:gd name="T80" fmla="+- 0 499 30"/>
                <a:gd name="T81" fmla="*/ T80 w 1641"/>
                <a:gd name="T82" fmla="+- 0 109 30"/>
                <a:gd name="T83" fmla="*/ 109 h 1641"/>
                <a:gd name="T84" fmla="+- 0 378 30"/>
                <a:gd name="T85" fmla="*/ T84 w 1641"/>
                <a:gd name="T86" fmla="+- 0 180 30"/>
                <a:gd name="T87" fmla="*/ 180 h 1641"/>
                <a:gd name="T88" fmla="+- 0 271 30"/>
                <a:gd name="T89" fmla="*/ T88 w 1641"/>
                <a:gd name="T90" fmla="+- 0 271 30"/>
                <a:gd name="T91" fmla="*/ 271 h 1641"/>
                <a:gd name="T92" fmla="+- 0 180 30"/>
                <a:gd name="T93" fmla="*/ T92 w 1641"/>
                <a:gd name="T94" fmla="+- 0 378 30"/>
                <a:gd name="T95" fmla="*/ 378 h 1641"/>
                <a:gd name="T96" fmla="+- 0 109 30"/>
                <a:gd name="T97" fmla="*/ T96 w 1641"/>
                <a:gd name="T98" fmla="+- 0 499 30"/>
                <a:gd name="T99" fmla="*/ 499 h 1641"/>
                <a:gd name="T100" fmla="+- 0 59 30"/>
                <a:gd name="T101" fmla="*/ T100 w 1641"/>
                <a:gd name="T102" fmla="+- 0 633 30"/>
                <a:gd name="T103" fmla="*/ 633 h 1641"/>
                <a:gd name="T104" fmla="+- 0 33 30"/>
                <a:gd name="T105" fmla="*/ T104 w 1641"/>
                <a:gd name="T106" fmla="+- 0 776 30"/>
                <a:gd name="T107" fmla="*/ 776 h 1641"/>
                <a:gd name="T108" fmla="+- 0 33 30"/>
                <a:gd name="T109" fmla="*/ T108 w 1641"/>
                <a:gd name="T110" fmla="+- 0 925 30"/>
                <a:gd name="T111" fmla="*/ 925 h 1641"/>
                <a:gd name="T112" fmla="+- 0 59 30"/>
                <a:gd name="T113" fmla="*/ T112 w 1641"/>
                <a:gd name="T114" fmla="+- 0 1068 30"/>
                <a:gd name="T115" fmla="*/ 1068 h 1641"/>
                <a:gd name="T116" fmla="+- 0 109 30"/>
                <a:gd name="T117" fmla="*/ T116 w 1641"/>
                <a:gd name="T118" fmla="+- 0 1202 30"/>
                <a:gd name="T119" fmla="*/ 1202 h 1641"/>
                <a:gd name="T120" fmla="+- 0 180 30"/>
                <a:gd name="T121" fmla="*/ T120 w 1641"/>
                <a:gd name="T122" fmla="+- 0 1323 30"/>
                <a:gd name="T123" fmla="*/ 1323 h 1641"/>
                <a:gd name="T124" fmla="+- 0 271 30"/>
                <a:gd name="T125" fmla="*/ T124 w 1641"/>
                <a:gd name="T126" fmla="+- 0 1430 30"/>
                <a:gd name="T127" fmla="*/ 1430 h 1641"/>
                <a:gd name="T128" fmla="+- 0 378 30"/>
                <a:gd name="T129" fmla="*/ T128 w 1641"/>
                <a:gd name="T130" fmla="+- 0 1521 30"/>
                <a:gd name="T131" fmla="*/ 1521 h 1641"/>
                <a:gd name="T132" fmla="+- 0 499 30"/>
                <a:gd name="T133" fmla="*/ T132 w 1641"/>
                <a:gd name="T134" fmla="+- 0 1592 30"/>
                <a:gd name="T135" fmla="*/ 1592 h 1641"/>
                <a:gd name="T136" fmla="+- 0 633 30"/>
                <a:gd name="T137" fmla="*/ T136 w 1641"/>
                <a:gd name="T138" fmla="+- 0 1641 30"/>
                <a:gd name="T139" fmla="*/ 1641 h 1641"/>
                <a:gd name="T140" fmla="+- 0 776 30"/>
                <a:gd name="T141" fmla="*/ T140 w 1641"/>
                <a:gd name="T142" fmla="+- 0 1667 30"/>
                <a:gd name="T143" fmla="*/ 1667 h 1641"/>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Lst>
              <a:rect l="0" t="0" r="r" b="b"/>
              <a:pathLst>
                <a:path w="1641" h="1641">
                  <a:moveTo>
                    <a:pt x="820" y="1641"/>
                  </a:moveTo>
                  <a:lnTo>
                    <a:pt x="895" y="1637"/>
                  </a:lnTo>
                  <a:lnTo>
                    <a:pt x="968" y="1628"/>
                  </a:lnTo>
                  <a:lnTo>
                    <a:pt x="1038" y="1611"/>
                  </a:lnTo>
                  <a:lnTo>
                    <a:pt x="1106" y="1589"/>
                  </a:lnTo>
                  <a:lnTo>
                    <a:pt x="1172" y="1562"/>
                  </a:lnTo>
                  <a:lnTo>
                    <a:pt x="1234" y="1529"/>
                  </a:lnTo>
                  <a:lnTo>
                    <a:pt x="1293" y="1491"/>
                  </a:lnTo>
                  <a:lnTo>
                    <a:pt x="1349" y="1448"/>
                  </a:lnTo>
                  <a:lnTo>
                    <a:pt x="1400" y="1400"/>
                  </a:lnTo>
                  <a:lnTo>
                    <a:pt x="1448" y="1349"/>
                  </a:lnTo>
                  <a:lnTo>
                    <a:pt x="1491" y="1293"/>
                  </a:lnTo>
                  <a:lnTo>
                    <a:pt x="1529" y="1234"/>
                  </a:lnTo>
                  <a:lnTo>
                    <a:pt x="1562" y="1172"/>
                  </a:lnTo>
                  <a:lnTo>
                    <a:pt x="1589" y="1106"/>
                  </a:lnTo>
                  <a:lnTo>
                    <a:pt x="1611" y="1038"/>
                  </a:lnTo>
                  <a:lnTo>
                    <a:pt x="1628" y="968"/>
                  </a:lnTo>
                  <a:lnTo>
                    <a:pt x="1637" y="895"/>
                  </a:lnTo>
                  <a:lnTo>
                    <a:pt x="1641" y="820"/>
                  </a:lnTo>
                  <a:lnTo>
                    <a:pt x="1637" y="746"/>
                  </a:lnTo>
                  <a:lnTo>
                    <a:pt x="1628" y="673"/>
                  </a:lnTo>
                  <a:lnTo>
                    <a:pt x="1611" y="603"/>
                  </a:lnTo>
                  <a:lnTo>
                    <a:pt x="1589" y="534"/>
                  </a:lnTo>
                  <a:lnTo>
                    <a:pt x="1562" y="469"/>
                  </a:lnTo>
                  <a:lnTo>
                    <a:pt x="1529" y="407"/>
                  </a:lnTo>
                  <a:lnTo>
                    <a:pt x="1491" y="348"/>
                  </a:lnTo>
                  <a:lnTo>
                    <a:pt x="1448" y="292"/>
                  </a:lnTo>
                  <a:lnTo>
                    <a:pt x="1400" y="241"/>
                  </a:lnTo>
                  <a:lnTo>
                    <a:pt x="1349" y="193"/>
                  </a:lnTo>
                  <a:lnTo>
                    <a:pt x="1293" y="150"/>
                  </a:lnTo>
                  <a:lnTo>
                    <a:pt x="1234" y="112"/>
                  </a:lnTo>
                  <a:lnTo>
                    <a:pt x="1172" y="79"/>
                  </a:lnTo>
                  <a:lnTo>
                    <a:pt x="1106" y="51"/>
                  </a:lnTo>
                  <a:lnTo>
                    <a:pt x="1038" y="29"/>
                  </a:lnTo>
                  <a:lnTo>
                    <a:pt x="968" y="13"/>
                  </a:lnTo>
                  <a:lnTo>
                    <a:pt x="895" y="3"/>
                  </a:lnTo>
                  <a:lnTo>
                    <a:pt x="820" y="0"/>
                  </a:lnTo>
                  <a:lnTo>
                    <a:pt x="746" y="3"/>
                  </a:lnTo>
                  <a:lnTo>
                    <a:pt x="673" y="13"/>
                  </a:lnTo>
                  <a:lnTo>
                    <a:pt x="603" y="29"/>
                  </a:lnTo>
                  <a:lnTo>
                    <a:pt x="534" y="51"/>
                  </a:lnTo>
                  <a:lnTo>
                    <a:pt x="469" y="79"/>
                  </a:lnTo>
                  <a:lnTo>
                    <a:pt x="407" y="112"/>
                  </a:lnTo>
                  <a:lnTo>
                    <a:pt x="348" y="150"/>
                  </a:lnTo>
                  <a:lnTo>
                    <a:pt x="292" y="193"/>
                  </a:lnTo>
                  <a:lnTo>
                    <a:pt x="241" y="241"/>
                  </a:lnTo>
                  <a:lnTo>
                    <a:pt x="193" y="292"/>
                  </a:lnTo>
                  <a:lnTo>
                    <a:pt x="150" y="348"/>
                  </a:lnTo>
                  <a:lnTo>
                    <a:pt x="112" y="407"/>
                  </a:lnTo>
                  <a:lnTo>
                    <a:pt x="79" y="469"/>
                  </a:lnTo>
                  <a:lnTo>
                    <a:pt x="51" y="534"/>
                  </a:lnTo>
                  <a:lnTo>
                    <a:pt x="29" y="603"/>
                  </a:lnTo>
                  <a:lnTo>
                    <a:pt x="13" y="673"/>
                  </a:lnTo>
                  <a:lnTo>
                    <a:pt x="3" y="746"/>
                  </a:lnTo>
                  <a:lnTo>
                    <a:pt x="0" y="820"/>
                  </a:lnTo>
                  <a:lnTo>
                    <a:pt x="3" y="895"/>
                  </a:lnTo>
                  <a:lnTo>
                    <a:pt x="13" y="968"/>
                  </a:lnTo>
                  <a:lnTo>
                    <a:pt x="29" y="1038"/>
                  </a:lnTo>
                  <a:lnTo>
                    <a:pt x="51" y="1106"/>
                  </a:lnTo>
                  <a:lnTo>
                    <a:pt x="79" y="1172"/>
                  </a:lnTo>
                  <a:lnTo>
                    <a:pt x="112" y="1234"/>
                  </a:lnTo>
                  <a:lnTo>
                    <a:pt x="150" y="1293"/>
                  </a:lnTo>
                  <a:lnTo>
                    <a:pt x="193" y="1349"/>
                  </a:lnTo>
                  <a:lnTo>
                    <a:pt x="241" y="1400"/>
                  </a:lnTo>
                  <a:lnTo>
                    <a:pt x="292" y="1448"/>
                  </a:lnTo>
                  <a:lnTo>
                    <a:pt x="348" y="1491"/>
                  </a:lnTo>
                  <a:lnTo>
                    <a:pt x="407" y="1529"/>
                  </a:lnTo>
                  <a:lnTo>
                    <a:pt x="469" y="1562"/>
                  </a:lnTo>
                  <a:lnTo>
                    <a:pt x="534" y="1589"/>
                  </a:lnTo>
                  <a:lnTo>
                    <a:pt x="603" y="1611"/>
                  </a:lnTo>
                  <a:lnTo>
                    <a:pt x="673" y="1628"/>
                  </a:lnTo>
                  <a:lnTo>
                    <a:pt x="746" y="1637"/>
                  </a:lnTo>
                  <a:lnTo>
                    <a:pt x="820" y="1641"/>
                  </a:lnTo>
                  <a:close/>
                </a:path>
              </a:pathLst>
            </a:custGeom>
            <a:solidFill>
              <a:srgbClr val="FF0000"/>
            </a:solidFill>
            <a:ln w="38100">
              <a:noFill/>
              <a:round/>
              <a:headEnd/>
              <a:tailEnd/>
            </a:ln>
          </p:spPr>
          <p:txBody>
            <a:bodyPr vert="horz" wrap="square" lIns="91440" tIns="45720" rIns="91440" bIns="45720" numCol="1" anchor="t" anchorCtr="0" compatLnSpc="1">
              <a:prstTxWarp prst="textNoShape">
                <a:avLst/>
              </a:prstTxWarp>
            </a:bodyPr>
            <a:lstStyle/>
            <a:p>
              <a:endParaRPr lang="en-ID"/>
            </a:p>
          </p:txBody>
        </p:sp>
        <p:pic>
          <p:nvPicPr>
            <p:cNvPr id="2087" name="Picture 39">
              <a:extLst>
                <a:ext uri="{FF2B5EF4-FFF2-40B4-BE49-F238E27FC236}">
                  <a16:creationId xmlns:a16="http://schemas.microsoft.com/office/drawing/2014/main" id="{6A73F90C-7853-482E-9EB6-DCD53055E6B6}"/>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424830" y="2690818"/>
              <a:ext cx="1017864" cy="967464"/>
            </a:xfrm>
            <a:prstGeom prst="rect">
              <a:avLst/>
            </a:prstGeom>
            <a:noFill/>
            <a:extLst>
              <a:ext uri="{909E8E84-426E-40DD-AFC4-6F175D3DCCD1}">
                <a14:hiddenFill xmlns:a14="http://schemas.microsoft.com/office/drawing/2010/main">
                  <a:solidFill>
                    <a:srgbClr val="FFFFFF"/>
                  </a:solidFill>
                </a14:hiddenFill>
              </a:ext>
            </a:extLst>
          </p:spPr>
        </p:pic>
      </p:grpSp>
      <p:sp>
        <p:nvSpPr>
          <p:cNvPr id="137" name="Rectangle 53">
            <a:extLst>
              <a:ext uri="{FF2B5EF4-FFF2-40B4-BE49-F238E27FC236}">
                <a16:creationId xmlns:a16="http://schemas.microsoft.com/office/drawing/2014/main" id="{D88E371D-4871-4222-B8E1-F45F76FB6053}"/>
              </a:ext>
            </a:extLst>
          </p:cNvPr>
          <p:cNvSpPr>
            <a:spLocks noChangeArrowheads="1"/>
          </p:cNvSpPr>
          <p:nvPr/>
        </p:nvSpPr>
        <p:spPr bwMode="auto">
          <a:xfrm>
            <a:off x="535641" y="4567392"/>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ID"/>
          </a:p>
        </p:txBody>
      </p:sp>
      <p:grpSp>
        <p:nvGrpSpPr>
          <p:cNvPr id="138" name="Group 41">
            <a:extLst>
              <a:ext uri="{FF2B5EF4-FFF2-40B4-BE49-F238E27FC236}">
                <a16:creationId xmlns:a16="http://schemas.microsoft.com/office/drawing/2014/main" id="{DD864BC5-08FD-484D-BBE4-B7F4D926A011}"/>
              </a:ext>
            </a:extLst>
          </p:cNvPr>
          <p:cNvGrpSpPr>
            <a:grpSpLocks/>
          </p:cNvGrpSpPr>
          <p:nvPr/>
        </p:nvGrpSpPr>
        <p:grpSpPr bwMode="auto">
          <a:xfrm>
            <a:off x="622726" y="4480308"/>
            <a:ext cx="1079500" cy="1079500"/>
            <a:chOff x="0" y="0"/>
            <a:chExt cx="1701" cy="1701"/>
          </a:xfrm>
        </p:grpSpPr>
        <p:sp>
          <p:nvSpPr>
            <p:cNvPr id="139" name="Freeform 52">
              <a:extLst>
                <a:ext uri="{FF2B5EF4-FFF2-40B4-BE49-F238E27FC236}">
                  <a16:creationId xmlns:a16="http://schemas.microsoft.com/office/drawing/2014/main" id="{890C390A-D5B9-4E43-A6E0-13CE59426486}"/>
                </a:ext>
              </a:extLst>
            </p:cNvPr>
            <p:cNvSpPr>
              <a:spLocks/>
            </p:cNvSpPr>
            <p:nvPr/>
          </p:nvSpPr>
          <p:spPr bwMode="auto">
            <a:xfrm>
              <a:off x="0" y="0"/>
              <a:ext cx="1701" cy="1701"/>
            </a:xfrm>
            <a:custGeom>
              <a:avLst/>
              <a:gdLst>
                <a:gd name="T0" fmla="*/ 773 w 1701"/>
                <a:gd name="T1" fmla="*/ 3 h 1701"/>
                <a:gd name="T2" fmla="*/ 624 w 1701"/>
                <a:gd name="T3" fmla="*/ 30 h 1701"/>
                <a:gd name="T4" fmla="*/ 486 w 1701"/>
                <a:gd name="T5" fmla="*/ 82 h 1701"/>
                <a:gd name="T6" fmla="*/ 360 w 1701"/>
                <a:gd name="T7" fmla="*/ 156 h 1701"/>
                <a:gd name="T8" fmla="*/ 249 w 1701"/>
                <a:gd name="T9" fmla="*/ 249 h 1701"/>
                <a:gd name="T10" fmla="*/ 156 w 1701"/>
                <a:gd name="T11" fmla="*/ 360 h 1701"/>
                <a:gd name="T12" fmla="*/ 82 w 1701"/>
                <a:gd name="T13" fmla="*/ 486 h 1701"/>
                <a:gd name="T14" fmla="*/ 30 w 1701"/>
                <a:gd name="T15" fmla="*/ 624 h 1701"/>
                <a:gd name="T16" fmla="*/ 3 w 1701"/>
                <a:gd name="T17" fmla="*/ 773 h 1701"/>
                <a:gd name="T18" fmla="*/ 3 w 1701"/>
                <a:gd name="T19" fmla="*/ 928 h 1701"/>
                <a:gd name="T20" fmla="*/ 30 w 1701"/>
                <a:gd name="T21" fmla="*/ 1076 h 1701"/>
                <a:gd name="T22" fmla="*/ 82 w 1701"/>
                <a:gd name="T23" fmla="*/ 1215 h 1701"/>
                <a:gd name="T24" fmla="*/ 156 w 1701"/>
                <a:gd name="T25" fmla="*/ 1341 h 1701"/>
                <a:gd name="T26" fmla="*/ 249 w 1701"/>
                <a:gd name="T27" fmla="*/ 1452 h 1701"/>
                <a:gd name="T28" fmla="*/ 360 w 1701"/>
                <a:gd name="T29" fmla="*/ 1545 h 1701"/>
                <a:gd name="T30" fmla="*/ 486 w 1701"/>
                <a:gd name="T31" fmla="*/ 1619 h 1701"/>
                <a:gd name="T32" fmla="*/ 624 w 1701"/>
                <a:gd name="T33" fmla="*/ 1670 h 1701"/>
                <a:gd name="T34" fmla="*/ 773 w 1701"/>
                <a:gd name="T35" fmla="*/ 1697 h 1701"/>
                <a:gd name="T36" fmla="*/ 928 w 1701"/>
                <a:gd name="T37" fmla="*/ 1697 h 1701"/>
                <a:gd name="T38" fmla="*/ 1076 w 1701"/>
                <a:gd name="T39" fmla="*/ 1670 h 1701"/>
                <a:gd name="T40" fmla="*/ 1215 w 1701"/>
                <a:gd name="T41" fmla="*/ 1619 h 1701"/>
                <a:gd name="T42" fmla="*/ 1341 w 1701"/>
                <a:gd name="T43" fmla="*/ 1545 h 1701"/>
                <a:gd name="T44" fmla="*/ 1452 w 1701"/>
                <a:gd name="T45" fmla="*/ 1452 h 1701"/>
                <a:gd name="T46" fmla="*/ 1545 w 1701"/>
                <a:gd name="T47" fmla="*/ 1341 h 1701"/>
                <a:gd name="T48" fmla="*/ 1619 w 1701"/>
                <a:gd name="T49" fmla="*/ 1215 h 1701"/>
                <a:gd name="T50" fmla="*/ 1670 w 1701"/>
                <a:gd name="T51" fmla="*/ 1076 h 1701"/>
                <a:gd name="T52" fmla="*/ 1697 w 1701"/>
                <a:gd name="T53" fmla="*/ 928 h 1701"/>
                <a:gd name="T54" fmla="*/ 1697 w 1701"/>
                <a:gd name="T55" fmla="*/ 773 h 1701"/>
                <a:gd name="T56" fmla="*/ 1670 w 1701"/>
                <a:gd name="T57" fmla="*/ 624 h 1701"/>
                <a:gd name="T58" fmla="*/ 1619 w 1701"/>
                <a:gd name="T59" fmla="*/ 486 h 1701"/>
                <a:gd name="T60" fmla="*/ 1545 w 1701"/>
                <a:gd name="T61" fmla="*/ 360 h 1701"/>
                <a:gd name="T62" fmla="*/ 1452 w 1701"/>
                <a:gd name="T63" fmla="*/ 249 h 1701"/>
                <a:gd name="T64" fmla="*/ 1341 w 1701"/>
                <a:gd name="T65" fmla="*/ 156 h 1701"/>
                <a:gd name="T66" fmla="*/ 1215 w 1701"/>
                <a:gd name="T67" fmla="*/ 82 h 1701"/>
                <a:gd name="T68" fmla="*/ 1076 w 1701"/>
                <a:gd name="T69" fmla="*/ 30 h 1701"/>
                <a:gd name="T70" fmla="*/ 928 w 1701"/>
                <a:gd name="T71" fmla="*/ 3 h 1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1" h="1701">
                  <a:moveTo>
                    <a:pt x="850" y="0"/>
                  </a:moveTo>
                  <a:lnTo>
                    <a:pt x="773" y="3"/>
                  </a:lnTo>
                  <a:lnTo>
                    <a:pt x="698" y="14"/>
                  </a:lnTo>
                  <a:lnTo>
                    <a:pt x="624" y="30"/>
                  </a:lnTo>
                  <a:lnTo>
                    <a:pt x="554" y="53"/>
                  </a:lnTo>
                  <a:lnTo>
                    <a:pt x="486" y="82"/>
                  </a:lnTo>
                  <a:lnTo>
                    <a:pt x="421" y="116"/>
                  </a:lnTo>
                  <a:lnTo>
                    <a:pt x="360" y="156"/>
                  </a:lnTo>
                  <a:lnTo>
                    <a:pt x="302" y="200"/>
                  </a:lnTo>
                  <a:lnTo>
                    <a:pt x="249" y="249"/>
                  </a:lnTo>
                  <a:lnTo>
                    <a:pt x="200" y="303"/>
                  </a:lnTo>
                  <a:lnTo>
                    <a:pt x="156" y="360"/>
                  </a:lnTo>
                  <a:lnTo>
                    <a:pt x="116" y="421"/>
                  </a:lnTo>
                  <a:lnTo>
                    <a:pt x="82" y="486"/>
                  </a:lnTo>
                  <a:lnTo>
                    <a:pt x="53" y="554"/>
                  </a:lnTo>
                  <a:lnTo>
                    <a:pt x="30" y="624"/>
                  </a:lnTo>
                  <a:lnTo>
                    <a:pt x="14" y="698"/>
                  </a:lnTo>
                  <a:lnTo>
                    <a:pt x="3" y="773"/>
                  </a:lnTo>
                  <a:lnTo>
                    <a:pt x="0" y="850"/>
                  </a:lnTo>
                  <a:lnTo>
                    <a:pt x="3" y="928"/>
                  </a:lnTo>
                  <a:lnTo>
                    <a:pt x="14" y="1003"/>
                  </a:lnTo>
                  <a:lnTo>
                    <a:pt x="30" y="1076"/>
                  </a:lnTo>
                  <a:lnTo>
                    <a:pt x="53" y="1147"/>
                  </a:lnTo>
                  <a:lnTo>
                    <a:pt x="82" y="1215"/>
                  </a:lnTo>
                  <a:lnTo>
                    <a:pt x="116" y="1280"/>
                  </a:lnTo>
                  <a:lnTo>
                    <a:pt x="156" y="1341"/>
                  </a:lnTo>
                  <a:lnTo>
                    <a:pt x="200" y="1398"/>
                  </a:lnTo>
                  <a:lnTo>
                    <a:pt x="249" y="1452"/>
                  </a:lnTo>
                  <a:lnTo>
                    <a:pt x="302" y="1501"/>
                  </a:lnTo>
                  <a:lnTo>
                    <a:pt x="360" y="1545"/>
                  </a:lnTo>
                  <a:lnTo>
                    <a:pt x="421" y="1585"/>
                  </a:lnTo>
                  <a:lnTo>
                    <a:pt x="486" y="1619"/>
                  </a:lnTo>
                  <a:lnTo>
                    <a:pt x="554" y="1648"/>
                  </a:lnTo>
                  <a:lnTo>
                    <a:pt x="624" y="1670"/>
                  </a:lnTo>
                  <a:lnTo>
                    <a:pt x="698" y="1687"/>
                  </a:lnTo>
                  <a:lnTo>
                    <a:pt x="773" y="1697"/>
                  </a:lnTo>
                  <a:lnTo>
                    <a:pt x="850" y="1701"/>
                  </a:lnTo>
                  <a:lnTo>
                    <a:pt x="928" y="1697"/>
                  </a:lnTo>
                  <a:lnTo>
                    <a:pt x="1003" y="1687"/>
                  </a:lnTo>
                  <a:lnTo>
                    <a:pt x="1076" y="1670"/>
                  </a:lnTo>
                  <a:lnTo>
                    <a:pt x="1147" y="1648"/>
                  </a:lnTo>
                  <a:lnTo>
                    <a:pt x="1215" y="1619"/>
                  </a:lnTo>
                  <a:lnTo>
                    <a:pt x="1280" y="1585"/>
                  </a:lnTo>
                  <a:lnTo>
                    <a:pt x="1341" y="1545"/>
                  </a:lnTo>
                  <a:lnTo>
                    <a:pt x="1398" y="1501"/>
                  </a:lnTo>
                  <a:lnTo>
                    <a:pt x="1452" y="1452"/>
                  </a:lnTo>
                  <a:lnTo>
                    <a:pt x="1501" y="1398"/>
                  </a:lnTo>
                  <a:lnTo>
                    <a:pt x="1545" y="1341"/>
                  </a:lnTo>
                  <a:lnTo>
                    <a:pt x="1585" y="1280"/>
                  </a:lnTo>
                  <a:lnTo>
                    <a:pt x="1619" y="1215"/>
                  </a:lnTo>
                  <a:lnTo>
                    <a:pt x="1648" y="1147"/>
                  </a:lnTo>
                  <a:lnTo>
                    <a:pt x="1670" y="1076"/>
                  </a:lnTo>
                  <a:lnTo>
                    <a:pt x="1687" y="1003"/>
                  </a:lnTo>
                  <a:lnTo>
                    <a:pt x="1697" y="928"/>
                  </a:lnTo>
                  <a:lnTo>
                    <a:pt x="1701" y="850"/>
                  </a:lnTo>
                  <a:lnTo>
                    <a:pt x="1697" y="773"/>
                  </a:lnTo>
                  <a:lnTo>
                    <a:pt x="1687" y="698"/>
                  </a:lnTo>
                  <a:lnTo>
                    <a:pt x="1670" y="624"/>
                  </a:lnTo>
                  <a:lnTo>
                    <a:pt x="1648" y="554"/>
                  </a:lnTo>
                  <a:lnTo>
                    <a:pt x="1619" y="486"/>
                  </a:lnTo>
                  <a:lnTo>
                    <a:pt x="1585" y="421"/>
                  </a:lnTo>
                  <a:lnTo>
                    <a:pt x="1545" y="360"/>
                  </a:lnTo>
                  <a:lnTo>
                    <a:pt x="1501" y="303"/>
                  </a:lnTo>
                  <a:lnTo>
                    <a:pt x="1452" y="249"/>
                  </a:lnTo>
                  <a:lnTo>
                    <a:pt x="1398" y="200"/>
                  </a:lnTo>
                  <a:lnTo>
                    <a:pt x="1341" y="156"/>
                  </a:lnTo>
                  <a:lnTo>
                    <a:pt x="1280" y="116"/>
                  </a:lnTo>
                  <a:lnTo>
                    <a:pt x="1215" y="82"/>
                  </a:lnTo>
                  <a:lnTo>
                    <a:pt x="1147" y="53"/>
                  </a:lnTo>
                  <a:lnTo>
                    <a:pt x="1076" y="30"/>
                  </a:lnTo>
                  <a:lnTo>
                    <a:pt x="1003" y="14"/>
                  </a:lnTo>
                  <a:lnTo>
                    <a:pt x="928" y="3"/>
                  </a:lnTo>
                  <a:lnTo>
                    <a:pt x="850" y="0"/>
                  </a:lnTo>
                  <a:close/>
                </a:path>
              </a:pathLst>
            </a:custGeom>
            <a:solidFill>
              <a:srgbClr val="2836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140" name="AutoShape 51">
              <a:extLst>
                <a:ext uri="{FF2B5EF4-FFF2-40B4-BE49-F238E27FC236}">
                  <a16:creationId xmlns:a16="http://schemas.microsoft.com/office/drawing/2014/main" id="{EB482E6A-05AD-45A0-85A8-7E59BD4A804A}"/>
                </a:ext>
              </a:extLst>
            </p:cNvPr>
            <p:cNvSpPr>
              <a:spLocks/>
            </p:cNvSpPr>
            <p:nvPr/>
          </p:nvSpPr>
          <p:spPr bwMode="auto">
            <a:xfrm>
              <a:off x="331" y="622"/>
              <a:ext cx="289" cy="992"/>
            </a:xfrm>
            <a:custGeom>
              <a:avLst/>
              <a:gdLst>
                <a:gd name="T0" fmla="+- 0 474 332"/>
                <a:gd name="T1" fmla="*/ T0 w 289"/>
                <a:gd name="T2" fmla="+- 0 671 622"/>
                <a:gd name="T3" fmla="*/ 671 h 992"/>
                <a:gd name="T4" fmla="+- 0 453 332"/>
                <a:gd name="T5" fmla="*/ T4 w 289"/>
                <a:gd name="T6" fmla="+- 0 709 622"/>
                <a:gd name="T7" fmla="*/ 709 h 992"/>
                <a:gd name="T8" fmla="+- 0 427 332"/>
                <a:gd name="T9" fmla="*/ T8 w 289"/>
                <a:gd name="T10" fmla="+- 0 769 622"/>
                <a:gd name="T11" fmla="*/ 769 h 992"/>
                <a:gd name="T12" fmla="+- 0 430 332"/>
                <a:gd name="T13" fmla="*/ T12 w 289"/>
                <a:gd name="T14" fmla="+- 0 860 622"/>
                <a:gd name="T15" fmla="*/ 860 h 992"/>
                <a:gd name="T16" fmla="+- 0 438 332"/>
                <a:gd name="T17" fmla="*/ T16 w 289"/>
                <a:gd name="T18" fmla="+- 0 968 622"/>
                <a:gd name="T19" fmla="*/ 968 h 992"/>
                <a:gd name="T20" fmla="+- 0 422 332"/>
                <a:gd name="T21" fmla="*/ T20 w 289"/>
                <a:gd name="T22" fmla="+- 0 1083 622"/>
                <a:gd name="T23" fmla="*/ 1083 h 992"/>
                <a:gd name="T24" fmla="+- 0 332 332"/>
                <a:gd name="T25" fmla="*/ T24 w 289"/>
                <a:gd name="T26" fmla="+- 0 1523 622"/>
                <a:gd name="T27" fmla="*/ 1523 h 992"/>
                <a:gd name="T28" fmla="+- 0 421 332"/>
                <a:gd name="T29" fmla="*/ T28 w 289"/>
                <a:gd name="T30" fmla="+- 0 1585 622"/>
                <a:gd name="T31" fmla="*/ 1585 h 992"/>
                <a:gd name="T32" fmla="+- 0 540 332"/>
                <a:gd name="T33" fmla="*/ T32 w 289"/>
                <a:gd name="T34" fmla="+- 0 1448 622"/>
                <a:gd name="T35" fmla="*/ 1448 h 992"/>
                <a:gd name="T36" fmla="+- 0 530 332"/>
                <a:gd name="T37" fmla="*/ T36 w 289"/>
                <a:gd name="T38" fmla="+- 0 1209 622"/>
                <a:gd name="T39" fmla="*/ 1209 h 992"/>
                <a:gd name="T40" fmla="+- 0 533 332"/>
                <a:gd name="T41" fmla="*/ T40 w 289"/>
                <a:gd name="T42" fmla="+- 0 955 622"/>
                <a:gd name="T43" fmla="*/ 955 h 992"/>
                <a:gd name="T44" fmla="+- 0 563 332"/>
                <a:gd name="T45" fmla="*/ T44 w 289"/>
                <a:gd name="T46" fmla="+- 0 915 622"/>
                <a:gd name="T47" fmla="*/ 915 h 992"/>
                <a:gd name="T48" fmla="+- 0 587 332"/>
                <a:gd name="T49" fmla="*/ T48 w 289"/>
                <a:gd name="T50" fmla="+- 0 862 622"/>
                <a:gd name="T51" fmla="*/ 862 h 992"/>
                <a:gd name="T52" fmla="+- 0 527 332"/>
                <a:gd name="T53" fmla="*/ T52 w 289"/>
                <a:gd name="T54" fmla="+- 0 841 622"/>
                <a:gd name="T55" fmla="*/ 841 h 992"/>
                <a:gd name="T56" fmla="+- 0 538 332"/>
                <a:gd name="T57" fmla="*/ T56 w 289"/>
                <a:gd name="T58" fmla="+- 0 791 622"/>
                <a:gd name="T59" fmla="*/ 791 h 992"/>
                <a:gd name="T60" fmla="+- 0 506 332"/>
                <a:gd name="T61" fmla="*/ T60 w 289"/>
                <a:gd name="T62" fmla="+- 0 784 622"/>
                <a:gd name="T63" fmla="*/ 784 h 992"/>
                <a:gd name="T64" fmla="+- 0 494 332"/>
                <a:gd name="T65" fmla="*/ T64 w 289"/>
                <a:gd name="T66" fmla="+- 0 714 622"/>
                <a:gd name="T67" fmla="*/ 714 h 992"/>
                <a:gd name="T68" fmla="+- 0 512 332"/>
                <a:gd name="T69" fmla="*/ T68 w 289"/>
                <a:gd name="T70" fmla="+- 0 680 622"/>
                <a:gd name="T71" fmla="*/ 680 h 992"/>
                <a:gd name="T72" fmla="+- 0 568 332"/>
                <a:gd name="T73" fmla="*/ T72 w 289"/>
                <a:gd name="T74" fmla="+- 0 655 622"/>
                <a:gd name="T75" fmla="*/ 655 h 992"/>
                <a:gd name="T76" fmla="+- 0 588 332"/>
                <a:gd name="T77" fmla="*/ T76 w 289"/>
                <a:gd name="T78" fmla="+- 0 626 622"/>
                <a:gd name="T79" fmla="*/ 626 h 992"/>
                <a:gd name="T80" fmla="+- 0 597 332"/>
                <a:gd name="T81" fmla="*/ T80 w 289"/>
                <a:gd name="T82" fmla="+- 0 765 622"/>
                <a:gd name="T83" fmla="*/ 765 h 992"/>
                <a:gd name="T84" fmla="+- 0 559 332"/>
                <a:gd name="T85" fmla="*/ T84 w 289"/>
                <a:gd name="T86" fmla="+- 0 810 622"/>
                <a:gd name="T87" fmla="*/ 810 h 992"/>
                <a:gd name="T88" fmla="+- 0 527 332"/>
                <a:gd name="T89" fmla="*/ T88 w 289"/>
                <a:gd name="T90" fmla="+- 0 841 622"/>
                <a:gd name="T91" fmla="*/ 841 h 992"/>
                <a:gd name="T92" fmla="+- 0 594 332"/>
                <a:gd name="T93" fmla="*/ T92 w 289"/>
                <a:gd name="T94" fmla="+- 0 830 622"/>
                <a:gd name="T95" fmla="*/ 830 h 992"/>
                <a:gd name="T96" fmla="+- 0 603 332"/>
                <a:gd name="T97" fmla="*/ T96 w 289"/>
                <a:gd name="T98" fmla="+- 0 770 622"/>
                <a:gd name="T99" fmla="*/ 770 h 992"/>
                <a:gd name="T100" fmla="+- 0 602 332"/>
                <a:gd name="T101" fmla="*/ T100 w 289"/>
                <a:gd name="T102" fmla="+- 0 709 622"/>
                <a:gd name="T103" fmla="*/ 709 h 992"/>
                <a:gd name="T104" fmla="+- 0 566 332"/>
                <a:gd name="T105" fmla="*/ T104 w 289"/>
                <a:gd name="T106" fmla="+- 0 711 622"/>
                <a:gd name="T107" fmla="*/ 711 h 992"/>
                <a:gd name="T108" fmla="+- 0 549 332"/>
                <a:gd name="T109" fmla="*/ T108 w 289"/>
                <a:gd name="T110" fmla="+- 0 719 622"/>
                <a:gd name="T111" fmla="*/ 719 h 992"/>
                <a:gd name="T112" fmla="+- 0 529 332"/>
                <a:gd name="T113" fmla="*/ T112 w 289"/>
                <a:gd name="T114" fmla="+- 0 747 622"/>
                <a:gd name="T115" fmla="*/ 747 h 992"/>
                <a:gd name="T116" fmla="+- 0 541 332"/>
                <a:gd name="T117" fmla="*/ T116 w 289"/>
                <a:gd name="T118" fmla="+- 0 784 622"/>
                <a:gd name="T119" fmla="*/ 784 h 992"/>
                <a:gd name="T120" fmla="+- 0 574 332"/>
                <a:gd name="T121" fmla="*/ T120 w 289"/>
                <a:gd name="T122" fmla="+- 0 739 622"/>
                <a:gd name="T123" fmla="*/ 739 h 992"/>
                <a:gd name="T124" fmla="+- 0 608 332"/>
                <a:gd name="T125" fmla="*/ T124 w 289"/>
                <a:gd name="T126" fmla="+- 0 724 622"/>
                <a:gd name="T127" fmla="*/ 724 h 992"/>
                <a:gd name="T128" fmla="+- 0 610 332"/>
                <a:gd name="T129" fmla="*/ T128 w 289"/>
                <a:gd name="T130" fmla="+- 0 709 622"/>
                <a:gd name="T131" fmla="*/ 709 h 992"/>
                <a:gd name="T132" fmla="+- 0 603 332"/>
                <a:gd name="T133" fmla="*/ T132 w 289"/>
                <a:gd name="T134" fmla="+- 0 664 622"/>
                <a:gd name="T135" fmla="*/ 664 h 992"/>
                <a:gd name="T136" fmla="+- 0 567 332"/>
                <a:gd name="T137" fmla="*/ T136 w 289"/>
                <a:gd name="T138" fmla="+- 0 667 622"/>
                <a:gd name="T139" fmla="*/ 667 h 992"/>
                <a:gd name="T140" fmla="+- 0 521 332"/>
                <a:gd name="T141" fmla="*/ T140 w 289"/>
                <a:gd name="T142" fmla="+- 0 679 622"/>
                <a:gd name="T143" fmla="*/ 679 h 992"/>
                <a:gd name="T144" fmla="+- 0 508 332"/>
                <a:gd name="T145" fmla="*/ T144 w 289"/>
                <a:gd name="T146" fmla="+- 0 692 622"/>
                <a:gd name="T147" fmla="*/ 692 h 992"/>
                <a:gd name="T148" fmla="+- 0 494 332"/>
                <a:gd name="T149" fmla="*/ T148 w 289"/>
                <a:gd name="T150" fmla="+- 0 714 622"/>
                <a:gd name="T151" fmla="*/ 714 h 992"/>
                <a:gd name="T152" fmla="+- 0 533 332"/>
                <a:gd name="T153" fmla="*/ T152 w 289"/>
                <a:gd name="T154" fmla="+- 0 702 622"/>
                <a:gd name="T155" fmla="*/ 702 h 992"/>
                <a:gd name="T156" fmla="+- 0 564 332"/>
                <a:gd name="T157" fmla="*/ T156 w 289"/>
                <a:gd name="T158" fmla="+- 0 696 622"/>
                <a:gd name="T159" fmla="*/ 696 h 992"/>
                <a:gd name="T160" fmla="+- 0 605 332"/>
                <a:gd name="T161" fmla="*/ T160 w 289"/>
                <a:gd name="T162" fmla="+- 0 683 622"/>
                <a:gd name="T163" fmla="*/ 683 h 992"/>
                <a:gd name="T164" fmla="+- 0 603 332"/>
                <a:gd name="T165" fmla="*/ T164 w 289"/>
                <a:gd name="T166" fmla="+- 0 664 622"/>
                <a:gd name="T167" fmla="*/ 664 h 992"/>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Lst>
              <a:rect l="0" t="0" r="r" b="b"/>
              <a:pathLst>
                <a:path w="289" h="992">
                  <a:moveTo>
                    <a:pt x="241" y="0"/>
                  </a:moveTo>
                  <a:lnTo>
                    <a:pt x="142" y="49"/>
                  </a:lnTo>
                  <a:lnTo>
                    <a:pt x="136" y="60"/>
                  </a:lnTo>
                  <a:lnTo>
                    <a:pt x="121" y="87"/>
                  </a:lnTo>
                  <a:lnTo>
                    <a:pt x="106" y="119"/>
                  </a:lnTo>
                  <a:lnTo>
                    <a:pt x="95" y="147"/>
                  </a:lnTo>
                  <a:lnTo>
                    <a:pt x="94" y="183"/>
                  </a:lnTo>
                  <a:lnTo>
                    <a:pt x="98" y="238"/>
                  </a:lnTo>
                  <a:lnTo>
                    <a:pt x="104" y="297"/>
                  </a:lnTo>
                  <a:lnTo>
                    <a:pt x="106" y="346"/>
                  </a:lnTo>
                  <a:lnTo>
                    <a:pt x="103" y="385"/>
                  </a:lnTo>
                  <a:lnTo>
                    <a:pt x="90" y="461"/>
                  </a:lnTo>
                  <a:lnTo>
                    <a:pt x="56" y="629"/>
                  </a:lnTo>
                  <a:lnTo>
                    <a:pt x="0" y="901"/>
                  </a:lnTo>
                  <a:lnTo>
                    <a:pt x="28" y="923"/>
                  </a:lnTo>
                  <a:lnTo>
                    <a:pt x="89" y="963"/>
                  </a:lnTo>
                  <a:lnTo>
                    <a:pt x="144" y="992"/>
                  </a:lnTo>
                  <a:lnTo>
                    <a:pt x="208" y="826"/>
                  </a:lnTo>
                  <a:lnTo>
                    <a:pt x="204" y="752"/>
                  </a:lnTo>
                  <a:lnTo>
                    <a:pt x="198" y="587"/>
                  </a:lnTo>
                  <a:lnTo>
                    <a:pt x="195" y="418"/>
                  </a:lnTo>
                  <a:lnTo>
                    <a:pt x="201" y="333"/>
                  </a:lnTo>
                  <a:lnTo>
                    <a:pt x="215" y="316"/>
                  </a:lnTo>
                  <a:lnTo>
                    <a:pt x="231" y="293"/>
                  </a:lnTo>
                  <a:lnTo>
                    <a:pt x="245" y="268"/>
                  </a:lnTo>
                  <a:lnTo>
                    <a:pt x="255" y="240"/>
                  </a:lnTo>
                  <a:lnTo>
                    <a:pt x="260" y="219"/>
                  </a:lnTo>
                  <a:lnTo>
                    <a:pt x="195" y="219"/>
                  </a:lnTo>
                  <a:lnTo>
                    <a:pt x="196" y="201"/>
                  </a:lnTo>
                  <a:lnTo>
                    <a:pt x="206" y="169"/>
                  </a:lnTo>
                  <a:lnTo>
                    <a:pt x="209" y="162"/>
                  </a:lnTo>
                  <a:lnTo>
                    <a:pt x="174" y="162"/>
                  </a:lnTo>
                  <a:lnTo>
                    <a:pt x="197" y="92"/>
                  </a:lnTo>
                  <a:lnTo>
                    <a:pt x="162" y="92"/>
                  </a:lnTo>
                  <a:lnTo>
                    <a:pt x="167" y="62"/>
                  </a:lnTo>
                  <a:lnTo>
                    <a:pt x="180" y="58"/>
                  </a:lnTo>
                  <a:lnTo>
                    <a:pt x="207" y="47"/>
                  </a:lnTo>
                  <a:lnTo>
                    <a:pt x="236" y="33"/>
                  </a:lnTo>
                  <a:lnTo>
                    <a:pt x="251" y="20"/>
                  </a:lnTo>
                  <a:lnTo>
                    <a:pt x="256" y="4"/>
                  </a:lnTo>
                  <a:lnTo>
                    <a:pt x="241" y="0"/>
                  </a:lnTo>
                  <a:close/>
                  <a:moveTo>
                    <a:pt x="265" y="143"/>
                  </a:moveTo>
                  <a:lnTo>
                    <a:pt x="249" y="161"/>
                  </a:lnTo>
                  <a:lnTo>
                    <a:pt x="227" y="188"/>
                  </a:lnTo>
                  <a:lnTo>
                    <a:pt x="206" y="212"/>
                  </a:lnTo>
                  <a:lnTo>
                    <a:pt x="195" y="219"/>
                  </a:lnTo>
                  <a:lnTo>
                    <a:pt x="260" y="219"/>
                  </a:lnTo>
                  <a:lnTo>
                    <a:pt x="262" y="208"/>
                  </a:lnTo>
                  <a:lnTo>
                    <a:pt x="269" y="174"/>
                  </a:lnTo>
                  <a:lnTo>
                    <a:pt x="271" y="148"/>
                  </a:lnTo>
                  <a:lnTo>
                    <a:pt x="265" y="143"/>
                  </a:lnTo>
                  <a:close/>
                  <a:moveTo>
                    <a:pt x="270" y="87"/>
                  </a:moveTo>
                  <a:lnTo>
                    <a:pt x="253" y="87"/>
                  </a:lnTo>
                  <a:lnTo>
                    <a:pt x="234" y="89"/>
                  </a:lnTo>
                  <a:lnTo>
                    <a:pt x="222" y="92"/>
                  </a:lnTo>
                  <a:lnTo>
                    <a:pt x="217" y="97"/>
                  </a:lnTo>
                  <a:lnTo>
                    <a:pt x="210" y="106"/>
                  </a:lnTo>
                  <a:lnTo>
                    <a:pt x="197" y="125"/>
                  </a:lnTo>
                  <a:lnTo>
                    <a:pt x="174" y="162"/>
                  </a:lnTo>
                  <a:lnTo>
                    <a:pt x="209" y="162"/>
                  </a:lnTo>
                  <a:lnTo>
                    <a:pt x="222" y="136"/>
                  </a:lnTo>
                  <a:lnTo>
                    <a:pt x="242" y="117"/>
                  </a:lnTo>
                  <a:lnTo>
                    <a:pt x="265" y="108"/>
                  </a:lnTo>
                  <a:lnTo>
                    <a:pt x="276" y="102"/>
                  </a:lnTo>
                  <a:lnTo>
                    <a:pt x="279" y="96"/>
                  </a:lnTo>
                  <a:lnTo>
                    <a:pt x="278" y="87"/>
                  </a:lnTo>
                  <a:lnTo>
                    <a:pt x="270" y="87"/>
                  </a:lnTo>
                  <a:close/>
                  <a:moveTo>
                    <a:pt x="271" y="42"/>
                  </a:moveTo>
                  <a:lnTo>
                    <a:pt x="260" y="42"/>
                  </a:lnTo>
                  <a:lnTo>
                    <a:pt x="235" y="45"/>
                  </a:lnTo>
                  <a:lnTo>
                    <a:pt x="207" y="50"/>
                  </a:lnTo>
                  <a:lnTo>
                    <a:pt x="189" y="57"/>
                  </a:lnTo>
                  <a:lnTo>
                    <a:pt x="181" y="64"/>
                  </a:lnTo>
                  <a:lnTo>
                    <a:pt x="176" y="70"/>
                  </a:lnTo>
                  <a:lnTo>
                    <a:pt x="170" y="78"/>
                  </a:lnTo>
                  <a:lnTo>
                    <a:pt x="162" y="92"/>
                  </a:lnTo>
                  <a:lnTo>
                    <a:pt x="197" y="92"/>
                  </a:lnTo>
                  <a:lnTo>
                    <a:pt x="201" y="80"/>
                  </a:lnTo>
                  <a:lnTo>
                    <a:pt x="210" y="78"/>
                  </a:lnTo>
                  <a:lnTo>
                    <a:pt x="232" y="74"/>
                  </a:lnTo>
                  <a:lnTo>
                    <a:pt x="256" y="68"/>
                  </a:lnTo>
                  <a:lnTo>
                    <a:pt x="273" y="61"/>
                  </a:lnTo>
                  <a:lnTo>
                    <a:pt x="288" y="52"/>
                  </a:lnTo>
                  <a:lnTo>
                    <a:pt x="271" y="42"/>
                  </a:lnTo>
                  <a:close/>
                </a:path>
              </a:pathLst>
            </a:custGeom>
            <a:solidFill>
              <a:srgbClr val="FFA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141" name="Freeform 50">
              <a:extLst>
                <a:ext uri="{FF2B5EF4-FFF2-40B4-BE49-F238E27FC236}">
                  <a16:creationId xmlns:a16="http://schemas.microsoft.com/office/drawing/2014/main" id="{A70030F6-2655-48D8-AC0A-D162094475FB}"/>
                </a:ext>
              </a:extLst>
            </p:cNvPr>
            <p:cNvSpPr>
              <a:spLocks/>
            </p:cNvSpPr>
            <p:nvPr/>
          </p:nvSpPr>
          <p:spPr bwMode="auto">
            <a:xfrm>
              <a:off x="357" y="1003"/>
              <a:ext cx="1062" cy="697"/>
            </a:xfrm>
            <a:custGeom>
              <a:avLst/>
              <a:gdLst>
                <a:gd name="T0" fmla="+- 0 860 358"/>
                <a:gd name="T1" fmla="*/ T0 w 1062"/>
                <a:gd name="T2" fmla="+- 0 1004 1004"/>
                <a:gd name="T3" fmla="*/ 1004 h 697"/>
                <a:gd name="T4" fmla="+- 0 763 358"/>
                <a:gd name="T5" fmla="*/ T4 w 1062"/>
                <a:gd name="T6" fmla="+- 0 1014 1004"/>
                <a:gd name="T7" fmla="*/ 1014 h 697"/>
                <a:gd name="T8" fmla="+- 0 597 358"/>
                <a:gd name="T9" fmla="*/ T8 w 1062"/>
                <a:gd name="T10" fmla="+- 0 1055 1004"/>
                <a:gd name="T11" fmla="*/ 1055 h 697"/>
                <a:gd name="T12" fmla="+- 0 498 358"/>
                <a:gd name="T13" fmla="*/ T12 w 1062"/>
                <a:gd name="T14" fmla="+- 0 1128 1004"/>
                <a:gd name="T15" fmla="*/ 1128 h 697"/>
                <a:gd name="T16" fmla="+- 0 427 358"/>
                <a:gd name="T17" fmla="*/ T16 w 1062"/>
                <a:gd name="T18" fmla="+- 0 1288 1004"/>
                <a:gd name="T19" fmla="*/ 1288 h 697"/>
                <a:gd name="T20" fmla="+- 0 358 358"/>
                <a:gd name="T21" fmla="*/ T20 w 1062"/>
                <a:gd name="T22" fmla="+- 0 1544 1004"/>
                <a:gd name="T23" fmla="*/ 1544 h 697"/>
                <a:gd name="T24" fmla="+- 0 360 358"/>
                <a:gd name="T25" fmla="*/ T24 w 1062"/>
                <a:gd name="T26" fmla="+- 0 1545 1004"/>
                <a:gd name="T27" fmla="*/ 1545 h 697"/>
                <a:gd name="T28" fmla="+- 0 421 358"/>
                <a:gd name="T29" fmla="*/ T28 w 1062"/>
                <a:gd name="T30" fmla="+- 0 1585 1004"/>
                <a:gd name="T31" fmla="*/ 1585 h 697"/>
                <a:gd name="T32" fmla="+- 0 486 358"/>
                <a:gd name="T33" fmla="*/ T32 w 1062"/>
                <a:gd name="T34" fmla="+- 0 1619 1004"/>
                <a:gd name="T35" fmla="*/ 1619 h 697"/>
                <a:gd name="T36" fmla="+- 0 554 358"/>
                <a:gd name="T37" fmla="*/ T36 w 1062"/>
                <a:gd name="T38" fmla="+- 0 1648 1004"/>
                <a:gd name="T39" fmla="*/ 1648 h 697"/>
                <a:gd name="T40" fmla="+- 0 624 358"/>
                <a:gd name="T41" fmla="*/ T40 w 1062"/>
                <a:gd name="T42" fmla="+- 0 1670 1004"/>
                <a:gd name="T43" fmla="*/ 1670 h 697"/>
                <a:gd name="T44" fmla="+- 0 698 358"/>
                <a:gd name="T45" fmla="*/ T44 w 1062"/>
                <a:gd name="T46" fmla="+- 0 1687 1004"/>
                <a:gd name="T47" fmla="*/ 1687 h 697"/>
                <a:gd name="T48" fmla="+- 0 773 358"/>
                <a:gd name="T49" fmla="*/ T48 w 1062"/>
                <a:gd name="T50" fmla="+- 0 1697 1004"/>
                <a:gd name="T51" fmla="*/ 1697 h 697"/>
                <a:gd name="T52" fmla="+- 0 850 358"/>
                <a:gd name="T53" fmla="*/ T52 w 1062"/>
                <a:gd name="T54" fmla="+- 0 1701 1004"/>
                <a:gd name="T55" fmla="*/ 1701 h 697"/>
                <a:gd name="T56" fmla="+- 0 928 358"/>
                <a:gd name="T57" fmla="*/ T56 w 1062"/>
                <a:gd name="T58" fmla="+- 0 1697 1004"/>
                <a:gd name="T59" fmla="*/ 1697 h 697"/>
                <a:gd name="T60" fmla="+- 0 1003 358"/>
                <a:gd name="T61" fmla="*/ T60 w 1062"/>
                <a:gd name="T62" fmla="+- 0 1687 1004"/>
                <a:gd name="T63" fmla="*/ 1687 h 697"/>
                <a:gd name="T64" fmla="+- 0 1076 358"/>
                <a:gd name="T65" fmla="*/ T64 w 1062"/>
                <a:gd name="T66" fmla="+- 0 1670 1004"/>
                <a:gd name="T67" fmla="*/ 1670 h 697"/>
                <a:gd name="T68" fmla="+- 0 1147 358"/>
                <a:gd name="T69" fmla="*/ T68 w 1062"/>
                <a:gd name="T70" fmla="+- 0 1648 1004"/>
                <a:gd name="T71" fmla="*/ 1648 h 697"/>
                <a:gd name="T72" fmla="+- 0 1215 358"/>
                <a:gd name="T73" fmla="*/ T72 w 1062"/>
                <a:gd name="T74" fmla="+- 0 1619 1004"/>
                <a:gd name="T75" fmla="*/ 1619 h 697"/>
                <a:gd name="T76" fmla="+- 0 1280 358"/>
                <a:gd name="T77" fmla="*/ T76 w 1062"/>
                <a:gd name="T78" fmla="+- 0 1585 1004"/>
                <a:gd name="T79" fmla="*/ 1585 h 697"/>
                <a:gd name="T80" fmla="+- 0 1341 358"/>
                <a:gd name="T81" fmla="*/ T80 w 1062"/>
                <a:gd name="T82" fmla="+- 0 1545 1004"/>
                <a:gd name="T83" fmla="*/ 1545 h 697"/>
                <a:gd name="T84" fmla="+- 0 1398 358"/>
                <a:gd name="T85" fmla="*/ T84 w 1062"/>
                <a:gd name="T86" fmla="+- 0 1501 1004"/>
                <a:gd name="T87" fmla="*/ 1501 h 697"/>
                <a:gd name="T88" fmla="+- 0 1419 358"/>
                <a:gd name="T89" fmla="*/ T88 w 1062"/>
                <a:gd name="T90" fmla="+- 0 1482 1004"/>
                <a:gd name="T91" fmla="*/ 1482 h 697"/>
                <a:gd name="T92" fmla="+- 0 1403 358"/>
                <a:gd name="T93" fmla="*/ T92 w 1062"/>
                <a:gd name="T94" fmla="+- 0 1442 1004"/>
                <a:gd name="T95" fmla="*/ 1442 h 697"/>
                <a:gd name="T96" fmla="+- 0 1351 358"/>
                <a:gd name="T97" fmla="*/ T96 w 1062"/>
                <a:gd name="T98" fmla="+- 0 1339 1004"/>
                <a:gd name="T99" fmla="*/ 1339 h 697"/>
                <a:gd name="T100" fmla="+- 0 1315 358"/>
                <a:gd name="T101" fmla="*/ T100 w 1062"/>
                <a:gd name="T102" fmla="+- 0 1281 1004"/>
                <a:gd name="T103" fmla="*/ 1281 h 697"/>
                <a:gd name="T104" fmla="+- 0 1273 358"/>
                <a:gd name="T105" fmla="*/ T104 w 1062"/>
                <a:gd name="T106" fmla="+- 0 1222 1004"/>
                <a:gd name="T107" fmla="*/ 1222 h 697"/>
                <a:gd name="T108" fmla="+- 0 1223 358"/>
                <a:gd name="T109" fmla="*/ T108 w 1062"/>
                <a:gd name="T110" fmla="+- 0 1166 1004"/>
                <a:gd name="T111" fmla="*/ 1166 h 697"/>
                <a:gd name="T112" fmla="+- 0 1167 358"/>
                <a:gd name="T113" fmla="*/ T112 w 1062"/>
                <a:gd name="T114" fmla="+- 0 1114 1004"/>
                <a:gd name="T115" fmla="*/ 1114 h 697"/>
                <a:gd name="T116" fmla="+- 0 1102 358"/>
                <a:gd name="T117" fmla="*/ T116 w 1062"/>
                <a:gd name="T118" fmla="+- 0 1069 1004"/>
                <a:gd name="T119" fmla="*/ 1069 h 697"/>
                <a:gd name="T120" fmla="+- 0 1030 358"/>
                <a:gd name="T121" fmla="*/ T120 w 1062"/>
                <a:gd name="T122" fmla="+- 0 1034 1004"/>
                <a:gd name="T123" fmla="*/ 1034 h 697"/>
                <a:gd name="T124" fmla="+- 0 949 358"/>
                <a:gd name="T125" fmla="*/ T124 w 1062"/>
                <a:gd name="T126" fmla="+- 0 1011 1004"/>
                <a:gd name="T127" fmla="*/ 1011 h 697"/>
                <a:gd name="T128" fmla="+- 0 860 358"/>
                <a:gd name="T129" fmla="*/ T128 w 1062"/>
                <a:gd name="T130" fmla="+- 0 1004 1004"/>
                <a:gd name="T131" fmla="*/ 1004 h 697"/>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Lst>
              <a:rect l="0" t="0" r="r" b="b"/>
              <a:pathLst>
                <a:path w="1062" h="697">
                  <a:moveTo>
                    <a:pt x="502" y="0"/>
                  </a:moveTo>
                  <a:lnTo>
                    <a:pt x="405" y="10"/>
                  </a:lnTo>
                  <a:lnTo>
                    <a:pt x="239" y="51"/>
                  </a:lnTo>
                  <a:lnTo>
                    <a:pt x="140" y="124"/>
                  </a:lnTo>
                  <a:lnTo>
                    <a:pt x="69" y="284"/>
                  </a:lnTo>
                  <a:lnTo>
                    <a:pt x="0" y="540"/>
                  </a:lnTo>
                  <a:lnTo>
                    <a:pt x="2" y="541"/>
                  </a:lnTo>
                  <a:lnTo>
                    <a:pt x="63" y="581"/>
                  </a:lnTo>
                  <a:lnTo>
                    <a:pt x="128" y="615"/>
                  </a:lnTo>
                  <a:lnTo>
                    <a:pt x="196" y="644"/>
                  </a:lnTo>
                  <a:lnTo>
                    <a:pt x="266" y="666"/>
                  </a:lnTo>
                  <a:lnTo>
                    <a:pt x="340" y="683"/>
                  </a:lnTo>
                  <a:lnTo>
                    <a:pt x="415" y="693"/>
                  </a:lnTo>
                  <a:lnTo>
                    <a:pt x="492" y="697"/>
                  </a:lnTo>
                  <a:lnTo>
                    <a:pt x="570" y="693"/>
                  </a:lnTo>
                  <a:lnTo>
                    <a:pt x="645" y="683"/>
                  </a:lnTo>
                  <a:lnTo>
                    <a:pt x="718" y="666"/>
                  </a:lnTo>
                  <a:lnTo>
                    <a:pt x="789" y="644"/>
                  </a:lnTo>
                  <a:lnTo>
                    <a:pt x="857" y="615"/>
                  </a:lnTo>
                  <a:lnTo>
                    <a:pt x="922" y="581"/>
                  </a:lnTo>
                  <a:lnTo>
                    <a:pt x="983" y="541"/>
                  </a:lnTo>
                  <a:lnTo>
                    <a:pt x="1040" y="497"/>
                  </a:lnTo>
                  <a:lnTo>
                    <a:pt x="1061" y="478"/>
                  </a:lnTo>
                  <a:lnTo>
                    <a:pt x="1045" y="438"/>
                  </a:lnTo>
                  <a:lnTo>
                    <a:pt x="993" y="335"/>
                  </a:lnTo>
                  <a:lnTo>
                    <a:pt x="957" y="277"/>
                  </a:lnTo>
                  <a:lnTo>
                    <a:pt x="915" y="218"/>
                  </a:lnTo>
                  <a:lnTo>
                    <a:pt x="865" y="162"/>
                  </a:lnTo>
                  <a:lnTo>
                    <a:pt x="809" y="110"/>
                  </a:lnTo>
                  <a:lnTo>
                    <a:pt x="744" y="65"/>
                  </a:lnTo>
                  <a:lnTo>
                    <a:pt x="672" y="30"/>
                  </a:lnTo>
                  <a:lnTo>
                    <a:pt x="591" y="7"/>
                  </a:lnTo>
                  <a:lnTo>
                    <a:pt x="502" y="0"/>
                  </a:lnTo>
                  <a:close/>
                </a:path>
              </a:pathLst>
            </a:custGeom>
            <a:solidFill>
              <a:srgbClr val="00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143" name="Freeform 49">
              <a:extLst>
                <a:ext uri="{FF2B5EF4-FFF2-40B4-BE49-F238E27FC236}">
                  <a16:creationId xmlns:a16="http://schemas.microsoft.com/office/drawing/2014/main" id="{DA698011-05F8-42D7-851C-F1AE651B15D7}"/>
                </a:ext>
              </a:extLst>
            </p:cNvPr>
            <p:cNvSpPr>
              <a:spLocks/>
            </p:cNvSpPr>
            <p:nvPr/>
          </p:nvSpPr>
          <p:spPr bwMode="auto">
            <a:xfrm>
              <a:off x="515" y="175"/>
              <a:ext cx="700" cy="678"/>
            </a:xfrm>
            <a:custGeom>
              <a:avLst/>
              <a:gdLst>
                <a:gd name="T0" fmla="+- 0 789 515"/>
                <a:gd name="T1" fmla="*/ T0 w 700"/>
                <a:gd name="T2" fmla="+- 0 176 176"/>
                <a:gd name="T3" fmla="*/ 176 h 678"/>
                <a:gd name="T4" fmla="+- 0 712 515"/>
                <a:gd name="T5" fmla="*/ T4 w 700"/>
                <a:gd name="T6" fmla="+- 0 181 176"/>
                <a:gd name="T7" fmla="*/ 181 h 678"/>
                <a:gd name="T8" fmla="+- 0 650 515"/>
                <a:gd name="T9" fmla="*/ T8 w 700"/>
                <a:gd name="T10" fmla="+- 0 199 176"/>
                <a:gd name="T11" fmla="*/ 199 h 678"/>
                <a:gd name="T12" fmla="+- 0 569 515"/>
                <a:gd name="T13" fmla="*/ T12 w 700"/>
                <a:gd name="T14" fmla="+- 0 272 176"/>
                <a:gd name="T15" fmla="*/ 272 h 678"/>
                <a:gd name="T16" fmla="+- 0 529 515"/>
                <a:gd name="T17" fmla="*/ T16 w 700"/>
                <a:gd name="T18" fmla="+- 0 388 176"/>
                <a:gd name="T19" fmla="*/ 388 h 678"/>
                <a:gd name="T20" fmla="+- 0 515 515"/>
                <a:gd name="T21" fmla="*/ T20 w 700"/>
                <a:gd name="T22" fmla="+- 0 480 176"/>
                <a:gd name="T23" fmla="*/ 480 h 678"/>
                <a:gd name="T24" fmla="+- 0 517 515"/>
                <a:gd name="T25" fmla="*/ T24 w 700"/>
                <a:gd name="T26" fmla="+- 0 537 176"/>
                <a:gd name="T27" fmla="*/ 537 h 678"/>
                <a:gd name="T28" fmla="+- 0 589 515"/>
                <a:gd name="T29" fmla="*/ T28 w 700"/>
                <a:gd name="T30" fmla="+- 0 639 176"/>
                <a:gd name="T31" fmla="*/ 639 h 678"/>
                <a:gd name="T32" fmla="+- 0 660 515"/>
                <a:gd name="T33" fmla="*/ T32 w 700"/>
                <a:gd name="T34" fmla="+- 0 712 176"/>
                <a:gd name="T35" fmla="*/ 712 h 678"/>
                <a:gd name="T36" fmla="+- 0 737 515"/>
                <a:gd name="T37" fmla="*/ T36 w 700"/>
                <a:gd name="T38" fmla="+- 0 768 176"/>
                <a:gd name="T39" fmla="*/ 768 h 678"/>
                <a:gd name="T40" fmla="+- 0 817 515"/>
                <a:gd name="T41" fmla="*/ T40 w 700"/>
                <a:gd name="T42" fmla="+- 0 808 176"/>
                <a:gd name="T43" fmla="*/ 808 h 678"/>
                <a:gd name="T44" fmla="+- 0 897 515"/>
                <a:gd name="T45" fmla="*/ T44 w 700"/>
                <a:gd name="T46" fmla="+- 0 835 176"/>
                <a:gd name="T47" fmla="*/ 835 h 678"/>
                <a:gd name="T48" fmla="+- 0 974 515"/>
                <a:gd name="T49" fmla="*/ T48 w 700"/>
                <a:gd name="T50" fmla="+- 0 850 176"/>
                <a:gd name="T51" fmla="*/ 850 h 678"/>
                <a:gd name="T52" fmla="+- 0 1044 515"/>
                <a:gd name="T53" fmla="*/ T52 w 700"/>
                <a:gd name="T54" fmla="+- 0 854 176"/>
                <a:gd name="T55" fmla="*/ 854 h 678"/>
                <a:gd name="T56" fmla="+- 0 1105 515"/>
                <a:gd name="T57" fmla="*/ T56 w 700"/>
                <a:gd name="T58" fmla="+- 0 848 176"/>
                <a:gd name="T59" fmla="*/ 848 h 678"/>
                <a:gd name="T60" fmla="+- 0 1152 515"/>
                <a:gd name="T61" fmla="*/ T60 w 700"/>
                <a:gd name="T62" fmla="+- 0 835 176"/>
                <a:gd name="T63" fmla="*/ 835 h 678"/>
                <a:gd name="T64" fmla="+- 0 1204 515"/>
                <a:gd name="T65" fmla="*/ T64 w 700"/>
                <a:gd name="T66" fmla="+- 0 800 176"/>
                <a:gd name="T67" fmla="*/ 800 h 678"/>
                <a:gd name="T68" fmla="+- 0 1215 515"/>
                <a:gd name="T69" fmla="*/ T68 w 700"/>
                <a:gd name="T70" fmla="+- 0 760 176"/>
                <a:gd name="T71" fmla="*/ 760 h 678"/>
                <a:gd name="T72" fmla="+- 0 1202 515"/>
                <a:gd name="T73" fmla="*/ T72 w 700"/>
                <a:gd name="T74" fmla="+- 0 717 176"/>
                <a:gd name="T75" fmla="*/ 717 h 678"/>
                <a:gd name="T76" fmla="+- 0 1183 515"/>
                <a:gd name="T77" fmla="*/ T76 w 700"/>
                <a:gd name="T78" fmla="+- 0 672 176"/>
                <a:gd name="T79" fmla="*/ 672 h 678"/>
                <a:gd name="T80" fmla="+- 0 1173 515"/>
                <a:gd name="T81" fmla="*/ T80 w 700"/>
                <a:gd name="T82" fmla="+- 0 627 176"/>
                <a:gd name="T83" fmla="*/ 627 h 678"/>
                <a:gd name="T84" fmla="+- 0 1173 515"/>
                <a:gd name="T85" fmla="*/ T84 w 700"/>
                <a:gd name="T86" fmla="+- 0 573 176"/>
                <a:gd name="T87" fmla="*/ 573 h 678"/>
                <a:gd name="T88" fmla="+- 0 1177 515"/>
                <a:gd name="T89" fmla="*/ T88 w 700"/>
                <a:gd name="T90" fmla="+- 0 497 176"/>
                <a:gd name="T91" fmla="*/ 497 h 678"/>
                <a:gd name="T92" fmla="+- 0 1182 515"/>
                <a:gd name="T93" fmla="*/ T92 w 700"/>
                <a:gd name="T94" fmla="+- 0 386 176"/>
                <a:gd name="T95" fmla="*/ 386 h 678"/>
                <a:gd name="T96" fmla="+- 0 1178 515"/>
                <a:gd name="T97" fmla="*/ T96 w 700"/>
                <a:gd name="T98" fmla="+- 0 324 176"/>
                <a:gd name="T99" fmla="*/ 324 h 678"/>
                <a:gd name="T100" fmla="+- 0 1127 515"/>
                <a:gd name="T101" fmla="*/ T100 w 700"/>
                <a:gd name="T102" fmla="+- 0 247 176"/>
                <a:gd name="T103" fmla="*/ 247 h 678"/>
                <a:gd name="T104" fmla="+- 0 992 515"/>
                <a:gd name="T105" fmla="*/ T104 w 700"/>
                <a:gd name="T106" fmla="+- 0 204 176"/>
                <a:gd name="T107" fmla="*/ 204 h 678"/>
                <a:gd name="T108" fmla="+- 0 885 515"/>
                <a:gd name="T109" fmla="*/ T108 w 700"/>
                <a:gd name="T110" fmla="+- 0 185 176"/>
                <a:gd name="T111" fmla="*/ 185 h 678"/>
                <a:gd name="T112" fmla="+- 0 789 515"/>
                <a:gd name="T113" fmla="*/ T112 w 700"/>
                <a:gd name="T114" fmla="+- 0 176 176"/>
                <a:gd name="T115" fmla="*/ 176 h 678"/>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Lst>
              <a:rect l="0" t="0" r="r" b="b"/>
              <a:pathLst>
                <a:path w="700" h="678">
                  <a:moveTo>
                    <a:pt x="274" y="0"/>
                  </a:moveTo>
                  <a:lnTo>
                    <a:pt x="197" y="5"/>
                  </a:lnTo>
                  <a:lnTo>
                    <a:pt x="135" y="23"/>
                  </a:lnTo>
                  <a:lnTo>
                    <a:pt x="54" y="96"/>
                  </a:lnTo>
                  <a:lnTo>
                    <a:pt x="14" y="212"/>
                  </a:lnTo>
                  <a:lnTo>
                    <a:pt x="0" y="304"/>
                  </a:lnTo>
                  <a:lnTo>
                    <a:pt x="2" y="361"/>
                  </a:lnTo>
                  <a:lnTo>
                    <a:pt x="74" y="463"/>
                  </a:lnTo>
                  <a:lnTo>
                    <a:pt x="145" y="536"/>
                  </a:lnTo>
                  <a:lnTo>
                    <a:pt x="222" y="592"/>
                  </a:lnTo>
                  <a:lnTo>
                    <a:pt x="302" y="632"/>
                  </a:lnTo>
                  <a:lnTo>
                    <a:pt x="382" y="659"/>
                  </a:lnTo>
                  <a:lnTo>
                    <a:pt x="459" y="674"/>
                  </a:lnTo>
                  <a:lnTo>
                    <a:pt x="529" y="678"/>
                  </a:lnTo>
                  <a:lnTo>
                    <a:pt x="590" y="672"/>
                  </a:lnTo>
                  <a:lnTo>
                    <a:pt x="637" y="659"/>
                  </a:lnTo>
                  <a:lnTo>
                    <a:pt x="689" y="624"/>
                  </a:lnTo>
                  <a:lnTo>
                    <a:pt x="700" y="584"/>
                  </a:lnTo>
                  <a:lnTo>
                    <a:pt x="687" y="541"/>
                  </a:lnTo>
                  <a:lnTo>
                    <a:pt x="668" y="496"/>
                  </a:lnTo>
                  <a:lnTo>
                    <a:pt x="658" y="451"/>
                  </a:lnTo>
                  <a:lnTo>
                    <a:pt x="658" y="397"/>
                  </a:lnTo>
                  <a:lnTo>
                    <a:pt x="662" y="321"/>
                  </a:lnTo>
                  <a:lnTo>
                    <a:pt x="667" y="210"/>
                  </a:lnTo>
                  <a:lnTo>
                    <a:pt x="663" y="148"/>
                  </a:lnTo>
                  <a:lnTo>
                    <a:pt x="612" y="71"/>
                  </a:lnTo>
                  <a:lnTo>
                    <a:pt x="477" y="28"/>
                  </a:lnTo>
                  <a:lnTo>
                    <a:pt x="370" y="9"/>
                  </a:lnTo>
                  <a:lnTo>
                    <a:pt x="274" y="0"/>
                  </a:lnTo>
                  <a:close/>
                </a:path>
              </a:pathLst>
            </a:custGeom>
            <a:solidFill>
              <a:srgbClr val="846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145" name="Freeform 48">
              <a:extLst>
                <a:ext uri="{FF2B5EF4-FFF2-40B4-BE49-F238E27FC236}">
                  <a16:creationId xmlns:a16="http://schemas.microsoft.com/office/drawing/2014/main" id="{584286C3-92AF-414F-B640-94950738672D}"/>
                </a:ext>
              </a:extLst>
            </p:cNvPr>
            <p:cNvSpPr>
              <a:spLocks/>
            </p:cNvSpPr>
            <p:nvPr/>
          </p:nvSpPr>
          <p:spPr bwMode="auto">
            <a:xfrm>
              <a:off x="565" y="294"/>
              <a:ext cx="542" cy="1022"/>
            </a:xfrm>
            <a:custGeom>
              <a:avLst/>
              <a:gdLst>
                <a:gd name="T0" fmla="+- 0 724 565"/>
                <a:gd name="T1" fmla="*/ T0 w 542"/>
                <a:gd name="T2" fmla="+- 0 294 294"/>
                <a:gd name="T3" fmla="*/ 294 h 1022"/>
                <a:gd name="T4" fmla="+- 0 624 565"/>
                <a:gd name="T5" fmla="*/ T4 w 542"/>
                <a:gd name="T6" fmla="+- 0 331 294"/>
                <a:gd name="T7" fmla="*/ 331 h 1022"/>
                <a:gd name="T8" fmla="+- 0 571 565"/>
                <a:gd name="T9" fmla="*/ T8 w 542"/>
                <a:gd name="T10" fmla="+- 0 411 294"/>
                <a:gd name="T11" fmla="*/ 411 h 1022"/>
                <a:gd name="T12" fmla="+- 0 565 565"/>
                <a:gd name="T13" fmla="*/ T12 w 542"/>
                <a:gd name="T14" fmla="+- 0 469 294"/>
                <a:gd name="T15" fmla="*/ 469 h 1022"/>
                <a:gd name="T16" fmla="+- 0 568 565"/>
                <a:gd name="T17" fmla="*/ T16 w 542"/>
                <a:gd name="T18" fmla="+- 0 543 294"/>
                <a:gd name="T19" fmla="*/ 543 h 1022"/>
                <a:gd name="T20" fmla="+- 0 577 565"/>
                <a:gd name="T21" fmla="*/ T20 w 542"/>
                <a:gd name="T22" fmla="+- 0 629 294"/>
                <a:gd name="T23" fmla="*/ 629 h 1022"/>
                <a:gd name="T24" fmla="+- 0 586 565"/>
                <a:gd name="T25" fmla="*/ T24 w 542"/>
                <a:gd name="T26" fmla="+- 0 702 294"/>
                <a:gd name="T27" fmla="*/ 702 h 1022"/>
                <a:gd name="T28" fmla="+- 0 598 565"/>
                <a:gd name="T29" fmla="*/ T28 w 542"/>
                <a:gd name="T30" fmla="+- 0 772 294"/>
                <a:gd name="T31" fmla="*/ 772 h 1022"/>
                <a:gd name="T32" fmla="+- 0 623 565"/>
                <a:gd name="T33" fmla="*/ T32 w 542"/>
                <a:gd name="T34" fmla="+- 0 832 294"/>
                <a:gd name="T35" fmla="*/ 832 h 1022"/>
                <a:gd name="T36" fmla="+- 0 671 565"/>
                <a:gd name="T37" fmla="*/ T36 w 542"/>
                <a:gd name="T38" fmla="+- 0 879 294"/>
                <a:gd name="T39" fmla="*/ 879 h 1022"/>
                <a:gd name="T40" fmla="+- 0 752 565"/>
                <a:gd name="T41" fmla="*/ T40 w 542"/>
                <a:gd name="T42" fmla="+- 0 906 294"/>
                <a:gd name="T43" fmla="*/ 906 h 1022"/>
                <a:gd name="T44" fmla="+- 0 742 565"/>
                <a:gd name="T45" fmla="*/ T44 w 542"/>
                <a:gd name="T46" fmla="+- 0 988 294"/>
                <a:gd name="T47" fmla="*/ 988 h 1022"/>
                <a:gd name="T48" fmla="+- 0 739 565"/>
                <a:gd name="T49" fmla="*/ T48 w 542"/>
                <a:gd name="T50" fmla="+- 0 1057 294"/>
                <a:gd name="T51" fmla="*/ 1057 h 1022"/>
                <a:gd name="T52" fmla="+- 0 743 565"/>
                <a:gd name="T53" fmla="*/ T52 w 542"/>
                <a:gd name="T54" fmla="+- 0 1154 294"/>
                <a:gd name="T55" fmla="*/ 1154 h 1022"/>
                <a:gd name="T56" fmla="+- 0 755 565"/>
                <a:gd name="T57" fmla="*/ T56 w 542"/>
                <a:gd name="T58" fmla="+- 0 1316 294"/>
                <a:gd name="T59" fmla="*/ 1316 h 1022"/>
                <a:gd name="T60" fmla="+- 0 1006 565"/>
                <a:gd name="T61" fmla="*/ T60 w 542"/>
                <a:gd name="T62" fmla="+- 0 1032 294"/>
                <a:gd name="T63" fmla="*/ 1032 h 1022"/>
                <a:gd name="T64" fmla="+- 0 1002 565"/>
                <a:gd name="T65" fmla="*/ T64 w 542"/>
                <a:gd name="T66" fmla="+- 0 998 294"/>
                <a:gd name="T67" fmla="*/ 998 h 1022"/>
                <a:gd name="T68" fmla="+- 0 995 565"/>
                <a:gd name="T69" fmla="*/ T68 w 542"/>
                <a:gd name="T70" fmla="+- 0 918 294"/>
                <a:gd name="T71" fmla="*/ 918 h 1022"/>
                <a:gd name="T72" fmla="+- 0 989 565"/>
                <a:gd name="T73" fmla="*/ T72 w 542"/>
                <a:gd name="T74" fmla="+- 0 827 294"/>
                <a:gd name="T75" fmla="*/ 827 h 1022"/>
                <a:gd name="T76" fmla="+- 0 989 565"/>
                <a:gd name="T77" fmla="*/ T76 w 542"/>
                <a:gd name="T78" fmla="+- 0 759 294"/>
                <a:gd name="T79" fmla="*/ 759 h 1022"/>
                <a:gd name="T80" fmla="+- 0 1022 565"/>
                <a:gd name="T81" fmla="*/ T80 w 542"/>
                <a:gd name="T82" fmla="+- 0 753 294"/>
                <a:gd name="T83" fmla="*/ 753 h 1022"/>
                <a:gd name="T84" fmla="+- 0 1046 565"/>
                <a:gd name="T85" fmla="*/ T84 w 542"/>
                <a:gd name="T86" fmla="+- 0 742 294"/>
                <a:gd name="T87" fmla="*/ 742 h 1022"/>
                <a:gd name="T88" fmla="+- 0 1099 565"/>
                <a:gd name="T89" fmla="*/ T88 w 542"/>
                <a:gd name="T90" fmla="+- 0 679 294"/>
                <a:gd name="T91" fmla="*/ 679 h 1022"/>
                <a:gd name="T92" fmla="+- 0 1107 565"/>
                <a:gd name="T93" fmla="*/ T92 w 542"/>
                <a:gd name="T94" fmla="+- 0 634 294"/>
                <a:gd name="T95" fmla="*/ 634 h 1022"/>
                <a:gd name="T96" fmla="+- 0 1099 565"/>
                <a:gd name="T97" fmla="*/ T96 w 542"/>
                <a:gd name="T98" fmla="+- 0 619 294"/>
                <a:gd name="T99" fmla="*/ 619 h 1022"/>
                <a:gd name="T100" fmla="+- 0 1084 565"/>
                <a:gd name="T101" fmla="*/ T100 w 542"/>
                <a:gd name="T102" fmla="+- 0 609 294"/>
                <a:gd name="T103" fmla="*/ 609 h 1022"/>
                <a:gd name="T104" fmla="+- 0 1065 565"/>
                <a:gd name="T105" fmla="*/ T104 w 542"/>
                <a:gd name="T106" fmla="+- 0 607 294"/>
                <a:gd name="T107" fmla="*/ 607 h 1022"/>
                <a:gd name="T108" fmla="+- 0 1045 565"/>
                <a:gd name="T109" fmla="*/ T108 w 542"/>
                <a:gd name="T110" fmla="+- 0 609 294"/>
                <a:gd name="T111" fmla="*/ 609 h 1022"/>
                <a:gd name="T112" fmla="+- 0 1027 565"/>
                <a:gd name="T113" fmla="*/ T112 w 542"/>
                <a:gd name="T114" fmla="+- 0 614 294"/>
                <a:gd name="T115" fmla="*/ 614 h 1022"/>
                <a:gd name="T116" fmla="+- 0 1031 565"/>
                <a:gd name="T117" fmla="*/ T116 w 542"/>
                <a:gd name="T118" fmla="+- 0 574 294"/>
                <a:gd name="T119" fmla="*/ 574 h 1022"/>
                <a:gd name="T120" fmla="+- 0 1020 565"/>
                <a:gd name="T121" fmla="*/ T120 w 542"/>
                <a:gd name="T122" fmla="+- 0 499 294"/>
                <a:gd name="T123" fmla="*/ 499 h 1022"/>
                <a:gd name="T124" fmla="+- 0 955 565"/>
                <a:gd name="T125" fmla="*/ T124 w 542"/>
                <a:gd name="T126" fmla="+- 0 448 294"/>
                <a:gd name="T127" fmla="*/ 448 h 1022"/>
                <a:gd name="T128" fmla="+- 0 889 565"/>
                <a:gd name="T129" fmla="*/ T128 w 542"/>
                <a:gd name="T130" fmla="+- 0 430 294"/>
                <a:gd name="T131" fmla="*/ 430 h 1022"/>
                <a:gd name="T132" fmla="+- 0 817 565"/>
                <a:gd name="T133" fmla="*/ T132 w 542"/>
                <a:gd name="T134" fmla="+- 0 407 294"/>
                <a:gd name="T135" fmla="*/ 407 h 1022"/>
                <a:gd name="T136" fmla="+- 0 756 565"/>
                <a:gd name="T137" fmla="*/ T136 w 542"/>
                <a:gd name="T138" fmla="+- 0 373 294"/>
                <a:gd name="T139" fmla="*/ 373 h 1022"/>
                <a:gd name="T140" fmla="+- 0 733 565"/>
                <a:gd name="T141" fmla="*/ T140 w 542"/>
                <a:gd name="T142" fmla="+- 0 353 294"/>
                <a:gd name="T143" fmla="*/ 353 h 1022"/>
                <a:gd name="T144" fmla="+- 0 722 565"/>
                <a:gd name="T145" fmla="*/ T144 w 542"/>
                <a:gd name="T146" fmla="+- 0 338 294"/>
                <a:gd name="T147" fmla="*/ 338 h 1022"/>
                <a:gd name="T148" fmla="+- 0 720 565"/>
                <a:gd name="T149" fmla="*/ T148 w 542"/>
                <a:gd name="T150" fmla="+- 0 321 294"/>
                <a:gd name="T151" fmla="*/ 321 h 1022"/>
                <a:gd name="T152" fmla="+- 0 724 565"/>
                <a:gd name="T153" fmla="*/ T152 w 542"/>
                <a:gd name="T154" fmla="+- 0 294 294"/>
                <a:gd name="T155" fmla="*/ 294 h 1022"/>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Lst>
              <a:rect l="0" t="0" r="r" b="b"/>
              <a:pathLst>
                <a:path w="542" h="1022">
                  <a:moveTo>
                    <a:pt x="159" y="0"/>
                  </a:moveTo>
                  <a:lnTo>
                    <a:pt x="59" y="37"/>
                  </a:lnTo>
                  <a:lnTo>
                    <a:pt x="6" y="117"/>
                  </a:lnTo>
                  <a:lnTo>
                    <a:pt x="0" y="175"/>
                  </a:lnTo>
                  <a:lnTo>
                    <a:pt x="3" y="249"/>
                  </a:lnTo>
                  <a:lnTo>
                    <a:pt x="12" y="335"/>
                  </a:lnTo>
                  <a:lnTo>
                    <a:pt x="21" y="408"/>
                  </a:lnTo>
                  <a:lnTo>
                    <a:pt x="33" y="478"/>
                  </a:lnTo>
                  <a:lnTo>
                    <a:pt x="58" y="538"/>
                  </a:lnTo>
                  <a:lnTo>
                    <a:pt x="106" y="585"/>
                  </a:lnTo>
                  <a:lnTo>
                    <a:pt x="187" y="612"/>
                  </a:lnTo>
                  <a:lnTo>
                    <a:pt x="177" y="694"/>
                  </a:lnTo>
                  <a:lnTo>
                    <a:pt x="174" y="763"/>
                  </a:lnTo>
                  <a:lnTo>
                    <a:pt x="178" y="860"/>
                  </a:lnTo>
                  <a:lnTo>
                    <a:pt x="190" y="1022"/>
                  </a:lnTo>
                  <a:lnTo>
                    <a:pt x="441" y="738"/>
                  </a:lnTo>
                  <a:lnTo>
                    <a:pt x="437" y="704"/>
                  </a:lnTo>
                  <a:lnTo>
                    <a:pt x="430" y="624"/>
                  </a:lnTo>
                  <a:lnTo>
                    <a:pt x="424" y="533"/>
                  </a:lnTo>
                  <a:lnTo>
                    <a:pt x="424" y="465"/>
                  </a:lnTo>
                  <a:lnTo>
                    <a:pt x="457" y="459"/>
                  </a:lnTo>
                  <a:lnTo>
                    <a:pt x="481" y="448"/>
                  </a:lnTo>
                  <a:lnTo>
                    <a:pt x="534" y="385"/>
                  </a:lnTo>
                  <a:lnTo>
                    <a:pt x="542" y="340"/>
                  </a:lnTo>
                  <a:lnTo>
                    <a:pt x="534" y="325"/>
                  </a:lnTo>
                  <a:lnTo>
                    <a:pt x="519" y="315"/>
                  </a:lnTo>
                  <a:lnTo>
                    <a:pt x="500" y="313"/>
                  </a:lnTo>
                  <a:lnTo>
                    <a:pt x="480" y="315"/>
                  </a:lnTo>
                  <a:lnTo>
                    <a:pt x="462" y="320"/>
                  </a:lnTo>
                  <a:lnTo>
                    <a:pt x="466" y="280"/>
                  </a:lnTo>
                  <a:lnTo>
                    <a:pt x="455" y="205"/>
                  </a:lnTo>
                  <a:lnTo>
                    <a:pt x="390" y="154"/>
                  </a:lnTo>
                  <a:lnTo>
                    <a:pt x="324" y="136"/>
                  </a:lnTo>
                  <a:lnTo>
                    <a:pt x="252" y="113"/>
                  </a:lnTo>
                  <a:lnTo>
                    <a:pt x="191" y="79"/>
                  </a:lnTo>
                  <a:lnTo>
                    <a:pt x="168" y="59"/>
                  </a:lnTo>
                  <a:lnTo>
                    <a:pt x="157" y="44"/>
                  </a:lnTo>
                  <a:lnTo>
                    <a:pt x="155" y="27"/>
                  </a:lnTo>
                  <a:lnTo>
                    <a:pt x="159" y="0"/>
                  </a:lnTo>
                  <a:close/>
                </a:path>
              </a:pathLst>
            </a:custGeom>
            <a:solidFill>
              <a:srgbClr val="FFA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pic>
          <p:nvPicPr>
            <p:cNvPr id="2095" name="Picture 47">
              <a:extLst>
                <a:ext uri="{FF2B5EF4-FFF2-40B4-BE49-F238E27FC236}">
                  <a16:creationId xmlns:a16="http://schemas.microsoft.com/office/drawing/2014/main" id="{AB823A89-5EEC-45B7-A77D-E133A491B8A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8" y="779"/>
              <a:ext cx="204" cy="104"/>
            </a:xfrm>
            <a:prstGeom prst="rect">
              <a:avLst/>
            </a:prstGeom>
            <a:noFill/>
            <a:extLst>
              <a:ext uri="{909E8E84-426E-40DD-AFC4-6F175D3DCCD1}">
                <a14:hiddenFill xmlns:a14="http://schemas.microsoft.com/office/drawing/2010/main">
                  <a:solidFill>
                    <a:srgbClr val="FFFFFF"/>
                  </a:solidFill>
                </a14:hiddenFill>
              </a:ext>
            </a:extLst>
          </p:spPr>
        </p:pic>
        <p:sp>
          <p:nvSpPr>
            <p:cNvPr id="158" name="AutoShape 46">
              <a:extLst>
                <a:ext uri="{FF2B5EF4-FFF2-40B4-BE49-F238E27FC236}">
                  <a16:creationId xmlns:a16="http://schemas.microsoft.com/office/drawing/2014/main" id="{7BCB21C6-6BFA-468B-8BFA-24EF2600FAE0}"/>
                </a:ext>
              </a:extLst>
            </p:cNvPr>
            <p:cNvSpPr>
              <a:spLocks/>
            </p:cNvSpPr>
            <p:nvPr/>
          </p:nvSpPr>
          <p:spPr bwMode="auto">
            <a:xfrm>
              <a:off x="1020" y="668"/>
              <a:ext cx="364" cy="961"/>
            </a:xfrm>
            <a:custGeom>
              <a:avLst/>
              <a:gdLst>
                <a:gd name="T0" fmla="+- 0 1021 1021"/>
                <a:gd name="T1" fmla="*/ T0 w 364"/>
                <a:gd name="T2" fmla="+- 0 769 668"/>
                <a:gd name="T3" fmla="*/ 769 h 961"/>
                <a:gd name="T4" fmla="+- 0 1061 1021"/>
                <a:gd name="T5" fmla="*/ T4 w 364"/>
                <a:gd name="T6" fmla="+- 0 792 668"/>
                <a:gd name="T7" fmla="*/ 792 h 961"/>
                <a:gd name="T8" fmla="+- 0 1097 1021"/>
                <a:gd name="T9" fmla="*/ T8 w 364"/>
                <a:gd name="T10" fmla="+- 0 809 668"/>
                <a:gd name="T11" fmla="*/ 809 h 961"/>
                <a:gd name="T12" fmla="+- 0 1107 1021"/>
                <a:gd name="T13" fmla="*/ T12 w 364"/>
                <a:gd name="T14" fmla="+- 0 852 668"/>
                <a:gd name="T15" fmla="*/ 852 h 961"/>
                <a:gd name="T16" fmla="+- 0 1117 1021"/>
                <a:gd name="T17" fmla="*/ T16 w 364"/>
                <a:gd name="T18" fmla="+- 0 894 668"/>
                <a:gd name="T19" fmla="*/ 894 h 961"/>
                <a:gd name="T20" fmla="+- 0 1109 1021"/>
                <a:gd name="T21" fmla="*/ T20 w 364"/>
                <a:gd name="T22" fmla="+- 0 948 668"/>
                <a:gd name="T23" fmla="*/ 948 h 961"/>
                <a:gd name="T24" fmla="+- 0 1096 1021"/>
                <a:gd name="T25" fmla="*/ T24 w 364"/>
                <a:gd name="T26" fmla="+- 0 1043 668"/>
                <a:gd name="T27" fmla="*/ 1043 h 961"/>
                <a:gd name="T28" fmla="+- 0 1104 1021"/>
                <a:gd name="T29" fmla="*/ T28 w 364"/>
                <a:gd name="T30" fmla="+- 0 1180 668"/>
                <a:gd name="T31" fmla="*/ 1180 h 961"/>
                <a:gd name="T32" fmla="+- 0 1191 1021"/>
                <a:gd name="T33" fmla="*/ T32 w 364"/>
                <a:gd name="T34" fmla="+- 0 1629 668"/>
                <a:gd name="T35" fmla="*/ 1629 h 961"/>
                <a:gd name="T36" fmla="+- 0 1280 1021"/>
                <a:gd name="T37" fmla="*/ T36 w 364"/>
                <a:gd name="T38" fmla="+- 0 1585 668"/>
                <a:gd name="T39" fmla="*/ 1585 h 961"/>
                <a:gd name="T40" fmla="+- 0 1384 1021"/>
                <a:gd name="T41" fmla="*/ T40 w 364"/>
                <a:gd name="T42" fmla="+- 0 1512 668"/>
                <a:gd name="T43" fmla="*/ 1512 h 961"/>
                <a:gd name="T44" fmla="+- 0 1298 1021"/>
                <a:gd name="T45" fmla="*/ T44 w 364"/>
                <a:gd name="T46" fmla="+- 0 1316 668"/>
                <a:gd name="T47" fmla="*/ 1316 h 961"/>
                <a:gd name="T48" fmla="+- 0 1180 1021"/>
                <a:gd name="T49" fmla="*/ T48 w 364"/>
                <a:gd name="T50" fmla="+- 0 1036 668"/>
                <a:gd name="T51" fmla="*/ 1036 h 961"/>
                <a:gd name="T52" fmla="+- 0 1204 1021"/>
                <a:gd name="T53" fmla="*/ T52 w 364"/>
                <a:gd name="T54" fmla="+- 0 959 668"/>
                <a:gd name="T55" fmla="*/ 959 h 961"/>
                <a:gd name="T56" fmla="+- 0 1234 1021"/>
                <a:gd name="T57" fmla="*/ T56 w 364"/>
                <a:gd name="T58" fmla="+- 0 867 668"/>
                <a:gd name="T59" fmla="*/ 867 h 961"/>
                <a:gd name="T60" fmla="+- 0 1149 1021"/>
                <a:gd name="T61" fmla="*/ T60 w 364"/>
                <a:gd name="T62" fmla="+- 0 865 668"/>
                <a:gd name="T63" fmla="*/ 865 h 961"/>
                <a:gd name="T64" fmla="+- 0 1107 1021"/>
                <a:gd name="T65" fmla="*/ T64 w 364"/>
                <a:gd name="T66" fmla="+- 0 773 668"/>
                <a:gd name="T67" fmla="*/ 773 h 961"/>
                <a:gd name="T68" fmla="+- 0 1034 1021"/>
                <a:gd name="T69" fmla="*/ T68 w 364"/>
                <a:gd name="T70" fmla="+- 0 759 668"/>
                <a:gd name="T71" fmla="*/ 759 h 961"/>
                <a:gd name="T72" fmla="+- 0 1045 1021"/>
                <a:gd name="T73" fmla="*/ T72 w 364"/>
                <a:gd name="T74" fmla="+- 0 711 668"/>
                <a:gd name="T75" fmla="*/ 711 h 961"/>
                <a:gd name="T76" fmla="+- 0 1093 1021"/>
                <a:gd name="T77" fmla="*/ T76 w 364"/>
                <a:gd name="T78" fmla="+- 0 759 668"/>
                <a:gd name="T79" fmla="*/ 759 h 961"/>
                <a:gd name="T80" fmla="+- 0 1137 1021"/>
                <a:gd name="T81" fmla="*/ T80 w 364"/>
                <a:gd name="T82" fmla="+- 0 775 668"/>
                <a:gd name="T83" fmla="*/ 775 h 961"/>
                <a:gd name="T84" fmla="+- 0 1138 1021"/>
                <a:gd name="T85" fmla="*/ T84 w 364"/>
                <a:gd name="T86" fmla="+- 0 791 668"/>
                <a:gd name="T87" fmla="*/ 791 h 961"/>
                <a:gd name="T88" fmla="+- 0 1149 1021"/>
                <a:gd name="T89" fmla="*/ T88 w 364"/>
                <a:gd name="T90" fmla="+- 0 865 668"/>
                <a:gd name="T91" fmla="*/ 865 h 961"/>
                <a:gd name="T92" fmla="+- 0 1239 1021"/>
                <a:gd name="T93" fmla="*/ T92 w 364"/>
                <a:gd name="T94" fmla="+- 0 845 668"/>
                <a:gd name="T95" fmla="*/ 845 h 961"/>
                <a:gd name="T96" fmla="+- 0 1229 1021"/>
                <a:gd name="T97" fmla="*/ T96 w 364"/>
                <a:gd name="T98" fmla="+- 0 802 668"/>
                <a:gd name="T99" fmla="*/ 802 h 961"/>
                <a:gd name="T100" fmla="+- 0 1190 1021"/>
                <a:gd name="T101" fmla="*/ T100 w 364"/>
                <a:gd name="T102" fmla="+- 0 742 668"/>
                <a:gd name="T103" fmla="*/ 742 h 961"/>
                <a:gd name="T104" fmla="+- 0 1139 1021"/>
                <a:gd name="T105" fmla="*/ T104 w 364"/>
                <a:gd name="T106" fmla="+- 0 738 668"/>
                <a:gd name="T107" fmla="*/ 738 h 961"/>
                <a:gd name="T108" fmla="+- 0 1091 1021"/>
                <a:gd name="T109" fmla="*/ T108 w 364"/>
                <a:gd name="T110" fmla="+- 0 718 668"/>
                <a:gd name="T111" fmla="*/ 718 h 961"/>
                <a:gd name="T112" fmla="+- 0 1078 1021"/>
                <a:gd name="T113" fmla="*/ T112 w 364"/>
                <a:gd name="T114" fmla="+- 0 668 668"/>
                <a:gd name="T115" fmla="*/ 668 h 961"/>
                <a:gd name="T116" fmla="+- 0 1081 1021"/>
                <a:gd name="T117" fmla="*/ T116 w 364"/>
                <a:gd name="T118" fmla="+- 0 699 668"/>
                <a:gd name="T119" fmla="*/ 699 h 961"/>
                <a:gd name="T120" fmla="+- 0 1139 1021"/>
                <a:gd name="T121" fmla="*/ T120 w 364"/>
                <a:gd name="T122" fmla="+- 0 738 668"/>
                <a:gd name="T123" fmla="*/ 738 h 961"/>
                <a:gd name="T124" fmla="+- 0 1146 1021"/>
                <a:gd name="T125" fmla="*/ T124 w 364"/>
                <a:gd name="T126" fmla="+- 0 704 668"/>
                <a:gd name="T127" fmla="*/ 704 h 961"/>
                <a:gd name="T128" fmla="+- 0 1078 1021"/>
                <a:gd name="T129" fmla="*/ T128 w 364"/>
                <a:gd name="T130" fmla="+- 0 668 668"/>
                <a:gd name="T131" fmla="*/ 668 h 961"/>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Lst>
              <a:rect l="0" t="0" r="r" b="b"/>
              <a:pathLst>
                <a:path w="364" h="961">
                  <a:moveTo>
                    <a:pt x="13" y="91"/>
                  </a:moveTo>
                  <a:lnTo>
                    <a:pt x="0" y="101"/>
                  </a:lnTo>
                  <a:lnTo>
                    <a:pt x="15" y="116"/>
                  </a:lnTo>
                  <a:lnTo>
                    <a:pt x="40" y="124"/>
                  </a:lnTo>
                  <a:lnTo>
                    <a:pt x="65" y="130"/>
                  </a:lnTo>
                  <a:lnTo>
                    <a:pt x="76" y="141"/>
                  </a:lnTo>
                  <a:lnTo>
                    <a:pt x="79" y="160"/>
                  </a:lnTo>
                  <a:lnTo>
                    <a:pt x="86" y="184"/>
                  </a:lnTo>
                  <a:lnTo>
                    <a:pt x="93" y="208"/>
                  </a:lnTo>
                  <a:lnTo>
                    <a:pt x="96" y="226"/>
                  </a:lnTo>
                  <a:lnTo>
                    <a:pt x="94" y="247"/>
                  </a:lnTo>
                  <a:lnTo>
                    <a:pt x="88" y="280"/>
                  </a:lnTo>
                  <a:lnTo>
                    <a:pt x="81" y="323"/>
                  </a:lnTo>
                  <a:lnTo>
                    <a:pt x="75" y="375"/>
                  </a:lnTo>
                  <a:lnTo>
                    <a:pt x="73" y="427"/>
                  </a:lnTo>
                  <a:lnTo>
                    <a:pt x="83" y="512"/>
                  </a:lnTo>
                  <a:lnTo>
                    <a:pt x="116" y="690"/>
                  </a:lnTo>
                  <a:lnTo>
                    <a:pt x="170" y="961"/>
                  </a:lnTo>
                  <a:lnTo>
                    <a:pt x="194" y="951"/>
                  </a:lnTo>
                  <a:lnTo>
                    <a:pt x="259" y="917"/>
                  </a:lnTo>
                  <a:lnTo>
                    <a:pt x="320" y="877"/>
                  </a:lnTo>
                  <a:lnTo>
                    <a:pt x="363" y="844"/>
                  </a:lnTo>
                  <a:lnTo>
                    <a:pt x="358" y="833"/>
                  </a:lnTo>
                  <a:lnTo>
                    <a:pt x="277" y="648"/>
                  </a:lnTo>
                  <a:lnTo>
                    <a:pt x="196" y="461"/>
                  </a:lnTo>
                  <a:lnTo>
                    <a:pt x="159" y="368"/>
                  </a:lnTo>
                  <a:lnTo>
                    <a:pt x="167" y="339"/>
                  </a:lnTo>
                  <a:lnTo>
                    <a:pt x="183" y="291"/>
                  </a:lnTo>
                  <a:lnTo>
                    <a:pt x="202" y="238"/>
                  </a:lnTo>
                  <a:lnTo>
                    <a:pt x="213" y="199"/>
                  </a:lnTo>
                  <a:lnTo>
                    <a:pt x="214" y="197"/>
                  </a:lnTo>
                  <a:lnTo>
                    <a:pt x="128" y="197"/>
                  </a:lnTo>
                  <a:lnTo>
                    <a:pt x="104" y="111"/>
                  </a:lnTo>
                  <a:lnTo>
                    <a:pt x="86" y="105"/>
                  </a:lnTo>
                  <a:lnTo>
                    <a:pt x="49" y="95"/>
                  </a:lnTo>
                  <a:lnTo>
                    <a:pt x="13" y="91"/>
                  </a:lnTo>
                  <a:close/>
                  <a:moveTo>
                    <a:pt x="37" y="41"/>
                  </a:moveTo>
                  <a:lnTo>
                    <a:pt x="24" y="43"/>
                  </a:lnTo>
                  <a:lnTo>
                    <a:pt x="41" y="73"/>
                  </a:lnTo>
                  <a:lnTo>
                    <a:pt x="72" y="91"/>
                  </a:lnTo>
                  <a:lnTo>
                    <a:pt x="102" y="101"/>
                  </a:lnTo>
                  <a:lnTo>
                    <a:pt x="116" y="107"/>
                  </a:lnTo>
                  <a:lnTo>
                    <a:pt x="116" y="112"/>
                  </a:lnTo>
                  <a:lnTo>
                    <a:pt x="117" y="123"/>
                  </a:lnTo>
                  <a:lnTo>
                    <a:pt x="121" y="148"/>
                  </a:lnTo>
                  <a:lnTo>
                    <a:pt x="128" y="197"/>
                  </a:lnTo>
                  <a:lnTo>
                    <a:pt x="214" y="197"/>
                  </a:lnTo>
                  <a:lnTo>
                    <a:pt x="218" y="177"/>
                  </a:lnTo>
                  <a:lnTo>
                    <a:pt x="217" y="158"/>
                  </a:lnTo>
                  <a:lnTo>
                    <a:pt x="208" y="134"/>
                  </a:lnTo>
                  <a:lnTo>
                    <a:pt x="189" y="93"/>
                  </a:lnTo>
                  <a:lnTo>
                    <a:pt x="169" y="74"/>
                  </a:lnTo>
                  <a:lnTo>
                    <a:pt x="164" y="70"/>
                  </a:lnTo>
                  <a:lnTo>
                    <a:pt x="118" y="70"/>
                  </a:lnTo>
                  <a:lnTo>
                    <a:pt x="103" y="63"/>
                  </a:lnTo>
                  <a:lnTo>
                    <a:pt x="70" y="50"/>
                  </a:lnTo>
                  <a:lnTo>
                    <a:pt x="37" y="41"/>
                  </a:lnTo>
                  <a:close/>
                  <a:moveTo>
                    <a:pt x="57" y="0"/>
                  </a:moveTo>
                  <a:lnTo>
                    <a:pt x="54" y="18"/>
                  </a:lnTo>
                  <a:lnTo>
                    <a:pt x="60" y="31"/>
                  </a:lnTo>
                  <a:lnTo>
                    <a:pt x="79" y="46"/>
                  </a:lnTo>
                  <a:lnTo>
                    <a:pt x="118" y="70"/>
                  </a:lnTo>
                  <a:lnTo>
                    <a:pt x="164" y="70"/>
                  </a:lnTo>
                  <a:lnTo>
                    <a:pt x="125" y="36"/>
                  </a:lnTo>
                  <a:lnTo>
                    <a:pt x="80" y="2"/>
                  </a:lnTo>
                  <a:lnTo>
                    <a:pt x="57" y="0"/>
                  </a:lnTo>
                  <a:close/>
                </a:path>
              </a:pathLst>
            </a:custGeom>
            <a:solidFill>
              <a:srgbClr val="FFA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D"/>
            </a:p>
          </p:txBody>
        </p:sp>
        <p:sp>
          <p:nvSpPr>
            <p:cNvPr id="159" name="AutoShape 45">
              <a:extLst>
                <a:ext uri="{FF2B5EF4-FFF2-40B4-BE49-F238E27FC236}">
                  <a16:creationId xmlns:a16="http://schemas.microsoft.com/office/drawing/2014/main" id="{CDA0E28F-7E6D-4C57-8018-A7393DBB495B}"/>
                </a:ext>
              </a:extLst>
            </p:cNvPr>
            <p:cNvSpPr>
              <a:spLocks/>
            </p:cNvSpPr>
            <p:nvPr/>
          </p:nvSpPr>
          <p:spPr bwMode="auto">
            <a:xfrm>
              <a:off x="580" y="441"/>
              <a:ext cx="353" cy="64"/>
            </a:xfrm>
            <a:custGeom>
              <a:avLst/>
              <a:gdLst>
                <a:gd name="T0" fmla="+- 0 580 580"/>
                <a:gd name="T1" fmla="*/ T0 w 353"/>
                <a:gd name="T2" fmla="+- 0 483 442"/>
                <a:gd name="T3" fmla="*/ 483 h 64"/>
                <a:gd name="T4" fmla="+- 0 597 580"/>
                <a:gd name="T5" fmla="*/ T4 w 353"/>
                <a:gd name="T6" fmla="+- 0 465 442"/>
                <a:gd name="T7" fmla="*/ 465 h 64"/>
                <a:gd name="T8" fmla="+- 0 611 580"/>
                <a:gd name="T9" fmla="*/ T8 w 353"/>
                <a:gd name="T10" fmla="+- 0 459 442"/>
                <a:gd name="T11" fmla="*/ 459 h 64"/>
                <a:gd name="T12" fmla="+- 0 631 580"/>
                <a:gd name="T13" fmla="*/ T12 w 353"/>
                <a:gd name="T14" fmla="+- 0 465 442"/>
                <a:gd name="T15" fmla="*/ 465 h 64"/>
                <a:gd name="T16" fmla="+- 0 663 580"/>
                <a:gd name="T17" fmla="*/ T16 w 353"/>
                <a:gd name="T18" fmla="+- 0 484 442"/>
                <a:gd name="T19" fmla="*/ 484 h 64"/>
                <a:gd name="T20" fmla="+- 0 774 580"/>
                <a:gd name="T21" fmla="*/ T20 w 353"/>
                <a:gd name="T22" fmla="+- 0 483 442"/>
                <a:gd name="T23" fmla="*/ 483 h 64"/>
                <a:gd name="T24" fmla="+- 0 812 580"/>
                <a:gd name="T25" fmla="*/ T24 w 353"/>
                <a:gd name="T26" fmla="+- 0 450 442"/>
                <a:gd name="T27" fmla="*/ 450 h 64"/>
                <a:gd name="T28" fmla="+- 0 841 580"/>
                <a:gd name="T29" fmla="*/ T28 w 353"/>
                <a:gd name="T30" fmla="+- 0 442 442"/>
                <a:gd name="T31" fmla="*/ 442 h 64"/>
                <a:gd name="T32" fmla="+- 0 876 580"/>
                <a:gd name="T33" fmla="*/ T32 w 353"/>
                <a:gd name="T34" fmla="+- 0 459 442"/>
                <a:gd name="T35" fmla="*/ 459 h 64"/>
                <a:gd name="T36" fmla="+- 0 933 580"/>
                <a:gd name="T37" fmla="*/ T36 w 353"/>
                <a:gd name="T38" fmla="+- 0 505 442"/>
                <a:gd name="T39" fmla="*/ 505 h 64"/>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Lst>
              <a:rect l="0" t="0" r="r" b="b"/>
              <a:pathLst>
                <a:path w="353" h="64">
                  <a:moveTo>
                    <a:pt x="0" y="41"/>
                  </a:moveTo>
                  <a:lnTo>
                    <a:pt x="17" y="23"/>
                  </a:lnTo>
                  <a:lnTo>
                    <a:pt x="31" y="17"/>
                  </a:lnTo>
                  <a:lnTo>
                    <a:pt x="51" y="23"/>
                  </a:lnTo>
                  <a:lnTo>
                    <a:pt x="83" y="42"/>
                  </a:lnTo>
                  <a:moveTo>
                    <a:pt x="194" y="41"/>
                  </a:moveTo>
                  <a:lnTo>
                    <a:pt x="232" y="8"/>
                  </a:lnTo>
                  <a:lnTo>
                    <a:pt x="261" y="0"/>
                  </a:lnTo>
                  <a:lnTo>
                    <a:pt x="296" y="17"/>
                  </a:lnTo>
                  <a:lnTo>
                    <a:pt x="353" y="63"/>
                  </a:lnTo>
                </a:path>
              </a:pathLst>
            </a:custGeom>
            <a:noFill/>
            <a:ln w="6350">
              <a:solidFill>
                <a:srgbClr val="4C352B"/>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D"/>
            </a:p>
          </p:txBody>
        </p:sp>
        <p:pic>
          <p:nvPicPr>
            <p:cNvPr id="2092" name="Picture 44">
              <a:extLst>
                <a:ext uri="{FF2B5EF4-FFF2-40B4-BE49-F238E27FC236}">
                  <a16:creationId xmlns:a16="http://schemas.microsoft.com/office/drawing/2014/main" id="{22B76B49-018A-4A16-A2E2-BD874672A95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2" y="547"/>
              <a:ext cx="463" cy="360"/>
            </a:xfrm>
            <a:prstGeom prst="rect">
              <a:avLst/>
            </a:prstGeom>
            <a:noFill/>
            <a:extLst>
              <a:ext uri="{909E8E84-426E-40DD-AFC4-6F175D3DCCD1}">
                <a14:hiddenFill xmlns:a14="http://schemas.microsoft.com/office/drawing/2010/main">
                  <a:solidFill>
                    <a:srgbClr val="FFFFFF"/>
                  </a:solidFill>
                </a14:hiddenFill>
              </a:ext>
            </a:extLst>
          </p:spPr>
        </p:pic>
        <p:sp>
          <p:nvSpPr>
            <p:cNvPr id="160" name="Freeform 43">
              <a:extLst>
                <a:ext uri="{FF2B5EF4-FFF2-40B4-BE49-F238E27FC236}">
                  <a16:creationId xmlns:a16="http://schemas.microsoft.com/office/drawing/2014/main" id="{942619F5-A236-4B4C-8EC3-1FE4D50E3168}"/>
                </a:ext>
              </a:extLst>
            </p:cNvPr>
            <p:cNvSpPr>
              <a:spLocks/>
            </p:cNvSpPr>
            <p:nvPr/>
          </p:nvSpPr>
          <p:spPr bwMode="auto">
            <a:xfrm>
              <a:off x="995" y="1152"/>
              <a:ext cx="108" cy="510"/>
            </a:xfrm>
            <a:custGeom>
              <a:avLst/>
              <a:gdLst>
                <a:gd name="T0" fmla="+- 0 1078 995"/>
                <a:gd name="T1" fmla="*/ T0 w 108"/>
                <a:gd name="T2" fmla="+- 0 1152 1152"/>
                <a:gd name="T3" fmla="*/ 1152 h 510"/>
                <a:gd name="T4" fmla="+- 0 1027 995"/>
                <a:gd name="T5" fmla="*/ T4 w 108"/>
                <a:gd name="T6" fmla="+- 0 1202 1152"/>
                <a:gd name="T7" fmla="*/ 1202 h 510"/>
                <a:gd name="T8" fmla="+- 0 1002 995"/>
                <a:gd name="T9" fmla="*/ T8 w 108"/>
                <a:gd name="T10" fmla="+- 0 1236 1152"/>
                <a:gd name="T11" fmla="*/ 1236 h 510"/>
                <a:gd name="T12" fmla="+- 0 995 995"/>
                <a:gd name="T13" fmla="*/ T12 w 108"/>
                <a:gd name="T14" fmla="+- 0 1272 1152"/>
                <a:gd name="T15" fmla="*/ 1272 h 510"/>
                <a:gd name="T16" fmla="+- 0 999 995"/>
                <a:gd name="T17" fmla="*/ T16 w 108"/>
                <a:gd name="T18" fmla="+- 0 1327 1152"/>
                <a:gd name="T19" fmla="*/ 1327 h 510"/>
                <a:gd name="T20" fmla="+- 0 1025 995"/>
                <a:gd name="T21" fmla="*/ T20 w 108"/>
                <a:gd name="T22" fmla="+- 0 1449 1152"/>
                <a:gd name="T23" fmla="*/ 1449 h 510"/>
                <a:gd name="T24" fmla="+- 0 1069 995"/>
                <a:gd name="T25" fmla="*/ T24 w 108"/>
                <a:gd name="T26" fmla="+- 0 1577 1152"/>
                <a:gd name="T27" fmla="*/ 1577 h 510"/>
                <a:gd name="T28" fmla="+- 0 1103 995"/>
                <a:gd name="T29" fmla="*/ T28 w 108"/>
                <a:gd name="T30" fmla="+- 0 1662 1152"/>
                <a:gd name="T31" fmla="*/ 1662 h 510"/>
              </a:gdLst>
              <a:ahLst/>
              <a:cxnLst>
                <a:cxn ang="0">
                  <a:pos x="T1" y="T3"/>
                </a:cxn>
                <a:cxn ang="0">
                  <a:pos x="T5" y="T7"/>
                </a:cxn>
                <a:cxn ang="0">
                  <a:pos x="T9" y="T11"/>
                </a:cxn>
                <a:cxn ang="0">
                  <a:pos x="T13" y="T15"/>
                </a:cxn>
                <a:cxn ang="0">
                  <a:pos x="T17" y="T19"/>
                </a:cxn>
                <a:cxn ang="0">
                  <a:pos x="T21" y="T23"/>
                </a:cxn>
                <a:cxn ang="0">
                  <a:pos x="T25" y="T27"/>
                </a:cxn>
                <a:cxn ang="0">
                  <a:pos x="T29" y="T31"/>
                </a:cxn>
              </a:cxnLst>
              <a:rect l="0" t="0" r="r" b="b"/>
              <a:pathLst>
                <a:path w="108" h="510">
                  <a:moveTo>
                    <a:pt x="83" y="0"/>
                  </a:moveTo>
                  <a:lnTo>
                    <a:pt x="32" y="50"/>
                  </a:lnTo>
                  <a:lnTo>
                    <a:pt x="7" y="84"/>
                  </a:lnTo>
                  <a:lnTo>
                    <a:pt x="0" y="120"/>
                  </a:lnTo>
                  <a:lnTo>
                    <a:pt x="4" y="175"/>
                  </a:lnTo>
                  <a:lnTo>
                    <a:pt x="30" y="297"/>
                  </a:lnTo>
                  <a:lnTo>
                    <a:pt x="74" y="425"/>
                  </a:lnTo>
                  <a:lnTo>
                    <a:pt x="108" y="510"/>
                  </a:lnTo>
                </a:path>
              </a:pathLst>
            </a:custGeom>
            <a:noFill/>
            <a:ln w="6350">
              <a:solidFill>
                <a:srgbClr val="51EAF2"/>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D"/>
            </a:p>
          </p:txBody>
        </p:sp>
        <p:sp>
          <p:nvSpPr>
            <p:cNvPr id="161" name="AutoShape 42">
              <a:extLst>
                <a:ext uri="{FF2B5EF4-FFF2-40B4-BE49-F238E27FC236}">
                  <a16:creationId xmlns:a16="http://schemas.microsoft.com/office/drawing/2014/main" id="{F71EA845-53B8-4FEE-8163-80CD25B3749B}"/>
                </a:ext>
              </a:extLst>
            </p:cNvPr>
            <p:cNvSpPr>
              <a:spLocks/>
            </p:cNvSpPr>
            <p:nvPr/>
          </p:nvSpPr>
          <p:spPr bwMode="auto">
            <a:xfrm>
              <a:off x="993" y="630"/>
              <a:ext cx="87" cy="59"/>
            </a:xfrm>
            <a:custGeom>
              <a:avLst/>
              <a:gdLst>
                <a:gd name="T0" fmla="+- 0 994 994"/>
                <a:gd name="T1" fmla="*/ T0 w 87"/>
                <a:gd name="T2" fmla="+- 0 688 630"/>
                <a:gd name="T3" fmla="*/ 688 h 59"/>
                <a:gd name="T4" fmla="+- 0 1023 994"/>
                <a:gd name="T5" fmla="*/ T4 w 87"/>
                <a:gd name="T6" fmla="+- 0 650 630"/>
                <a:gd name="T7" fmla="*/ 650 h 59"/>
                <a:gd name="T8" fmla="+- 0 1042 994"/>
                <a:gd name="T9" fmla="*/ T8 w 87"/>
                <a:gd name="T10" fmla="+- 0 633 630"/>
                <a:gd name="T11" fmla="*/ 633 h 59"/>
                <a:gd name="T12" fmla="+- 0 1058 994"/>
                <a:gd name="T13" fmla="*/ T12 w 87"/>
                <a:gd name="T14" fmla="+- 0 630 630"/>
                <a:gd name="T15" fmla="*/ 630 h 59"/>
                <a:gd name="T16" fmla="+- 0 1080 994"/>
                <a:gd name="T17" fmla="*/ T16 w 87"/>
                <a:gd name="T18" fmla="+- 0 638 630"/>
                <a:gd name="T19" fmla="*/ 638 h 59"/>
                <a:gd name="T20" fmla="+- 0 1021 994"/>
                <a:gd name="T21" fmla="*/ T20 w 87"/>
                <a:gd name="T22" fmla="+- 0 662 630"/>
                <a:gd name="T23" fmla="*/ 662 h 59"/>
                <a:gd name="T24" fmla="+- 0 1044 994"/>
                <a:gd name="T25" fmla="*/ T24 w 87"/>
                <a:gd name="T26" fmla="+- 0 662 630"/>
                <a:gd name="T27" fmla="*/ 662 h 59"/>
                <a:gd name="T28" fmla="+- 0 1053 994"/>
                <a:gd name="T29" fmla="*/ T28 w 87"/>
                <a:gd name="T30" fmla="+- 0 670 630"/>
                <a:gd name="T31" fmla="*/ 670 h 59"/>
              </a:gdLst>
              <a:ahLst/>
              <a:cxnLst>
                <a:cxn ang="0">
                  <a:pos x="T1" y="T3"/>
                </a:cxn>
                <a:cxn ang="0">
                  <a:pos x="T5" y="T7"/>
                </a:cxn>
                <a:cxn ang="0">
                  <a:pos x="T9" y="T11"/>
                </a:cxn>
                <a:cxn ang="0">
                  <a:pos x="T13" y="T15"/>
                </a:cxn>
                <a:cxn ang="0">
                  <a:pos x="T17" y="T19"/>
                </a:cxn>
                <a:cxn ang="0">
                  <a:pos x="T21" y="T23"/>
                </a:cxn>
                <a:cxn ang="0">
                  <a:pos x="T25" y="T27"/>
                </a:cxn>
                <a:cxn ang="0">
                  <a:pos x="T29" y="T31"/>
                </a:cxn>
              </a:cxnLst>
              <a:rect l="0" t="0" r="r" b="b"/>
              <a:pathLst>
                <a:path w="87" h="59">
                  <a:moveTo>
                    <a:pt x="0" y="58"/>
                  </a:moveTo>
                  <a:lnTo>
                    <a:pt x="29" y="20"/>
                  </a:lnTo>
                  <a:lnTo>
                    <a:pt x="48" y="3"/>
                  </a:lnTo>
                  <a:lnTo>
                    <a:pt x="64" y="0"/>
                  </a:lnTo>
                  <a:lnTo>
                    <a:pt x="86" y="8"/>
                  </a:lnTo>
                  <a:moveTo>
                    <a:pt x="27" y="32"/>
                  </a:moveTo>
                  <a:lnTo>
                    <a:pt x="50" y="32"/>
                  </a:lnTo>
                  <a:lnTo>
                    <a:pt x="59" y="40"/>
                  </a:lnTo>
                </a:path>
              </a:pathLst>
            </a:custGeom>
            <a:noFill/>
            <a:ln w="6350">
              <a:solidFill>
                <a:srgbClr val="F29354"/>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D"/>
            </a:p>
          </p:txBody>
        </p:sp>
      </p:grpSp>
      <p:pic>
        <p:nvPicPr>
          <p:cNvPr id="8" name="Picture 7"/>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6735209" y="4473488"/>
            <a:ext cx="1090626" cy="1082340"/>
          </a:xfrm>
          <a:prstGeom prst="rect">
            <a:avLst/>
          </a:prstGeom>
        </p:spPr>
      </p:pic>
      <p:sp>
        <p:nvSpPr>
          <p:cNvPr id="128" name="Freeform: Shape 151">
            <a:extLst>
              <a:ext uri="{FF2B5EF4-FFF2-40B4-BE49-F238E27FC236}">
                <a16:creationId xmlns:a16="http://schemas.microsoft.com/office/drawing/2014/main" id="{A17D56E4-8041-4189-AE7A-911EBE384526}"/>
              </a:ext>
            </a:extLst>
          </p:cNvPr>
          <p:cNvSpPr/>
          <p:nvPr/>
        </p:nvSpPr>
        <p:spPr>
          <a:xfrm>
            <a:off x="3230936" y="3615438"/>
            <a:ext cx="272989" cy="26569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bg1"/>
          </a:solidFill>
          <a:ln w="9525" cap="flat">
            <a:noFill/>
            <a:prstDash val="solid"/>
            <a:miter/>
          </a:ln>
        </p:spPr>
        <p:txBody>
          <a:bodyPr rtlCol="0" anchor="ctr"/>
          <a:lstStyle/>
          <a:p>
            <a:endParaRPr lang="en-US"/>
          </a:p>
        </p:txBody>
      </p:sp>
      <p:sp>
        <p:nvSpPr>
          <p:cNvPr id="134" name="Freeform: Shape 152">
            <a:extLst>
              <a:ext uri="{FF2B5EF4-FFF2-40B4-BE49-F238E27FC236}">
                <a16:creationId xmlns:a16="http://schemas.microsoft.com/office/drawing/2014/main" id="{4E64694E-5DEA-46CB-90C2-EA59C9254E16}"/>
              </a:ext>
            </a:extLst>
          </p:cNvPr>
          <p:cNvSpPr/>
          <p:nvPr/>
        </p:nvSpPr>
        <p:spPr>
          <a:xfrm>
            <a:off x="8175455" y="3904360"/>
            <a:ext cx="272989" cy="26569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bg1"/>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1693104180"/>
      </p:ext>
    </p:extLst>
  </p:cSld>
  <p:clrMapOvr>
    <a:masterClrMapping/>
  </p:clrMapOvr>
  <p:transition spd="med">
    <p:pull/>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5273903" y="2931572"/>
            <a:ext cx="6382590" cy="1754326"/>
          </a:xfrm>
          <a:prstGeom prst="rect">
            <a:avLst/>
          </a:prstGeom>
          <a:solidFill>
            <a:schemeClr val="tx2">
              <a:lumMod val="75000"/>
            </a:schemeClr>
          </a:solidFill>
        </p:spPr>
        <p:txBody>
          <a:bodyPr wrap="square">
            <a:spAutoFit/>
          </a:bodyPr>
          <a:lstStyle/>
          <a:p>
            <a:pPr lvl="0"/>
            <a:r>
              <a:rPr lang="fi-FI" altLang="ko-KR" sz="3600" b="1" dirty="0">
                <a:solidFill>
                  <a:schemeClr val="bg1"/>
                </a:solidFill>
                <a:cs typeface="Arial" pitchFamily="34" charset="0"/>
              </a:rPr>
              <a:t>KEBUTUHAN PERALATAN APD DALAM PELAKSANAAN PEMILIHAN</a:t>
            </a: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19">
            <a:extLst>
              <a:ext uri="{FF2B5EF4-FFF2-40B4-BE49-F238E27FC236}">
                <a16:creationId xmlns:a16="http://schemas.microsoft.com/office/drawing/2014/main" id="{74FC17F6-FE5F-4D00-AAAF-CC56474A4D62}"/>
              </a:ext>
            </a:extLst>
          </p:cNvPr>
          <p:cNvSpPr txBox="1"/>
          <p:nvPr/>
        </p:nvSpPr>
        <p:spPr>
          <a:xfrm>
            <a:off x="624120" y="849688"/>
            <a:ext cx="958096" cy="830997"/>
          </a:xfrm>
          <a:prstGeom prst="rect">
            <a:avLst/>
          </a:prstGeom>
          <a:noFill/>
        </p:spPr>
        <p:txBody>
          <a:bodyPr wrap="square" lIns="108000" rIns="108000" rtlCol="0">
            <a:spAutoFit/>
          </a:bodyPr>
          <a:lstStyle/>
          <a:p>
            <a:pPr algn="ctr"/>
            <a:r>
              <a:rPr lang="en-US" altLang="ko-KR" sz="4800" b="1" dirty="0">
                <a:solidFill>
                  <a:schemeClr val="accent1">
                    <a:lumMod val="75000"/>
                  </a:schemeClr>
                </a:solidFill>
                <a:cs typeface="Arial" pitchFamily="34" charset="0"/>
              </a:rPr>
              <a:t>05</a:t>
            </a:r>
            <a:endParaRPr lang="ko-KR" altLang="en-US" sz="4800" b="1" dirty="0">
              <a:solidFill>
                <a:schemeClr val="accent1">
                  <a:lumMod val="75000"/>
                </a:schemeClr>
              </a:solidFill>
              <a:cs typeface="Arial" pitchFamily="34" charset="0"/>
            </a:endParaRPr>
          </a:p>
        </p:txBody>
      </p:sp>
    </p:spTree>
    <p:extLst>
      <p:ext uri="{BB962C8B-B14F-4D97-AF65-F5344CB8AC3E}">
        <p14:creationId xmlns:p14="http://schemas.microsoft.com/office/powerpoint/2010/main" val="519398281"/>
      </p:ext>
    </p:extLst>
  </p:cSld>
  <p:clrMapOvr>
    <a:masterClrMapping/>
  </p:clrMapOvr>
  <p:transition spd="slow">
    <p:push dir="u"/>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37739" y="259243"/>
            <a:ext cx="11372291" cy="724247"/>
          </a:xfrm>
        </p:spPr>
        <p:txBody>
          <a:bodyPr/>
          <a:lstStyle/>
          <a:p>
            <a:r>
              <a:rPr lang="en-US" sz="3200" b="1" dirty="0" err="1">
                <a:latin typeface="Trebuchet MS" panose="020B0603020202020204" pitchFamily="34" charset="0"/>
              </a:rPr>
              <a:t>Rekomendasi</a:t>
            </a:r>
            <a:r>
              <a:rPr lang="en-US" sz="3200" b="1" dirty="0">
                <a:latin typeface="Trebuchet MS" panose="020B0603020202020204" pitchFamily="34" charset="0"/>
              </a:rPr>
              <a:t> </a:t>
            </a:r>
            <a:r>
              <a:rPr lang="en-US" sz="3200" b="1" dirty="0" err="1">
                <a:latin typeface="Trebuchet MS" panose="020B0603020202020204" pitchFamily="34" charset="0"/>
              </a:rPr>
              <a:t>Gugus</a:t>
            </a:r>
            <a:r>
              <a:rPr lang="en-US" sz="3200" b="1" dirty="0">
                <a:latin typeface="Trebuchet MS" panose="020B0603020202020204" pitchFamily="34" charset="0"/>
              </a:rPr>
              <a:t> </a:t>
            </a:r>
            <a:r>
              <a:rPr lang="en-US" sz="3200" b="1" dirty="0" err="1">
                <a:latin typeface="Trebuchet MS" panose="020B0603020202020204" pitchFamily="34" charset="0"/>
              </a:rPr>
              <a:t>Tugas</a:t>
            </a:r>
            <a:r>
              <a:rPr lang="en-US" sz="3200" b="1" dirty="0">
                <a:latin typeface="Trebuchet MS" panose="020B0603020202020204" pitchFamily="34" charset="0"/>
              </a:rPr>
              <a:t> </a:t>
            </a:r>
            <a:r>
              <a:rPr lang="en-US" sz="3200" b="1" dirty="0" err="1">
                <a:latin typeface="Trebuchet MS" panose="020B0603020202020204" pitchFamily="34" charset="0"/>
              </a:rPr>
              <a:t>Untuk</a:t>
            </a:r>
            <a:r>
              <a:rPr lang="en-US" sz="3200" b="1" dirty="0">
                <a:latin typeface="Trebuchet MS" panose="020B0603020202020204" pitchFamily="34" charset="0"/>
              </a:rPr>
              <a:t> Alat </a:t>
            </a:r>
            <a:r>
              <a:rPr lang="en-US" sz="3200" b="1" dirty="0" err="1">
                <a:latin typeface="Trebuchet MS" panose="020B0603020202020204" pitchFamily="34" charset="0"/>
              </a:rPr>
              <a:t>Pelindung</a:t>
            </a:r>
            <a:r>
              <a:rPr lang="en-US" sz="3200" b="1" dirty="0">
                <a:latin typeface="Trebuchet MS" panose="020B0603020202020204" pitchFamily="34" charset="0"/>
              </a:rPr>
              <a:t> </a:t>
            </a:r>
            <a:r>
              <a:rPr lang="en-US" sz="3200" b="1" dirty="0" err="1">
                <a:latin typeface="Trebuchet MS" panose="020B0603020202020204" pitchFamily="34" charset="0"/>
              </a:rPr>
              <a:t>Diri</a:t>
            </a:r>
            <a:r>
              <a:rPr lang="en-US" sz="3200" b="1" dirty="0">
                <a:latin typeface="Trebuchet MS" panose="020B0603020202020204" pitchFamily="34" charset="0"/>
              </a:rPr>
              <a:t> </a:t>
            </a:r>
          </a:p>
        </p:txBody>
      </p:sp>
      <p:pic>
        <p:nvPicPr>
          <p:cNvPr id="5" name="Picture 4">
            <a:extLst>
              <a:ext uri="{FF2B5EF4-FFF2-40B4-BE49-F238E27FC236}">
                <a16:creationId xmlns:a16="http://schemas.microsoft.com/office/drawing/2014/main" id="{4E17A57C-926A-457E-B869-BE6C9442E0D2}"/>
              </a:ext>
            </a:extLst>
          </p:cNvPr>
          <p:cNvPicPr>
            <a:picLocks noChangeAspect="1"/>
          </p:cNvPicPr>
          <p:nvPr/>
        </p:nvPicPr>
        <p:blipFill>
          <a:blip r:embed="rId2"/>
          <a:stretch>
            <a:fillRect/>
          </a:stretch>
        </p:blipFill>
        <p:spPr>
          <a:xfrm>
            <a:off x="0" y="1481805"/>
            <a:ext cx="2809190" cy="5116950"/>
          </a:xfrm>
          <a:prstGeom prst="rect">
            <a:avLst/>
          </a:prstGeom>
        </p:spPr>
      </p:pic>
      <p:pic>
        <p:nvPicPr>
          <p:cNvPr id="7" name="Picture 6">
            <a:extLst>
              <a:ext uri="{FF2B5EF4-FFF2-40B4-BE49-F238E27FC236}">
                <a16:creationId xmlns:a16="http://schemas.microsoft.com/office/drawing/2014/main" id="{BD9EDA1B-634F-4609-BF72-2AACA86C2F24}"/>
              </a:ext>
            </a:extLst>
          </p:cNvPr>
          <p:cNvPicPr>
            <a:picLocks noChangeAspect="1"/>
          </p:cNvPicPr>
          <p:nvPr/>
        </p:nvPicPr>
        <p:blipFill>
          <a:blip r:embed="rId3"/>
          <a:stretch>
            <a:fillRect/>
          </a:stretch>
        </p:blipFill>
        <p:spPr>
          <a:xfrm>
            <a:off x="2743200" y="1481803"/>
            <a:ext cx="3076374" cy="5011356"/>
          </a:xfrm>
          <a:prstGeom prst="rect">
            <a:avLst/>
          </a:prstGeom>
        </p:spPr>
      </p:pic>
      <p:pic>
        <p:nvPicPr>
          <p:cNvPr id="9" name="Picture 8">
            <a:extLst>
              <a:ext uri="{FF2B5EF4-FFF2-40B4-BE49-F238E27FC236}">
                <a16:creationId xmlns:a16="http://schemas.microsoft.com/office/drawing/2014/main" id="{F0CEF1BA-4B2B-4942-AB4C-0C043B103EE5}"/>
              </a:ext>
            </a:extLst>
          </p:cNvPr>
          <p:cNvPicPr>
            <a:picLocks noChangeAspect="1"/>
          </p:cNvPicPr>
          <p:nvPr/>
        </p:nvPicPr>
        <p:blipFill>
          <a:blip r:embed="rId4"/>
          <a:stretch>
            <a:fillRect/>
          </a:stretch>
        </p:blipFill>
        <p:spPr>
          <a:xfrm>
            <a:off x="5819571" y="1481803"/>
            <a:ext cx="3076374" cy="5011356"/>
          </a:xfrm>
          <a:prstGeom prst="rect">
            <a:avLst/>
          </a:prstGeom>
        </p:spPr>
      </p:pic>
      <p:pic>
        <p:nvPicPr>
          <p:cNvPr id="10" name="Picture 9">
            <a:extLst>
              <a:ext uri="{FF2B5EF4-FFF2-40B4-BE49-F238E27FC236}">
                <a16:creationId xmlns:a16="http://schemas.microsoft.com/office/drawing/2014/main" id="{4800B66E-C86C-4227-8EF9-A70F73190875}"/>
              </a:ext>
            </a:extLst>
          </p:cNvPr>
          <p:cNvPicPr>
            <a:picLocks noChangeAspect="1"/>
          </p:cNvPicPr>
          <p:nvPr/>
        </p:nvPicPr>
        <p:blipFill>
          <a:blip r:embed="rId5"/>
          <a:stretch>
            <a:fillRect/>
          </a:stretch>
        </p:blipFill>
        <p:spPr>
          <a:xfrm>
            <a:off x="8895945" y="1481802"/>
            <a:ext cx="3179975" cy="5011356"/>
          </a:xfrm>
          <a:prstGeom prst="rect">
            <a:avLst/>
          </a:prstGeom>
        </p:spPr>
      </p:pic>
      <p:pic>
        <p:nvPicPr>
          <p:cNvPr id="11" name="Picture 10">
            <a:extLst>
              <a:ext uri="{FF2B5EF4-FFF2-40B4-BE49-F238E27FC236}">
                <a16:creationId xmlns:a16="http://schemas.microsoft.com/office/drawing/2014/main" id="{701D6847-C715-429E-809E-5F1A0839F8E2}"/>
              </a:ext>
            </a:extLst>
          </p:cNvPr>
          <p:cNvPicPr>
            <a:picLocks noChangeAspect="1"/>
          </p:cNvPicPr>
          <p:nvPr/>
        </p:nvPicPr>
        <p:blipFill>
          <a:blip r:embed="rId3"/>
          <a:stretch>
            <a:fillRect/>
          </a:stretch>
        </p:blipFill>
        <p:spPr>
          <a:xfrm>
            <a:off x="2809187" y="1481805"/>
            <a:ext cx="3076374" cy="5116952"/>
          </a:xfrm>
          <a:prstGeom prst="rect">
            <a:avLst/>
          </a:prstGeom>
        </p:spPr>
      </p:pic>
      <p:pic>
        <p:nvPicPr>
          <p:cNvPr id="12" name="Picture 11">
            <a:extLst>
              <a:ext uri="{FF2B5EF4-FFF2-40B4-BE49-F238E27FC236}">
                <a16:creationId xmlns:a16="http://schemas.microsoft.com/office/drawing/2014/main" id="{E76376AD-7F5F-451A-AB8B-AB4AAE008321}"/>
              </a:ext>
            </a:extLst>
          </p:cNvPr>
          <p:cNvPicPr>
            <a:picLocks noChangeAspect="1"/>
          </p:cNvPicPr>
          <p:nvPr/>
        </p:nvPicPr>
        <p:blipFill>
          <a:blip r:embed="rId4"/>
          <a:stretch>
            <a:fillRect/>
          </a:stretch>
        </p:blipFill>
        <p:spPr>
          <a:xfrm>
            <a:off x="5885561" y="1481809"/>
            <a:ext cx="3076374" cy="5116948"/>
          </a:xfrm>
          <a:prstGeom prst="rect">
            <a:avLst/>
          </a:prstGeom>
        </p:spPr>
      </p:pic>
      <p:pic>
        <p:nvPicPr>
          <p:cNvPr id="13" name="Picture 12">
            <a:extLst>
              <a:ext uri="{FF2B5EF4-FFF2-40B4-BE49-F238E27FC236}">
                <a16:creationId xmlns:a16="http://schemas.microsoft.com/office/drawing/2014/main" id="{4858E367-FD6E-4D24-B350-C2AB540D296D}"/>
              </a:ext>
            </a:extLst>
          </p:cNvPr>
          <p:cNvPicPr>
            <a:picLocks noChangeAspect="1"/>
          </p:cNvPicPr>
          <p:nvPr/>
        </p:nvPicPr>
        <p:blipFill>
          <a:blip r:embed="rId5"/>
          <a:stretch>
            <a:fillRect/>
          </a:stretch>
        </p:blipFill>
        <p:spPr>
          <a:xfrm>
            <a:off x="8961934" y="1481808"/>
            <a:ext cx="3179975" cy="5116949"/>
          </a:xfrm>
          <a:prstGeom prst="rect">
            <a:avLst/>
          </a:prstGeom>
        </p:spPr>
      </p:pic>
    </p:spTree>
    <p:extLst>
      <p:ext uri="{BB962C8B-B14F-4D97-AF65-F5344CB8AC3E}">
        <p14:creationId xmlns:p14="http://schemas.microsoft.com/office/powerpoint/2010/main" val="3769409020"/>
      </p:ext>
    </p:extLst>
  </p:cSld>
  <p:clrMapOvr>
    <a:masterClrMapping/>
  </p:clrMapOvr>
  <p:transition spd="med">
    <p:pull/>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88013" y="170752"/>
            <a:ext cx="11372291" cy="724247"/>
          </a:xfrm>
        </p:spPr>
        <p:txBody>
          <a:bodyPr/>
          <a:lstStyle/>
          <a:p>
            <a:r>
              <a:rPr lang="en-US" sz="3200" b="1" dirty="0" err="1">
                <a:latin typeface="Trebuchet MS" panose="020B0603020202020204" pitchFamily="34" charset="0"/>
              </a:rPr>
              <a:t>Kebutuhan</a:t>
            </a:r>
            <a:r>
              <a:rPr lang="en-US" sz="3200" b="1" dirty="0">
                <a:latin typeface="Trebuchet MS" panose="020B0603020202020204" pitchFamily="34" charset="0"/>
              </a:rPr>
              <a:t> Alat </a:t>
            </a:r>
            <a:r>
              <a:rPr lang="en-US" sz="3200" b="1" dirty="0" err="1">
                <a:latin typeface="Trebuchet MS" panose="020B0603020202020204" pitchFamily="34" charset="0"/>
              </a:rPr>
              <a:t>Pelindung</a:t>
            </a:r>
            <a:r>
              <a:rPr lang="en-US" sz="3200" b="1" dirty="0">
                <a:latin typeface="Trebuchet MS" panose="020B0603020202020204" pitchFamily="34" charset="0"/>
              </a:rPr>
              <a:t> </a:t>
            </a:r>
            <a:r>
              <a:rPr lang="en-US" sz="3200" b="1" dirty="0" err="1">
                <a:latin typeface="Trebuchet MS" panose="020B0603020202020204" pitchFamily="34" charset="0"/>
              </a:rPr>
              <a:t>Diri</a:t>
            </a:r>
            <a:r>
              <a:rPr lang="en-US" sz="3200" b="1" dirty="0">
                <a:latin typeface="Trebuchet MS" panose="020B0603020202020204" pitchFamily="34" charset="0"/>
              </a:rPr>
              <a:t> Pada </a:t>
            </a:r>
            <a:r>
              <a:rPr lang="en-US" sz="3200" b="1" dirty="0" err="1">
                <a:latin typeface="Trebuchet MS" panose="020B0603020202020204" pitchFamily="34" charset="0"/>
              </a:rPr>
              <a:t>Tahapan</a:t>
            </a:r>
            <a:r>
              <a:rPr lang="en-US" sz="3200" b="1" dirty="0">
                <a:latin typeface="Trebuchet MS" panose="020B0603020202020204" pitchFamily="34" charset="0"/>
              </a:rPr>
              <a:t> (1) </a:t>
            </a:r>
          </a:p>
        </p:txBody>
      </p:sp>
      <p:graphicFrame>
        <p:nvGraphicFramePr>
          <p:cNvPr id="4" name="Table 3"/>
          <p:cNvGraphicFramePr>
            <a:graphicFrameLocks noGrp="1"/>
          </p:cNvGraphicFramePr>
          <p:nvPr>
            <p:extLst>
              <p:ext uri="{D42A27DB-BD31-4B8C-83A1-F6EECF244321}">
                <p14:modId xmlns:p14="http://schemas.microsoft.com/office/powerpoint/2010/main" val="2407569416"/>
              </p:ext>
            </p:extLst>
          </p:nvPr>
        </p:nvGraphicFramePr>
        <p:xfrm>
          <a:off x="88013" y="1161076"/>
          <a:ext cx="11547764" cy="5563119"/>
        </p:xfrm>
        <a:graphic>
          <a:graphicData uri="http://schemas.openxmlformats.org/drawingml/2006/table">
            <a:tbl>
              <a:tblPr firstRow="1" bandRow="1">
                <a:tableStyleId>{5C22544A-7EE6-4342-B048-85BDC9FD1C3A}</a:tableStyleId>
              </a:tblPr>
              <a:tblGrid>
                <a:gridCol w="3157357">
                  <a:extLst>
                    <a:ext uri="{9D8B030D-6E8A-4147-A177-3AD203B41FA5}">
                      <a16:colId xmlns:a16="http://schemas.microsoft.com/office/drawing/2014/main" val="3424294815"/>
                    </a:ext>
                  </a:extLst>
                </a:gridCol>
                <a:gridCol w="2075693">
                  <a:extLst>
                    <a:ext uri="{9D8B030D-6E8A-4147-A177-3AD203B41FA5}">
                      <a16:colId xmlns:a16="http://schemas.microsoft.com/office/drawing/2014/main" val="3820710578"/>
                    </a:ext>
                  </a:extLst>
                </a:gridCol>
                <a:gridCol w="3157357">
                  <a:extLst>
                    <a:ext uri="{9D8B030D-6E8A-4147-A177-3AD203B41FA5}">
                      <a16:colId xmlns:a16="http://schemas.microsoft.com/office/drawing/2014/main" val="3140741706"/>
                    </a:ext>
                  </a:extLst>
                </a:gridCol>
                <a:gridCol w="3157357">
                  <a:extLst>
                    <a:ext uri="{9D8B030D-6E8A-4147-A177-3AD203B41FA5}">
                      <a16:colId xmlns:a16="http://schemas.microsoft.com/office/drawing/2014/main" val="2815179623"/>
                    </a:ext>
                  </a:extLst>
                </a:gridCol>
              </a:tblGrid>
              <a:tr h="345554">
                <a:tc>
                  <a:txBody>
                    <a:bodyPr/>
                    <a:lstStyle/>
                    <a:p>
                      <a:pPr algn="ctr"/>
                      <a:r>
                        <a:rPr lang="id-ID" sz="1600" dirty="0"/>
                        <a:t>Peralatan</a:t>
                      </a:r>
                    </a:p>
                  </a:txBody>
                  <a:tcPr anchor="ctr">
                    <a:solidFill>
                      <a:srgbClr val="FF6600"/>
                    </a:solidFill>
                  </a:tcPr>
                </a:tc>
                <a:tc>
                  <a:txBody>
                    <a:bodyPr/>
                    <a:lstStyle/>
                    <a:p>
                      <a:pPr algn="ctr"/>
                      <a:r>
                        <a:rPr lang="id-ID" sz="1600" dirty="0"/>
                        <a:t>Gambar/Model</a:t>
                      </a:r>
                    </a:p>
                  </a:txBody>
                  <a:tcPr anchor="ctr">
                    <a:solidFill>
                      <a:srgbClr val="FF6600"/>
                    </a:solidFill>
                  </a:tcPr>
                </a:tc>
                <a:tc>
                  <a:txBody>
                    <a:bodyPr/>
                    <a:lstStyle/>
                    <a:p>
                      <a:pPr algn="ctr"/>
                      <a:r>
                        <a:rPr lang="id-ID" sz="1600" dirty="0"/>
                        <a:t>Tempat Penggunaan/Waktu</a:t>
                      </a:r>
                    </a:p>
                  </a:txBody>
                  <a:tcPr anchor="ctr">
                    <a:solidFill>
                      <a:srgbClr val="FF6600"/>
                    </a:solidFill>
                  </a:tcPr>
                </a:tc>
                <a:tc>
                  <a:txBody>
                    <a:bodyPr/>
                    <a:lstStyle/>
                    <a:p>
                      <a:pPr algn="ctr"/>
                      <a:r>
                        <a:rPr lang="id-ID" sz="1600" dirty="0"/>
                        <a:t>Pengguna</a:t>
                      </a:r>
                    </a:p>
                  </a:txBody>
                  <a:tcPr anchor="ctr">
                    <a:solidFill>
                      <a:srgbClr val="FF6600"/>
                    </a:solidFill>
                  </a:tcPr>
                </a:tc>
                <a:extLst>
                  <a:ext uri="{0D108BD9-81ED-4DB2-BD59-A6C34878D82A}">
                    <a16:rowId xmlns:a16="http://schemas.microsoft.com/office/drawing/2014/main" val="2415264772"/>
                  </a:ext>
                </a:extLst>
              </a:tr>
              <a:tr h="863885">
                <a:tc>
                  <a:txBody>
                    <a:bodyPr/>
                    <a:lstStyle/>
                    <a:p>
                      <a:pPr algn="l"/>
                      <a:r>
                        <a:rPr lang="en-US" sz="1600" dirty="0"/>
                        <a:t>Masker Kain dan/</a:t>
                      </a:r>
                      <a:r>
                        <a:rPr lang="en-US" sz="1600" dirty="0" err="1"/>
                        <a:t>atau</a:t>
                      </a:r>
                      <a:r>
                        <a:rPr lang="en-US" sz="1600" dirty="0"/>
                        <a:t> Masker </a:t>
                      </a:r>
                      <a:r>
                        <a:rPr lang="en-US" sz="1600" dirty="0" err="1"/>
                        <a:t>Sekali</a:t>
                      </a:r>
                      <a:r>
                        <a:rPr lang="en-US" sz="1600" dirty="0"/>
                        <a:t> </a:t>
                      </a:r>
                      <a:r>
                        <a:rPr lang="en-US" sz="1600" dirty="0" err="1"/>
                        <a:t>Pakai</a:t>
                      </a:r>
                      <a:endParaRPr lang="id-ID" sz="1600" dirty="0"/>
                    </a:p>
                  </a:txBody>
                  <a:tcPr anchor="ctr"/>
                </a:tc>
                <a:tc>
                  <a:txBody>
                    <a:bodyPr/>
                    <a:lstStyle/>
                    <a:p>
                      <a:pPr algn="l"/>
                      <a:endParaRPr lang="id-ID" sz="1600" dirty="0"/>
                    </a:p>
                    <a:p>
                      <a:pPr algn="l"/>
                      <a:endParaRPr lang="id-ID" sz="1600" dirty="0"/>
                    </a:p>
                    <a:p>
                      <a:pPr algn="l"/>
                      <a:endParaRPr lang="id-ID" sz="1600" dirty="0"/>
                    </a:p>
                  </a:txBody>
                  <a:tcPr/>
                </a:tc>
                <a:tc>
                  <a:txBody>
                    <a:bodyPr/>
                    <a:lstStyle/>
                    <a:p>
                      <a:pPr marL="0" indent="0" algn="l">
                        <a:buFont typeface="+mj-lt"/>
                        <a:buNone/>
                      </a:pPr>
                      <a:r>
                        <a:rPr lang="en-US" sz="1600" dirty="0" err="1"/>
                        <a:t>Setiap</a:t>
                      </a:r>
                      <a:r>
                        <a:rPr lang="en-US" sz="1600" dirty="0"/>
                        <a:t> </a:t>
                      </a:r>
                      <a:r>
                        <a:rPr lang="en-US" sz="1600" dirty="0" err="1"/>
                        <a:t>Kegiatan</a:t>
                      </a:r>
                      <a:r>
                        <a:rPr lang="en-US" sz="1600" dirty="0"/>
                        <a:t> </a:t>
                      </a:r>
                      <a:r>
                        <a:rPr lang="en-US" sz="1600" dirty="0" err="1"/>
                        <a:t>Tahapan</a:t>
                      </a:r>
                      <a:endParaRPr lang="id-ID" sz="1600" dirty="0"/>
                    </a:p>
                  </a:txBody>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a:t>
                      </a:r>
                      <a:r>
                        <a:rPr lang="id-ID" sz="1600" dirty="0"/>
                        <a:t>PPDP</a:t>
                      </a:r>
                      <a:r>
                        <a:rPr lang="en-US" sz="1600" dirty="0"/>
                        <a:t>, KPPS dan </a:t>
                      </a:r>
                      <a:r>
                        <a:rPr lang="en-US" sz="1600" dirty="0" err="1"/>
                        <a:t>Pemilih</a:t>
                      </a:r>
                      <a:endParaRPr lang="id-ID" sz="1600" dirty="0"/>
                    </a:p>
                  </a:txBody>
                  <a:tcPr/>
                </a:tc>
                <a:extLst>
                  <a:ext uri="{0D108BD9-81ED-4DB2-BD59-A6C34878D82A}">
                    <a16:rowId xmlns:a16="http://schemas.microsoft.com/office/drawing/2014/main" val="1287067109"/>
                  </a:ext>
                </a:extLst>
              </a:tr>
              <a:tr h="898140">
                <a:tc>
                  <a:txBody>
                    <a:bodyPr/>
                    <a:lstStyle/>
                    <a:p>
                      <a:pPr algn="l"/>
                      <a:r>
                        <a:rPr lang="id-ID" sz="1600" dirty="0"/>
                        <a:t>Hand Sanitizer</a:t>
                      </a:r>
                    </a:p>
                  </a:txBody>
                  <a:tcPr anchor="ctr"/>
                </a:tc>
                <a:tc>
                  <a:txBody>
                    <a:bodyPr/>
                    <a:lstStyle/>
                    <a:p>
                      <a:pPr algn="l"/>
                      <a:endParaRPr lang="id-ID" sz="1600" dirty="0"/>
                    </a:p>
                    <a:p>
                      <a:pPr algn="l"/>
                      <a:endParaRPr lang="id-ID" sz="1600" dirty="0"/>
                    </a:p>
                    <a:p>
                      <a:pPr algn="l"/>
                      <a:endParaRPr lang="id-ID" sz="1600" dirty="0"/>
                    </a:p>
                  </a:txBody>
                  <a:tcPr/>
                </a:tc>
                <a:tc>
                  <a:txBody>
                    <a:bodyPr/>
                    <a:lstStyle/>
                    <a:p>
                      <a:pPr marL="0" indent="0" algn="l">
                        <a:buFont typeface="+mj-lt"/>
                        <a:buNone/>
                      </a:pPr>
                      <a:r>
                        <a:rPr lang="en-US" sz="1600" dirty="0" err="1"/>
                        <a:t>Setiap</a:t>
                      </a:r>
                      <a:r>
                        <a:rPr lang="en-US" sz="1600" dirty="0"/>
                        <a:t> </a:t>
                      </a:r>
                      <a:r>
                        <a:rPr lang="en-US" sz="1600" dirty="0" err="1"/>
                        <a:t>Kegiatan</a:t>
                      </a:r>
                      <a:r>
                        <a:rPr lang="en-US" sz="1600" dirty="0"/>
                        <a:t> </a:t>
                      </a:r>
                      <a:r>
                        <a:rPr lang="en-US" sz="1600" dirty="0" err="1"/>
                        <a:t>Tahapan</a:t>
                      </a:r>
                      <a:endParaRPr lang="id-ID" sz="1600" dirty="0"/>
                    </a:p>
                  </a:txBody>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a:t>
                      </a:r>
                      <a:r>
                        <a:rPr lang="id-ID" sz="1600" dirty="0"/>
                        <a:t>PPDP</a:t>
                      </a:r>
                      <a:r>
                        <a:rPr lang="en-US" sz="1600" dirty="0"/>
                        <a:t>, KPPS </a:t>
                      </a:r>
                      <a:endParaRPr lang="id-ID" sz="1600" dirty="0"/>
                    </a:p>
                  </a:txBody>
                  <a:tcPr/>
                </a:tc>
                <a:extLst>
                  <a:ext uri="{0D108BD9-81ED-4DB2-BD59-A6C34878D82A}">
                    <a16:rowId xmlns:a16="http://schemas.microsoft.com/office/drawing/2014/main" val="4291321947"/>
                  </a:ext>
                </a:extLst>
              </a:tr>
              <a:tr h="863885">
                <a:tc>
                  <a:txBody>
                    <a:bodyPr/>
                    <a:lstStyle/>
                    <a:p>
                      <a:pPr algn="l"/>
                      <a:r>
                        <a:rPr lang="id-ID" sz="1600" dirty="0"/>
                        <a:t>Sarung</a:t>
                      </a:r>
                      <a:r>
                        <a:rPr lang="id-ID" sz="1600" baseline="0" dirty="0"/>
                        <a:t> Tangan Plastik</a:t>
                      </a:r>
                      <a:r>
                        <a:rPr lang="en-US" sz="1600" baseline="0" dirty="0"/>
                        <a:t> </a:t>
                      </a:r>
                      <a:r>
                        <a:rPr lang="en-US" sz="1600" baseline="0" dirty="0" err="1"/>
                        <a:t>Sekali</a:t>
                      </a:r>
                      <a:r>
                        <a:rPr lang="en-US" sz="1600" baseline="0" dirty="0"/>
                        <a:t> </a:t>
                      </a:r>
                      <a:r>
                        <a:rPr lang="en-US" sz="1600" baseline="0" dirty="0" err="1"/>
                        <a:t>Pakai</a:t>
                      </a:r>
                      <a:endParaRPr lang="id-ID" sz="1600" dirty="0"/>
                    </a:p>
                  </a:txBody>
                  <a:tcPr anchor="ctr"/>
                </a:tc>
                <a:tc>
                  <a:txBody>
                    <a:bodyPr/>
                    <a:lstStyle/>
                    <a:p>
                      <a:pPr algn="l"/>
                      <a:endParaRPr lang="id-ID" sz="1600" dirty="0"/>
                    </a:p>
                    <a:p>
                      <a:pPr algn="l"/>
                      <a:endParaRPr lang="id-ID" sz="1600" dirty="0"/>
                    </a:p>
                    <a:p>
                      <a:pPr algn="l"/>
                      <a:endParaRPr lang="id-ID" sz="1600" dirty="0"/>
                    </a:p>
                  </a:txBody>
                  <a:tcPr/>
                </a:tc>
                <a:tc>
                  <a:txBody>
                    <a:bodyPr/>
                    <a:lstStyle/>
                    <a:p>
                      <a:pPr marL="0" indent="0" algn="l">
                        <a:buFont typeface="+mj-lt"/>
                        <a:buNone/>
                      </a:pPr>
                      <a:r>
                        <a:rPr lang="en-US" sz="1600" dirty="0" err="1"/>
                        <a:t>Setiap</a:t>
                      </a:r>
                      <a:r>
                        <a:rPr lang="en-US" sz="1600" dirty="0"/>
                        <a:t> </a:t>
                      </a:r>
                      <a:r>
                        <a:rPr lang="en-US" sz="1600" dirty="0" err="1"/>
                        <a:t>Kegiatan</a:t>
                      </a:r>
                      <a:r>
                        <a:rPr lang="en-US" sz="1600" dirty="0"/>
                        <a:t> </a:t>
                      </a:r>
                      <a:r>
                        <a:rPr lang="en-US" sz="1600" dirty="0" err="1"/>
                        <a:t>Tahapan</a:t>
                      </a:r>
                      <a:endParaRPr lang="id-ID" sz="1600" dirty="0"/>
                    </a:p>
                  </a:txBody>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a:t>
                      </a:r>
                      <a:r>
                        <a:rPr lang="id-ID" sz="1600" dirty="0"/>
                        <a:t>PPDP</a:t>
                      </a:r>
                      <a:r>
                        <a:rPr lang="en-US" sz="1600" dirty="0"/>
                        <a:t>, KPPS dan </a:t>
                      </a:r>
                      <a:r>
                        <a:rPr lang="en-US" sz="1600" dirty="0" err="1"/>
                        <a:t>Pemilih</a:t>
                      </a:r>
                      <a:endParaRPr lang="id-ID" sz="1600" dirty="0"/>
                    </a:p>
                  </a:txBody>
                  <a:tcPr/>
                </a:tc>
                <a:extLst>
                  <a:ext uri="{0D108BD9-81ED-4DB2-BD59-A6C34878D82A}">
                    <a16:rowId xmlns:a16="http://schemas.microsoft.com/office/drawing/2014/main" val="1679776410"/>
                  </a:ext>
                </a:extLst>
              </a:tr>
              <a:tr h="863885">
                <a:tc>
                  <a:txBody>
                    <a:bodyPr/>
                    <a:lstStyle/>
                    <a:p>
                      <a:pPr algn="l"/>
                      <a:r>
                        <a:rPr lang="id-ID" sz="1600" dirty="0"/>
                        <a:t>Pelindung Wajah</a:t>
                      </a:r>
                    </a:p>
                  </a:txBody>
                  <a:tcPr anchor="ctr"/>
                </a:tc>
                <a:tc>
                  <a:txBody>
                    <a:bodyPr/>
                    <a:lstStyle/>
                    <a:p>
                      <a:pPr algn="l"/>
                      <a:endParaRPr lang="id-ID" sz="1600" dirty="0"/>
                    </a:p>
                    <a:p>
                      <a:pPr algn="l"/>
                      <a:endParaRPr lang="id-ID" sz="1600" dirty="0"/>
                    </a:p>
                    <a:p>
                      <a:pPr algn="l"/>
                      <a:endParaRPr lang="id-ID" sz="1600" dirty="0"/>
                    </a:p>
                  </a:txBody>
                  <a:tcPr/>
                </a:tc>
                <a:tc>
                  <a:txBody>
                    <a:bodyPr/>
                    <a:lstStyle/>
                    <a:p>
                      <a:pPr marL="0" indent="0" algn="l">
                        <a:buFont typeface="+mj-lt"/>
                        <a:buNone/>
                      </a:pPr>
                      <a:r>
                        <a:rPr lang="en-US" sz="1600" dirty="0" err="1"/>
                        <a:t>Coklit</a:t>
                      </a:r>
                      <a:r>
                        <a:rPr lang="en-US" sz="1600" dirty="0"/>
                        <a:t>, P</a:t>
                      </a:r>
                      <a:r>
                        <a:rPr lang="id-ID" sz="1600" dirty="0" err="1"/>
                        <a:t>emungutan</a:t>
                      </a:r>
                      <a:r>
                        <a:rPr lang="id-ID" sz="1600" dirty="0"/>
                        <a:t> dan </a:t>
                      </a:r>
                      <a:r>
                        <a:rPr lang="en-US" sz="1600" dirty="0"/>
                        <a:t>P</a:t>
                      </a:r>
                      <a:r>
                        <a:rPr lang="id-ID" sz="1600" dirty="0" err="1"/>
                        <a:t>enghitungan</a:t>
                      </a:r>
                      <a:r>
                        <a:rPr lang="id-ID" sz="1600" dirty="0"/>
                        <a:t> </a:t>
                      </a:r>
                      <a:r>
                        <a:rPr lang="en-US" sz="1600" dirty="0"/>
                        <a:t>S</a:t>
                      </a:r>
                      <a:r>
                        <a:rPr lang="id-ID" sz="1600" dirty="0" err="1"/>
                        <a:t>uara</a:t>
                      </a:r>
                      <a:r>
                        <a:rPr lang="en-US" sz="1600" dirty="0"/>
                        <a:t>, </a:t>
                      </a:r>
                      <a:r>
                        <a:rPr lang="en-US" sz="1600" dirty="0" err="1"/>
                        <a:t>Pendaftaran</a:t>
                      </a:r>
                      <a:r>
                        <a:rPr lang="en-US" sz="1600" dirty="0"/>
                        <a:t> Calon</a:t>
                      </a:r>
                      <a:endParaRPr lang="id-ID" sz="1600" dirty="0"/>
                    </a:p>
                  </a:txBody>
                  <a:tcPr/>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a:t>
                      </a:r>
                      <a:r>
                        <a:rPr lang="id-ID" sz="1600" dirty="0"/>
                        <a:t>PPDP</a:t>
                      </a:r>
                      <a:r>
                        <a:rPr lang="en-US" sz="1600" dirty="0"/>
                        <a:t>, KPPS</a:t>
                      </a:r>
                      <a:endParaRPr lang="id-ID" sz="1600" dirty="0"/>
                    </a:p>
                  </a:txBody>
                  <a:tcPr/>
                </a:tc>
                <a:extLst>
                  <a:ext uri="{0D108BD9-81ED-4DB2-BD59-A6C34878D82A}">
                    <a16:rowId xmlns:a16="http://schemas.microsoft.com/office/drawing/2014/main" val="3109039071"/>
                  </a:ext>
                </a:extLst>
              </a:tr>
              <a:tr h="863885">
                <a:tc>
                  <a:txBody>
                    <a:bodyPr/>
                    <a:lstStyle/>
                    <a:p>
                      <a:pPr algn="l"/>
                      <a:r>
                        <a:rPr lang="id-ID" sz="1600" dirty="0" err="1"/>
                        <a:t>Thermometer</a:t>
                      </a:r>
                      <a:r>
                        <a:rPr lang="en-US" sz="1600" dirty="0"/>
                        <a:t> Gun</a:t>
                      </a:r>
                      <a:endParaRPr lang="id-ID" sz="1600" dirty="0"/>
                    </a:p>
                  </a:txBody>
                  <a:tcPr anchor="ctr"/>
                </a:tc>
                <a:tc>
                  <a:txBody>
                    <a:bodyPr/>
                    <a:lstStyle/>
                    <a:p>
                      <a:pPr algn="l"/>
                      <a:endParaRPr lang="id-ID" sz="1600" dirty="0"/>
                    </a:p>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id-ID" sz="1600" dirty="0">
                          <a:effectLst/>
                          <a:latin typeface="+mn-lt"/>
                          <a:ea typeface="Calibri" panose="020F0502020204030204" pitchFamily="34" charset="0"/>
                          <a:cs typeface="Times New Roman" panose="02020603050405020304" pitchFamily="18" charset="0"/>
                        </a:rPr>
                        <a:t>Setiap </a:t>
                      </a:r>
                      <a:r>
                        <a:rPr lang="en-US" sz="1600" dirty="0">
                          <a:effectLst/>
                          <a:latin typeface="+mn-lt"/>
                          <a:ea typeface="Calibri" panose="020F0502020204030204" pitchFamily="34" charset="0"/>
                          <a:cs typeface="Times New Roman" panose="02020603050405020304" pitchFamily="18" charset="0"/>
                        </a:rPr>
                        <a:t>K</a:t>
                      </a:r>
                      <a:r>
                        <a:rPr lang="id-ID" sz="1600" dirty="0" err="1">
                          <a:effectLst/>
                          <a:latin typeface="+mn-lt"/>
                          <a:ea typeface="Calibri" panose="020F0502020204030204" pitchFamily="34" charset="0"/>
                          <a:cs typeface="Times New Roman" panose="02020603050405020304" pitchFamily="18" charset="0"/>
                        </a:rPr>
                        <a:t>egiatan</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T</a:t>
                      </a:r>
                      <a:r>
                        <a:rPr lang="id-ID" sz="1600" dirty="0" err="1">
                          <a:effectLst/>
                          <a:latin typeface="+mn-lt"/>
                          <a:ea typeface="Calibri" panose="020F0502020204030204" pitchFamily="34" charset="0"/>
                          <a:cs typeface="Times New Roman" panose="02020603050405020304" pitchFamily="18" charset="0"/>
                        </a:rPr>
                        <a:t>ahapan</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KPPS</a:t>
                      </a:r>
                      <a:endParaRPr lang="id-ID" sz="1600" dirty="0"/>
                    </a:p>
                  </a:txBody>
                  <a:tcPr marL="68580" marR="68580" marT="0" marB="0"/>
                </a:tc>
                <a:extLst>
                  <a:ext uri="{0D108BD9-81ED-4DB2-BD59-A6C34878D82A}">
                    <a16:rowId xmlns:a16="http://schemas.microsoft.com/office/drawing/2014/main" val="1871939753"/>
                  </a:ext>
                </a:extLst>
              </a:tr>
              <a:tr h="863885">
                <a:tc>
                  <a:txBody>
                    <a:bodyPr/>
                    <a:lstStyle/>
                    <a:p>
                      <a:pPr algn="l"/>
                      <a:r>
                        <a:rPr lang="id-ID" sz="1600" dirty="0"/>
                        <a:t>Sabun Cair</a:t>
                      </a:r>
                    </a:p>
                  </a:txBody>
                  <a:tcPr anchor="ctr"/>
                </a:tc>
                <a:tc>
                  <a:txBody>
                    <a:bodyPr/>
                    <a:lstStyle/>
                    <a:p>
                      <a:pPr algn="l"/>
                      <a:endParaRPr lang="id-ID" sz="1600" dirty="0"/>
                    </a:p>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S</a:t>
                      </a:r>
                      <a:r>
                        <a:rPr lang="id-ID" sz="1600" dirty="0" err="1">
                          <a:effectLst/>
                          <a:latin typeface="+mn-lt"/>
                          <a:ea typeface="Calibri" panose="020F0502020204030204" pitchFamily="34" charset="0"/>
                          <a:cs typeface="Times New Roman" panose="02020603050405020304" pitchFamily="18" charset="0"/>
                        </a:rPr>
                        <a:t>etiap</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K</a:t>
                      </a:r>
                      <a:r>
                        <a:rPr lang="id-ID" sz="1600" dirty="0" err="1">
                          <a:effectLst/>
                          <a:latin typeface="+mn-lt"/>
                          <a:ea typeface="Calibri" panose="020F0502020204030204" pitchFamily="34" charset="0"/>
                          <a:cs typeface="Times New Roman" panose="02020603050405020304" pitchFamily="18" charset="0"/>
                        </a:rPr>
                        <a:t>egiatan</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T</a:t>
                      </a:r>
                      <a:r>
                        <a:rPr lang="id-ID" sz="1600" dirty="0" err="1">
                          <a:effectLst/>
                          <a:latin typeface="+mn-lt"/>
                          <a:ea typeface="Calibri" panose="020F0502020204030204" pitchFamily="34" charset="0"/>
                          <a:cs typeface="Times New Roman" panose="02020603050405020304" pitchFamily="18" charset="0"/>
                        </a:rPr>
                        <a:t>ahapan</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KPPS</a:t>
                      </a:r>
                      <a:endParaRPr lang="id-ID" sz="1600" dirty="0"/>
                    </a:p>
                  </a:txBody>
                  <a:tcPr marL="68580" marR="68580" marT="0" marB="0"/>
                </a:tc>
                <a:extLst>
                  <a:ext uri="{0D108BD9-81ED-4DB2-BD59-A6C34878D82A}">
                    <a16:rowId xmlns:a16="http://schemas.microsoft.com/office/drawing/2014/main" val="2019505869"/>
                  </a:ext>
                </a:extLst>
              </a:tr>
            </a:tbl>
          </a:graphicData>
        </a:graphic>
      </p:graphicFrame>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080250" y="1575952"/>
            <a:ext cx="756189" cy="756189"/>
          </a:xfrm>
          <a:prstGeom prst="rect">
            <a:avLst/>
          </a:prstGeom>
        </p:spPr>
      </p:pic>
      <p:pic>
        <p:nvPicPr>
          <p:cNvPr id="7" name="Picture 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234765" y="2381785"/>
            <a:ext cx="328582" cy="818413"/>
          </a:xfrm>
          <a:prstGeom prst="rect">
            <a:avLst/>
          </a:prstGeom>
        </p:spPr>
      </p:pic>
      <p:pic>
        <p:nvPicPr>
          <p:cNvPr id="85" name="Picture 84">
            <a:extLst>
              <a:ext uri="{FF2B5EF4-FFF2-40B4-BE49-F238E27FC236}">
                <a16:creationId xmlns:a16="http://schemas.microsoft.com/office/drawing/2014/main" id="{B1412DA8-FD00-4305-91D2-11681A75F744}"/>
              </a:ext>
            </a:extLst>
          </p:cNvPr>
          <p:cNvPicPr>
            <a:picLocks noChangeAspect="1"/>
          </p:cNvPicPr>
          <p:nvPr/>
        </p:nvPicPr>
        <p:blipFill>
          <a:blip r:embed="rId5"/>
          <a:stretch>
            <a:fillRect/>
          </a:stretch>
        </p:blipFill>
        <p:spPr>
          <a:xfrm>
            <a:off x="3922982" y="3377208"/>
            <a:ext cx="1014257" cy="703446"/>
          </a:xfrm>
          <a:prstGeom prst="rect">
            <a:avLst/>
          </a:prstGeom>
        </p:spPr>
      </p:pic>
      <p:pic>
        <p:nvPicPr>
          <p:cNvPr id="86" name="Picture 85">
            <a:extLst>
              <a:ext uri="{FF2B5EF4-FFF2-40B4-BE49-F238E27FC236}">
                <a16:creationId xmlns:a16="http://schemas.microsoft.com/office/drawing/2014/main" id="{0E550FB4-EE0C-4CA1-850C-E8CE13BD0493}"/>
              </a:ext>
            </a:extLst>
          </p:cNvPr>
          <p:cNvPicPr>
            <a:picLocks noChangeAspect="1"/>
          </p:cNvPicPr>
          <p:nvPr/>
        </p:nvPicPr>
        <p:blipFill>
          <a:blip r:embed="rId6"/>
          <a:stretch>
            <a:fillRect/>
          </a:stretch>
        </p:blipFill>
        <p:spPr>
          <a:xfrm>
            <a:off x="3922982" y="4211524"/>
            <a:ext cx="907600" cy="688099"/>
          </a:xfrm>
          <a:prstGeom prst="rect">
            <a:avLst/>
          </a:prstGeom>
        </p:spPr>
      </p:pic>
      <p:pic>
        <p:nvPicPr>
          <p:cNvPr id="87" name="Picture 86">
            <a:extLst>
              <a:ext uri="{FF2B5EF4-FFF2-40B4-BE49-F238E27FC236}">
                <a16:creationId xmlns:a16="http://schemas.microsoft.com/office/drawing/2014/main" id="{A77AD3DF-4DA4-4576-83B0-546C714F1CFD}"/>
              </a:ext>
            </a:extLst>
          </p:cNvPr>
          <p:cNvPicPr>
            <a:picLocks noChangeAspect="1"/>
          </p:cNvPicPr>
          <p:nvPr/>
        </p:nvPicPr>
        <p:blipFill>
          <a:blip r:embed="rId7"/>
          <a:stretch>
            <a:fillRect/>
          </a:stretch>
        </p:blipFill>
        <p:spPr>
          <a:xfrm>
            <a:off x="3858064" y="5078475"/>
            <a:ext cx="1037436" cy="719521"/>
          </a:xfrm>
          <a:prstGeom prst="rect">
            <a:avLst/>
          </a:prstGeom>
        </p:spPr>
      </p:pic>
      <p:pic>
        <p:nvPicPr>
          <p:cNvPr id="8" name="Picture 7"/>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3733526" y="5882307"/>
            <a:ext cx="1393168" cy="804941"/>
          </a:xfrm>
          <a:prstGeom prst="rect">
            <a:avLst/>
          </a:prstGeom>
        </p:spPr>
      </p:pic>
    </p:spTree>
    <p:extLst>
      <p:ext uri="{BB962C8B-B14F-4D97-AF65-F5344CB8AC3E}">
        <p14:creationId xmlns:p14="http://schemas.microsoft.com/office/powerpoint/2010/main" val="3443815090"/>
      </p:ext>
    </p:extLst>
  </p:cSld>
  <p:clrMapOvr>
    <a:masterClrMapping/>
  </p:clrMapOvr>
  <p:transition spd="med">
    <p:pull/>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88013" y="170752"/>
            <a:ext cx="11372291" cy="724247"/>
          </a:xfrm>
        </p:spPr>
        <p:txBody>
          <a:bodyPr/>
          <a:lstStyle/>
          <a:p>
            <a:r>
              <a:rPr lang="en-US" sz="3200" b="1" dirty="0" err="1">
                <a:latin typeface="Trebuchet MS" panose="020B0603020202020204" pitchFamily="34" charset="0"/>
              </a:rPr>
              <a:t>Kebutuhan</a:t>
            </a:r>
            <a:r>
              <a:rPr lang="en-US" sz="3200" b="1" dirty="0">
                <a:latin typeface="Trebuchet MS" panose="020B0603020202020204" pitchFamily="34" charset="0"/>
              </a:rPr>
              <a:t> Alat </a:t>
            </a:r>
            <a:r>
              <a:rPr lang="en-US" sz="3200" b="1" dirty="0" err="1">
                <a:latin typeface="Trebuchet MS" panose="020B0603020202020204" pitchFamily="34" charset="0"/>
              </a:rPr>
              <a:t>Pelindung</a:t>
            </a:r>
            <a:r>
              <a:rPr lang="en-US" sz="3200" b="1" dirty="0">
                <a:latin typeface="Trebuchet MS" panose="020B0603020202020204" pitchFamily="34" charset="0"/>
              </a:rPr>
              <a:t> </a:t>
            </a:r>
            <a:r>
              <a:rPr lang="en-US" sz="3200" b="1" dirty="0" err="1">
                <a:latin typeface="Trebuchet MS" panose="020B0603020202020204" pitchFamily="34" charset="0"/>
              </a:rPr>
              <a:t>Diri</a:t>
            </a:r>
            <a:r>
              <a:rPr lang="en-US" sz="3200" b="1" dirty="0">
                <a:latin typeface="Trebuchet MS" panose="020B0603020202020204" pitchFamily="34" charset="0"/>
              </a:rPr>
              <a:t> Pada </a:t>
            </a:r>
            <a:r>
              <a:rPr lang="en-US" sz="3200" b="1" dirty="0" err="1">
                <a:latin typeface="Trebuchet MS" panose="020B0603020202020204" pitchFamily="34" charset="0"/>
              </a:rPr>
              <a:t>Tahapan</a:t>
            </a:r>
            <a:r>
              <a:rPr lang="en-US" sz="3200" b="1" dirty="0">
                <a:latin typeface="Trebuchet MS" panose="020B0603020202020204" pitchFamily="34" charset="0"/>
              </a:rPr>
              <a:t> (2) </a:t>
            </a:r>
          </a:p>
        </p:txBody>
      </p:sp>
      <p:graphicFrame>
        <p:nvGraphicFramePr>
          <p:cNvPr id="4" name="Table 3"/>
          <p:cNvGraphicFramePr>
            <a:graphicFrameLocks noGrp="1"/>
          </p:cNvGraphicFramePr>
          <p:nvPr>
            <p:extLst>
              <p:ext uri="{D42A27DB-BD31-4B8C-83A1-F6EECF244321}">
                <p14:modId xmlns:p14="http://schemas.microsoft.com/office/powerpoint/2010/main" val="2939339524"/>
              </p:ext>
            </p:extLst>
          </p:nvPr>
        </p:nvGraphicFramePr>
        <p:xfrm>
          <a:off x="145472" y="1271289"/>
          <a:ext cx="11942619" cy="3934329"/>
        </p:xfrm>
        <a:graphic>
          <a:graphicData uri="http://schemas.openxmlformats.org/drawingml/2006/table">
            <a:tbl>
              <a:tblPr firstRow="1" bandRow="1">
                <a:tableStyleId>{5C22544A-7EE6-4342-B048-85BDC9FD1C3A}</a:tableStyleId>
              </a:tblPr>
              <a:tblGrid>
                <a:gridCol w="3265317">
                  <a:extLst>
                    <a:ext uri="{9D8B030D-6E8A-4147-A177-3AD203B41FA5}">
                      <a16:colId xmlns:a16="http://schemas.microsoft.com/office/drawing/2014/main" val="3424294815"/>
                    </a:ext>
                  </a:extLst>
                </a:gridCol>
                <a:gridCol w="1830514">
                  <a:extLst>
                    <a:ext uri="{9D8B030D-6E8A-4147-A177-3AD203B41FA5}">
                      <a16:colId xmlns:a16="http://schemas.microsoft.com/office/drawing/2014/main" val="3820710578"/>
                    </a:ext>
                  </a:extLst>
                </a:gridCol>
                <a:gridCol w="3581471">
                  <a:extLst>
                    <a:ext uri="{9D8B030D-6E8A-4147-A177-3AD203B41FA5}">
                      <a16:colId xmlns:a16="http://schemas.microsoft.com/office/drawing/2014/main" val="3140741706"/>
                    </a:ext>
                  </a:extLst>
                </a:gridCol>
                <a:gridCol w="3265317">
                  <a:extLst>
                    <a:ext uri="{9D8B030D-6E8A-4147-A177-3AD203B41FA5}">
                      <a16:colId xmlns:a16="http://schemas.microsoft.com/office/drawing/2014/main" val="2815179623"/>
                    </a:ext>
                  </a:extLst>
                </a:gridCol>
              </a:tblGrid>
              <a:tr h="366391">
                <a:tc>
                  <a:txBody>
                    <a:bodyPr/>
                    <a:lstStyle/>
                    <a:p>
                      <a:pPr algn="ctr"/>
                      <a:r>
                        <a:rPr lang="id-ID" sz="1600" dirty="0"/>
                        <a:t>Peralatan</a:t>
                      </a:r>
                    </a:p>
                  </a:txBody>
                  <a:tcPr anchor="ctr">
                    <a:solidFill>
                      <a:srgbClr val="FF6600"/>
                    </a:solidFill>
                  </a:tcPr>
                </a:tc>
                <a:tc>
                  <a:txBody>
                    <a:bodyPr/>
                    <a:lstStyle/>
                    <a:p>
                      <a:pPr algn="ctr"/>
                      <a:r>
                        <a:rPr lang="id-ID" sz="1600" dirty="0"/>
                        <a:t>Gambar/Model</a:t>
                      </a:r>
                    </a:p>
                  </a:txBody>
                  <a:tcPr anchor="ctr">
                    <a:solidFill>
                      <a:srgbClr val="FF6600"/>
                    </a:solidFill>
                  </a:tcPr>
                </a:tc>
                <a:tc>
                  <a:txBody>
                    <a:bodyPr/>
                    <a:lstStyle/>
                    <a:p>
                      <a:pPr algn="ctr"/>
                      <a:r>
                        <a:rPr lang="id-ID" sz="1600" dirty="0"/>
                        <a:t>Tempat Penggunaan/Waktu</a:t>
                      </a:r>
                    </a:p>
                  </a:txBody>
                  <a:tcPr anchor="ctr">
                    <a:solidFill>
                      <a:srgbClr val="FF6600"/>
                    </a:solidFill>
                  </a:tcPr>
                </a:tc>
                <a:tc>
                  <a:txBody>
                    <a:bodyPr/>
                    <a:lstStyle/>
                    <a:p>
                      <a:pPr algn="ctr"/>
                      <a:r>
                        <a:rPr lang="id-ID" sz="1600" dirty="0"/>
                        <a:t>Pengguna</a:t>
                      </a:r>
                    </a:p>
                  </a:txBody>
                  <a:tcPr anchor="ctr">
                    <a:solidFill>
                      <a:srgbClr val="FF6600"/>
                    </a:solidFill>
                  </a:tcPr>
                </a:tc>
                <a:extLst>
                  <a:ext uri="{0D108BD9-81ED-4DB2-BD59-A6C34878D82A}">
                    <a16:rowId xmlns:a16="http://schemas.microsoft.com/office/drawing/2014/main" val="2415264772"/>
                  </a:ext>
                </a:extLst>
              </a:tr>
              <a:tr h="499599">
                <a:tc>
                  <a:txBody>
                    <a:bodyPr/>
                    <a:lstStyle/>
                    <a:p>
                      <a:pPr algn="l"/>
                      <a:r>
                        <a:rPr lang="id-ID" sz="1600" dirty="0"/>
                        <a:t>Tissue Basa</a:t>
                      </a:r>
                      <a:r>
                        <a:rPr lang="en-US" sz="1600" dirty="0"/>
                        <a:t>h</a:t>
                      </a:r>
                      <a:r>
                        <a:rPr lang="id-ID" sz="1600" dirty="0"/>
                        <a:t> dan Kering</a:t>
                      </a:r>
                    </a:p>
                  </a:txBody>
                  <a:tcPr anchor="ctr"/>
                </a:tc>
                <a:tc>
                  <a:txBody>
                    <a:bodyPr/>
                    <a:lstStyle/>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P</a:t>
                      </a:r>
                      <a:r>
                        <a:rPr lang="id-ID" sz="1600" dirty="0" err="1">
                          <a:effectLst/>
                          <a:latin typeface="+mn-lt"/>
                          <a:ea typeface="Calibri" panose="020F0502020204030204" pitchFamily="34" charset="0"/>
                          <a:cs typeface="Times New Roman" panose="02020603050405020304" pitchFamily="18" charset="0"/>
                        </a:rPr>
                        <a:t>emungutan</a:t>
                      </a:r>
                      <a:r>
                        <a:rPr lang="id-ID" sz="1600" dirty="0">
                          <a:effectLst/>
                          <a:latin typeface="+mn-lt"/>
                          <a:ea typeface="Calibri" panose="020F0502020204030204" pitchFamily="34" charset="0"/>
                          <a:cs typeface="Times New Roman" panose="02020603050405020304" pitchFamily="18" charset="0"/>
                        </a:rPr>
                        <a:t> dan </a:t>
                      </a:r>
                      <a:r>
                        <a:rPr lang="en-US" sz="1600" dirty="0">
                          <a:effectLst/>
                          <a:latin typeface="+mn-lt"/>
                          <a:ea typeface="Calibri" panose="020F0502020204030204" pitchFamily="34" charset="0"/>
                          <a:cs typeface="Times New Roman" panose="02020603050405020304" pitchFamily="18" charset="0"/>
                        </a:rPr>
                        <a:t>P</a:t>
                      </a:r>
                      <a:r>
                        <a:rPr lang="id-ID" sz="1600" dirty="0" err="1">
                          <a:effectLst/>
                          <a:latin typeface="+mn-lt"/>
                          <a:ea typeface="Calibri" panose="020F0502020204030204" pitchFamily="34" charset="0"/>
                          <a:cs typeface="Times New Roman" panose="02020603050405020304" pitchFamily="18" charset="0"/>
                        </a:rPr>
                        <a:t>enghitungan</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S</a:t>
                      </a:r>
                      <a:r>
                        <a:rPr lang="id-ID" sz="1600" dirty="0" err="1">
                          <a:effectLst/>
                          <a:latin typeface="+mn-lt"/>
                          <a:ea typeface="Calibri" panose="020F0502020204030204" pitchFamily="34" charset="0"/>
                          <a:cs typeface="Times New Roman" panose="02020603050405020304" pitchFamily="18" charset="0"/>
                        </a:rPr>
                        <a:t>uara</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a:lnSpc>
                          <a:spcPct val="107000"/>
                        </a:lnSpc>
                        <a:spcAft>
                          <a:spcPts val="0"/>
                        </a:spcAft>
                      </a:pPr>
                      <a:r>
                        <a:rPr lang="en-US" sz="1600" dirty="0">
                          <a:effectLst/>
                          <a:latin typeface="+mn-lt"/>
                          <a:ea typeface="Calibri" panose="020F0502020204030204" pitchFamily="34" charset="0"/>
                          <a:cs typeface="Times New Roman" panose="02020603050405020304" pitchFamily="18" charset="0"/>
                        </a:rPr>
                        <a:t>PPDP, KPPS </a:t>
                      </a:r>
                      <a:r>
                        <a:rPr lang="id-ID" sz="1600" dirty="0">
                          <a:effectLst/>
                          <a:latin typeface="+mn-lt"/>
                          <a:ea typeface="Calibri" panose="020F0502020204030204" pitchFamily="34" charset="0"/>
                          <a:cs typeface="Times New Roman" panose="02020603050405020304" pitchFamily="18" charset="0"/>
                        </a:rPr>
                        <a:t>dan </a:t>
                      </a:r>
                      <a:r>
                        <a:rPr lang="en-US" sz="1600" dirty="0" err="1">
                          <a:effectLst/>
                          <a:latin typeface="+mn-lt"/>
                          <a:ea typeface="Calibri" panose="020F0502020204030204" pitchFamily="34" charset="0"/>
                          <a:cs typeface="Times New Roman" panose="02020603050405020304" pitchFamily="18" charset="0"/>
                        </a:rPr>
                        <a:t>Pemilih</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287067109"/>
                  </a:ext>
                </a:extLst>
              </a:tr>
              <a:tr h="366391">
                <a:tc>
                  <a:txBody>
                    <a:bodyPr/>
                    <a:lstStyle/>
                    <a:p>
                      <a:pPr algn="l"/>
                      <a:r>
                        <a:rPr lang="id-ID" sz="1600" dirty="0"/>
                        <a:t>Desinfektan</a:t>
                      </a:r>
                    </a:p>
                  </a:txBody>
                  <a:tcPr anchor="ctr"/>
                </a:tc>
                <a:tc>
                  <a:txBody>
                    <a:bodyPr/>
                    <a:lstStyle/>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S</a:t>
                      </a:r>
                      <a:r>
                        <a:rPr lang="id-ID" sz="1600" dirty="0" err="1">
                          <a:effectLst/>
                          <a:latin typeface="+mn-lt"/>
                          <a:ea typeface="Calibri" panose="020F0502020204030204" pitchFamily="34" charset="0"/>
                          <a:cs typeface="Times New Roman" panose="02020603050405020304" pitchFamily="18" charset="0"/>
                        </a:rPr>
                        <a:t>etiap</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K</a:t>
                      </a:r>
                      <a:r>
                        <a:rPr lang="id-ID" sz="1600" dirty="0" err="1">
                          <a:effectLst/>
                          <a:latin typeface="+mn-lt"/>
                          <a:ea typeface="Calibri" panose="020F0502020204030204" pitchFamily="34" charset="0"/>
                          <a:cs typeface="Times New Roman" panose="02020603050405020304" pitchFamily="18" charset="0"/>
                        </a:rPr>
                        <a:t>egiatan</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T</a:t>
                      </a:r>
                      <a:r>
                        <a:rPr lang="id-ID" sz="1600" dirty="0" err="1">
                          <a:effectLst/>
                          <a:latin typeface="+mn-lt"/>
                          <a:ea typeface="Calibri" panose="020F0502020204030204" pitchFamily="34" charset="0"/>
                          <a:cs typeface="Times New Roman" panose="02020603050405020304" pitchFamily="18" charset="0"/>
                        </a:rPr>
                        <a:t>ahapan</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KPPS</a:t>
                      </a:r>
                      <a:endParaRPr lang="id-ID" sz="1600" dirty="0"/>
                    </a:p>
                  </a:txBody>
                  <a:tcPr marL="68580" marR="68580" marT="0" marB="0"/>
                </a:tc>
                <a:extLst>
                  <a:ext uri="{0D108BD9-81ED-4DB2-BD59-A6C34878D82A}">
                    <a16:rowId xmlns:a16="http://schemas.microsoft.com/office/drawing/2014/main" val="4291321947"/>
                  </a:ext>
                </a:extLst>
              </a:tr>
              <a:tr h="366391">
                <a:tc>
                  <a:txBody>
                    <a:bodyPr/>
                    <a:lstStyle/>
                    <a:p>
                      <a:pPr marL="0" lvl="0" indent="0">
                        <a:lnSpc>
                          <a:spcPct val="107000"/>
                        </a:lnSpc>
                        <a:spcAft>
                          <a:spcPts val="0"/>
                        </a:spcAft>
                        <a:buFont typeface="+mj-lt"/>
                        <a:buNone/>
                        <a:tabLst>
                          <a:tab pos="290195" algn="l"/>
                        </a:tabLst>
                      </a:pPr>
                      <a:r>
                        <a:rPr lang="id-ID" sz="1600" dirty="0">
                          <a:effectLst/>
                          <a:latin typeface="+mn-lt"/>
                          <a:ea typeface="Calibri" panose="020F0502020204030204" pitchFamily="34" charset="0"/>
                          <a:cs typeface="Times New Roman" panose="02020603050405020304" pitchFamily="18" charset="0"/>
                        </a:rPr>
                        <a:t>K</a:t>
                      </a:r>
                      <a:r>
                        <a:rPr lang="en-US" sz="1600" dirty="0" err="1">
                          <a:effectLst/>
                          <a:latin typeface="+mn-lt"/>
                          <a:ea typeface="Calibri" panose="020F0502020204030204" pitchFamily="34" charset="0"/>
                          <a:cs typeface="Times New Roman" panose="02020603050405020304" pitchFamily="18" charset="0"/>
                        </a:rPr>
                        <a:t>antong</a:t>
                      </a:r>
                      <a:r>
                        <a:rPr lang="en-US" sz="1600" dirty="0">
                          <a:effectLst/>
                          <a:latin typeface="+mn-lt"/>
                          <a:ea typeface="Calibri" panose="020F0502020204030204" pitchFamily="34" charset="0"/>
                          <a:cs typeface="Times New Roman" panose="02020603050405020304" pitchFamily="18" charset="0"/>
                        </a:rPr>
                        <a:t> </a:t>
                      </a:r>
                      <a:r>
                        <a:rPr lang="en-US" sz="1600" dirty="0" err="1">
                          <a:effectLst/>
                          <a:latin typeface="+mn-lt"/>
                          <a:ea typeface="Calibri" panose="020F0502020204030204" pitchFamily="34" charset="0"/>
                          <a:cs typeface="Times New Roman" panose="02020603050405020304" pitchFamily="18" charset="0"/>
                        </a:rPr>
                        <a:t>plastik</a:t>
                      </a:r>
                      <a:r>
                        <a:rPr lang="en-US" sz="1600" dirty="0">
                          <a:effectLst/>
                          <a:latin typeface="+mn-lt"/>
                          <a:ea typeface="Calibri" panose="020F0502020204030204" pitchFamily="34" charset="0"/>
                          <a:cs typeface="Times New Roman" panose="02020603050405020304" pitchFamily="18" charset="0"/>
                        </a:rPr>
                        <a:t> </a:t>
                      </a:r>
                      <a:r>
                        <a:rPr lang="en-US" sz="1600" dirty="0" err="1">
                          <a:effectLst/>
                          <a:latin typeface="+mn-lt"/>
                          <a:ea typeface="Calibri" panose="020F0502020204030204" pitchFamily="34" charset="0"/>
                          <a:cs typeface="Times New Roman" panose="02020603050405020304" pitchFamily="18" charset="0"/>
                        </a:rPr>
                        <a:t>sampah</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err="1">
                          <a:effectLst/>
                          <a:latin typeface="+mn-lt"/>
                          <a:ea typeface="Calibri" panose="020F0502020204030204" pitchFamily="34" charset="0"/>
                          <a:cs typeface="Times New Roman" panose="02020603050405020304" pitchFamily="18" charset="0"/>
                        </a:rPr>
                        <a:t>Pemungutan</a:t>
                      </a:r>
                      <a:r>
                        <a:rPr lang="en-US" sz="1600" dirty="0">
                          <a:effectLst/>
                          <a:latin typeface="+mn-lt"/>
                          <a:ea typeface="Calibri" panose="020F0502020204030204" pitchFamily="34" charset="0"/>
                          <a:cs typeface="Times New Roman" panose="02020603050405020304" pitchFamily="18" charset="0"/>
                        </a:rPr>
                        <a:t> dan </a:t>
                      </a:r>
                      <a:r>
                        <a:rPr lang="en-US" sz="1600" dirty="0" err="1">
                          <a:effectLst/>
                          <a:latin typeface="+mn-lt"/>
                          <a:ea typeface="Calibri" panose="020F0502020204030204" pitchFamily="34" charset="0"/>
                          <a:cs typeface="Times New Roman" panose="02020603050405020304" pitchFamily="18" charset="0"/>
                        </a:rPr>
                        <a:t>Penghitungan</a:t>
                      </a:r>
                      <a:r>
                        <a:rPr lang="en-US" sz="1600" dirty="0">
                          <a:effectLst/>
                          <a:latin typeface="+mn-lt"/>
                          <a:ea typeface="Calibri" panose="020F0502020204030204" pitchFamily="34" charset="0"/>
                          <a:cs typeface="Times New Roman" panose="02020603050405020304" pitchFamily="18" charset="0"/>
                        </a:rPr>
                        <a:t> </a:t>
                      </a:r>
                      <a:r>
                        <a:rPr lang="en-US" sz="1600" dirty="0" err="1">
                          <a:effectLst/>
                          <a:latin typeface="+mn-lt"/>
                          <a:ea typeface="Calibri" panose="020F0502020204030204" pitchFamily="34" charset="0"/>
                          <a:cs typeface="Times New Roman" panose="02020603050405020304" pitchFamily="18" charset="0"/>
                        </a:rPr>
                        <a:t>Suara</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a:lnSpc>
                          <a:spcPct val="107000"/>
                        </a:lnSpc>
                        <a:spcAft>
                          <a:spcPts val="0"/>
                        </a:spcAft>
                      </a:pPr>
                      <a:r>
                        <a:rPr lang="en-US" sz="1600" dirty="0">
                          <a:effectLst/>
                          <a:latin typeface="+mn-lt"/>
                          <a:ea typeface="Calibri" panose="020F0502020204030204" pitchFamily="34" charset="0"/>
                          <a:cs typeface="Times New Roman" panose="02020603050405020304" pitchFamily="18" charset="0"/>
                        </a:rPr>
                        <a:t>PPK, PPS dan KPPS</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109039071"/>
                  </a:ext>
                </a:extLst>
              </a:tr>
              <a:tr h="366391">
                <a:tc>
                  <a:txBody>
                    <a:bodyPr/>
                    <a:lstStyle/>
                    <a:p>
                      <a:pPr marL="0" lvl="0" indent="0">
                        <a:lnSpc>
                          <a:spcPct val="107000"/>
                        </a:lnSpc>
                        <a:spcAft>
                          <a:spcPts val="0"/>
                        </a:spcAft>
                        <a:buFont typeface="+mj-lt"/>
                        <a:buNone/>
                        <a:tabLst>
                          <a:tab pos="290195" algn="l"/>
                        </a:tabLst>
                      </a:pPr>
                      <a:r>
                        <a:rPr lang="id-ID" sz="1600" dirty="0">
                          <a:effectLst/>
                          <a:latin typeface="+mn-lt"/>
                          <a:ea typeface="Calibri" panose="020F0502020204030204" pitchFamily="34" charset="0"/>
                          <a:cs typeface="Times New Roman" panose="02020603050405020304" pitchFamily="18" charset="0"/>
                        </a:rPr>
                        <a:t>G</a:t>
                      </a:r>
                      <a:r>
                        <a:rPr lang="en-US" sz="1600" dirty="0" err="1">
                          <a:effectLst/>
                          <a:latin typeface="+mn-lt"/>
                          <a:ea typeface="Calibri" panose="020F0502020204030204" pitchFamily="34" charset="0"/>
                          <a:cs typeface="Times New Roman" panose="02020603050405020304" pitchFamily="18" charset="0"/>
                        </a:rPr>
                        <a:t>entong</a:t>
                      </a:r>
                      <a:r>
                        <a:rPr lang="en-US" sz="1600" dirty="0">
                          <a:effectLst/>
                          <a:latin typeface="+mn-lt"/>
                          <a:ea typeface="Calibri" panose="020F0502020204030204" pitchFamily="34" charset="0"/>
                          <a:cs typeface="Times New Roman" panose="02020603050405020304" pitchFamily="18" charset="0"/>
                        </a:rPr>
                        <a:t> air </a:t>
                      </a:r>
                      <a:r>
                        <a:rPr lang="en-US" sz="1600" dirty="0" err="1">
                          <a:effectLst/>
                          <a:latin typeface="+mn-lt"/>
                          <a:ea typeface="Calibri" panose="020F0502020204030204" pitchFamily="34" charset="0"/>
                          <a:cs typeface="Times New Roman" panose="02020603050405020304" pitchFamily="18" charset="0"/>
                        </a:rPr>
                        <a:t>ber</a:t>
                      </a:r>
                      <a:r>
                        <a:rPr lang="en-US" sz="1600" dirty="0">
                          <a:effectLst/>
                          <a:latin typeface="+mn-lt"/>
                          <a:ea typeface="Calibri" panose="020F0502020204030204" pitchFamily="34" charset="0"/>
                          <a:cs typeface="Times New Roman" panose="02020603050405020304" pitchFamily="18" charset="0"/>
                        </a:rPr>
                        <a:t> </a:t>
                      </a:r>
                      <a:r>
                        <a:rPr lang="en-US" sz="1600" dirty="0" err="1">
                          <a:effectLst/>
                          <a:latin typeface="+mn-lt"/>
                          <a:ea typeface="Calibri" panose="020F0502020204030204" pitchFamily="34" charset="0"/>
                          <a:cs typeface="Times New Roman" panose="02020603050405020304" pitchFamily="18" charset="0"/>
                        </a:rPr>
                        <a:t>kran</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algn="l"/>
                      <a:endParaRPr lang="id-ID" sz="1600" dirty="0"/>
                    </a:p>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P</a:t>
                      </a:r>
                      <a:r>
                        <a:rPr lang="id-ID" sz="1600" dirty="0">
                          <a:effectLst/>
                          <a:latin typeface="+mn-lt"/>
                          <a:ea typeface="Calibri" panose="020F0502020204030204" pitchFamily="34" charset="0"/>
                          <a:cs typeface="Times New Roman" panose="02020603050405020304" pitchFamily="18" charset="0"/>
                        </a:rPr>
                        <a:t>emungutan dan </a:t>
                      </a:r>
                      <a:r>
                        <a:rPr lang="en-US" sz="1600" dirty="0">
                          <a:effectLst/>
                          <a:latin typeface="+mn-lt"/>
                          <a:ea typeface="Calibri" panose="020F0502020204030204" pitchFamily="34" charset="0"/>
                          <a:cs typeface="Times New Roman" panose="02020603050405020304" pitchFamily="18" charset="0"/>
                        </a:rPr>
                        <a:t>P</a:t>
                      </a:r>
                      <a:r>
                        <a:rPr lang="id-ID" sz="1600" dirty="0" err="1">
                          <a:effectLst/>
                          <a:latin typeface="+mn-lt"/>
                          <a:ea typeface="Calibri" panose="020F0502020204030204" pitchFamily="34" charset="0"/>
                          <a:cs typeface="Times New Roman" panose="02020603050405020304" pitchFamily="18" charset="0"/>
                        </a:rPr>
                        <a:t>enghitungan</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S</a:t>
                      </a:r>
                      <a:r>
                        <a:rPr lang="id-ID" sz="1600" dirty="0" err="1">
                          <a:effectLst/>
                          <a:latin typeface="+mn-lt"/>
                          <a:ea typeface="Calibri" panose="020F0502020204030204" pitchFamily="34" charset="0"/>
                          <a:cs typeface="Times New Roman" panose="02020603050405020304" pitchFamily="18" charset="0"/>
                        </a:rPr>
                        <a:t>uara</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a:lnSpc>
                          <a:spcPct val="107000"/>
                        </a:lnSpc>
                        <a:spcAft>
                          <a:spcPts val="0"/>
                        </a:spcAft>
                      </a:pPr>
                      <a:r>
                        <a:rPr lang="en-US" sz="1600" dirty="0">
                          <a:effectLst/>
                          <a:latin typeface="+mn-lt"/>
                          <a:ea typeface="Calibri" panose="020F0502020204030204" pitchFamily="34" charset="0"/>
                          <a:cs typeface="Times New Roman" panose="02020603050405020304" pitchFamily="18" charset="0"/>
                        </a:rPr>
                        <a:t>PPK dan KPPS</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871939753"/>
                  </a:ext>
                </a:extLst>
              </a:tr>
              <a:tr h="366391">
                <a:tc>
                  <a:txBody>
                    <a:bodyPr/>
                    <a:lstStyle/>
                    <a:p>
                      <a:pPr marL="0" lvl="0" indent="0" algn="l">
                        <a:lnSpc>
                          <a:spcPct val="107000"/>
                        </a:lnSpc>
                        <a:spcAft>
                          <a:spcPts val="0"/>
                        </a:spcAft>
                        <a:buFont typeface="+mj-lt"/>
                        <a:buNone/>
                        <a:tabLst>
                          <a:tab pos="290195" algn="l"/>
                        </a:tabLst>
                      </a:pPr>
                      <a:r>
                        <a:rPr lang="en-US" sz="1600" kern="1200" dirty="0">
                          <a:solidFill>
                            <a:schemeClr val="dk1"/>
                          </a:solidFill>
                          <a:effectLst/>
                          <a:latin typeface="+mn-lt"/>
                          <a:ea typeface="+mn-ea"/>
                          <a:cs typeface="+mn-cs"/>
                        </a:rPr>
                        <a:t>Baju Hazmat</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nchor="ctr"/>
                </a:tc>
                <a:tc>
                  <a:txBody>
                    <a:bodyPr/>
                    <a:lstStyle/>
                    <a:p>
                      <a:pPr algn="l"/>
                      <a:endParaRPr lang="id-ID" sz="1600" dirty="0"/>
                    </a:p>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P</a:t>
                      </a:r>
                      <a:r>
                        <a:rPr lang="id-ID" sz="1600" dirty="0" err="1">
                          <a:effectLst/>
                          <a:latin typeface="+mn-lt"/>
                          <a:ea typeface="Calibri" panose="020F0502020204030204" pitchFamily="34" charset="0"/>
                          <a:cs typeface="Times New Roman" panose="02020603050405020304" pitchFamily="18" charset="0"/>
                        </a:rPr>
                        <a:t>emungutan</a:t>
                      </a:r>
                      <a:r>
                        <a:rPr lang="id-ID" sz="1600" dirty="0">
                          <a:effectLst/>
                          <a:latin typeface="+mn-lt"/>
                          <a:ea typeface="Calibri" panose="020F0502020204030204" pitchFamily="34" charset="0"/>
                          <a:cs typeface="Times New Roman" panose="02020603050405020304" pitchFamily="18" charset="0"/>
                        </a:rPr>
                        <a:t> dan </a:t>
                      </a:r>
                      <a:r>
                        <a:rPr lang="en-US" sz="1600" dirty="0">
                          <a:effectLst/>
                          <a:latin typeface="+mn-lt"/>
                          <a:ea typeface="Calibri" panose="020F0502020204030204" pitchFamily="34" charset="0"/>
                          <a:cs typeface="Times New Roman" panose="02020603050405020304" pitchFamily="18" charset="0"/>
                        </a:rPr>
                        <a:t>P</a:t>
                      </a:r>
                      <a:r>
                        <a:rPr lang="id-ID" sz="1600" dirty="0" err="1">
                          <a:effectLst/>
                          <a:latin typeface="+mn-lt"/>
                          <a:ea typeface="Calibri" panose="020F0502020204030204" pitchFamily="34" charset="0"/>
                          <a:cs typeface="Times New Roman" panose="02020603050405020304" pitchFamily="18" charset="0"/>
                        </a:rPr>
                        <a:t>enghitungan</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S</a:t>
                      </a:r>
                      <a:r>
                        <a:rPr lang="id-ID" sz="1600" dirty="0" err="1">
                          <a:effectLst/>
                          <a:latin typeface="+mn-lt"/>
                          <a:ea typeface="Calibri" panose="020F0502020204030204" pitchFamily="34" charset="0"/>
                          <a:cs typeface="Times New Roman" panose="02020603050405020304" pitchFamily="18" charset="0"/>
                        </a:rPr>
                        <a:t>uara</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a:lnSpc>
                          <a:spcPct val="107000"/>
                        </a:lnSpc>
                        <a:spcAft>
                          <a:spcPts val="0"/>
                        </a:spcAft>
                      </a:pPr>
                      <a:r>
                        <a:rPr lang="en-US" sz="1600" dirty="0">
                          <a:effectLst/>
                          <a:latin typeface="+mn-lt"/>
                          <a:ea typeface="Calibri" panose="020F0502020204030204" pitchFamily="34" charset="0"/>
                          <a:cs typeface="Times New Roman" panose="02020603050405020304" pitchFamily="18" charset="0"/>
                        </a:rPr>
                        <a:t>KPPS (</a:t>
                      </a:r>
                      <a:r>
                        <a:rPr lang="en-US" sz="1600" dirty="0" err="1">
                          <a:effectLst/>
                          <a:latin typeface="+mn-lt"/>
                          <a:ea typeface="Calibri" panose="020F0502020204030204" pitchFamily="34" charset="0"/>
                          <a:cs typeface="Times New Roman" panose="02020603050405020304" pitchFamily="18" charset="0"/>
                        </a:rPr>
                        <a:t>untuk</a:t>
                      </a:r>
                      <a:r>
                        <a:rPr lang="en-US" sz="1600" dirty="0">
                          <a:effectLst/>
                          <a:latin typeface="+mn-lt"/>
                          <a:ea typeface="Calibri" panose="020F0502020204030204" pitchFamily="34" charset="0"/>
                          <a:cs typeface="Times New Roman" panose="02020603050405020304" pitchFamily="18" charset="0"/>
                        </a:rPr>
                        <a:t> </a:t>
                      </a:r>
                      <a:r>
                        <a:rPr lang="en-US" sz="1600" dirty="0" err="1">
                          <a:effectLst/>
                          <a:latin typeface="+mn-lt"/>
                          <a:ea typeface="Calibri" panose="020F0502020204030204" pitchFamily="34" charset="0"/>
                          <a:cs typeface="Times New Roman" panose="02020603050405020304" pitchFamily="18" charset="0"/>
                        </a:rPr>
                        <a:t>melayani</a:t>
                      </a:r>
                      <a:r>
                        <a:rPr lang="en-US" sz="1600" dirty="0">
                          <a:effectLst/>
                          <a:latin typeface="+mn-lt"/>
                          <a:ea typeface="Calibri" panose="020F0502020204030204" pitchFamily="34" charset="0"/>
                          <a:cs typeface="Times New Roman" panose="02020603050405020304" pitchFamily="18" charset="0"/>
                        </a:rPr>
                        <a:t> TPS </a:t>
                      </a:r>
                      <a:r>
                        <a:rPr lang="en-US" sz="1600" dirty="0" err="1">
                          <a:effectLst/>
                          <a:latin typeface="+mn-lt"/>
                          <a:ea typeface="Calibri" panose="020F0502020204030204" pitchFamily="34" charset="0"/>
                          <a:cs typeface="Times New Roman" panose="02020603050405020304" pitchFamily="18" charset="0"/>
                        </a:rPr>
                        <a:t>khusus</a:t>
                      </a:r>
                      <a:r>
                        <a:rPr lang="en-US" sz="1600" dirty="0">
                          <a:effectLst/>
                          <a:latin typeface="+mn-lt"/>
                          <a:ea typeface="Calibri" panose="020F0502020204030204" pitchFamily="34" charset="0"/>
                          <a:cs typeface="Times New Roman" panose="02020603050405020304" pitchFamily="18" charset="0"/>
                        </a:rPr>
                        <a:t>)</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403668946"/>
                  </a:ext>
                </a:extLst>
              </a:tr>
            </a:tbl>
          </a:graphicData>
        </a:graphic>
      </p:graphicFrame>
      <p:pic>
        <p:nvPicPr>
          <p:cNvPr id="50" name="Picture 49">
            <a:extLst>
              <a:ext uri="{FF2B5EF4-FFF2-40B4-BE49-F238E27FC236}">
                <a16:creationId xmlns:a16="http://schemas.microsoft.com/office/drawing/2014/main" id="{738D6313-682D-4506-A7D1-5BDA8F533F4D}"/>
              </a:ext>
            </a:extLst>
          </p:cNvPr>
          <p:cNvPicPr>
            <a:picLocks noChangeAspect="1"/>
          </p:cNvPicPr>
          <p:nvPr/>
        </p:nvPicPr>
        <p:blipFill>
          <a:blip r:embed="rId3"/>
          <a:stretch>
            <a:fillRect/>
          </a:stretch>
        </p:blipFill>
        <p:spPr>
          <a:xfrm>
            <a:off x="3974343" y="1672711"/>
            <a:ext cx="817189" cy="538337"/>
          </a:xfrm>
          <a:prstGeom prst="rect">
            <a:avLst/>
          </a:prstGeom>
        </p:spPr>
      </p:pic>
      <p:pic>
        <p:nvPicPr>
          <p:cNvPr id="56" name="Picture 55">
            <a:extLst>
              <a:ext uri="{FF2B5EF4-FFF2-40B4-BE49-F238E27FC236}">
                <a16:creationId xmlns:a16="http://schemas.microsoft.com/office/drawing/2014/main" id="{E301E4B3-FEFC-4BA2-A2E8-6E0FD800D1FD}"/>
              </a:ext>
            </a:extLst>
          </p:cNvPr>
          <p:cNvPicPr>
            <a:picLocks noChangeAspect="1"/>
          </p:cNvPicPr>
          <p:nvPr/>
        </p:nvPicPr>
        <p:blipFill>
          <a:blip r:embed="rId4"/>
          <a:stretch>
            <a:fillRect/>
          </a:stretch>
        </p:blipFill>
        <p:spPr>
          <a:xfrm>
            <a:off x="4104830" y="2989644"/>
            <a:ext cx="624361" cy="525766"/>
          </a:xfrm>
          <a:prstGeom prst="rect">
            <a:avLst/>
          </a:prstGeom>
        </p:spPr>
      </p:pic>
      <p:pic>
        <p:nvPicPr>
          <p:cNvPr id="57" name="Picture 56">
            <a:extLst>
              <a:ext uri="{FF2B5EF4-FFF2-40B4-BE49-F238E27FC236}">
                <a16:creationId xmlns:a16="http://schemas.microsoft.com/office/drawing/2014/main" id="{B8E006AB-7430-427B-880C-179AD38A3C24}"/>
              </a:ext>
            </a:extLst>
          </p:cNvPr>
          <p:cNvPicPr>
            <a:picLocks noChangeAspect="1"/>
          </p:cNvPicPr>
          <p:nvPr/>
        </p:nvPicPr>
        <p:blipFill>
          <a:blip r:embed="rId5"/>
          <a:stretch>
            <a:fillRect/>
          </a:stretch>
        </p:blipFill>
        <p:spPr>
          <a:xfrm>
            <a:off x="4104830" y="3605473"/>
            <a:ext cx="686702" cy="686702"/>
          </a:xfrm>
          <a:prstGeom prst="rect">
            <a:avLst/>
          </a:prstGeom>
        </p:spPr>
      </p:pic>
      <p:pic>
        <p:nvPicPr>
          <p:cNvPr id="59" name="Picture 58">
            <a:extLst>
              <a:ext uri="{FF2B5EF4-FFF2-40B4-BE49-F238E27FC236}">
                <a16:creationId xmlns:a16="http://schemas.microsoft.com/office/drawing/2014/main" id="{43D02E6E-1AB2-4E5A-8AE2-ECD89692EFD3}"/>
              </a:ext>
            </a:extLst>
          </p:cNvPr>
          <p:cNvPicPr>
            <a:picLocks noChangeAspect="1"/>
          </p:cNvPicPr>
          <p:nvPr/>
        </p:nvPicPr>
        <p:blipFill>
          <a:blip r:embed="rId6"/>
          <a:stretch>
            <a:fillRect/>
          </a:stretch>
        </p:blipFill>
        <p:spPr>
          <a:xfrm>
            <a:off x="4073659" y="4385724"/>
            <a:ext cx="862274" cy="799565"/>
          </a:xfrm>
          <a:prstGeom prst="rect">
            <a:avLst/>
          </a:prstGeom>
        </p:spPr>
      </p:pic>
      <p:pic>
        <p:nvPicPr>
          <p:cNvPr id="5" name="Picture 4"/>
          <p:cNvPicPr>
            <a:picLocks noChangeAspect="1"/>
          </p:cNvPicPr>
          <p:nvPr/>
        </p:nvPicPr>
        <p:blipFill rotWithShape="1">
          <a:blip r:embed="rId7" cstate="print">
            <a:extLst>
              <a:ext uri="{28A0092B-C50C-407E-A947-70E740481C1C}">
                <a14:useLocalDpi xmlns:a14="http://schemas.microsoft.com/office/drawing/2010/main" val="0"/>
              </a:ext>
            </a:extLst>
          </a:blip>
          <a:srcRect t="12650" b="13250"/>
          <a:stretch/>
        </p:blipFill>
        <p:spPr>
          <a:xfrm>
            <a:off x="4020844" y="2346664"/>
            <a:ext cx="697536" cy="516874"/>
          </a:xfrm>
          <a:prstGeom prst="rect">
            <a:avLst/>
          </a:prstGeom>
        </p:spPr>
      </p:pic>
    </p:spTree>
    <p:extLst>
      <p:ext uri="{BB962C8B-B14F-4D97-AF65-F5344CB8AC3E}">
        <p14:creationId xmlns:p14="http://schemas.microsoft.com/office/powerpoint/2010/main" val="306962466"/>
      </p:ext>
    </p:extLst>
  </p:cSld>
  <p:clrMapOvr>
    <a:masterClrMapping/>
  </p:clrMapOvr>
  <p:transition spd="med">
    <p:pull/>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88013" y="170752"/>
            <a:ext cx="11372291" cy="724247"/>
          </a:xfrm>
        </p:spPr>
        <p:txBody>
          <a:bodyPr/>
          <a:lstStyle/>
          <a:p>
            <a:r>
              <a:rPr lang="en-US" sz="3200" b="1" dirty="0" err="1">
                <a:latin typeface="Trebuchet MS" panose="020B0603020202020204" pitchFamily="34" charset="0"/>
              </a:rPr>
              <a:t>Kebutuhan</a:t>
            </a:r>
            <a:r>
              <a:rPr lang="en-US" sz="3200" b="1" dirty="0">
                <a:latin typeface="Trebuchet MS" panose="020B0603020202020204" pitchFamily="34" charset="0"/>
              </a:rPr>
              <a:t> </a:t>
            </a:r>
            <a:r>
              <a:rPr lang="en-US" sz="3200" b="1" dirty="0" err="1">
                <a:latin typeface="Trebuchet MS" panose="020B0603020202020204" pitchFamily="34" charset="0"/>
              </a:rPr>
              <a:t>Perlindungan</a:t>
            </a:r>
            <a:r>
              <a:rPr lang="en-US" sz="3200" b="1" dirty="0">
                <a:latin typeface="Trebuchet MS" panose="020B0603020202020204" pitchFamily="34" charset="0"/>
              </a:rPr>
              <a:t> Kesehatan </a:t>
            </a:r>
            <a:r>
              <a:rPr lang="en-US" sz="3200" b="1" dirty="0" err="1">
                <a:latin typeface="Trebuchet MS" panose="020B0603020202020204" pitchFamily="34" charset="0"/>
              </a:rPr>
              <a:t>Penyelenggara</a:t>
            </a:r>
            <a:endParaRPr lang="en-US" sz="3200" b="1" dirty="0">
              <a:latin typeface="Trebuchet MS" panose="020B0603020202020204" pitchFamily="34" charset="0"/>
            </a:endParaRPr>
          </a:p>
        </p:txBody>
      </p:sp>
      <p:graphicFrame>
        <p:nvGraphicFramePr>
          <p:cNvPr id="4" name="Table 3"/>
          <p:cNvGraphicFramePr>
            <a:graphicFrameLocks noGrp="1"/>
          </p:cNvGraphicFramePr>
          <p:nvPr>
            <p:extLst>
              <p:ext uri="{D42A27DB-BD31-4B8C-83A1-F6EECF244321}">
                <p14:modId xmlns:p14="http://schemas.microsoft.com/office/powerpoint/2010/main" val="2369908297"/>
              </p:ext>
            </p:extLst>
          </p:nvPr>
        </p:nvGraphicFramePr>
        <p:xfrm>
          <a:off x="145472" y="1271289"/>
          <a:ext cx="11942619" cy="2154869"/>
        </p:xfrm>
        <a:graphic>
          <a:graphicData uri="http://schemas.openxmlformats.org/drawingml/2006/table">
            <a:tbl>
              <a:tblPr firstRow="1" bandRow="1">
                <a:tableStyleId>{5C22544A-7EE6-4342-B048-85BDC9FD1C3A}</a:tableStyleId>
              </a:tblPr>
              <a:tblGrid>
                <a:gridCol w="3265317">
                  <a:extLst>
                    <a:ext uri="{9D8B030D-6E8A-4147-A177-3AD203B41FA5}">
                      <a16:colId xmlns:a16="http://schemas.microsoft.com/office/drawing/2014/main" val="3424294815"/>
                    </a:ext>
                  </a:extLst>
                </a:gridCol>
                <a:gridCol w="1830514">
                  <a:extLst>
                    <a:ext uri="{9D8B030D-6E8A-4147-A177-3AD203B41FA5}">
                      <a16:colId xmlns:a16="http://schemas.microsoft.com/office/drawing/2014/main" val="3820710578"/>
                    </a:ext>
                  </a:extLst>
                </a:gridCol>
                <a:gridCol w="3581471">
                  <a:extLst>
                    <a:ext uri="{9D8B030D-6E8A-4147-A177-3AD203B41FA5}">
                      <a16:colId xmlns:a16="http://schemas.microsoft.com/office/drawing/2014/main" val="3140741706"/>
                    </a:ext>
                  </a:extLst>
                </a:gridCol>
                <a:gridCol w="3265317">
                  <a:extLst>
                    <a:ext uri="{9D8B030D-6E8A-4147-A177-3AD203B41FA5}">
                      <a16:colId xmlns:a16="http://schemas.microsoft.com/office/drawing/2014/main" val="2815179623"/>
                    </a:ext>
                  </a:extLst>
                </a:gridCol>
              </a:tblGrid>
              <a:tr h="366391">
                <a:tc>
                  <a:txBody>
                    <a:bodyPr/>
                    <a:lstStyle/>
                    <a:p>
                      <a:pPr algn="ctr"/>
                      <a:r>
                        <a:rPr lang="id-ID" sz="1600" dirty="0"/>
                        <a:t>Peralatan</a:t>
                      </a:r>
                    </a:p>
                  </a:txBody>
                  <a:tcPr anchor="ctr">
                    <a:solidFill>
                      <a:srgbClr val="FF6600"/>
                    </a:solidFill>
                  </a:tcPr>
                </a:tc>
                <a:tc>
                  <a:txBody>
                    <a:bodyPr/>
                    <a:lstStyle/>
                    <a:p>
                      <a:pPr algn="ctr"/>
                      <a:r>
                        <a:rPr lang="id-ID" sz="1600" dirty="0"/>
                        <a:t>Gambar/Model</a:t>
                      </a:r>
                    </a:p>
                  </a:txBody>
                  <a:tcPr anchor="ctr">
                    <a:solidFill>
                      <a:srgbClr val="FF6600"/>
                    </a:solidFill>
                  </a:tcPr>
                </a:tc>
                <a:tc>
                  <a:txBody>
                    <a:bodyPr/>
                    <a:lstStyle/>
                    <a:p>
                      <a:pPr algn="ctr"/>
                      <a:r>
                        <a:rPr lang="id-ID" sz="1600" dirty="0"/>
                        <a:t>Tempat Penggunaan/Waktu</a:t>
                      </a:r>
                    </a:p>
                  </a:txBody>
                  <a:tcPr anchor="ctr">
                    <a:solidFill>
                      <a:srgbClr val="FF6600"/>
                    </a:solidFill>
                  </a:tcPr>
                </a:tc>
                <a:tc>
                  <a:txBody>
                    <a:bodyPr/>
                    <a:lstStyle/>
                    <a:p>
                      <a:pPr algn="ctr"/>
                      <a:r>
                        <a:rPr lang="id-ID" sz="1600" dirty="0"/>
                        <a:t>Pengguna</a:t>
                      </a:r>
                    </a:p>
                  </a:txBody>
                  <a:tcPr anchor="ctr">
                    <a:solidFill>
                      <a:srgbClr val="FF6600"/>
                    </a:solidFill>
                  </a:tcPr>
                </a:tc>
                <a:extLst>
                  <a:ext uri="{0D108BD9-81ED-4DB2-BD59-A6C34878D82A}">
                    <a16:rowId xmlns:a16="http://schemas.microsoft.com/office/drawing/2014/main" val="2415264772"/>
                  </a:ext>
                </a:extLst>
              </a:tr>
              <a:tr h="499599">
                <a:tc>
                  <a:txBody>
                    <a:bodyPr/>
                    <a:lstStyle/>
                    <a:p>
                      <a:pPr algn="l"/>
                      <a:r>
                        <a:rPr lang="en-US" sz="1600" dirty="0"/>
                        <a:t>Rapid Test</a:t>
                      </a:r>
                      <a:endParaRPr lang="id-ID" sz="1600" dirty="0"/>
                    </a:p>
                  </a:txBody>
                  <a:tcPr anchor="ctr"/>
                </a:tc>
                <a:tc>
                  <a:txBody>
                    <a:bodyPr/>
                    <a:lstStyle/>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KPU </a:t>
                      </a:r>
                      <a:r>
                        <a:rPr lang="en-US" sz="1600" dirty="0" err="1">
                          <a:effectLst/>
                          <a:latin typeface="+mn-lt"/>
                          <a:ea typeface="Calibri" panose="020F0502020204030204" pitchFamily="34" charset="0"/>
                          <a:cs typeface="Times New Roman" panose="02020603050405020304" pitchFamily="18" charset="0"/>
                        </a:rPr>
                        <a:t>Provinsi</a:t>
                      </a:r>
                      <a:r>
                        <a:rPr lang="en-US" sz="1600" dirty="0">
                          <a:effectLst/>
                          <a:latin typeface="+mn-lt"/>
                          <a:ea typeface="Calibri" panose="020F0502020204030204" pitchFamily="34" charset="0"/>
                          <a:cs typeface="Times New Roman" panose="02020603050405020304" pitchFamily="18" charset="0"/>
                        </a:rPr>
                        <a:t> : 3 kali</a:t>
                      </a:r>
                    </a:p>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KPU </a:t>
                      </a:r>
                      <a:r>
                        <a:rPr lang="en-US" sz="1600" dirty="0" err="1">
                          <a:effectLst/>
                          <a:latin typeface="+mn-lt"/>
                          <a:ea typeface="Calibri" panose="020F0502020204030204" pitchFamily="34" charset="0"/>
                          <a:cs typeface="Times New Roman" panose="02020603050405020304" pitchFamily="18" charset="0"/>
                        </a:rPr>
                        <a:t>Kabupaten</a:t>
                      </a:r>
                      <a:r>
                        <a:rPr lang="en-US" sz="1600" dirty="0">
                          <a:effectLst/>
                          <a:latin typeface="+mn-lt"/>
                          <a:ea typeface="Calibri" panose="020F0502020204030204" pitchFamily="34" charset="0"/>
                          <a:cs typeface="Times New Roman" panose="02020603050405020304" pitchFamily="18" charset="0"/>
                        </a:rPr>
                        <a:t>/Kota : 3 kali</a:t>
                      </a:r>
                    </a:p>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PPK dan PPS : 2 kali</a:t>
                      </a:r>
                    </a:p>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PPDP dan KPPS : 1 kali</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KPPS, PPDP</a:t>
                      </a:r>
                      <a:endParaRPr lang="id-ID" sz="1600" dirty="0"/>
                    </a:p>
                  </a:txBody>
                  <a:tcPr marL="68580" marR="68580" marT="0" marB="0"/>
                </a:tc>
                <a:extLst>
                  <a:ext uri="{0D108BD9-81ED-4DB2-BD59-A6C34878D82A}">
                    <a16:rowId xmlns:a16="http://schemas.microsoft.com/office/drawing/2014/main" val="1287067109"/>
                  </a:ext>
                </a:extLst>
              </a:tr>
              <a:tr h="366391">
                <a:tc>
                  <a:txBody>
                    <a:bodyPr/>
                    <a:lstStyle/>
                    <a:p>
                      <a:pPr algn="l"/>
                      <a:r>
                        <a:rPr lang="en-US" sz="1600" dirty="0"/>
                        <a:t>Vitamin </a:t>
                      </a:r>
                      <a:r>
                        <a:rPr lang="en-US" sz="1600" dirty="0" err="1"/>
                        <a:t>penambah</a:t>
                      </a:r>
                      <a:r>
                        <a:rPr lang="en-US" sz="1600" dirty="0"/>
                        <a:t> </a:t>
                      </a:r>
                      <a:r>
                        <a:rPr lang="en-US" sz="1600" dirty="0" err="1"/>
                        <a:t>daya</a:t>
                      </a:r>
                      <a:r>
                        <a:rPr lang="en-US" sz="1600" dirty="0"/>
                        <a:t> </a:t>
                      </a:r>
                      <a:r>
                        <a:rPr lang="en-US" sz="1600" dirty="0" err="1"/>
                        <a:t>tahan</a:t>
                      </a:r>
                      <a:r>
                        <a:rPr lang="en-US" sz="1600" dirty="0"/>
                        <a:t> </a:t>
                      </a:r>
                      <a:r>
                        <a:rPr lang="en-US" sz="1600" dirty="0" err="1"/>
                        <a:t>tubuh</a:t>
                      </a:r>
                      <a:endParaRPr lang="id-ID" sz="1600" dirty="0"/>
                    </a:p>
                  </a:txBody>
                  <a:tcPr anchor="ctr"/>
                </a:tc>
                <a:tc>
                  <a:txBody>
                    <a:bodyPr/>
                    <a:lstStyle/>
                    <a:p>
                      <a:pPr algn="l"/>
                      <a:endParaRPr lang="id-ID" sz="1600" dirty="0"/>
                    </a:p>
                    <a:p>
                      <a:pPr algn="l"/>
                      <a:endParaRPr lang="id-ID" sz="1600" dirty="0"/>
                    </a:p>
                  </a:txBody>
                  <a:tcPr/>
                </a:tc>
                <a:tc>
                  <a:txBody>
                    <a:bodyPr/>
                    <a:lstStyle/>
                    <a:p>
                      <a:pPr marL="0" lvl="0" indent="0">
                        <a:lnSpc>
                          <a:spcPct val="107000"/>
                        </a:lnSpc>
                        <a:spcAft>
                          <a:spcPts val="0"/>
                        </a:spcAft>
                        <a:buFont typeface="+mj-lt"/>
                        <a:buNone/>
                      </a:pPr>
                      <a:r>
                        <a:rPr lang="en-US" sz="1600" dirty="0">
                          <a:effectLst/>
                          <a:latin typeface="+mn-lt"/>
                          <a:ea typeface="Calibri" panose="020F0502020204030204" pitchFamily="34" charset="0"/>
                          <a:cs typeface="Times New Roman" panose="02020603050405020304" pitchFamily="18" charset="0"/>
                        </a:rPr>
                        <a:t>S</a:t>
                      </a:r>
                      <a:r>
                        <a:rPr lang="id-ID" sz="1600" dirty="0" err="1">
                          <a:effectLst/>
                          <a:latin typeface="+mn-lt"/>
                          <a:ea typeface="Calibri" panose="020F0502020204030204" pitchFamily="34" charset="0"/>
                          <a:cs typeface="Times New Roman" panose="02020603050405020304" pitchFamily="18" charset="0"/>
                        </a:rPr>
                        <a:t>etiap</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K</a:t>
                      </a:r>
                      <a:r>
                        <a:rPr lang="id-ID" sz="1600" dirty="0" err="1">
                          <a:effectLst/>
                          <a:latin typeface="+mn-lt"/>
                          <a:ea typeface="Calibri" panose="020F0502020204030204" pitchFamily="34" charset="0"/>
                          <a:cs typeface="Times New Roman" panose="02020603050405020304" pitchFamily="18" charset="0"/>
                        </a:rPr>
                        <a:t>egiatan</a:t>
                      </a:r>
                      <a:r>
                        <a:rPr lang="id-ID" sz="1600" dirty="0">
                          <a:effectLst/>
                          <a:latin typeface="+mn-lt"/>
                          <a:ea typeface="Calibri" panose="020F0502020204030204" pitchFamily="34" charset="0"/>
                          <a:cs typeface="Times New Roman" panose="02020603050405020304" pitchFamily="18" charset="0"/>
                        </a:rPr>
                        <a:t> </a:t>
                      </a:r>
                      <a:r>
                        <a:rPr lang="en-US" sz="1600" dirty="0">
                          <a:effectLst/>
                          <a:latin typeface="+mn-lt"/>
                          <a:ea typeface="Calibri" panose="020F0502020204030204" pitchFamily="34" charset="0"/>
                          <a:cs typeface="Times New Roman" panose="02020603050405020304" pitchFamily="18" charset="0"/>
                        </a:rPr>
                        <a:t>T</a:t>
                      </a:r>
                      <a:r>
                        <a:rPr lang="id-ID" sz="1600" dirty="0" err="1">
                          <a:effectLst/>
                          <a:latin typeface="+mn-lt"/>
                          <a:ea typeface="Calibri" panose="020F0502020204030204" pitchFamily="34" charset="0"/>
                          <a:cs typeface="Times New Roman" panose="02020603050405020304" pitchFamily="18" charset="0"/>
                        </a:rPr>
                        <a:t>ahapan</a:t>
                      </a:r>
                      <a:endParaRPr lang="id-ID" sz="1600" dirty="0">
                        <a:effectLst/>
                        <a:latin typeface="+mn-lt"/>
                        <a:ea typeface="Calibri" panose="020F0502020204030204" pitchFamily="34" charset="0"/>
                        <a:cs typeface="Times New Roman" panose="02020603050405020304" pitchFamily="18" charset="0"/>
                      </a:endParaRPr>
                    </a:p>
                  </a:txBody>
                  <a:tcPr marL="68580" marR="68580" marT="0" marB="0"/>
                </a:tc>
                <a:tc>
                  <a:txBody>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lang="en-US" sz="1600" dirty="0"/>
                        <a:t>KPU </a:t>
                      </a:r>
                      <a:r>
                        <a:rPr lang="en-US" sz="1600" dirty="0" err="1"/>
                        <a:t>Provinsi</a:t>
                      </a:r>
                      <a:r>
                        <a:rPr lang="en-US" sz="1600" dirty="0"/>
                        <a:t>, KPU </a:t>
                      </a:r>
                      <a:r>
                        <a:rPr lang="en-US" sz="1600" dirty="0" err="1"/>
                        <a:t>Kabupaten</a:t>
                      </a:r>
                      <a:r>
                        <a:rPr lang="en-US" sz="1600" dirty="0"/>
                        <a:t>/Kota, PPK, PPS, KPPS, PPDP</a:t>
                      </a:r>
                      <a:endParaRPr lang="id-ID" sz="1600" dirty="0"/>
                    </a:p>
                  </a:txBody>
                  <a:tcPr marL="68580" marR="68580" marT="0" marB="0"/>
                </a:tc>
                <a:extLst>
                  <a:ext uri="{0D108BD9-81ED-4DB2-BD59-A6C34878D82A}">
                    <a16:rowId xmlns:a16="http://schemas.microsoft.com/office/drawing/2014/main" val="4291321947"/>
                  </a:ext>
                </a:extLst>
              </a:tr>
            </a:tbl>
          </a:graphicData>
        </a:graphic>
      </p:graphicFrame>
      <p:pic>
        <p:nvPicPr>
          <p:cNvPr id="9" name="Picture 6">
            <a:extLst>
              <a:ext uri="{FF2B5EF4-FFF2-40B4-BE49-F238E27FC236}">
                <a16:creationId xmlns:a16="http://schemas.microsoft.com/office/drawing/2014/main" id="{92267B7B-20CA-4DE5-848C-8915AC63D798}"/>
              </a:ext>
            </a:extLst>
          </p:cNvPr>
          <p:cNvPicPr>
            <a:picLocks noChangeAspect="1"/>
          </p:cNvPicPr>
          <p:nvPr/>
        </p:nvPicPr>
        <p:blipFill>
          <a:blip r:embed="rId3"/>
          <a:stretch>
            <a:fillRect/>
          </a:stretch>
        </p:blipFill>
        <p:spPr>
          <a:xfrm>
            <a:off x="3722604" y="1739110"/>
            <a:ext cx="1242412" cy="738310"/>
          </a:xfrm>
          <a:prstGeom prst="rect">
            <a:avLst/>
          </a:prstGeom>
        </p:spPr>
      </p:pic>
      <p:pic>
        <p:nvPicPr>
          <p:cNvPr id="10" name="Picture 7">
            <a:extLst>
              <a:ext uri="{FF2B5EF4-FFF2-40B4-BE49-F238E27FC236}">
                <a16:creationId xmlns:a16="http://schemas.microsoft.com/office/drawing/2014/main" id="{DD7510D1-9F43-465C-96D9-70BE7BC1EBA3}"/>
              </a:ext>
            </a:extLst>
          </p:cNvPr>
          <p:cNvPicPr>
            <a:picLocks noChangeAspect="1"/>
          </p:cNvPicPr>
          <p:nvPr/>
        </p:nvPicPr>
        <p:blipFill>
          <a:blip r:embed="rId4"/>
          <a:stretch>
            <a:fillRect/>
          </a:stretch>
        </p:blipFill>
        <p:spPr>
          <a:xfrm>
            <a:off x="3769232" y="2646555"/>
            <a:ext cx="1149155" cy="779603"/>
          </a:xfrm>
          <a:prstGeom prst="rect">
            <a:avLst/>
          </a:prstGeom>
        </p:spPr>
      </p:pic>
    </p:spTree>
    <p:extLst>
      <p:ext uri="{BB962C8B-B14F-4D97-AF65-F5344CB8AC3E}">
        <p14:creationId xmlns:p14="http://schemas.microsoft.com/office/powerpoint/2010/main" val="2011096813"/>
      </p:ext>
    </p:extLst>
  </p:cSld>
  <p:clrMapOvr>
    <a:masterClrMapping/>
  </p:clrMapOvr>
  <p:transition spd="med">
    <p:pull/>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5273903" y="2931572"/>
            <a:ext cx="6382590" cy="1754326"/>
          </a:xfrm>
          <a:prstGeom prst="rect">
            <a:avLst/>
          </a:prstGeom>
          <a:solidFill>
            <a:schemeClr val="tx2">
              <a:lumMod val="75000"/>
            </a:schemeClr>
          </a:solidFill>
        </p:spPr>
        <p:txBody>
          <a:bodyPr wrap="square">
            <a:spAutoFit/>
          </a:bodyPr>
          <a:lstStyle/>
          <a:p>
            <a:r>
              <a:rPr lang="en-US" altLang="ko-KR" sz="3600" b="1" dirty="0">
                <a:solidFill>
                  <a:schemeClr val="bg1"/>
                </a:solidFill>
                <a:latin typeface="Trebuchet MS" panose="020B0603020202020204" pitchFamily="34" charset="0"/>
                <a:cs typeface="Arial" pitchFamily="34" charset="0"/>
              </a:rPr>
              <a:t>TAMBAHAN PERLENGKAPAN LOGISTIK KHUSUS COVID-19 DI TPS</a:t>
            </a:r>
            <a:endParaRPr lang="ko-KR" altLang="en-US" sz="3600" b="1" dirty="0">
              <a:solidFill>
                <a:schemeClr val="bg1"/>
              </a:solidFill>
              <a:latin typeface="Trebuchet MS" panose="020B0603020202020204" pitchFamily="34" charset="0"/>
              <a:cs typeface="Arial" pitchFamily="34" charset="0"/>
            </a:endParaRP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37">
            <a:extLst>
              <a:ext uri="{FF2B5EF4-FFF2-40B4-BE49-F238E27FC236}">
                <a16:creationId xmlns:a16="http://schemas.microsoft.com/office/drawing/2014/main" id="{D76AF74A-6BCF-4185-A26F-E6963972E2F3}"/>
              </a:ext>
            </a:extLst>
          </p:cNvPr>
          <p:cNvSpPr txBox="1"/>
          <p:nvPr/>
        </p:nvSpPr>
        <p:spPr>
          <a:xfrm>
            <a:off x="624120" y="934784"/>
            <a:ext cx="958096" cy="769441"/>
          </a:xfrm>
          <a:prstGeom prst="rect">
            <a:avLst/>
          </a:prstGeom>
          <a:noFill/>
        </p:spPr>
        <p:txBody>
          <a:bodyPr wrap="square" lIns="108000" rIns="108000" rtlCol="0">
            <a:spAutoFit/>
          </a:bodyPr>
          <a:lstStyle/>
          <a:p>
            <a:pPr algn="ctr"/>
            <a:r>
              <a:rPr lang="en-US" altLang="ko-KR" sz="4400" b="1" dirty="0">
                <a:solidFill>
                  <a:srgbClr val="7030A0"/>
                </a:solidFill>
                <a:cs typeface="Arial" pitchFamily="34" charset="0"/>
              </a:rPr>
              <a:t>06</a:t>
            </a:r>
            <a:endParaRPr lang="ko-KR" altLang="en-US" sz="4400" b="1" dirty="0">
              <a:solidFill>
                <a:srgbClr val="7030A0"/>
              </a:solidFill>
              <a:cs typeface="Arial" pitchFamily="34" charset="0"/>
            </a:endParaRPr>
          </a:p>
        </p:txBody>
      </p:sp>
    </p:spTree>
    <p:extLst>
      <p:ext uri="{BB962C8B-B14F-4D97-AF65-F5344CB8AC3E}">
        <p14:creationId xmlns:p14="http://schemas.microsoft.com/office/powerpoint/2010/main" val="58847315"/>
      </p:ext>
    </p:extLst>
  </p:cSld>
  <p:clrMapOvr>
    <a:masterClrMapping/>
  </p:clrMapOvr>
  <p:transition spd="slow">
    <p:push dir="u"/>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67237" y="259243"/>
            <a:ext cx="11372291" cy="724247"/>
          </a:xfrm>
        </p:spPr>
        <p:txBody>
          <a:bodyPr/>
          <a:lstStyle/>
          <a:p>
            <a:r>
              <a:rPr lang="en-US" sz="3200" b="1" dirty="0" err="1">
                <a:latin typeface="Trebuchet MS" panose="020B0603020202020204" pitchFamily="34" charset="0"/>
              </a:rPr>
              <a:t>Tambahan</a:t>
            </a:r>
            <a:r>
              <a:rPr lang="en-US" sz="3200" b="1" dirty="0">
                <a:latin typeface="Trebuchet MS" panose="020B0603020202020204" pitchFamily="34" charset="0"/>
              </a:rPr>
              <a:t> </a:t>
            </a:r>
            <a:r>
              <a:rPr lang="en-US" sz="3200" b="1" dirty="0" err="1">
                <a:latin typeface="Trebuchet MS" panose="020B0603020202020204" pitchFamily="34" charset="0"/>
              </a:rPr>
              <a:t>Kelengkapan</a:t>
            </a:r>
            <a:r>
              <a:rPr lang="en-US" sz="3200" b="1" dirty="0">
                <a:latin typeface="Trebuchet MS" panose="020B0603020202020204" pitchFamily="34" charset="0"/>
              </a:rPr>
              <a:t> </a:t>
            </a:r>
            <a:r>
              <a:rPr lang="en-US" sz="3200" b="1" dirty="0" err="1">
                <a:latin typeface="Trebuchet MS" panose="020B0603020202020204" pitchFamily="34" charset="0"/>
              </a:rPr>
              <a:t>Logistik</a:t>
            </a:r>
            <a:r>
              <a:rPr lang="en-US" sz="3200" b="1" dirty="0">
                <a:latin typeface="Trebuchet MS" panose="020B0603020202020204" pitchFamily="34" charset="0"/>
              </a:rPr>
              <a:t> di TPS</a:t>
            </a:r>
          </a:p>
        </p:txBody>
      </p:sp>
      <p:graphicFrame>
        <p:nvGraphicFramePr>
          <p:cNvPr id="11" name="Diagram 10">
            <a:extLst>
              <a:ext uri="{FF2B5EF4-FFF2-40B4-BE49-F238E27FC236}">
                <a16:creationId xmlns:a16="http://schemas.microsoft.com/office/drawing/2014/main" id="{CB3B47B1-8A13-40C6-917B-74A10B007E07}"/>
              </a:ext>
            </a:extLst>
          </p:cNvPr>
          <p:cNvGraphicFramePr/>
          <p:nvPr>
            <p:extLst>
              <p:ext uri="{D42A27DB-BD31-4B8C-83A1-F6EECF244321}">
                <p14:modId xmlns:p14="http://schemas.microsoft.com/office/powerpoint/2010/main" val="3499185542"/>
              </p:ext>
            </p:extLst>
          </p:nvPr>
        </p:nvGraphicFramePr>
        <p:xfrm>
          <a:off x="471055" y="1514763"/>
          <a:ext cx="11203709" cy="447963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a:extLst>
              <a:ext uri="{FF2B5EF4-FFF2-40B4-BE49-F238E27FC236}">
                <a16:creationId xmlns:a16="http://schemas.microsoft.com/office/drawing/2014/main" id="{D990A475-0D81-4E00-89B8-67C1C83C284B}"/>
              </a:ext>
            </a:extLst>
          </p:cNvPr>
          <p:cNvPicPr>
            <a:picLocks noChangeAspect="1"/>
          </p:cNvPicPr>
          <p:nvPr/>
        </p:nvPicPr>
        <p:blipFill>
          <a:blip r:embed="rId7"/>
          <a:stretch>
            <a:fillRect/>
          </a:stretch>
        </p:blipFill>
        <p:spPr>
          <a:xfrm>
            <a:off x="67237" y="4876090"/>
            <a:ext cx="2759939" cy="1841397"/>
          </a:xfrm>
          <a:prstGeom prst="rect">
            <a:avLst/>
          </a:prstGeom>
        </p:spPr>
      </p:pic>
      <p:pic>
        <p:nvPicPr>
          <p:cNvPr id="6" name="Picture 84">
            <a:extLst>
              <a:ext uri="{FF2B5EF4-FFF2-40B4-BE49-F238E27FC236}">
                <a16:creationId xmlns:a16="http://schemas.microsoft.com/office/drawing/2014/main" id="{46A0EDB0-0700-45A2-A7E4-6C612F72E65B}"/>
              </a:ext>
            </a:extLst>
          </p:cNvPr>
          <p:cNvPicPr>
            <a:picLocks noChangeAspect="1"/>
          </p:cNvPicPr>
          <p:nvPr/>
        </p:nvPicPr>
        <p:blipFill>
          <a:blip r:embed="rId8"/>
          <a:stretch>
            <a:fillRect/>
          </a:stretch>
        </p:blipFill>
        <p:spPr>
          <a:xfrm>
            <a:off x="4529606" y="2147777"/>
            <a:ext cx="701613" cy="318976"/>
          </a:xfrm>
          <a:prstGeom prst="rect">
            <a:avLst/>
          </a:prstGeom>
        </p:spPr>
      </p:pic>
      <p:pic>
        <p:nvPicPr>
          <p:cNvPr id="4" name="Gambar 3">
            <a:extLst>
              <a:ext uri="{FF2B5EF4-FFF2-40B4-BE49-F238E27FC236}">
                <a16:creationId xmlns:a16="http://schemas.microsoft.com/office/drawing/2014/main" id="{C11BA33A-6707-459E-BBD2-BE3C227ACC5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855274" y="5002987"/>
            <a:ext cx="2114550" cy="1714500"/>
          </a:xfrm>
          <a:prstGeom prst="rect">
            <a:avLst/>
          </a:prstGeom>
        </p:spPr>
      </p:pic>
    </p:spTree>
    <p:extLst>
      <p:ext uri="{BB962C8B-B14F-4D97-AF65-F5344CB8AC3E}">
        <p14:creationId xmlns:p14="http://schemas.microsoft.com/office/powerpoint/2010/main" val="4254722537"/>
      </p:ext>
    </p:extLst>
  </p:cSld>
  <p:clrMapOvr>
    <a:masterClrMapping/>
  </p:clrMapOvr>
  <p:transition spd="med">
    <p:pull/>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4998502" y="2931572"/>
            <a:ext cx="6657991" cy="1754326"/>
          </a:xfrm>
          <a:prstGeom prst="rect">
            <a:avLst/>
          </a:prstGeom>
          <a:solidFill>
            <a:schemeClr val="tx2">
              <a:lumMod val="75000"/>
            </a:schemeClr>
          </a:solidFill>
        </p:spPr>
        <p:txBody>
          <a:bodyPr wrap="square">
            <a:spAutoFit/>
          </a:bodyPr>
          <a:lstStyle/>
          <a:p>
            <a:r>
              <a:rPr lang="en-US" altLang="ko-KR" sz="3600" b="1" dirty="0">
                <a:solidFill>
                  <a:schemeClr val="bg1"/>
                </a:solidFill>
                <a:latin typeface="Trebuchet MS" panose="020B0603020202020204" pitchFamily="34" charset="0"/>
                <a:cs typeface="Arial" pitchFamily="34" charset="0"/>
              </a:rPr>
              <a:t>PENCEGAHAN PENULARAN COVID-19 PADA PENYELENGGARA</a:t>
            </a:r>
            <a:endParaRPr lang="ko-KR" altLang="en-US" sz="3600" b="1" dirty="0">
              <a:solidFill>
                <a:schemeClr val="bg1"/>
              </a:solidFill>
              <a:latin typeface="Trebuchet MS" panose="020B0603020202020204" pitchFamily="34" charset="0"/>
              <a:cs typeface="Arial" pitchFamily="34" charset="0"/>
            </a:endParaRP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38">
            <a:extLst>
              <a:ext uri="{FF2B5EF4-FFF2-40B4-BE49-F238E27FC236}">
                <a16:creationId xmlns:a16="http://schemas.microsoft.com/office/drawing/2014/main" id="{5FA7EBBB-2F2B-4544-A9D3-C2278FA82F7E}"/>
              </a:ext>
            </a:extLst>
          </p:cNvPr>
          <p:cNvSpPr txBox="1"/>
          <p:nvPr/>
        </p:nvSpPr>
        <p:spPr>
          <a:xfrm>
            <a:off x="624120" y="813605"/>
            <a:ext cx="958096" cy="830997"/>
          </a:xfrm>
          <a:prstGeom prst="rect">
            <a:avLst/>
          </a:prstGeom>
          <a:noFill/>
        </p:spPr>
        <p:txBody>
          <a:bodyPr wrap="square" lIns="108000" rIns="108000" rtlCol="0">
            <a:spAutoFit/>
          </a:bodyPr>
          <a:lstStyle/>
          <a:p>
            <a:pPr algn="ctr"/>
            <a:r>
              <a:rPr lang="en-US" altLang="ko-KR" sz="4800" b="1" dirty="0">
                <a:solidFill>
                  <a:srgbClr val="92D050"/>
                </a:solidFill>
                <a:cs typeface="Arial" pitchFamily="34" charset="0"/>
              </a:rPr>
              <a:t>07</a:t>
            </a:r>
            <a:endParaRPr lang="ko-KR" altLang="en-US" sz="4800" b="1" dirty="0">
              <a:solidFill>
                <a:srgbClr val="92D050"/>
              </a:solidFill>
              <a:cs typeface="Arial" pitchFamily="34" charset="0"/>
            </a:endParaRPr>
          </a:p>
        </p:txBody>
      </p:sp>
    </p:spTree>
    <p:extLst>
      <p:ext uri="{BB962C8B-B14F-4D97-AF65-F5344CB8AC3E}">
        <p14:creationId xmlns:p14="http://schemas.microsoft.com/office/powerpoint/2010/main" val="1997300613"/>
      </p:ext>
    </p:extLst>
  </p:cSld>
  <p:clrMapOvr>
    <a:masterClrMapping/>
  </p:clrMapOvr>
  <p:transition spd="slow">
    <p:push dir="u"/>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7FBC1C10-15D6-4C82-B556-73F87E46E2DA}"/>
              </a:ext>
            </a:extLst>
          </p:cNvPr>
          <p:cNvPicPr>
            <a:picLocks noChangeAspect="1"/>
          </p:cNvPicPr>
          <p:nvPr/>
        </p:nvPicPr>
        <p:blipFill>
          <a:blip r:embed="rId2"/>
          <a:stretch>
            <a:fillRect/>
          </a:stretch>
        </p:blipFill>
        <p:spPr>
          <a:xfrm rot="20050137">
            <a:off x="9941383" y="1592913"/>
            <a:ext cx="1183848" cy="754259"/>
          </a:xfrm>
          <a:prstGeom prst="rect">
            <a:avLst/>
          </a:prstGeom>
        </p:spPr>
      </p:pic>
      <p:pic>
        <p:nvPicPr>
          <p:cNvPr id="9" name="Picture 8">
            <a:extLst>
              <a:ext uri="{FF2B5EF4-FFF2-40B4-BE49-F238E27FC236}">
                <a16:creationId xmlns:a16="http://schemas.microsoft.com/office/drawing/2014/main" id="{A4A7CE45-8A8D-4EDE-AB48-AF870BE38115}"/>
              </a:ext>
            </a:extLst>
          </p:cNvPr>
          <p:cNvPicPr>
            <a:picLocks noChangeAspect="1"/>
          </p:cNvPicPr>
          <p:nvPr/>
        </p:nvPicPr>
        <p:blipFill>
          <a:blip r:embed="rId3"/>
          <a:stretch>
            <a:fillRect/>
          </a:stretch>
        </p:blipFill>
        <p:spPr>
          <a:xfrm rot="19825098">
            <a:off x="7106481" y="1504200"/>
            <a:ext cx="1287420" cy="768820"/>
          </a:xfrm>
          <a:prstGeom prst="rect">
            <a:avLst/>
          </a:prstGeom>
        </p:spPr>
      </p:pic>
      <p:pic>
        <p:nvPicPr>
          <p:cNvPr id="7" name="Picture 6">
            <a:extLst>
              <a:ext uri="{FF2B5EF4-FFF2-40B4-BE49-F238E27FC236}">
                <a16:creationId xmlns:a16="http://schemas.microsoft.com/office/drawing/2014/main" id="{198AB952-553D-4427-B34D-E1CD3774ACB8}"/>
              </a:ext>
            </a:extLst>
          </p:cNvPr>
          <p:cNvPicPr>
            <a:picLocks noChangeAspect="1"/>
          </p:cNvPicPr>
          <p:nvPr/>
        </p:nvPicPr>
        <p:blipFill>
          <a:blip r:embed="rId4"/>
          <a:stretch>
            <a:fillRect/>
          </a:stretch>
        </p:blipFill>
        <p:spPr>
          <a:xfrm rot="20187731">
            <a:off x="1851273" y="1600887"/>
            <a:ext cx="1242412" cy="738310"/>
          </a:xfrm>
          <a:prstGeom prst="rect">
            <a:avLst/>
          </a:prstGeom>
        </p:spPr>
      </p:pic>
      <p:pic>
        <p:nvPicPr>
          <p:cNvPr id="8" name="Picture 7">
            <a:extLst>
              <a:ext uri="{FF2B5EF4-FFF2-40B4-BE49-F238E27FC236}">
                <a16:creationId xmlns:a16="http://schemas.microsoft.com/office/drawing/2014/main" id="{C295D385-2EF9-4385-B756-C123FADEFDBA}"/>
              </a:ext>
            </a:extLst>
          </p:cNvPr>
          <p:cNvPicPr>
            <a:picLocks noChangeAspect="1"/>
          </p:cNvPicPr>
          <p:nvPr/>
        </p:nvPicPr>
        <p:blipFill>
          <a:blip r:embed="rId5"/>
          <a:stretch>
            <a:fillRect/>
          </a:stretch>
        </p:blipFill>
        <p:spPr>
          <a:xfrm rot="19826566">
            <a:off x="4486714" y="1580243"/>
            <a:ext cx="1149155" cy="779603"/>
          </a:xfrm>
          <a:prstGeom prst="rect">
            <a:avLst/>
          </a:prstGeom>
        </p:spPr>
      </p:pic>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67237" y="259243"/>
            <a:ext cx="11372291" cy="724247"/>
          </a:xfrm>
        </p:spPr>
        <p:txBody>
          <a:bodyPr/>
          <a:lstStyle/>
          <a:p>
            <a:r>
              <a:rPr lang="en-US" sz="3200" b="1" dirty="0" err="1">
                <a:latin typeface="Trebuchet MS" panose="020B0603020202020204" pitchFamily="34" charset="0"/>
              </a:rPr>
              <a:t>Memastikan</a:t>
            </a:r>
            <a:r>
              <a:rPr lang="en-US" sz="3200" b="1" dirty="0">
                <a:latin typeface="Trebuchet MS" panose="020B0603020202020204" pitchFamily="34" charset="0"/>
              </a:rPr>
              <a:t> </a:t>
            </a:r>
            <a:r>
              <a:rPr lang="en-US" sz="3200" b="1" dirty="0" err="1">
                <a:latin typeface="Trebuchet MS" panose="020B0603020202020204" pitchFamily="34" charset="0"/>
              </a:rPr>
              <a:t>Penyelenggara</a:t>
            </a:r>
            <a:r>
              <a:rPr lang="en-US" sz="3200" b="1" dirty="0">
                <a:latin typeface="Trebuchet MS" panose="020B0603020202020204" pitchFamily="34" charset="0"/>
              </a:rPr>
              <a:t> </a:t>
            </a:r>
            <a:r>
              <a:rPr lang="en-US" sz="3200" b="1" dirty="0" err="1">
                <a:latin typeface="Trebuchet MS" panose="020B0603020202020204" pitchFamily="34" charset="0"/>
              </a:rPr>
              <a:t>Sehat</a:t>
            </a:r>
            <a:r>
              <a:rPr lang="en-US" sz="3200" b="1" dirty="0">
                <a:latin typeface="Trebuchet MS" panose="020B0603020202020204" pitchFamily="34" charset="0"/>
              </a:rPr>
              <a:t> dan Aman</a:t>
            </a:r>
          </a:p>
        </p:txBody>
      </p:sp>
      <p:graphicFrame>
        <p:nvGraphicFramePr>
          <p:cNvPr id="4" name="Diagram 3">
            <a:extLst>
              <a:ext uri="{FF2B5EF4-FFF2-40B4-BE49-F238E27FC236}">
                <a16:creationId xmlns:a16="http://schemas.microsoft.com/office/drawing/2014/main" id="{AED98A9D-4AB0-4F6C-8697-A5425D1A2498}"/>
              </a:ext>
            </a:extLst>
          </p:cNvPr>
          <p:cNvGraphicFramePr/>
          <p:nvPr>
            <p:extLst>
              <p:ext uri="{D42A27DB-BD31-4B8C-83A1-F6EECF244321}">
                <p14:modId xmlns:p14="http://schemas.microsoft.com/office/powerpoint/2010/main" val="4114375403"/>
              </p:ext>
            </p:extLst>
          </p:nvPr>
        </p:nvGraphicFramePr>
        <p:xfrm>
          <a:off x="1113273" y="2406938"/>
          <a:ext cx="10326255" cy="3609111"/>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extLst>
      <p:ext uri="{BB962C8B-B14F-4D97-AF65-F5344CB8AC3E}">
        <p14:creationId xmlns:p14="http://schemas.microsoft.com/office/powerpoint/2010/main" val="39318106"/>
      </p:ext>
    </p:extLst>
  </p:cSld>
  <p:clrMapOvr>
    <a:masterClrMapping/>
  </p:clrMapOvr>
  <p:transition spd="med">
    <p:pull/>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4998502" y="2931572"/>
            <a:ext cx="6657991" cy="1200329"/>
          </a:xfrm>
          <a:prstGeom prst="rect">
            <a:avLst/>
          </a:prstGeom>
          <a:solidFill>
            <a:schemeClr val="tx2">
              <a:lumMod val="75000"/>
            </a:schemeClr>
          </a:solidFill>
        </p:spPr>
        <p:txBody>
          <a:bodyPr wrap="square">
            <a:spAutoFit/>
          </a:bodyPr>
          <a:lstStyle/>
          <a:p>
            <a:pPr lvl="0"/>
            <a:r>
              <a:rPr lang="en-US" altLang="ko-KR" sz="3600" b="1" dirty="0">
                <a:solidFill>
                  <a:prstClr val="white"/>
                </a:solidFill>
                <a:cs typeface="Arial" pitchFamily="34" charset="0"/>
              </a:rPr>
              <a:t>DATA </a:t>
            </a:r>
            <a:r>
              <a:rPr lang="id-ID" altLang="ko-KR" sz="3600" b="1" dirty="0">
                <a:solidFill>
                  <a:prstClr val="white"/>
                </a:solidFill>
                <a:cs typeface="Arial" pitchFamily="34" charset="0"/>
              </a:rPr>
              <a:t>JUMLAH PEMILIH DAN </a:t>
            </a:r>
            <a:r>
              <a:rPr lang="en-US" altLang="ko-KR" sz="3600" b="1" dirty="0">
                <a:solidFill>
                  <a:prstClr val="white"/>
                </a:solidFill>
                <a:cs typeface="Arial" pitchFamily="34" charset="0"/>
              </a:rPr>
              <a:t>BADAN PENYELENGGARA</a:t>
            </a:r>
            <a:endParaRPr lang="id-ID" altLang="ko-KR" sz="3600" b="1" dirty="0">
              <a:solidFill>
                <a:prstClr val="white"/>
              </a:solidFill>
              <a:cs typeface="Arial" pitchFamily="34" charset="0"/>
            </a:endParaRP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39">
            <a:extLst>
              <a:ext uri="{FF2B5EF4-FFF2-40B4-BE49-F238E27FC236}">
                <a16:creationId xmlns:a16="http://schemas.microsoft.com/office/drawing/2014/main" id="{589AD8DE-F07E-44EA-B98C-C0A054006265}"/>
              </a:ext>
            </a:extLst>
          </p:cNvPr>
          <p:cNvSpPr txBox="1"/>
          <p:nvPr/>
        </p:nvSpPr>
        <p:spPr>
          <a:xfrm>
            <a:off x="624120" y="820617"/>
            <a:ext cx="958096" cy="830997"/>
          </a:xfrm>
          <a:prstGeom prst="rect">
            <a:avLst/>
          </a:prstGeom>
          <a:noFill/>
        </p:spPr>
        <p:txBody>
          <a:bodyPr wrap="square" lIns="108000" rIns="108000" rtlCol="0">
            <a:spAutoFit/>
          </a:bodyPr>
          <a:lstStyle/>
          <a:p>
            <a:pPr algn="ctr"/>
            <a:r>
              <a:rPr lang="en-US" altLang="ko-KR" sz="4800" b="1" dirty="0">
                <a:solidFill>
                  <a:schemeClr val="accent3">
                    <a:lumMod val="50000"/>
                  </a:schemeClr>
                </a:solidFill>
                <a:cs typeface="Arial" pitchFamily="34" charset="0"/>
              </a:rPr>
              <a:t>08</a:t>
            </a:r>
            <a:endParaRPr lang="ko-KR" altLang="en-US" sz="4800" b="1" dirty="0">
              <a:solidFill>
                <a:schemeClr val="accent3">
                  <a:lumMod val="50000"/>
                </a:schemeClr>
              </a:solidFill>
              <a:cs typeface="Arial" pitchFamily="34" charset="0"/>
            </a:endParaRPr>
          </a:p>
        </p:txBody>
      </p:sp>
    </p:spTree>
    <p:extLst>
      <p:ext uri="{BB962C8B-B14F-4D97-AF65-F5344CB8AC3E}">
        <p14:creationId xmlns:p14="http://schemas.microsoft.com/office/powerpoint/2010/main" val="1532323801"/>
      </p:ext>
    </p:extLst>
  </p:cSld>
  <p:clrMapOvr>
    <a:masterClrMapping/>
  </p:clrMapOvr>
  <p:transition spd="slow">
    <p:push di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67237" y="20882"/>
            <a:ext cx="11372291" cy="1149139"/>
          </a:xfrm>
        </p:spPr>
        <p:txBody>
          <a:bodyPr/>
          <a:lstStyle/>
          <a:p>
            <a:r>
              <a:rPr lang="en-US" sz="3200" b="1" dirty="0">
                <a:latin typeface="Trebuchet MS" panose="020B0603020202020204" pitchFamily="34" charset="0"/>
              </a:rPr>
              <a:t>Data </a:t>
            </a:r>
            <a:r>
              <a:rPr lang="en-US" sz="3200" b="1" dirty="0" err="1">
                <a:latin typeface="Trebuchet MS" panose="020B0603020202020204" pitchFamily="34" charset="0"/>
              </a:rPr>
              <a:t>Jumlah</a:t>
            </a:r>
            <a:r>
              <a:rPr lang="en-US" sz="3200" b="1" dirty="0">
                <a:latin typeface="Trebuchet MS" panose="020B0603020202020204" pitchFamily="34" charset="0"/>
              </a:rPr>
              <a:t> Badan </a:t>
            </a:r>
            <a:r>
              <a:rPr lang="en-US" sz="3200" b="1" dirty="0" err="1">
                <a:latin typeface="Trebuchet MS" panose="020B0603020202020204" pitchFamily="34" charset="0"/>
              </a:rPr>
              <a:t>Penyelenggara</a:t>
            </a:r>
            <a:r>
              <a:rPr lang="en-US" sz="3200" b="1" dirty="0">
                <a:latin typeface="Trebuchet MS" panose="020B0603020202020204" pitchFamily="34" charset="0"/>
              </a:rPr>
              <a:t> dan </a:t>
            </a:r>
            <a:r>
              <a:rPr lang="en-US" sz="3200" b="1" dirty="0" err="1">
                <a:latin typeface="Trebuchet MS" panose="020B0603020202020204" pitchFamily="34" charset="0"/>
              </a:rPr>
              <a:t>Pemilih</a:t>
            </a:r>
            <a:r>
              <a:rPr lang="en-US" sz="3200" b="1" dirty="0">
                <a:latin typeface="Trebuchet MS" panose="020B0603020202020204" pitchFamily="34" charset="0"/>
              </a:rPr>
              <a:t> Pada </a:t>
            </a:r>
            <a:r>
              <a:rPr lang="en-US" sz="3200" b="1" dirty="0" err="1">
                <a:latin typeface="Trebuchet MS" panose="020B0603020202020204" pitchFamily="34" charset="0"/>
              </a:rPr>
              <a:t>Pemilihan</a:t>
            </a:r>
            <a:r>
              <a:rPr lang="en-US" sz="3200" b="1" dirty="0">
                <a:latin typeface="Trebuchet MS" panose="020B0603020202020204" pitchFamily="34" charset="0"/>
              </a:rPr>
              <a:t> </a:t>
            </a:r>
            <a:r>
              <a:rPr lang="en-US" sz="3200" b="1" dirty="0" err="1">
                <a:latin typeface="Trebuchet MS" panose="020B0603020202020204" pitchFamily="34" charset="0"/>
              </a:rPr>
              <a:t>Tahun</a:t>
            </a:r>
            <a:r>
              <a:rPr lang="en-US" sz="3200" b="1" dirty="0">
                <a:latin typeface="Trebuchet MS" panose="020B0603020202020204" pitchFamily="34" charset="0"/>
              </a:rPr>
              <a:t> 2020</a:t>
            </a:r>
          </a:p>
        </p:txBody>
      </p:sp>
      <p:sp>
        <p:nvSpPr>
          <p:cNvPr id="55" name="Freeform: Shape 254">
            <a:extLst>
              <a:ext uri="{FF2B5EF4-FFF2-40B4-BE49-F238E27FC236}">
                <a16:creationId xmlns:a16="http://schemas.microsoft.com/office/drawing/2014/main" id="{9596295B-9B91-4710-BEAF-AECDDC3B4701}"/>
              </a:ext>
            </a:extLst>
          </p:cNvPr>
          <p:cNvSpPr/>
          <p:nvPr/>
        </p:nvSpPr>
        <p:spPr>
          <a:xfrm>
            <a:off x="11210131" y="2546780"/>
            <a:ext cx="413414" cy="39962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56" name="Freeform: Shape 254">
            <a:extLst>
              <a:ext uri="{FF2B5EF4-FFF2-40B4-BE49-F238E27FC236}">
                <a16:creationId xmlns:a16="http://schemas.microsoft.com/office/drawing/2014/main" id="{9596295B-9B91-4710-BEAF-AECDDC3B4701}"/>
              </a:ext>
            </a:extLst>
          </p:cNvPr>
          <p:cNvSpPr/>
          <p:nvPr/>
        </p:nvSpPr>
        <p:spPr>
          <a:xfrm>
            <a:off x="11495202" y="1433500"/>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gradFill flip="none" rotWithShape="1">
            <a:gsLst>
              <a:gs pos="0">
                <a:srgbClr val="FF0000">
                  <a:tint val="66000"/>
                  <a:satMod val="160000"/>
                </a:srgbClr>
              </a:gs>
              <a:gs pos="50000">
                <a:srgbClr val="FF0000">
                  <a:tint val="44500"/>
                  <a:satMod val="160000"/>
                </a:srgbClr>
              </a:gs>
              <a:gs pos="100000">
                <a:srgbClr val="FF0000">
                  <a:tint val="23500"/>
                  <a:satMod val="160000"/>
                </a:srgbClr>
              </a:gs>
            </a:gsLst>
            <a:lin ang="18900000" scaled="1"/>
            <a:tileRect/>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57" name="Freeform: Shape 254">
            <a:extLst>
              <a:ext uri="{FF2B5EF4-FFF2-40B4-BE49-F238E27FC236}">
                <a16:creationId xmlns:a16="http://schemas.microsoft.com/office/drawing/2014/main" id="{9596295B-9B91-4710-BEAF-AECDDC3B4701}"/>
              </a:ext>
            </a:extLst>
          </p:cNvPr>
          <p:cNvSpPr/>
          <p:nvPr/>
        </p:nvSpPr>
        <p:spPr>
          <a:xfrm>
            <a:off x="141739" y="2844800"/>
            <a:ext cx="1216006" cy="1149139"/>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gradFill flip="none" rotWithShape="1">
            <a:gsLst>
              <a:gs pos="0">
                <a:srgbClr val="FF0000">
                  <a:tint val="66000"/>
                  <a:satMod val="160000"/>
                </a:srgbClr>
              </a:gs>
              <a:gs pos="50000">
                <a:srgbClr val="FF0000">
                  <a:tint val="44500"/>
                  <a:satMod val="160000"/>
                </a:srgbClr>
              </a:gs>
              <a:gs pos="100000">
                <a:srgbClr val="FF0000">
                  <a:tint val="23500"/>
                  <a:satMod val="160000"/>
                </a:srgbClr>
              </a:gs>
            </a:gsLst>
            <a:lin ang="16200000" scaled="1"/>
            <a:tileRect/>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58" name="Freeform: Shape 254">
            <a:extLst>
              <a:ext uri="{FF2B5EF4-FFF2-40B4-BE49-F238E27FC236}">
                <a16:creationId xmlns:a16="http://schemas.microsoft.com/office/drawing/2014/main" id="{9596295B-9B91-4710-BEAF-AECDDC3B4701}"/>
              </a:ext>
            </a:extLst>
          </p:cNvPr>
          <p:cNvSpPr/>
          <p:nvPr/>
        </p:nvSpPr>
        <p:spPr>
          <a:xfrm>
            <a:off x="10907821" y="4788247"/>
            <a:ext cx="1026980" cy="89973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gradFill flip="none" rotWithShape="1">
            <a:gsLst>
              <a:gs pos="0">
                <a:srgbClr val="FF0000">
                  <a:tint val="66000"/>
                  <a:satMod val="160000"/>
                </a:srgbClr>
              </a:gs>
              <a:gs pos="50000">
                <a:srgbClr val="FF0000">
                  <a:tint val="44500"/>
                  <a:satMod val="160000"/>
                </a:srgbClr>
              </a:gs>
              <a:gs pos="100000">
                <a:srgbClr val="FF0000">
                  <a:tint val="23500"/>
                  <a:satMod val="160000"/>
                </a:srgbClr>
              </a:gs>
            </a:gsLst>
            <a:lin ang="18900000" scaled="1"/>
            <a:tileRect/>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59" name="Freeform: Shape 254">
            <a:extLst>
              <a:ext uri="{FF2B5EF4-FFF2-40B4-BE49-F238E27FC236}">
                <a16:creationId xmlns:a16="http://schemas.microsoft.com/office/drawing/2014/main" id="{9596295B-9B91-4710-BEAF-AECDDC3B4701}"/>
              </a:ext>
            </a:extLst>
          </p:cNvPr>
          <p:cNvSpPr/>
          <p:nvPr/>
        </p:nvSpPr>
        <p:spPr>
          <a:xfrm>
            <a:off x="426810" y="1155645"/>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60" name="Freeform: Shape 254">
            <a:extLst>
              <a:ext uri="{FF2B5EF4-FFF2-40B4-BE49-F238E27FC236}">
                <a16:creationId xmlns:a16="http://schemas.microsoft.com/office/drawing/2014/main" id="{9596295B-9B91-4710-BEAF-AECDDC3B4701}"/>
              </a:ext>
            </a:extLst>
          </p:cNvPr>
          <p:cNvSpPr/>
          <p:nvPr/>
        </p:nvSpPr>
        <p:spPr>
          <a:xfrm>
            <a:off x="319313" y="6154057"/>
            <a:ext cx="444721" cy="53217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0" name="Freeform: Shape 254">
            <a:extLst>
              <a:ext uri="{FF2B5EF4-FFF2-40B4-BE49-F238E27FC236}">
                <a16:creationId xmlns:a16="http://schemas.microsoft.com/office/drawing/2014/main" id="{B3249C19-587B-4139-9009-0C1FB7A259D5}"/>
              </a:ext>
            </a:extLst>
          </p:cNvPr>
          <p:cNvSpPr/>
          <p:nvPr/>
        </p:nvSpPr>
        <p:spPr>
          <a:xfrm>
            <a:off x="11481074" y="2015963"/>
            <a:ext cx="413414" cy="39962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1" name="Freeform: Shape 254">
            <a:extLst>
              <a:ext uri="{FF2B5EF4-FFF2-40B4-BE49-F238E27FC236}">
                <a16:creationId xmlns:a16="http://schemas.microsoft.com/office/drawing/2014/main" id="{FD3C7E5F-28A7-4659-9B6C-42B71F5D29C8}"/>
              </a:ext>
            </a:extLst>
          </p:cNvPr>
          <p:cNvSpPr/>
          <p:nvPr/>
        </p:nvSpPr>
        <p:spPr>
          <a:xfrm>
            <a:off x="944331" y="2314450"/>
            <a:ext cx="413414" cy="39962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4" name="TextBox 3">
            <a:extLst>
              <a:ext uri="{FF2B5EF4-FFF2-40B4-BE49-F238E27FC236}">
                <a16:creationId xmlns:a16="http://schemas.microsoft.com/office/drawing/2014/main" id="{E39DB093-AE70-43B9-AC51-21C8569D95E2}"/>
              </a:ext>
            </a:extLst>
          </p:cNvPr>
          <p:cNvSpPr txBox="1"/>
          <p:nvPr/>
        </p:nvSpPr>
        <p:spPr>
          <a:xfrm>
            <a:off x="732680" y="5262277"/>
            <a:ext cx="9506475"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Catatan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 </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lang="en-US" sz="1400" b="1" i="1" dirty="0" err="1">
                <a:solidFill>
                  <a:prstClr val="black"/>
                </a:solidFill>
                <a:latin typeface="Arial"/>
                <a:ea typeface="Arial Unicode MS"/>
              </a:rPr>
              <a:t>Seluruh</a:t>
            </a:r>
            <a:r>
              <a:rPr lang="en-US" sz="1400" b="1" i="1" dirty="0">
                <a:solidFill>
                  <a:prstClr val="black"/>
                </a:solidFill>
                <a:latin typeface="Arial"/>
                <a:ea typeface="Arial Unicode MS"/>
              </a:rPr>
              <a:t> </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Data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diperoleh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dari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KPU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Provinsi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per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tanggal</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2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Juni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2020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pukul</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17.00 WIB</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lang="en-US" sz="1400" b="1" i="1" dirty="0" err="1">
                <a:solidFill>
                  <a:prstClr val="black"/>
                </a:solidFill>
                <a:latin typeface="Arial"/>
                <a:ea typeface="Arial Unicode MS"/>
              </a:rPr>
              <a:t>Jumlah</a:t>
            </a:r>
            <a:r>
              <a:rPr lang="en-US" sz="1400" b="1" i="1" dirty="0">
                <a:solidFill>
                  <a:prstClr val="black"/>
                </a:solidFill>
                <a:latin typeface="Arial"/>
                <a:ea typeface="Arial Unicode MS"/>
              </a:rPr>
              <a:t> TPS </a:t>
            </a:r>
            <a:r>
              <a:rPr lang="en-US" sz="1400" b="1" i="1" dirty="0" err="1">
                <a:solidFill>
                  <a:prstClr val="black"/>
                </a:solidFill>
                <a:latin typeface="Arial"/>
                <a:ea typeface="Arial Unicode MS"/>
              </a:rPr>
              <a:t>masih</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bersifat</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sementara</a:t>
            </a:r>
            <a:r>
              <a:rPr lang="en-US" sz="1400" b="1" i="1" dirty="0">
                <a:solidFill>
                  <a:prstClr val="black"/>
                </a:solidFill>
                <a:latin typeface="Arial"/>
                <a:ea typeface="Arial Unicode MS"/>
              </a:rPr>
              <a:t> dan </a:t>
            </a:r>
            <a:r>
              <a:rPr lang="en-US" sz="1400" b="1" i="1" dirty="0" err="1">
                <a:solidFill>
                  <a:prstClr val="black"/>
                </a:solidFill>
                <a:latin typeface="Arial"/>
                <a:ea typeface="Arial Unicode MS"/>
              </a:rPr>
              <a:t>akan</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difinalkan</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setelah</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penetapan</a:t>
            </a:r>
            <a:r>
              <a:rPr lang="en-US" sz="1400" b="1" i="1" dirty="0">
                <a:solidFill>
                  <a:prstClr val="black"/>
                </a:solidFill>
                <a:latin typeface="Arial"/>
                <a:ea typeface="Arial Unicode MS"/>
              </a:rPr>
              <a:t> DPT</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Jumlah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TPS dan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Pemilih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untuk</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7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Kabupaten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di Papua Barat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masih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menggunakan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data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Pemilu</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2019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Kab</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Fakfak,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Sorong</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Selatan, Raja Ampat,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Teluk</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Bintuni,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Kaimana</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Manoekwari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Selatan,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Pegunungan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Arfak</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lang="en-US" sz="1400" b="1" i="1" dirty="0" err="1">
                <a:solidFill>
                  <a:prstClr val="black"/>
                </a:solidFill>
                <a:latin typeface="Arial"/>
                <a:ea typeface="Arial Unicode MS"/>
              </a:rPr>
              <a:t>Jumlah</a:t>
            </a:r>
            <a:r>
              <a:rPr lang="en-US" sz="1400" b="1" i="1" dirty="0">
                <a:solidFill>
                  <a:prstClr val="black"/>
                </a:solidFill>
                <a:latin typeface="Arial"/>
                <a:ea typeface="Arial Unicode MS"/>
              </a:rPr>
              <a:t> TPS </a:t>
            </a:r>
            <a:r>
              <a:rPr lang="en-US" sz="1400" b="1" i="1" dirty="0" err="1">
                <a:solidFill>
                  <a:prstClr val="black"/>
                </a:solidFill>
                <a:latin typeface="Arial"/>
                <a:ea typeface="Arial Unicode MS"/>
              </a:rPr>
              <a:t>masih</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menggunakan</a:t>
            </a:r>
            <a:r>
              <a:rPr lang="en-US" sz="1400" b="1" i="1" dirty="0">
                <a:solidFill>
                  <a:prstClr val="black"/>
                </a:solidFill>
                <a:latin typeface="Arial"/>
                <a:ea typeface="Arial Unicode MS"/>
              </a:rPr>
              <a:t> 800 </a:t>
            </a:r>
            <a:r>
              <a:rPr lang="en-US" sz="1400" b="1" i="1" dirty="0" err="1">
                <a:solidFill>
                  <a:prstClr val="black"/>
                </a:solidFill>
                <a:latin typeface="Arial"/>
                <a:ea typeface="Arial Unicode MS"/>
              </a:rPr>
              <a:t>pemilih</a:t>
            </a:r>
            <a:r>
              <a:rPr lang="en-US" sz="1400" b="1" i="1" dirty="0">
                <a:solidFill>
                  <a:prstClr val="black"/>
                </a:solidFill>
                <a:latin typeface="Arial"/>
                <a:ea typeface="Arial Unicode MS"/>
              </a:rPr>
              <a:t> per TPS. </a:t>
            </a:r>
            <a:endParaRPr kumimoji="0" lang="en-ID" sz="1400" b="1" i="1" u="none" strike="noStrike" kern="1200" cap="none" spc="0" normalizeH="0" baseline="0" noProof="0" dirty="0">
              <a:ln>
                <a:noFill/>
              </a:ln>
              <a:solidFill>
                <a:prstClr val="black"/>
              </a:solidFill>
              <a:effectLst/>
              <a:uLnTx/>
              <a:uFillTx/>
              <a:latin typeface="Arial"/>
              <a:ea typeface="Arial Unicode MS"/>
              <a:cs typeface="+mn-cs"/>
            </a:endParaRPr>
          </a:p>
        </p:txBody>
      </p:sp>
      <p:graphicFrame>
        <p:nvGraphicFramePr>
          <p:cNvPr id="6" name="Diagram 5">
            <a:extLst>
              <a:ext uri="{FF2B5EF4-FFF2-40B4-BE49-F238E27FC236}">
                <a16:creationId xmlns:a16="http://schemas.microsoft.com/office/drawing/2014/main" id="{1D42E434-608C-0840-81E0-8A4BBE6ABC75}"/>
              </a:ext>
            </a:extLst>
          </p:cNvPr>
          <p:cNvGraphicFramePr/>
          <p:nvPr>
            <p:extLst>
              <p:ext uri="{D42A27DB-BD31-4B8C-83A1-F6EECF244321}">
                <p14:modId xmlns:p14="http://schemas.microsoft.com/office/powerpoint/2010/main" val="2270928775"/>
              </p:ext>
            </p:extLst>
          </p:nvPr>
        </p:nvGraphicFramePr>
        <p:xfrm>
          <a:off x="257199" y="1226083"/>
          <a:ext cx="8256568" cy="406893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Diagram 4">
            <a:extLst>
              <a:ext uri="{FF2B5EF4-FFF2-40B4-BE49-F238E27FC236}">
                <a16:creationId xmlns:a16="http://schemas.microsoft.com/office/drawing/2014/main" id="{6B499630-A5DB-4CBA-BE2A-EE95277170A7}"/>
              </a:ext>
            </a:extLst>
          </p:cNvPr>
          <p:cNvGraphicFramePr/>
          <p:nvPr>
            <p:extLst>
              <p:ext uri="{D42A27DB-BD31-4B8C-83A1-F6EECF244321}">
                <p14:modId xmlns:p14="http://schemas.microsoft.com/office/powerpoint/2010/main" val="1710534577"/>
              </p:ext>
            </p:extLst>
          </p:nvPr>
        </p:nvGraphicFramePr>
        <p:xfrm>
          <a:off x="6505216" y="1706694"/>
          <a:ext cx="6984409" cy="285373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7" name="Kotak Teks 6">
            <a:extLst>
              <a:ext uri="{FF2B5EF4-FFF2-40B4-BE49-F238E27FC236}">
                <a16:creationId xmlns:a16="http://schemas.microsoft.com/office/drawing/2014/main" id="{2662611F-2BF6-49FA-98A7-610390E52D86}"/>
              </a:ext>
            </a:extLst>
          </p:cNvPr>
          <p:cNvSpPr txBox="1"/>
          <p:nvPr/>
        </p:nvSpPr>
        <p:spPr>
          <a:xfrm>
            <a:off x="8910085" y="3447272"/>
            <a:ext cx="2300046" cy="369332"/>
          </a:xfrm>
          <a:prstGeom prst="rect">
            <a:avLst/>
          </a:prstGeom>
          <a:noFill/>
        </p:spPr>
        <p:txBody>
          <a:bodyPr wrap="square" rtlCol="0">
            <a:spAutoFit/>
          </a:bodyPr>
          <a:lstStyle/>
          <a:p>
            <a:r>
              <a:rPr lang="en-US" b="1" dirty="0"/>
              <a:t>105.584.845 Orang</a:t>
            </a:r>
          </a:p>
        </p:txBody>
      </p:sp>
    </p:spTree>
    <p:extLst>
      <p:ext uri="{BB962C8B-B14F-4D97-AF65-F5344CB8AC3E}">
        <p14:creationId xmlns:p14="http://schemas.microsoft.com/office/powerpoint/2010/main" val="3371802409"/>
      </p:ext>
    </p:extLst>
  </p:cSld>
  <p:clrMapOvr>
    <a:masterClrMapping/>
  </p:clrMapOvr>
  <p:transition spd="med">
    <p:pull/>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88" name="Title 1"/>
          <p:cNvSpPr>
            <a:spLocks noGrp="1"/>
          </p:cNvSpPr>
          <p:nvPr>
            <p:ph type="title"/>
          </p:nvPr>
        </p:nvSpPr>
        <p:spPr>
          <a:xfrm>
            <a:off x="240353" y="402137"/>
            <a:ext cx="10697594" cy="457008"/>
          </a:xfrm>
        </p:spPr>
        <p:txBody>
          <a:bodyPr>
            <a:noAutofit/>
          </a:bodyPr>
          <a:lstStyle/>
          <a:p>
            <a:r>
              <a:rPr lang="en-US" sz="3200" b="1" dirty="0" err="1">
                <a:ea typeface="Tahoma" panose="020B0604030504040204" pitchFamily="34" charset="0"/>
                <a:cs typeface="Tahoma" panose="020B0604030504040204" pitchFamily="34" charset="0"/>
              </a:rPr>
              <a:t>Perkembangan</a:t>
            </a:r>
            <a:r>
              <a:rPr lang="en-US" sz="3200" b="1" dirty="0">
                <a:ea typeface="Tahoma" panose="020B0604030504040204" pitchFamily="34" charset="0"/>
                <a:cs typeface="Tahoma" panose="020B0604030504040204" pitchFamily="34" charset="0"/>
              </a:rPr>
              <a:t> </a:t>
            </a:r>
            <a:r>
              <a:rPr lang="en-US" sz="3200" b="1" dirty="0" err="1">
                <a:ea typeface="Tahoma" panose="020B0604030504040204" pitchFamily="34" charset="0"/>
                <a:cs typeface="Tahoma" panose="020B0604030504040204" pitchFamily="34" charset="0"/>
              </a:rPr>
              <a:t>Pelantikan</a:t>
            </a:r>
            <a:r>
              <a:rPr lang="en-US" sz="3200" b="1" dirty="0">
                <a:ea typeface="Tahoma" panose="020B0604030504040204" pitchFamily="34" charset="0"/>
                <a:cs typeface="Tahoma" panose="020B0604030504040204" pitchFamily="34" charset="0"/>
              </a:rPr>
              <a:t> </a:t>
            </a:r>
            <a:r>
              <a:rPr lang="id-ID" sz="3200" b="1" dirty="0">
                <a:ea typeface="Tahoma" panose="020B0604030504040204" pitchFamily="34" charset="0"/>
                <a:cs typeface="Tahoma" panose="020B0604030504040204" pitchFamily="34" charset="0"/>
              </a:rPr>
              <a:t>Badan Ad Hoc</a:t>
            </a:r>
            <a:endParaRPr lang="en-US" sz="3200" b="1" dirty="0">
              <a:ea typeface="Tahoma" panose="020B0604030504040204" pitchFamily="34" charset="0"/>
              <a:cs typeface="Tahoma" panose="020B0604030504040204" pitchFamily="34" charset="0"/>
            </a:endParaRPr>
          </a:p>
        </p:txBody>
      </p:sp>
      <p:pic>
        <p:nvPicPr>
          <p:cNvPr id="2097155" name="Picture 28"/>
          <p:cNvPicPr>
            <a:picLocks noChangeAspect="1"/>
          </p:cNvPicPr>
          <p:nvPr/>
        </p:nvPicPr>
        <p:blipFill>
          <a:blip r:embed="rId2"/>
          <a:stretch>
            <a:fillRect/>
          </a:stretch>
        </p:blipFill>
        <p:spPr>
          <a:xfrm>
            <a:off x="10937947" y="101595"/>
            <a:ext cx="768206" cy="878577"/>
          </a:xfrm>
          <a:prstGeom prst="rect">
            <a:avLst/>
          </a:prstGeom>
        </p:spPr>
      </p:pic>
      <p:sp>
        <p:nvSpPr>
          <p:cNvPr id="1048589" name="Freeform 63"/>
          <p:cNvSpPr/>
          <p:nvPr/>
        </p:nvSpPr>
        <p:spPr>
          <a:xfrm>
            <a:off x="1469482" y="2461399"/>
            <a:ext cx="4506128" cy="926148"/>
          </a:xfrm>
          <a:custGeom>
            <a:avLst/>
            <a:gdLst>
              <a:gd name="connsiteX0" fmla="*/ 0 w 2655373"/>
              <a:gd name="connsiteY0" fmla="*/ 0 h 926148"/>
              <a:gd name="connsiteX1" fmla="*/ 2655373 w 2655373"/>
              <a:gd name="connsiteY1" fmla="*/ 0 h 926148"/>
              <a:gd name="connsiteX2" fmla="*/ 2655373 w 2655373"/>
              <a:gd name="connsiteY2" fmla="*/ 926148 h 926148"/>
              <a:gd name="connsiteX3" fmla="*/ 0 w 2655373"/>
              <a:gd name="connsiteY3" fmla="*/ 926148 h 926148"/>
              <a:gd name="connsiteX4" fmla="*/ 0 w 2655373"/>
              <a:gd name="connsiteY4" fmla="*/ 0 h 92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5373" h="926148">
                <a:moveTo>
                  <a:pt x="0" y="0"/>
                </a:moveTo>
                <a:lnTo>
                  <a:pt x="2655373" y="0"/>
                </a:lnTo>
                <a:lnTo>
                  <a:pt x="2655373" y="926148"/>
                </a:lnTo>
                <a:lnTo>
                  <a:pt x="0" y="926148"/>
                </a:lnTo>
                <a:lnTo>
                  <a:pt x="0" y="0"/>
                </a:lnTo>
                <a:close/>
              </a:path>
            </a:pathLst>
          </a:custGeom>
          <a:gradFill>
            <a:gsLst>
              <a:gs pos="0">
                <a:srgbClr val="FEC037">
                  <a:lumMod val="50000"/>
                </a:srgbClr>
              </a:gs>
              <a:gs pos="100000">
                <a:srgbClr val="FEC037"/>
              </a:gs>
            </a:gsLst>
            <a:lin ang="0" scaled="0"/>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1048590" name="Freeform 7"/>
          <p:cNvSpPr/>
          <p:nvPr/>
        </p:nvSpPr>
        <p:spPr bwMode="auto">
          <a:xfrm rot="5400000">
            <a:off x="4030642" y="2166452"/>
            <a:ext cx="892521" cy="5472891"/>
          </a:xfrm>
          <a:custGeom>
            <a:avLst/>
            <a:gdLst>
              <a:gd name="T0" fmla="*/ 0 w 637"/>
              <a:gd name="T1" fmla="*/ 2172 h 2172"/>
              <a:gd name="T2" fmla="*/ 637 w 637"/>
              <a:gd name="T3" fmla="*/ 2172 h 2172"/>
              <a:gd name="T4" fmla="*/ 637 w 637"/>
              <a:gd name="T5" fmla="*/ 259 h 2172"/>
              <a:gd name="T6" fmla="*/ 0 w 637"/>
              <a:gd name="T7" fmla="*/ 0 h 2172"/>
              <a:gd name="T8" fmla="*/ 0 w 637"/>
              <a:gd name="T9" fmla="*/ 2172 h 2172"/>
            </a:gdLst>
            <a:ahLst/>
            <a:cxnLst>
              <a:cxn ang="0">
                <a:pos x="T0" y="T1"/>
              </a:cxn>
              <a:cxn ang="0">
                <a:pos x="T2" y="T3"/>
              </a:cxn>
              <a:cxn ang="0">
                <a:pos x="T4" y="T5"/>
              </a:cxn>
              <a:cxn ang="0">
                <a:pos x="T6" y="T7"/>
              </a:cxn>
              <a:cxn ang="0">
                <a:pos x="T8" y="T9"/>
              </a:cxn>
            </a:cxnLst>
            <a:rect l="0" t="0" r="r" b="b"/>
            <a:pathLst>
              <a:path w="637" h="2172">
                <a:moveTo>
                  <a:pt x="0" y="2172"/>
                </a:moveTo>
                <a:lnTo>
                  <a:pt x="637" y="2172"/>
                </a:lnTo>
                <a:lnTo>
                  <a:pt x="637" y="259"/>
                </a:lnTo>
                <a:lnTo>
                  <a:pt x="0" y="0"/>
                </a:lnTo>
                <a:lnTo>
                  <a:pt x="0" y="2172"/>
                </a:lnTo>
                <a:close/>
              </a:path>
            </a:pathLst>
          </a:custGeom>
          <a:gradFill>
            <a:gsLst>
              <a:gs pos="0">
                <a:srgbClr val="5EA9CA"/>
              </a:gs>
              <a:gs pos="100000">
                <a:srgbClr val="5EA9CA">
                  <a:lumMod val="50000"/>
                </a:srgbClr>
              </a:gs>
            </a:gsLst>
            <a:lin ang="54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sp>
        <p:nvSpPr>
          <p:cNvPr id="1048591" name="Freeform 8"/>
          <p:cNvSpPr/>
          <p:nvPr/>
        </p:nvSpPr>
        <p:spPr bwMode="auto">
          <a:xfrm rot="5400000">
            <a:off x="3498383" y="1381574"/>
            <a:ext cx="1001538" cy="5069107"/>
          </a:xfrm>
          <a:custGeom>
            <a:avLst/>
            <a:gdLst>
              <a:gd name="T0" fmla="*/ 0 w 698"/>
              <a:gd name="T1" fmla="*/ 2372 h 2372"/>
              <a:gd name="T2" fmla="*/ 698 w 698"/>
              <a:gd name="T3" fmla="*/ 2372 h 2372"/>
              <a:gd name="T4" fmla="*/ 698 w 698"/>
              <a:gd name="T5" fmla="*/ 257 h 2372"/>
              <a:gd name="T6" fmla="*/ 0 w 698"/>
              <a:gd name="T7" fmla="*/ 0 h 2372"/>
              <a:gd name="T8" fmla="*/ 0 w 698"/>
              <a:gd name="T9" fmla="*/ 2372 h 2372"/>
            </a:gdLst>
            <a:ahLst/>
            <a:cxnLst>
              <a:cxn ang="0">
                <a:pos x="T0" y="T1"/>
              </a:cxn>
              <a:cxn ang="0">
                <a:pos x="T2" y="T3"/>
              </a:cxn>
              <a:cxn ang="0">
                <a:pos x="T4" y="T5"/>
              </a:cxn>
              <a:cxn ang="0">
                <a:pos x="T6" y="T7"/>
              </a:cxn>
              <a:cxn ang="0">
                <a:pos x="T8" y="T9"/>
              </a:cxn>
            </a:cxnLst>
            <a:rect l="0" t="0" r="r" b="b"/>
            <a:pathLst>
              <a:path w="698" h="2372">
                <a:moveTo>
                  <a:pt x="0" y="2372"/>
                </a:moveTo>
                <a:lnTo>
                  <a:pt x="698" y="2372"/>
                </a:lnTo>
                <a:lnTo>
                  <a:pt x="698" y="257"/>
                </a:lnTo>
                <a:lnTo>
                  <a:pt x="0" y="0"/>
                </a:lnTo>
                <a:lnTo>
                  <a:pt x="0" y="2372"/>
                </a:lnTo>
                <a:close/>
              </a:path>
            </a:pathLst>
          </a:custGeom>
          <a:gradFill>
            <a:gsLst>
              <a:gs pos="0">
                <a:srgbClr val="75B3B2"/>
              </a:gs>
              <a:gs pos="100000">
                <a:srgbClr val="75B3B2">
                  <a:lumMod val="50000"/>
                </a:srgbClr>
              </a:gs>
            </a:gsLst>
            <a:lin ang="54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sp>
        <p:nvSpPr>
          <p:cNvPr id="1048592" name="Freeform 10"/>
          <p:cNvSpPr/>
          <p:nvPr/>
        </p:nvSpPr>
        <p:spPr bwMode="auto">
          <a:xfrm rot="5400000">
            <a:off x="2885238" y="76391"/>
            <a:ext cx="882713" cy="3916773"/>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adFill>
            <a:gsLst>
              <a:gs pos="0">
                <a:srgbClr val="F68616"/>
              </a:gs>
              <a:gs pos="100000">
                <a:srgbClr val="F68616">
                  <a:lumMod val="50000"/>
                </a:srgbClr>
              </a:gs>
            </a:gsLst>
            <a:lin ang="5400000" scaled="0"/>
          </a:gra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grpSp>
        <p:nvGrpSpPr>
          <p:cNvPr id="30" name="Group 67"/>
          <p:cNvGrpSpPr/>
          <p:nvPr/>
        </p:nvGrpSpPr>
        <p:grpSpPr>
          <a:xfrm>
            <a:off x="768808" y="4501112"/>
            <a:ext cx="1120905" cy="1041041"/>
            <a:chOff x="1638497" y="5140620"/>
            <a:chExt cx="1120905" cy="1041041"/>
          </a:xfrm>
        </p:grpSpPr>
        <p:sp>
          <p:nvSpPr>
            <p:cNvPr id="1048593" name="Freeform 11"/>
            <p:cNvSpPr/>
            <p:nvPr/>
          </p:nvSpPr>
          <p:spPr bwMode="auto">
            <a:xfrm rot="5400000">
              <a:off x="2189141" y="5611400"/>
              <a:ext cx="1041041" cy="99481"/>
            </a:xfrm>
            <a:custGeom>
              <a:avLst/>
              <a:gdLst>
                <a:gd name="T0" fmla="*/ 508 w 743"/>
                <a:gd name="T1" fmla="*/ 0 h 71"/>
                <a:gd name="T2" fmla="*/ 743 w 743"/>
                <a:gd name="T3" fmla="*/ 71 h 71"/>
                <a:gd name="T4" fmla="*/ 13 w 743"/>
                <a:gd name="T5" fmla="*/ 71 h 71"/>
                <a:gd name="T6" fmla="*/ 0 w 743"/>
                <a:gd name="T7" fmla="*/ 0 h 71"/>
                <a:gd name="T8" fmla="*/ 508 w 743"/>
                <a:gd name="T9" fmla="*/ 0 h 71"/>
              </a:gdLst>
              <a:ahLst/>
              <a:cxnLst>
                <a:cxn ang="0">
                  <a:pos x="T0" y="T1"/>
                </a:cxn>
                <a:cxn ang="0">
                  <a:pos x="T2" y="T3"/>
                </a:cxn>
                <a:cxn ang="0">
                  <a:pos x="T4" y="T5"/>
                </a:cxn>
                <a:cxn ang="0">
                  <a:pos x="T6" y="T7"/>
                </a:cxn>
                <a:cxn ang="0">
                  <a:pos x="T8" y="T9"/>
                </a:cxn>
              </a:cxnLst>
              <a:rect l="0" t="0" r="r" b="b"/>
              <a:pathLst>
                <a:path w="743" h="71">
                  <a:moveTo>
                    <a:pt x="508" y="0"/>
                  </a:moveTo>
                  <a:lnTo>
                    <a:pt x="743" y="71"/>
                  </a:lnTo>
                  <a:lnTo>
                    <a:pt x="13" y="71"/>
                  </a:lnTo>
                  <a:lnTo>
                    <a:pt x="0" y="0"/>
                  </a:lnTo>
                  <a:lnTo>
                    <a:pt x="508" y="0"/>
                  </a:lnTo>
                  <a:close/>
                </a:path>
              </a:pathLst>
            </a:custGeom>
            <a:solidFill>
              <a:srgbClr val="5EA9CA">
                <a:lumMod val="75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sp>
          <p:nvSpPr>
            <p:cNvPr id="1048594" name="Rectangle 12"/>
            <p:cNvSpPr>
              <a:spLocks noChangeArrowheads="1"/>
            </p:cNvSpPr>
            <p:nvPr/>
          </p:nvSpPr>
          <p:spPr bwMode="auto">
            <a:xfrm rot="5400000">
              <a:off x="1637797" y="5159535"/>
              <a:ext cx="1022826" cy="1021425"/>
            </a:xfrm>
            <a:prstGeom prst="rect">
              <a:avLst/>
            </a:prstGeom>
            <a:solidFill>
              <a:srgbClr val="5EA9CA"/>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grpSp>
      <p:grpSp>
        <p:nvGrpSpPr>
          <p:cNvPr id="31" name="Group 70"/>
          <p:cNvGrpSpPr/>
          <p:nvPr/>
        </p:nvGrpSpPr>
        <p:grpSpPr>
          <a:xfrm>
            <a:off x="51455" y="1341215"/>
            <a:ext cx="1510420" cy="1112500"/>
            <a:chOff x="589050" y="2101566"/>
            <a:chExt cx="1510420" cy="1112500"/>
          </a:xfrm>
        </p:grpSpPr>
        <p:sp>
          <p:nvSpPr>
            <p:cNvPr id="1048595" name="Freeform 13"/>
            <p:cNvSpPr/>
            <p:nvPr/>
          </p:nvSpPr>
          <p:spPr bwMode="auto">
            <a:xfrm rot="5400000">
              <a:off x="1298724" y="2413319"/>
              <a:ext cx="91074" cy="1510419"/>
            </a:xfrm>
            <a:custGeom>
              <a:avLst/>
              <a:gdLst>
                <a:gd name="T0" fmla="*/ 0 w 65"/>
                <a:gd name="T1" fmla="*/ 349 h 1078"/>
                <a:gd name="T2" fmla="*/ 0 w 65"/>
                <a:gd name="T3" fmla="*/ 1078 h 1078"/>
                <a:gd name="T4" fmla="*/ 65 w 65"/>
                <a:gd name="T5" fmla="*/ 729 h 1078"/>
                <a:gd name="T6" fmla="*/ 65 w 65"/>
                <a:gd name="T7" fmla="*/ 0 h 1078"/>
                <a:gd name="T8" fmla="*/ 0 w 65"/>
                <a:gd name="T9" fmla="*/ 349 h 1078"/>
              </a:gdLst>
              <a:ahLst/>
              <a:cxnLst>
                <a:cxn ang="0">
                  <a:pos x="T0" y="T1"/>
                </a:cxn>
                <a:cxn ang="0">
                  <a:pos x="T2" y="T3"/>
                </a:cxn>
                <a:cxn ang="0">
                  <a:pos x="T4" y="T5"/>
                </a:cxn>
                <a:cxn ang="0">
                  <a:pos x="T6" y="T7"/>
                </a:cxn>
                <a:cxn ang="0">
                  <a:pos x="T8" y="T9"/>
                </a:cxn>
              </a:cxnLst>
              <a:rect l="0" t="0" r="r" b="b"/>
              <a:pathLst>
                <a:path w="65" h="1078">
                  <a:moveTo>
                    <a:pt x="0" y="349"/>
                  </a:moveTo>
                  <a:lnTo>
                    <a:pt x="0" y="1078"/>
                  </a:lnTo>
                  <a:lnTo>
                    <a:pt x="65" y="729"/>
                  </a:lnTo>
                  <a:lnTo>
                    <a:pt x="65" y="0"/>
                  </a:lnTo>
                  <a:lnTo>
                    <a:pt x="0" y="349"/>
                  </a:lnTo>
                  <a:close/>
                </a:path>
              </a:pathLst>
            </a:custGeom>
            <a:solidFill>
              <a:srgbClr val="F68616">
                <a:lumMod val="50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sp>
          <p:nvSpPr>
            <p:cNvPr id="1048596" name="Freeform 14"/>
            <p:cNvSpPr/>
            <p:nvPr/>
          </p:nvSpPr>
          <p:spPr bwMode="auto">
            <a:xfrm rot="5400000">
              <a:off x="1298724" y="2413318"/>
              <a:ext cx="1112498" cy="488995"/>
            </a:xfrm>
            <a:custGeom>
              <a:avLst/>
              <a:gdLst>
                <a:gd name="T0" fmla="*/ 794 w 794"/>
                <a:gd name="T1" fmla="*/ 0 h 349"/>
                <a:gd name="T2" fmla="*/ 729 w 794"/>
                <a:gd name="T3" fmla="*/ 349 h 349"/>
                <a:gd name="T4" fmla="*/ 0 w 794"/>
                <a:gd name="T5" fmla="*/ 349 h 349"/>
                <a:gd name="T6" fmla="*/ 214 w 794"/>
                <a:gd name="T7" fmla="*/ 0 h 349"/>
                <a:gd name="T8" fmla="*/ 794 w 794"/>
                <a:gd name="T9" fmla="*/ 0 h 349"/>
              </a:gdLst>
              <a:ahLst/>
              <a:cxnLst>
                <a:cxn ang="0">
                  <a:pos x="T0" y="T1"/>
                </a:cxn>
                <a:cxn ang="0">
                  <a:pos x="T2" y="T3"/>
                </a:cxn>
                <a:cxn ang="0">
                  <a:pos x="T4" y="T5"/>
                </a:cxn>
                <a:cxn ang="0">
                  <a:pos x="T6" y="T7"/>
                </a:cxn>
                <a:cxn ang="0">
                  <a:pos x="T8" y="T9"/>
                </a:cxn>
              </a:cxnLst>
              <a:rect l="0" t="0" r="r" b="b"/>
              <a:pathLst>
                <a:path w="794" h="349">
                  <a:moveTo>
                    <a:pt x="794" y="0"/>
                  </a:moveTo>
                  <a:lnTo>
                    <a:pt x="729" y="349"/>
                  </a:lnTo>
                  <a:lnTo>
                    <a:pt x="0" y="349"/>
                  </a:lnTo>
                  <a:lnTo>
                    <a:pt x="214" y="0"/>
                  </a:lnTo>
                  <a:lnTo>
                    <a:pt x="794" y="0"/>
                  </a:lnTo>
                  <a:close/>
                </a:path>
              </a:pathLst>
            </a:custGeom>
            <a:solidFill>
              <a:srgbClr val="F68616">
                <a:lumMod val="75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sp>
          <p:nvSpPr>
            <p:cNvPr id="1048597" name="Rectangle 15"/>
            <p:cNvSpPr>
              <a:spLocks noChangeArrowheads="1"/>
            </p:cNvSpPr>
            <p:nvPr/>
          </p:nvSpPr>
          <p:spPr bwMode="auto">
            <a:xfrm rot="5400000">
              <a:off x="589050" y="2101566"/>
              <a:ext cx="1021425" cy="1021425"/>
            </a:xfrm>
            <a:prstGeom prst="rect">
              <a:avLst/>
            </a:prstGeom>
            <a:solidFill>
              <a:srgbClr val="F6861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grpSp>
      <p:grpSp>
        <p:nvGrpSpPr>
          <p:cNvPr id="32" name="Group 74"/>
          <p:cNvGrpSpPr/>
          <p:nvPr/>
        </p:nvGrpSpPr>
        <p:grpSpPr>
          <a:xfrm>
            <a:off x="320234" y="2476135"/>
            <a:ext cx="1384317" cy="1022827"/>
            <a:chOff x="935130" y="3145409"/>
            <a:chExt cx="1384317" cy="1022827"/>
          </a:xfrm>
        </p:grpSpPr>
        <p:sp>
          <p:nvSpPr>
            <p:cNvPr id="1048598" name="Freeform 16"/>
            <p:cNvSpPr/>
            <p:nvPr/>
          </p:nvSpPr>
          <p:spPr bwMode="auto">
            <a:xfrm rot="5400000">
              <a:off x="1627989" y="3473974"/>
              <a:ext cx="1020023" cy="362893"/>
            </a:xfrm>
            <a:custGeom>
              <a:avLst/>
              <a:gdLst>
                <a:gd name="T0" fmla="*/ 728 w 728"/>
                <a:gd name="T1" fmla="*/ 0 h 259"/>
                <a:gd name="T2" fmla="*/ 728 w 728"/>
                <a:gd name="T3" fmla="*/ 259 h 259"/>
                <a:gd name="T4" fmla="*/ 0 w 728"/>
                <a:gd name="T5" fmla="*/ 259 h 259"/>
                <a:gd name="T6" fmla="*/ 47 w 728"/>
                <a:gd name="T7" fmla="*/ 0 h 259"/>
                <a:gd name="T8" fmla="*/ 728 w 728"/>
                <a:gd name="T9" fmla="*/ 0 h 259"/>
              </a:gdLst>
              <a:ahLst/>
              <a:cxnLst>
                <a:cxn ang="0">
                  <a:pos x="T0" y="T1"/>
                </a:cxn>
                <a:cxn ang="0">
                  <a:pos x="T2" y="T3"/>
                </a:cxn>
                <a:cxn ang="0">
                  <a:pos x="T4" y="T5"/>
                </a:cxn>
                <a:cxn ang="0">
                  <a:pos x="T6" y="T7"/>
                </a:cxn>
                <a:cxn ang="0">
                  <a:pos x="T8" y="T9"/>
                </a:cxn>
              </a:cxnLst>
              <a:rect l="0" t="0" r="r" b="b"/>
              <a:pathLst>
                <a:path w="728" h="259">
                  <a:moveTo>
                    <a:pt x="728" y="0"/>
                  </a:moveTo>
                  <a:lnTo>
                    <a:pt x="728" y="259"/>
                  </a:lnTo>
                  <a:lnTo>
                    <a:pt x="0" y="259"/>
                  </a:lnTo>
                  <a:lnTo>
                    <a:pt x="47" y="0"/>
                  </a:lnTo>
                  <a:lnTo>
                    <a:pt x="728" y="0"/>
                  </a:lnTo>
                  <a:close/>
                </a:path>
              </a:pathLst>
            </a:custGeom>
            <a:solidFill>
              <a:srgbClr val="FEC037">
                <a:lumMod val="75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sp>
          <p:nvSpPr>
            <p:cNvPr id="1048599" name="Rectangle 17"/>
            <p:cNvSpPr>
              <a:spLocks noChangeArrowheads="1"/>
            </p:cNvSpPr>
            <p:nvPr/>
          </p:nvSpPr>
          <p:spPr bwMode="auto">
            <a:xfrm rot="5400000">
              <a:off x="934430" y="3146110"/>
              <a:ext cx="1022826" cy="1021425"/>
            </a:xfrm>
            <a:prstGeom prst="rect">
              <a:avLst/>
            </a:prstGeom>
            <a:solidFill>
              <a:srgbClr val="FEC03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grpSp>
      <p:grpSp>
        <p:nvGrpSpPr>
          <p:cNvPr id="33" name="Group 77"/>
          <p:cNvGrpSpPr/>
          <p:nvPr/>
        </p:nvGrpSpPr>
        <p:grpSpPr>
          <a:xfrm>
            <a:off x="485027" y="3524940"/>
            <a:ext cx="1252612" cy="1021425"/>
            <a:chOff x="1286813" y="4165433"/>
            <a:chExt cx="1252612" cy="1021425"/>
          </a:xfrm>
        </p:grpSpPr>
        <p:sp>
          <p:nvSpPr>
            <p:cNvPr id="1048600" name="Freeform 18"/>
            <p:cNvSpPr/>
            <p:nvPr/>
          </p:nvSpPr>
          <p:spPr bwMode="auto">
            <a:xfrm rot="5400000">
              <a:off x="1913119" y="4560552"/>
              <a:ext cx="1021425" cy="231187"/>
            </a:xfrm>
            <a:custGeom>
              <a:avLst/>
              <a:gdLst>
                <a:gd name="T0" fmla="*/ 696 w 729"/>
                <a:gd name="T1" fmla="*/ 0 h 165"/>
                <a:gd name="T2" fmla="*/ 729 w 729"/>
                <a:gd name="T3" fmla="*/ 165 h 165"/>
                <a:gd name="T4" fmla="*/ 0 w 729"/>
                <a:gd name="T5" fmla="*/ 165 h 165"/>
                <a:gd name="T6" fmla="*/ 0 w 729"/>
                <a:gd name="T7" fmla="*/ 0 h 165"/>
                <a:gd name="T8" fmla="*/ 696 w 729"/>
                <a:gd name="T9" fmla="*/ 0 h 165"/>
              </a:gdLst>
              <a:ahLst/>
              <a:cxnLst>
                <a:cxn ang="0">
                  <a:pos x="T0" y="T1"/>
                </a:cxn>
                <a:cxn ang="0">
                  <a:pos x="T2" y="T3"/>
                </a:cxn>
                <a:cxn ang="0">
                  <a:pos x="T4" y="T5"/>
                </a:cxn>
                <a:cxn ang="0">
                  <a:pos x="T6" y="T7"/>
                </a:cxn>
                <a:cxn ang="0">
                  <a:pos x="T8" y="T9"/>
                </a:cxn>
              </a:cxnLst>
              <a:rect l="0" t="0" r="r" b="b"/>
              <a:pathLst>
                <a:path w="729" h="165">
                  <a:moveTo>
                    <a:pt x="696" y="0"/>
                  </a:moveTo>
                  <a:lnTo>
                    <a:pt x="729" y="165"/>
                  </a:lnTo>
                  <a:lnTo>
                    <a:pt x="0" y="165"/>
                  </a:lnTo>
                  <a:lnTo>
                    <a:pt x="0" y="0"/>
                  </a:lnTo>
                  <a:lnTo>
                    <a:pt x="696" y="0"/>
                  </a:lnTo>
                  <a:close/>
                </a:path>
              </a:pathLst>
            </a:custGeom>
            <a:solidFill>
              <a:srgbClr val="75B3B2">
                <a:lumMod val="75000"/>
              </a:srgb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sp>
          <p:nvSpPr>
            <p:cNvPr id="1048601" name="Rectangle 19"/>
            <p:cNvSpPr>
              <a:spLocks noChangeArrowheads="1"/>
            </p:cNvSpPr>
            <p:nvPr/>
          </p:nvSpPr>
          <p:spPr bwMode="auto">
            <a:xfrm rot="5400000">
              <a:off x="1286813" y="4165433"/>
              <a:ext cx="1021425" cy="1021425"/>
            </a:xfrm>
            <a:prstGeom prst="rect">
              <a:avLst/>
            </a:prstGeom>
            <a:solidFill>
              <a:srgbClr val="75B3B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a typeface="+mn-ea"/>
                <a:cs typeface="+mn-cs"/>
              </a:endParaRPr>
            </a:p>
          </p:txBody>
        </p:sp>
      </p:grpSp>
      <p:sp>
        <p:nvSpPr>
          <p:cNvPr id="1048602" name="TextBox 96"/>
          <p:cNvSpPr txBox="1"/>
          <p:nvPr/>
        </p:nvSpPr>
        <p:spPr>
          <a:xfrm>
            <a:off x="1723044" y="1935650"/>
            <a:ext cx="252165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prstClr val="white"/>
                </a:solidFill>
                <a:effectLst/>
                <a:uLnTx/>
                <a:uFillTx/>
                <a:latin typeface="Raleway" panose="020B0003030101060003" pitchFamily="34" charset="0"/>
                <a:ea typeface="+mn-ea"/>
                <a:cs typeface="+mn-cs"/>
              </a:rPr>
              <a:t>PPK  SUDAH DILANTIK</a:t>
            </a:r>
          </a:p>
        </p:txBody>
      </p:sp>
      <p:sp>
        <p:nvSpPr>
          <p:cNvPr id="1048603" name="TextBox 97"/>
          <p:cNvSpPr txBox="1"/>
          <p:nvPr/>
        </p:nvSpPr>
        <p:spPr>
          <a:xfrm>
            <a:off x="1982114" y="2703319"/>
            <a:ext cx="24488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prstClr val="white"/>
                </a:solidFill>
                <a:effectLst/>
                <a:uLnTx/>
                <a:uFillTx/>
                <a:latin typeface="Raleway" panose="020B0003030101060003" pitchFamily="34" charset="0"/>
                <a:ea typeface="+mn-ea"/>
                <a:cs typeface="+mn-cs"/>
              </a:rPr>
              <a:t>PPK BELUM DILANTIK</a:t>
            </a:r>
          </a:p>
        </p:txBody>
      </p:sp>
      <p:sp>
        <p:nvSpPr>
          <p:cNvPr id="1048604" name="TextBox 98"/>
          <p:cNvSpPr txBox="1"/>
          <p:nvPr/>
        </p:nvSpPr>
        <p:spPr>
          <a:xfrm>
            <a:off x="2156193" y="3667787"/>
            <a:ext cx="2468880" cy="3581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prstClr val="white"/>
                </a:solidFill>
                <a:effectLst/>
                <a:uLnTx/>
                <a:uFillTx/>
                <a:latin typeface="Raleway" panose="020B0003030101060003" pitchFamily="34" charset="0"/>
                <a:ea typeface="+mn-ea"/>
                <a:cs typeface="+mn-cs"/>
              </a:rPr>
              <a:t>PPS SUDAH DILANTIK</a:t>
            </a:r>
          </a:p>
        </p:txBody>
      </p:sp>
      <p:sp>
        <p:nvSpPr>
          <p:cNvPr id="1048605" name="TextBox 99"/>
          <p:cNvSpPr txBox="1"/>
          <p:nvPr/>
        </p:nvSpPr>
        <p:spPr>
          <a:xfrm>
            <a:off x="2166585" y="4691340"/>
            <a:ext cx="2392680" cy="3581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d-ID" sz="1800" b="1" i="0" u="none" strike="noStrike" kern="1200" cap="none" spc="0" normalizeH="0" baseline="0" noProof="0" dirty="0">
                <a:ln>
                  <a:noFill/>
                </a:ln>
                <a:solidFill>
                  <a:prstClr val="white"/>
                </a:solidFill>
                <a:effectLst/>
                <a:uLnTx/>
                <a:uFillTx/>
                <a:latin typeface="Raleway" panose="020B0003030101060003" pitchFamily="34" charset="0"/>
                <a:ea typeface="+mn-ea"/>
                <a:cs typeface="+mn-cs"/>
              </a:rPr>
              <a:t>PPS BELUM DLANTIK</a:t>
            </a:r>
          </a:p>
        </p:txBody>
      </p:sp>
      <p:sp>
        <p:nvSpPr>
          <p:cNvPr id="1048606" name="Oval 100"/>
          <p:cNvSpPr/>
          <p:nvPr/>
        </p:nvSpPr>
        <p:spPr>
          <a:xfrm>
            <a:off x="4634969" y="1576520"/>
            <a:ext cx="1142852" cy="1024259"/>
          </a:xfrm>
          <a:prstGeom prst="ellipse">
            <a:avLst/>
          </a:prstGeom>
          <a:solidFill>
            <a:srgbClr val="FFFFFF"/>
          </a:solidFill>
          <a:ln w="92075" cap="flat" cmpd="sng" algn="ctr">
            <a:solidFill>
              <a:srgbClr val="F68616"/>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dirty="0">
              <a:ln>
                <a:noFill/>
              </a:ln>
              <a:solidFill>
                <a:prstClr val="white"/>
              </a:solidFill>
              <a:effectLst/>
              <a:uLnTx/>
              <a:uFillTx/>
              <a:latin typeface="Open Sans Light"/>
              <a:ea typeface="+mn-ea"/>
              <a:cs typeface="+mn-cs"/>
            </a:endParaRPr>
          </a:p>
        </p:txBody>
      </p:sp>
      <p:sp>
        <p:nvSpPr>
          <p:cNvPr id="1048607" name="TextBox 101"/>
          <p:cNvSpPr txBox="1"/>
          <p:nvPr/>
        </p:nvSpPr>
        <p:spPr>
          <a:xfrm>
            <a:off x="4642112" y="1924337"/>
            <a:ext cx="1083951"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d-ID" sz="2400" b="1" i="0" u="none" strike="noStrike" kern="1200" cap="none" spc="0" normalizeH="0" baseline="0" noProof="0" dirty="0">
                <a:ln>
                  <a:noFill/>
                </a:ln>
                <a:solidFill>
                  <a:srgbClr val="F68616"/>
                </a:solidFill>
                <a:effectLst/>
                <a:uLnTx/>
                <a:uFillTx/>
                <a:latin typeface="Raleway"/>
                <a:ea typeface="+mn-ea"/>
                <a:cs typeface="+mn-cs"/>
              </a:rPr>
              <a:t>21.166</a:t>
            </a:r>
          </a:p>
        </p:txBody>
      </p:sp>
      <p:sp>
        <p:nvSpPr>
          <p:cNvPr id="1048608" name="Oval 102"/>
          <p:cNvSpPr/>
          <p:nvPr/>
        </p:nvSpPr>
        <p:spPr>
          <a:xfrm>
            <a:off x="5210419" y="2502346"/>
            <a:ext cx="957279" cy="957279"/>
          </a:xfrm>
          <a:prstGeom prst="ellipse">
            <a:avLst/>
          </a:prstGeom>
          <a:solidFill>
            <a:srgbClr val="FFFFFF"/>
          </a:solidFill>
          <a:ln w="92075" cap="flat" cmpd="sng" algn="ctr">
            <a:solidFill>
              <a:srgbClr val="FEC037"/>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1048609" name="TextBox 103"/>
          <p:cNvSpPr txBox="1"/>
          <p:nvPr/>
        </p:nvSpPr>
        <p:spPr>
          <a:xfrm>
            <a:off x="5420152" y="2809448"/>
            <a:ext cx="555457"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d-ID" sz="2200" b="1" i="0" u="none" strike="noStrike" kern="1200" cap="none" spc="0" normalizeH="0" baseline="0" noProof="0" dirty="0">
                <a:ln>
                  <a:noFill/>
                </a:ln>
                <a:solidFill>
                  <a:srgbClr val="FEC037"/>
                </a:solidFill>
                <a:effectLst/>
                <a:uLnTx/>
                <a:uFillTx/>
                <a:latin typeface="Raleway"/>
                <a:ea typeface="+mn-ea"/>
                <a:cs typeface="+mn-cs"/>
              </a:rPr>
              <a:t>39</a:t>
            </a:r>
          </a:p>
        </p:txBody>
      </p:sp>
      <p:sp>
        <p:nvSpPr>
          <p:cNvPr id="1048610" name="Oval 104"/>
          <p:cNvSpPr/>
          <p:nvPr/>
        </p:nvSpPr>
        <p:spPr>
          <a:xfrm>
            <a:off x="5723081" y="3368959"/>
            <a:ext cx="1038576" cy="1038576"/>
          </a:xfrm>
          <a:prstGeom prst="ellipse">
            <a:avLst/>
          </a:prstGeom>
          <a:solidFill>
            <a:srgbClr val="FFFFFF"/>
          </a:solidFill>
          <a:ln w="92075" cap="flat" cmpd="sng" algn="ctr">
            <a:solidFill>
              <a:srgbClr val="75B3B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1048611" name="TextBox 105"/>
          <p:cNvSpPr txBox="1"/>
          <p:nvPr/>
        </p:nvSpPr>
        <p:spPr>
          <a:xfrm>
            <a:off x="5770108" y="3695938"/>
            <a:ext cx="968535"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d-ID" sz="2000" b="1" i="0" u="none" strike="noStrike" kern="1200" cap="none" spc="0" normalizeH="0" baseline="0" noProof="0">
                <a:ln>
                  <a:noFill/>
                </a:ln>
                <a:solidFill>
                  <a:srgbClr val="00B0F0"/>
                </a:solidFill>
                <a:effectLst/>
                <a:uLnTx/>
                <a:uFillTx/>
                <a:latin typeface="Lareway"/>
                <a:ea typeface="+mn-ea"/>
                <a:cs typeface="Raavi" pitchFamily="34" charset="0"/>
              </a:rPr>
              <a:t>61.344</a:t>
            </a:r>
            <a:endParaRPr kumimoji="0" lang="id-ID" sz="2000" b="1" i="0" u="none" strike="noStrike" kern="1200" cap="none" spc="0" normalizeH="0" baseline="0" noProof="0" dirty="0">
              <a:ln>
                <a:noFill/>
              </a:ln>
              <a:solidFill>
                <a:srgbClr val="00B0F0"/>
              </a:solidFill>
              <a:effectLst/>
              <a:uLnTx/>
              <a:uFillTx/>
              <a:latin typeface="Lareway"/>
              <a:ea typeface="+mn-ea"/>
              <a:cs typeface="Raavi" pitchFamily="34" charset="0"/>
            </a:endParaRPr>
          </a:p>
        </p:txBody>
      </p:sp>
      <p:sp>
        <p:nvSpPr>
          <p:cNvPr id="1048612" name="Oval 106"/>
          <p:cNvSpPr/>
          <p:nvPr/>
        </p:nvSpPr>
        <p:spPr>
          <a:xfrm>
            <a:off x="6354758" y="4453933"/>
            <a:ext cx="957279" cy="957279"/>
          </a:xfrm>
          <a:prstGeom prst="ellipse">
            <a:avLst/>
          </a:prstGeom>
          <a:solidFill>
            <a:srgbClr val="FFFFFF"/>
          </a:solidFill>
          <a:ln w="92075" cap="flat" cmpd="sng" algn="ctr">
            <a:solidFill>
              <a:srgbClr val="5EA9CA"/>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white"/>
              </a:solidFill>
              <a:effectLst/>
              <a:uLnTx/>
              <a:uFillTx/>
              <a:latin typeface="Open Sans Light"/>
              <a:ea typeface="+mn-ea"/>
              <a:cs typeface="+mn-cs"/>
            </a:endParaRPr>
          </a:p>
        </p:txBody>
      </p:sp>
      <p:sp>
        <p:nvSpPr>
          <p:cNvPr id="1048613" name="TextBox 107"/>
          <p:cNvSpPr txBox="1"/>
          <p:nvPr/>
        </p:nvSpPr>
        <p:spPr>
          <a:xfrm>
            <a:off x="6415182" y="4789279"/>
            <a:ext cx="886782"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d-ID" sz="2000" b="1" i="0" u="none" strike="noStrike" kern="1200" cap="none" spc="0" normalizeH="0" baseline="0" noProof="0">
                <a:ln>
                  <a:noFill/>
                </a:ln>
                <a:solidFill>
                  <a:srgbClr val="5EA9CA"/>
                </a:solidFill>
                <a:effectLst/>
                <a:uLnTx/>
                <a:uFillTx/>
                <a:latin typeface="Raleway"/>
                <a:ea typeface="+mn-ea"/>
                <a:cs typeface="+mn-cs"/>
              </a:rPr>
              <a:t>78.891</a:t>
            </a:r>
            <a:endParaRPr kumimoji="0" lang="id-ID" sz="2000" b="1" i="0" u="none" strike="noStrike" kern="1200" cap="none" spc="0" normalizeH="0" baseline="0" noProof="0" dirty="0">
              <a:ln>
                <a:noFill/>
              </a:ln>
              <a:solidFill>
                <a:srgbClr val="5EA9CA"/>
              </a:solidFill>
              <a:effectLst/>
              <a:uLnTx/>
              <a:uFillTx/>
              <a:latin typeface="Raleway"/>
              <a:ea typeface="+mn-ea"/>
              <a:cs typeface="+mn-cs"/>
            </a:endParaRPr>
          </a:p>
        </p:txBody>
      </p:sp>
      <p:grpSp>
        <p:nvGrpSpPr>
          <p:cNvPr id="34" name="Group 108"/>
          <p:cNvGrpSpPr/>
          <p:nvPr/>
        </p:nvGrpSpPr>
        <p:grpSpPr>
          <a:xfrm>
            <a:off x="10012465" y="1769716"/>
            <a:ext cx="1563524" cy="3098093"/>
            <a:chOff x="8851901" y="2925763"/>
            <a:chExt cx="1628775" cy="3227387"/>
          </a:xfrm>
        </p:grpSpPr>
        <p:sp>
          <p:nvSpPr>
            <p:cNvPr id="1048614" name="Freeform 109"/>
            <p:cNvSpPr/>
            <p:nvPr/>
          </p:nvSpPr>
          <p:spPr bwMode="auto">
            <a:xfrm>
              <a:off x="8851901" y="4513263"/>
              <a:ext cx="215900" cy="314325"/>
            </a:xfrm>
            <a:custGeom>
              <a:avLst/>
              <a:gdLst>
                <a:gd name="T0" fmla="*/ 33 w 73"/>
                <a:gd name="T1" fmla="*/ 20 h 107"/>
                <a:gd name="T2" fmla="*/ 35 w 73"/>
                <a:gd name="T3" fmla="*/ 0 h 107"/>
                <a:gd name="T4" fmla="*/ 73 w 73"/>
                <a:gd name="T5" fmla="*/ 5 h 107"/>
                <a:gd name="T6" fmla="*/ 71 w 73"/>
                <a:gd name="T7" fmla="*/ 24 h 107"/>
                <a:gd name="T8" fmla="*/ 71 w 73"/>
                <a:gd name="T9" fmla="*/ 24 h 107"/>
                <a:gd name="T10" fmla="*/ 70 w 73"/>
                <a:gd name="T11" fmla="*/ 27 h 107"/>
                <a:gd name="T12" fmla="*/ 69 w 73"/>
                <a:gd name="T13" fmla="*/ 36 h 107"/>
                <a:gd name="T14" fmla="*/ 69 w 73"/>
                <a:gd name="T15" fmla="*/ 38 h 107"/>
                <a:gd name="T16" fmla="*/ 67 w 73"/>
                <a:gd name="T17" fmla="*/ 53 h 107"/>
                <a:gd name="T18" fmla="*/ 66 w 73"/>
                <a:gd name="T19" fmla="*/ 58 h 107"/>
                <a:gd name="T20" fmla="*/ 66 w 73"/>
                <a:gd name="T21" fmla="*/ 58 h 107"/>
                <a:gd name="T22" fmla="*/ 65 w 73"/>
                <a:gd name="T23" fmla="*/ 66 h 107"/>
                <a:gd name="T24" fmla="*/ 69 w 73"/>
                <a:gd name="T25" fmla="*/ 68 h 107"/>
                <a:gd name="T26" fmla="*/ 70 w 73"/>
                <a:gd name="T27" fmla="*/ 102 h 107"/>
                <a:gd name="T28" fmla="*/ 62 w 73"/>
                <a:gd name="T29" fmla="*/ 107 h 107"/>
                <a:gd name="T30" fmla="*/ 59 w 73"/>
                <a:gd name="T31" fmla="*/ 104 h 107"/>
                <a:gd name="T32" fmla="*/ 52 w 73"/>
                <a:gd name="T33" fmla="*/ 107 h 107"/>
                <a:gd name="T34" fmla="*/ 48 w 73"/>
                <a:gd name="T35" fmla="*/ 102 h 107"/>
                <a:gd name="T36" fmla="*/ 42 w 73"/>
                <a:gd name="T37" fmla="*/ 105 h 107"/>
                <a:gd name="T38" fmla="*/ 36 w 73"/>
                <a:gd name="T39" fmla="*/ 99 h 107"/>
                <a:gd name="T40" fmla="*/ 30 w 73"/>
                <a:gd name="T41" fmla="*/ 105 h 107"/>
                <a:gd name="T42" fmla="*/ 24 w 73"/>
                <a:gd name="T43" fmla="*/ 98 h 107"/>
                <a:gd name="T44" fmla="*/ 16 w 73"/>
                <a:gd name="T45" fmla="*/ 101 h 107"/>
                <a:gd name="T46" fmla="*/ 18 w 73"/>
                <a:gd name="T47" fmla="*/ 50 h 107"/>
                <a:gd name="T48" fmla="*/ 30 w 73"/>
                <a:gd name="T49" fmla="*/ 39 h 107"/>
                <a:gd name="T50" fmla="*/ 31 w 73"/>
                <a:gd name="T51" fmla="*/ 25 h 107"/>
                <a:gd name="T52" fmla="*/ 33 w 73"/>
                <a:gd name="T53" fmla="*/ 2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107">
                  <a:moveTo>
                    <a:pt x="33" y="20"/>
                  </a:moveTo>
                  <a:cubicBezTo>
                    <a:pt x="35" y="0"/>
                    <a:pt x="35" y="0"/>
                    <a:pt x="35" y="0"/>
                  </a:cubicBezTo>
                  <a:cubicBezTo>
                    <a:pt x="73" y="5"/>
                    <a:pt x="73" y="5"/>
                    <a:pt x="73" y="5"/>
                  </a:cubicBezTo>
                  <a:cubicBezTo>
                    <a:pt x="71" y="24"/>
                    <a:pt x="71" y="24"/>
                    <a:pt x="71" y="24"/>
                  </a:cubicBezTo>
                  <a:cubicBezTo>
                    <a:pt x="71" y="24"/>
                    <a:pt x="71" y="24"/>
                    <a:pt x="71" y="24"/>
                  </a:cubicBezTo>
                  <a:cubicBezTo>
                    <a:pt x="70" y="27"/>
                    <a:pt x="70" y="27"/>
                    <a:pt x="70" y="27"/>
                  </a:cubicBezTo>
                  <a:cubicBezTo>
                    <a:pt x="69" y="36"/>
                    <a:pt x="69" y="36"/>
                    <a:pt x="69" y="36"/>
                  </a:cubicBezTo>
                  <a:cubicBezTo>
                    <a:pt x="69" y="37"/>
                    <a:pt x="69" y="37"/>
                    <a:pt x="69" y="38"/>
                  </a:cubicBezTo>
                  <a:cubicBezTo>
                    <a:pt x="67" y="53"/>
                    <a:pt x="67" y="53"/>
                    <a:pt x="67" y="53"/>
                  </a:cubicBezTo>
                  <a:cubicBezTo>
                    <a:pt x="66" y="58"/>
                    <a:pt x="66" y="58"/>
                    <a:pt x="66" y="58"/>
                  </a:cubicBezTo>
                  <a:cubicBezTo>
                    <a:pt x="66" y="58"/>
                    <a:pt x="66" y="58"/>
                    <a:pt x="66" y="58"/>
                  </a:cubicBezTo>
                  <a:cubicBezTo>
                    <a:pt x="65" y="66"/>
                    <a:pt x="65" y="66"/>
                    <a:pt x="65" y="66"/>
                  </a:cubicBezTo>
                  <a:cubicBezTo>
                    <a:pt x="69" y="68"/>
                    <a:pt x="69" y="68"/>
                    <a:pt x="69" y="68"/>
                  </a:cubicBezTo>
                  <a:cubicBezTo>
                    <a:pt x="70" y="102"/>
                    <a:pt x="70" y="102"/>
                    <a:pt x="70" y="102"/>
                  </a:cubicBezTo>
                  <a:cubicBezTo>
                    <a:pt x="69" y="105"/>
                    <a:pt x="66" y="107"/>
                    <a:pt x="62" y="107"/>
                  </a:cubicBezTo>
                  <a:cubicBezTo>
                    <a:pt x="61" y="106"/>
                    <a:pt x="60" y="105"/>
                    <a:pt x="59" y="104"/>
                  </a:cubicBezTo>
                  <a:cubicBezTo>
                    <a:pt x="57" y="106"/>
                    <a:pt x="55" y="107"/>
                    <a:pt x="52" y="107"/>
                  </a:cubicBezTo>
                  <a:cubicBezTo>
                    <a:pt x="50" y="106"/>
                    <a:pt x="48" y="104"/>
                    <a:pt x="48" y="102"/>
                  </a:cubicBezTo>
                  <a:cubicBezTo>
                    <a:pt x="47" y="104"/>
                    <a:pt x="44" y="105"/>
                    <a:pt x="42" y="105"/>
                  </a:cubicBezTo>
                  <a:cubicBezTo>
                    <a:pt x="39" y="105"/>
                    <a:pt x="36" y="102"/>
                    <a:pt x="36" y="99"/>
                  </a:cubicBezTo>
                  <a:cubicBezTo>
                    <a:pt x="36" y="103"/>
                    <a:pt x="33" y="105"/>
                    <a:pt x="30" y="105"/>
                  </a:cubicBezTo>
                  <a:cubicBezTo>
                    <a:pt x="26" y="105"/>
                    <a:pt x="24" y="102"/>
                    <a:pt x="24" y="98"/>
                  </a:cubicBezTo>
                  <a:cubicBezTo>
                    <a:pt x="24" y="98"/>
                    <a:pt x="22" y="101"/>
                    <a:pt x="16" y="101"/>
                  </a:cubicBezTo>
                  <a:cubicBezTo>
                    <a:pt x="0" y="100"/>
                    <a:pt x="18" y="50"/>
                    <a:pt x="18" y="50"/>
                  </a:cubicBezTo>
                  <a:cubicBezTo>
                    <a:pt x="20" y="46"/>
                    <a:pt x="25" y="40"/>
                    <a:pt x="30" y="39"/>
                  </a:cubicBezTo>
                  <a:cubicBezTo>
                    <a:pt x="31" y="25"/>
                    <a:pt x="31" y="25"/>
                    <a:pt x="31" y="25"/>
                  </a:cubicBezTo>
                  <a:cubicBezTo>
                    <a:pt x="31" y="23"/>
                    <a:pt x="32" y="22"/>
                    <a:pt x="33" y="20"/>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15" name="Freeform 110"/>
            <p:cNvSpPr/>
            <p:nvPr/>
          </p:nvSpPr>
          <p:spPr bwMode="auto">
            <a:xfrm>
              <a:off x="8878888" y="4648200"/>
              <a:ext cx="188913" cy="68262"/>
            </a:xfrm>
            <a:custGeom>
              <a:avLst/>
              <a:gdLst>
                <a:gd name="T0" fmla="*/ 0 w 119"/>
                <a:gd name="T1" fmla="*/ 26 h 43"/>
                <a:gd name="T2" fmla="*/ 115 w 119"/>
                <a:gd name="T3" fmla="*/ 43 h 43"/>
                <a:gd name="T4" fmla="*/ 119 w 119"/>
                <a:gd name="T5" fmla="*/ 17 h 43"/>
                <a:gd name="T6" fmla="*/ 4 w 119"/>
                <a:gd name="T7" fmla="*/ 0 h 43"/>
                <a:gd name="T8" fmla="*/ 0 w 119"/>
                <a:gd name="T9" fmla="*/ 26 h 43"/>
              </a:gdLst>
              <a:ahLst/>
              <a:cxnLst>
                <a:cxn ang="0">
                  <a:pos x="T0" y="T1"/>
                </a:cxn>
                <a:cxn ang="0">
                  <a:pos x="T2" y="T3"/>
                </a:cxn>
                <a:cxn ang="0">
                  <a:pos x="T4" y="T5"/>
                </a:cxn>
                <a:cxn ang="0">
                  <a:pos x="T6" y="T7"/>
                </a:cxn>
                <a:cxn ang="0">
                  <a:pos x="T8" y="T9"/>
                </a:cxn>
              </a:cxnLst>
              <a:rect l="0" t="0" r="r" b="b"/>
              <a:pathLst>
                <a:path w="119" h="43">
                  <a:moveTo>
                    <a:pt x="0" y="26"/>
                  </a:moveTo>
                  <a:lnTo>
                    <a:pt x="115" y="43"/>
                  </a:lnTo>
                  <a:lnTo>
                    <a:pt x="119" y="17"/>
                  </a:lnTo>
                  <a:lnTo>
                    <a:pt x="4" y="0"/>
                  </a:lnTo>
                  <a:lnTo>
                    <a:pt x="0" y="2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16" name="Freeform 111"/>
            <p:cNvSpPr/>
            <p:nvPr/>
          </p:nvSpPr>
          <p:spPr bwMode="auto">
            <a:xfrm>
              <a:off x="8875713" y="3711575"/>
              <a:ext cx="320675" cy="971550"/>
            </a:xfrm>
            <a:custGeom>
              <a:avLst/>
              <a:gdLst>
                <a:gd name="T0" fmla="*/ 109 w 109"/>
                <a:gd name="T1" fmla="*/ 34 h 331"/>
                <a:gd name="T2" fmla="*/ 60 w 109"/>
                <a:gd name="T3" fmla="*/ 0 h 331"/>
                <a:gd name="T4" fmla="*/ 37 w 109"/>
                <a:gd name="T5" fmla="*/ 52 h 331"/>
                <a:gd name="T6" fmla="*/ 0 w 109"/>
                <a:gd name="T7" fmla="*/ 322 h 331"/>
                <a:gd name="T8" fmla="*/ 0 w 109"/>
                <a:gd name="T9" fmla="*/ 322 h 331"/>
                <a:gd name="T10" fmla="*/ 68 w 109"/>
                <a:gd name="T11" fmla="*/ 331 h 331"/>
                <a:gd name="T12" fmla="*/ 68 w 109"/>
                <a:gd name="T13" fmla="*/ 331 h 331"/>
                <a:gd name="T14" fmla="*/ 109 w 109"/>
                <a:gd name="T15" fmla="*/ 34 h 331"/>
                <a:gd name="T16" fmla="*/ 109 w 109"/>
                <a:gd name="T17" fmla="*/ 3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31">
                  <a:moveTo>
                    <a:pt x="109" y="34"/>
                  </a:moveTo>
                  <a:cubicBezTo>
                    <a:pt x="60" y="0"/>
                    <a:pt x="60" y="0"/>
                    <a:pt x="60" y="0"/>
                  </a:cubicBezTo>
                  <a:cubicBezTo>
                    <a:pt x="42" y="12"/>
                    <a:pt x="38" y="44"/>
                    <a:pt x="37" y="52"/>
                  </a:cubicBezTo>
                  <a:cubicBezTo>
                    <a:pt x="0" y="322"/>
                    <a:pt x="0" y="322"/>
                    <a:pt x="0" y="322"/>
                  </a:cubicBezTo>
                  <a:cubicBezTo>
                    <a:pt x="0" y="322"/>
                    <a:pt x="0" y="322"/>
                    <a:pt x="0" y="322"/>
                  </a:cubicBezTo>
                  <a:cubicBezTo>
                    <a:pt x="68" y="331"/>
                    <a:pt x="68" y="331"/>
                    <a:pt x="68" y="331"/>
                  </a:cubicBezTo>
                  <a:cubicBezTo>
                    <a:pt x="68" y="331"/>
                    <a:pt x="68" y="331"/>
                    <a:pt x="68" y="331"/>
                  </a:cubicBezTo>
                  <a:cubicBezTo>
                    <a:pt x="109" y="34"/>
                    <a:pt x="109" y="34"/>
                    <a:pt x="109" y="34"/>
                  </a:cubicBezTo>
                  <a:cubicBezTo>
                    <a:pt x="109" y="34"/>
                    <a:pt x="109" y="34"/>
                    <a:pt x="109" y="34"/>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17" name="Freeform 112"/>
            <p:cNvSpPr/>
            <p:nvPr/>
          </p:nvSpPr>
          <p:spPr bwMode="auto">
            <a:xfrm>
              <a:off x="9023351" y="5876925"/>
              <a:ext cx="368300" cy="263525"/>
            </a:xfrm>
            <a:custGeom>
              <a:avLst/>
              <a:gdLst>
                <a:gd name="T0" fmla="*/ 115 w 125"/>
                <a:gd name="T1" fmla="*/ 3 h 90"/>
                <a:gd name="T2" fmla="*/ 124 w 125"/>
                <a:gd name="T3" fmla="*/ 44 h 90"/>
                <a:gd name="T4" fmla="*/ 116 w 125"/>
                <a:gd name="T5" fmla="*/ 60 h 90"/>
                <a:gd name="T6" fmla="*/ 106 w 125"/>
                <a:gd name="T7" fmla="*/ 61 h 90"/>
                <a:gd name="T8" fmla="*/ 83 w 125"/>
                <a:gd name="T9" fmla="*/ 76 h 90"/>
                <a:gd name="T10" fmla="*/ 39 w 125"/>
                <a:gd name="T11" fmla="*/ 89 h 90"/>
                <a:gd name="T12" fmla="*/ 0 w 125"/>
                <a:gd name="T13" fmla="*/ 76 h 90"/>
                <a:gd name="T14" fmla="*/ 22 w 125"/>
                <a:gd name="T15" fmla="*/ 50 h 90"/>
                <a:gd name="T16" fmla="*/ 55 w 125"/>
                <a:gd name="T17" fmla="*/ 11 h 90"/>
                <a:gd name="T18" fmla="*/ 81 w 125"/>
                <a:gd name="T19" fmla="*/ 7 h 90"/>
                <a:gd name="T20" fmla="*/ 102 w 125"/>
                <a:gd name="T21" fmla="*/ 21 h 90"/>
                <a:gd name="T22" fmla="*/ 115 w 125"/>
                <a:gd name="T23" fmla="*/ 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90">
                  <a:moveTo>
                    <a:pt x="115" y="3"/>
                  </a:moveTo>
                  <a:cubicBezTo>
                    <a:pt x="120" y="11"/>
                    <a:pt x="125" y="33"/>
                    <a:pt x="124" y="44"/>
                  </a:cubicBezTo>
                  <a:cubicBezTo>
                    <a:pt x="123" y="56"/>
                    <a:pt x="123" y="57"/>
                    <a:pt x="116" y="60"/>
                  </a:cubicBezTo>
                  <a:cubicBezTo>
                    <a:pt x="110" y="64"/>
                    <a:pt x="107" y="64"/>
                    <a:pt x="106" y="61"/>
                  </a:cubicBezTo>
                  <a:cubicBezTo>
                    <a:pt x="104" y="58"/>
                    <a:pt x="90" y="72"/>
                    <a:pt x="83" y="76"/>
                  </a:cubicBezTo>
                  <a:cubicBezTo>
                    <a:pt x="75" y="80"/>
                    <a:pt x="59" y="89"/>
                    <a:pt x="39" y="89"/>
                  </a:cubicBezTo>
                  <a:cubicBezTo>
                    <a:pt x="18" y="90"/>
                    <a:pt x="0" y="87"/>
                    <a:pt x="0" y="76"/>
                  </a:cubicBezTo>
                  <a:cubicBezTo>
                    <a:pt x="0" y="65"/>
                    <a:pt x="7" y="60"/>
                    <a:pt x="22" y="50"/>
                  </a:cubicBezTo>
                  <a:cubicBezTo>
                    <a:pt x="36" y="39"/>
                    <a:pt x="51" y="20"/>
                    <a:pt x="55" y="11"/>
                  </a:cubicBezTo>
                  <a:cubicBezTo>
                    <a:pt x="60" y="2"/>
                    <a:pt x="74" y="4"/>
                    <a:pt x="81" y="7"/>
                  </a:cubicBezTo>
                  <a:cubicBezTo>
                    <a:pt x="87" y="10"/>
                    <a:pt x="94" y="26"/>
                    <a:pt x="102" y="21"/>
                  </a:cubicBezTo>
                  <a:cubicBezTo>
                    <a:pt x="111" y="15"/>
                    <a:pt x="112" y="0"/>
                    <a:pt x="115" y="3"/>
                  </a:cubicBezTo>
                  <a:close/>
                </a:path>
              </a:pathLst>
            </a:custGeom>
            <a:solidFill>
              <a:srgbClr val="21293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18" name="Freeform 113"/>
            <p:cNvSpPr/>
            <p:nvPr/>
          </p:nvSpPr>
          <p:spPr bwMode="auto">
            <a:xfrm>
              <a:off x="9355138" y="5876925"/>
              <a:ext cx="322263" cy="276225"/>
            </a:xfrm>
            <a:custGeom>
              <a:avLst/>
              <a:gdLst>
                <a:gd name="T0" fmla="*/ 100 w 109"/>
                <a:gd name="T1" fmla="*/ 3 h 94"/>
                <a:gd name="T2" fmla="*/ 108 w 109"/>
                <a:gd name="T3" fmla="*/ 46 h 94"/>
                <a:gd name="T4" fmla="*/ 101 w 109"/>
                <a:gd name="T5" fmla="*/ 63 h 94"/>
                <a:gd name="T6" fmla="*/ 92 w 109"/>
                <a:gd name="T7" fmla="*/ 64 h 94"/>
                <a:gd name="T8" fmla="*/ 72 w 109"/>
                <a:gd name="T9" fmla="*/ 80 h 94"/>
                <a:gd name="T10" fmla="*/ 34 w 109"/>
                <a:gd name="T11" fmla="*/ 93 h 94"/>
                <a:gd name="T12" fmla="*/ 0 w 109"/>
                <a:gd name="T13" fmla="*/ 79 h 94"/>
                <a:gd name="T14" fmla="*/ 19 w 109"/>
                <a:gd name="T15" fmla="*/ 52 h 94"/>
                <a:gd name="T16" fmla="*/ 48 w 109"/>
                <a:gd name="T17" fmla="*/ 11 h 94"/>
                <a:gd name="T18" fmla="*/ 70 w 109"/>
                <a:gd name="T19" fmla="*/ 7 h 94"/>
                <a:gd name="T20" fmla="*/ 89 w 109"/>
                <a:gd name="T21" fmla="*/ 21 h 94"/>
                <a:gd name="T22" fmla="*/ 100 w 109"/>
                <a:gd name="T23" fmla="*/ 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94">
                  <a:moveTo>
                    <a:pt x="100" y="3"/>
                  </a:moveTo>
                  <a:cubicBezTo>
                    <a:pt x="104" y="11"/>
                    <a:pt x="109" y="34"/>
                    <a:pt x="108" y="46"/>
                  </a:cubicBezTo>
                  <a:cubicBezTo>
                    <a:pt x="107" y="58"/>
                    <a:pt x="107" y="59"/>
                    <a:pt x="101" y="63"/>
                  </a:cubicBezTo>
                  <a:cubicBezTo>
                    <a:pt x="95" y="67"/>
                    <a:pt x="93" y="67"/>
                    <a:pt x="92" y="64"/>
                  </a:cubicBezTo>
                  <a:cubicBezTo>
                    <a:pt x="91" y="61"/>
                    <a:pt x="78" y="75"/>
                    <a:pt x="72" y="80"/>
                  </a:cubicBezTo>
                  <a:cubicBezTo>
                    <a:pt x="65" y="84"/>
                    <a:pt x="51" y="93"/>
                    <a:pt x="34" y="93"/>
                  </a:cubicBezTo>
                  <a:cubicBezTo>
                    <a:pt x="16" y="94"/>
                    <a:pt x="0" y="91"/>
                    <a:pt x="0" y="79"/>
                  </a:cubicBezTo>
                  <a:cubicBezTo>
                    <a:pt x="0" y="68"/>
                    <a:pt x="6" y="63"/>
                    <a:pt x="19" y="52"/>
                  </a:cubicBezTo>
                  <a:cubicBezTo>
                    <a:pt x="32" y="41"/>
                    <a:pt x="44" y="20"/>
                    <a:pt x="48" y="11"/>
                  </a:cubicBezTo>
                  <a:cubicBezTo>
                    <a:pt x="52" y="2"/>
                    <a:pt x="64" y="4"/>
                    <a:pt x="70" y="7"/>
                  </a:cubicBezTo>
                  <a:cubicBezTo>
                    <a:pt x="76" y="10"/>
                    <a:pt x="81" y="27"/>
                    <a:pt x="89" y="21"/>
                  </a:cubicBezTo>
                  <a:cubicBezTo>
                    <a:pt x="96" y="15"/>
                    <a:pt x="97" y="0"/>
                    <a:pt x="100" y="3"/>
                  </a:cubicBezTo>
                  <a:close/>
                </a:path>
              </a:pathLst>
            </a:custGeom>
            <a:solidFill>
              <a:srgbClr val="21293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19" name="Freeform 114"/>
            <p:cNvSpPr/>
            <p:nvPr/>
          </p:nvSpPr>
          <p:spPr bwMode="auto">
            <a:xfrm>
              <a:off x="9144001" y="4637088"/>
              <a:ext cx="250825" cy="1319212"/>
            </a:xfrm>
            <a:custGeom>
              <a:avLst/>
              <a:gdLst>
                <a:gd name="T0" fmla="*/ 14 w 85"/>
                <a:gd name="T1" fmla="*/ 0 h 449"/>
                <a:gd name="T2" fmla="*/ 71 w 85"/>
                <a:gd name="T3" fmla="*/ 0 h 449"/>
                <a:gd name="T4" fmla="*/ 85 w 85"/>
                <a:gd name="T5" fmla="*/ 14 h 449"/>
                <a:gd name="T6" fmla="*/ 85 w 85"/>
                <a:gd name="T7" fmla="*/ 435 h 449"/>
                <a:gd name="T8" fmla="*/ 71 w 85"/>
                <a:gd name="T9" fmla="*/ 449 h 449"/>
                <a:gd name="T10" fmla="*/ 14 w 85"/>
                <a:gd name="T11" fmla="*/ 449 h 449"/>
                <a:gd name="T12" fmla="*/ 0 w 85"/>
                <a:gd name="T13" fmla="*/ 435 h 449"/>
                <a:gd name="T14" fmla="*/ 0 w 85"/>
                <a:gd name="T15" fmla="*/ 14 h 449"/>
                <a:gd name="T16" fmla="*/ 14 w 85"/>
                <a:gd name="T17"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49">
                  <a:moveTo>
                    <a:pt x="14" y="0"/>
                  </a:moveTo>
                  <a:cubicBezTo>
                    <a:pt x="71" y="0"/>
                    <a:pt x="71" y="0"/>
                    <a:pt x="71" y="0"/>
                  </a:cubicBezTo>
                  <a:cubicBezTo>
                    <a:pt x="79" y="0"/>
                    <a:pt x="85" y="6"/>
                    <a:pt x="85" y="14"/>
                  </a:cubicBezTo>
                  <a:cubicBezTo>
                    <a:pt x="85" y="435"/>
                    <a:pt x="85" y="435"/>
                    <a:pt x="85" y="435"/>
                  </a:cubicBezTo>
                  <a:cubicBezTo>
                    <a:pt x="85" y="443"/>
                    <a:pt x="79" y="449"/>
                    <a:pt x="71" y="449"/>
                  </a:cubicBezTo>
                  <a:cubicBezTo>
                    <a:pt x="14" y="449"/>
                    <a:pt x="14" y="449"/>
                    <a:pt x="14" y="449"/>
                  </a:cubicBezTo>
                  <a:cubicBezTo>
                    <a:pt x="6" y="449"/>
                    <a:pt x="0" y="443"/>
                    <a:pt x="0" y="435"/>
                  </a:cubicBezTo>
                  <a:cubicBezTo>
                    <a:pt x="0" y="14"/>
                    <a:pt x="0" y="14"/>
                    <a:pt x="0" y="14"/>
                  </a:cubicBezTo>
                  <a:cubicBezTo>
                    <a:pt x="0" y="6"/>
                    <a:pt x="6" y="0"/>
                    <a:pt x="14" y="0"/>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0" name="Freeform 115"/>
            <p:cNvSpPr/>
            <p:nvPr/>
          </p:nvSpPr>
          <p:spPr bwMode="auto">
            <a:xfrm>
              <a:off x="9432926" y="4637088"/>
              <a:ext cx="249238" cy="1319212"/>
            </a:xfrm>
            <a:custGeom>
              <a:avLst/>
              <a:gdLst>
                <a:gd name="T0" fmla="*/ 14 w 85"/>
                <a:gd name="T1" fmla="*/ 0 h 449"/>
                <a:gd name="T2" fmla="*/ 71 w 85"/>
                <a:gd name="T3" fmla="*/ 0 h 449"/>
                <a:gd name="T4" fmla="*/ 85 w 85"/>
                <a:gd name="T5" fmla="*/ 14 h 449"/>
                <a:gd name="T6" fmla="*/ 85 w 85"/>
                <a:gd name="T7" fmla="*/ 435 h 449"/>
                <a:gd name="T8" fmla="*/ 71 w 85"/>
                <a:gd name="T9" fmla="*/ 449 h 449"/>
                <a:gd name="T10" fmla="*/ 14 w 85"/>
                <a:gd name="T11" fmla="*/ 449 h 449"/>
                <a:gd name="T12" fmla="*/ 0 w 85"/>
                <a:gd name="T13" fmla="*/ 435 h 449"/>
                <a:gd name="T14" fmla="*/ 0 w 85"/>
                <a:gd name="T15" fmla="*/ 14 h 449"/>
                <a:gd name="T16" fmla="*/ 14 w 85"/>
                <a:gd name="T17"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49">
                  <a:moveTo>
                    <a:pt x="14" y="0"/>
                  </a:moveTo>
                  <a:cubicBezTo>
                    <a:pt x="71" y="0"/>
                    <a:pt x="71" y="0"/>
                    <a:pt x="71" y="0"/>
                  </a:cubicBezTo>
                  <a:cubicBezTo>
                    <a:pt x="79" y="0"/>
                    <a:pt x="85" y="6"/>
                    <a:pt x="85" y="14"/>
                  </a:cubicBezTo>
                  <a:cubicBezTo>
                    <a:pt x="85" y="435"/>
                    <a:pt x="85" y="435"/>
                    <a:pt x="85" y="435"/>
                  </a:cubicBezTo>
                  <a:cubicBezTo>
                    <a:pt x="85" y="443"/>
                    <a:pt x="79" y="449"/>
                    <a:pt x="71" y="449"/>
                  </a:cubicBezTo>
                  <a:cubicBezTo>
                    <a:pt x="14" y="449"/>
                    <a:pt x="14" y="449"/>
                    <a:pt x="14" y="449"/>
                  </a:cubicBezTo>
                  <a:cubicBezTo>
                    <a:pt x="6" y="449"/>
                    <a:pt x="0" y="443"/>
                    <a:pt x="0" y="435"/>
                  </a:cubicBezTo>
                  <a:cubicBezTo>
                    <a:pt x="0" y="14"/>
                    <a:pt x="0" y="14"/>
                    <a:pt x="0" y="14"/>
                  </a:cubicBezTo>
                  <a:cubicBezTo>
                    <a:pt x="0" y="6"/>
                    <a:pt x="6" y="0"/>
                    <a:pt x="14" y="0"/>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1" name="Freeform 116"/>
            <p:cNvSpPr>
              <a:spLocks noEditPoints="1"/>
            </p:cNvSpPr>
            <p:nvPr/>
          </p:nvSpPr>
          <p:spPr bwMode="auto">
            <a:xfrm>
              <a:off x="9591676" y="4721225"/>
              <a:ext cx="889000" cy="766762"/>
            </a:xfrm>
            <a:custGeom>
              <a:avLst/>
              <a:gdLst>
                <a:gd name="T0" fmla="*/ 109 w 302"/>
                <a:gd name="T1" fmla="*/ 13 h 261"/>
                <a:gd name="T2" fmla="*/ 131 w 302"/>
                <a:gd name="T3" fmla="*/ 2 h 261"/>
                <a:gd name="T4" fmla="*/ 144 w 302"/>
                <a:gd name="T5" fmla="*/ 7 h 261"/>
                <a:gd name="T6" fmla="*/ 158 w 302"/>
                <a:gd name="T7" fmla="*/ 33 h 261"/>
                <a:gd name="T8" fmla="*/ 207 w 302"/>
                <a:gd name="T9" fmla="*/ 8 h 261"/>
                <a:gd name="T10" fmla="*/ 244 w 302"/>
                <a:gd name="T11" fmla="*/ 20 h 261"/>
                <a:gd name="T12" fmla="*/ 295 w 302"/>
                <a:gd name="T13" fmla="*/ 123 h 261"/>
                <a:gd name="T14" fmla="*/ 283 w 302"/>
                <a:gd name="T15" fmla="*/ 159 h 261"/>
                <a:gd name="T16" fmla="*/ 109 w 302"/>
                <a:gd name="T17" fmla="*/ 247 h 261"/>
                <a:gd name="T18" fmla="*/ 109 w 302"/>
                <a:gd name="T19" fmla="*/ 58 h 261"/>
                <a:gd name="T20" fmla="*/ 146 w 302"/>
                <a:gd name="T21" fmla="*/ 39 h 261"/>
                <a:gd name="T22" fmla="*/ 139 w 302"/>
                <a:gd name="T23" fmla="*/ 23 h 261"/>
                <a:gd name="T24" fmla="*/ 125 w 302"/>
                <a:gd name="T25" fmla="*/ 19 h 261"/>
                <a:gd name="T26" fmla="*/ 109 w 302"/>
                <a:gd name="T27" fmla="*/ 27 h 261"/>
                <a:gd name="T28" fmla="*/ 109 w 302"/>
                <a:gd name="T29" fmla="*/ 13 h 261"/>
                <a:gd name="T30" fmla="*/ 19 w 302"/>
                <a:gd name="T31" fmla="*/ 103 h 261"/>
                <a:gd name="T32" fmla="*/ 68 w 302"/>
                <a:gd name="T33" fmla="*/ 78 h 261"/>
                <a:gd name="T34" fmla="*/ 55 w 302"/>
                <a:gd name="T35" fmla="*/ 51 h 261"/>
                <a:gd name="T36" fmla="*/ 60 w 302"/>
                <a:gd name="T37" fmla="*/ 38 h 261"/>
                <a:gd name="T38" fmla="*/ 109 w 302"/>
                <a:gd name="T39" fmla="*/ 13 h 261"/>
                <a:gd name="T40" fmla="*/ 109 w 302"/>
                <a:gd name="T41" fmla="*/ 27 h 261"/>
                <a:gd name="T42" fmla="*/ 76 w 302"/>
                <a:gd name="T43" fmla="*/ 43 h 261"/>
                <a:gd name="T44" fmla="*/ 72 w 302"/>
                <a:gd name="T45" fmla="*/ 57 h 261"/>
                <a:gd name="T46" fmla="*/ 80 w 302"/>
                <a:gd name="T47" fmla="*/ 72 h 261"/>
                <a:gd name="T48" fmla="*/ 109 w 302"/>
                <a:gd name="T49" fmla="*/ 58 h 261"/>
                <a:gd name="T50" fmla="*/ 109 w 302"/>
                <a:gd name="T51" fmla="*/ 247 h 261"/>
                <a:gd name="T52" fmla="*/ 95 w 302"/>
                <a:gd name="T53" fmla="*/ 254 h 261"/>
                <a:gd name="T54" fmla="*/ 58 w 302"/>
                <a:gd name="T55" fmla="*/ 242 h 261"/>
                <a:gd name="T56" fmla="*/ 7 w 302"/>
                <a:gd name="T57" fmla="*/ 140 h 261"/>
                <a:gd name="T58" fmla="*/ 19 w 302"/>
                <a:gd name="T59" fmla="*/ 10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261">
                  <a:moveTo>
                    <a:pt x="109" y="13"/>
                  </a:moveTo>
                  <a:cubicBezTo>
                    <a:pt x="131" y="2"/>
                    <a:pt x="131" y="2"/>
                    <a:pt x="131" y="2"/>
                  </a:cubicBezTo>
                  <a:cubicBezTo>
                    <a:pt x="136" y="0"/>
                    <a:pt x="142" y="2"/>
                    <a:pt x="144" y="7"/>
                  </a:cubicBezTo>
                  <a:cubicBezTo>
                    <a:pt x="158" y="33"/>
                    <a:pt x="158" y="33"/>
                    <a:pt x="158" y="33"/>
                  </a:cubicBezTo>
                  <a:cubicBezTo>
                    <a:pt x="207" y="8"/>
                    <a:pt x="207" y="8"/>
                    <a:pt x="207" y="8"/>
                  </a:cubicBezTo>
                  <a:cubicBezTo>
                    <a:pt x="221" y="2"/>
                    <a:pt x="237" y="7"/>
                    <a:pt x="244" y="20"/>
                  </a:cubicBezTo>
                  <a:cubicBezTo>
                    <a:pt x="295" y="123"/>
                    <a:pt x="295" y="123"/>
                    <a:pt x="295" y="123"/>
                  </a:cubicBezTo>
                  <a:cubicBezTo>
                    <a:pt x="302" y="136"/>
                    <a:pt x="297" y="153"/>
                    <a:pt x="283" y="159"/>
                  </a:cubicBezTo>
                  <a:cubicBezTo>
                    <a:pt x="109" y="247"/>
                    <a:pt x="109" y="247"/>
                    <a:pt x="109" y="247"/>
                  </a:cubicBezTo>
                  <a:cubicBezTo>
                    <a:pt x="109" y="58"/>
                    <a:pt x="109" y="58"/>
                    <a:pt x="109" y="58"/>
                  </a:cubicBezTo>
                  <a:cubicBezTo>
                    <a:pt x="146" y="39"/>
                    <a:pt x="146" y="39"/>
                    <a:pt x="146" y="39"/>
                  </a:cubicBezTo>
                  <a:cubicBezTo>
                    <a:pt x="139" y="23"/>
                    <a:pt x="139" y="23"/>
                    <a:pt x="139" y="23"/>
                  </a:cubicBezTo>
                  <a:cubicBezTo>
                    <a:pt x="136" y="18"/>
                    <a:pt x="130" y="16"/>
                    <a:pt x="125" y="19"/>
                  </a:cubicBezTo>
                  <a:cubicBezTo>
                    <a:pt x="109" y="27"/>
                    <a:pt x="109" y="27"/>
                    <a:pt x="109" y="27"/>
                  </a:cubicBezTo>
                  <a:lnTo>
                    <a:pt x="109" y="13"/>
                  </a:lnTo>
                  <a:close/>
                  <a:moveTo>
                    <a:pt x="19" y="103"/>
                  </a:moveTo>
                  <a:cubicBezTo>
                    <a:pt x="68" y="78"/>
                    <a:pt x="68" y="78"/>
                    <a:pt x="68" y="78"/>
                  </a:cubicBezTo>
                  <a:cubicBezTo>
                    <a:pt x="55" y="51"/>
                    <a:pt x="55" y="51"/>
                    <a:pt x="55" y="51"/>
                  </a:cubicBezTo>
                  <a:cubicBezTo>
                    <a:pt x="53" y="46"/>
                    <a:pt x="55" y="40"/>
                    <a:pt x="60" y="38"/>
                  </a:cubicBezTo>
                  <a:cubicBezTo>
                    <a:pt x="109" y="13"/>
                    <a:pt x="109" y="13"/>
                    <a:pt x="109" y="13"/>
                  </a:cubicBezTo>
                  <a:cubicBezTo>
                    <a:pt x="109" y="27"/>
                    <a:pt x="109" y="27"/>
                    <a:pt x="109" y="27"/>
                  </a:cubicBezTo>
                  <a:cubicBezTo>
                    <a:pt x="76" y="43"/>
                    <a:pt x="76" y="43"/>
                    <a:pt x="76" y="43"/>
                  </a:cubicBezTo>
                  <a:cubicBezTo>
                    <a:pt x="71" y="46"/>
                    <a:pt x="69" y="52"/>
                    <a:pt x="72" y="57"/>
                  </a:cubicBezTo>
                  <a:cubicBezTo>
                    <a:pt x="80" y="72"/>
                    <a:pt x="80" y="72"/>
                    <a:pt x="80" y="72"/>
                  </a:cubicBezTo>
                  <a:cubicBezTo>
                    <a:pt x="109" y="58"/>
                    <a:pt x="109" y="58"/>
                    <a:pt x="109" y="58"/>
                  </a:cubicBezTo>
                  <a:cubicBezTo>
                    <a:pt x="109" y="247"/>
                    <a:pt x="109" y="247"/>
                    <a:pt x="109" y="247"/>
                  </a:cubicBezTo>
                  <a:cubicBezTo>
                    <a:pt x="95" y="254"/>
                    <a:pt x="95" y="254"/>
                    <a:pt x="95" y="254"/>
                  </a:cubicBezTo>
                  <a:cubicBezTo>
                    <a:pt x="81" y="261"/>
                    <a:pt x="65" y="255"/>
                    <a:pt x="58" y="242"/>
                  </a:cubicBezTo>
                  <a:cubicBezTo>
                    <a:pt x="7" y="140"/>
                    <a:pt x="7" y="140"/>
                    <a:pt x="7" y="140"/>
                  </a:cubicBezTo>
                  <a:cubicBezTo>
                    <a:pt x="0" y="126"/>
                    <a:pt x="5" y="110"/>
                    <a:pt x="19" y="10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2" name="Freeform 117"/>
            <p:cNvSpPr/>
            <p:nvPr/>
          </p:nvSpPr>
          <p:spPr bwMode="auto">
            <a:xfrm>
              <a:off x="9037638" y="3549650"/>
              <a:ext cx="739775" cy="1257300"/>
            </a:xfrm>
            <a:custGeom>
              <a:avLst/>
              <a:gdLst>
                <a:gd name="T0" fmla="*/ 228 w 251"/>
                <a:gd name="T1" fmla="*/ 409 h 428"/>
                <a:gd name="T2" fmla="*/ 27 w 251"/>
                <a:gd name="T3" fmla="*/ 409 h 428"/>
                <a:gd name="T4" fmla="*/ 17 w 251"/>
                <a:gd name="T5" fmla="*/ 174 h 428"/>
                <a:gd name="T6" fmla="*/ 0 w 251"/>
                <a:gd name="T7" fmla="*/ 60 h 428"/>
                <a:gd name="T8" fmla="*/ 98 w 251"/>
                <a:gd name="T9" fmla="*/ 0 h 428"/>
                <a:gd name="T10" fmla="*/ 128 w 251"/>
                <a:gd name="T11" fmla="*/ 13 h 428"/>
                <a:gd name="T12" fmla="*/ 158 w 251"/>
                <a:gd name="T13" fmla="*/ 0 h 428"/>
                <a:gd name="T14" fmla="*/ 251 w 251"/>
                <a:gd name="T15" fmla="*/ 55 h 428"/>
                <a:gd name="T16" fmla="*/ 239 w 251"/>
                <a:gd name="T17" fmla="*/ 177 h 428"/>
                <a:gd name="T18" fmla="*/ 228 w 251"/>
                <a:gd name="T19" fmla="*/ 40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428">
                  <a:moveTo>
                    <a:pt x="228" y="409"/>
                  </a:moveTo>
                  <a:cubicBezTo>
                    <a:pt x="161" y="427"/>
                    <a:pt x="94" y="428"/>
                    <a:pt x="27" y="409"/>
                  </a:cubicBezTo>
                  <a:cubicBezTo>
                    <a:pt x="17" y="174"/>
                    <a:pt x="17" y="174"/>
                    <a:pt x="17" y="174"/>
                  </a:cubicBezTo>
                  <a:cubicBezTo>
                    <a:pt x="14" y="126"/>
                    <a:pt x="17" y="94"/>
                    <a:pt x="0" y="60"/>
                  </a:cubicBezTo>
                  <a:cubicBezTo>
                    <a:pt x="27" y="35"/>
                    <a:pt x="78" y="16"/>
                    <a:pt x="98" y="0"/>
                  </a:cubicBezTo>
                  <a:cubicBezTo>
                    <a:pt x="107" y="8"/>
                    <a:pt x="117" y="13"/>
                    <a:pt x="128" y="13"/>
                  </a:cubicBezTo>
                  <a:cubicBezTo>
                    <a:pt x="138" y="13"/>
                    <a:pt x="148" y="8"/>
                    <a:pt x="158" y="0"/>
                  </a:cubicBezTo>
                  <a:cubicBezTo>
                    <a:pt x="176" y="15"/>
                    <a:pt x="223" y="32"/>
                    <a:pt x="251" y="55"/>
                  </a:cubicBezTo>
                  <a:cubicBezTo>
                    <a:pt x="224" y="99"/>
                    <a:pt x="242" y="123"/>
                    <a:pt x="239" y="177"/>
                  </a:cubicBezTo>
                  <a:lnTo>
                    <a:pt x="228" y="409"/>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3" name="Freeform 118"/>
            <p:cNvSpPr/>
            <p:nvPr/>
          </p:nvSpPr>
          <p:spPr bwMode="auto">
            <a:xfrm>
              <a:off x="9244013" y="3557588"/>
              <a:ext cx="341313" cy="611187"/>
            </a:xfrm>
            <a:custGeom>
              <a:avLst/>
              <a:gdLst>
                <a:gd name="T0" fmla="*/ 0 w 215"/>
                <a:gd name="T1" fmla="*/ 30 h 385"/>
                <a:gd name="T2" fmla="*/ 11 w 215"/>
                <a:gd name="T3" fmla="*/ 141 h 385"/>
                <a:gd name="T4" fmla="*/ 108 w 215"/>
                <a:gd name="T5" fmla="*/ 385 h 385"/>
                <a:gd name="T6" fmla="*/ 202 w 215"/>
                <a:gd name="T7" fmla="*/ 141 h 385"/>
                <a:gd name="T8" fmla="*/ 215 w 215"/>
                <a:gd name="T9" fmla="*/ 30 h 385"/>
                <a:gd name="T10" fmla="*/ 169 w 215"/>
                <a:gd name="T11" fmla="*/ 0 h 385"/>
                <a:gd name="T12" fmla="*/ 44 w 215"/>
                <a:gd name="T13" fmla="*/ 0 h 385"/>
                <a:gd name="T14" fmla="*/ 0 w 215"/>
                <a:gd name="T15" fmla="*/ 3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85">
                  <a:moveTo>
                    <a:pt x="0" y="30"/>
                  </a:moveTo>
                  <a:lnTo>
                    <a:pt x="11" y="141"/>
                  </a:lnTo>
                  <a:lnTo>
                    <a:pt x="108" y="385"/>
                  </a:lnTo>
                  <a:lnTo>
                    <a:pt x="202" y="141"/>
                  </a:lnTo>
                  <a:lnTo>
                    <a:pt x="215" y="30"/>
                  </a:lnTo>
                  <a:lnTo>
                    <a:pt x="169" y="0"/>
                  </a:lnTo>
                  <a:lnTo>
                    <a:pt x="44" y="0"/>
                  </a:lnTo>
                  <a:lnTo>
                    <a:pt x="0" y="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4" name="Rectangle 119"/>
            <p:cNvSpPr>
              <a:spLocks noChangeArrowheads="1"/>
            </p:cNvSpPr>
            <p:nvPr/>
          </p:nvSpPr>
          <p:spPr bwMode="auto">
            <a:xfrm>
              <a:off x="9313863" y="3494088"/>
              <a:ext cx="198438" cy="158750"/>
            </a:xfrm>
            <a:prstGeom prst="rect">
              <a:avLst/>
            </a:prstGeom>
            <a:solidFill>
              <a:srgbClr val="D1A88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5" name="Freeform 120"/>
            <p:cNvSpPr/>
            <p:nvPr/>
          </p:nvSpPr>
          <p:spPr bwMode="auto">
            <a:xfrm>
              <a:off x="9378951" y="3640138"/>
              <a:ext cx="71438" cy="109537"/>
            </a:xfrm>
            <a:custGeom>
              <a:avLst/>
              <a:gdLst>
                <a:gd name="T0" fmla="*/ 20 w 24"/>
                <a:gd name="T1" fmla="*/ 37 h 37"/>
                <a:gd name="T2" fmla="*/ 24 w 24"/>
                <a:gd name="T3" fmla="*/ 30 h 37"/>
                <a:gd name="T4" fmla="*/ 12 w 24"/>
                <a:gd name="T5" fmla="*/ 0 h 37"/>
                <a:gd name="T6" fmla="*/ 0 w 24"/>
                <a:gd name="T7" fmla="*/ 29 h 37"/>
                <a:gd name="T8" fmla="*/ 4 w 24"/>
                <a:gd name="T9" fmla="*/ 37 h 37"/>
                <a:gd name="T10" fmla="*/ 20 w 24"/>
                <a:gd name="T11" fmla="*/ 37 h 37"/>
              </a:gdLst>
              <a:ahLst/>
              <a:cxnLst>
                <a:cxn ang="0">
                  <a:pos x="T0" y="T1"/>
                </a:cxn>
                <a:cxn ang="0">
                  <a:pos x="T2" y="T3"/>
                </a:cxn>
                <a:cxn ang="0">
                  <a:pos x="T4" y="T5"/>
                </a:cxn>
                <a:cxn ang="0">
                  <a:pos x="T6" y="T7"/>
                </a:cxn>
                <a:cxn ang="0">
                  <a:pos x="T8" y="T9"/>
                </a:cxn>
                <a:cxn ang="0">
                  <a:pos x="T10" y="T11"/>
                </a:cxn>
              </a:cxnLst>
              <a:rect l="0" t="0" r="r" b="b"/>
              <a:pathLst>
                <a:path w="24" h="37">
                  <a:moveTo>
                    <a:pt x="20" y="37"/>
                  </a:moveTo>
                  <a:cubicBezTo>
                    <a:pt x="24" y="30"/>
                    <a:pt x="24" y="30"/>
                    <a:pt x="24" y="30"/>
                  </a:cubicBezTo>
                  <a:cubicBezTo>
                    <a:pt x="12" y="0"/>
                    <a:pt x="12" y="0"/>
                    <a:pt x="12" y="0"/>
                  </a:cubicBezTo>
                  <a:cubicBezTo>
                    <a:pt x="0" y="29"/>
                    <a:pt x="0" y="29"/>
                    <a:pt x="0" y="29"/>
                  </a:cubicBezTo>
                  <a:cubicBezTo>
                    <a:pt x="4" y="37"/>
                    <a:pt x="4" y="37"/>
                    <a:pt x="4" y="37"/>
                  </a:cubicBezTo>
                  <a:cubicBezTo>
                    <a:pt x="9" y="37"/>
                    <a:pt x="15" y="37"/>
                    <a:pt x="20" y="3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6" name="Freeform 121"/>
            <p:cNvSpPr/>
            <p:nvPr/>
          </p:nvSpPr>
          <p:spPr bwMode="auto">
            <a:xfrm>
              <a:off x="9271001" y="3557588"/>
              <a:ext cx="144463" cy="230187"/>
            </a:xfrm>
            <a:custGeom>
              <a:avLst/>
              <a:gdLst>
                <a:gd name="T0" fmla="*/ 27 w 91"/>
                <a:gd name="T1" fmla="*/ 0 h 145"/>
                <a:gd name="T2" fmla="*/ 91 w 91"/>
                <a:gd name="T3" fmla="*/ 52 h 145"/>
                <a:gd name="T4" fmla="*/ 55 w 91"/>
                <a:gd name="T5" fmla="*/ 145 h 145"/>
                <a:gd name="T6" fmla="*/ 0 w 91"/>
                <a:gd name="T7" fmla="*/ 19 h 145"/>
                <a:gd name="T8" fmla="*/ 27 w 91"/>
                <a:gd name="T9" fmla="*/ 0 h 145"/>
              </a:gdLst>
              <a:ahLst/>
              <a:cxnLst>
                <a:cxn ang="0">
                  <a:pos x="T0" y="T1"/>
                </a:cxn>
                <a:cxn ang="0">
                  <a:pos x="T2" y="T3"/>
                </a:cxn>
                <a:cxn ang="0">
                  <a:pos x="T4" y="T5"/>
                </a:cxn>
                <a:cxn ang="0">
                  <a:pos x="T6" y="T7"/>
                </a:cxn>
                <a:cxn ang="0">
                  <a:pos x="T8" y="T9"/>
                </a:cxn>
              </a:cxnLst>
              <a:rect l="0" t="0" r="r" b="b"/>
              <a:pathLst>
                <a:path w="91" h="145">
                  <a:moveTo>
                    <a:pt x="27" y="0"/>
                  </a:moveTo>
                  <a:lnTo>
                    <a:pt x="91" y="52"/>
                  </a:lnTo>
                  <a:lnTo>
                    <a:pt x="55" y="145"/>
                  </a:lnTo>
                  <a:lnTo>
                    <a:pt x="0" y="19"/>
                  </a:lnTo>
                  <a:lnTo>
                    <a:pt x="27" y="0"/>
                  </a:lnTo>
                  <a:close/>
                </a:path>
              </a:pathLst>
            </a:custGeom>
            <a:solidFill>
              <a:srgbClr val="CCCCC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7" name="Freeform 122"/>
            <p:cNvSpPr/>
            <p:nvPr/>
          </p:nvSpPr>
          <p:spPr bwMode="auto">
            <a:xfrm>
              <a:off x="9182101" y="3587750"/>
              <a:ext cx="233363" cy="581025"/>
            </a:xfrm>
            <a:custGeom>
              <a:avLst/>
              <a:gdLst>
                <a:gd name="T0" fmla="*/ 56 w 147"/>
                <a:gd name="T1" fmla="*/ 0 h 366"/>
                <a:gd name="T2" fmla="*/ 147 w 147"/>
                <a:gd name="T3" fmla="*/ 366 h 366"/>
                <a:gd name="T4" fmla="*/ 18 w 147"/>
                <a:gd name="T5" fmla="*/ 165 h 366"/>
                <a:gd name="T6" fmla="*/ 35 w 147"/>
                <a:gd name="T7" fmla="*/ 129 h 366"/>
                <a:gd name="T8" fmla="*/ 0 w 147"/>
                <a:gd name="T9" fmla="*/ 100 h 366"/>
                <a:gd name="T10" fmla="*/ 39 w 147"/>
                <a:gd name="T11" fmla="*/ 11 h 366"/>
                <a:gd name="T12" fmla="*/ 56 w 147"/>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47" h="366">
                  <a:moveTo>
                    <a:pt x="56" y="0"/>
                  </a:moveTo>
                  <a:lnTo>
                    <a:pt x="147" y="366"/>
                  </a:lnTo>
                  <a:lnTo>
                    <a:pt x="18" y="165"/>
                  </a:lnTo>
                  <a:lnTo>
                    <a:pt x="35" y="129"/>
                  </a:lnTo>
                  <a:lnTo>
                    <a:pt x="0" y="100"/>
                  </a:lnTo>
                  <a:lnTo>
                    <a:pt x="39" y="11"/>
                  </a:lnTo>
                  <a:lnTo>
                    <a:pt x="56" y="0"/>
                  </a:ln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8" name="Freeform 123"/>
            <p:cNvSpPr/>
            <p:nvPr/>
          </p:nvSpPr>
          <p:spPr bwMode="auto">
            <a:xfrm>
              <a:off x="9415463" y="3557588"/>
              <a:ext cx="142875" cy="230187"/>
            </a:xfrm>
            <a:custGeom>
              <a:avLst/>
              <a:gdLst>
                <a:gd name="T0" fmla="*/ 61 w 90"/>
                <a:gd name="T1" fmla="*/ 0 h 145"/>
                <a:gd name="T2" fmla="*/ 0 w 90"/>
                <a:gd name="T3" fmla="*/ 52 h 145"/>
                <a:gd name="T4" fmla="*/ 35 w 90"/>
                <a:gd name="T5" fmla="*/ 145 h 145"/>
                <a:gd name="T6" fmla="*/ 90 w 90"/>
                <a:gd name="T7" fmla="*/ 19 h 145"/>
                <a:gd name="T8" fmla="*/ 61 w 90"/>
                <a:gd name="T9" fmla="*/ 0 h 145"/>
              </a:gdLst>
              <a:ahLst/>
              <a:cxnLst>
                <a:cxn ang="0">
                  <a:pos x="T0" y="T1"/>
                </a:cxn>
                <a:cxn ang="0">
                  <a:pos x="T2" y="T3"/>
                </a:cxn>
                <a:cxn ang="0">
                  <a:pos x="T4" y="T5"/>
                </a:cxn>
                <a:cxn ang="0">
                  <a:pos x="T6" y="T7"/>
                </a:cxn>
                <a:cxn ang="0">
                  <a:pos x="T8" y="T9"/>
                </a:cxn>
              </a:cxnLst>
              <a:rect l="0" t="0" r="r" b="b"/>
              <a:pathLst>
                <a:path w="90" h="145">
                  <a:moveTo>
                    <a:pt x="61" y="0"/>
                  </a:moveTo>
                  <a:lnTo>
                    <a:pt x="0" y="52"/>
                  </a:lnTo>
                  <a:lnTo>
                    <a:pt x="35" y="145"/>
                  </a:lnTo>
                  <a:lnTo>
                    <a:pt x="90" y="19"/>
                  </a:lnTo>
                  <a:lnTo>
                    <a:pt x="61" y="0"/>
                  </a:lnTo>
                  <a:close/>
                </a:path>
              </a:pathLst>
            </a:custGeom>
            <a:solidFill>
              <a:srgbClr val="CCCCC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29" name="Freeform 124"/>
            <p:cNvSpPr/>
            <p:nvPr/>
          </p:nvSpPr>
          <p:spPr bwMode="auto">
            <a:xfrm>
              <a:off x="9364663" y="3805238"/>
              <a:ext cx="100013" cy="363537"/>
            </a:xfrm>
            <a:custGeom>
              <a:avLst/>
              <a:gdLst>
                <a:gd name="T0" fmla="*/ 17 w 63"/>
                <a:gd name="T1" fmla="*/ 0 h 229"/>
                <a:gd name="T2" fmla="*/ 46 w 63"/>
                <a:gd name="T3" fmla="*/ 0 h 229"/>
                <a:gd name="T4" fmla="*/ 63 w 63"/>
                <a:gd name="T5" fmla="*/ 155 h 229"/>
                <a:gd name="T6" fmla="*/ 32 w 63"/>
                <a:gd name="T7" fmla="*/ 229 h 229"/>
                <a:gd name="T8" fmla="*/ 0 w 63"/>
                <a:gd name="T9" fmla="*/ 155 h 229"/>
                <a:gd name="T10" fmla="*/ 17 w 63"/>
                <a:gd name="T11" fmla="*/ 0 h 229"/>
              </a:gdLst>
              <a:ahLst/>
              <a:cxnLst>
                <a:cxn ang="0">
                  <a:pos x="T0" y="T1"/>
                </a:cxn>
                <a:cxn ang="0">
                  <a:pos x="T2" y="T3"/>
                </a:cxn>
                <a:cxn ang="0">
                  <a:pos x="T4" y="T5"/>
                </a:cxn>
                <a:cxn ang="0">
                  <a:pos x="T6" y="T7"/>
                </a:cxn>
                <a:cxn ang="0">
                  <a:pos x="T8" y="T9"/>
                </a:cxn>
                <a:cxn ang="0">
                  <a:pos x="T10" y="T11"/>
                </a:cxn>
              </a:cxnLst>
              <a:rect l="0" t="0" r="r" b="b"/>
              <a:pathLst>
                <a:path w="63" h="229">
                  <a:moveTo>
                    <a:pt x="17" y="0"/>
                  </a:moveTo>
                  <a:lnTo>
                    <a:pt x="46" y="0"/>
                  </a:lnTo>
                  <a:lnTo>
                    <a:pt x="63" y="155"/>
                  </a:lnTo>
                  <a:lnTo>
                    <a:pt x="32" y="229"/>
                  </a:lnTo>
                  <a:lnTo>
                    <a:pt x="0" y="155"/>
                  </a:lnTo>
                  <a:lnTo>
                    <a:pt x="17"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0" name="Freeform 125"/>
            <p:cNvSpPr/>
            <p:nvPr/>
          </p:nvSpPr>
          <p:spPr bwMode="auto">
            <a:xfrm>
              <a:off x="9271001" y="3557588"/>
              <a:ext cx="144463" cy="193675"/>
            </a:xfrm>
            <a:custGeom>
              <a:avLst/>
              <a:gdLst>
                <a:gd name="T0" fmla="*/ 27 w 91"/>
                <a:gd name="T1" fmla="*/ 0 h 122"/>
                <a:gd name="T2" fmla="*/ 91 w 91"/>
                <a:gd name="T3" fmla="*/ 52 h 122"/>
                <a:gd name="T4" fmla="*/ 55 w 91"/>
                <a:gd name="T5" fmla="*/ 122 h 122"/>
                <a:gd name="T6" fmla="*/ 0 w 91"/>
                <a:gd name="T7" fmla="*/ 19 h 122"/>
                <a:gd name="T8" fmla="*/ 27 w 91"/>
                <a:gd name="T9" fmla="*/ 0 h 122"/>
              </a:gdLst>
              <a:ahLst/>
              <a:cxnLst>
                <a:cxn ang="0">
                  <a:pos x="T0" y="T1"/>
                </a:cxn>
                <a:cxn ang="0">
                  <a:pos x="T2" y="T3"/>
                </a:cxn>
                <a:cxn ang="0">
                  <a:pos x="T4" y="T5"/>
                </a:cxn>
                <a:cxn ang="0">
                  <a:pos x="T6" y="T7"/>
                </a:cxn>
                <a:cxn ang="0">
                  <a:pos x="T8" y="T9"/>
                </a:cxn>
              </a:cxnLst>
              <a:rect l="0" t="0" r="r" b="b"/>
              <a:pathLst>
                <a:path w="91" h="122">
                  <a:moveTo>
                    <a:pt x="27" y="0"/>
                  </a:moveTo>
                  <a:lnTo>
                    <a:pt x="91" y="52"/>
                  </a:lnTo>
                  <a:lnTo>
                    <a:pt x="55" y="122"/>
                  </a:lnTo>
                  <a:lnTo>
                    <a:pt x="0" y="19"/>
                  </a:lnTo>
                  <a:lnTo>
                    <a:pt x="27"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1" name="Freeform 126"/>
            <p:cNvSpPr/>
            <p:nvPr/>
          </p:nvSpPr>
          <p:spPr bwMode="auto">
            <a:xfrm>
              <a:off x="9202738" y="3587750"/>
              <a:ext cx="212725" cy="581025"/>
            </a:xfrm>
            <a:custGeom>
              <a:avLst/>
              <a:gdLst>
                <a:gd name="T0" fmla="*/ 43 w 134"/>
                <a:gd name="T1" fmla="*/ 0 h 366"/>
                <a:gd name="T2" fmla="*/ 134 w 134"/>
                <a:gd name="T3" fmla="*/ 366 h 366"/>
                <a:gd name="T4" fmla="*/ 18 w 134"/>
                <a:gd name="T5" fmla="*/ 148 h 366"/>
                <a:gd name="T6" fmla="*/ 37 w 134"/>
                <a:gd name="T7" fmla="*/ 122 h 366"/>
                <a:gd name="T8" fmla="*/ 0 w 134"/>
                <a:gd name="T9" fmla="*/ 92 h 366"/>
                <a:gd name="T10" fmla="*/ 26 w 134"/>
                <a:gd name="T11" fmla="*/ 11 h 366"/>
                <a:gd name="T12" fmla="*/ 43 w 134"/>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43" y="0"/>
                  </a:moveTo>
                  <a:lnTo>
                    <a:pt x="134" y="366"/>
                  </a:lnTo>
                  <a:lnTo>
                    <a:pt x="18" y="148"/>
                  </a:lnTo>
                  <a:lnTo>
                    <a:pt x="37" y="122"/>
                  </a:lnTo>
                  <a:lnTo>
                    <a:pt x="0" y="92"/>
                  </a:lnTo>
                  <a:lnTo>
                    <a:pt x="26" y="11"/>
                  </a:lnTo>
                  <a:lnTo>
                    <a:pt x="43" y="0"/>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2" name="Freeform 127"/>
            <p:cNvSpPr/>
            <p:nvPr/>
          </p:nvSpPr>
          <p:spPr bwMode="auto">
            <a:xfrm>
              <a:off x="9415463" y="3557588"/>
              <a:ext cx="142875" cy="193675"/>
            </a:xfrm>
            <a:custGeom>
              <a:avLst/>
              <a:gdLst>
                <a:gd name="T0" fmla="*/ 61 w 90"/>
                <a:gd name="T1" fmla="*/ 0 h 122"/>
                <a:gd name="T2" fmla="*/ 0 w 90"/>
                <a:gd name="T3" fmla="*/ 52 h 122"/>
                <a:gd name="T4" fmla="*/ 35 w 90"/>
                <a:gd name="T5" fmla="*/ 122 h 122"/>
                <a:gd name="T6" fmla="*/ 90 w 90"/>
                <a:gd name="T7" fmla="*/ 19 h 122"/>
                <a:gd name="T8" fmla="*/ 61 w 90"/>
                <a:gd name="T9" fmla="*/ 0 h 122"/>
              </a:gdLst>
              <a:ahLst/>
              <a:cxnLst>
                <a:cxn ang="0">
                  <a:pos x="T0" y="T1"/>
                </a:cxn>
                <a:cxn ang="0">
                  <a:pos x="T2" y="T3"/>
                </a:cxn>
                <a:cxn ang="0">
                  <a:pos x="T4" y="T5"/>
                </a:cxn>
                <a:cxn ang="0">
                  <a:pos x="T6" y="T7"/>
                </a:cxn>
                <a:cxn ang="0">
                  <a:pos x="T8" y="T9"/>
                </a:cxn>
              </a:cxnLst>
              <a:rect l="0" t="0" r="r" b="b"/>
              <a:pathLst>
                <a:path w="90" h="122">
                  <a:moveTo>
                    <a:pt x="61" y="0"/>
                  </a:moveTo>
                  <a:lnTo>
                    <a:pt x="0" y="52"/>
                  </a:lnTo>
                  <a:lnTo>
                    <a:pt x="35" y="122"/>
                  </a:lnTo>
                  <a:lnTo>
                    <a:pt x="90" y="19"/>
                  </a:lnTo>
                  <a:lnTo>
                    <a:pt x="6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3" name="Freeform 128"/>
            <p:cNvSpPr/>
            <p:nvPr/>
          </p:nvSpPr>
          <p:spPr bwMode="auto">
            <a:xfrm>
              <a:off x="9378951" y="3746500"/>
              <a:ext cx="71438" cy="61912"/>
            </a:xfrm>
            <a:custGeom>
              <a:avLst/>
              <a:gdLst>
                <a:gd name="T0" fmla="*/ 4 w 24"/>
                <a:gd name="T1" fmla="*/ 0 h 21"/>
                <a:gd name="T2" fmla="*/ 20 w 24"/>
                <a:gd name="T3" fmla="*/ 0 h 21"/>
                <a:gd name="T4" fmla="*/ 20 w 24"/>
                <a:gd name="T5" fmla="*/ 21 h 21"/>
                <a:gd name="T6" fmla="*/ 4 w 24"/>
                <a:gd name="T7" fmla="*/ 21 h 21"/>
                <a:gd name="T8" fmla="*/ 4 w 24"/>
                <a:gd name="T9" fmla="*/ 0 h 21"/>
              </a:gdLst>
              <a:ahLst/>
              <a:cxnLst>
                <a:cxn ang="0">
                  <a:pos x="T0" y="T1"/>
                </a:cxn>
                <a:cxn ang="0">
                  <a:pos x="T2" y="T3"/>
                </a:cxn>
                <a:cxn ang="0">
                  <a:pos x="T4" y="T5"/>
                </a:cxn>
                <a:cxn ang="0">
                  <a:pos x="T6" y="T7"/>
                </a:cxn>
                <a:cxn ang="0">
                  <a:pos x="T8" y="T9"/>
                </a:cxn>
              </a:cxnLst>
              <a:rect l="0" t="0" r="r" b="b"/>
              <a:pathLst>
                <a:path w="24" h="21">
                  <a:moveTo>
                    <a:pt x="4" y="0"/>
                  </a:moveTo>
                  <a:cubicBezTo>
                    <a:pt x="20" y="0"/>
                    <a:pt x="20" y="0"/>
                    <a:pt x="20" y="0"/>
                  </a:cubicBezTo>
                  <a:cubicBezTo>
                    <a:pt x="24" y="8"/>
                    <a:pt x="24" y="15"/>
                    <a:pt x="20" y="21"/>
                  </a:cubicBezTo>
                  <a:cubicBezTo>
                    <a:pt x="4" y="21"/>
                    <a:pt x="4" y="21"/>
                    <a:pt x="4" y="21"/>
                  </a:cubicBezTo>
                  <a:cubicBezTo>
                    <a:pt x="0" y="15"/>
                    <a:pt x="0" y="8"/>
                    <a:pt x="4"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4" name="Freeform 129"/>
            <p:cNvSpPr/>
            <p:nvPr/>
          </p:nvSpPr>
          <p:spPr bwMode="auto">
            <a:xfrm>
              <a:off x="9394826" y="4119563"/>
              <a:ext cx="42863" cy="673100"/>
            </a:xfrm>
            <a:custGeom>
              <a:avLst/>
              <a:gdLst>
                <a:gd name="T0" fmla="*/ 8 w 15"/>
                <a:gd name="T1" fmla="*/ 229 h 229"/>
                <a:gd name="T2" fmla="*/ 7 w 15"/>
                <a:gd name="T3" fmla="*/ 0 h 229"/>
                <a:gd name="T4" fmla="*/ 8 w 15"/>
                <a:gd name="T5" fmla="*/ 229 h 229"/>
              </a:gdLst>
              <a:ahLst/>
              <a:cxnLst>
                <a:cxn ang="0">
                  <a:pos x="T0" y="T1"/>
                </a:cxn>
                <a:cxn ang="0">
                  <a:pos x="T2" y="T3"/>
                </a:cxn>
                <a:cxn ang="0">
                  <a:pos x="T4" y="T5"/>
                </a:cxn>
              </a:cxnLst>
              <a:rect l="0" t="0" r="r" b="b"/>
              <a:pathLst>
                <a:path w="15" h="229">
                  <a:moveTo>
                    <a:pt x="8" y="229"/>
                  </a:moveTo>
                  <a:cubicBezTo>
                    <a:pt x="2" y="163"/>
                    <a:pt x="0" y="76"/>
                    <a:pt x="7" y="0"/>
                  </a:cubicBezTo>
                  <a:cubicBezTo>
                    <a:pt x="13" y="76"/>
                    <a:pt x="15" y="163"/>
                    <a:pt x="8" y="229"/>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5" name="Freeform 130"/>
            <p:cNvSpPr/>
            <p:nvPr/>
          </p:nvSpPr>
          <p:spPr bwMode="auto">
            <a:xfrm>
              <a:off x="9131301" y="2925763"/>
              <a:ext cx="666750" cy="696912"/>
            </a:xfrm>
            <a:custGeom>
              <a:avLst/>
              <a:gdLst>
                <a:gd name="T0" fmla="*/ 69 w 226"/>
                <a:gd name="T1" fmla="*/ 219 h 237"/>
                <a:gd name="T2" fmla="*/ 121 w 226"/>
                <a:gd name="T3" fmla="*/ 34 h 237"/>
                <a:gd name="T4" fmla="*/ 69 w 226"/>
                <a:gd name="T5" fmla="*/ 219 h 237"/>
              </a:gdLst>
              <a:ahLst/>
              <a:cxnLst>
                <a:cxn ang="0">
                  <a:pos x="T0" y="T1"/>
                </a:cxn>
                <a:cxn ang="0">
                  <a:pos x="T2" y="T3"/>
                </a:cxn>
                <a:cxn ang="0">
                  <a:pos x="T4" y="T5"/>
                </a:cxn>
              </a:cxnLst>
              <a:rect l="0" t="0" r="r" b="b"/>
              <a:pathLst>
                <a:path w="226" h="237">
                  <a:moveTo>
                    <a:pt x="69" y="219"/>
                  </a:moveTo>
                  <a:cubicBezTo>
                    <a:pt x="0" y="201"/>
                    <a:pt x="9" y="0"/>
                    <a:pt x="121" y="34"/>
                  </a:cubicBezTo>
                  <a:cubicBezTo>
                    <a:pt x="226" y="66"/>
                    <a:pt x="138" y="237"/>
                    <a:pt x="69" y="219"/>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6" name="Freeform 131"/>
            <p:cNvSpPr/>
            <p:nvPr/>
          </p:nvSpPr>
          <p:spPr bwMode="auto">
            <a:xfrm>
              <a:off x="9226551" y="2984501"/>
              <a:ext cx="454025" cy="509587"/>
            </a:xfrm>
            <a:custGeom>
              <a:avLst/>
              <a:gdLst>
                <a:gd name="T0" fmla="*/ 98 w 154"/>
                <a:gd name="T1" fmla="*/ 17 h 173"/>
                <a:gd name="T2" fmla="*/ 98 w 154"/>
                <a:gd name="T3" fmla="*/ 173 h 173"/>
                <a:gd name="T4" fmla="*/ 103 w 154"/>
                <a:gd name="T5" fmla="*/ 122 h 173"/>
                <a:gd name="T6" fmla="*/ 88 w 154"/>
                <a:gd name="T7" fmla="*/ 111 h 173"/>
                <a:gd name="T8" fmla="*/ 24 w 154"/>
                <a:gd name="T9" fmla="*/ 65 h 173"/>
                <a:gd name="T10" fmla="*/ 0 w 154"/>
                <a:gd name="T11" fmla="*/ 65 h 173"/>
                <a:gd name="T12" fmla="*/ 98 w 154"/>
                <a:gd name="T13" fmla="*/ 17 h 173"/>
              </a:gdLst>
              <a:ahLst/>
              <a:cxnLst>
                <a:cxn ang="0">
                  <a:pos x="T0" y="T1"/>
                </a:cxn>
                <a:cxn ang="0">
                  <a:pos x="T2" y="T3"/>
                </a:cxn>
                <a:cxn ang="0">
                  <a:pos x="T4" y="T5"/>
                </a:cxn>
                <a:cxn ang="0">
                  <a:pos x="T6" y="T7"/>
                </a:cxn>
                <a:cxn ang="0">
                  <a:pos x="T8" y="T9"/>
                </a:cxn>
                <a:cxn ang="0">
                  <a:pos x="T10" y="T11"/>
                </a:cxn>
                <a:cxn ang="0">
                  <a:pos x="T12" y="T13"/>
                </a:cxn>
              </a:cxnLst>
              <a:rect l="0" t="0" r="r" b="b"/>
              <a:pathLst>
                <a:path w="154" h="173">
                  <a:moveTo>
                    <a:pt x="98" y="17"/>
                  </a:moveTo>
                  <a:cubicBezTo>
                    <a:pt x="152" y="38"/>
                    <a:pt x="154" y="134"/>
                    <a:pt x="98" y="173"/>
                  </a:cubicBezTo>
                  <a:cubicBezTo>
                    <a:pt x="108" y="161"/>
                    <a:pt x="109" y="147"/>
                    <a:pt x="103" y="122"/>
                  </a:cubicBezTo>
                  <a:cubicBezTo>
                    <a:pt x="99" y="124"/>
                    <a:pt x="90" y="141"/>
                    <a:pt x="88" y="111"/>
                  </a:cubicBezTo>
                  <a:cubicBezTo>
                    <a:pt x="85" y="55"/>
                    <a:pt x="52" y="67"/>
                    <a:pt x="24" y="65"/>
                  </a:cubicBezTo>
                  <a:cubicBezTo>
                    <a:pt x="12" y="64"/>
                    <a:pt x="10" y="53"/>
                    <a:pt x="0" y="65"/>
                  </a:cubicBezTo>
                  <a:cubicBezTo>
                    <a:pt x="9" y="20"/>
                    <a:pt x="53" y="0"/>
                    <a:pt x="98" y="17"/>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7" name="Freeform 132"/>
            <p:cNvSpPr/>
            <p:nvPr/>
          </p:nvSpPr>
          <p:spPr bwMode="auto">
            <a:xfrm>
              <a:off x="9512301" y="3243263"/>
              <a:ext cx="85725" cy="144462"/>
            </a:xfrm>
            <a:custGeom>
              <a:avLst/>
              <a:gdLst>
                <a:gd name="T0" fmla="*/ 17 w 29"/>
                <a:gd name="T1" fmla="*/ 0 h 49"/>
                <a:gd name="T2" fmla="*/ 1 w 29"/>
                <a:gd name="T3" fmla="*/ 23 h 49"/>
                <a:gd name="T4" fmla="*/ 12 w 29"/>
                <a:gd name="T5" fmla="*/ 48 h 49"/>
                <a:gd name="T6" fmla="*/ 28 w 29"/>
                <a:gd name="T7" fmla="*/ 26 h 49"/>
                <a:gd name="T8" fmla="*/ 17 w 29"/>
                <a:gd name="T9" fmla="*/ 0 h 49"/>
              </a:gdLst>
              <a:ahLst/>
              <a:cxnLst>
                <a:cxn ang="0">
                  <a:pos x="T0" y="T1"/>
                </a:cxn>
                <a:cxn ang="0">
                  <a:pos x="T2" y="T3"/>
                </a:cxn>
                <a:cxn ang="0">
                  <a:pos x="T4" y="T5"/>
                </a:cxn>
                <a:cxn ang="0">
                  <a:pos x="T6" y="T7"/>
                </a:cxn>
                <a:cxn ang="0">
                  <a:pos x="T8" y="T9"/>
                </a:cxn>
              </a:cxnLst>
              <a:rect l="0" t="0" r="r" b="b"/>
              <a:pathLst>
                <a:path w="29" h="49">
                  <a:moveTo>
                    <a:pt x="17" y="0"/>
                  </a:moveTo>
                  <a:cubicBezTo>
                    <a:pt x="10" y="0"/>
                    <a:pt x="2" y="10"/>
                    <a:pt x="1" y="23"/>
                  </a:cubicBezTo>
                  <a:cubicBezTo>
                    <a:pt x="0" y="36"/>
                    <a:pt x="4" y="47"/>
                    <a:pt x="12" y="48"/>
                  </a:cubicBezTo>
                  <a:cubicBezTo>
                    <a:pt x="19" y="49"/>
                    <a:pt x="26" y="39"/>
                    <a:pt x="28" y="26"/>
                  </a:cubicBezTo>
                  <a:cubicBezTo>
                    <a:pt x="29" y="13"/>
                    <a:pt x="24" y="1"/>
                    <a:pt x="17" y="0"/>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8" name="Freeform 133"/>
            <p:cNvSpPr/>
            <p:nvPr/>
          </p:nvSpPr>
          <p:spPr bwMode="auto">
            <a:xfrm>
              <a:off x="9759951" y="4521200"/>
              <a:ext cx="227013" cy="323850"/>
            </a:xfrm>
            <a:custGeom>
              <a:avLst/>
              <a:gdLst>
                <a:gd name="T0" fmla="*/ 76 w 77"/>
                <a:gd name="T1" fmla="*/ 88 h 110"/>
                <a:gd name="T2" fmla="*/ 60 w 77"/>
                <a:gd name="T3" fmla="*/ 58 h 110"/>
                <a:gd name="T4" fmla="*/ 56 w 77"/>
                <a:gd name="T5" fmla="*/ 58 h 110"/>
                <a:gd name="T6" fmla="*/ 53 w 77"/>
                <a:gd name="T7" fmla="*/ 50 h 110"/>
                <a:gd name="T8" fmla="*/ 53 w 77"/>
                <a:gd name="T9" fmla="*/ 50 h 110"/>
                <a:gd name="T10" fmla="*/ 52 w 77"/>
                <a:gd name="T11" fmla="*/ 45 h 110"/>
                <a:gd name="T12" fmla="*/ 47 w 77"/>
                <a:gd name="T13" fmla="*/ 31 h 110"/>
                <a:gd name="T14" fmla="*/ 46 w 77"/>
                <a:gd name="T15" fmla="*/ 29 h 110"/>
                <a:gd name="T16" fmla="*/ 43 w 77"/>
                <a:gd name="T17" fmla="*/ 21 h 110"/>
                <a:gd name="T18" fmla="*/ 43 w 77"/>
                <a:gd name="T19" fmla="*/ 17 h 110"/>
                <a:gd name="T20" fmla="*/ 42 w 77"/>
                <a:gd name="T21" fmla="*/ 17 h 110"/>
                <a:gd name="T22" fmla="*/ 35 w 77"/>
                <a:gd name="T23" fmla="*/ 0 h 110"/>
                <a:gd name="T24" fmla="*/ 0 w 77"/>
                <a:gd name="T25" fmla="*/ 12 h 110"/>
                <a:gd name="T26" fmla="*/ 7 w 77"/>
                <a:gd name="T27" fmla="*/ 32 h 110"/>
                <a:gd name="T28" fmla="*/ 7 w 77"/>
                <a:gd name="T29" fmla="*/ 37 h 110"/>
                <a:gd name="T30" fmla="*/ 12 w 77"/>
                <a:gd name="T31" fmla="*/ 50 h 110"/>
                <a:gd name="T32" fmla="*/ 7 w 77"/>
                <a:gd name="T33" fmla="*/ 65 h 110"/>
                <a:gd name="T34" fmla="*/ 6 w 77"/>
                <a:gd name="T35" fmla="*/ 104 h 110"/>
                <a:gd name="T36" fmla="*/ 21 w 77"/>
                <a:gd name="T37" fmla="*/ 96 h 110"/>
                <a:gd name="T38" fmla="*/ 30 w 77"/>
                <a:gd name="T39" fmla="*/ 94 h 110"/>
                <a:gd name="T40" fmla="*/ 34 w 77"/>
                <a:gd name="T41" fmla="*/ 105 h 110"/>
                <a:gd name="T42" fmla="*/ 42 w 77"/>
                <a:gd name="T43" fmla="*/ 109 h 110"/>
                <a:gd name="T44" fmla="*/ 45 w 77"/>
                <a:gd name="T45" fmla="*/ 101 h 110"/>
                <a:gd name="T46" fmla="*/ 53 w 77"/>
                <a:gd name="T47" fmla="*/ 103 h 110"/>
                <a:gd name="T48" fmla="*/ 57 w 77"/>
                <a:gd name="T49" fmla="*/ 98 h 110"/>
                <a:gd name="T50" fmla="*/ 63 w 77"/>
                <a:gd name="T51" fmla="*/ 100 h 110"/>
                <a:gd name="T52" fmla="*/ 68 w 77"/>
                <a:gd name="T53" fmla="*/ 95 h 110"/>
                <a:gd name="T54" fmla="*/ 72 w 77"/>
                <a:gd name="T55" fmla="*/ 95 h 110"/>
                <a:gd name="T56" fmla="*/ 76 w 77"/>
                <a:gd name="T57" fmla="*/ 8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10">
                  <a:moveTo>
                    <a:pt x="76" y="88"/>
                  </a:moveTo>
                  <a:cubicBezTo>
                    <a:pt x="60" y="58"/>
                    <a:pt x="60" y="58"/>
                    <a:pt x="60" y="58"/>
                  </a:cubicBezTo>
                  <a:cubicBezTo>
                    <a:pt x="56" y="58"/>
                    <a:pt x="56" y="58"/>
                    <a:pt x="56" y="58"/>
                  </a:cubicBezTo>
                  <a:cubicBezTo>
                    <a:pt x="53" y="50"/>
                    <a:pt x="53" y="50"/>
                    <a:pt x="53" y="50"/>
                  </a:cubicBezTo>
                  <a:cubicBezTo>
                    <a:pt x="53" y="50"/>
                    <a:pt x="53" y="50"/>
                    <a:pt x="53" y="50"/>
                  </a:cubicBezTo>
                  <a:cubicBezTo>
                    <a:pt x="52" y="45"/>
                    <a:pt x="52" y="45"/>
                    <a:pt x="52" y="45"/>
                  </a:cubicBezTo>
                  <a:cubicBezTo>
                    <a:pt x="47" y="31"/>
                    <a:pt x="47" y="31"/>
                    <a:pt x="47" y="31"/>
                  </a:cubicBezTo>
                  <a:cubicBezTo>
                    <a:pt x="47" y="30"/>
                    <a:pt x="46" y="30"/>
                    <a:pt x="46" y="29"/>
                  </a:cubicBezTo>
                  <a:cubicBezTo>
                    <a:pt x="43" y="21"/>
                    <a:pt x="43" y="21"/>
                    <a:pt x="43" y="21"/>
                  </a:cubicBezTo>
                  <a:cubicBezTo>
                    <a:pt x="43" y="17"/>
                    <a:pt x="43" y="17"/>
                    <a:pt x="43" y="17"/>
                  </a:cubicBezTo>
                  <a:cubicBezTo>
                    <a:pt x="42" y="17"/>
                    <a:pt x="42" y="17"/>
                    <a:pt x="42" y="17"/>
                  </a:cubicBezTo>
                  <a:cubicBezTo>
                    <a:pt x="35" y="0"/>
                    <a:pt x="35" y="0"/>
                    <a:pt x="35" y="0"/>
                  </a:cubicBezTo>
                  <a:cubicBezTo>
                    <a:pt x="0" y="12"/>
                    <a:pt x="0" y="12"/>
                    <a:pt x="0" y="12"/>
                  </a:cubicBezTo>
                  <a:cubicBezTo>
                    <a:pt x="7" y="32"/>
                    <a:pt x="7" y="32"/>
                    <a:pt x="7" y="32"/>
                  </a:cubicBezTo>
                  <a:cubicBezTo>
                    <a:pt x="6" y="33"/>
                    <a:pt x="6" y="35"/>
                    <a:pt x="7" y="37"/>
                  </a:cubicBezTo>
                  <a:cubicBezTo>
                    <a:pt x="12" y="50"/>
                    <a:pt x="12" y="50"/>
                    <a:pt x="12" y="50"/>
                  </a:cubicBezTo>
                  <a:cubicBezTo>
                    <a:pt x="8" y="53"/>
                    <a:pt x="7" y="60"/>
                    <a:pt x="7" y="65"/>
                  </a:cubicBezTo>
                  <a:cubicBezTo>
                    <a:pt x="6" y="104"/>
                    <a:pt x="6" y="104"/>
                    <a:pt x="6" y="104"/>
                  </a:cubicBezTo>
                  <a:cubicBezTo>
                    <a:pt x="21" y="96"/>
                    <a:pt x="21" y="96"/>
                    <a:pt x="21" y="96"/>
                  </a:cubicBezTo>
                  <a:cubicBezTo>
                    <a:pt x="21" y="91"/>
                    <a:pt x="26" y="88"/>
                    <a:pt x="30" y="94"/>
                  </a:cubicBezTo>
                  <a:cubicBezTo>
                    <a:pt x="34" y="105"/>
                    <a:pt x="34" y="105"/>
                    <a:pt x="34" y="105"/>
                  </a:cubicBezTo>
                  <a:cubicBezTo>
                    <a:pt x="35" y="108"/>
                    <a:pt x="39" y="110"/>
                    <a:pt x="42" y="109"/>
                  </a:cubicBezTo>
                  <a:cubicBezTo>
                    <a:pt x="45" y="107"/>
                    <a:pt x="47" y="104"/>
                    <a:pt x="45" y="101"/>
                  </a:cubicBezTo>
                  <a:cubicBezTo>
                    <a:pt x="47" y="103"/>
                    <a:pt x="50" y="104"/>
                    <a:pt x="53" y="103"/>
                  </a:cubicBezTo>
                  <a:cubicBezTo>
                    <a:pt x="55" y="102"/>
                    <a:pt x="57" y="100"/>
                    <a:pt x="57" y="98"/>
                  </a:cubicBezTo>
                  <a:cubicBezTo>
                    <a:pt x="58" y="99"/>
                    <a:pt x="61" y="100"/>
                    <a:pt x="63" y="100"/>
                  </a:cubicBezTo>
                  <a:cubicBezTo>
                    <a:pt x="65" y="99"/>
                    <a:pt x="67" y="97"/>
                    <a:pt x="68" y="95"/>
                  </a:cubicBezTo>
                  <a:cubicBezTo>
                    <a:pt x="69" y="95"/>
                    <a:pt x="70" y="96"/>
                    <a:pt x="72" y="95"/>
                  </a:cubicBezTo>
                  <a:cubicBezTo>
                    <a:pt x="75" y="94"/>
                    <a:pt x="77" y="91"/>
                    <a:pt x="76" y="88"/>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39" name="Freeform 134"/>
            <p:cNvSpPr/>
            <p:nvPr/>
          </p:nvSpPr>
          <p:spPr bwMode="auto">
            <a:xfrm>
              <a:off x="9761538" y="4648200"/>
              <a:ext cx="185738" cy="68262"/>
            </a:xfrm>
            <a:custGeom>
              <a:avLst/>
              <a:gdLst>
                <a:gd name="T0" fmla="*/ 117 w 117"/>
                <a:gd name="T1" fmla="*/ 26 h 43"/>
                <a:gd name="T2" fmla="*/ 4 w 117"/>
                <a:gd name="T3" fmla="*/ 43 h 43"/>
                <a:gd name="T4" fmla="*/ 0 w 117"/>
                <a:gd name="T5" fmla="*/ 17 h 43"/>
                <a:gd name="T6" fmla="*/ 114 w 117"/>
                <a:gd name="T7" fmla="*/ 0 h 43"/>
                <a:gd name="T8" fmla="*/ 117 w 117"/>
                <a:gd name="T9" fmla="*/ 26 h 43"/>
              </a:gdLst>
              <a:ahLst/>
              <a:cxnLst>
                <a:cxn ang="0">
                  <a:pos x="T0" y="T1"/>
                </a:cxn>
                <a:cxn ang="0">
                  <a:pos x="T2" y="T3"/>
                </a:cxn>
                <a:cxn ang="0">
                  <a:pos x="T4" y="T5"/>
                </a:cxn>
                <a:cxn ang="0">
                  <a:pos x="T6" y="T7"/>
                </a:cxn>
                <a:cxn ang="0">
                  <a:pos x="T8" y="T9"/>
                </a:cxn>
              </a:cxnLst>
              <a:rect l="0" t="0" r="r" b="b"/>
              <a:pathLst>
                <a:path w="117" h="43">
                  <a:moveTo>
                    <a:pt x="117" y="26"/>
                  </a:moveTo>
                  <a:lnTo>
                    <a:pt x="4" y="43"/>
                  </a:lnTo>
                  <a:lnTo>
                    <a:pt x="0" y="17"/>
                  </a:lnTo>
                  <a:lnTo>
                    <a:pt x="114" y="0"/>
                  </a:lnTo>
                  <a:lnTo>
                    <a:pt x="117" y="2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0" name="Freeform 31"/>
            <p:cNvSpPr/>
            <p:nvPr/>
          </p:nvSpPr>
          <p:spPr bwMode="auto">
            <a:xfrm>
              <a:off x="9629776" y="3711575"/>
              <a:ext cx="323850" cy="971550"/>
            </a:xfrm>
            <a:custGeom>
              <a:avLst/>
              <a:gdLst>
                <a:gd name="T0" fmla="*/ 0 w 110"/>
                <a:gd name="T1" fmla="*/ 34 h 331"/>
                <a:gd name="T2" fmla="*/ 49 w 110"/>
                <a:gd name="T3" fmla="*/ 0 h 331"/>
                <a:gd name="T4" fmla="*/ 72 w 110"/>
                <a:gd name="T5" fmla="*/ 52 h 331"/>
                <a:gd name="T6" fmla="*/ 110 w 110"/>
                <a:gd name="T7" fmla="*/ 322 h 331"/>
                <a:gd name="T8" fmla="*/ 109 w 110"/>
                <a:gd name="T9" fmla="*/ 322 h 331"/>
                <a:gd name="T10" fmla="*/ 42 w 110"/>
                <a:gd name="T11" fmla="*/ 331 h 331"/>
                <a:gd name="T12" fmla="*/ 41 w 110"/>
                <a:gd name="T13" fmla="*/ 331 h 331"/>
                <a:gd name="T14" fmla="*/ 0 w 110"/>
                <a:gd name="T15" fmla="*/ 34 h 331"/>
                <a:gd name="T16" fmla="*/ 0 w 110"/>
                <a:gd name="T17" fmla="*/ 3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331">
                  <a:moveTo>
                    <a:pt x="0" y="34"/>
                  </a:moveTo>
                  <a:cubicBezTo>
                    <a:pt x="49" y="0"/>
                    <a:pt x="49" y="0"/>
                    <a:pt x="49" y="0"/>
                  </a:cubicBezTo>
                  <a:cubicBezTo>
                    <a:pt x="67" y="12"/>
                    <a:pt x="71" y="44"/>
                    <a:pt x="72" y="52"/>
                  </a:cubicBezTo>
                  <a:cubicBezTo>
                    <a:pt x="110" y="322"/>
                    <a:pt x="110" y="322"/>
                    <a:pt x="110" y="322"/>
                  </a:cubicBezTo>
                  <a:cubicBezTo>
                    <a:pt x="110" y="322"/>
                    <a:pt x="109" y="322"/>
                    <a:pt x="109" y="322"/>
                  </a:cubicBezTo>
                  <a:cubicBezTo>
                    <a:pt x="42" y="331"/>
                    <a:pt x="42" y="331"/>
                    <a:pt x="42" y="331"/>
                  </a:cubicBezTo>
                  <a:cubicBezTo>
                    <a:pt x="41" y="331"/>
                    <a:pt x="41" y="331"/>
                    <a:pt x="41" y="331"/>
                  </a:cubicBezTo>
                  <a:cubicBezTo>
                    <a:pt x="0" y="34"/>
                    <a:pt x="0" y="34"/>
                    <a:pt x="0" y="34"/>
                  </a:cubicBezTo>
                  <a:cubicBezTo>
                    <a:pt x="0" y="34"/>
                    <a:pt x="0" y="34"/>
                    <a:pt x="0" y="34"/>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1" name="Freeform 32"/>
            <p:cNvSpPr/>
            <p:nvPr/>
          </p:nvSpPr>
          <p:spPr bwMode="auto">
            <a:xfrm>
              <a:off x="9529763" y="3695700"/>
              <a:ext cx="247650" cy="1041400"/>
            </a:xfrm>
            <a:custGeom>
              <a:avLst/>
              <a:gdLst>
                <a:gd name="T0" fmla="*/ 84 w 84"/>
                <a:gd name="T1" fmla="*/ 5 h 354"/>
                <a:gd name="T2" fmla="*/ 69 w 84"/>
                <a:gd name="T3" fmla="*/ 60 h 354"/>
                <a:gd name="T4" fmla="*/ 65 w 84"/>
                <a:gd name="T5" fmla="*/ 276 h 354"/>
                <a:gd name="T6" fmla="*/ 0 w 84"/>
                <a:gd name="T7" fmla="*/ 277 h 354"/>
                <a:gd name="T8" fmla="*/ 18 w 84"/>
                <a:gd name="T9" fmla="*/ 36 h 354"/>
                <a:gd name="T10" fmla="*/ 54 w 84"/>
                <a:gd name="T11" fmla="*/ 0 h 354"/>
                <a:gd name="T12" fmla="*/ 84 w 84"/>
                <a:gd name="T13" fmla="*/ 5 h 354"/>
              </a:gdLst>
              <a:ahLst/>
              <a:cxnLst>
                <a:cxn ang="0">
                  <a:pos x="T0" y="T1"/>
                </a:cxn>
                <a:cxn ang="0">
                  <a:pos x="T2" y="T3"/>
                </a:cxn>
                <a:cxn ang="0">
                  <a:pos x="T4" y="T5"/>
                </a:cxn>
                <a:cxn ang="0">
                  <a:pos x="T6" y="T7"/>
                </a:cxn>
                <a:cxn ang="0">
                  <a:pos x="T8" y="T9"/>
                </a:cxn>
                <a:cxn ang="0">
                  <a:pos x="T10" y="T11"/>
                </a:cxn>
                <a:cxn ang="0">
                  <a:pos x="T12" y="T13"/>
                </a:cxn>
              </a:cxnLst>
              <a:rect l="0" t="0" r="r" b="b"/>
              <a:pathLst>
                <a:path w="84" h="354">
                  <a:moveTo>
                    <a:pt x="84" y="5"/>
                  </a:moveTo>
                  <a:cubicBezTo>
                    <a:pt x="78" y="15"/>
                    <a:pt x="72" y="26"/>
                    <a:pt x="69" y="60"/>
                  </a:cubicBezTo>
                  <a:cubicBezTo>
                    <a:pt x="65" y="93"/>
                    <a:pt x="65" y="197"/>
                    <a:pt x="65" y="276"/>
                  </a:cubicBezTo>
                  <a:cubicBezTo>
                    <a:pt x="65" y="354"/>
                    <a:pt x="0" y="277"/>
                    <a:pt x="0" y="277"/>
                  </a:cubicBezTo>
                  <a:cubicBezTo>
                    <a:pt x="18" y="36"/>
                    <a:pt x="18" y="36"/>
                    <a:pt x="18" y="36"/>
                  </a:cubicBezTo>
                  <a:cubicBezTo>
                    <a:pt x="54" y="0"/>
                    <a:pt x="54" y="0"/>
                    <a:pt x="54" y="0"/>
                  </a:cubicBezTo>
                  <a:lnTo>
                    <a:pt x="84" y="5"/>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2" name="Freeform 33"/>
            <p:cNvSpPr/>
            <p:nvPr/>
          </p:nvSpPr>
          <p:spPr bwMode="auto">
            <a:xfrm>
              <a:off x="9415463" y="3587750"/>
              <a:ext cx="231775" cy="581025"/>
            </a:xfrm>
            <a:custGeom>
              <a:avLst/>
              <a:gdLst>
                <a:gd name="T0" fmla="*/ 90 w 146"/>
                <a:gd name="T1" fmla="*/ 0 h 366"/>
                <a:gd name="T2" fmla="*/ 0 w 146"/>
                <a:gd name="T3" fmla="*/ 366 h 366"/>
                <a:gd name="T4" fmla="*/ 126 w 146"/>
                <a:gd name="T5" fmla="*/ 165 h 366"/>
                <a:gd name="T6" fmla="*/ 109 w 146"/>
                <a:gd name="T7" fmla="*/ 129 h 366"/>
                <a:gd name="T8" fmla="*/ 146 w 146"/>
                <a:gd name="T9" fmla="*/ 100 h 366"/>
                <a:gd name="T10" fmla="*/ 107 w 146"/>
                <a:gd name="T11" fmla="*/ 11 h 366"/>
                <a:gd name="T12" fmla="*/ 90 w 146"/>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46" h="366">
                  <a:moveTo>
                    <a:pt x="90" y="0"/>
                  </a:moveTo>
                  <a:lnTo>
                    <a:pt x="0" y="366"/>
                  </a:lnTo>
                  <a:lnTo>
                    <a:pt x="126" y="165"/>
                  </a:lnTo>
                  <a:lnTo>
                    <a:pt x="109" y="129"/>
                  </a:lnTo>
                  <a:lnTo>
                    <a:pt x="146" y="100"/>
                  </a:lnTo>
                  <a:lnTo>
                    <a:pt x="107" y="11"/>
                  </a:lnTo>
                  <a:lnTo>
                    <a:pt x="90" y="0"/>
                  </a:ln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3" name="Freeform 34"/>
            <p:cNvSpPr/>
            <p:nvPr/>
          </p:nvSpPr>
          <p:spPr bwMode="auto">
            <a:xfrm>
              <a:off x="9415463" y="3587750"/>
              <a:ext cx="207963" cy="581025"/>
            </a:xfrm>
            <a:custGeom>
              <a:avLst/>
              <a:gdLst>
                <a:gd name="T0" fmla="*/ 90 w 131"/>
                <a:gd name="T1" fmla="*/ 0 h 366"/>
                <a:gd name="T2" fmla="*/ 0 w 131"/>
                <a:gd name="T3" fmla="*/ 366 h 366"/>
                <a:gd name="T4" fmla="*/ 115 w 131"/>
                <a:gd name="T5" fmla="*/ 148 h 366"/>
                <a:gd name="T6" fmla="*/ 94 w 131"/>
                <a:gd name="T7" fmla="*/ 122 h 366"/>
                <a:gd name="T8" fmla="*/ 131 w 131"/>
                <a:gd name="T9" fmla="*/ 92 h 366"/>
                <a:gd name="T10" fmla="*/ 107 w 131"/>
                <a:gd name="T11" fmla="*/ 11 h 366"/>
                <a:gd name="T12" fmla="*/ 90 w 131"/>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31" h="366">
                  <a:moveTo>
                    <a:pt x="90" y="0"/>
                  </a:moveTo>
                  <a:lnTo>
                    <a:pt x="0" y="366"/>
                  </a:lnTo>
                  <a:lnTo>
                    <a:pt x="115" y="148"/>
                  </a:lnTo>
                  <a:lnTo>
                    <a:pt x="94" y="122"/>
                  </a:lnTo>
                  <a:lnTo>
                    <a:pt x="131" y="92"/>
                  </a:lnTo>
                  <a:lnTo>
                    <a:pt x="107" y="11"/>
                  </a:lnTo>
                  <a:lnTo>
                    <a:pt x="90" y="0"/>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grpSp>
      <p:grpSp>
        <p:nvGrpSpPr>
          <p:cNvPr id="35" name="Group 139"/>
          <p:cNvGrpSpPr/>
          <p:nvPr/>
        </p:nvGrpSpPr>
        <p:grpSpPr>
          <a:xfrm>
            <a:off x="9320613" y="1741641"/>
            <a:ext cx="1563524" cy="3098093"/>
            <a:chOff x="8851901" y="2925763"/>
            <a:chExt cx="1628775" cy="3227387"/>
          </a:xfrm>
        </p:grpSpPr>
        <p:sp>
          <p:nvSpPr>
            <p:cNvPr id="1048644" name="Freeform 140"/>
            <p:cNvSpPr/>
            <p:nvPr/>
          </p:nvSpPr>
          <p:spPr bwMode="auto">
            <a:xfrm>
              <a:off x="8851901" y="4513263"/>
              <a:ext cx="215900" cy="314325"/>
            </a:xfrm>
            <a:custGeom>
              <a:avLst/>
              <a:gdLst>
                <a:gd name="T0" fmla="*/ 33 w 73"/>
                <a:gd name="T1" fmla="*/ 20 h 107"/>
                <a:gd name="T2" fmla="*/ 35 w 73"/>
                <a:gd name="T3" fmla="*/ 0 h 107"/>
                <a:gd name="T4" fmla="*/ 73 w 73"/>
                <a:gd name="T5" fmla="*/ 5 h 107"/>
                <a:gd name="T6" fmla="*/ 71 w 73"/>
                <a:gd name="T7" fmla="*/ 24 h 107"/>
                <a:gd name="T8" fmla="*/ 71 w 73"/>
                <a:gd name="T9" fmla="*/ 24 h 107"/>
                <a:gd name="T10" fmla="*/ 70 w 73"/>
                <a:gd name="T11" fmla="*/ 27 h 107"/>
                <a:gd name="T12" fmla="*/ 69 w 73"/>
                <a:gd name="T13" fmla="*/ 36 h 107"/>
                <a:gd name="T14" fmla="*/ 69 w 73"/>
                <a:gd name="T15" fmla="*/ 38 h 107"/>
                <a:gd name="T16" fmla="*/ 67 w 73"/>
                <a:gd name="T17" fmla="*/ 53 h 107"/>
                <a:gd name="T18" fmla="*/ 66 w 73"/>
                <a:gd name="T19" fmla="*/ 58 h 107"/>
                <a:gd name="T20" fmla="*/ 66 w 73"/>
                <a:gd name="T21" fmla="*/ 58 h 107"/>
                <a:gd name="T22" fmla="*/ 65 w 73"/>
                <a:gd name="T23" fmla="*/ 66 h 107"/>
                <a:gd name="T24" fmla="*/ 69 w 73"/>
                <a:gd name="T25" fmla="*/ 68 h 107"/>
                <a:gd name="T26" fmla="*/ 70 w 73"/>
                <a:gd name="T27" fmla="*/ 102 h 107"/>
                <a:gd name="T28" fmla="*/ 62 w 73"/>
                <a:gd name="T29" fmla="*/ 107 h 107"/>
                <a:gd name="T30" fmla="*/ 59 w 73"/>
                <a:gd name="T31" fmla="*/ 104 h 107"/>
                <a:gd name="T32" fmla="*/ 52 w 73"/>
                <a:gd name="T33" fmla="*/ 107 h 107"/>
                <a:gd name="T34" fmla="*/ 48 w 73"/>
                <a:gd name="T35" fmla="*/ 102 h 107"/>
                <a:gd name="T36" fmla="*/ 42 w 73"/>
                <a:gd name="T37" fmla="*/ 105 h 107"/>
                <a:gd name="T38" fmla="*/ 36 w 73"/>
                <a:gd name="T39" fmla="*/ 99 h 107"/>
                <a:gd name="T40" fmla="*/ 30 w 73"/>
                <a:gd name="T41" fmla="*/ 105 h 107"/>
                <a:gd name="T42" fmla="*/ 24 w 73"/>
                <a:gd name="T43" fmla="*/ 98 h 107"/>
                <a:gd name="T44" fmla="*/ 16 w 73"/>
                <a:gd name="T45" fmla="*/ 101 h 107"/>
                <a:gd name="T46" fmla="*/ 18 w 73"/>
                <a:gd name="T47" fmla="*/ 50 h 107"/>
                <a:gd name="T48" fmla="*/ 30 w 73"/>
                <a:gd name="T49" fmla="*/ 39 h 107"/>
                <a:gd name="T50" fmla="*/ 31 w 73"/>
                <a:gd name="T51" fmla="*/ 25 h 107"/>
                <a:gd name="T52" fmla="*/ 33 w 73"/>
                <a:gd name="T53" fmla="*/ 2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107">
                  <a:moveTo>
                    <a:pt x="33" y="20"/>
                  </a:moveTo>
                  <a:cubicBezTo>
                    <a:pt x="35" y="0"/>
                    <a:pt x="35" y="0"/>
                    <a:pt x="35" y="0"/>
                  </a:cubicBezTo>
                  <a:cubicBezTo>
                    <a:pt x="73" y="5"/>
                    <a:pt x="73" y="5"/>
                    <a:pt x="73" y="5"/>
                  </a:cubicBezTo>
                  <a:cubicBezTo>
                    <a:pt x="71" y="24"/>
                    <a:pt x="71" y="24"/>
                    <a:pt x="71" y="24"/>
                  </a:cubicBezTo>
                  <a:cubicBezTo>
                    <a:pt x="71" y="24"/>
                    <a:pt x="71" y="24"/>
                    <a:pt x="71" y="24"/>
                  </a:cubicBezTo>
                  <a:cubicBezTo>
                    <a:pt x="70" y="27"/>
                    <a:pt x="70" y="27"/>
                    <a:pt x="70" y="27"/>
                  </a:cubicBezTo>
                  <a:cubicBezTo>
                    <a:pt x="69" y="36"/>
                    <a:pt x="69" y="36"/>
                    <a:pt x="69" y="36"/>
                  </a:cubicBezTo>
                  <a:cubicBezTo>
                    <a:pt x="69" y="37"/>
                    <a:pt x="69" y="37"/>
                    <a:pt x="69" y="38"/>
                  </a:cubicBezTo>
                  <a:cubicBezTo>
                    <a:pt x="67" y="53"/>
                    <a:pt x="67" y="53"/>
                    <a:pt x="67" y="53"/>
                  </a:cubicBezTo>
                  <a:cubicBezTo>
                    <a:pt x="66" y="58"/>
                    <a:pt x="66" y="58"/>
                    <a:pt x="66" y="58"/>
                  </a:cubicBezTo>
                  <a:cubicBezTo>
                    <a:pt x="66" y="58"/>
                    <a:pt x="66" y="58"/>
                    <a:pt x="66" y="58"/>
                  </a:cubicBezTo>
                  <a:cubicBezTo>
                    <a:pt x="65" y="66"/>
                    <a:pt x="65" y="66"/>
                    <a:pt x="65" y="66"/>
                  </a:cubicBezTo>
                  <a:cubicBezTo>
                    <a:pt x="69" y="68"/>
                    <a:pt x="69" y="68"/>
                    <a:pt x="69" y="68"/>
                  </a:cubicBezTo>
                  <a:cubicBezTo>
                    <a:pt x="70" y="102"/>
                    <a:pt x="70" y="102"/>
                    <a:pt x="70" y="102"/>
                  </a:cubicBezTo>
                  <a:cubicBezTo>
                    <a:pt x="69" y="105"/>
                    <a:pt x="66" y="107"/>
                    <a:pt x="62" y="107"/>
                  </a:cubicBezTo>
                  <a:cubicBezTo>
                    <a:pt x="61" y="106"/>
                    <a:pt x="60" y="105"/>
                    <a:pt x="59" y="104"/>
                  </a:cubicBezTo>
                  <a:cubicBezTo>
                    <a:pt x="57" y="106"/>
                    <a:pt x="55" y="107"/>
                    <a:pt x="52" y="107"/>
                  </a:cubicBezTo>
                  <a:cubicBezTo>
                    <a:pt x="50" y="106"/>
                    <a:pt x="48" y="104"/>
                    <a:pt x="48" y="102"/>
                  </a:cubicBezTo>
                  <a:cubicBezTo>
                    <a:pt x="47" y="104"/>
                    <a:pt x="44" y="105"/>
                    <a:pt x="42" y="105"/>
                  </a:cubicBezTo>
                  <a:cubicBezTo>
                    <a:pt x="39" y="105"/>
                    <a:pt x="36" y="102"/>
                    <a:pt x="36" y="99"/>
                  </a:cubicBezTo>
                  <a:cubicBezTo>
                    <a:pt x="36" y="103"/>
                    <a:pt x="33" y="105"/>
                    <a:pt x="30" y="105"/>
                  </a:cubicBezTo>
                  <a:cubicBezTo>
                    <a:pt x="26" y="105"/>
                    <a:pt x="24" y="102"/>
                    <a:pt x="24" y="98"/>
                  </a:cubicBezTo>
                  <a:cubicBezTo>
                    <a:pt x="24" y="98"/>
                    <a:pt x="22" y="101"/>
                    <a:pt x="16" y="101"/>
                  </a:cubicBezTo>
                  <a:cubicBezTo>
                    <a:pt x="0" y="100"/>
                    <a:pt x="18" y="50"/>
                    <a:pt x="18" y="50"/>
                  </a:cubicBezTo>
                  <a:cubicBezTo>
                    <a:pt x="20" y="46"/>
                    <a:pt x="25" y="40"/>
                    <a:pt x="30" y="39"/>
                  </a:cubicBezTo>
                  <a:cubicBezTo>
                    <a:pt x="31" y="25"/>
                    <a:pt x="31" y="25"/>
                    <a:pt x="31" y="25"/>
                  </a:cubicBezTo>
                  <a:cubicBezTo>
                    <a:pt x="31" y="23"/>
                    <a:pt x="32" y="22"/>
                    <a:pt x="33" y="20"/>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5" name="Freeform 141"/>
            <p:cNvSpPr/>
            <p:nvPr/>
          </p:nvSpPr>
          <p:spPr bwMode="auto">
            <a:xfrm>
              <a:off x="8878888" y="4648200"/>
              <a:ext cx="188913" cy="68262"/>
            </a:xfrm>
            <a:custGeom>
              <a:avLst/>
              <a:gdLst>
                <a:gd name="T0" fmla="*/ 0 w 119"/>
                <a:gd name="T1" fmla="*/ 26 h 43"/>
                <a:gd name="T2" fmla="*/ 115 w 119"/>
                <a:gd name="T3" fmla="*/ 43 h 43"/>
                <a:gd name="T4" fmla="*/ 119 w 119"/>
                <a:gd name="T5" fmla="*/ 17 h 43"/>
                <a:gd name="T6" fmla="*/ 4 w 119"/>
                <a:gd name="T7" fmla="*/ 0 h 43"/>
                <a:gd name="T8" fmla="*/ 0 w 119"/>
                <a:gd name="T9" fmla="*/ 26 h 43"/>
              </a:gdLst>
              <a:ahLst/>
              <a:cxnLst>
                <a:cxn ang="0">
                  <a:pos x="T0" y="T1"/>
                </a:cxn>
                <a:cxn ang="0">
                  <a:pos x="T2" y="T3"/>
                </a:cxn>
                <a:cxn ang="0">
                  <a:pos x="T4" y="T5"/>
                </a:cxn>
                <a:cxn ang="0">
                  <a:pos x="T6" y="T7"/>
                </a:cxn>
                <a:cxn ang="0">
                  <a:pos x="T8" y="T9"/>
                </a:cxn>
              </a:cxnLst>
              <a:rect l="0" t="0" r="r" b="b"/>
              <a:pathLst>
                <a:path w="119" h="43">
                  <a:moveTo>
                    <a:pt x="0" y="26"/>
                  </a:moveTo>
                  <a:lnTo>
                    <a:pt x="115" y="43"/>
                  </a:lnTo>
                  <a:lnTo>
                    <a:pt x="119" y="17"/>
                  </a:lnTo>
                  <a:lnTo>
                    <a:pt x="4" y="0"/>
                  </a:lnTo>
                  <a:lnTo>
                    <a:pt x="0" y="2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6" name="Freeform 142"/>
            <p:cNvSpPr/>
            <p:nvPr/>
          </p:nvSpPr>
          <p:spPr bwMode="auto">
            <a:xfrm>
              <a:off x="8875713" y="3711575"/>
              <a:ext cx="320675" cy="971550"/>
            </a:xfrm>
            <a:custGeom>
              <a:avLst/>
              <a:gdLst>
                <a:gd name="T0" fmla="*/ 109 w 109"/>
                <a:gd name="T1" fmla="*/ 34 h 331"/>
                <a:gd name="T2" fmla="*/ 60 w 109"/>
                <a:gd name="T3" fmla="*/ 0 h 331"/>
                <a:gd name="T4" fmla="*/ 37 w 109"/>
                <a:gd name="T5" fmla="*/ 52 h 331"/>
                <a:gd name="T6" fmla="*/ 0 w 109"/>
                <a:gd name="T7" fmla="*/ 322 h 331"/>
                <a:gd name="T8" fmla="*/ 0 w 109"/>
                <a:gd name="T9" fmla="*/ 322 h 331"/>
                <a:gd name="T10" fmla="*/ 68 w 109"/>
                <a:gd name="T11" fmla="*/ 331 h 331"/>
                <a:gd name="T12" fmla="*/ 68 w 109"/>
                <a:gd name="T13" fmla="*/ 331 h 331"/>
                <a:gd name="T14" fmla="*/ 109 w 109"/>
                <a:gd name="T15" fmla="*/ 34 h 331"/>
                <a:gd name="T16" fmla="*/ 109 w 109"/>
                <a:gd name="T17" fmla="*/ 3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31">
                  <a:moveTo>
                    <a:pt x="109" y="34"/>
                  </a:moveTo>
                  <a:cubicBezTo>
                    <a:pt x="60" y="0"/>
                    <a:pt x="60" y="0"/>
                    <a:pt x="60" y="0"/>
                  </a:cubicBezTo>
                  <a:cubicBezTo>
                    <a:pt x="42" y="12"/>
                    <a:pt x="38" y="44"/>
                    <a:pt x="37" y="52"/>
                  </a:cubicBezTo>
                  <a:cubicBezTo>
                    <a:pt x="0" y="322"/>
                    <a:pt x="0" y="322"/>
                    <a:pt x="0" y="322"/>
                  </a:cubicBezTo>
                  <a:cubicBezTo>
                    <a:pt x="0" y="322"/>
                    <a:pt x="0" y="322"/>
                    <a:pt x="0" y="322"/>
                  </a:cubicBezTo>
                  <a:cubicBezTo>
                    <a:pt x="68" y="331"/>
                    <a:pt x="68" y="331"/>
                    <a:pt x="68" y="331"/>
                  </a:cubicBezTo>
                  <a:cubicBezTo>
                    <a:pt x="68" y="331"/>
                    <a:pt x="68" y="331"/>
                    <a:pt x="68" y="331"/>
                  </a:cubicBezTo>
                  <a:cubicBezTo>
                    <a:pt x="109" y="34"/>
                    <a:pt x="109" y="34"/>
                    <a:pt x="109" y="34"/>
                  </a:cubicBezTo>
                  <a:cubicBezTo>
                    <a:pt x="109" y="34"/>
                    <a:pt x="109" y="34"/>
                    <a:pt x="109" y="34"/>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7" name="Freeform 143"/>
            <p:cNvSpPr/>
            <p:nvPr/>
          </p:nvSpPr>
          <p:spPr bwMode="auto">
            <a:xfrm>
              <a:off x="9023351" y="5876925"/>
              <a:ext cx="368300" cy="263525"/>
            </a:xfrm>
            <a:custGeom>
              <a:avLst/>
              <a:gdLst>
                <a:gd name="T0" fmla="*/ 115 w 125"/>
                <a:gd name="T1" fmla="*/ 3 h 90"/>
                <a:gd name="T2" fmla="*/ 124 w 125"/>
                <a:gd name="T3" fmla="*/ 44 h 90"/>
                <a:gd name="T4" fmla="*/ 116 w 125"/>
                <a:gd name="T5" fmla="*/ 60 h 90"/>
                <a:gd name="T6" fmla="*/ 106 w 125"/>
                <a:gd name="T7" fmla="*/ 61 h 90"/>
                <a:gd name="T8" fmla="*/ 83 w 125"/>
                <a:gd name="T9" fmla="*/ 76 h 90"/>
                <a:gd name="T10" fmla="*/ 39 w 125"/>
                <a:gd name="T11" fmla="*/ 89 h 90"/>
                <a:gd name="T12" fmla="*/ 0 w 125"/>
                <a:gd name="T13" fmla="*/ 76 h 90"/>
                <a:gd name="T14" fmla="*/ 22 w 125"/>
                <a:gd name="T15" fmla="*/ 50 h 90"/>
                <a:gd name="T16" fmla="*/ 55 w 125"/>
                <a:gd name="T17" fmla="*/ 11 h 90"/>
                <a:gd name="T18" fmla="*/ 81 w 125"/>
                <a:gd name="T19" fmla="*/ 7 h 90"/>
                <a:gd name="T20" fmla="*/ 102 w 125"/>
                <a:gd name="T21" fmla="*/ 21 h 90"/>
                <a:gd name="T22" fmla="*/ 115 w 125"/>
                <a:gd name="T23" fmla="*/ 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90">
                  <a:moveTo>
                    <a:pt x="115" y="3"/>
                  </a:moveTo>
                  <a:cubicBezTo>
                    <a:pt x="120" y="11"/>
                    <a:pt x="125" y="33"/>
                    <a:pt x="124" y="44"/>
                  </a:cubicBezTo>
                  <a:cubicBezTo>
                    <a:pt x="123" y="56"/>
                    <a:pt x="123" y="57"/>
                    <a:pt x="116" y="60"/>
                  </a:cubicBezTo>
                  <a:cubicBezTo>
                    <a:pt x="110" y="64"/>
                    <a:pt x="107" y="64"/>
                    <a:pt x="106" y="61"/>
                  </a:cubicBezTo>
                  <a:cubicBezTo>
                    <a:pt x="104" y="58"/>
                    <a:pt x="90" y="72"/>
                    <a:pt x="83" y="76"/>
                  </a:cubicBezTo>
                  <a:cubicBezTo>
                    <a:pt x="75" y="80"/>
                    <a:pt x="59" y="89"/>
                    <a:pt x="39" y="89"/>
                  </a:cubicBezTo>
                  <a:cubicBezTo>
                    <a:pt x="18" y="90"/>
                    <a:pt x="0" y="87"/>
                    <a:pt x="0" y="76"/>
                  </a:cubicBezTo>
                  <a:cubicBezTo>
                    <a:pt x="0" y="65"/>
                    <a:pt x="7" y="60"/>
                    <a:pt x="22" y="50"/>
                  </a:cubicBezTo>
                  <a:cubicBezTo>
                    <a:pt x="36" y="39"/>
                    <a:pt x="51" y="20"/>
                    <a:pt x="55" y="11"/>
                  </a:cubicBezTo>
                  <a:cubicBezTo>
                    <a:pt x="60" y="2"/>
                    <a:pt x="74" y="4"/>
                    <a:pt x="81" y="7"/>
                  </a:cubicBezTo>
                  <a:cubicBezTo>
                    <a:pt x="87" y="10"/>
                    <a:pt x="94" y="26"/>
                    <a:pt x="102" y="21"/>
                  </a:cubicBezTo>
                  <a:cubicBezTo>
                    <a:pt x="111" y="15"/>
                    <a:pt x="112" y="0"/>
                    <a:pt x="115" y="3"/>
                  </a:cubicBezTo>
                  <a:close/>
                </a:path>
              </a:pathLst>
            </a:custGeom>
            <a:solidFill>
              <a:srgbClr val="21293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8" name="Freeform 144"/>
            <p:cNvSpPr/>
            <p:nvPr/>
          </p:nvSpPr>
          <p:spPr bwMode="auto">
            <a:xfrm>
              <a:off x="9355138" y="5876925"/>
              <a:ext cx="322263" cy="276225"/>
            </a:xfrm>
            <a:custGeom>
              <a:avLst/>
              <a:gdLst>
                <a:gd name="T0" fmla="*/ 100 w 109"/>
                <a:gd name="T1" fmla="*/ 3 h 94"/>
                <a:gd name="T2" fmla="*/ 108 w 109"/>
                <a:gd name="T3" fmla="*/ 46 h 94"/>
                <a:gd name="T4" fmla="*/ 101 w 109"/>
                <a:gd name="T5" fmla="*/ 63 h 94"/>
                <a:gd name="T6" fmla="*/ 92 w 109"/>
                <a:gd name="T7" fmla="*/ 64 h 94"/>
                <a:gd name="T8" fmla="*/ 72 w 109"/>
                <a:gd name="T9" fmla="*/ 80 h 94"/>
                <a:gd name="T10" fmla="*/ 34 w 109"/>
                <a:gd name="T11" fmla="*/ 93 h 94"/>
                <a:gd name="T12" fmla="*/ 0 w 109"/>
                <a:gd name="T13" fmla="*/ 79 h 94"/>
                <a:gd name="T14" fmla="*/ 19 w 109"/>
                <a:gd name="T15" fmla="*/ 52 h 94"/>
                <a:gd name="T16" fmla="*/ 48 w 109"/>
                <a:gd name="T17" fmla="*/ 11 h 94"/>
                <a:gd name="T18" fmla="*/ 70 w 109"/>
                <a:gd name="T19" fmla="*/ 7 h 94"/>
                <a:gd name="T20" fmla="*/ 89 w 109"/>
                <a:gd name="T21" fmla="*/ 21 h 94"/>
                <a:gd name="T22" fmla="*/ 100 w 109"/>
                <a:gd name="T23" fmla="*/ 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94">
                  <a:moveTo>
                    <a:pt x="100" y="3"/>
                  </a:moveTo>
                  <a:cubicBezTo>
                    <a:pt x="104" y="11"/>
                    <a:pt x="109" y="34"/>
                    <a:pt x="108" y="46"/>
                  </a:cubicBezTo>
                  <a:cubicBezTo>
                    <a:pt x="107" y="58"/>
                    <a:pt x="107" y="59"/>
                    <a:pt x="101" y="63"/>
                  </a:cubicBezTo>
                  <a:cubicBezTo>
                    <a:pt x="95" y="67"/>
                    <a:pt x="93" y="67"/>
                    <a:pt x="92" y="64"/>
                  </a:cubicBezTo>
                  <a:cubicBezTo>
                    <a:pt x="91" y="61"/>
                    <a:pt x="78" y="75"/>
                    <a:pt x="72" y="80"/>
                  </a:cubicBezTo>
                  <a:cubicBezTo>
                    <a:pt x="65" y="84"/>
                    <a:pt x="51" y="93"/>
                    <a:pt x="34" y="93"/>
                  </a:cubicBezTo>
                  <a:cubicBezTo>
                    <a:pt x="16" y="94"/>
                    <a:pt x="0" y="91"/>
                    <a:pt x="0" y="79"/>
                  </a:cubicBezTo>
                  <a:cubicBezTo>
                    <a:pt x="0" y="68"/>
                    <a:pt x="6" y="63"/>
                    <a:pt x="19" y="52"/>
                  </a:cubicBezTo>
                  <a:cubicBezTo>
                    <a:pt x="32" y="41"/>
                    <a:pt x="44" y="20"/>
                    <a:pt x="48" y="11"/>
                  </a:cubicBezTo>
                  <a:cubicBezTo>
                    <a:pt x="52" y="2"/>
                    <a:pt x="64" y="4"/>
                    <a:pt x="70" y="7"/>
                  </a:cubicBezTo>
                  <a:cubicBezTo>
                    <a:pt x="76" y="10"/>
                    <a:pt x="81" y="27"/>
                    <a:pt x="89" y="21"/>
                  </a:cubicBezTo>
                  <a:cubicBezTo>
                    <a:pt x="96" y="15"/>
                    <a:pt x="97" y="0"/>
                    <a:pt x="100" y="3"/>
                  </a:cubicBezTo>
                  <a:close/>
                </a:path>
              </a:pathLst>
            </a:custGeom>
            <a:solidFill>
              <a:srgbClr val="21293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49" name="Freeform 145"/>
            <p:cNvSpPr/>
            <p:nvPr/>
          </p:nvSpPr>
          <p:spPr bwMode="auto">
            <a:xfrm>
              <a:off x="9144001" y="4637088"/>
              <a:ext cx="250825" cy="1319212"/>
            </a:xfrm>
            <a:custGeom>
              <a:avLst/>
              <a:gdLst>
                <a:gd name="T0" fmla="*/ 14 w 85"/>
                <a:gd name="T1" fmla="*/ 0 h 449"/>
                <a:gd name="T2" fmla="*/ 71 w 85"/>
                <a:gd name="T3" fmla="*/ 0 h 449"/>
                <a:gd name="T4" fmla="*/ 85 w 85"/>
                <a:gd name="T5" fmla="*/ 14 h 449"/>
                <a:gd name="T6" fmla="*/ 85 w 85"/>
                <a:gd name="T7" fmla="*/ 435 h 449"/>
                <a:gd name="T8" fmla="*/ 71 w 85"/>
                <a:gd name="T9" fmla="*/ 449 h 449"/>
                <a:gd name="T10" fmla="*/ 14 w 85"/>
                <a:gd name="T11" fmla="*/ 449 h 449"/>
                <a:gd name="T12" fmla="*/ 0 w 85"/>
                <a:gd name="T13" fmla="*/ 435 h 449"/>
                <a:gd name="T14" fmla="*/ 0 w 85"/>
                <a:gd name="T15" fmla="*/ 14 h 449"/>
                <a:gd name="T16" fmla="*/ 14 w 85"/>
                <a:gd name="T17"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49">
                  <a:moveTo>
                    <a:pt x="14" y="0"/>
                  </a:moveTo>
                  <a:cubicBezTo>
                    <a:pt x="71" y="0"/>
                    <a:pt x="71" y="0"/>
                    <a:pt x="71" y="0"/>
                  </a:cubicBezTo>
                  <a:cubicBezTo>
                    <a:pt x="79" y="0"/>
                    <a:pt x="85" y="6"/>
                    <a:pt x="85" y="14"/>
                  </a:cubicBezTo>
                  <a:cubicBezTo>
                    <a:pt x="85" y="435"/>
                    <a:pt x="85" y="435"/>
                    <a:pt x="85" y="435"/>
                  </a:cubicBezTo>
                  <a:cubicBezTo>
                    <a:pt x="85" y="443"/>
                    <a:pt x="79" y="449"/>
                    <a:pt x="71" y="449"/>
                  </a:cubicBezTo>
                  <a:cubicBezTo>
                    <a:pt x="14" y="449"/>
                    <a:pt x="14" y="449"/>
                    <a:pt x="14" y="449"/>
                  </a:cubicBezTo>
                  <a:cubicBezTo>
                    <a:pt x="6" y="449"/>
                    <a:pt x="0" y="443"/>
                    <a:pt x="0" y="435"/>
                  </a:cubicBezTo>
                  <a:cubicBezTo>
                    <a:pt x="0" y="14"/>
                    <a:pt x="0" y="14"/>
                    <a:pt x="0" y="14"/>
                  </a:cubicBezTo>
                  <a:cubicBezTo>
                    <a:pt x="0" y="6"/>
                    <a:pt x="6" y="0"/>
                    <a:pt x="14" y="0"/>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0" name="Freeform 146"/>
            <p:cNvSpPr/>
            <p:nvPr/>
          </p:nvSpPr>
          <p:spPr bwMode="auto">
            <a:xfrm>
              <a:off x="9432926" y="4637088"/>
              <a:ext cx="249238" cy="1319212"/>
            </a:xfrm>
            <a:custGeom>
              <a:avLst/>
              <a:gdLst>
                <a:gd name="T0" fmla="*/ 14 w 85"/>
                <a:gd name="T1" fmla="*/ 0 h 449"/>
                <a:gd name="T2" fmla="*/ 71 w 85"/>
                <a:gd name="T3" fmla="*/ 0 h 449"/>
                <a:gd name="T4" fmla="*/ 85 w 85"/>
                <a:gd name="T5" fmla="*/ 14 h 449"/>
                <a:gd name="T6" fmla="*/ 85 w 85"/>
                <a:gd name="T7" fmla="*/ 435 h 449"/>
                <a:gd name="T8" fmla="*/ 71 w 85"/>
                <a:gd name="T9" fmla="*/ 449 h 449"/>
                <a:gd name="T10" fmla="*/ 14 w 85"/>
                <a:gd name="T11" fmla="*/ 449 h 449"/>
                <a:gd name="T12" fmla="*/ 0 w 85"/>
                <a:gd name="T13" fmla="*/ 435 h 449"/>
                <a:gd name="T14" fmla="*/ 0 w 85"/>
                <a:gd name="T15" fmla="*/ 14 h 449"/>
                <a:gd name="T16" fmla="*/ 14 w 85"/>
                <a:gd name="T17"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49">
                  <a:moveTo>
                    <a:pt x="14" y="0"/>
                  </a:moveTo>
                  <a:cubicBezTo>
                    <a:pt x="71" y="0"/>
                    <a:pt x="71" y="0"/>
                    <a:pt x="71" y="0"/>
                  </a:cubicBezTo>
                  <a:cubicBezTo>
                    <a:pt x="79" y="0"/>
                    <a:pt x="85" y="6"/>
                    <a:pt x="85" y="14"/>
                  </a:cubicBezTo>
                  <a:cubicBezTo>
                    <a:pt x="85" y="435"/>
                    <a:pt x="85" y="435"/>
                    <a:pt x="85" y="435"/>
                  </a:cubicBezTo>
                  <a:cubicBezTo>
                    <a:pt x="85" y="443"/>
                    <a:pt x="79" y="449"/>
                    <a:pt x="71" y="449"/>
                  </a:cubicBezTo>
                  <a:cubicBezTo>
                    <a:pt x="14" y="449"/>
                    <a:pt x="14" y="449"/>
                    <a:pt x="14" y="449"/>
                  </a:cubicBezTo>
                  <a:cubicBezTo>
                    <a:pt x="6" y="449"/>
                    <a:pt x="0" y="443"/>
                    <a:pt x="0" y="435"/>
                  </a:cubicBezTo>
                  <a:cubicBezTo>
                    <a:pt x="0" y="14"/>
                    <a:pt x="0" y="14"/>
                    <a:pt x="0" y="14"/>
                  </a:cubicBezTo>
                  <a:cubicBezTo>
                    <a:pt x="0" y="6"/>
                    <a:pt x="6" y="0"/>
                    <a:pt x="14" y="0"/>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1" name="Freeform 147"/>
            <p:cNvSpPr>
              <a:spLocks noEditPoints="1"/>
            </p:cNvSpPr>
            <p:nvPr/>
          </p:nvSpPr>
          <p:spPr bwMode="auto">
            <a:xfrm>
              <a:off x="9591676" y="4721225"/>
              <a:ext cx="889000" cy="766762"/>
            </a:xfrm>
            <a:custGeom>
              <a:avLst/>
              <a:gdLst>
                <a:gd name="T0" fmla="*/ 109 w 302"/>
                <a:gd name="T1" fmla="*/ 13 h 261"/>
                <a:gd name="T2" fmla="*/ 131 w 302"/>
                <a:gd name="T3" fmla="*/ 2 h 261"/>
                <a:gd name="T4" fmla="*/ 144 w 302"/>
                <a:gd name="T5" fmla="*/ 7 h 261"/>
                <a:gd name="T6" fmla="*/ 158 w 302"/>
                <a:gd name="T7" fmla="*/ 33 h 261"/>
                <a:gd name="T8" fmla="*/ 207 w 302"/>
                <a:gd name="T9" fmla="*/ 8 h 261"/>
                <a:gd name="T10" fmla="*/ 244 w 302"/>
                <a:gd name="T11" fmla="*/ 20 h 261"/>
                <a:gd name="T12" fmla="*/ 295 w 302"/>
                <a:gd name="T13" fmla="*/ 123 h 261"/>
                <a:gd name="T14" fmla="*/ 283 w 302"/>
                <a:gd name="T15" fmla="*/ 159 h 261"/>
                <a:gd name="T16" fmla="*/ 109 w 302"/>
                <a:gd name="T17" fmla="*/ 247 h 261"/>
                <a:gd name="T18" fmla="*/ 109 w 302"/>
                <a:gd name="T19" fmla="*/ 58 h 261"/>
                <a:gd name="T20" fmla="*/ 146 w 302"/>
                <a:gd name="T21" fmla="*/ 39 h 261"/>
                <a:gd name="T22" fmla="*/ 139 w 302"/>
                <a:gd name="T23" fmla="*/ 23 h 261"/>
                <a:gd name="T24" fmla="*/ 125 w 302"/>
                <a:gd name="T25" fmla="*/ 19 h 261"/>
                <a:gd name="T26" fmla="*/ 109 w 302"/>
                <a:gd name="T27" fmla="*/ 27 h 261"/>
                <a:gd name="T28" fmla="*/ 109 w 302"/>
                <a:gd name="T29" fmla="*/ 13 h 261"/>
                <a:gd name="T30" fmla="*/ 19 w 302"/>
                <a:gd name="T31" fmla="*/ 103 h 261"/>
                <a:gd name="T32" fmla="*/ 68 w 302"/>
                <a:gd name="T33" fmla="*/ 78 h 261"/>
                <a:gd name="T34" fmla="*/ 55 w 302"/>
                <a:gd name="T35" fmla="*/ 51 h 261"/>
                <a:gd name="T36" fmla="*/ 60 w 302"/>
                <a:gd name="T37" fmla="*/ 38 h 261"/>
                <a:gd name="T38" fmla="*/ 109 w 302"/>
                <a:gd name="T39" fmla="*/ 13 h 261"/>
                <a:gd name="T40" fmla="*/ 109 w 302"/>
                <a:gd name="T41" fmla="*/ 27 h 261"/>
                <a:gd name="T42" fmla="*/ 76 w 302"/>
                <a:gd name="T43" fmla="*/ 43 h 261"/>
                <a:gd name="T44" fmla="*/ 72 w 302"/>
                <a:gd name="T45" fmla="*/ 57 h 261"/>
                <a:gd name="T46" fmla="*/ 80 w 302"/>
                <a:gd name="T47" fmla="*/ 72 h 261"/>
                <a:gd name="T48" fmla="*/ 109 w 302"/>
                <a:gd name="T49" fmla="*/ 58 h 261"/>
                <a:gd name="T50" fmla="*/ 109 w 302"/>
                <a:gd name="T51" fmla="*/ 247 h 261"/>
                <a:gd name="T52" fmla="*/ 95 w 302"/>
                <a:gd name="T53" fmla="*/ 254 h 261"/>
                <a:gd name="T54" fmla="*/ 58 w 302"/>
                <a:gd name="T55" fmla="*/ 242 h 261"/>
                <a:gd name="T56" fmla="*/ 7 w 302"/>
                <a:gd name="T57" fmla="*/ 140 h 261"/>
                <a:gd name="T58" fmla="*/ 19 w 302"/>
                <a:gd name="T59" fmla="*/ 10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261">
                  <a:moveTo>
                    <a:pt x="109" y="13"/>
                  </a:moveTo>
                  <a:cubicBezTo>
                    <a:pt x="131" y="2"/>
                    <a:pt x="131" y="2"/>
                    <a:pt x="131" y="2"/>
                  </a:cubicBezTo>
                  <a:cubicBezTo>
                    <a:pt x="136" y="0"/>
                    <a:pt x="142" y="2"/>
                    <a:pt x="144" y="7"/>
                  </a:cubicBezTo>
                  <a:cubicBezTo>
                    <a:pt x="158" y="33"/>
                    <a:pt x="158" y="33"/>
                    <a:pt x="158" y="33"/>
                  </a:cubicBezTo>
                  <a:cubicBezTo>
                    <a:pt x="207" y="8"/>
                    <a:pt x="207" y="8"/>
                    <a:pt x="207" y="8"/>
                  </a:cubicBezTo>
                  <a:cubicBezTo>
                    <a:pt x="221" y="2"/>
                    <a:pt x="237" y="7"/>
                    <a:pt x="244" y="20"/>
                  </a:cubicBezTo>
                  <a:cubicBezTo>
                    <a:pt x="295" y="123"/>
                    <a:pt x="295" y="123"/>
                    <a:pt x="295" y="123"/>
                  </a:cubicBezTo>
                  <a:cubicBezTo>
                    <a:pt x="302" y="136"/>
                    <a:pt x="297" y="153"/>
                    <a:pt x="283" y="159"/>
                  </a:cubicBezTo>
                  <a:cubicBezTo>
                    <a:pt x="109" y="247"/>
                    <a:pt x="109" y="247"/>
                    <a:pt x="109" y="247"/>
                  </a:cubicBezTo>
                  <a:cubicBezTo>
                    <a:pt x="109" y="58"/>
                    <a:pt x="109" y="58"/>
                    <a:pt x="109" y="58"/>
                  </a:cubicBezTo>
                  <a:cubicBezTo>
                    <a:pt x="146" y="39"/>
                    <a:pt x="146" y="39"/>
                    <a:pt x="146" y="39"/>
                  </a:cubicBezTo>
                  <a:cubicBezTo>
                    <a:pt x="139" y="23"/>
                    <a:pt x="139" y="23"/>
                    <a:pt x="139" y="23"/>
                  </a:cubicBezTo>
                  <a:cubicBezTo>
                    <a:pt x="136" y="18"/>
                    <a:pt x="130" y="16"/>
                    <a:pt x="125" y="19"/>
                  </a:cubicBezTo>
                  <a:cubicBezTo>
                    <a:pt x="109" y="27"/>
                    <a:pt x="109" y="27"/>
                    <a:pt x="109" y="27"/>
                  </a:cubicBezTo>
                  <a:lnTo>
                    <a:pt x="109" y="13"/>
                  </a:lnTo>
                  <a:close/>
                  <a:moveTo>
                    <a:pt x="19" y="103"/>
                  </a:moveTo>
                  <a:cubicBezTo>
                    <a:pt x="68" y="78"/>
                    <a:pt x="68" y="78"/>
                    <a:pt x="68" y="78"/>
                  </a:cubicBezTo>
                  <a:cubicBezTo>
                    <a:pt x="55" y="51"/>
                    <a:pt x="55" y="51"/>
                    <a:pt x="55" y="51"/>
                  </a:cubicBezTo>
                  <a:cubicBezTo>
                    <a:pt x="53" y="46"/>
                    <a:pt x="55" y="40"/>
                    <a:pt x="60" y="38"/>
                  </a:cubicBezTo>
                  <a:cubicBezTo>
                    <a:pt x="109" y="13"/>
                    <a:pt x="109" y="13"/>
                    <a:pt x="109" y="13"/>
                  </a:cubicBezTo>
                  <a:cubicBezTo>
                    <a:pt x="109" y="27"/>
                    <a:pt x="109" y="27"/>
                    <a:pt x="109" y="27"/>
                  </a:cubicBezTo>
                  <a:cubicBezTo>
                    <a:pt x="76" y="43"/>
                    <a:pt x="76" y="43"/>
                    <a:pt x="76" y="43"/>
                  </a:cubicBezTo>
                  <a:cubicBezTo>
                    <a:pt x="71" y="46"/>
                    <a:pt x="69" y="52"/>
                    <a:pt x="72" y="57"/>
                  </a:cubicBezTo>
                  <a:cubicBezTo>
                    <a:pt x="80" y="72"/>
                    <a:pt x="80" y="72"/>
                    <a:pt x="80" y="72"/>
                  </a:cubicBezTo>
                  <a:cubicBezTo>
                    <a:pt x="109" y="58"/>
                    <a:pt x="109" y="58"/>
                    <a:pt x="109" y="58"/>
                  </a:cubicBezTo>
                  <a:cubicBezTo>
                    <a:pt x="109" y="247"/>
                    <a:pt x="109" y="247"/>
                    <a:pt x="109" y="247"/>
                  </a:cubicBezTo>
                  <a:cubicBezTo>
                    <a:pt x="95" y="254"/>
                    <a:pt x="95" y="254"/>
                    <a:pt x="95" y="254"/>
                  </a:cubicBezTo>
                  <a:cubicBezTo>
                    <a:pt x="81" y="261"/>
                    <a:pt x="65" y="255"/>
                    <a:pt x="58" y="242"/>
                  </a:cubicBezTo>
                  <a:cubicBezTo>
                    <a:pt x="7" y="140"/>
                    <a:pt x="7" y="140"/>
                    <a:pt x="7" y="140"/>
                  </a:cubicBezTo>
                  <a:cubicBezTo>
                    <a:pt x="0" y="126"/>
                    <a:pt x="5" y="110"/>
                    <a:pt x="19" y="10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2" name="Freeform 148"/>
            <p:cNvSpPr/>
            <p:nvPr/>
          </p:nvSpPr>
          <p:spPr bwMode="auto">
            <a:xfrm>
              <a:off x="9037638" y="3549650"/>
              <a:ext cx="739775" cy="1257300"/>
            </a:xfrm>
            <a:custGeom>
              <a:avLst/>
              <a:gdLst>
                <a:gd name="T0" fmla="*/ 228 w 251"/>
                <a:gd name="T1" fmla="*/ 409 h 428"/>
                <a:gd name="T2" fmla="*/ 27 w 251"/>
                <a:gd name="T3" fmla="*/ 409 h 428"/>
                <a:gd name="T4" fmla="*/ 17 w 251"/>
                <a:gd name="T5" fmla="*/ 174 h 428"/>
                <a:gd name="T6" fmla="*/ 0 w 251"/>
                <a:gd name="T7" fmla="*/ 60 h 428"/>
                <a:gd name="T8" fmla="*/ 98 w 251"/>
                <a:gd name="T9" fmla="*/ 0 h 428"/>
                <a:gd name="T10" fmla="*/ 128 w 251"/>
                <a:gd name="T11" fmla="*/ 13 h 428"/>
                <a:gd name="T12" fmla="*/ 158 w 251"/>
                <a:gd name="T13" fmla="*/ 0 h 428"/>
                <a:gd name="T14" fmla="*/ 251 w 251"/>
                <a:gd name="T15" fmla="*/ 55 h 428"/>
                <a:gd name="T16" fmla="*/ 239 w 251"/>
                <a:gd name="T17" fmla="*/ 177 h 428"/>
                <a:gd name="T18" fmla="*/ 228 w 251"/>
                <a:gd name="T19" fmla="*/ 40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428">
                  <a:moveTo>
                    <a:pt x="228" y="409"/>
                  </a:moveTo>
                  <a:cubicBezTo>
                    <a:pt x="161" y="427"/>
                    <a:pt x="94" y="428"/>
                    <a:pt x="27" y="409"/>
                  </a:cubicBezTo>
                  <a:cubicBezTo>
                    <a:pt x="17" y="174"/>
                    <a:pt x="17" y="174"/>
                    <a:pt x="17" y="174"/>
                  </a:cubicBezTo>
                  <a:cubicBezTo>
                    <a:pt x="14" y="126"/>
                    <a:pt x="17" y="94"/>
                    <a:pt x="0" y="60"/>
                  </a:cubicBezTo>
                  <a:cubicBezTo>
                    <a:pt x="27" y="35"/>
                    <a:pt x="78" y="16"/>
                    <a:pt x="98" y="0"/>
                  </a:cubicBezTo>
                  <a:cubicBezTo>
                    <a:pt x="107" y="8"/>
                    <a:pt x="117" y="13"/>
                    <a:pt x="128" y="13"/>
                  </a:cubicBezTo>
                  <a:cubicBezTo>
                    <a:pt x="138" y="13"/>
                    <a:pt x="148" y="8"/>
                    <a:pt x="158" y="0"/>
                  </a:cubicBezTo>
                  <a:cubicBezTo>
                    <a:pt x="176" y="15"/>
                    <a:pt x="223" y="32"/>
                    <a:pt x="251" y="55"/>
                  </a:cubicBezTo>
                  <a:cubicBezTo>
                    <a:pt x="224" y="99"/>
                    <a:pt x="242" y="123"/>
                    <a:pt x="239" y="177"/>
                  </a:cubicBezTo>
                  <a:lnTo>
                    <a:pt x="228" y="409"/>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3" name="Freeform 149"/>
            <p:cNvSpPr/>
            <p:nvPr/>
          </p:nvSpPr>
          <p:spPr bwMode="auto">
            <a:xfrm>
              <a:off x="9244013" y="3557588"/>
              <a:ext cx="341313" cy="611187"/>
            </a:xfrm>
            <a:custGeom>
              <a:avLst/>
              <a:gdLst>
                <a:gd name="T0" fmla="*/ 0 w 215"/>
                <a:gd name="T1" fmla="*/ 30 h 385"/>
                <a:gd name="T2" fmla="*/ 11 w 215"/>
                <a:gd name="T3" fmla="*/ 141 h 385"/>
                <a:gd name="T4" fmla="*/ 108 w 215"/>
                <a:gd name="T5" fmla="*/ 385 h 385"/>
                <a:gd name="T6" fmla="*/ 202 w 215"/>
                <a:gd name="T7" fmla="*/ 141 h 385"/>
                <a:gd name="T8" fmla="*/ 215 w 215"/>
                <a:gd name="T9" fmla="*/ 30 h 385"/>
                <a:gd name="T10" fmla="*/ 169 w 215"/>
                <a:gd name="T11" fmla="*/ 0 h 385"/>
                <a:gd name="T12" fmla="*/ 44 w 215"/>
                <a:gd name="T13" fmla="*/ 0 h 385"/>
                <a:gd name="T14" fmla="*/ 0 w 215"/>
                <a:gd name="T15" fmla="*/ 3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85">
                  <a:moveTo>
                    <a:pt x="0" y="30"/>
                  </a:moveTo>
                  <a:lnTo>
                    <a:pt x="11" y="141"/>
                  </a:lnTo>
                  <a:lnTo>
                    <a:pt x="108" y="385"/>
                  </a:lnTo>
                  <a:lnTo>
                    <a:pt x="202" y="141"/>
                  </a:lnTo>
                  <a:lnTo>
                    <a:pt x="215" y="30"/>
                  </a:lnTo>
                  <a:lnTo>
                    <a:pt x="169" y="0"/>
                  </a:lnTo>
                  <a:lnTo>
                    <a:pt x="44" y="0"/>
                  </a:lnTo>
                  <a:lnTo>
                    <a:pt x="0" y="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4" name="Rectangle 150"/>
            <p:cNvSpPr>
              <a:spLocks noChangeArrowheads="1"/>
            </p:cNvSpPr>
            <p:nvPr/>
          </p:nvSpPr>
          <p:spPr bwMode="auto">
            <a:xfrm>
              <a:off x="9313863" y="3494088"/>
              <a:ext cx="198438" cy="158750"/>
            </a:xfrm>
            <a:prstGeom prst="rect">
              <a:avLst/>
            </a:prstGeom>
            <a:solidFill>
              <a:srgbClr val="D1A88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5" name="Freeform 151"/>
            <p:cNvSpPr/>
            <p:nvPr/>
          </p:nvSpPr>
          <p:spPr bwMode="auto">
            <a:xfrm>
              <a:off x="9378951" y="3640138"/>
              <a:ext cx="71438" cy="109537"/>
            </a:xfrm>
            <a:custGeom>
              <a:avLst/>
              <a:gdLst>
                <a:gd name="T0" fmla="*/ 20 w 24"/>
                <a:gd name="T1" fmla="*/ 37 h 37"/>
                <a:gd name="T2" fmla="*/ 24 w 24"/>
                <a:gd name="T3" fmla="*/ 30 h 37"/>
                <a:gd name="T4" fmla="*/ 12 w 24"/>
                <a:gd name="T5" fmla="*/ 0 h 37"/>
                <a:gd name="T6" fmla="*/ 0 w 24"/>
                <a:gd name="T7" fmla="*/ 29 h 37"/>
                <a:gd name="T8" fmla="*/ 4 w 24"/>
                <a:gd name="T9" fmla="*/ 37 h 37"/>
                <a:gd name="T10" fmla="*/ 20 w 24"/>
                <a:gd name="T11" fmla="*/ 37 h 37"/>
              </a:gdLst>
              <a:ahLst/>
              <a:cxnLst>
                <a:cxn ang="0">
                  <a:pos x="T0" y="T1"/>
                </a:cxn>
                <a:cxn ang="0">
                  <a:pos x="T2" y="T3"/>
                </a:cxn>
                <a:cxn ang="0">
                  <a:pos x="T4" y="T5"/>
                </a:cxn>
                <a:cxn ang="0">
                  <a:pos x="T6" y="T7"/>
                </a:cxn>
                <a:cxn ang="0">
                  <a:pos x="T8" y="T9"/>
                </a:cxn>
                <a:cxn ang="0">
                  <a:pos x="T10" y="T11"/>
                </a:cxn>
              </a:cxnLst>
              <a:rect l="0" t="0" r="r" b="b"/>
              <a:pathLst>
                <a:path w="24" h="37">
                  <a:moveTo>
                    <a:pt x="20" y="37"/>
                  </a:moveTo>
                  <a:cubicBezTo>
                    <a:pt x="24" y="30"/>
                    <a:pt x="24" y="30"/>
                    <a:pt x="24" y="30"/>
                  </a:cubicBezTo>
                  <a:cubicBezTo>
                    <a:pt x="12" y="0"/>
                    <a:pt x="12" y="0"/>
                    <a:pt x="12" y="0"/>
                  </a:cubicBezTo>
                  <a:cubicBezTo>
                    <a:pt x="0" y="29"/>
                    <a:pt x="0" y="29"/>
                    <a:pt x="0" y="29"/>
                  </a:cubicBezTo>
                  <a:cubicBezTo>
                    <a:pt x="4" y="37"/>
                    <a:pt x="4" y="37"/>
                    <a:pt x="4" y="37"/>
                  </a:cubicBezTo>
                  <a:cubicBezTo>
                    <a:pt x="9" y="37"/>
                    <a:pt x="15" y="37"/>
                    <a:pt x="20" y="3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6" name="Freeform 152"/>
            <p:cNvSpPr/>
            <p:nvPr/>
          </p:nvSpPr>
          <p:spPr bwMode="auto">
            <a:xfrm>
              <a:off x="9271001" y="3557588"/>
              <a:ext cx="144463" cy="230187"/>
            </a:xfrm>
            <a:custGeom>
              <a:avLst/>
              <a:gdLst>
                <a:gd name="T0" fmla="*/ 27 w 91"/>
                <a:gd name="T1" fmla="*/ 0 h 145"/>
                <a:gd name="T2" fmla="*/ 91 w 91"/>
                <a:gd name="T3" fmla="*/ 52 h 145"/>
                <a:gd name="T4" fmla="*/ 55 w 91"/>
                <a:gd name="T5" fmla="*/ 145 h 145"/>
                <a:gd name="T6" fmla="*/ 0 w 91"/>
                <a:gd name="T7" fmla="*/ 19 h 145"/>
                <a:gd name="T8" fmla="*/ 27 w 91"/>
                <a:gd name="T9" fmla="*/ 0 h 145"/>
              </a:gdLst>
              <a:ahLst/>
              <a:cxnLst>
                <a:cxn ang="0">
                  <a:pos x="T0" y="T1"/>
                </a:cxn>
                <a:cxn ang="0">
                  <a:pos x="T2" y="T3"/>
                </a:cxn>
                <a:cxn ang="0">
                  <a:pos x="T4" y="T5"/>
                </a:cxn>
                <a:cxn ang="0">
                  <a:pos x="T6" y="T7"/>
                </a:cxn>
                <a:cxn ang="0">
                  <a:pos x="T8" y="T9"/>
                </a:cxn>
              </a:cxnLst>
              <a:rect l="0" t="0" r="r" b="b"/>
              <a:pathLst>
                <a:path w="91" h="145">
                  <a:moveTo>
                    <a:pt x="27" y="0"/>
                  </a:moveTo>
                  <a:lnTo>
                    <a:pt x="91" y="52"/>
                  </a:lnTo>
                  <a:lnTo>
                    <a:pt x="55" y="145"/>
                  </a:lnTo>
                  <a:lnTo>
                    <a:pt x="0" y="19"/>
                  </a:lnTo>
                  <a:lnTo>
                    <a:pt x="27" y="0"/>
                  </a:lnTo>
                  <a:close/>
                </a:path>
              </a:pathLst>
            </a:custGeom>
            <a:solidFill>
              <a:srgbClr val="CCCCC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7" name="Freeform 153"/>
            <p:cNvSpPr/>
            <p:nvPr/>
          </p:nvSpPr>
          <p:spPr bwMode="auto">
            <a:xfrm>
              <a:off x="9182101" y="3587750"/>
              <a:ext cx="233363" cy="581025"/>
            </a:xfrm>
            <a:custGeom>
              <a:avLst/>
              <a:gdLst>
                <a:gd name="T0" fmla="*/ 56 w 147"/>
                <a:gd name="T1" fmla="*/ 0 h 366"/>
                <a:gd name="T2" fmla="*/ 147 w 147"/>
                <a:gd name="T3" fmla="*/ 366 h 366"/>
                <a:gd name="T4" fmla="*/ 18 w 147"/>
                <a:gd name="T5" fmla="*/ 165 h 366"/>
                <a:gd name="T6" fmla="*/ 35 w 147"/>
                <a:gd name="T7" fmla="*/ 129 h 366"/>
                <a:gd name="T8" fmla="*/ 0 w 147"/>
                <a:gd name="T9" fmla="*/ 100 h 366"/>
                <a:gd name="T10" fmla="*/ 39 w 147"/>
                <a:gd name="T11" fmla="*/ 11 h 366"/>
                <a:gd name="T12" fmla="*/ 56 w 147"/>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47" h="366">
                  <a:moveTo>
                    <a:pt x="56" y="0"/>
                  </a:moveTo>
                  <a:lnTo>
                    <a:pt x="147" y="366"/>
                  </a:lnTo>
                  <a:lnTo>
                    <a:pt x="18" y="165"/>
                  </a:lnTo>
                  <a:lnTo>
                    <a:pt x="35" y="129"/>
                  </a:lnTo>
                  <a:lnTo>
                    <a:pt x="0" y="100"/>
                  </a:lnTo>
                  <a:lnTo>
                    <a:pt x="39" y="11"/>
                  </a:lnTo>
                  <a:lnTo>
                    <a:pt x="56" y="0"/>
                  </a:ln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8" name="Freeform 154"/>
            <p:cNvSpPr/>
            <p:nvPr/>
          </p:nvSpPr>
          <p:spPr bwMode="auto">
            <a:xfrm>
              <a:off x="9415463" y="3557588"/>
              <a:ext cx="142875" cy="230187"/>
            </a:xfrm>
            <a:custGeom>
              <a:avLst/>
              <a:gdLst>
                <a:gd name="T0" fmla="*/ 61 w 90"/>
                <a:gd name="T1" fmla="*/ 0 h 145"/>
                <a:gd name="T2" fmla="*/ 0 w 90"/>
                <a:gd name="T3" fmla="*/ 52 h 145"/>
                <a:gd name="T4" fmla="*/ 35 w 90"/>
                <a:gd name="T5" fmla="*/ 145 h 145"/>
                <a:gd name="T6" fmla="*/ 90 w 90"/>
                <a:gd name="T7" fmla="*/ 19 h 145"/>
                <a:gd name="T8" fmla="*/ 61 w 90"/>
                <a:gd name="T9" fmla="*/ 0 h 145"/>
              </a:gdLst>
              <a:ahLst/>
              <a:cxnLst>
                <a:cxn ang="0">
                  <a:pos x="T0" y="T1"/>
                </a:cxn>
                <a:cxn ang="0">
                  <a:pos x="T2" y="T3"/>
                </a:cxn>
                <a:cxn ang="0">
                  <a:pos x="T4" y="T5"/>
                </a:cxn>
                <a:cxn ang="0">
                  <a:pos x="T6" y="T7"/>
                </a:cxn>
                <a:cxn ang="0">
                  <a:pos x="T8" y="T9"/>
                </a:cxn>
              </a:cxnLst>
              <a:rect l="0" t="0" r="r" b="b"/>
              <a:pathLst>
                <a:path w="90" h="145">
                  <a:moveTo>
                    <a:pt x="61" y="0"/>
                  </a:moveTo>
                  <a:lnTo>
                    <a:pt x="0" y="52"/>
                  </a:lnTo>
                  <a:lnTo>
                    <a:pt x="35" y="145"/>
                  </a:lnTo>
                  <a:lnTo>
                    <a:pt x="90" y="19"/>
                  </a:lnTo>
                  <a:lnTo>
                    <a:pt x="61" y="0"/>
                  </a:lnTo>
                  <a:close/>
                </a:path>
              </a:pathLst>
            </a:custGeom>
            <a:solidFill>
              <a:srgbClr val="CCCCC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59" name="Freeform 155"/>
            <p:cNvSpPr/>
            <p:nvPr/>
          </p:nvSpPr>
          <p:spPr bwMode="auto">
            <a:xfrm>
              <a:off x="9364663" y="3805238"/>
              <a:ext cx="100013" cy="363537"/>
            </a:xfrm>
            <a:custGeom>
              <a:avLst/>
              <a:gdLst>
                <a:gd name="T0" fmla="*/ 17 w 63"/>
                <a:gd name="T1" fmla="*/ 0 h 229"/>
                <a:gd name="T2" fmla="*/ 46 w 63"/>
                <a:gd name="T3" fmla="*/ 0 h 229"/>
                <a:gd name="T4" fmla="*/ 63 w 63"/>
                <a:gd name="T5" fmla="*/ 155 h 229"/>
                <a:gd name="T6" fmla="*/ 32 w 63"/>
                <a:gd name="T7" fmla="*/ 229 h 229"/>
                <a:gd name="T8" fmla="*/ 0 w 63"/>
                <a:gd name="T9" fmla="*/ 155 h 229"/>
                <a:gd name="T10" fmla="*/ 17 w 63"/>
                <a:gd name="T11" fmla="*/ 0 h 229"/>
              </a:gdLst>
              <a:ahLst/>
              <a:cxnLst>
                <a:cxn ang="0">
                  <a:pos x="T0" y="T1"/>
                </a:cxn>
                <a:cxn ang="0">
                  <a:pos x="T2" y="T3"/>
                </a:cxn>
                <a:cxn ang="0">
                  <a:pos x="T4" y="T5"/>
                </a:cxn>
                <a:cxn ang="0">
                  <a:pos x="T6" y="T7"/>
                </a:cxn>
                <a:cxn ang="0">
                  <a:pos x="T8" y="T9"/>
                </a:cxn>
                <a:cxn ang="0">
                  <a:pos x="T10" y="T11"/>
                </a:cxn>
              </a:cxnLst>
              <a:rect l="0" t="0" r="r" b="b"/>
              <a:pathLst>
                <a:path w="63" h="229">
                  <a:moveTo>
                    <a:pt x="17" y="0"/>
                  </a:moveTo>
                  <a:lnTo>
                    <a:pt x="46" y="0"/>
                  </a:lnTo>
                  <a:lnTo>
                    <a:pt x="63" y="155"/>
                  </a:lnTo>
                  <a:lnTo>
                    <a:pt x="32" y="229"/>
                  </a:lnTo>
                  <a:lnTo>
                    <a:pt x="0" y="155"/>
                  </a:lnTo>
                  <a:lnTo>
                    <a:pt x="17"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0" name="Freeform 156"/>
            <p:cNvSpPr/>
            <p:nvPr/>
          </p:nvSpPr>
          <p:spPr bwMode="auto">
            <a:xfrm>
              <a:off x="9271001" y="3557588"/>
              <a:ext cx="144463" cy="193675"/>
            </a:xfrm>
            <a:custGeom>
              <a:avLst/>
              <a:gdLst>
                <a:gd name="T0" fmla="*/ 27 w 91"/>
                <a:gd name="T1" fmla="*/ 0 h 122"/>
                <a:gd name="T2" fmla="*/ 91 w 91"/>
                <a:gd name="T3" fmla="*/ 52 h 122"/>
                <a:gd name="T4" fmla="*/ 55 w 91"/>
                <a:gd name="T5" fmla="*/ 122 h 122"/>
                <a:gd name="T6" fmla="*/ 0 w 91"/>
                <a:gd name="T7" fmla="*/ 19 h 122"/>
                <a:gd name="T8" fmla="*/ 27 w 91"/>
                <a:gd name="T9" fmla="*/ 0 h 122"/>
              </a:gdLst>
              <a:ahLst/>
              <a:cxnLst>
                <a:cxn ang="0">
                  <a:pos x="T0" y="T1"/>
                </a:cxn>
                <a:cxn ang="0">
                  <a:pos x="T2" y="T3"/>
                </a:cxn>
                <a:cxn ang="0">
                  <a:pos x="T4" y="T5"/>
                </a:cxn>
                <a:cxn ang="0">
                  <a:pos x="T6" y="T7"/>
                </a:cxn>
                <a:cxn ang="0">
                  <a:pos x="T8" y="T9"/>
                </a:cxn>
              </a:cxnLst>
              <a:rect l="0" t="0" r="r" b="b"/>
              <a:pathLst>
                <a:path w="91" h="122">
                  <a:moveTo>
                    <a:pt x="27" y="0"/>
                  </a:moveTo>
                  <a:lnTo>
                    <a:pt x="91" y="52"/>
                  </a:lnTo>
                  <a:lnTo>
                    <a:pt x="55" y="122"/>
                  </a:lnTo>
                  <a:lnTo>
                    <a:pt x="0" y="19"/>
                  </a:lnTo>
                  <a:lnTo>
                    <a:pt x="27"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1" name="Freeform 157"/>
            <p:cNvSpPr/>
            <p:nvPr/>
          </p:nvSpPr>
          <p:spPr bwMode="auto">
            <a:xfrm>
              <a:off x="9202738" y="3587750"/>
              <a:ext cx="212725" cy="581025"/>
            </a:xfrm>
            <a:custGeom>
              <a:avLst/>
              <a:gdLst>
                <a:gd name="T0" fmla="*/ 43 w 134"/>
                <a:gd name="T1" fmla="*/ 0 h 366"/>
                <a:gd name="T2" fmla="*/ 134 w 134"/>
                <a:gd name="T3" fmla="*/ 366 h 366"/>
                <a:gd name="T4" fmla="*/ 18 w 134"/>
                <a:gd name="T5" fmla="*/ 148 h 366"/>
                <a:gd name="T6" fmla="*/ 37 w 134"/>
                <a:gd name="T7" fmla="*/ 122 h 366"/>
                <a:gd name="T8" fmla="*/ 0 w 134"/>
                <a:gd name="T9" fmla="*/ 92 h 366"/>
                <a:gd name="T10" fmla="*/ 26 w 134"/>
                <a:gd name="T11" fmla="*/ 11 h 366"/>
                <a:gd name="T12" fmla="*/ 43 w 134"/>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43" y="0"/>
                  </a:moveTo>
                  <a:lnTo>
                    <a:pt x="134" y="366"/>
                  </a:lnTo>
                  <a:lnTo>
                    <a:pt x="18" y="148"/>
                  </a:lnTo>
                  <a:lnTo>
                    <a:pt x="37" y="122"/>
                  </a:lnTo>
                  <a:lnTo>
                    <a:pt x="0" y="92"/>
                  </a:lnTo>
                  <a:lnTo>
                    <a:pt x="26" y="11"/>
                  </a:lnTo>
                  <a:lnTo>
                    <a:pt x="43" y="0"/>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2" name="Freeform 158"/>
            <p:cNvSpPr/>
            <p:nvPr/>
          </p:nvSpPr>
          <p:spPr bwMode="auto">
            <a:xfrm>
              <a:off x="9415463" y="3557588"/>
              <a:ext cx="142875" cy="193675"/>
            </a:xfrm>
            <a:custGeom>
              <a:avLst/>
              <a:gdLst>
                <a:gd name="T0" fmla="*/ 61 w 90"/>
                <a:gd name="T1" fmla="*/ 0 h 122"/>
                <a:gd name="T2" fmla="*/ 0 w 90"/>
                <a:gd name="T3" fmla="*/ 52 h 122"/>
                <a:gd name="T4" fmla="*/ 35 w 90"/>
                <a:gd name="T5" fmla="*/ 122 h 122"/>
                <a:gd name="T6" fmla="*/ 90 w 90"/>
                <a:gd name="T7" fmla="*/ 19 h 122"/>
                <a:gd name="T8" fmla="*/ 61 w 90"/>
                <a:gd name="T9" fmla="*/ 0 h 122"/>
              </a:gdLst>
              <a:ahLst/>
              <a:cxnLst>
                <a:cxn ang="0">
                  <a:pos x="T0" y="T1"/>
                </a:cxn>
                <a:cxn ang="0">
                  <a:pos x="T2" y="T3"/>
                </a:cxn>
                <a:cxn ang="0">
                  <a:pos x="T4" y="T5"/>
                </a:cxn>
                <a:cxn ang="0">
                  <a:pos x="T6" y="T7"/>
                </a:cxn>
                <a:cxn ang="0">
                  <a:pos x="T8" y="T9"/>
                </a:cxn>
              </a:cxnLst>
              <a:rect l="0" t="0" r="r" b="b"/>
              <a:pathLst>
                <a:path w="90" h="122">
                  <a:moveTo>
                    <a:pt x="61" y="0"/>
                  </a:moveTo>
                  <a:lnTo>
                    <a:pt x="0" y="52"/>
                  </a:lnTo>
                  <a:lnTo>
                    <a:pt x="35" y="122"/>
                  </a:lnTo>
                  <a:lnTo>
                    <a:pt x="90" y="19"/>
                  </a:lnTo>
                  <a:lnTo>
                    <a:pt x="6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3" name="Freeform 159"/>
            <p:cNvSpPr/>
            <p:nvPr/>
          </p:nvSpPr>
          <p:spPr bwMode="auto">
            <a:xfrm>
              <a:off x="9378951" y="3746500"/>
              <a:ext cx="71438" cy="61912"/>
            </a:xfrm>
            <a:custGeom>
              <a:avLst/>
              <a:gdLst>
                <a:gd name="T0" fmla="*/ 4 w 24"/>
                <a:gd name="T1" fmla="*/ 0 h 21"/>
                <a:gd name="T2" fmla="*/ 20 w 24"/>
                <a:gd name="T3" fmla="*/ 0 h 21"/>
                <a:gd name="T4" fmla="*/ 20 w 24"/>
                <a:gd name="T5" fmla="*/ 21 h 21"/>
                <a:gd name="T6" fmla="*/ 4 w 24"/>
                <a:gd name="T7" fmla="*/ 21 h 21"/>
                <a:gd name="T8" fmla="*/ 4 w 24"/>
                <a:gd name="T9" fmla="*/ 0 h 21"/>
              </a:gdLst>
              <a:ahLst/>
              <a:cxnLst>
                <a:cxn ang="0">
                  <a:pos x="T0" y="T1"/>
                </a:cxn>
                <a:cxn ang="0">
                  <a:pos x="T2" y="T3"/>
                </a:cxn>
                <a:cxn ang="0">
                  <a:pos x="T4" y="T5"/>
                </a:cxn>
                <a:cxn ang="0">
                  <a:pos x="T6" y="T7"/>
                </a:cxn>
                <a:cxn ang="0">
                  <a:pos x="T8" y="T9"/>
                </a:cxn>
              </a:cxnLst>
              <a:rect l="0" t="0" r="r" b="b"/>
              <a:pathLst>
                <a:path w="24" h="21">
                  <a:moveTo>
                    <a:pt x="4" y="0"/>
                  </a:moveTo>
                  <a:cubicBezTo>
                    <a:pt x="20" y="0"/>
                    <a:pt x="20" y="0"/>
                    <a:pt x="20" y="0"/>
                  </a:cubicBezTo>
                  <a:cubicBezTo>
                    <a:pt x="24" y="8"/>
                    <a:pt x="24" y="15"/>
                    <a:pt x="20" y="21"/>
                  </a:cubicBezTo>
                  <a:cubicBezTo>
                    <a:pt x="4" y="21"/>
                    <a:pt x="4" y="21"/>
                    <a:pt x="4" y="21"/>
                  </a:cubicBezTo>
                  <a:cubicBezTo>
                    <a:pt x="0" y="15"/>
                    <a:pt x="0" y="8"/>
                    <a:pt x="4"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4" name="Freeform 160"/>
            <p:cNvSpPr/>
            <p:nvPr/>
          </p:nvSpPr>
          <p:spPr bwMode="auto">
            <a:xfrm>
              <a:off x="9394826" y="4119563"/>
              <a:ext cx="42863" cy="673100"/>
            </a:xfrm>
            <a:custGeom>
              <a:avLst/>
              <a:gdLst>
                <a:gd name="T0" fmla="*/ 8 w 15"/>
                <a:gd name="T1" fmla="*/ 229 h 229"/>
                <a:gd name="T2" fmla="*/ 7 w 15"/>
                <a:gd name="T3" fmla="*/ 0 h 229"/>
                <a:gd name="T4" fmla="*/ 8 w 15"/>
                <a:gd name="T5" fmla="*/ 229 h 229"/>
              </a:gdLst>
              <a:ahLst/>
              <a:cxnLst>
                <a:cxn ang="0">
                  <a:pos x="T0" y="T1"/>
                </a:cxn>
                <a:cxn ang="0">
                  <a:pos x="T2" y="T3"/>
                </a:cxn>
                <a:cxn ang="0">
                  <a:pos x="T4" y="T5"/>
                </a:cxn>
              </a:cxnLst>
              <a:rect l="0" t="0" r="r" b="b"/>
              <a:pathLst>
                <a:path w="15" h="229">
                  <a:moveTo>
                    <a:pt x="8" y="229"/>
                  </a:moveTo>
                  <a:cubicBezTo>
                    <a:pt x="2" y="163"/>
                    <a:pt x="0" y="76"/>
                    <a:pt x="7" y="0"/>
                  </a:cubicBezTo>
                  <a:cubicBezTo>
                    <a:pt x="13" y="76"/>
                    <a:pt x="15" y="163"/>
                    <a:pt x="8" y="229"/>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5" name="Freeform 161"/>
            <p:cNvSpPr/>
            <p:nvPr/>
          </p:nvSpPr>
          <p:spPr bwMode="auto">
            <a:xfrm>
              <a:off x="9131301" y="2925763"/>
              <a:ext cx="666750" cy="696912"/>
            </a:xfrm>
            <a:custGeom>
              <a:avLst/>
              <a:gdLst>
                <a:gd name="T0" fmla="*/ 69 w 226"/>
                <a:gd name="T1" fmla="*/ 219 h 237"/>
                <a:gd name="T2" fmla="*/ 121 w 226"/>
                <a:gd name="T3" fmla="*/ 34 h 237"/>
                <a:gd name="T4" fmla="*/ 69 w 226"/>
                <a:gd name="T5" fmla="*/ 219 h 237"/>
              </a:gdLst>
              <a:ahLst/>
              <a:cxnLst>
                <a:cxn ang="0">
                  <a:pos x="T0" y="T1"/>
                </a:cxn>
                <a:cxn ang="0">
                  <a:pos x="T2" y="T3"/>
                </a:cxn>
                <a:cxn ang="0">
                  <a:pos x="T4" y="T5"/>
                </a:cxn>
              </a:cxnLst>
              <a:rect l="0" t="0" r="r" b="b"/>
              <a:pathLst>
                <a:path w="226" h="237">
                  <a:moveTo>
                    <a:pt x="69" y="219"/>
                  </a:moveTo>
                  <a:cubicBezTo>
                    <a:pt x="0" y="201"/>
                    <a:pt x="9" y="0"/>
                    <a:pt x="121" y="34"/>
                  </a:cubicBezTo>
                  <a:cubicBezTo>
                    <a:pt x="226" y="66"/>
                    <a:pt x="138" y="237"/>
                    <a:pt x="69" y="219"/>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6" name="Freeform 162"/>
            <p:cNvSpPr/>
            <p:nvPr/>
          </p:nvSpPr>
          <p:spPr bwMode="auto">
            <a:xfrm>
              <a:off x="9226551" y="2984501"/>
              <a:ext cx="454025" cy="509587"/>
            </a:xfrm>
            <a:custGeom>
              <a:avLst/>
              <a:gdLst>
                <a:gd name="T0" fmla="*/ 98 w 154"/>
                <a:gd name="T1" fmla="*/ 17 h 173"/>
                <a:gd name="T2" fmla="*/ 98 w 154"/>
                <a:gd name="T3" fmla="*/ 173 h 173"/>
                <a:gd name="T4" fmla="*/ 103 w 154"/>
                <a:gd name="T5" fmla="*/ 122 h 173"/>
                <a:gd name="T6" fmla="*/ 88 w 154"/>
                <a:gd name="T7" fmla="*/ 111 h 173"/>
                <a:gd name="T8" fmla="*/ 24 w 154"/>
                <a:gd name="T9" fmla="*/ 65 h 173"/>
                <a:gd name="T10" fmla="*/ 0 w 154"/>
                <a:gd name="T11" fmla="*/ 65 h 173"/>
                <a:gd name="T12" fmla="*/ 98 w 154"/>
                <a:gd name="T13" fmla="*/ 17 h 173"/>
              </a:gdLst>
              <a:ahLst/>
              <a:cxnLst>
                <a:cxn ang="0">
                  <a:pos x="T0" y="T1"/>
                </a:cxn>
                <a:cxn ang="0">
                  <a:pos x="T2" y="T3"/>
                </a:cxn>
                <a:cxn ang="0">
                  <a:pos x="T4" y="T5"/>
                </a:cxn>
                <a:cxn ang="0">
                  <a:pos x="T6" y="T7"/>
                </a:cxn>
                <a:cxn ang="0">
                  <a:pos x="T8" y="T9"/>
                </a:cxn>
                <a:cxn ang="0">
                  <a:pos x="T10" y="T11"/>
                </a:cxn>
                <a:cxn ang="0">
                  <a:pos x="T12" y="T13"/>
                </a:cxn>
              </a:cxnLst>
              <a:rect l="0" t="0" r="r" b="b"/>
              <a:pathLst>
                <a:path w="154" h="173">
                  <a:moveTo>
                    <a:pt x="98" y="17"/>
                  </a:moveTo>
                  <a:cubicBezTo>
                    <a:pt x="152" y="38"/>
                    <a:pt x="154" y="134"/>
                    <a:pt x="98" y="173"/>
                  </a:cubicBezTo>
                  <a:cubicBezTo>
                    <a:pt x="108" y="161"/>
                    <a:pt x="109" y="147"/>
                    <a:pt x="103" y="122"/>
                  </a:cubicBezTo>
                  <a:cubicBezTo>
                    <a:pt x="99" y="124"/>
                    <a:pt x="90" y="141"/>
                    <a:pt x="88" y="111"/>
                  </a:cubicBezTo>
                  <a:cubicBezTo>
                    <a:pt x="85" y="55"/>
                    <a:pt x="52" y="67"/>
                    <a:pt x="24" y="65"/>
                  </a:cubicBezTo>
                  <a:cubicBezTo>
                    <a:pt x="12" y="64"/>
                    <a:pt x="10" y="53"/>
                    <a:pt x="0" y="65"/>
                  </a:cubicBezTo>
                  <a:cubicBezTo>
                    <a:pt x="9" y="20"/>
                    <a:pt x="53" y="0"/>
                    <a:pt x="98" y="17"/>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7" name="Freeform 163"/>
            <p:cNvSpPr/>
            <p:nvPr/>
          </p:nvSpPr>
          <p:spPr bwMode="auto">
            <a:xfrm>
              <a:off x="9512301" y="3243263"/>
              <a:ext cx="85725" cy="144462"/>
            </a:xfrm>
            <a:custGeom>
              <a:avLst/>
              <a:gdLst>
                <a:gd name="T0" fmla="*/ 17 w 29"/>
                <a:gd name="T1" fmla="*/ 0 h 49"/>
                <a:gd name="T2" fmla="*/ 1 w 29"/>
                <a:gd name="T3" fmla="*/ 23 h 49"/>
                <a:gd name="T4" fmla="*/ 12 w 29"/>
                <a:gd name="T5" fmla="*/ 48 h 49"/>
                <a:gd name="T6" fmla="*/ 28 w 29"/>
                <a:gd name="T7" fmla="*/ 26 h 49"/>
                <a:gd name="T8" fmla="*/ 17 w 29"/>
                <a:gd name="T9" fmla="*/ 0 h 49"/>
              </a:gdLst>
              <a:ahLst/>
              <a:cxnLst>
                <a:cxn ang="0">
                  <a:pos x="T0" y="T1"/>
                </a:cxn>
                <a:cxn ang="0">
                  <a:pos x="T2" y="T3"/>
                </a:cxn>
                <a:cxn ang="0">
                  <a:pos x="T4" y="T5"/>
                </a:cxn>
                <a:cxn ang="0">
                  <a:pos x="T6" y="T7"/>
                </a:cxn>
                <a:cxn ang="0">
                  <a:pos x="T8" y="T9"/>
                </a:cxn>
              </a:cxnLst>
              <a:rect l="0" t="0" r="r" b="b"/>
              <a:pathLst>
                <a:path w="29" h="49">
                  <a:moveTo>
                    <a:pt x="17" y="0"/>
                  </a:moveTo>
                  <a:cubicBezTo>
                    <a:pt x="10" y="0"/>
                    <a:pt x="2" y="10"/>
                    <a:pt x="1" y="23"/>
                  </a:cubicBezTo>
                  <a:cubicBezTo>
                    <a:pt x="0" y="36"/>
                    <a:pt x="4" y="47"/>
                    <a:pt x="12" y="48"/>
                  </a:cubicBezTo>
                  <a:cubicBezTo>
                    <a:pt x="19" y="49"/>
                    <a:pt x="26" y="39"/>
                    <a:pt x="28" y="26"/>
                  </a:cubicBezTo>
                  <a:cubicBezTo>
                    <a:pt x="29" y="13"/>
                    <a:pt x="24" y="1"/>
                    <a:pt x="17" y="0"/>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8" name="Freeform 164"/>
            <p:cNvSpPr/>
            <p:nvPr/>
          </p:nvSpPr>
          <p:spPr bwMode="auto">
            <a:xfrm>
              <a:off x="9759951" y="4521200"/>
              <a:ext cx="227013" cy="323850"/>
            </a:xfrm>
            <a:custGeom>
              <a:avLst/>
              <a:gdLst>
                <a:gd name="T0" fmla="*/ 76 w 77"/>
                <a:gd name="T1" fmla="*/ 88 h 110"/>
                <a:gd name="T2" fmla="*/ 60 w 77"/>
                <a:gd name="T3" fmla="*/ 58 h 110"/>
                <a:gd name="T4" fmla="*/ 56 w 77"/>
                <a:gd name="T5" fmla="*/ 58 h 110"/>
                <a:gd name="T6" fmla="*/ 53 w 77"/>
                <a:gd name="T7" fmla="*/ 50 h 110"/>
                <a:gd name="T8" fmla="*/ 53 w 77"/>
                <a:gd name="T9" fmla="*/ 50 h 110"/>
                <a:gd name="T10" fmla="*/ 52 w 77"/>
                <a:gd name="T11" fmla="*/ 45 h 110"/>
                <a:gd name="T12" fmla="*/ 47 w 77"/>
                <a:gd name="T13" fmla="*/ 31 h 110"/>
                <a:gd name="T14" fmla="*/ 46 w 77"/>
                <a:gd name="T15" fmla="*/ 29 h 110"/>
                <a:gd name="T16" fmla="*/ 43 w 77"/>
                <a:gd name="T17" fmla="*/ 21 h 110"/>
                <a:gd name="T18" fmla="*/ 43 w 77"/>
                <a:gd name="T19" fmla="*/ 17 h 110"/>
                <a:gd name="T20" fmla="*/ 42 w 77"/>
                <a:gd name="T21" fmla="*/ 17 h 110"/>
                <a:gd name="T22" fmla="*/ 35 w 77"/>
                <a:gd name="T23" fmla="*/ 0 h 110"/>
                <a:gd name="T24" fmla="*/ 0 w 77"/>
                <a:gd name="T25" fmla="*/ 12 h 110"/>
                <a:gd name="T26" fmla="*/ 7 w 77"/>
                <a:gd name="T27" fmla="*/ 32 h 110"/>
                <a:gd name="T28" fmla="*/ 7 w 77"/>
                <a:gd name="T29" fmla="*/ 37 h 110"/>
                <a:gd name="T30" fmla="*/ 12 w 77"/>
                <a:gd name="T31" fmla="*/ 50 h 110"/>
                <a:gd name="T32" fmla="*/ 7 w 77"/>
                <a:gd name="T33" fmla="*/ 65 h 110"/>
                <a:gd name="T34" fmla="*/ 6 w 77"/>
                <a:gd name="T35" fmla="*/ 104 h 110"/>
                <a:gd name="T36" fmla="*/ 21 w 77"/>
                <a:gd name="T37" fmla="*/ 96 h 110"/>
                <a:gd name="T38" fmla="*/ 30 w 77"/>
                <a:gd name="T39" fmla="*/ 94 h 110"/>
                <a:gd name="T40" fmla="*/ 34 w 77"/>
                <a:gd name="T41" fmla="*/ 105 h 110"/>
                <a:gd name="T42" fmla="*/ 42 w 77"/>
                <a:gd name="T43" fmla="*/ 109 h 110"/>
                <a:gd name="T44" fmla="*/ 45 w 77"/>
                <a:gd name="T45" fmla="*/ 101 h 110"/>
                <a:gd name="T46" fmla="*/ 53 w 77"/>
                <a:gd name="T47" fmla="*/ 103 h 110"/>
                <a:gd name="T48" fmla="*/ 57 w 77"/>
                <a:gd name="T49" fmla="*/ 98 h 110"/>
                <a:gd name="T50" fmla="*/ 63 w 77"/>
                <a:gd name="T51" fmla="*/ 100 h 110"/>
                <a:gd name="T52" fmla="*/ 68 w 77"/>
                <a:gd name="T53" fmla="*/ 95 h 110"/>
                <a:gd name="T54" fmla="*/ 72 w 77"/>
                <a:gd name="T55" fmla="*/ 95 h 110"/>
                <a:gd name="T56" fmla="*/ 76 w 77"/>
                <a:gd name="T57" fmla="*/ 8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10">
                  <a:moveTo>
                    <a:pt x="76" y="88"/>
                  </a:moveTo>
                  <a:cubicBezTo>
                    <a:pt x="60" y="58"/>
                    <a:pt x="60" y="58"/>
                    <a:pt x="60" y="58"/>
                  </a:cubicBezTo>
                  <a:cubicBezTo>
                    <a:pt x="56" y="58"/>
                    <a:pt x="56" y="58"/>
                    <a:pt x="56" y="58"/>
                  </a:cubicBezTo>
                  <a:cubicBezTo>
                    <a:pt x="53" y="50"/>
                    <a:pt x="53" y="50"/>
                    <a:pt x="53" y="50"/>
                  </a:cubicBezTo>
                  <a:cubicBezTo>
                    <a:pt x="53" y="50"/>
                    <a:pt x="53" y="50"/>
                    <a:pt x="53" y="50"/>
                  </a:cubicBezTo>
                  <a:cubicBezTo>
                    <a:pt x="52" y="45"/>
                    <a:pt x="52" y="45"/>
                    <a:pt x="52" y="45"/>
                  </a:cubicBezTo>
                  <a:cubicBezTo>
                    <a:pt x="47" y="31"/>
                    <a:pt x="47" y="31"/>
                    <a:pt x="47" y="31"/>
                  </a:cubicBezTo>
                  <a:cubicBezTo>
                    <a:pt x="47" y="30"/>
                    <a:pt x="46" y="30"/>
                    <a:pt x="46" y="29"/>
                  </a:cubicBezTo>
                  <a:cubicBezTo>
                    <a:pt x="43" y="21"/>
                    <a:pt x="43" y="21"/>
                    <a:pt x="43" y="21"/>
                  </a:cubicBezTo>
                  <a:cubicBezTo>
                    <a:pt x="43" y="17"/>
                    <a:pt x="43" y="17"/>
                    <a:pt x="43" y="17"/>
                  </a:cubicBezTo>
                  <a:cubicBezTo>
                    <a:pt x="42" y="17"/>
                    <a:pt x="42" y="17"/>
                    <a:pt x="42" y="17"/>
                  </a:cubicBezTo>
                  <a:cubicBezTo>
                    <a:pt x="35" y="0"/>
                    <a:pt x="35" y="0"/>
                    <a:pt x="35" y="0"/>
                  </a:cubicBezTo>
                  <a:cubicBezTo>
                    <a:pt x="0" y="12"/>
                    <a:pt x="0" y="12"/>
                    <a:pt x="0" y="12"/>
                  </a:cubicBezTo>
                  <a:cubicBezTo>
                    <a:pt x="7" y="32"/>
                    <a:pt x="7" y="32"/>
                    <a:pt x="7" y="32"/>
                  </a:cubicBezTo>
                  <a:cubicBezTo>
                    <a:pt x="6" y="33"/>
                    <a:pt x="6" y="35"/>
                    <a:pt x="7" y="37"/>
                  </a:cubicBezTo>
                  <a:cubicBezTo>
                    <a:pt x="12" y="50"/>
                    <a:pt x="12" y="50"/>
                    <a:pt x="12" y="50"/>
                  </a:cubicBezTo>
                  <a:cubicBezTo>
                    <a:pt x="8" y="53"/>
                    <a:pt x="7" y="60"/>
                    <a:pt x="7" y="65"/>
                  </a:cubicBezTo>
                  <a:cubicBezTo>
                    <a:pt x="6" y="104"/>
                    <a:pt x="6" y="104"/>
                    <a:pt x="6" y="104"/>
                  </a:cubicBezTo>
                  <a:cubicBezTo>
                    <a:pt x="21" y="96"/>
                    <a:pt x="21" y="96"/>
                    <a:pt x="21" y="96"/>
                  </a:cubicBezTo>
                  <a:cubicBezTo>
                    <a:pt x="21" y="91"/>
                    <a:pt x="26" y="88"/>
                    <a:pt x="30" y="94"/>
                  </a:cubicBezTo>
                  <a:cubicBezTo>
                    <a:pt x="34" y="105"/>
                    <a:pt x="34" y="105"/>
                    <a:pt x="34" y="105"/>
                  </a:cubicBezTo>
                  <a:cubicBezTo>
                    <a:pt x="35" y="108"/>
                    <a:pt x="39" y="110"/>
                    <a:pt x="42" y="109"/>
                  </a:cubicBezTo>
                  <a:cubicBezTo>
                    <a:pt x="45" y="107"/>
                    <a:pt x="47" y="104"/>
                    <a:pt x="45" y="101"/>
                  </a:cubicBezTo>
                  <a:cubicBezTo>
                    <a:pt x="47" y="103"/>
                    <a:pt x="50" y="104"/>
                    <a:pt x="53" y="103"/>
                  </a:cubicBezTo>
                  <a:cubicBezTo>
                    <a:pt x="55" y="102"/>
                    <a:pt x="57" y="100"/>
                    <a:pt x="57" y="98"/>
                  </a:cubicBezTo>
                  <a:cubicBezTo>
                    <a:pt x="58" y="99"/>
                    <a:pt x="61" y="100"/>
                    <a:pt x="63" y="100"/>
                  </a:cubicBezTo>
                  <a:cubicBezTo>
                    <a:pt x="65" y="99"/>
                    <a:pt x="67" y="97"/>
                    <a:pt x="68" y="95"/>
                  </a:cubicBezTo>
                  <a:cubicBezTo>
                    <a:pt x="69" y="95"/>
                    <a:pt x="70" y="96"/>
                    <a:pt x="72" y="95"/>
                  </a:cubicBezTo>
                  <a:cubicBezTo>
                    <a:pt x="75" y="94"/>
                    <a:pt x="77" y="91"/>
                    <a:pt x="76" y="88"/>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69" name="Freeform 165"/>
            <p:cNvSpPr/>
            <p:nvPr/>
          </p:nvSpPr>
          <p:spPr bwMode="auto">
            <a:xfrm>
              <a:off x="9761538" y="4648200"/>
              <a:ext cx="185738" cy="68262"/>
            </a:xfrm>
            <a:custGeom>
              <a:avLst/>
              <a:gdLst>
                <a:gd name="T0" fmla="*/ 117 w 117"/>
                <a:gd name="T1" fmla="*/ 26 h 43"/>
                <a:gd name="T2" fmla="*/ 4 w 117"/>
                <a:gd name="T3" fmla="*/ 43 h 43"/>
                <a:gd name="T4" fmla="*/ 0 w 117"/>
                <a:gd name="T5" fmla="*/ 17 h 43"/>
                <a:gd name="T6" fmla="*/ 114 w 117"/>
                <a:gd name="T7" fmla="*/ 0 h 43"/>
                <a:gd name="T8" fmla="*/ 117 w 117"/>
                <a:gd name="T9" fmla="*/ 26 h 43"/>
              </a:gdLst>
              <a:ahLst/>
              <a:cxnLst>
                <a:cxn ang="0">
                  <a:pos x="T0" y="T1"/>
                </a:cxn>
                <a:cxn ang="0">
                  <a:pos x="T2" y="T3"/>
                </a:cxn>
                <a:cxn ang="0">
                  <a:pos x="T4" y="T5"/>
                </a:cxn>
                <a:cxn ang="0">
                  <a:pos x="T6" y="T7"/>
                </a:cxn>
                <a:cxn ang="0">
                  <a:pos x="T8" y="T9"/>
                </a:cxn>
              </a:cxnLst>
              <a:rect l="0" t="0" r="r" b="b"/>
              <a:pathLst>
                <a:path w="117" h="43">
                  <a:moveTo>
                    <a:pt x="117" y="26"/>
                  </a:moveTo>
                  <a:lnTo>
                    <a:pt x="4" y="43"/>
                  </a:lnTo>
                  <a:lnTo>
                    <a:pt x="0" y="17"/>
                  </a:lnTo>
                  <a:lnTo>
                    <a:pt x="114" y="0"/>
                  </a:lnTo>
                  <a:lnTo>
                    <a:pt x="117" y="2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0" name="Freeform 31"/>
            <p:cNvSpPr/>
            <p:nvPr/>
          </p:nvSpPr>
          <p:spPr bwMode="auto">
            <a:xfrm>
              <a:off x="9629776" y="3711575"/>
              <a:ext cx="323850" cy="971550"/>
            </a:xfrm>
            <a:custGeom>
              <a:avLst/>
              <a:gdLst>
                <a:gd name="T0" fmla="*/ 0 w 110"/>
                <a:gd name="T1" fmla="*/ 34 h 331"/>
                <a:gd name="T2" fmla="*/ 49 w 110"/>
                <a:gd name="T3" fmla="*/ 0 h 331"/>
                <a:gd name="T4" fmla="*/ 72 w 110"/>
                <a:gd name="T5" fmla="*/ 52 h 331"/>
                <a:gd name="T6" fmla="*/ 110 w 110"/>
                <a:gd name="T7" fmla="*/ 322 h 331"/>
                <a:gd name="T8" fmla="*/ 109 w 110"/>
                <a:gd name="T9" fmla="*/ 322 h 331"/>
                <a:gd name="T10" fmla="*/ 42 w 110"/>
                <a:gd name="T11" fmla="*/ 331 h 331"/>
                <a:gd name="T12" fmla="*/ 41 w 110"/>
                <a:gd name="T13" fmla="*/ 331 h 331"/>
                <a:gd name="T14" fmla="*/ 0 w 110"/>
                <a:gd name="T15" fmla="*/ 34 h 331"/>
                <a:gd name="T16" fmla="*/ 0 w 110"/>
                <a:gd name="T17" fmla="*/ 3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331">
                  <a:moveTo>
                    <a:pt x="0" y="34"/>
                  </a:moveTo>
                  <a:cubicBezTo>
                    <a:pt x="49" y="0"/>
                    <a:pt x="49" y="0"/>
                    <a:pt x="49" y="0"/>
                  </a:cubicBezTo>
                  <a:cubicBezTo>
                    <a:pt x="67" y="12"/>
                    <a:pt x="71" y="44"/>
                    <a:pt x="72" y="52"/>
                  </a:cubicBezTo>
                  <a:cubicBezTo>
                    <a:pt x="110" y="322"/>
                    <a:pt x="110" y="322"/>
                    <a:pt x="110" y="322"/>
                  </a:cubicBezTo>
                  <a:cubicBezTo>
                    <a:pt x="110" y="322"/>
                    <a:pt x="109" y="322"/>
                    <a:pt x="109" y="322"/>
                  </a:cubicBezTo>
                  <a:cubicBezTo>
                    <a:pt x="42" y="331"/>
                    <a:pt x="42" y="331"/>
                    <a:pt x="42" y="331"/>
                  </a:cubicBezTo>
                  <a:cubicBezTo>
                    <a:pt x="41" y="331"/>
                    <a:pt x="41" y="331"/>
                    <a:pt x="41" y="331"/>
                  </a:cubicBezTo>
                  <a:cubicBezTo>
                    <a:pt x="0" y="34"/>
                    <a:pt x="0" y="34"/>
                    <a:pt x="0" y="34"/>
                  </a:cubicBezTo>
                  <a:cubicBezTo>
                    <a:pt x="0" y="34"/>
                    <a:pt x="0" y="34"/>
                    <a:pt x="0" y="34"/>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1" name="Freeform 32"/>
            <p:cNvSpPr/>
            <p:nvPr/>
          </p:nvSpPr>
          <p:spPr bwMode="auto">
            <a:xfrm>
              <a:off x="9529763" y="3695700"/>
              <a:ext cx="247650" cy="1041400"/>
            </a:xfrm>
            <a:custGeom>
              <a:avLst/>
              <a:gdLst>
                <a:gd name="T0" fmla="*/ 84 w 84"/>
                <a:gd name="T1" fmla="*/ 5 h 354"/>
                <a:gd name="T2" fmla="*/ 69 w 84"/>
                <a:gd name="T3" fmla="*/ 60 h 354"/>
                <a:gd name="T4" fmla="*/ 65 w 84"/>
                <a:gd name="T5" fmla="*/ 276 h 354"/>
                <a:gd name="T6" fmla="*/ 0 w 84"/>
                <a:gd name="T7" fmla="*/ 277 h 354"/>
                <a:gd name="T8" fmla="*/ 18 w 84"/>
                <a:gd name="T9" fmla="*/ 36 h 354"/>
                <a:gd name="T10" fmla="*/ 54 w 84"/>
                <a:gd name="T11" fmla="*/ 0 h 354"/>
                <a:gd name="T12" fmla="*/ 84 w 84"/>
                <a:gd name="T13" fmla="*/ 5 h 354"/>
              </a:gdLst>
              <a:ahLst/>
              <a:cxnLst>
                <a:cxn ang="0">
                  <a:pos x="T0" y="T1"/>
                </a:cxn>
                <a:cxn ang="0">
                  <a:pos x="T2" y="T3"/>
                </a:cxn>
                <a:cxn ang="0">
                  <a:pos x="T4" y="T5"/>
                </a:cxn>
                <a:cxn ang="0">
                  <a:pos x="T6" y="T7"/>
                </a:cxn>
                <a:cxn ang="0">
                  <a:pos x="T8" y="T9"/>
                </a:cxn>
                <a:cxn ang="0">
                  <a:pos x="T10" y="T11"/>
                </a:cxn>
                <a:cxn ang="0">
                  <a:pos x="T12" y="T13"/>
                </a:cxn>
              </a:cxnLst>
              <a:rect l="0" t="0" r="r" b="b"/>
              <a:pathLst>
                <a:path w="84" h="354">
                  <a:moveTo>
                    <a:pt x="84" y="5"/>
                  </a:moveTo>
                  <a:cubicBezTo>
                    <a:pt x="78" y="15"/>
                    <a:pt x="72" y="26"/>
                    <a:pt x="69" y="60"/>
                  </a:cubicBezTo>
                  <a:cubicBezTo>
                    <a:pt x="65" y="93"/>
                    <a:pt x="65" y="197"/>
                    <a:pt x="65" y="276"/>
                  </a:cubicBezTo>
                  <a:cubicBezTo>
                    <a:pt x="65" y="354"/>
                    <a:pt x="0" y="277"/>
                    <a:pt x="0" y="277"/>
                  </a:cubicBezTo>
                  <a:cubicBezTo>
                    <a:pt x="18" y="36"/>
                    <a:pt x="18" y="36"/>
                    <a:pt x="18" y="36"/>
                  </a:cubicBezTo>
                  <a:cubicBezTo>
                    <a:pt x="54" y="0"/>
                    <a:pt x="54" y="0"/>
                    <a:pt x="54" y="0"/>
                  </a:cubicBezTo>
                  <a:lnTo>
                    <a:pt x="84" y="5"/>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2" name="Freeform 33"/>
            <p:cNvSpPr/>
            <p:nvPr/>
          </p:nvSpPr>
          <p:spPr bwMode="auto">
            <a:xfrm>
              <a:off x="9415463" y="3587750"/>
              <a:ext cx="231775" cy="581025"/>
            </a:xfrm>
            <a:custGeom>
              <a:avLst/>
              <a:gdLst>
                <a:gd name="T0" fmla="*/ 90 w 146"/>
                <a:gd name="T1" fmla="*/ 0 h 366"/>
                <a:gd name="T2" fmla="*/ 0 w 146"/>
                <a:gd name="T3" fmla="*/ 366 h 366"/>
                <a:gd name="T4" fmla="*/ 126 w 146"/>
                <a:gd name="T5" fmla="*/ 165 h 366"/>
                <a:gd name="T6" fmla="*/ 109 w 146"/>
                <a:gd name="T7" fmla="*/ 129 h 366"/>
                <a:gd name="T8" fmla="*/ 146 w 146"/>
                <a:gd name="T9" fmla="*/ 100 h 366"/>
                <a:gd name="T10" fmla="*/ 107 w 146"/>
                <a:gd name="T11" fmla="*/ 11 h 366"/>
                <a:gd name="T12" fmla="*/ 90 w 146"/>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46" h="366">
                  <a:moveTo>
                    <a:pt x="90" y="0"/>
                  </a:moveTo>
                  <a:lnTo>
                    <a:pt x="0" y="366"/>
                  </a:lnTo>
                  <a:lnTo>
                    <a:pt x="126" y="165"/>
                  </a:lnTo>
                  <a:lnTo>
                    <a:pt x="109" y="129"/>
                  </a:lnTo>
                  <a:lnTo>
                    <a:pt x="146" y="100"/>
                  </a:lnTo>
                  <a:lnTo>
                    <a:pt x="107" y="11"/>
                  </a:lnTo>
                  <a:lnTo>
                    <a:pt x="90" y="0"/>
                  </a:ln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3" name="Freeform 34"/>
            <p:cNvSpPr/>
            <p:nvPr/>
          </p:nvSpPr>
          <p:spPr bwMode="auto">
            <a:xfrm>
              <a:off x="9415463" y="3587750"/>
              <a:ext cx="207963" cy="581025"/>
            </a:xfrm>
            <a:custGeom>
              <a:avLst/>
              <a:gdLst>
                <a:gd name="T0" fmla="*/ 90 w 131"/>
                <a:gd name="T1" fmla="*/ 0 h 366"/>
                <a:gd name="T2" fmla="*/ 0 w 131"/>
                <a:gd name="T3" fmla="*/ 366 h 366"/>
                <a:gd name="T4" fmla="*/ 115 w 131"/>
                <a:gd name="T5" fmla="*/ 148 h 366"/>
                <a:gd name="T6" fmla="*/ 94 w 131"/>
                <a:gd name="T7" fmla="*/ 122 h 366"/>
                <a:gd name="T8" fmla="*/ 131 w 131"/>
                <a:gd name="T9" fmla="*/ 92 h 366"/>
                <a:gd name="T10" fmla="*/ 107 w 131"/>
                <a:gd name="T11" fmla="*/ 11 h 366"/>
                <a:gd name="T12" fmla="*/ 90 w 131"/>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31" h="366">
                  <a:moveTo>
                    <a:pt x="90" y="0"/>
                  </a:moveTo>
                  <a:lnTo>
                    <a:pt x="0" y="366"/>
                  </a:lnTo>
                  <a:lnTo>
                    <a:pt x="115" y="148"/>
                  </a:lnTo>
                  <a:lnTo>
                    <a:pt x="94" y="122"/>
                  </a:lnTo>
                  <a:lnTo>
                    <a:pt x="131" y="92"/>
                  </a:lnTo>
                  <a:lnTo>
                    <a:pt x="107" y="11"/>
                  </a:lnTo>
                  <a:lnTo>
                    <a:pt x="90" y="0"/>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grpSp>
      <p:grpSp>
        <p:nvGrpSpPr>
          <p:cNvPr id="36" name="Group 170"/>
          <p:cNvGrpSpPr/>
          <p:nvPr/>
        </p:nvGrpSpPr>
        <p:grpSpPr>
          <a:xfrm>
            <a:off x="8689473" y="1659468"/>
            <a:ext cx="1628775" cy="3227387"/>
            <a:chOff x="8851901" y="2925763"/>
            <a:chExt cx="1628775" cy="3227387"/>
          </a:xfrm>
        </p:grpSpPr>
        <p:sp>
          <p:nvSpPr>
            <p:cNvPr id="1048674" name="Freeform 171"/>
            <p:cNvSpPr/>
            <p:nvPr/>
          </p:nvSpPr>
          <p:spPr bwMode="auto">
            <a:xfrm>
              <a:off x="8851901" y="4513263"/>
              <a:ext cx="215900" cy="314325"/>
            </a:xfrm>
            <a:custGeom>
              <a:avLst/>
              <a:gdLst>
                <a:gd name="T0" fmla="*/ 33 w 73"/>
                <a:gd name="T1" fmla="*/ 20 h 107"/>
                <a:gd name="T2" fmla="*/ 35 w 73"/>
                <a:gd name="T3" fmla="*/ 0 h 107"/>
                <a:gd name="T4" fmla="*/ 73 w 73"/>
                <a:gd name="T5" fmla="*/ 5 h 107"/>
                <a:gd name="T6" fmla="*/ 71 w 73"/>
                <a:gd name="T7" fmla="*/ 24 h 107"/>
                <a:gd name="T8" fmla="*/ 71 w 73"/>
                <a:gd name="T9" fmla="*/ 24 h 107"/>
                <a:gd name="T10" fmla="*/ 70 w 73"/>
                <a:gd name="T11" fmla="*/ 27 h 107"/>
                <a:gd name="T12" fmla="*/ 69 w 73"/>
                <a:gd name="T13" fmla="*/ 36 h 107"/>
                <a:gd name="T14" fmla="*/ 69 w 73"/>
                <a:gd name="T15" fmla="*/ 38 h 107"/>
                <a:gd name="T16" fmla="*/ 67 w 73"/>
                <a:gd name="T17" fmla="*/ 53 h 107"/>
                <a:gd name="T18" fmla="*/ 66 w 73"/>
                <a:gd name="T19" fmla="*/ 58 h 107"/>
                <a:gd name="T20" fmla="*/ 66 w 73"/>
                <a:gd name="T21" fmla="*/ 58 h 107"/>
                <a:gd name="T22" fmla="*/ 65 w 73"/>
                <a:gd name="T23" fmla="*/ 66 h 107"/>
                <a:gd name="T24" fmla="*/ 69 w 73"/>
                <a:gd name="T25" fmla="*/ 68 h 107"/>
                <a:gd name="T26" fmla="*/ 70 w 73"/>
                <a:gd name="T27" fmla="*/ 102 h 107"/>
                <a:gd name="T28" fmla="*/ 62 w 73"/>
                <a:gd name="T29" fmla="*/ 107 h 107"/>
                <a:gd name="T30" fmla="*/ 59 w 73"/>
                <a:gd name="T31" fmla="*/ 104 h 107"/>
                <a:gd name="T32" fmla="*/ 52 w 73"/>
                <a:gd name="T33" fmla="*/ 107 h 107"/>
                <a:gd name="T34" fmla="*/ 48 w 73"/>
                <a:gd name="T35" fmla="*/ 102 h 107"/>
                <a:gd name="T36" fmla="*/ 42 w 73"/>
                <a:gd name="T37" fmla="*/ 105 h 107"/>
                <a:gd name="T38" fmla="*/ 36 w 73"/>
                <a:gd name="T39" fmla="*/ 99 h 107"/>
                <a:gd name="T40" fmla="*/ 30 w 73"/>
                <a:gd name="T41" fmla="*/ 105 h 107"/>
                <a:gd name="T42" fmla="*/ 24 w 73"/>
                <a:gd name="T43" fmla="*/ 98 h 107"/>
                <a:gd name="T44" fmla="*/ 16 w 73"/>
                <a:gd name="T45" fmla="*/ 101 h 107"/>
                <a:gd name="T46" fmla="*/ 18 w 73"/>
                <a:gd name="T47" fmla="*/ 50 h 107"/>
                <a:gd name="T48" fmla="*/ 30 w 73"/>
                <a:gd name="T49" fmla="*/ 39 h 107"/>
                <a:gd name="T50" fmla="*/ 31 w 73"/>
                <a:gd name="T51" fmla="*/ 25 h 107"/>
                <a:gd name="T52" fmla="*/ 33 w 73"/>
                <a:gd name="T53" fmla="*/ 2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107">
                  <a:moveTo>
                    <a:pt x="33" y="20"/>
                  </a:moveTo>
                  <a:cubicBezTo>
                    <a:pt x="35" y="0"/>
                    <a:pt x="35" y="0"/>
                    <a:pt x="35" y="0"/>
                  </a:cubicBezTo>
                  <a:cubicBezTo>
                    <a:pt x="73" y="5"/>
                    <a:pt x="73" y="5"/>
                    <a:pt x="73" y="5"/>
                  </a:cubicBezTo>
                  <a:cubicBezTo>
                    <a:pt x="71" y="24"/>
                    <a:pt x="71" y="24"/>
                    <a:pt x="71" y="24"/>
                  </a:cubicBezTo>
                  <a:cubicBezTo>
                    <a:pt x="71" y="24"/>
                    <a:pt x="71" y="24"/>
                    <a:pt x="71" y="24"/>
                  </a:cubicBezTo>
                  <a:cubicBezTo>
                    <a:pt x="70" y="27"/>
                    <a:pt x="70" y="27"/>
                    <a:pt x="70" y="27"/>
                  </a:cubicBezTo>
                  <a:cubicBezTo>
                    <a:pt x="69" y="36"/>
                    <a:pt x="69" y="36"/>
                    <a:pt x="69" y="36"/>
                  </a:cubicBezTo>
                  <a:cubicBezTo>
                    <a:pt x="69" y="37"/>
                    <a:pt x="69" y="37"/>
                    <a:pt x="69" y="38"/>
                  </a:cubicBezTo>
                  <a:cubicBezTo>
                    <a:pt x="67" y="53"/>
                    <a:pt x="67" y="53"/>
                    <a:pt x="67" y="53"/>
                  </a:cubicBezTo>
                  <a:cubicBezTo>
                    <a:pt x="66" y="58"/>
                    <a:pt x="66" y="58"/>
                    <a:pt x="66" y="58"/>
                  </a:cubicBezTo>
                  <a:cubicBezTo>
                    <a:pt x="66" y="58"/>
                    <a:pt x="66" y="58"/>
                    <a:pt x="66" y="58"/>
                  </a:cubicBezTo>
                  <a:cubicBezTo>
                    <a:pt x="65" y="66"/>
                    <a:pt x="65" y="66"/>
                    <a:pt x="65" y="66"/>
                  </a:cubicBezTo>
                  <a:cubicBezTo>
                    <a:pt x="69" y="68"/>
                    <a:pt x="69" y="68"/>
                    <a:pt x="69" y="68"/>
                  </a:cubicBezTo>
                  <a:cubicBezTo>
                    <a:pt x="70" y="102"/>
                    <a:pt x="70" y="102"/>
                    <a:pt x="70" y="102"/>
                  </a:cubicBezTo>
                  <a:cubicBezTo>
                    <a:pt x="69" y="105"/>
                    <a:pt x="66" y="107"/>
                    <a:pt x="62" y="107"/>
                  </a:cubicBezTo>
                  <a:cubicBezTo>
                    <a:pt x="61" y="106"/>
                    <a:pt x="60" y="105"/>
                    <a:pt x="59" y="104"/>
                  </a:cubicBezTo>
                  <a:cubicBezTo>
                    <a:pt x="57" y="106"/>
                    <a:pt x="55" y="107"/>
                    <a:pt x="52" y="107"/>
                  </a:cubicBezTo>
                  <a:cubicBezTo>
                    <a:pt x="50" y="106"/>
                    <a:pt x="48" y="104"/>
                    <a:pt x="48" y="102"/>
                  </a:cubicBezTo>
                  <a:cubicBezTo>
                    <a:pt x="47" y="104"/>
                    <a:pt x="44" y="105"/>
                    <a:pt x="42" y="105"/>
                  </a:cubicBezTo>
                  <a:cubicBezTo>
                    <a:pt x="39" y="105"/>
                    <a:pt x="36" y="102"/>
                    <a:pt x="36" y="99"/>
                  </a:cubicBezTo>
                  <a:cubicBezTo>
                    <a:pt x="36" y="103"/>
                    <a:pt x="33" y="105"/>
                    <a:pt x="30" y="105"/>
                  </a:cubicBezTo>
                  <a:cubicBezTo>
                    <a:pt x="26" y="105"/>
                    <a:pt x="24" y="102"/>
                    <a:pt x="24" y="98"/>
                  </a:cubicBezTo>
                  <a:cubicBezTo>
                    <a:pt x="24" y="98"/>
                    <a:pt x="22" y="101"/>
                    <a:pt x="16" y="101"/>
                  </a:cubicBezTo>
                  <a:cubicBezTo>
                    <a:pt x="0" y="100"/>
                    <a:pt x="18" y="50"/>
                    <a:pt x="18" y="50"/>
                  </a:cubicBezTo>
                  <a:cubicBezTo>
                    <a:pt x="20" y="46"/>
                    <a:pt x="25" y="40"/>
                    <a:pt x="30" y="39"/>
                  </a:cubicBezTo>
                  <a:cubicBezTo>
                    <a:pt x="31" y="25"/>
                    <a:pt x="31" y="25"/>
                    <a:pt x="31" y="25"/>
                  </a:cubicBezTo>
                  <a:cubicBezTo>
                    <a:pt x="31" y="23"/>
                    <a:pt x="32" y="22"/>
                    <a:pt x="33" y="20"/>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5" name="Freeform 172"/>
            <p:cNvSpPr/>
            <p:nvPr/>
          </p:nvSpPr>
          <p:spPr bwMode="auto">
            <a:xfrm>
              <a:off x="8878888" y="4648200"/>
              <a:ext cx="188913" cy="68262"/>
            </a:xfrm>
            <a:custGeom>
              <a:avLst/>
              <a:gdLst>
                <a:gd name="T0" fmla="*/ 0 w 119"/>
                <a:gd name="T1" fmla="*/ 26 h 43"/>
                <a:gd name="T2" fmla="*/ 115 w 119"/>
                <a:gd name="T3" fmla="*/ 43 h 43"/>
                <a:gd name="T4" fmla="*/ 119 w 119"/>
                <a:gd name="T5" fmla="*/ 17 h 43"/>
                <a:gd name="T6" fmla="*/ 4 w 119"/>
                <a:gd name="T7" fmla="*/ 0 h 43"/>
                <a:gd name="T8" fmla="*/ 0 w 119"/>
                <a:gd name="T9" fmla="*/ 26 h 43"/>
              </a:gdLst>
              <a:ahLst/>
              <a:cxnLst>
                <a:cxn ang="0">
                  <a:pos x="T0" y="T1"/>
                </a:cxn>
                <a:cxn ang="0">
                  <a:pos x="T2" y="T3"/>
                </a:cxn>
                <a:cxn ang="0">
                  <a:pos x="T4" y="T5"/>
                </a:cxn>
                <a:cxn ang="0">
                  <a:pos x="T6" y="T7"/>
                </a:cxn>
                <a:cxn ang="0">
                  <a:pos x="T8" y="T9"/>
                </a:cxn>
              </a:cxnLst>
              <a:rect l="0" t="0" r="r" b="b"/>
              <a:pathLst>
                <a:path w="119" h="43">
                  <a:moveTo>
                    <a:pt x="0" y="26"/>
                  </a:moveTo>
                  <a:lnTo>
                    <a:pt x="115" y="43"/>
                  </a:lnTo>
                  <a:lnTo>
                    <a:pt x="119" y="17"/>
                  </a:lnTo>
                  <a:lnTo>
                    <a:pt x="4" y="0"/>
                  </a:lnTo>
                  <a:lnTo>
                    <a:pt x="0" y="2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6" name="Freeform 173"/>
            <p:cNvSpPr/>
            <p:nvPr/>
          </p:nvSpPr>
          <p:spPr bwMode="auto">
            <a:xfrm>
              <a:off x="8875713" y="3711575"/>
              <a:ext cx="320675" cy="971550"/>
            </a:xfrm>
            <a:custGeom>
              <a:avLst/>
              <a:gdLst>
                <a:gd name="T0" fmla="*/ 109 w 109"/>
                <a:gd name="T1" fmla="*/ 34 h 331"/>
                <a:gd name="T2" fmla="*/ 60 w 109"/>
                <a:gd name="T3" fmla="*/ 0 h 331"/>
                <a:gd name="T4" fmla="*/ 37 w 109"/>
                <a:gd name="T5" fmla="*/ 52 h 331"/>
                <a:gd name="T6" fmla="*/ 0 w 109"/>
                <a:gd name="T7" fmla="*/ 322 h 331"/>
                <a:gd name="T8" fmla="*/ 0 w 109"/>
                <a:gd name="T9" fmla="*/ 322 h 331"/>
                <a:gd name="T10" fmla="*/ 68 w 109"/>
                <a:gd name="T11" fmla="*/ 331 h 331"/>
                <a:gd name="T12" fmla="*/ 68 w 109"/>
                <a:gd name="T13" fmla="*/ 331 h 331"/>
                <a:gd name="T14" fmla="*/ 109 w 109"/>
                <a:gd name="T15" fmla="*/ 34 h 331"/>
                <a:gd name="T16" fmla="*/ 109 w 109"/>
                <a:gd name="T17" fmla="*/ 3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31">
                  <a:moveTo>
                    <a:pt x="109" y="34"/>
                  </a:moveTo>
                  <a:cubicBezTo>
                    <a:pt x="60" y="0"/>
                    <a:pt x="60" y="0"/>
                    <a:pt x="60" y="0"/>
                  </a:cubicBezTo>
                  <a:cubicBezTo>
                    <a:pt x="42" y="12"/>
                    <a:pt x="38" y="44"/>
                    <a:pt x="37" y="52"/>
                  </a:cubicBezTo>
                  <a:cubicBezTo>
                    <a:pt x="0" y="322"/>
                    <a:pt x="0" y="322"/>
                    <a:pt x="0" y="322"/>
                  </a:cubicBezTo>
                  <a:cubicBezTo>
                    <a:pt x="0" y="322"/>
                    <a:pt x="0" y="322"/>
                    <a:pt x="0" y="322"/>
                  </a:cubicBezTo>
                  <a:cubicBezTo>
                    <a:pt x="68" y="331"/>
                    <a:pt x="68" y="331"/>
                    <a:pt x="68" y="331"/>
                  </a:cubicBezTo>
                  <a:cubicBezTo>
                    <a:pt x="68" y="331"/>
                    <a:pt x="68" y="331"/>
                    <a:pt x="68" y="331"/>
                  </a:cubicBezTo>
                  <a:cubicBezTo>
                    <a:pt x="109" y="34"/>
                    <a:pt x="109" y="34"/>
                    <a:pt x="109" y="34"/>
                  </a:cubicBezTo>
                  <a:cubicBezTo>
                    <a:pt x="109" y="34"/>
                    <a:pt x="109" y="34"/>
                    <a:pt x="109" y="34"/>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7" name="Freeform 174"/>
            <p:cNvSpPr/>
            <p:nvPr/>
          </p:nvSpPr>
          <p:spPr bwMode="auto">
            <a:xfrm>
              <a:off x="9023351" y="5876925"/>
              <a:ext cx="368300" cy="263525"/>
            </a:xfrm>
            <a:custGeom>
              <a:avLst/>
              <a:gdLst>
                <a:gd name="T0" fmla="*/ 115 w 125"/>
                <a:gd name="T1" fmla="*/ 3 h 90"/>
                <a:gd name="T2" fmla="*/ 124 w 125"/>
                <a:gd name="T3" fmla="*/ 44 h 90"/>
                <a:gd name="T4" fmla="*/ 116 w 125"/>
                <a:gd name="T5" fmla="*/ 60 h 90"/>
                <a:gd name="T6" fmla="*/ 106 w 125"/>
                <a:gd name="T7" fmla="*/ 61 h 90"/>
                <a:gd name="T8" fmla="*/ 83 w 125"/>
                <a:gd name="T9" fmla="*/ 76 h 90"/>
                <a:gd name="T10" fmla="*/ 39 w 125"/>
                <a:gd name="T11" fmla="*/ 89 h 90"/>
                <a:gd name="T12" fmla="*/ 0 w 125"/>
                <a:gd name="T13" fmla="*/ 76 h 90"/>
                <a:gd name="T14" fmla="*/ 22 w 125"/>
                <a:gd name="T15" fmla="*/ 50 h 90"/>
                <a:gd name="T16" fmla="*/ 55 w 125"/>
                <a:gd name="T17" fmla="*/ 11 h 90"/>
                <a:gd name="T18" fmla="*/ 81 w 125"/>
                <a:gd name="T19" fmla="*/ 7 h 90"/>
                <a:gd name="T20" fmla="*/ 102 w 125"/>
                <a:gd name="T21" fmla="*/ 21 h 90"/>
                <a:gd name="T22" fmla="*/ 115 w 125"/>
                <a:gd name="T23" fmla="*/ 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90">
                  <a:moveTo>
                    <a:pt x="115" y="3"/>
                  </a:moveTo>
                  <a:cubicBezTo>
                    <a:pt x="120" y="11"/>
                    <a:pt x="125" y="33"/>
                    <a:pt x="124" y="44"/>
                  </a:cubicBezTo>
                  <a:cubicBezTo>
                    <a:pt x="123" y="56"/>
                    <a:pt x="123" y="57"/>
                    <a:pt x="116" y="60"/>
                  </a:cubicBezTo>
                  <a:cubicBezTo>
                    <a:pt x="110" y="64"/>
                    <a:pt x="107" y="64"/>
                    <a:pt x="106" y="61"/>
                  </a:cubicBezTo>
                  <a:cubicBezTo>
                    <a:pt x="104" y="58"/>
                    <a:pt x="90" y="72"/>
                    <a:pt x="83" y="76"/>
                  </a:cubicBezTo>
                  <a:cubicBezTo>
                    <a:pt x="75" y="80"/>
                    <a:pt x="59" y="89"/>
                    <a:pt x="39" y="89"/>
                  </a:cubicBezTo>
                  <a:cubicBezTo>
                    <a:pt x="18" y="90"/>
                    <a:pt x="0" y="87"/>
                    <a:pt x="0" y="76"/>
                  </a:cubicBezTo>
                  <a:cubicBezTo>
                    <a:pt x="0" y="65"/>
                    <a:pt x="7" y="60"/>
                    <a:pt x="22" y="50"/>
                  </a:cubicBezTo>
                  <a:cubicBezTo>
                    <a:pt x="36" y="39"/>
                    <a:pt x="51" y="20"/>
                    <a:pt x="55" y="11"/>
                  </a:cubicBezTo>
                  <a:cubicBezTo>
                    <a:pt x="60" y="2"/>
                    <a:pt x="74" y="4"/>
                    <a:pt x="81" y="7"/>
                  </a:cubicBezTo>
                  <a:cubicBezTo>
                    <a:pt x="87" y="10"/>
                    <a:pt x="94" y="26"/>
                    <a:pt x="102" y="21"/>
                  </a:cubicBezTo>
                  <a:cubicBezTo>
                    <a:pt x="111" y="15"/>
                    <a:pt x="112" y="0"/>
                    <a:pt x="115" y="3"/>
                  </a:cubicBezTo>
                  <a:close/>
                </a:path>
              </a:pathLst>
            </a:custGeom>
            <a:solidFill>
              <a:srgbClr val="21293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8" name="Freeform 175"/>
            <p:cNvSpPr/>
            <p:nvPr/>
          </p:nvSpPr>
          <p:spPr bwMode="auto">
            <a:xfrm>
              <a:off x="9355138" y="5876925"/>
              <a:ext cx="322263" cy="276225"/>
            </a:xfrm>
            <a:custGeom>
              <a:avLst/>
              <a:gdLst>
                <a:gd name="T0" fmla="*/ 100 w 109"/>
                <a:gd name="T1" fmla="*/ 3 h 94"/>
                <a:gd name="T2" fmla="*/ 108 w 109"/>
                <a:gd name="T3" fmla="*/ 46 h 94"/>
                <a:gd name="T4" fmla="*/ 101 w 109"/>
                <a:gd name="T5" fmla="*/ 63 h 94"/>
                <a:gd name="T6" fmla="*/ 92 w 109"/>
                <a:gd name="T7" fmla="*/ 64 h 94"/>
                <a:gd name="T8" fmla="*/ 72 w 109"/>
                <a:gd name="T9" fmla="*/ 80 h 94"/>
                <a:gd name="T10" fmla="*/ 34 w 109"/>
                <a:gd name="T11" fmla="*/ 93 h 94"/>
                <a:gd name="T12" fmla="*/ 0 w 109"/>
                <a:gd name="T13" fmla="*/ 79 h 94"/>
                <a:gd name="T14" fmla="*/ 19 w 109"/>
                <a:gd name="T15" fmla="*/ 52 h 94"/>
                <a:gd name="T16" fmla="*/ 48 w 109"/>
                <a:gd name="T17" fmla="*/ 11 h 94"/>
                <a:gd name="T18" fmla="*/ 70 w 109"/>
                <a:gd name="T19" fmla="*/ 7 h 94"/>
                <a:gd name="T20" fmla="*/ 89 w 109"/>
                <a:gd name="T21" fmla="*/ 21 h 94"/>
                <a:gd name="T22" fmla="*/ 100 w 109"/>
                <a:gd name="T23" fmla="*/ 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94">
                  <a:moveTo>
                    <a:pt x="100" y="3"/>
                  </a:moveTo>
                  <a:cubicBezTo>
                    <a:pt x="104" y="11"/>
                    <a:pt x="109" y="34"/>
                    <a:pt x="108" y="46"/>
                  </a:cubicBezTo>
                  <a:cubicBezTo>
                    <a:pt x="107" y="58"/>
                    <a:pt x="107" y="59"/>
                    <a:pt x="101" y="63"/>
                  </a:cubicBezTo>
                  <a:cubicBezTo>
                    <a:pt x="95" y="67"/>
                    <a:pt x="93" y="67"/>
                    <a:pt x="92" y="64"/>
                  </a:cubicBezTo>
                  <a:cubicBezTo>
                    <a:pt x="91" y="61"/>
                    <a:pt x="78" y="75"/>
                    <a:pt x="72" y="80"/>
                  </a:cubicBezTo>
                  <a:cubicBezTo>
                    <a:pt x="65" y="84"/>
                    <a:pt x="51" y="93"/>
                    <a:pt x="34" y="93"/>
                  </a:cubicBezTo>
                  <a:cubicBezTo>
                    <a:pt x="16" y="94"/>
                    <a:pt x="0" y="91"/>
                    <a:pt x="0" y="79"/>
                  </a:cubicBezTo>
                  <a:cubicBezTo>
                    <a:pt x="0" y="68"/>
                    <a:pt x="6" y="63"/>
                    <a:pt x="19" y="52"/>
                  </a:cubicBezTo>
                  <a:cubicBezTo>
                    <a:pt x="32" y="41"/>
                    <a:pt x="44" y="20"/>
                    <a:pt x="48" y="11"/>
                  </a:cubicBezTo>
                  <a:cubicBezTo>
                    <a:pt x="52" y="2"/>
                    <a:pt x="64" y="4"/>
                    <a:pt x="70" y="7"/>
                  </a:cubicBezTo>
                  <a:cubicBezTo>
                    <a:pt x="76" y="10"/>
                    <a:pt x="81" y="27"/>
                    <a:pt x="89" y="21"/>
                  </a:cubicBezTo>
                  <a:cubicBezTo>
                    <a:pt x="96" y="15"/>
                    <a:pt x="97" y="0"/>
                    <a:pt x="100" y="3"/>
                  </a:cubicBezTo>
                  <a:close/>
                </a:path>
              </a:pathLst>
            </a:custGeom>
            <a:solidFill>
              <a:srgbClr val="21293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79" name="Freeform 176"/>
            <p:cNvSpPr/>
            <p:nvPr/>
          </p:nvSpPr>
          <p:spPr bwMode="auto">
            <a:xfrm>
              <a:off x="9144001" y="4637088"/>
              <a:ext cx="250825" cy="1319212"/>
            </a:xfrm>
            <a:custGeom>
              <a:avLst/>
              <a:gdLst>
                <a:gd name="T0" fmla="*/ 14 w 85"/>
                <a:gd name="T1" fmla="*/ 0 h 449"/>
                <a:gd name="T2" fmla="*/ 71 w 85"/>
                <a:gd name="T3" fmla="*/ 0 h 449"/>
                <a:gd name="T4" fmla="*/ 85 w 85"/>
                <a:gd name="T5" fmla="*/ 14 h 449"/>
                <a:gd name="T6" fmla="*/ 85 w 85"/>
                <a:gd name="T7" fmla="*/ 435 h 449"/>
                <a:gd name="T8" fmla="*/ 71 w 85"/>
                <a:gd name="T9" fmla="*/ 449 h 449"/>
                <a:gd name="T10" fmla="*/ 14 w 85"/>
                <a:gd name="T11" fmla="*/ 449 h 449"/>
                <a:gd name="T12" fmla="*/ 0 w 85"/>
                <a:gd name="T13" fmla="*/ 435 h 449"/>
                <a:gd name="T14" fmla="*/ 0 w 85"/>
                <a:gd name="T15" fmla="*/ 14 h 449"/>
                <a:gd name="T16" fmla="*/ 14 w 85"/>
                <a:gd name="T17"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49">
                  <a:moveTo>
                    <a:pt x="14" y="0"/>
                  </a:moveTo>
                  <a:cubicBezTo>
                    <a:pt x="71" y="0"/>
                    <a:pt x="71" y="0"/>
                    <a:pt x="71" y="0"/>
                  </a:cubicBezTo>
                  <a:cubicBezTo>
                    <a:pt x="79" y="0"/>
                    <a:pt x="85" y="6"/>
                    <a:pt x="85" y="14"/>
                  </a:cubicBezTo>
                  <a:cubicBezTo>
                    <a:pt x="85" y="435"/>
                    <a:pt x="85" y="435"/>
                    <a:pt x="85" y="435"/>
                  </a:cubicBezTo>
                  <a:cubicBezTo>
                    <a:pt x="85" y="443"/>
                    <a:pt x="79" y="449"/>
                    <a:pt x="71" y="449"/>
                  </a:cubicBezTo>
                  <a:cubicBezTo>
                    <a:pt x="14" y="449"/>
                    <a:pt x="14" y="449"/>
                    <a:pt x="14" y="449"/>
                  </a:cubicBezTo>
                  <a:cubicBezTo>
                    <a:pt x="6" y="449"/>
                    <a:pt x="0" y="443"/>
                    <a:pt x="0" y="435"/>
                  </a:cubicBezTo>
                  <a:cubicBezTo>
                    <a:pt x="0" y="14"/>
                    <a:pt x="0" y="14"/>
                    <a:pt x="0" y="14"/>
                  </a:cubicBezTo>
                  <a:cubicBezTo>
                    <a:pt x="0" y="6"/>
                    <a:pt x="6" y="0"/>
                    <a:pt x="14" y="0"/>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0" name="Freeform 177"/>
            <p:cNvSpPr/>
            <p:nvPr/>
          </p:nvSpPr>
          <p:spPr bwMode="auto">
            <a:xfrm>
              <a:off x="9432926" y="4637088"/>
              <a:ext cx="249238" cy="1319212"/>
            </a:xfrm>
            <a:custGeom>
              <a:avLst/>
              <a:gdLst>
                <a:gd name="T0" fmla="*/ 14 w 85"/>
                <a:gd name="T1" fmla="*/ 0 h 449"/>
                <a:gd name="T2" fmla="*/ 71 w 85"/>
                <a:gd name="T3" fmla="*/ 0 h 449"/>
                <a:gd name="T4" fmla="*/ 85 w 85"/>
                <a:gd name="T5" fmla="*/ 14 h 449"/>
                <a:gd name="T6" fmla="*/ 85 w 85"/>
                <a:gd name="T7" fmla="*/ 435 h 449"/>
                <a:gd name="T8" fmla="*/ 71 w 85"/>
                <a:gd name="T9" fmla="*/ 449 h 449"/>
                <a:gd name="T10" fmla="*/ 14 w 85"/>
                <a:gd name="T11" fmla="*/ 449 h 449"/>
                <a:gd name="T12" fmla="*/ 0 w 85"/>
                <a:gd name="T13" fmla="*/ 435 h 449"/>
                <a:gd name="T14" fmla="*/ 0 w 85"/>
                <a:gd name="T15" fmla="*/ 14 h 449"/>
                <a:gd name="T16" fmla="*/ 14 w 85"/>
                <a:gd name="T17"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49">
                  <a:moveTo>
                    <a:pt x="14" y="0"/>
                  </a:moveTo>
                  <a:cubicBezTo>
                    <a:pt x="71" y="0"/>
                    <a:pt x="71" y="0"/>
                    <a:pt x="71" y="0"/>
                  </a:cubicBezTo>
                  <a:cubicBezTo>
                    <a:pt x="79" y="0"/>
                    <a:pt x="85" y="6"/>
                    <a:pt x="85" y="14"/>
                  </a:cubicBezTo>
                  <a:cubicBezTo>
                    <a:pt x="85" y="435"/>
                    <a:pt x="85" y="435"/>
                    <a:pt x="85" y="435"/>
                  </a:cubicBezTo>
                  <a:cubicBezTo>
                    <a:pt x="85" y="443"/>
                    <a:pt x="79" y="449"/>
                    <a:pt x="71" y="449"/>
                  </a:cubicBezTo>
                  <a:cubicBezTo>
                    <a:pt x="14" y="449"/>
                    <a:pt x="14" y="449"/>
                    <a:pt x="14" y="449"/>
                  </a:cubicBezTo>
                  <a:cubicBezTo>
                    <a:pt x="6" y="449"/>
                    <a:pt x="0" y="443"/>
                    <a:pt x="0" y="435"/>
                  </a:cubicBezTo>
                  <a:cubicBezTo>
                    <a:pt x="0" y="14"/>
                    <a:pt x="0" y="14"/>
                    <a:pt x="0" y="14"/>
                  </a:cubicBezTo>
                  <a:cubicBezTo>
                    <a:pt x="0" y="6"/>
                    <a:pt x="6" y="0"/>
                    <a:pt x="14" y="0"/>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1" name="Freeform 178"/>
            <p:cNvSpPr>
              <a:spLocks noEditPoints="1"/>
            </p:cNvSpPr>
            <p:nvPr/>
          </p:nvSpPr>
          <p:spPr bwMode="auto">
            <a:xfrm>
              <a:off x="9591676" y="4721225"/>
              <a:ext cx="889000" cy="766762"/>
            </a:xfrm>
            <a:custGeom>
              <a:avLst/>
              <a:gdLst>
                <a:gd name="T0" fmla="*/ 109 w 302"/>
                <a:gd name="T1" fmla="*/ 13 h 261"/>
                <a:gd name="T2" fmla="*/ 131 w 302"/>
                <a:gd name="T3" fmla="*/ 2 h 261"/>
                <a:gd name="T4" fmla="*/ 144 w 302"/>
                <a:gd name="T5" fmla="*/ 7 h 261"/>
                <a:gd name="T6" fmla="*/ 158 w 302"/>
                <a:gd name="T7" fmla="*/ 33 h 261"/>
                <a:gd name="T8" fmla="*/ 207 w 302"/>
                <a:gd name="T9" fmla="*/ 8 h 261"/>
                <a:gd name="T10" fmla="*/ 244 w 302"/>
                <a:gd name="T11" fmla="*/ 20 h 261"/>
                <a:gd name="T12" fmla="*/ 295 w 302"/>
                <a:gd name="T13" fmla="*/ 123 h 261"/>
                <a:gd name="T14" fmla="*/ 283 w 302"/>
                <a:gd name="T15" fmla="*/ 159 h 261"/>
                <a:gd name="T16" fmla="*/ 109 w 302"/>
                <a:gd name="T17" fmla="*/ 247 h 261"/>
                <a:gd name="T18" fmla="*/ 109 w 302"/>
                <a:gd name="T19" fmla="*/ 58 h 261"/>
                <a:gd name="T20" fmla="*/ 146 w 302"/>
                <a:gd name="T21" fmla="*/ 39 h 261"/>
                <a:gd name="T22" fmla="*/ 139 w 302"/>
                <a:gd name="T23" fmla="*/ 23 h 261"/>
                <a:gd name="T24" fmla="*/ 125 w 302"/>
                <a:gd name="T25" fmla="*/ 19 h 261"/>
                <a:gd name="T26" fmla="*/ 109 w 302"/>
                <a:gd name="T27" fmla="*/ 27 h 261"/>
                <a:gd name="T28" fmla="*/ 109 w 302"/>
                <a:gd name="T29" fmla="*/ 13 h 261"/>
                <a:gd name="T30" fmla="*/ 19 w 302"/>
                <a:gd name="T31" fmla="*/ 103 h 261"/>
                <a:gd name="T32" fmla="*/ 68 w 302"/>
                <a:gd name="T33" fmla="*/ 78 h 261"/>
                <a:gd name="T34" fmla="*/ 55 w 302"/>
                <a:gd name="T35" fmla="*/ 51 h 261"/>
                <a:gd name="T36" fmla="*/ 60 w 302"/>
                <a:gd name="T37" fmla="*/ 38 h 261"/>
                <a:gd name="T38" fmla="*/ 109 w 302"/>
                <a:gd name="T39" fmla="*/ 13 h 261"/>
                <a:gd name="T40" fmla="*/ 109 w 302"/>
                <a:gd name="T41" fmla="*/ 27 h 261"/>
                <a:gd name="T42" fmla="*/ 76 w 302"/>
                <a:gd name="T43" fmla="*/ 43 h 261"/>
                <a:gd name="T44" fmla="*/ 72 w 302"/>
                <a:gd name="T45" fmla="*/ 57 h 261"/>
                <a:gd name="T46" fmla="*/ 80 w 302"/>
                <a:gd name="T47" fmla="*/ 72 h 261"/>
                <a:gd name="T48" fmla="*/ 109 w 302"/>
                <a:gd name="T49" fmla="*/ 58 h 261"/>
                <a:gd name="T50" fmla="*/ 109 w 302"/>
                <a:gd name="T51" fmla="*/ 247 h 261"/>
                <a:gd name="T52" fmla="*/ 95 w 302"/>
                <a:gd name="T53" fmla="*/ 254 h 261"/>
                <a:gd name="T54" fmla="*/ 58 w 302"/>
                <a:gd name="T55" fmla="*/ 242 h 261"/>
                <a:gd name="T56" fmla="*/ 7 w 302"/>
                <a:gd name="T57" fmla="*/ 140 h 261"/>
                <a:gd name="T58" fmla="*/ 19 w 302"/>
                <a:gd name="T59" fmla="*/ 10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2" h="261">
                  <a:moveTo>
                    <a:pt x="109" y="13"/>
                  </a:moveTo>
                  <a:cubicBezTo>
                    <a:pt x="131" y="2"/>
                    <a:pt x="131" y="2"/>
                    <a:pt x="131" y="2"/>
                  </a:cubicBezTo>
                  <a:cubicBezTo>
                    <a:pt x="136" y="0"/>
                    <a:pt x="142" y="2"/>
                    <a:pt x="144" y="7"/>
                  </a:cubicBezTo>
                  <a:cubicBezTo>
                    <a:pt x="158" y="33"/>
                    <a:pt x="158" y="33"/>
                    <a:pt x="158" y="33"/>
                  </a:cubicBezTo>
                  <a:cubicBezTo>
                    <a:pt x="207" y="8"/>
                    <a:pt x="207" y="8"/>
                    <a:pt x="207" y="8"/>
                  </a:cubicBezTo>
                  <a:cubicBezTo>
                    <a:pt x="221" y="2"/>
                    <a:pt x="237" y="7"/>
                    <a:pt x="244" y="20"/>
                  </a:cubicBezTo>
                  <a:cubicBezTo>
                    <a:pt x="295" y="123"/>
                    <a:pt x="295" y="123"/>
                    <a:pt x="295" y="123"/>
                  </a:cubicBezTo>
                  <a:cubicBezTo>
                    <a:pt x="302" y="136"/>
                    <a:pt x="297" y="153"/>
                    <a:pt x="283" y="159"/>
                  </a:cubicBezTo>
                  <a:cubicBezTo>
                    <a:pt x="109" y="247"/>
                    <a:pt x="109" y="247"/>
                    <a:pt x="109" y="247"/>
                  </a:cubicBezTo>
                  <a:cubicBezTo>
                    <a:pt x="109" y="58"/>
                    <a:pt x="109" y="58"/>
                    <a:pt x="109" y="58"/>
                  </a:cubicBezTo>
                  <a:cubicBezTo>
                    <a:pt x="146" y="39"/>
                    <a:pt x="146" y="39"/>
                    <a:pt x="146" y="39"/>
                  </a:cubicBezTo>
                  <a:cubicBezTo>
                    <a:pt x="139" y="23"/>
                    <a:pt x="139" y="23"/>
                    <a:pt x="139" y="23"/>
                  </a:cubicBezTo>
                  <a:cubicBezTo>
                    <a:pt x="136" y="18"/>
                    <a:pt x="130" y="16"/>
                    <a:pt x="125" y="19"/>
                  </a:cubicBezTo>
                  <a:cubicBezTo>
                    <a:pt x="109" y="27"/>
                    <a:pt x="109" y="27"/>
                    <a:pt x="109" y="27"/>
                  </a:cubicBezTo>
                  <a:lnTo>
                    <a:pt x="109" y="13"/>
                  </a:lnTo>
                  <a:close/>
                  <a:moveTo>
                    <a:pt x="19" y="103"/>
                  </a:moveTo>
                  <a:cubicBezTo>
                    <a:pt x="68" y="78"/>
                    <a:pt x="68" y="78"/>
                    <a:pt x="68" y="78"/>
                  </a:cubicBezTo>
                  <a:cubicBezTo>
                    <a:pt x="55" y="51"/>
                    <a:pt x="55" y="51"/>
                    <a:pt x="55" y="51"/>
                  </a:cubicBezTo>
                  <a:cubicBezTo>
                    <a:pt x="53" y="46"/>
                    <a:pt x="55" y="40"/>
                    <a:pt x="60" y="38"/>
                  </a:cubicBezTo>
                  <a:cubicBezTo>
                    <a:pt x="109" y="13"/>
                    <a:pt x="109" y="13"/>
                    <a:pt x="109" y="13"/>
                  </a:cubicBezTo>
                  <a:cubicBezTo>
                    <a:pt x="109" y="27"/>
                    <a:pt x="109" y="27"/>
                    <a:pt x="109" y="27"/>
                  </a:cubicBezTo>
                  <a:cubicBezTo>
                    <a:pt x="76" y="43"/>
                    <a:pt x="76" y="43"/>
                    <a:pt x="76" y="43"/>
                  </a:cubicBezTo>
                  <a:cubicBezTo>
                    <a:pt x="71" y="46"/>
                    <a:pt x="69" y="52"/>
                    <a:pt x="72" y="57"/>
                  </a:cubicBezTo>
                  <a:cubicBezTo>
                    <a:pt x="80" y="72"/>
                    <a:pt x="80" y="72"/>
                    <a:pt x="80" y="72"/>
                  </a:cubicBezTo>
                  <a:cubicBezTo>
                    <a:pt x="109" y="58"/>
                    <a:pt x="109" y="58"/>
                    <a:pt x="109" y="58"/>
                  </a:cubicBezTo>
                  <a:cubicBezTo>
                    <a:pt x="109" y="247"/>
                    <a:pt x="109" y="247"/>
                    <a:pt x="109" y="247"/>
                  </a:cubicBezTo>
                  <a:cubicBezTo>
                    <a:pt x="95" y="254"/>
                    <a:pt x="95" y="254"/>
                    <a:pt x="95" y="254"/>
                  </a:cubicBezTo>
                  <a:cubicBezTo>
                    <a:pt x="81" y="261"/>
                    <a:pt x="65" y="255"/>
                    <a:pt x="58" y="242"/>
                  </a:cubicBezTo>
                  <a:cubicBezTo>
                    <a:pt x="7" y="140"/>
                    <a:pt x="7" y="140"/>
                    <a:pt x="7" y="140"/>
                  </a:cubicBezTo>
                  <a:cubicBezTo>
                    <a:pt x="0" y="126"/>
                    <a:pt x="5" y="110"/>
                    <a:pt x="19" y="10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2" name="Freeform 179"/>
            <p:cNvSpPr/>
            <p:nvPr/>
          </p:nvSpPr>
          <p:spPr bwMode="auto">
            <a:xfrm>
              <a:off x="9037638" y="3549650"/>
              <a:ext cx="739775" cy="1257300"/>
            </a:xfrm>
            <a:custGeom>
              <a:avLst/>
              <a:gdLst>
                <a:gd name="T0" fmla="*/ 228 w 251"/>
                <a:gd name="T1" fmla="*/ 409 h 428"/>
                <a:gd name="T2" fmla="*/ 27 w 251"/>
                <a:gd name="T3" fmla="*/ 409 h 428"/>
                <a:gd name="T4" fmla="*/ 17 w 251"/>
                <a:gd name="T5" fmla="*/ 174 h 428"/>
                <a:gd name="T6" fmla="*/ 0 w 251"/>
                <a:gd name="T7" fmla="*/ 60 h 428"/>
                <a:gd name="T8" fmla="*/ 98 w 251"/>
                <a:gd name="T9" fmla="*/ 0 h 428"/>
                <a:gd name="T10" fmla="*/ 128 w 251"/>
                <a:gd name="T11" fmla="*/ 13 h 428"/>
                <a:gd name="T12" fmla="*/ 158 w 251"/>
                <a:gd name="T13" fmla="*/ 0 h 428"/>
                <a:gd name="T14" fmla="*/ 251 w 251"/>
                <a:gd name="T15" fmla="*/ 55 h 428"/>
                <a:gd name="T16" fmla="*/ 239 w 251"/>
                <a:gd name="T17" fmla="*/ 177 h 428"/>
                <a:gd name="T18" fmla="*/ 228 w 251"/>
                <a:gd name="T19" fmla="*/ 40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428">
                  <a:moveTo>
                    <a:pt x="228" y="409"/>
                  </a:moveTo>
                  <a:cubicBezTo>
                    <a:pt x="161" y="427"/>
                    <a:pt x="94" y="428"/>
                    <a:pt x="27" y="409"/>
                  </a:cubicBezTo>
                  <a:cubicBezTo>
                    <a:pt x="17" y="174"/>
                    <a:pt x="17" y="174"/>
                    <a:pt x="17" y="174"/>
                  </a:cubicBezTo>
                  <a:cubicBezTo>
                    <a:pt x="14" y="126"/>
                    <a:pt x="17" y="94"/>
                    <a:pt x="0" y="60"/>
                  </a:cubicBezTo>
                  <a:cubicBezTo>
                    <a:pt x="27" y="35"/>
                    <a:pt x="78" y="16"/>
                    <a:pt x="98" y="0"/>
                  </a:cubicBezTo>
                  <a:cubicBezTo>
                    <a:pt x="107" y="8"/>
                    <a:pt x="117" y="13"/>
                    <a:pt x="128" y="13"/>
                  </a:cubicBezTo>
                  <a:cubicBezTo>
                    <a:pt x="138" y="13"/>
                    <a:pt x="148" y="8"/>
                    <a:pt x="158" y="0"/>
                  </a:cubicBezTo>
                  <a:cubicBezTo>
                    <a:pt x="176" y="15"/>
                    <a:pt x="223" y="32"/>
                    <a:pt x="251" y="55"/>
                  </a:cubicBezTo>
                  <a:cubicBezTo>
                    <a:pt x="224" y="99"/>
                    <a:pt x="242" y="123"/>
                    <a:pt x="239" y="177"/>
                  </a:cubicBezTo>
                  <a:lnTo>
                    <a:pt x="228" y="409"/>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3" name="Freeform 180"/>
            <p:cNvSpPr/>
            <p:nvPr/>
          </p:nvSpPr>
          <p:spPr bwMode="auto">
            <a:xfrm>
              <a:off x="9244013" y="3557588"/>
              <a:ext cx="341313" cy="611187"/>
            </a:xfrm>
            <a:custGeom>
              <a:avLst/>
              <a:gdLst>
                <a:gd name="T0" fmla="*/ 0 w 215"/>
                <a:gd name="T1" fmla="*/ 30 h 385"/>
                <a:gd name="T2" fmla="*/ 11 w 215"/>
                <a:gd name="T3" fmla="*/ 141 h 385"/>
                <a:gd name="T4" fmla="*/ 108 w 215"/>
                <a:gd name="T5" fmla="*/ 385 h 385"/>
                <a:gd name="T6" fmla="*/ 202 w 215"/>
                <a:gd name="T7" fmla="*/ 141 h 385"/>
                <a:gd name="T8" fmla="*/ 215 w 215"/>
                <a:gd name="T9" fmla="*/ 30 h 385"/>
                <a:gd name="T10" fmla="*/ 169 w 215"/>
                <a:gd name="T11" fmla="*/ 0 h 385"/>
                <a:gd name="T12" fmla="*/ 44 w 215"/>
                <a:gd name="T13" fmla="*/ 0 h 385"/>
                <a:gd name="T14" fmla="*/ 0 w 215"/>
                <a:gd name="T15" fmla="*/ 3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385">
                  <a:moveTo>
                    <a:pt x="0" y="30"/>
                  </a:moveTo>
                  <a:lnTo>
                    <a:pt x="11" y="141"/>
                  </a:lnTo>
                  <a:lnTo>
                    <a:pt x="108" y="385"/>
                  </a:lnTo>
                  <a:lnTo>
                    <a:pt x="202" y="141"/>
                  </a:lnTo>
                  <a:lnTo>
                    <a:pt x="215" y="30"/>
                  </a:lnTo>
                  <a:lnTo>
                    <a:pt x="169" y="0"/>
                  </a:lnTo>
                  <a:lnTo>
                    <a:pt x="44" y="0"/>
                  </a:lnTo>
                  <a:lnTo>
                    <a:pt x="0" y="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4" name="Rectangle 181"/>
            <p:cNvSpPr>
              <a:spLocks noChangeArrowheads="1"/>
            </p:cNvSpPr>
            <p:nvPr/>
          </p:nvSpPr>
          <p:spPr bwMode="auto">
            <a:xfrm>
              <a:off x="9313863" y="3494088"/>
              <a:ext cx="198438" cy="158750"/>
            </a:xfrm>
            <a:prstGeom prst="rect">
              <a:avLst/>
            </a:prstGeom>
            <a:solidFill>
              <a:srgbClr val="D1A88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5" name="Freeform 182"/>
            <p:cNvSpPr/>
            <p:nvPr/>
          </p:nvSpPr>
          <p:spPr bwMode="auto">
            <a:xfrm>
              <a:off x="9378951" y="3640138"/>
              <a:ext cx="71438" cy="109537"/>
            </a:xfrm>
            <a:custGeom>
              <a:avLst/>
              <a:gdLst>
                <a:gd name="T0" fmla="*/ 20 w 24"/>
                <a:gd name="T1" fmla="*/ 37 h 37"/>
                <a:gd name="T2" fmla="*/ 24 w 24"/>
                <a:gd name="T3" fmla="*/ 30 h 37"/>
                <a:gd name="T4" fmla="*/ 12 w 24"/>
                <a:gd name="T5" fmla="*/ 0 h 37"/>
                <a:gd name="T6" fmla="*/ 0 w 24"/>
                <a:gd name="T7" fmla="*/ 29 h 37"/>
                <a:gd name="T8" fmla="*/ 4 w 24"/>
                <a:gd name="T9" fmla="*/ 37 h 37"/>
                <a:gd name="T10" fmla="*/ 20 w 24"/>
                <a:gd name="T11" fmla="*/ 37 h 37"/>
              </a:gdLst>
              <a:ahLst/>
              <a:cxnLst>
                <a:cxn ang="0">
                  <a:pos x="T0" y="T1"/>
                </a:cxn>
                <a:cxn ang="0">
                  <a:pos x="T2" y="T3"/>
                </a:cxn>
                <a:cxn ang="0">
                  <a:pos x="T4" y="T5"/>
                </a:cxn>
                <a:cxn ang="0">
                  <a:pos x="T6" y="T7"/>
                </a:cxn>
                <a:cxn ang="0">
                  <a:pos x="T8" y="T9"/>
                </a:cxn>
                <a:cxn ang="0">
                  <a:pos x="T10" y="T11"/>
                </a:cxn>
              </a:cxnLst>
              <a:rect l="0" t="0" r="r" b="b"/>
              <a:pathLst>
                <a:path w="24" h="37">
                  <a:moveTo>
                    <a:pt x="20" y="37"/>
                  </a:moveTo>
                  <a:cubicBezTo>
                    <a:pt x="24" y="30"/>
                    <a:pt x="24" y="30"/>
                    <a:pt x="24" y="30"/>
                  </a:cubicBezTo>
                  <a:cubicBezTo>
                    <a:pt x="12" y="0"/>
                    <a:pt x="12" y="0"/>
                    <a:pt x="12" y="0"/>
                  </a:cubicBezTo>
                  <a:cubicBezTo>
                    <a:pt x="0" y="29"/>
                    <a:pt x="0" y="29"/>
                    <a:pt x="0" y="29"/>
                  </a:cubicBezTo>
                  <a:cubicBezTo>
                    <a:pt x="4" y="37"/>
                    <a:pt x="4" y="37"/>
                    <a:pt x="4" y="37"/>
                  </a:cubicBezTo>
                  <a:cubicBezTo>
                    <a:pt x="9" y="37"/>
                    <a:pt x="15" y="37"/>
                    <a:pt x="20" y="3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6" name="Freeform 183"/>
            <p:cNvSpPr/>
            <p:nvPr/>
          </p:nvSpPr>
          <p:spPr bwMode="auto">
            <a:xfrm>
              <a:off x="9271001" y="3557588"/>
              <a:ext cx="144463" cy="230187"/>
            </a:xfrm>
            <a:custGeom>
              <a:avLst/>
              <a:gdLst>
                <a:gd name="T0" fmla="*/ 27 w 91"/>
                <a:gd name="T1" fmla="*/ 0 h 145"/>
                <a:gd name="T2" fmla="*/ 91 w 91"/>
                <a:gd name="T3" fmla="*/ 52 h 145"/>
                <a:gd name="T4" fmla="*/ 55 w 91"/>
                <a:gd name="T5" fmla="*/ 145 h 145"/>
                <a:gd name="T6" fmla="*/ 0 w 91"/>
                <a:gd name="T7" fmla="*/ 19 h 145"/>
                <a:gd name="T8" fmla="*/ 27 w 91"/>
                <a:gd name="T9" fmla="*/ 0 h 145"/>
              </a:gdLst>
              <a:ahLst/>
              <a:cxnLst>
                <a:cxn ang="0">
                  <a:pos x="T0" y="T1"/>
                </a:cxn>
                <a:cxn ang="0">
                  <a:pos x="T2" y="T3"/>
                </a:cxn>
                <a:cxn ang="0">
                  <a:pos x="T4" y="T5"/>
                </a:cxn>
                <a:cxn ang="0">
                  <a:pos x="T6" y="T7"/>
                </a:cxn>
                <a:cxn ang="0">
                  <a:pos x="T8" y="T9"/>
                </a:cxn>
              </a:cxnLst>
              <a:rect l="0" t="0" r="r" b="b"/>
              <a:pathLst>
                <a:path w="91" h="145">
                  <a:moveTo>
                    <a:pt x="27" y="0"/>
                  </a:moveTo>
                  <a:lnTo>
                    <a:pt x="91" y="52"/>
                  </a:lnTo>
                  <a:lnTo>
                    <a:pt x="55" y="145"/>
                  </a:lnTo>
                  <a:lnTo>
                    <a:pt x="0" y="19"/>
                  </a:lnTo>
                  <a:lnTo>
                    <a:pt x="27" y="0"/>
                  </a:lnTo>
                  <a:close/>
                </a:path>
              </a:pathLst>
            </a:custGeom>
            <a:solidFill>
              <a:srgbClr val="CCCCC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7" name="Freeform 184"/>
            <p:cNvSpPr/>
            <p:nvPr/>
          </p:nvSpPr>
          <p:spPr bwMode="auto">
            <a:xfrm>
              <a:off x="9182101" y="3587750"/>
              <a:ext cx="233363" cy="581025"/>
            </a:xfrm>
            <a:custGeom>
              <a:avLst/>
              <a:gdLst>
                <a:gd name="T0" fmla="*/ 56 w 147"/>
                <a:gd name="T1" fmla="*/ 0 h 366"/>
                <a:gd name="T2" fmla="*/ 147 w 147"/>
                <a:gd name="T3" fmla="*/ 366 h 366"/>
                <a:gd name="T4" fmla="*/ 18 w 147"/>
                <a:gd name="T5" fmla="*/ 165 h 366"/>
                <a:gd name="T6" fmla="*/ 35 w 147"/>
                <a:gd name="T7" fmla="*/ 129 h 366"/>
                <a:gd name="T8" fmla="*/ 0 w 147"/>
                <a:gd name="T9" fmla="*/ 100 h 366"/>
                <a:gd name="T10" fmla="*/ 39 w 147"/>
                <a:gd name="T11" fmla="*/ 11 h 366"/>
                <a:gd name="T12" fmla="*/ 56 w 147"/>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47" h="366">
                  <a:moveTo>
                    <a:pt x="56" y="0"/>
                  </a:moveTo>
                  <a:lnTo>
                    <a:pt x="147" y="366"/>
                  </a:lnTo>
                  <a:lnTo>
                    <a:pt x="18" y="165"/>
                  </a:lnTo>
                  <a:lnTo>
                    <a:pt x="35" y="129"/>
                  </a:lnTo>
                  <a:lnTo>
                    <a:pt x="0" y="100"/>
                  </a:lnTo>
                  <a:lnTo>
                    <a:pt x="39" y="11"/>
                  </a:lnTo>
                  <a:lnTo>
                    <a:pt x="56" y="0"/>
                  </a:ln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8" name="Freeform 185"/>
            <p:cNvSpPr/>
            <p:nvPr/>
          </p:nvSpPr>
          <p:spPr bwMode="auto">
            <a:xfrm>
              <a:off x="9415463" y="3557588"/>
              <a:ext cx="142875" cy="230187"/>
            </a:xfrm>
            <a:custGeom>
              <a:avLst/>
              <a:gdLst>
                <a:gd name="T0" fmla="*/ 61 w 90"/>
                <a:gd name="T1" fmla="*/ 0 h 145"/>
                <a:gd name="T2" fmla="*/ 0 w 90"/>
                <a:gd name="T3" fmla="*/ 52 h 145"/>
                <a:gd name="T4" fmla="*/ 35 w 90"/>
                <a:gd name="T5" fmla="*/ 145 h 145"/>
                <a:gd name="T6" fmla="*/ 90 w 90"/>
                <a:gd name="T7" fmla="*/ 19 h 145"/>
                <a:gd name="T8" fmla="*/ 61 w 90"/>
                <a:gd name="T9" fmla="*/ 0 h 145"/>
              </a:gdLst>
              <a:ahLst/>
              <a:cxnLst>
                <a:cxn ang="0">
                  <a:pos x="T0" y="T1"/>
                </a:cxn>
                <a:cxn ang="0">
                  <a:pos x="T2" y="T3"/>
                </a:cxn>
                <a:cxn ang="0">
                  <a:pos x="T4" y="T5"/>
                </a:cxn>
                <a:cxn ang="0">
                  <a:pos x="T6" y="T7"/>
                </a:cxn>
                <a:cxn ang="0">
                  <a:pos x="T8" y="T9"/>
                </a:cxn>
              </a:cxnLst>
              <a:rect l="0" t="0" r="r" b="b"/>
              <a:pathLst>
                <a:path w="90" h="145">
                  <a:moveTo>
                    <a:pt x="61" y="0"/>
                  </a:moveTo>
                  <a:lnTo>
                    <a:pt x="0" y="52"/>
                  </a:lnTo>
                  <a:lnTo>
                    <a:pt x="35" y="145"/>
                  </a:lnTo>
                  <a:lnTo>
                    <a:pt x="90" y="19"/>
                  </a:lnTo>
                  <a:lnTo>
                    <a:pt x="61" y="0"/>
                  </a:lnTo>
                  <a:close/>
                </a:path>
              </a:pathLst>
            </a:custGeom>
            <a:solidFill>
              <a:srgbClr val="CCCCC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89" name="Freeform 186"/>
            <p:cNvSpPr/>
            <p:nvPr/>
          </p:nvSpPr>
          <p:spPr bwMode="auto">
            <a:xfrm>
              <a:off x="9364663" y="3805238"/>
              <a:ext cx="100013" cy="363537"/>
            </a:xfrm>
            <a:custGeom>
              <a:avLst/>
              <a:gdLst>
                <a:gd name="T0" fmla="*/ 17 w 63"/>
                <a:gd name="T1" fmla="*/ 0 h 229"/>
                <a:gd name="T2" fmla="*/ 46 w 63"/>
                <a:gd name="T3" fmla="*/ 0 h 229"/>
                <a:gd name="T4" fmla="*/ 63 w 63"/>
                <a:gd name="T5" fmla="*/ 155 h 229"/>
                <a:gd name="T6" fmla="*/ 32 w 63"/>
                <a:gd name="T7" fmla="*/ 229 h 229"/>
                <a:gd name="T8" fmla="*/ 0 w 63"/>
                <a:gd name="T9" fmla="*/ 155 h 229"/>
                <a:gd name="T10" fmla="*/ 17 w 63"/>
                <a:gd name="T11" fmla="*/ 0 h 229"/>
              </a:gdLst>
              <a:ahLst/>
              <a:cxnLst>
                <a:cxn ang="0">
                  <a:pos x="T0" y="T1"/>
                </a:cxn>
                <a:cxn ang="0">
                  <a:pos x="T2" y="T3"/>
                </a:cxn>
                <a:cxn ang="0">
                  <a:pos x="T4" y="T5"/>
                </a:cxn>
                <a:cxn ang="0">
                  <a:pos x="T6" y="T7"/>
                </a:cxn>
                <a:cxn ang="0">
                  <a:pos x="T8" y="T9"/>
                </a:cxn>
                <a:cxn ang="0">
                  <a:pos x="T10" y="T11"/>
                </a:cxn>
              </a:cxnLst>
              <a:rect l="0" t="0" r="r" b="b"/>
              <a:pathLst>
                <a:path w="63" h="229">
                  <a:moveTo>
                    <a:pt x="17" y="0"/>
                  </a:moveTo>
                  <a:lnTo>
                    <a:pt x="46" y="0"/>
                  </a:lnTo>
                  <a:lnTo>
                    <a:pt x="63" y="155"/>
                  </a:lnTo>
                  <a:lnTo>
                    <a:pt x="32" y="229"/>
                  </a:lnTo>
                  <a:lnTo>
                    <a:pt x="0" y="155"/>
                  </a:lnTo>
                  <a:lnTo>
                    <a:pt x="17"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0" name="Freeform 187"/>
            <p:cNvSpPr/>
            <p:nvPr/>
          </p:nvSpPr>
          <p:spPr bwMode="auto">
            <a:xfrm>
              <a:off x="9271001" y="3557588"/>
              <a:ext cx="144463" cy="193675"/>
            </a:xfrm>
            <a:custGeom>
              <a:avLst/>
              <a:gdLst>
                <a:gd name="T0" fmla="*/ 27 w 91"/>
                <a:gd name="T1" fmla="*/ 0 h 122"/>
                <a:gd name="T2" fmla="*/ 91 w 91"/>
                <a:gd name="T3" fmla="*/ 52 h 122"/>
                <a:gd name="T4" fmla="*/ 55 w 91"/>
                <a:gd name="T5" fmla="*/ 122 h 122"/>
                <a:gd name="T6" fmla="*/ 0 w 91"/>
                <a:gd name="T7" fmla="*/ 19 h 122"/>
                <a:gd name="T8" fmla="*/ 27 w 91"/>
                <a:gd name="T9" fmla="*/ 0 h 122"/>
              </a:gdLst>
              <a:ahLst/>
              <a:cxnLst>
                <a:cxn ang="0">
                  <a:pos x="T0" y="T1"/>
                </a:cxn>
                <a:cxn ang="0">
                  <a:pos x="T2" y="T3"/>
                </a:cxn>
                <a:cxn ang="0">
                  <a:pos x="T4" y="T5"/>
                </a:cxn>
                <a:cxn ang="0">
                  <a:pos x="T6" y="T7"/>
                </a:cxn>
                <a:cxn ang="0">
                  <a:pos x="T8" y="T9"/>
                </a:cxn>
              </a:cxnLst>
              <a:rect l="0" t="0" r="r" b="b"/>
              <a:pathLst>
                <a:path w="91" h="122">
                  <a:moveTo>
                    <a:pt x="27" y="0"/>
                  </a:moveTo>
                  <a:lnTo>
                    <a:pt x="91" y="52"/>
                  </a:lnTo>
                  <a:lnTo>
                    <a:pt x="55" y="122"/>
                  </a:lnTo>
                  <a:lnTo>
                    <a:pt x="0" y="19"/>
                  </a:lnTo>
                  <a:lnTo>
                    <a:pt x="27"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1" name="Freeform 188"/>
            <p:cNvSpPr/>
            <p:nvPr/>
          </p:nvSpPr>
          <p:spPr bwMode="auto">
            <a:xfrm>
              <a:off x="9202738" y="3587750"/>
              <a:ext cx="212725" cy="581025"/>
            </a:xfrm>
            <a:custGeom>
              <a:avLst/>
              <a:gdLst>
                <a:gd name="T0" fmla="*/ 43 w 134"/>
                <a:gd name="T1" fmla="*/ 0 h 366"/>
                <a:gd name="T2" fmla="*/ 134 w 134"/>
                <a:gd name="T3" fmla="*/ 366 h 366"/>
                <a:gd name="T4" fmla="*/ 18 w 134"/>
                <a:gd name="T5" fmla="*/ 148 h 366"/>
                <a:gd name="T6" fmla="*/ 37 w 134"/>
                <a:gd name="T7" fmla="*/ 122 h 366"/>
                <a:gd name="T8" fmla="*/ 0 w 134"/>
                <a:gd name="T9" fmla="*/ 92 h 366"/>
                <a:gd name="T10" fmla="*/ 26 w 134"/>
                <a:gd name="T11" fmla="*/ 11 h 366"/>
                <a:gd name="T12" fmla="*/ 43 w 134"/>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34" h="366">
                  <a:moveTo>
                    <a:pt x="43" y="0"/>
                  </a:moveTo>
                  <a:lnTo>
                    <a:pt x="134" y="366"/>
                  </a:lnTo>
                  <a:lnTo>
                    <a:pt x="18" y="148"/>
                  </a:lnTo>
                  <a:lnTo>
                    <a:pt x="37" y="122"/>
                  </a:lnTo>
                  <a:lnTo>
                    <a:pt x="0" y="92"/>
                  </a:lnTo>
                  <a:lnTo>
                    <a:pt x="26" y="11"/>
                  </a:lnTo>
                  <a:lnTo>
                    <a:pt x="43" y="0"/>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2" name="Freeform 189"/>
            <p:cNvSpPr/>
            <p:nvPr/>
          </p:nvSpPr>
          <p:spPr bwMode="auto">
            <a:xfrm>
              <a:off x="9415463" y="3557588"/>
              <a:ext cx="142875" cy="193675"/>
            </a:xfrm>
            <a:custGeom>
              <a:avLst/>
              <a:gdLst>
                <a:gd name="T0" fmla="*/ 61 w 90"/>
                <a:gd name="T1" fmla="*/ 0 h 122"/>
                <a:gd name="T2" fmla="*/ 0 w 90"/>
                <a:gd name="T3" fmla="*/ 52 h 122"/>
                <a:gd name="T4" fmla="*/ 35 w 90"/>
                <a:gd name="T5" fmla="*/ 122 h 122"/>
                <a:gd name="T6" fmla="*/ 90 w 90"/>
                <a:gd name="T7" fmla="*/ 19 h 122"/>
                <a:gd name="T8" fmla="*/ 61 w 90"/>
                <a:gd name="T9" fmla="*/ 0 h 122"/>
              </a:gdLst>
              <a:ahLst/>
              <a:cxnLst>
                <a:cxn ang="0">
                  <a:pos x="T0" y="T1"/>
                </a:cxn>
                <a:cxn ang="0">
                  <a:pos x="T2" y="T3"/>
                </a:cxn>
                <a:cxn ang="0">
                  <a:pos x="T4" y="T5"/>
                </a:cxn>
                <a:cxn ang="0">
                  <a:pos x="T6" y="T7"/>
                </a:cxn>
                <a:cxn ang="0">
                  <a:pos x="T8" y="T9"/>
                </a:cxn>
              </a:cxnLst>
              <a:rect l="0" t="0" r="r" b="b"/>
              <a:pathLst>
                <a:path w="90" h="122">
                  <a:moveTo>
                    <a:pt x="61" y="0"/>
                  </a:moveTo>
                  <a:lnTo>
                    <a:pt x="0" y="52"/>
                  </a:lnTo>
                  <a:lnTo>
                    <a:pt x="35" y="122"/>
                  </a:lnTo>
                  <a:lnTo>
                    <a:pt x="90" y="19"/>
                  </a:lnTo>
                  <a:lnTo>
                    <a:pt x="6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3" name="Freeform 190"/>
            <p:cNvSpPr/>
            <p:nvPr/>
          </p:nvSpPr>
          <p:spPr bwMode="auto">
            <a:xfrm>
              <a:off x="9378951" y="3746500"/>
              <a:ext cx="71438" cy="61912"/>
            </a:xfrm>
            <a:custGeom>
              <a:avLst/>
              <a:gdLst>
                <a:gd name="T0" fmla="*/ 4 w 24"/>
                <a:gd name="T1" fmla="*/ 0 h 21"/>
                <a:gd name="T2" fmla="*/ 20 w 24"/>
                <a:gd name="T3" fmla="*/ 0 h 21"/>
                <a:gd name="T4" fmla="*/ 20 w 24"/>
                <a:gd name="T5" fmla="*/ 21 h 21"/>
                <a:gd name="T6" fmla="*/ 4 w 24"/>
                <a:gd name="T7" fmla="*/ 21 h 21"/>
                <a:gd name="T8" fmla="*/ 4 w 24"/>
                <a:gd name="T9" fmla="*/ 0 h 21"/>
              </a:gdLst>
              <a:ahLst/>
              <a:cxnLst>
                <a:cxn ang="0">
                  <a:pos x="T0" y="T1"/>
                </a:cxn>
                <a:cxn ang="0">
                  <a:pos x="T2" y="T3"/>
                </a:cxn>
                <a:cxn ang="0">
                  <a:pos x="T4" y="T5"/>
                </a:cxn>
                <a:cxn ang="0">
                  <a:pos x="T6" y="T7"/>
                </a:cxn>
                <a:cxn ang="0">
                  <a:pos x="T8" y="T9"/>
                </a:cxn>
              </a:cxnLst>
              <a:rect l="0" t="0" r="r" b="b"/>
              <a:pathLst>
                <a:path w="24" h="21">
                  <a:moveTo>
                    <a:pt x="4" y="0"/>
                  </a:moveTo>
                  <a:cubicBezTo>
                    <a:pt x="20" y="0"/>
                    <a:pt x="20" y="0"/>
                    <a:pt x="20" y="0"/>
                  </a:cubicBezTo>
                  <a:cubicBezTo>
                    <a:pt x="24" y="8"/>
                    <a:pt x="24" y="15"/>
                    <a:pt x="20" y="21"/>
                  </a:cubicBezTo>
                  <a:cubicBezTo>
                    <a:pt x="4" y="21"/>
                    <a:pt x="4" y="21"/>
                    <a:pt x="4" y="21"/>
                  </a:cubicBezTo>
                  <a:cubicBezTo>
                    <a:pt x="0" y="15"/>
                    <a:pt x="0" y="8"/>
                    <a:pt x="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4" name="Freeform 191"/>
            <p:cNvSpPr/>
            <p:nvPr/>
          </p:nvSpPr>
          <p:spPr bwMode="auto">
            <a:xfrm>
              <a:off x="9394826" y="4119563"/>
              <a:ext cx="42863" cy="673100"/>
            </a:xfrm>
            <a:custGeom>
              <a:avLst/>
              <a:gdLst>
                <a:gd name="T0" fmla="*/ 8 w 15"/>
                <a:gd name="T1" fmla="*/ 229 h 229"/>
                <a:gd name="T2" fmla="*/ 7 w 15"/>
                <a:gd name="T3" fmla="*/ 0 h 229"/>
                <a:gd name="T4" fmla="*/ 8 w 15"/>
                <a:gd name="T5" fmla="*/ 229 h 229"/>
              </a:gdLst>
              <a:ahLst/>
              <a:cxnLst>
                <a:cxn ang="0">
                  <a:pos x="T0" y="T1"/>
                </a:cxn>
                <a:cxn ang="0">
                  <a:pos x="T2" y="T3"/>
                </a:cxn>
                <a:cxn ang="0">
                  <a:pos x="T4" y="T5"/>
                </a:cxn>
              </a:cxnLst>
              <a:rect l="0" t="0" r="r" b="b"/>
              <a:pathLst>
                <a:path w="15" h="229">
                  <a:moveTo>
                    <a:pt x="8" y="229"/>
                  </a:moveTo>
                  <a:cubicBezTo>
                    <a:pt x="2" y="163"/>
                    <a:pt x="0" y="76"/>
                    <a:pt x="7" y="0"/>
                  </a:cubicBezTo>
                  <a:cubicBezTo>
                    <a:pt x="13" y="76"/>
                    <a:pt x="15" y="163"/>
                    <a:pt x="8" y="229"/>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5" name="Freeform 192"/>
            <p:cNvSpPr/>
            <p:nvPr/>
          </p:nvSpPr>
          <p:spPr bwMode="auto">
            <a:xfrm>
              <a:off x="9131301" y="2925763"/>
              <a:ext cx="666750" cy="696912"/>
            </a:xfrm>
            <a:custGeom>
              <a:avLst/>
              <a:gdLst>
                <a:gd name="T0" fmla="*/ 69 w 226"/>
                <a:gd name="T1" fmla="*/ 219 h 237"/>
                <a:gd name="T2" fmla="*/ 121 w 226"/>
                <a:gd name="T3" fmla="*/ 34 h 237"/>
                <a:gd name="T4" fmla="*/ 69 w 226"/>
                <a:gd name="T5" fmla="*/ 219 h 237"/>
              </a:gdLst>
              <a:ahLst/>
              <a:cxnLst>
                <a:cxn ang="0">
                  <a:pos x="T0" y="T1"/>
                </a:cxn>
                <a:cxn ang="0">
                  <a:pos x="T2" y="T3"/>
                </a:cxn>
                <a:cxn ang="0">
                  <a:pos x="T4" y="T5"/>
                </a:cxn>
              </a:cxnLst>
              <a:rect l="0" t="0" r="r" b="b"/>
              <a:pathLst>
                <a:path w="226" h="237">
                  <a:moveTo>
                    <a:pt x="69" y="219"/>
                  </a:moveTo>
                  <a:cubicBezTo>
                    <a:pt x="0" y="201"/>
                    <a:pt x="9" y="0"/>
                    <a:pt x="121" y="34"/>
                  </a:cubicBezTo>
                  <a:cubicBezTo>
                    <a:pt x="226" y="66"/>
                    <a:pt x="138" y="237"/>
                    <a:pt x="69" y="219"/>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6" name="Freeform 193"/>
            <p:cNvSpPr/>
            <p:nvPr/>
          </p:nvSpPr>
          <p:spPr bwMode="auto">
            <a:xfrm>
              <a:off x="9226551" y="2984501"/>
              <a:ext cx="454025" cy="509587"/>
            </a:xfrm>
            <a:custGeom>
              <a:avLst/>
              <a:gdLst>
                <a:gd name="T0" fmla="*/ 98 w 154"/>
                <a:gd name="T1" fmla="*/ 17 h 173"/>
                <a:gd name="T2" fmla="*/ 98 w 154"/>
                <a:gd name="T3" fmla="*/ 173 h 173"/>
                <a:gd name="T4" fmla="*/ 103 w 154"/>
                <a:gd name="T5" fmla="*/ 122 h 173"/>
                <a:gd name="T6" fmla="*/ 88 w 154"/>
                <a:gd name="T7" fmla="*/ 111 h 173"/>
                <a:gd name="T8" fmla="*/ 24 w 154"/>
                <a:gd name="T9" fmla="*/ 65 h 173"/>
                <a:gd name="T10" fmla="*/ 0 w 154"/>
                <a:gd name="T11" fmla="*/ 65 h 173"/>
                <a:gd name="T12" fmla="*/ 98 w 154"/>
                <a:gd name="T13" fmla="*/ 17 h 173"/>
              </a:gdLst>
              <a:ahLst/>
              <a:cxnLst>
                <a:cxn ang="0">
                  <a:pos x="T0" y="T1"/>
                </a:cxn>
                <a:cxn ang="0">
                  <a:pos x="T2" y="T3"/>
                </a:cxn>
                <a:cxn ang="0">
                  <a:pos x="T4" y="T5"/>
                </a:cxn>
                <a:cxn ang="0">
                  <a:pos x="T6" y="T7"/>
                </a:cxn>
                <a:cxn ang="0">
                  <a:pos x="T8" y="T9"/>
                </a:cxn>
                <a:cxn ang="0">
                  <a:pos x="T10" y="T11"/>
                </a:cxn>
                <a:cxn ang="0">
                  <a:pos x="T12" y="T13"/>
                </a:cxn>
              </a:cxnLst>
              <a:rect l="0" t="0" r="r" b="b"/>
              <a:pathLst>
                <a:path w="154" h="173">
                  <a:moveTo>
                    <a:pt x="98" y="17"/>
                  </a:moveTo>
                  <a:cubicBezTo>
                    <a:pt x="152" y="38"/>
                    <a:pt x="154" y="134"/>
                    <a:pt x="98" y="173"/>
                  </a:cubicBezTo>
                  <a:cubicBezTo>
                    <a:pt x="108" y="161"/>
                    <a:pt x="109" y="147"/>
                    <a:pt x="103" y="122"/>
                  </a:cubicBezTo>
                  <a:cubicBezTo>
                    <a:pt x="99" y="124"/>
                    <a:pt x="90" y="141"/>
                    <a:pt x="88" y="111"/>
                  </a:cubicBezTo>
                  <a:cubicBezTo>
                    <a:pt x="85" y="55"/>
                    <a:pt x="52" y="67"/>
                    <a:pt x="24" y="65"/>
                  </a:cubicBezTo>
                  <a:cubicBezTo>
                    <a:pt x="12" y="64"/>
                    <a:pt x="10" y="53"/>
                    <a:pt x="0" y="65"/>
                  </a:cubicBezTo>
                  <a:cubicBezTo>
                    <a:pt x="9" y="20"/>
                    <a:pt x="53" y="0"/>
                    <a:pt x="98" y="17"/>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7" name="Freeform 194"/>
            <p:cNvSpPr/>
            <p:nvPr/>
          </p:nvSpPr>
          <p:spPr bwMode="auto">
            <a:xfrm>
              <a:off x="9512301" y="3243263"/>
              <a:ext cx="85725" cy="144462"/>
            </a:xfrm>
            <a:custGeom>
              <a:avLst/>
              <a:gdLst>
                <a:gd name="T0" fmla="*/ 17 w 29"/>
                <a:gd name="T1" fmla="*/ 0 h 49"/>
                <a:gd name="T2" fmla="*/ 1 w 29"/>
                <a:gd name="T3" fmla="*/ 23 h 49"/>
                <a:gd name="T4" fmla="*/ 12 w 29"/>
                <a:gd name="T5" fmla="*/ 48 h 49"/>
                <a:gd name="T6" fmla="*/ 28 w 29"/>
                <a:gd name="T7" fmla="*/ 26 h 49"/>
                <a:gd name="T8" fmla="*/ 17 w 29"/>
                <a:gd name="T9" fmla="*/ 0 h 49"/>
              </a:gdLst>
              <a:ahLst/>
              <a:cxnLst>
                <a:cxn ang="0">
                  <a:pos x="T0" y="T1"/>
                </a:cxn>
                <a:cxn ang="0">
                  <a:pos x="T2" y="T3"/>
                </a:cxn>
                <a:cxn ang="0">
                  <a:pos x="T4" y="T5"/>
                </a:cxn>
                <a:cxn ang="0">
                  <a:pos x="T6" y="T7"/>
                </a:cxn>
                <a:cxn ang="0">
                  <a:pos x="T8" y="T9"/>
                </a:cxn>
              </a:cxnLst>
              <a:rect l="0" t="0" r="r" b="b"/>
              <a:pathLst>
                <a:path w="29" h="49">
                  <a:moveTo>
                    <a:pt x="17" y="0"/>
                  </a:moveTo>
                  <a:cubicBezTo>
                    <a:pt x="10" y="0"/>
                    <a:pt x="2" y="10"/>
                    <a:pt x="1" y="23"/>
                  </a:cubicBezTo>
                  <a:cubicBezTo>
                    <a:pt x="0" y="36"/>
                    <a:pt x="4" y="47"/>
                    <a:pt x="12" y="48"/>
                  </a:cubicBezTo>
                  <a:cubicBezTo>
                    <a:pt x="19" y="49"/>
                    <a:pt x="26" y="39"/>
                    <a:pt x="28" y="26"/>
                  </a:cubicBezTo>
                  <a:cubicBezTo>
                    <a:pt x="29" y="13"/>
                    <a:pt x="24" y="1"/>
                    <a:pt x="17" y="0"/>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8" name="Freeform 195"/>
            <p:cNvSpPr/>
            <p:nvPr/>
          </p:nvSpPr>
          <p:spPr bwMode="auto">
            <a:xfrm>
              <a:off x="9759951" y="4521200"/>
              <a:ext cx="227013" cy="323850"/>
            </a:xfrm>
            <a:custGeom>
              <a:avLst/>
              <a:gdLst>
                <a:gd name="T0" fmla="*/ 76 w 77"/>
                <a:gd name="T1" fmla="*/ 88 h 110"/>
                <a:gd name="T2" fmla="*/ 60 w 77"/>
                <a:gd name="T3" fmla="*/ 58 h 110"/>
                <a:gd name="T4" fmla="*/ 56 w 77"/>
                <a:gd name="T5" fmla="*/ 58 h 110"/>
                <a:gd name="T6" fmla="*/ 53 w 77"/>
                <a:gd name="T7" fmla="*/ 50 h 110"/>
                <a:gd name="T8" fmla="*/ 53 w 77"/>
                <a:gd name="T9" fmla="*/ 50 h 110"/>
                <a:gd name="T10" fmla="*/ 52 w 77"/>
                <a:gd name="T11" fmla="*/ 45 h 110"/>
                <a:gd name="T12" fmla="*/ 47 w 77"/>
                <a:gd name="T13" fmla="*/ 31 h 110"/>
                <a:gd name="T14" fmla="*/ 46 w 77"/>
                <a:gd name="T15" fmla="*/ 29 h 110"/>
                <a:gd name="T16" fmla="*/ 43 w 77"/>
                <a:gd name="T17" fmla="*/ 21 h 110"/>
                <a:gd name="T18" fmla="*/ 43 w 77"/>
                <a:gd name="T19" fmla="*/ 17 h 110"/>
                <a:gd name="T20" fmla="*/ 42 w 77"/>
                <a:gd name="T21" fmla="*/ 17 h 110"/>
                <a:gd name="T22" fmla="*/ 35 w 77"/>
                <a:gd name="T23" fmla="*/ 0 h 110"/>
                <a:gd name="T24" fmla="*/ 0 w 77"/>
                <a:gd name="T25" fmla="*/ 12 h 110"/>
                <a:gd name="T26" fmla="*/ 7 w 77"/>
                <a:gd name="T27" fmla="*/ 32 h 110"/>
                <a:gd name="T28" fmla="*/ 7 w 77"/>
                <a:gd name="T29" fmla="*/ 37 h 110"/>
                <a:gd name="T30" fmla="*/ 12 w 77"/>
                <a:gd name="T31" fmla="*/ 50 h 110"/>
                <a:gd name="T32" fmla="*/ 7 w 77"/>
                <a:gd name="T33" fmla="*/ 65 h 110"/>
                <a:gd name="T34" fmla="*/ 6 w 77"/>
                <a:gd name="T35" fmla="*/ 104 h 110"/>
                <a:gd name="T36" fmla="*/ 21 w 77"/>
                <a:gd name="T37" fmla="*/ 96 h 110"/>
                <a:gd name="T38" fmla="*/ 30 w 77"/>
                <a:gd name="T39" fmla="*/ 94 h 110"/>
                <a:gd name="T40" fmla="*/ 34 w 77"/>
                <a:gd name="T41" fmla="*/ 105 h 110"/>
                <a:gd name="T42" fmla="*/ 42 w 77"/>
                <a:gd name="T43" fmla="*/ 109 h 110"/>
                <a:gd name="T44" fmla="*/ 45 w 77"/>
                <a:gd name="T45" fmla="*/ 101 h 110"/>
                <a:gd name="T46" fmla="*/ 53 w 77"/>
                <a:gd name="T47" fmla="*/ 103 h 110"/>
                <a:gd name="T48" fmla="*/ 57 w 77"/>
                <a:gd name="T49" fmla="*/ 98 h 110"/>
                <a:gd name="T50" fmla="*/ 63 w 77"/>
                <a:gd name="T51" fmla="*/ 100 h 110"/>
                <a:gd name="T52" fmla="*/ 68 w 77"/>
                <a:gd name="T53" fmla="*/ 95 h 110"/>
                <a:gd name="T54" fmla="*/ 72 w 77"/>
                <a:gd name="T55" fmla="*/ 95 h 110"/>
                <a:gd name="T56" fmla="*/ 76 w 77"/>
                <a:gd name="T57" fmla="*/ 8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10">
                  <a:moveTo>
                    <a:pt x="76" y="88"/>
                  </a:moveTo>
                  <a:cubicBezTo>
                    <a:pt x="60" y="58"/>
                    <a:pt x="60" y="58"/>
                    <a:pt x="60" y="58"/>
                  </a:cubicBezTo>
                  <a:cubicBezTo>
                    <a:pt x="56" y="58"/>
                    <a:pt x="56" y="58"/>
                    <a:pt x="56" y="58"/>
                  </a:cubicBezTo>
                  <a:cubicBezTo>
                    <a:pt x="53" y="50"/>
                    <a:pt x="53" y="50"/>
                    <a:pt x="53" y="50"/>
                  </a:cubicBezTo>
                  <a:cubicBezTo>
                    <a:pt x="53" y="50"/>
                    <a:pt x="53" y="50"/>
                    <a:pt x="53" y="50"/>
                  </a:cubicBezTo>
                  <a:cubicBezTo>
                    <a:pt x="52" y="45"/>
                    <a:pt x="52" y="45"/>
                    <a:pt x="52" y="45"/>
                  </a:cubicBezTo>
                  <a:cubicBezTo>
                    <a:pt x="47" y="31"/>
                    <a:pt x="47" y="31"/>
                    <a:pt x="47" y="31"/>
                  </a:cubicBezTo>
                  <a:cubicBezTo>
                    <a:pt x="47" y="30"/>
                    <a:pt x="46" y="30"/>
                    <a:pt x="46" y="29"/>
                  </a:cubicBezTo>
                  <a:cubicBezTo>
                    <a:pt x="43" y="21"/>
                    <a:pt x="43" y="21"/>
                    <a:pt x="43" y="21"/>
                  </a:cubicBezTo>
                  <a:cubicBezTo>
                    <a:pt x="43" y="17"/>
                    <a:pt x="43" y="17"/>
                    <a:pt x="43" y="17"/>
                  </a:cubicBezTo>
                  <a:cubicBezTo>
                    <a:pt x="42" y="17"/>
                    <a:pt x="42" y="17"/>
                    <a:pt x="42" y="17"/>
                  </a:cubicBezTo>
                  <a:cubicBezTo>
                    <a:pt x="35" y="0"/>
                    <a:pt x="35" y="0"/>
                    <a:pt x="35" y="0"/>
                  </a:cubicBezTo>
                  <a:cubicBezTo>
                    <a:pt x="0" y="12"/>
                    <a:pt x="0" y="12"/>
                    <a:pt x="0" y="12"/>
                  </a:cubicBezTo>
                  <a:cubicBezTo>
                    <a:pt x="7" y="32"/>
                    <a:pt x="7" y="32"/>
                    <a:pt x="7" y="32"/>
                  </a:cubicBezTo>
                  <a:cubicBezTo>
                    <a:pt x="6" y="33"/>
                    <a:pt x="6" y="35"/>
                    <a:pt x="7" y="37"/>
                  </a:cubicBezTo>
                  <a:cubicBezTo>
                    <a:pt x="12" y="50"/>
                    <a:pt x="12" y="50"/>
                    <a:pt x="12" y="50"/>
                  </a:cubicBezTo>
                  <a:cubicBezTo>
                    <a:pt x="8" y="53"/>
                    <a:pt x="7" y="60"/>
                    <a:pt x="7" y="65"/>
                  </a:cubicBezTo>
                  <a:cubicBezTo>
                    <a:pt x="6" y="104"/>
                    <a:pt x="6" y="104"/>
                    <a:pt x="6" y="104"/>
                  </a:cubicBezTo>
                  <a:cubicBezTo>
                    <a:pt x="21" y="96"/>
                    <a:pt x="21" y="96"/>
                    <a:pt x="21" y="96"/>
                  </a:cubicBezTo>
                  <a:cubicBezTo>
                    <a:pt x="21" y="91"/>
                    <a:pt x="26" y="88"/>
                    <a:pt x="30" y="94"/>
                  </a:cubicBezTo>
                  <a:cubicBezTo>
                    <a:pt x="34" y="105"/>
                    <a:pt x="34" y="105"/>
                    <a:pt x="34" y="105"/>
                  </a:cubicBezTo>
                  <a:cubicBezTo>
                    <a:pt x="35" y="108"/>
                    <a:pt x="39" y="110"/>
                    <a:pt x="42" y="109"/>
                  </a:cubicBezTo>
                  <a:cubicBezTo>
                    <a:pt x="45" y="107"/>
                    <a:pt x="47" y="104"/>
                    <a:pt x="45" y="101"/>
                  </a:cubicBezTo>
                  <a:cubicBezTo>
                    <a:pt x="47" y="103"/>
                    <a:pt x="50" y="104"/>
                    <a:pt x="53" y="103"/>
                  </a:cubicBezTo>
                  <a:cubicBezTo>
                    <a:pt x="55" y="102"/>
                    <a:pt x="57" y="100"/>
                    <a:pt x="57" y="98"/>
                  </a:cubicBezTo>
                  <a:cubicBezTo>
                    <a:pt x="58" y="99"/>
                    <a:pt x="61" y="100"/>
                    <a:pt x="63" y="100"/>
                  </a:cubicBezTo>
                  <a:cubicBezTo>
                    <a:pt x="65" y="99"/>
                    <a:pt x="67" y="97"/>
                    <a:pt x="68" y="95"/>
                  </a:cubicBezTo>
                  <a:cubicBezTo>
                    <a:pt x="69" y="95"/>
                    <a:pt x="70" y="96"/>
                    <a:pt x="72" y="95"/>
                  </a:cubicBezTo>
                  <a:cubicBezTo>
                    <a:pt x="75" y="94"/>
                    <a:pt x="77" y="91"/>
                    <a:pt x="76" y="88"/>
                  </a:cubicBezTo>
                  <a:close/>
                </a:path>
              </a:pathLst>
            </a:custGeom>
            <a:solidFill>
              <a:srgbClr val="F2CAA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699" name="Freeform 196"/>
            <p:cNvSpPr/>
            <p:nvPr/>
          </p:nvSpPr>
          <p:spPr bwMode="auto">
            <a:xfrm>
              <a:off x="9761538" y="4648200"/>
              <a:ext cx="185738" cy="68262"/>
            </a:xfrm>
            <a:custGeom>
              <a:avLst/>
              <a:gdLst>
                <a:gd name="T0" fmla="*/ 117 w 117"/>
                <a:gd name="T1" fmla="*/ 26 h 43"/>
                <a:gd name="T2" fmla="*/ 4 w 117"/>
                <a:gd name="T3" fmla="*/ 43 h 43"/>
                <a:gd name="T4" fmla="*/ 0 w 117"/>
                <a:gd name="T5" fmla="*/ 17 h 43"/>
                <a:gd name="T6" fmla="*/ 114 w 117"/>
                <a:gd name="T7" fmla="*/ 0 h 43"/>
                <a:gd name="T8" fmla="*/ 117 w 117"/>
                <a:gd name="T9" fmla="*/ 26 h 43"/>
              </a:gdLst>
              <a:ahLst/>
              <a:cxnLst>
                <a:cxn ang="0">
                  <a:pos x="T0" y="T1"/>
                </a:cxn>
                <a:cxn ang="0">
                  <a:pos x="T2" y="T3"/>
                </a:cxn>
                <a:cxn ang="0">
                  <a:pos x="T4" y="T5"/>
                </a:cxn>
                <a:cxn ang="0">
                  <a:pos x="T6" y="T7"/>
                </a:cxn>
                <a:cxn ang="0">
                  <a:pos x="T8" y="T9"/>
                </a:cxn>
              </a:cxnLst>
              <a:rect l="0" t="0" r="r" b="b"/>
              <a:pathLst>
                <a:path w="117" h="43">
                  <a:moveTo>
                    <a:pt x="117" y="26"/>
                  </a:moveTo>
                  <a:lnTo>
                    <a:pt x="4" y="43"/>
                  </a:lnTo>
                  <a:lnTo>
                    <a:pt x="0" y="17"/>
                  </a:lnTo>
                  <a:lnTo>
                    <a:pt x="114" y="0"/>
                  </a:lnTo>
                  <a:lnTo>
                    <a:pt x="117" y="2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700" name="Freeform 31"/>
            <p:cNvSpPr/>
            <p:nvPr/>
          </p:nvSpPr>
          <p:spPr bwMode="auto">
            <a:xfrm>
              <a:off x="9629776" y="3711575"/>
              <a:ext cx="323850" cy="971550"/>
            </a:xfrm>
            <a:custGeom>
              <a:avLst/>
              <a:gdLst>
                <a:gd name="T0" fmla="*/ 0 w 110"/>
                <a:gd name="T1" fmla="*/ 34 h 331"/>
                <a:gd name="T2" fmla="*/ 49 w 110"/>
                <a:gd name="T3" fmla="*/ 0 h 331"/>
                <a:gd name="T4" fmla="*/ 72 w 110"/>
                <a:gd name="T5" fmla="*/ 52 h 331"/>
                <a:gd name="T6" fmla="*/ 110 w 110"/>
                <a:gd name="T7" fmla="*/ 322 h 331"/>
                <a:gd name="T8" fmla="*/ 109 w 110"/>
                <a:gd name="T9" fmla="*/ 322 h 331"/>
                <a:gd name="T10" fmla="*/ 42 w 110"/>
                <a:gd name="T11" fmla="*/ 331 h 331"/>
                <a:gd name="T12" fmla="*/ 41 w 110"/>
                <a:gd name="T13" fmla="*/ 331 h 331"/>
                <a:gd name="T14" fmla="*/ 0 w 110"/>
                <a:gd name="T15" fmla="*/ 34 h 331"/>
                <a:gd name="T16" fmla="*/ 0 w 110"/>
                <a:gd name="T17" fmla="*/ 3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331">
                  <a:moveTo>
                    <a:pt x="0" y="34"/>
                  </a:moveTo>
                  <a:cubicBezTo>
                    <a:pt x="49" y="0"/>
                    <a:pt x="49" y="0"/>
                    <a:pt x="49" y="0"/>
                  </a:cubicBezTo>
                  <a:cubicBezTo>
                    <a:pt x="67" y="12"/>
                    <a:pt x="71" y="44"/>
                    <a:pt x="72" y="52"/>
                  </a:cubicBezTo>
                  <a:cubicBezTo>
                    <a:pt x="110" y="322"/>
                    <a:pt x="110" y="322"/>
                    <a:pt x="110" y="322"/>
                  </a:cubicBezTo>
                  <a:cubicBezTo>
                    <a:pt x="110" y="322"/>
                    <a:pt x="109" y="322"/>
                    <a:pt x="109" y="322"/>
                  </a:cubicBezTo>
                  <a:cubicBezTo>
                    <a:pt x="42" y="331"/>
                    <a:pt x="42" y="331"/>
                    <a:pt x="42" y="331"/>
                  </a:cubicBezTo>
                  <a:cubicBezTo>
                    <a:pt x="41" y="331"/>
                    <a:pt x="41" y="331"/>
                    <a:pt x="41" y="331"/>
                  </a:cubicBezTo>
                  <a:cubicBezTo>
                    <a:pt x="0" y="34"/>
                    <a:pt x="0" y="34"/>
                    <a:pt x="0" y="34"/>
                  </a:cubicBezTo>
                  <a:cubicBezTo>
                    <a:pt x="0" y="34"/>
                    <a:pt x="0" y="34"/>
                    <a:pt x="0" y="34"/>
                  </a:cubicBez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701" name="Freeform 32"/>
            <p:cNvSpPr/>
            <p:nvPr/>
          </p:nvSpPr>
          <p:spPr bwMode="auto">
            <a:xfrm>
              <a:off x="9529763" y="3695700"/>
              <a:ext cx="247650" cy="1041400"/>
            </a:xfrm>
            <a:custGeom>
              <a:avLst/>
              <a:gdLst>
                <a:gd name="T0" fmla="*/ 84 w 84"/>
                <a:gd name="T1" fmla="*/ 5 h 354"/>
                <a:gd name="T2" fmla="*/ 69 w 84"/>
                <a:gd name="T3" fmla="*/ 60 h 354"/>
                <a:gd name="T4" fmla="*/ 65 w 84"/>
                <a:gd name="T5" fmla="*/ 276 h 354"/>
                <a:gd name="T6" fmla="*/ 0 w 84"/>
                <a:gd name="T7" fmla="*/ 277 h 354"/>
                <a:gd name="T8" fmla="*/ 18 w 84"/>
                <a:gd name="T9" fmla="*/ 36 h 354"/>
                <a:gd name="T10" fmla="*/ 54 w 84"/>
                <a:gd name="T11" fmla="*/ 0 h 354"/>
                <a:gd name="T12" fmla="*/ 84 w 84"/>
                <a:gd name="T13" fmla="*/ 5 h 354"/>
              </a:gdLst>
              <a:ahLst/>
              <a:cxnLst>
                <a:cxn ang="0">
                  <a:pos x="T0" y="T1"/>
                </a:cxn>
                <a:cxn ang="0">
                  <a:pos x="T2" y="T3"/>
                </a:cxn>
                <a:cxn ang="0">
                  <a:pos x="T4" y="T5"/>
                </a:cxn>
                <a:cxn ang="0">
                  <a:pos x="T6" y="T7"/>
                </a:cxn>
                <a:cxn ang="0">
                  <a:pos x="T8" y="T9"/>
                </a:cxn>
                <a:cxn ang="0">
                  <a:pos x="T10" y="T11"/>
                </a:cxn>
                <a:cxn ang="0">
                  <a:pos x="T12" y="T13"/>
                </a:cxn>
              </a:cxnLst>
              <a:rect l="0" t="0" r="r" b="b"/>
              <a:pathLst>
                <a:path w="84" h="354">
                  <a:moveTo>
                    <a:pt x="84" y="5"/>
                  </a:moveTo>
                  <a:cubicBezTo>
                    <a:pt x="78" y="15"/>
                    <a:pt x="72" y="26"/>
                    <a:pt x="69" y="60"/>
                  </a:cubicBezTo>
                  <a:cubicBezTo>
                    <a:pt x="65" y="93"/>
                    <a:pt x="65" y="197"/>
                    <a:pt x="65" y="276"/>
                  </a:cubicBezTo>
                  <a:cubicBezTo>
                    <a:pt x="65" y="354"/>
                    <a:pt x="0" y="277"/>
                    <a:pt x="0" y="277"/>
                  </a:cubicBezTo>
                  <a:cubicBezTo>
                    <a:pt x="18" y="36"/>
                    <a:pt x="18" y="36"/>
                    <a:pt x="18" y="36"/>
                  </a:cubicBezTo>
                  <a:cubicBezTo>
                    <a:pt x="54" y="0"/>
                    <a:pt x="54" y="0"/>
                    <a:pt x="54" y="0"/>
                  </a:cubicBezTo>
                  <a:lnTo>
                    <a:pt x="84" y="5"/>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Trebuchet MS"/>
                <a:ea typeface="+mn-ea"/>
                <a:cs typeface="+mn-cs"/>
              </a:endParaRPr>
            </a:p>
          </p:txBody>
        </p:sp>
        <p:sp>
          <p:nvSpPr>
            <p:cNvPr id="1048702" name="Freeform 33"/>
            <p:cNvSpPr/>
            <p:nvPr/>
          </p:nvSpPr>
          <p:spPr bwMode="auto">
            <a:xfrm>
              <a:off x="9415463" y="3587750"/>
              <a:ext cx="231775" cy="581025"/>
            </a:xfrm>
            <a:custGeom>
              <a:avLst/>
              <a:gdLst>
                <a:gd name="T0" fmla="*/ 90 w 146"/>
                <a:gd name="T1" fmla="*/ 0 h 366"/>
                <a:gd name="T2" fmla="*/ 0 w 146"/>
                <a:gd name="T3" fmla="*/ 366 h 366"/>
                <a:gd name="T4" fmla="*/ 126 w 146"/>
                <a:gd name="T5" fmla="*/ 165 h 366"/>
                <a:gd name="T6" fmla="*/ 109 w 146"/>
                <a:gd name="T7" fmla="*/ 129 h 366"/>
                <a:gd name="T8" fmla="*/ 146 w 146"/>
                <a:gd name="T9" fmla="*/ 100 h 366"/>
                <a:gd name="T10" fmla="*/ 107 w 146"/>
                <a:gd name="T11" fmla="*/ 11 h 366"/>
                <a:gd name="T12" fmla="*/ 90 w 146"/>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46" h="366">
                  <a:moveTo>
                    <a:pt x="90" y="0"/>
                  </a:moveTo>
                  <a:lnTo>
                    <a:pt x="0" y="366"/>
                  </a:lnTo>
                  <a:lnTo>
                    <a:pt x="126" y="165"/>
                  </a:lnTo>
                  <a:lnTo>
                    <a:pt x="109" y="129"/>
                  </a:lnTo>
                  <a:lnTo>
                    <a:pt x="146" y="100"/>
                  </a:lnTo>
                  <a:lnTo>
                    <a:pt x="107" y="11"/>
                  </a:lnTo>
                  <a:lnTo>
                    <a:pt x="90" y="0"/>
                  </a:lnTo>
                  <a:close/>
                </a:path>
              </a:pathLst>
            </a:custGeom>
            <a:solidFill>
              <a:srgbClr val="56565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sp>
          <p:nvSpPr>
            <p:cNvPr id="1048703" name="Freeform 34"/>
            <p:cNvSpPr/>
            <p:nvPr/>
          </p:nvSpPr>
          <p:spPr bwMode="auto">
            <a:xfrm>
              <a:off x="9415463" y="3587750"/>
              <a:ext cx="207963" cy="581025"/>
            </a:xfrm>
            <a:custGeom>
              <a:avLst/>
              <a:gdLst>
                <a:gd name="T0" fmla="*/ 90 w 131"/>
                <a:gd name="T1" fmla="*/ 0 h 366"/>
                <a:gd name="T2" fmla="*/ 0 w 131"/>
                <a:gd name="T3" fmla="*/ 366 h 366"/>
                <a:gd name="T4" fmla="*/ 115 w 131"/>
                <a:gd name="T5" fmla="*/ 148 h 366"/>
                <a:gd name="T6" fmla="*/ 94 w 131"/>
                <a:gd name="T7" fmla="*/ 122 h 366"/>
                <a:gd name="T8" fmla="*/ 131 w 131"/>
                <a:gd name="T9" fmla="*/ 92 h 366"/>
                <a:gd name="T10" fmla="*/ 107 w 131"/>
                <a:gd name="T11" fmla="*/ 11 h 366"/>
                <a:gd name="T12" fmla="*/ 90 w 131"/>
                <a:gd name="T13" fmla="*/ 0 h 366"/>
              </a:gdLst>
              <a:ahLst/>
              <a:cxnLst>
                <a:cxn ang="0">
                  <a:pos x="T0" y="T1"/>
                </a:cxn>
                <a:cxn ang="0">
                  <a:pos x="T2" y="T3"/>
                </a:cxn>
                <a:cxn ang="0">
                  <a:pos x="T4" y="T5"/>
                </a:cxn>
                <a:cxn ang="0">
                  <a:pos x="T6" y="T7"/>
                </a:cxn>
                <a:cxn ang="0">
                  <a:pos x="T8" y="T9"/>
                </a:cxn>
                <a:cxn ang="0">
                  <a:pos x="T10" y="T11"/>
                </a:cxn>
                <a:cxn ang="0">
                  <a:pos x="T12" y="T13"/>
                </a:cxn>
              </a:cxnLst>
              <a:rect l="0" t="0" r="r" b="b"/>
              <a:pathLst>
                <a:path w="131" h="366">
                  <a:moveTo>
                    <a:pt x="90" y="0"/>
                  </a:moveTo>
                  <a:lnTo>
                    <a:pt x="0" y="366"/>
                  </a:lnTo>
                  <a:lnTo>
                    <a:pt x="115" y="148"/>
                  </a:lnTo>
                  <a:lnTo>
                    <a:pt x="94" y="122"/>
                  </a:lnTo>
                  <a:lnTo>
                    <a:pt x="131" y="92"/>
                  </a:lnTo>
                  <a:lnTo>
                    <a:pt x="107" y="11"/>
                  </a:lnTo>
                  <a:lnTo>
                    <a:pt x="90" y="0"/>
                  </a:lnTo>
                  <a:close/>
                </a:path>
              </a:pathLst>
            </a:custGeom>
            <a:solidFill>
              <a:srgbClr val="6666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a:ea typeface="+mn-ea"/>
                <a:cs typeface="+mn-cs"/>
              </a:endParaRPr>
            </a:p>
          </p:txBody>
        </p:sp>
      </p:grpSp>
      <p:sp>
        <p:nvSpPr>
          <p:cNvPr id="1048704" name="Google Shape;145;p20"/>
          <p:cNvSpPr txBox="1"/>
          <p:nvPr/>
        </p:nvSpPr>
        <p:spPr>
          <a:xfrm>
            <a:off x="1839972" y="5271029"/>
            <a:ext cx="9640980" cy="1288948"/>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600"/>
              </a:spcBef>
              <a:spcAft>
                <a:spcPts val="0"/>
              </a:spcAft>
              <a:buClr>
                <a:srgbClr val="FFB600"/>
              </a:buClr>
              <a:buSzPts val="1800"/>
              <a:buFont typeface="Raleway Light"/>
              <a:buChar char="●"/>
              <a:defRPr sz="1800" b="0" i="0" u="none" strike="noStrike" cap="none">
                <a:solidFill>
                  <a:srgbClr val="666666"/>
                </a:solidFill>
                <a:latin typeface="Raleway Light"/>
                <a:ea typeface="Raleway Light"/>
                <a:cs typeface="Raleway Light"/>
                <a:sym typeface="Raleway Light"/>
              </a:defRPr>
            </a:lvl1pPr>
            <a:lvl2pPr marL="914400" marR="0" lvl="1" indent="-342900" algn="l" rtl="0">
              <a:lnSpc>
                <a:spcPct val="100000"/>
              </a:lnSpc>
              <a:spcBef>
                <a:spcPts val="0"/>
              </a:spcBef>
              <a:spcAft>
                <a:spcPts val="0"/>
              </a:spcAft>
              <a:buClr>
                <a:srgbClr val="FFB600"/>
              </a:buClr>
              <a:buSzPts val="1800"/>
              <a:buFont typeface="Raleway Light"/>
              <a:buChar char="○"/>
              <a:defRPr sz="1800" b="0" i="0" u="none" strike="noStrike" cap="none">
                <a:solidFill>
                  <a:srgbClr val="666666"/>
                </a:solidFill>
                <a:latin typeface="Raleway Light"/>
                <a:ea typeface="Raleway Light"/>
                <a:cs typeface="Raleway Light"/>
                <a:sym typeface="Raleway Light"/>
              </a:defRPr>
            </a:lvl2pPr>
            <a:lvl3pPr marL="1371600" marR="0" lvl="2" indent="-342900" algn="l" rtl="0">
              <a:lnSpc>
                <a:spcPct val="100000"/>
              </a:lnSpc>
              <a:spcBef>
                <a:spcPts val="0"/>
              </a:spcBef>
              <a:spcAft>
                <a:spcPts val="0"/>
              </a:spcAft>
              <a:buClr>
                <a:srgbClr val="FFB600"/>
              </a:buClr>
              <a:buSzPts val="1800"/>
              <a:buFont typeface="Raleway Light"/>
              <a:buChar char="■"/>
              <a:defRPr sz="1800" b="0" i="0" u="none" strike="noStrike" cap="none">
                <a:solidFill>
                  <a:srgbClr val="666666"/>
                </a:solidFill>
                <a:latin typeface="Raleway Light"/>
                <a:ea typeface="Raleway Light"/>
                <a:cs typeface="Raleway Light"/>
                <a:sym typeface="Raleway Light"/>
              </a:defRPr>
            </a:lvl3pPr>
            <a:lvl4pPr marL="1828800" marR="0" lvl="3"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4pPr>
            <a:lvl5pPr marL="2286000" marR="0" lvl="4"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5pPr>
            <a:lvl6pPr marL="2743200" marR="0" lvl="5"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6pPr>
            <a:lvl7pPr marL="3200400" marR="0" lvl="6"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7pPr>
            <a:lvl8pPr marL="3657600" marR="0" lvl="7"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8pPr>
            <a:lvl9pPr marL="4114800" marR="0" lvl="8"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9pPr>
          </a:lstStyle>
          <a:p>
            <a:pPr marL="457200" marR="0" lvl="0" indent="-342900" algn="just" defTabSz="914400" rtl="0" eaLnBrk="1" fontAlgn="auto" latinLnBrk="0" hangingPunct="1">
              <a:lnSpc>
                <a:spcPct val="100000"/>
              </a:lnSpc>
              <a:spcBef>
                <a:spcPts val="600"/>
              </a:spcBef>
              <a:spcAft>
                <a:spcPts val="0"/>
              </a:spcAft>
              <a:buClr>
                <a:srgbClr val="FFB600"/>
              </a:buClr>
              <a:buSzPts val="1800"/>
              <a:buFont typeface="Raleway Light"/>
              <a:buChar char="●"/>
              <a:tabLst/>
              <a:defRPr/>
            </a:pPr>
            <a:r>
              <a:rPr kumimoji="0" lang="id-ID" sz="12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Raleway Light"/>
              </a:rPr>
              <a:t>Keterangan : </a:t>
            </a:r>
          </a:p>
          <a:p>
            <a:pPr marL="114300" marR="0" lvl="0" indent="0" algn="just" defTabSz="914400" rtl="0" eaLnBrk="1" fontAlgn="auto" latinLnBrk="0" hangingPunct="1">
              <a:lnSpc>
                <a:spcPct val="100000"/>
              </a:lnSpc>
              <a:spcBef>
                <a:spcPts val="600"/>
              </a:spcBef>
              <a:spcAft>
                <a:spcPts val="0"/>
              </a:spcAft>
              <a:buClr>
                <a:srgbClr val="FFB600"/>
              </a:buClr>
              <a:buSzPts val="1800"/>
              <a:buFont typeface="Raleway Light"/>
              <a:buNone/>
              <a:tabLst/>
              <a:defRPr/>
            </a:pPr>
            <a:r>
              <a:rPr kumimoji="0" lang="id-ID" sz="13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Raleway Light"/>
              </a:rPr>
              <a:t>39 PPK di Kabupaten Barito Timur Provinsi Kalimantan Tengah belum dilantik karena ada whatsapp Bupati Barito Timur, yang ditujukan kepada instansi terkait/dinas pendidikan yang melarang ASN, PNS, PHT, PHL dan perangkat Desa menjadi penyelenggara Pemilu, dan baru diketahui calon anggota PPK  setelah pengumuman hasil tes tertulis PPK mendekati hari pelantikan, sehingga sebagian dari calon PPK yangg ragu mengikuti pelantikan yang berdampak pada pekerjaan di instansi asal.</a:t>
            </a:r>
          </a:p>
        </p:txBody>
      </p:sp>
      <p:sp>
        <p:nvSpPr>
          <p:cNvPr id="127" name="Google Shape;145;p20"/>
          <p:cNvSpPr txBox="1"/>
          <p:nvPr/>
        </p:nvSpPr>
        <p:spPr>
          <a:xfrm>
            <a:off x="240353" y="693243"/>
            <a:ext cx="4284457" cy="573988"/>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600"/>
              </a:spcBef>
              <a:spcAft>
                <a:spcPts val="0"/>
              </a:spcAft>
              <a:buClr>
                <a:srgbClr val="FFB600"/>
              </a:buClr>
              <a:buSzPts val="1800"/>
              <a:buFont typeface="Raleway Light"/>
              <a:buChar char="●"/>
              <a:defRPr sz="1800" b="0" i="0" u="none" strike="noStrike" cap="none">
                <a:solidFill>
                  <a:srgbClr val="666666"/>
                </a:solidFill>
                <a:latin typeface="Raleway Light"/>
                <a:ea typeface="Raleway Light"/>
                <a:cs typeface="Raleway Light"/>
                <a:sym typeface="Raleway Light"/>
              </a:defRPr>
            </a:lvl1pPr>
            <a:lvl2pPr marL="914400" marR="0" lvl="1" indent="-342900" algn="l" rtl="0">
              <a:lnSpc>
                <a:spcPct val="100000"/>
              </a:lnSpc>
              <a:spcBef>
                <a:spcPts val="0"/>
              </a:spcBef>
              <a:spcAft>
                <a:spcPts val="0"/>
              </a:spcAft>
              <a:buClr>
                <a:srgbClr val="FFB600"/>
              </a:buClr>
              <a:buSzPts val="1800"/>
              <a:buFont typeface="Raleway Light"/>
              <a:buChar char="○"/>
              <a:defRPr sz="1800" b="0" i="0" u="none" strike="noStrike" cap="none">
                <a:solidFill>
                  <a:srgbClr val="666666"/>
                </a:solidFill>
                <a:latin typeface="Raleway Light"/>
                <a:ea typeface="Raleway Light"/>
                <a:cs typeface="Raleway Light"/>
                <a:sym typeface="Raleway Light"/>
              </a:defRPr>
            </a:lvl2pPr>
            <a:lvl3pPr marL="1371600" marR="0" lvl="2" indent="-342900" algn="l" rtl="0">
              <a:lnSpc>
                <a:spcPct val="100000"/>
              </a:lnSpc>
              <a:spcBef>
                <a:spcPts val="0"/>
              </a:spcBef>
              <a:spcAft>
                <a:spcPts val="0"/>
              </a:spcAft>
              <a:buClr>
                <a:srgbClr val="FFB600"/>
              </a:buClr>
              <a:buSzPts val="1800"/>
              <a:buFont typeface="Raleway Light"/>
              <a:buChar char="■"/>
              <a:defRPr sz="1800" b="0" i="0" u="none" strike="noStrike" cap="none">
                <a:solidFill>
                  <a:srgbClr val="666666"/>
                </a:solidFill>
                <a:latin typeface="Raleway Light"/>
                <a:ea typeface="Raleway Light"/>
                <a:cs typeface="Raleway Light"/>
                <a:sym typeface="Raleway Light"/>
              </a:defRPr>
            </a:lvl3pPr>
            <a:lvl4pPr marL="1828800" marR="0" lvl="3"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4pPr>
            <a:lvl5pPr marL="2286000" marR="0" lvl="4"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5pPr>
            <a:lvl6pPr marL="2743200" marR="0" lvl="5"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6pPr>
            <a:lvl7pPr marL="3200400" marR="0" lvl="6"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7pPr>
            <a:lvl8pPr marL="3657600" marR="0" lvl="7"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8pPr>
            <a:lvl9pPr marL="4114800" marR="0" lvl="8" indent="-342900" algn="l" rtl="0">
              <a:lnSpc>
                <a:spcPct val="100000"/>
              </a:lnSpc>
              <a:spcBef>
                <a:spcPts val="0"/>
              </a:spcBef>
              <a:spcAft>
                <a:spcPts val="0"/>
              </a:spcAft>
              <a:buClr>
                <a:srgbClr val="666666"/>
              </a:buClr>
              <a:buSzPts val="1800"/>
              <a:buFont typeface="Raleway Light"/>
              <a:buChar char="■"/>
              <a:defRPr sz="1800" b="0" i="0" u="none" strike="noStrike" cap="none">
                <a:solidFill>
                  <a:srgbClr val="666666"/>
                </a:solidFill>
                <a:latin typeface="Raleway Light"/>
                <a:ea typeface="Raleway Light"/>
                <a:cs typeface="Raleway Light"/>
                <a:sym typeface="Raleway Light"/>
              </a:defRPr>
            </a:lvl9pPr>
          </a:lstStyle>
          <a:p>
            <a:pPr marL="0" marR="0" lvl="0" indent="0" algn="l" defTabSz="1219170" rtl="0" eaLnBrk="1" fontAlgn="auto" latinLnBrk="0" hangingPunct="1">
              <a:lnSpc>
                <a:spcPct val="100000"/>
              </a:lnSpc>
              <a:spcBef>
                <a:spcPts val="800"/>
              </a:spcBef>
              <a:spcAft>
                <a:spcPts val="0"/>
              </a:spcAft>
              <a:buClr>
                <a:srgbClr val="FFB600"/>
              </a:buClr>
              <a:buSzPts val="1800"/>
              <a:buFont typeface="Raleway Light"/>
              <a:buNone/>
              <a:tabLst/>
              <a:defRPr/>
            </a:pPr>
            <a:r>
              <a:rPr kumimoji="0" lang="id-ID" sz="1400" b="1" i="1" u="none" strike="noStrike" kern="0" cap="none" spc="0" normalizeH="0" baseline="0" noProof="0" dirty="0">
                <a:ln>
                  <a:noFill/>
                </a:ln>
                <a:solidFill>
                  <a:schemeClr val="tx1"/>
                </a:solidFill>
                <a:effectLst/>
                <a:uLnTx/>
                <a:uFillTx/>
                <a:latin typeface="+mj-lt"/>
                <a:cs typeface="Arial" panose="020B0604020202020204" pitchFamily="34" charset="0"/>
                <a:sym typeface="Raleway Light"/>
              </a:rPr>
              <a:t>Data Per</a:t>
            </a:r>
            <a:r>
              <a:rPr kumimoji="0" lang="en-US" sz="1400" b="1" i="1" u="none" strike="noStrike" kern="0" cap="none" spc="0" normalizeH="0" baseline="0" noProof="0" dirty="0">
                <a:ln>
                  <a:noFill/>
                </a:ln>
                <a:solidFill>
                  <a:schemeClr val="tx1"/>
                </a:solidFill>
                <a:effectLst/>
                <a:uLnTx/>
                <a:uFillTx/>
                <a:latin typeface="+mj-lt"/>
                <a:cs typeface="Arial" panose="020B0604020202020204" pitchFamily="34" charset="0"/>
                <a:sym typeface="Raleway Light"/>
              </a:rPr>
              <a:t> </a:t>
            </a:r>
            <a:r>
              <a:rPr kumimoji="0" lang="id-ID" sz="1400" b="1" i="1" u="none" strike="noStrike" kern="0" cap="none" spc="0" normalizeH="0" baseline="0" noProof="0" dirty="0">
                <a:ln>
                  <a:noFill/>
                </a:ln>
                <a:solidFill>
                  <a:schemeClr val="tx1"/>
                </a:solidFill>
                <a:effectLst/>
                <a:uLnTx/>
                <a:uFillTx/>
                <a:latin typeface="+mj-lt"/>
                <a:cs typeface="Arial" panose="020B0604020202020204" pitchFamily="34" charset="0"/>
                <a:sym typeface="Raleway Light"/>
              </a:rPr>
              <a:t>tanggal </a:t>
            </a:r>
            <a:r>
              <a:rPr kumimoji="0" lang="en-US" altLang="en" sz="1400" b="1" i="1" u="none" strike="noStrike" kern="0" cap="none" spc="0" normalizeH="0" baseline="0" noProof="0" dirty="0">
                <a:ln>
                  <a:noFill/>
                </a:ln>
                <a:solidFill>
                  <a:schemeClr val="tx1"/>
                </a:solidFill>
                <a:effectLst/>
                <a:uLnTx/>
                <a:uFillTx/>
                <a:latin typeface="+mj-lt"/>
                <a:cs typeface="Arial" panose="020B0604020202020204" pitchFamily="34" charset="0"/>
                <a:sym typeface="Raleway Light"/>
              </a:rPr>
              <a:t>1</a:t>
            </a:r>
            <a:r>
              <a:rPr kumimoji="0" lang="id-ID" altLang="en" sz="1400" b="1" i="1" u="none" strike="noStrike" kern="0" cap="none" spc="0" normalizeH="0" baseline="0" noProof="0" dirty="0">
                <a:ln>
                  <a:noFill/>
                </a:ln>
                <a:solidFill>
                  <a:schemeClr val="tx1"/>
                </a:solidFill>
                <a:effectLst/>
                <a:uLnTx/>
                <a:uFillTx/>
                <a:latin typeface="+mj-lt"/>
                <a:cs typeface="Arial" panose="020B0604020202020204" pitchFamily="34" charset="0"/>
                <a:sym typeface="Raleway Light"/>
              </a:rPr>
              <a:t> Juni</a:t>
            </a:r>
            <a:r>
              <a:rPr kumimoji="0" lang="id-ID" sz="1400" b="1" i="1" u="none" strike="noStrike" kern="0" cap="none" spc="0" normalizeH="0" baseline="0" noProof="0" dirty="0">
                <a:ln>
                  <a:noFill/>
                </a:ln>
                <a:solidFill>
                  <a:schemeClr val="tx1"/>
                </a:solidFill>
                <a:effectLst/>
                <a:uLnTx/>
                <a:uFillTx/>
                <a:latin typeface="+mj-lt"/>
                <a:cs typeface="Arial" panose="020B0604020202020204" pitchFamily="34" charset="0"/>
                <a:sym typeface="Raleway Light"/>
              </a:rPr>
              <a:t> 2020</a:t>
            </a:r>
            <a:endParaRPr kumimoji="0" lang="en-ID" sz="1400" b="0" i="1" u="none" strike="noStrike" kern="0" cap="none" spc="0" normalizeH="0" baseline="0" noProof="0" dirty="0">
              <a:ln>
                <a:noFill/>
              </a:ln>
              <a:solidFill>
                <a:schemeClr val="tx1"/>
              </a:solidFill>
              <a:effectLst/>
              <a:uLnTx/>
              <a:uFillTx/>
              <a:latin typeface="+mj-lt"/>
              <a:cs typeface="Arial" panose="020B0604020202020204" pitchFamily="34" charset="0"/>
              <a:sym typeface="Raleway Light"/>
            </a:endParaRPr>
          </a:p>
        </p:txBody>
      </p:sp>
      <p:sp>
        <p:nvSpPr>
          <p:cNvPr id="2" name="Kotak Teks 1">
            <a:extLst>
              <a:ext uri="{FF2B5EF4-FFF2-40B4-BE49-F238E27FC236}">
                <a16:creationId xmlns:a16="http://schemas.microsoft.com/office/drawing/2014/main" id="{7C7B9B83-FA59-4609-80CA-D5A13DCD67C0}"/>
              </a:ext>
            </a:extLst>
          </p:cNvPr>
          <p:cNvSpPr txBox="1"/>
          <p:nvPr/>
        </p:nvSpPr>
        <p:spPr>
          <a:xfrm>
            <a:off x="113045" y="1942094"/>
            <a:ext cx="924499" cy="369332"/>
          </a:xfrm>
          <a:prstGeom prst="rect">
            <a:avLst/>
          </a:prstGeom>
          <a:noFill/>
        </p:spPr>
        <p:txBody>
          <a:bodyPr wrap="square" rtlCol="0">
            <a:spAutoFit/>
          </a:bodyPr>
          <a:lstStyle/>
          <a:p>
            <a:r>
              <a:rPr lang="en-US" dirty="0"/>
              <a:t>21.205</a:t>
            </a:r>
          </a:p>
        </p:txBody>
      </p:sp>
      <p:sp>
        <p:nvSpPr>
          <p:cNvPr id="129" name="Kotak Teks 128">
            <a:extLst>
              <a:ext uri="{FF2B5EF4-FFF2-40B4-BE49-F238E27FC236}">
                <a16:creationId xmlns:a16="http://schemas.microsoft.com/office/drawing/2014/main" id="{B413DDC7-B133-4EC8-8596-649D22DD1DF0}"/>
              </a:ext>
            </a:extLst>
          </p:cNvPr>
          <p:cNvSpPr txBox="1"/>
          <p:nvPr/>
        </p:nvSpPr>
        <p:spPr>
          <a:xfrm>
            <a:off x="113045" y="1429211"/>
            <a:ext cx="924499" cy="523220"/>
          </a:xfrm>
          <a:prstGeom prst="rect">
            <a:avLst/>
          </a:prstGeom>
          <a:noFill/>
        </p:spPr>
        <p:txBody>
          <a:bodyPr wrap="square" rtlCol="0">
            <a:spAutoFit/>
          </a:bodyPr>
          <a:lstStyle/>
          <a:p>
            <a:pPr algn="ctr"/>
            <a:r>
              <a:rPr lang="en-US" sz="1400" b="1" dirty="0"/>
              <a:t>JUMLAH PPK</a:t>
            </a:r>
          </a:p>
        </p:txBody>
      </p:sp>
      <p:sp>
        <p:nvSpPr>
          <p:cNvPr id="130" name="Kotak Teks 129">
            <a:extLst>
              <a:ext uri="{FF2B5EF4-FFF2-40B4-BE49-F238E27FC236}">
                <a16:creationId xmlns:a16="http://schemas.microsoft.com/office/drawing/2014/main" id="{7FF20388-FCC3-41E8-96B1-08616EB3BA1E}"/>
              </a:ext>
            </a:extLst>
          </p:cNvPr>
          <p:cNvSpPr txBox="1"/>
          <p:nvPr/>
        </p:nvSpPr>
        <p:spPr>
          <a:xfrm>
            <a:off x="512563" y="3591558"/>
            <a:ext cx="924499" cy="523220"/>
          </a:xfrm>
          <a:prstGeom prst="rect">
            <a:avLst/>
          </a:prstGeom>
          <a:noFill/>
        </p:spPr>
        <p:txBody>
          <a:bodyPr wrap="square" rtlCol="0">
            <a:spAutoFit/>
          </a:bodyPr>
          <a:lstStyle/>
          <a:p>
            <a:pPr algn="ctr"/>
            <a:r>
              <a:rPr lang="en-US" sz="1400" b="1" dirty="0"/>
              <a:t>JUMLAH PPS</a:t>
            </a:r>
          </a:p>
        </p:txBody>
      </p:sp>
      <p:sp>
        <p:nvSpPr>
          <p:cNvPr id="131" name="Kotak Teks 130">
            <a:extLst>
              <a:ext uri="{FF2B5EF4-FFF2-40B4-BE49-F238E27FC236}">
                <a16:creationId xmlns:a16="http://schemas.microsoft.com/office/drawing/2014/main" id="{9496F39D-44DB-4C8D-B901-ADF82F679CE2}"/>
              </a:ext>
            </a:extLst>
          </p:cNvPr>
          <p:cNvSpPr txBox="1"/>
          <p:nvPr/>
        </p:nvSpPr>
        <p:spPr>
          <a:xfrm>
            <a:off x="480532" y="4098780"/>
            <a:ext cx="1068291" cy="369332"/>
          </a:xfrm>
          <a:prstGeom prst="rect">
            <a:avLst/>
          </a:prstGeom>
          <a:noFill/>
        </p:spPr>
        <p:txBody>
          <a:bodyPr wrap="square" rtlCol="0">
            <a:spAutoFit/>
          </a:bodyPr>
          <a:lstStyle/>
          <a:p>
            <a:r>
              <a:rPr lang="en-US" dirty="0"/>
              <a:t>140.235</a:t>
            </a:r>
          </a:p>
        </p:txBody>
      </p:sp>
      <p:sp>
        <p:nvSpPr>
          <p:cNvPr id="3" name="Tampungan Nomor Slide 2">
            <a:extLst>
              <a:ext uri="{FF2B5EF4-FFF2-40B4-BE49-F238E27FC236}">
                <a16:creationId xmlns:a16="http://schemas.microsoft.com/office/drawing/2014/main" id="{1E809E00-D12C-42F1-BB26-83E8F3BD800C}"/>
              </a:ext>
            </a:extLst>
          </p:cNvPr>
          <p:cNvSpPr>
            <a:spLocks noGrp="1"/>
          </p:cNvSpPr>
          <p:nvPr>
            <p:ph type="sldNum" sz="quarter" idx="12"/>
          </p:nvPr>
        </p:nvSpPr>
        <p:spPr/>
        <p:txBody>
          <a:bodyPr/>
          <a:lstStyle/>
          <a:p>
            <a:fld id="{6D22F896-40B5-4ADD-8801-0D06FADFA095}" type="slidenum">
              <a:rPr lang="en-US" smtClean="0"/>
              <a:t>22</a:t>
            </a:fld>
            <a:endParaRPr lang="en-US" dirty="0"/>
          </a:p>
        </p:txBody>
      </p:sp>
    </p:spTree>
    <p:extLst>
      <p:ext uri="{BB962C8B-B14F-4D97-AF65-F5344CB8AC3E}">
        <p14:creationId xmlns:p14="http://schemas.microsoft.com/office/powerpoint/2010/main" val="362086107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1000"/>
                                        <p:tgtEl>
                                          <p:spTgt spid="30"/>
                                        </p:tgtEl>
                                      </p:cBhvr>
                                    </p:animEffect>
                                    <p:anim calcmode="lin" valueType="num">
                                      <p:cBhvr>
                                        <p:cTn id="8" dur="1000" fill="hold"/>
                                        <p:tgtEl>
                                          <p:spTgt spid="30"/>
                                        </p:tgtEl>
                                        <p:attrNameLst>
                                          <p:attrName>ppt_x</p:attrName>
                                        </p:attrNameLst>
                                      </p:cBhvr>
                                      <p:tavLst>
                                        <p:tav tm="0">
                                          <p:val>
                                            <p:strVal val="#ppt_x"/>
                                          </p:val>
                                        </p:tav>
                                        <p:tav tm="100000">
                                          <p:val>
                                            <p:strVal val="#ppt_x"/>
                                          </p:val>
                                        </p:tav>
                                      </p:tavLst>
                                    </p:anim>
                                    <p:anim calcmode="lin" valueType="num">
                                      <p:cBhvr>
                                        <p:cTn id="9" dur="1000" fill="hold"/>
                                        <p:tgtEl>
                                          <p:spTgt spid="30"/>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fade">
                                      <p:cBhvr>
                                        <p:cTn id="12" dur="1000"/>
                                        <p:tgtEl>
                                          <p:spTgt spid="33"/>
                                        </p:tgtEl>
                                      </p:cBhvr>
                                    </p:animEffect>
                                    <p:anim calcmode="lin" valueType="num">
                                      <p:cBhvr>
                                        <p:cTn id="13" dur="1000" fill="hold"/>
                                        <p:tgtEl>
                                          <p:spTgt spid="33"/>
                                        </p:tgtEl>
                                        <p:attrNameLst>
                                          <p:attrName>ppt_x</p:attrName>
                                        </p:attrNameLst>
                                      </p:cBhvr>
                                      <p:tavLst>
                                        <p:tav tm="0">
                                          <p:val>
                                            <p:strVal val="#ppt_x"/>
                                          </p:val>
                                        </p:tav>
                                        <p:tav tm="100000">
                                          <p:val>
                                            <p:strVal val="#ppt_x"/>
                                          </p:val>
                                        </p:tav>
                                      </p:tavLst>
                                    </p:anim>
                                    <p:anim calcmode="lin" valueType="num">
                                      <p:cBhvr>
                                        <p:cTn id="14" dur="1000" fill="hold"/>
                                        <p:tgtEl>
                                          <p:spTgt spid="33"/>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1000"/>
                                        <p:tgtEl>
                                          <p:spTgt spid="32"/>
                                        </p:tgtEl>
                                      </p:cBhvr>
                                    </p:animEffect>
                                    <p:anim calcmode="lin" valueType="num">
                                      <p:cBhvr>
                                        <p:cTn id="18" dur="1000" fill="hold"/>
                                        <p:tgtEl>
                                          <p:spTgt spid="32"/>
                                        </p:tgtEl>
                                        <p:attrNameLst>
                                          <p:attrName>ppt_x</p:attrName>
                                        </p:attrNameLst>
                                      </p:cBhvr>
                                      <p:tavLst>
                                        <p:tav tm="0">
                                          <p:val>
                                            <p:strVal val="#ppt_x"/>
                                          </p:val>
                                        </p:tav>
                                        <p:tav tm="100000">
                                          <p:val>
                                            <p:strVal val="#ppt_x"/>
                                          </p:val>
                                        </p:tav>
                                      </p:tavLst>
                                    </p:anim>
                                    <p:anim calcmode="lin" valueType="num">
                                      <p:cBhvr>
                                        <p:cTn id="19" dur="1000" fill="hold"/>
                                        <p:tgtEl>
                                          <p:spTgt spid="32"/>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fade">
                                      <p:cBhvr>
                                        <p:cTn id="22" dur="1000"/>
                                        <p:tgtEl>
                                          <p:spTgt spid="31"/>
                                        </p:tgtEl>
                                      </p:cBhvr>
                                    </p:animEffect>
                                    <p:anim calcmode="lin" valueType="num">
                                      <p:cBhvr>
                                        <p:cTn id="23" dur="1000" fill="hold"/>
                                        <p:tgtEl>
                                          <p:spTgt spid="31"/>
                                        </p:tgtEl>
                                        <p:attrNameLst>
                                          <p:attrName>ppt_x</p:attrName>
                                        </p:attrNameLst>
                                      </p:cBhvr>
                                      <p:tavLst>
                                        <p:tav tm="0">
                                          <p:val>
                                            <p:strVal val="#ppt_x"/>
                                          </p:val>
                                        </p:tav>
                                        <p:tav tm="100000">
                                          <p:val>
                                            <p:strVal val="#ppt_x"/>
                                          </p:val>
                                        </p:tav>
                                      </p:tavLst>
                                    </p:anim>
                                    <p:anim calcmode="lin" valueType="num">
                                      <p:cBhvr>
                                        <p:cTn id="24" dur="1000" fill="hold"/>
                                        <p:tgtEl>
                                          <p:spTgt spid="31"/>
                                        </p:tgtEl>
                                        <p:attrNameLst>
                                          <p:attrName>ppt_y</p:attrName>
                                        </p:attrNameLst>
                                      </p:cBhvr>
                                      <p:tavLst>
                                        <p:tav tm="0">
                                          <p:val>
                                            <p:strVal val="#ppt_y+.1"/>
                                          </p:val>
                                        </p:tav>
                                        <p:tav tm="100000">
                                          <p:val>
                                            <p:strVal val="#ppt_y"/>
                                          </p:val>
                                        </p:tav>
                                      </p:tavLst>
                                    </p:anim>
                                  </p:childTnLst>
                                </p:cTn>
                              </p:par>
                            </p:childTnLst>
                          </p:cTn>
                        </p:par>
                        <p:par>
                          <p:cTn id="25" fill="hold">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1048592"/>
                                        </p:tgtEl>
                                        <p:attrNameLst>
                                          <p:attrName>style.visibility</p:attrName>
                                        </p:attrNameLst>
                                      </p:cBhvr>
                                      <p:to>
                                        <p:strVal val="visible"/>
                                      </p:to>
                                    </p:set>
                                    <p:animEffect transition="in" filter="wipe(left)">
                                      <p:cBhvr>
                                        <p:cTn id="28" dur="500"/>
                                        <p:tgtEl>
                                          <p:spTgt spid="1048592"/>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1048589"/>
                                        </p:tgtEl>
                                        <p:attrNameLst>
                                          <p:attrName>style.visibility</p:attrName>
                                        </p:attrNameLst>
                                      </p:cBhvr>
                                      <p:to>
                                        <p:strVal val="visible"/>
                                      </p:to>
                                    </p:set>
                                    <p:animEffect transition="in" filter="wipe(left)">
                                      <p:cBhvr>
                                        <p:cTn id="31" dur="500"/>
                                        <p:tgtEl>
                                          <p:spTgt spid="1048589"/>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1048591"/>
                                        </p:tgtEl>
                                        <p:attrNameLst>
                                          <p:attrName>style.visibility</p:attrName>
                                        </p:attrNameLst>
                                      </p:cBhvr>
                                      <p:to>
                                        <p:strVal val="visible"/>
                                      </p:to>
                                    </p:set>
                                    <p:animEffect transition="in" filter="wipe(left)">
                                      <p:cBhvr>
                                        <p:cTn id="34" dur="500"/>
                                        <p:tgtEl>
                                          <p:spTgt spid="1048591"/>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1048590"/>
                                        </p:tgtEl>
                                        <p:attrNameLst>
                                          <p:attrName>style.visibility</p:attrName>
                                        </p:attrNameLst>
                                      </p:cBhvr>
                                      <p:to>
                                        <p:strVal val="visible"/>
                                      </p:to>
                                    </p:set>
                                    <p:animEffect transition="in" filter="wipe(left)">
                                      <p:cBhvr>
                                        <p:cTn id="37" dur="500"/>
                                        <p:tgtEl>
                                          <p:spTgt spid="1048590"/>
                                        </p:tgtEl>
                                      </p:cBhvr>
                                    </p:animEffect>
                                  </p:childTnLst>
                                </p:cTn>
                              </p:par>
                            </p:childTnLst>
                          </p:cTn>
                        </p:par>
                        <p:par>
                          <p:cTn id="38" fill="hold">
                            <p:stCondLst>
                              <p:cond delay="1500"/>
                            </p:stCondLst>
                            <p:childTnLst>
                              <p:par>
                                <p:cTn id="39" presetID="22" presetClass="entr" presetSubtype="8" fill="hold" grpId="0" nodeType="afterEffect">
                                  <p:stCondLst>
                                    <p:cond delay="0"/>
                                  </p:stCondLst>
                                  <p:childTnLst>
                                    <p:set>
                                      <p:cBhvr>
                                        <p:cTn id="40" dur="1" fill="hold">
                                          <p:stCondLst>
                                            <p:cond delay="0"/>
                                          </p:stCondLst>
                                        </p:cTn>
                                        <p:tgtEl>
                                          <p:spTgt spid="1048612"/>
                                        </p:tgtEl>
                                        <p:attrNameLst>
                                          <p:attrName>style.visibility</p:attrName>
                                        </p:attrNameLst>
                                      </p:cBhvr>
                                      <p:to>
                                        <p:strVal val="visible"/>
                                      </p:to>
                                    </p:set>
                                    <p:animEffect transition="in" filter="wipe(left)">
                                      <p:cBhvr>
                                        <p:cTn id="41" dur="500"/>
                                        <p:tgtEl>
                                          <p:spTgt spid="1048612"/>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1048610"/>
                                        </p:tgtEl>
                                        <p:attrNameLst>
                                          <p:attrName>style.visibility</p:attrName>
                                        </p:attrNameLst>
                                      </p:cBhvr>
                                      <p:to>
                                        <p:strVal val="visible"/>
                                      </p:to>
                                    </p:set>
                                    <p:animEffect transition="in" filter="wipe(left)">
                                      <p:cBhvr>
                                        <p:cTn id="44" dur="500"/>
                                        <p:tgtEl>
                                          <p:spTgt spid="1048610"/>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1048608"/>
                                        </p:tgtEl>
                                        <p:attrNameLst>
                                          <p:attrName>style.visibility</p:attrName>
                                        </p:attrNameLst>
                                      </p:cBhvr>
                                      <p:to>
                                        <p:strVal val="visible"/>
                                      </p:to>
                                    </p:set>
                                    <p:animEffect transition="in" filter="wipe(left)">
                                      <p:cBhvr>
                                        <p:cTn id="47" dur="500"/>
                                        <p:tgtEl>
                                          <p:spTgt spid="1048608"/>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1048606"/>
                                        </p:tgtEl>
                                        <p:attrNameLst>
                                          <p:attrName>style.visibility</p:attrName>
                                        </p:attrNameLst>
                                      </p:cBhvr>
                                      <p:to>
                                        <p:strVal val="visible"/>
                                      </p:to>
                                    </p:set>
                                    <p:animEffect transition="in" filter="wipe(left)">
                                      <p:cBhvr>
                                        <p:cTn id="50" dur="500"/>
                                        <p:tgtEl>
                                          <p:spTgt spid="1048606"/>
                                        </p:tgtEl>
                                      </p:cBhvr>
                                    </p:animEffect>
                                  </p:childTnLst>
                                </p:cTn>
                              </p:par>
                            </p:childTnLst>
                          </p:cTn>
                        </p:par>
                        <p:par>
                          <p:cTn id="51" fill="hold">
                            <p:stCondLst>
                              <p:cond delay="2000"/>
                            </p:stCondLst>
                            <p:childTnLst>
                              <p:par>
                                <p:cTn id="52" presetID="53" presetClass="entr" presetSubtype="16" fill="hold" grpId="0" nodeType="afterEffect">
                                  <p:stCondLst>
                                    <p:cond delay="0"/>
                                  </p:stCondLst>
                                  <p:childTnLst>
                                    <p:set>
                                      <p:cBhvr>
                                        <p:cTn id="53" dur="1" fill="hold">
                                          <p:stCondLst>
                                            <p:cond delay="0"/>
                                          </p:stCondLst>
                                        </p:cTn>
                                        <p:tgtEl>
                                          <p:spTgt spid="1048613"/>
                                        </p:tgtEl>
                                        <p:attrNameLst>
                                          <p:attrName>style.visibility</p:attrName>
                                        </p:attrNameLst>
                                      </p:cBhvr>
                                      <p:to>
                                        <p:strVal val="visible"/>
                                      </p:to>
                                    </p:set>
                                    <p:anim calcmode="lin" valueType="num">
                                      <p:cBhvr>
                                        <p:cTn id="54" dur="500" fill="hold"/>
                                        <p:tgtEl>
                                          <p:spTgt spid="1048613"/>
                                        </p:tgtEl>
                                        <p:attrNameLst>
                                          <p:attrName>ppt_w</p:attrName>
                                        </p:attrNameLst>
                                      </p:cBhvr>
                                      <p:tavLst>
                                        <p:tav tm="0">
                                          <p:val>
                                            <p:fltVal val="0"/>
                                          </p:val>
                                        </p:tav>
                                        <p:tav tm="100000">
                                          <p:val>
                                            <p:strVal val="#ppt_w"/>
                                          </p:val>
                                        </p:tav>
                                      </p:tavLst>
                                    </p:anim>
                                    <p:anim calcmode="lin" valueType="num">
                                      <p:cBhvr>
                                        <p:cTn id="55" dur="500" fill="hold"/>
                                        <p:tgtEl>
                                          <p:spTgt spid="1048613"/>
                                        </p:tgtEl>
                                        <p:attrNameLst>
                                          <p:attrName>ppt_h</p:attrName>
                                        </p:attrNameLst>
                                      </p:cBhvr>
                                      <p:tavLst>
                                        <p:tav tm="0">
                                          <p:val>
                                            <p:fltVal val="0"/>
                                          </p:val>
                                        </p:tav>
                                        <p:tav tm="100000">
                                          <p:val>
                                            <p:strVal val="#ppt_h"/>
                                          </p:val>
                                        </p:tav>
                                      </p:tavLst>
                                    </p:anim>
                                    <p:animEffect transition="in" filter="fade">
                                      <p:cBhvr>
                                        <p:cTn id="56" dur="500"/>
                                        <p:tgtEl>
                                          <p:spTgt spid="1048613"/>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048611"/>
                                        </p:tgtEl>
                                        <p:attrNameLst>
                                          <p:attrName>style.visibility</p:attrName>
                                        </p:attrNameLst>
                                      </p:cBhvr>
                                      <p:to>
                                        <p:strVal val="visible"/>
                                      </p:to>
                                    </p:set>
                                    <p:anim calcmode="lin" valueType="num">
                                      <p:cBhvr>
                                        <p:cTn id="59" dur="500" fill="hold"/>
                                        <p:tgtEl>
                                          <p:spTgt spid="1048611"/>
                                        </p:tgtEl>
                                        <p:attrNameLst>
                                          <p:attrName>ppt_w</p:attrName>
                                        </p:attrNameLst>
                                      </p:cBhvr>
                                      <p:tavLst>
                                        <p:tav tm="0">
                                          <p:val>
                                            <p:fltVal val="0"/>
                                          </p:val>
                                        </p:tav>
                                        <p:tav tm="100000">
                                          <p:val>
                                            <p:strVal val="#ppt_w"/>
                                          </p:val>
                                        </p:tav>
                                      </p:tavLst>
                                    </p:anim>
                                    <p:anim calcmode="lin" valueType="num">
                                      <p:cBhvr>
                                        <p:cTn id="60" dur="500" fill="hold"/>
                                        <p:tgtEl>
                                          <p:spTgt spid="1048611"/>
                                        </p:tgtEl>
                                        <p:attrNameLst>
                                          <p:attrName>ppt_h</p:attrName>
                                        </p:attrNameLst>
                                      </p:cBhvr>
                                      <p:tavLst>
                                        <p:tav tm="0">
                                          <p:val>
                                            <p:fltVal val="0"/>
                                          </p:val>
                                        </p:tav>
                                        <p:tav tm="100000">
                                          <p:val>
                                            <p:strVal val="#ppt_h"/>
                                          </p:val>
                                        </p:tav>
                                      </p:tavLst>
                                    </p:anim>
                                    <p:animEffect transition="in" filter="fade">
                                      <p:cBhvr>
                                        <p:cTn id="61" dur="500"/>
                                        <p:tgtEl>
                                          <p:spTgt spid="1048611"/>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048609"/>
                                        </p:tgtEl>
                                        <p:attrNameLst>
                                          <p:attrName>style.visibility</p:attrName>
                                        </p:attrNameLst>
                                      </p:cBhvr>
                                      <p:to>
                                        <p:strVal val="visible"/>
                                      </p:to>
                                    </p:set>
                                    <p:anim calcmode="lin" valueType="num">
                                      <p:cBhvr>
                                        <p:cTn id="64" dur="500" fill="hold"/>
                                        <p:tgtEl>
                                          <p:spTgt spid="1048609"/>
                                        </p:tgtEl>
                                        <p:attrNameLst>
                                          <p:attrName>ppt_w</p:attrName>
                                        </p:attrNameLst>
                                      </p:cBhvr>
                                      <p:tavLst>
                                        <p:tav tm="0">
                                          <p:val>
                                            <p:fltVal val="0"/>
                                          </p:val>
                                        </p:tav>
                                        <p:tav tm="100000">
                                          <p:val>
                                            <p:strVal val="#ppt_w"/>
                                          </p:val>
                                        </p:tav>
                                      </p:tavLst>
                                    </p:anim>
                                    <p:anim calcmode="lin" valueType="num">
                                      <p:cBhvr>
                                        <p:cTn id="65" dur="500" fill="hold"/>
                                        <p:tgtEl>
                                          <p:spTgt spid="1048609"/>
                                        </p:tgtEl>
                                        <p:attrNameLst>
                                          <p:attrName>ppt_h</p:attrName>
                                        </p:attrNameLst>
                                      </p:cBhvr>
                                      <p:tavLst>
                                        <p:tav tm="0">
                                          <p:val>
                                            <p:fltVal val="0"/>
                                          </p:val>
                                        </p:tav>
                                        <p:tav tm="100000">
                                          <p:val>
                                            <p:strVal val="#ppt_h"/>
                                          </p:val>
                                        </p:tav>
                                      </p:tavLst>
                                    </p:anim>
                                    <p:animEffect transition="in" filter="fade">
                                      <p:cBhvr>
                                        <p:cTn id="66" dur="500"/>
                                        <p:tgtEl>
                                          <p:spTgt spid="1048609"/>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1048607"/>
                                        </p:tgtEl>
                                        <p:attrNameLst>
                                          <p:attrName>style.visibility</p:attrName>
                                        </p:attrNameLst>
                                      </p:cBhvr>
                                      <p:to>
                                        <p:strVal val="visible"/>
                                      </p:to>
                                    </p:set>
                                    <p:anim calcmode="lin" valueType="num">
                                      <p:cBhvr>
                                        <p:cTn id="69" dur="500" fill="hold"/>
                                        <p:tgtEl>
                                          <p:spTgt spid="1048607"/>
                                        </p:tgtEl>
                                        <p:attrNameLst>
                                          <p:attrName>ppt_w</p:attrName>
                                        </p:attrNameLst>
                                      </p:cBhvr>
                                      <p:tavLst>
                                        <p:tav tm="0">
                                          <p:val>
                                            <p:fltVal val="0"/>
                                          </p:val>
                                        </p:tav>
                                        <p:tav tm="100000">
                                          <p:val>
                                            <p:strVal val="#ppt_w"/>
                                          </p:val>
                                        </p:tav>
                                      </p:tavLst>
                                    </p:anim>
                                    <p:anim calcmode="lin" valueType="num">
                                      <p:cBhvr>
                                        <p:cTn id="70" dur="500" fill="hold"/>
                                        <p:tgtEl>
                                          <p:spTgt spid="1048607"/>
                                        </p:tgtEl>
                                        <p:attrNameLst>
                                          <p:attrName>ppt_h</p:attrName>
                                        </p:attrNameLst>
                                      </p:cBhvr>
                                      <p:tavLst>
                                        <p:tav tm="0">
                                          <p:val>
                                            <p:fltVal val="0"/>
                                          </p:val>
                                        </p:tav>
                                        <p:tav tm="100000">
                                          <p:val>
                                            <p:strVal val="#ppt_h"/>
                                          </p:val>
                                        </p:tav>
                                      </p:tavLst>
                                    </p:anim>
                                    <p:animEffect transition="in" filter="fade">
                                      <p:cBhvr>
                                        <p:cTn id="71" dur="500"/>
                                        <p:tgtEl>
                                          <p:spTgt spid="104860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1048602"/>
                                        </p:tgtEl>
                                        <p:attrNameLst>
                                          <p:attrName>style.visibility</p:attrName>
                                        </p:attrNameLst>
                                      </p:cBhvr>
                                      <p:to>
                                        <p:strVal val="visible"/>
                                      </p:to>
                                    </p:set>
                                    <p:animEffect transition="in" filter="fade">
                                      <p:cBhvr>
                                        <p:cTn id="74" dur="500"/>
                                        <p:tgtEl>
                                          <p:spTgt spid="1048602"/>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1048603"/>
                                        </p:tgtEl>
                                        <p:attrNameLst>
                                          <p:attrName>style.visibility</p:attrName>
                                        </p:attrNameLst>
                                      </p:cBhvr>
                                      <p:to>
                                        <p:strVal val="visible"/>
                                      </p:to>
                                    </p:set>
                                    <p:animEffect transition="in" filter="fade">
                                      <p:cBhvr>
                                        <p:cTn id="77" dur="500"/>
                                        <p:tgtEl>
                                          <p:spTgt spid="1048603"/>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1048604"/>
                                        </p:tgtEl>
                                        <p:attrNameLst>
                                          <p:attrName>style.visibility</p:attrName>
                                        </p:attrNameLst>
                                      </p:cBhvr>
                                      <p:to>
                                        <p:strVal val="visible"/>
                                      </p:to>
                                    </p:set>
                                    <p:animEffect transition="in" filter="fade">
                                      <p:cBhvr>
                                        <p:cTn id="80" dur="500"/>
                                        <p:tgtEl>
                                          <p:spTgt spid="1048604"/>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1048605"/>
                                        </p:tgtEl>
                                        <p:attrNameLst>
                                          <p:attrName>style.visibility</p:attrName>
                                        </p:attrNameLst>
                                      </p:cBhvr>
                                      <p:to>
                                        <p:strVal val="visible"/>
                                      </p:to>
                                    </p:set>
                                    <p:animEffect transition="in" filter="fade">
                                      <p:cBhvr>
                                        <p:cTn id="83" dur="500"/>
                                        <p:tgtEl>
                                          <p:spTgt spid="1048605"/>
                                        </p:tgtEl>
                                      </p:cBhvr>
                                    </p:animEffect>
                                  </p:childTnLst>
                                </p:cTn>
                              </p:par>
                            </p:childTnLst>
                          </p:cTn>
                        </p:par>
                        <p:par>
                          <p:cTn id="84" fill="hold">
                            <p:stCondLst>
                              <p:cond delay="2500"/>
                            </p:stCondLst>
                            <p:childTnLst>
                              <p:par>
                                <p:cTn id="85" presetID="12" presetClass="entr" presetSubtype="2" fill="hold" nodeType="afterEffect">
                                  <p:stCondLst>
                                    <p:cond delay="0"/>
                                  </p:stCondLst>
                                  <p:childTnLst>
                                    <p:set>
                                      <p:cBhvr>
                                        <p:cTn id="86" dur="1" fill="hold">
                                          <p:stCondLst>
                                            <p:cond delay="0"/>
                                          </p:stCondLst>
                                        </p:cTn>
                                        <p:tgtEl>
                                          <p:spTgt spid="36"/>
                                        </p:tgtEl>
                                        <p:attrNameLst>
                                          <p:attrName>style.visibility</p:attrName>
                                        </p:attrNameLst>
                                      </p:cBhvr>
                                      <p:to>
                                        <p:strVal val="visible"/>
                                      </p:to>
                                    </p:set>
                                    <p:anim calcmode="lin" valueType="num">
                                      <p:cBhvr additive="base">
                                        <p:cTn id="87" dur="500"/>
                                        <p:tgtEl>
                                          <p:spTgt spid="36"/>
                                        </p:tgtEl>
                                        <p:attrNameLst>
                                          <p:attrName>ppt_x</p:attrName>
                                        </p:attrNameLst>
                                      </p:cBhvr>
                                      <p:tavLst>
                                        <p:tav tm="0">
                                          <p:val>
                                            <p:strVal val="#ppt_x+#ppt_w*1.125000"/>
                                          </p:val>
                                        </p:tav>
                                        <p:tav tm="100000">
                                          <p:val>
                                            <p:strVal val="#ppt_x"/>
                                          </p:val>
                                        </p:tav>
                                      </p:tavLst>
                                    </p:anim>
                                    <p:animEffect transition="in" filter="wipe(left)">
                                      <p:cBhvr>
                                        <p:cTn id="88" dur="500"/>
                                        <p:tgtEl>
                                          <p:spTgt spid="36"/>
                                        </p:tgtEl>
                                      </p:cBhvr>
                                    </p:animEffect>
                                  </p:childTnLst>
                                </p:cTn>
                              </p:par>
                            </p:childTnLst>
                          </p:cTn>
                        </p:par>
                        <p:par>
                          <p:cTn id="89" fill="hold">
                            <p:stCondLst>
                              <p:cond delay="3000"/>
                            </p:stCondLst>
                            <p:childTnLst>
                              <p:par>
                                <p:cTn id="90" presetID="12" presetClass="entr" presetSubtype="2" fill="hold" nodeType="afterEffect">
                                  <p:stCondLst>
                                    <p:cond delay="0"/>
                                  </p:stCondLst>
                                  <p:childTnLst>
                                    <p:set>
                                      <p:cBhvr>
                                        <p:cTn id="91" dur="1" fill="hold">
                                          <p:stCondLst>
                                            <p:cond delay="0"/>
                                          </p:stCondLst>
                                        </p:cTn>
                                        <p:tgtEl>
                                          <p:spTgt spid="35"/>
                                        </p:tgtEl>
                                        <p:attrNameLst>
                                          <p:attrName>style.visibility</p:attrName>
                                        </p:attrNameLst>
                                      </p:cBhvr>
                                      <p:to>
                                        <p:strVal val="visible"/>
                                      </p:to>
                                    </p:set>
                                    <p:anim calcmode="lin" valueType="num">
                                      <p:cBhvr additive="base">
                                        <p:cTn id="92" dur="500"/>
                                        <p:tgtEl>
                                          <p:spTgt spid="35"/>
                                        </p:tgtEl>
                                        <p:attrNameLst>
                                          <p:attrName>ppt_x</p:attrName>
                                        </p:attrNameLst>
                                      </p:cBhvr>
                                      <p:tavLst>
                                        <p:tav tm="0">
                                          <p:val>
                                            <p:strVal val="#ppt_x+#ppt_w*1.125000"/>
                                          </p:val>
                                        </p:tav>
                                        <p:tav tm="100000">
                                          <p:val>
                                            <p:strVal val="#ppt_x"/>
                                          </p:val>
                                        </p:tav>
                                      </p:tavLst>
                                    </p:anim>
                                    <p:animEffect transition="in" filter="wipe(left)">
                                      <p:cBhvr>
                                        <p:cTn id="93" dur="500"/>
                                        <p:tgtEl>
                                          <p:spTgt spid="35"/>
                                        </p:tgtEl>
                                      </p:cBhvr>
                                    </p:animEffect>
                                  </p:childTnLst>
                                </p:cTn>
                              </p:par>
                            </p:childTnLst>
                          </p:cTn>
                        </p:par>
                        <p:par>
                          <p:cTn id="94" fill="hold">
                            <p:stCondLst>
                              <p:cond delay="3500"/>
                            </p:stCondLst>
                            <p:childTnLst>
                              <p:par>
                                <p:cTn id="95" presetID="12" presetClass="entr" presetSubtype="2" fill="hold" nodeType="afterEffect">
                                  <p:stCondLst>
                                    <p:cond delay="0"/>
                                  </p:stCondLst>
                                  <p:childTnLst>
                                    <p:set>
                                      <p:cBhvr>
                                        <p:cTn id="96" dur="1" fill="hold">
                                          <p:stCondLst>
                                            <p:cond delay="0"/>
                                          </p:stCondLst>
                                        </p:cTn>
                                        <p:tgtEl>
                                          <p:spTgt spid="34"/>
                                        </p:tgtEl>
                                        <p:attrNameLst>
                                          <p:attrName>style.visibility</p:attrName>
                                        </p:attrNameLst>
                                      </p:cBhvr>
                                      <p:to>
                                        <p:strVal val="visible"/>
                                      </p:to>
                                    </p:set>
                                    <p:anim calcmode="lin" valueType="num">
                                      <p:cBhvr additive="base">
                                        <p:cTn id="97" dur="500"/>
                                        <p:tgtEl>
                                          <p:spTgt spid="34"/>
                                        </p:tgtEl>
                                        <p:attrNameLst>
                                          <p:attrName>ppt_x</p:attrName>
                                        </p:attrNameLst>
                                      </p:cBhvr>
                                      <p:tavLst>
                                        <p:tav tm="0">
                                          <p:val>
                                            <p:strVal val="#ppt_x+#ppt_w*1.125000"/>
                                          </p:val>
                                        </p:tav>
                                        <p:tav tm="100000">
                                          <p:val>
                                            <p:strVal val="#ppt_x"/>
                                          </p:val>
                                        </p:tav>
                                      </p:tavLst>
                                    </p:anim>
                                    <p:animEffect transition="in" filter="wipe(left)">
                                      <p:cBhvr>
                                        <p:cTn id="98"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589" grpId="0" animBg="1"/>
      <p:bldP spid="1048590" grpId="0" animBg="1"/>
      <p:bldP spid="1048591" grpId="0" animBg="1"/>
      <p:bldP spid="1048592" grpId="0" animBg="1"/>
      <p:bldP spid="1048602" grpId="0"/>
      <p:bldP spid="1048603" grpId="0"/>
      <p:bldP spid="1048604" grpId="0"/>
      <p:bldP spid="1048605" grpId="0"/>
      <p:bldP spid="1048606" grpId="0" animBg="1"/>
      <p:bldP spid="1048607" grpId="0"/>
      <p:bldP spid="1048608" grpId="0" animBg="1"/>
      <p:bldP spid="1048609" grpId="0"/>
      <p:bldP spid="1048610" grpId="0" animBg="1"/>
      <p:bldP spid="1048611" grpId="0"/>
      <p:bldP spid="1048612" grpId="0" animBg="1"/>
      <p:bldP spid="104861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4998502" y="2931572"/>
            <a:ext cx="6657991" cy="1754326"/>
          </a:xfrm>
          <a:prstGeom prst="rect">
            <a:avLst/>
          </a:prstGeom>
          <a:solidFill>
            <a:schemeClr val="tx2">
              <a:lumMod val="75000"/>
            </a:schemeClr>
          </a:solidFill>
        </p:spPr>
        <p:txBody>
          <a:bodyPr wrap="square">
            <a:spAutoFit/>
          </a:bodyPr>
          <a:lstStyle/>
          <a:p>
            <a:r>
              <a:rPr lang="en-US" altLang="ko-KR" sz="3600" b="1" dirty="0">
                <a:solidFill>
                  <a:schemeClr val="bg1"/>
                </a:solidFill>
                <a:cs typeface="Arial" pitchFamily="34" charset="0"/>
              </a:rPr>
              <a:t>PERKIRAAN KEBUTUHAN ANGGARAN PEMILIHAN SERENTAK TAHUN 2020</a:t>
            </a:r>
            <a:endParaRPr lang="ko-KR" altLang="en-US" sz="3600" dirty="0">
              <a:solidFill>
                <a:schemeClr val="bg1"/>
              </a:solidFill>
              <a:cs typeface="Arial" pitchFamily="34" charset="0"/>
            </a:endParaRP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75">
            <a:extLst>
              <a:ext uri="{FF2B5EF4-FFF2-40B4-BE49-F238E27FC236}">
                <a16:creationId xmlns:a16="http://schemas.microsoft.com/office/drawing/2014/main" id="{8223AC9F-B483-4A37-B1D1-0BDC0EF62984}"/>
              </a:ext>
            </a:extLst>
          </p:cNvPr>
          <p:cNvSpPr txBox="1"/>
          <p:nvPr/>
        </p:nvSpPr>
        <p:spPr>
          <a:xfrm>
            <a:off x="624120" y="813605"/>
            <a:ext cx="958096" cy="830997"/>
          </a:xfrm>
          <a:prstGeom prst="rect">
            <a:avLst/>
          </a:prstGeom>
          <a:noFill/>
        </p:spPr>
        <p:txBody>
          <a:bodyPr wrap="square" lIns="108000" rIns="108000" rtlCol="0">
            <a:spAutoFit/>
          </a:bodyPr>
          <a:lstStyle/>
          <a:p>
            <a:pPr algn="ctr"/>
            <a:r>
              <a:rPr lang="en-US" altLang="ko-KR" sz="4800" b="1" dirty="0">
                <a:solidFill>
                  <a:srgbClr val="FF3399"/>
                </a:solidFill>
                <a:cs typeface="Arial" pitchFamily="34" charset="0"/>
              </a:rPr>
              <a:t>09</a:t>
            </a:r>
            <a:endParaRPr lang="ko-KR" altLang="en-US" sz="4800" b="1" dirty="0">
              <a:solidFill>
                <a:srgbClr val="FF3399"/>
              </a:solidFill>
              <a:cs typeface="Arial" pitchFamily="34" charset="0"/>
            </a:endParaRPr>
          </a:p>
        </p:txBody>
      </p:sp>
    </p:spTree>
    <p:extLst>
      <p:ext uri="{BB962C8B-B14F-4D97-AF65-F5344CB8AC3E}">
        <p14:creationId xmlns:p14="http://schemas.microsoft.com/office/powerpoint/2010/main" val="3281207837"/>
      </p:ext>
    </p:extLst>
  </p:cSld>
  <p:clrMapOvr>
    <a:masterClrMapping/>
  </p:clrMapOvr>
  <p:transition spd="slow">
    <p:push dir="u"/>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67237" y="259243"/>
            <a:ext cx="11691947" cy="724247"/>
          </a:xfrm>
        </p:spPr>
        <p:txBody>
          <a:bodyPr/>
          <a:lstStyle/>
          <a:p>
            <a:r>
              <a:rPr lang="fi-FI" sz="3200" b="1" dirty="0">
                <a:latin typeface="Trebuchet MS" panose="020B0603020202020204" pitchFamily="34" charset="0"/>
              </a:rPr>
              <a:t>Kebijakan Pembatasan Jumlah Maksimal Pemilih Per TPS</a:t>
            </a:r>
            <a:endParaRPr lang="en-US" sz="3200" b="1" dirty="0">
              <a:latin typeface="Trebuchet MS" panose="020B0603020202020204" pitchFamily="34" charset="0"/>
            </a:endParaRPr>
          </a:p>
        </p:txBody>
      </p:sp>
      <p:grpSp>
        <p:nvGrpSpPr>
          <p:cNvPr id="61" name="Group 60"/>
          <p:cNvGrpSpPr/>
          <p:nvPr/>
        </p:nvGrpSpPr>
        <p:grpSpPr>
          <a:xfrm>
            <a:off x="330609" y="2682940"/>
            <a:ext cx="2890404" cy="2612939"/>
            <a:chOff x="4683153" y="2682940"/>
            <a:chExt cx="2890404" cy="2612939"/>
          </a:xfrm>
        </p:grpSpPr>
        <p:sp>
          <p:nvSpPr>
            <p:cNvPr id="62" name="Freeform 5"/>
            <p:cNvSpPr>
              <a:spLocks/>
            </p:cNvSpPr>
            <p:nvPr/>
          </p:nvSpPr>
          <p:spPr bwMode="auto">
            <a:xfrm>
              <a:off x="7178492" y="3765234"/>
              <a:ext cx="161701" cy="113926"/>
            </a:xfrm>
            <a:custGeom>
              <a:avLst/>
              <a:gdLst>
                <a:gd name="T0" fmla="*/ 88 w 88"/>
                <a:gd name="T1" fmla="*/ 0 h 62"/>
                <a:gd name="T2" fmla="*/ 0 w 88"/>
                <a:gd name="T3" fmla="*/ 9 h 62"/>
                <a:gd name="T4" fmla="*/ 61 w 88"/>
                <a:gd name="T5" fmla="*/ 62 h 62"/>
                <a:gd name="T6" fmla="*/ 88 w 88"/>
                <a:gd name="T7" fmla="*/ 0 h 62"/>
                <a:gd name="T8" fmla="*/ 88 w 88"/>
                <a:gd name="T9" fmla="*/ 0 h 62"/>
              </a:gdLst>
              <a:ahLst/>
              <a:cxnLst>
                <a:cxn ang="0">
                  <a:pos x="T0" y="T1"/>
                </a:cxn>
                <a:cxn ang="0">
                  <a:pos x="T2" y="T3"/>
                </a:cxn>
                <a:cxn ang="0">
                  <a:pos x="T4" y="T5"/>
                </a:cxn>
                <a:cxn ang="0">
                  <a:pos x="T6" y="T7"/>
                </a:cxn>
                <a:cxn ang="0">
                  <a:pos x="T8" y="T9"/>
                </a:cxn>
              </a:cxnLst>
              <a:rect l="0" t="0" r="r" b="b"/>
              <a:pathLst>
                <a:path w="88" h="62">
                  <a:moveTo>
                    <a:pt x="88" y="0"/>
                  </a:moveTo>
                  <a:lnTo>
                    <a:pt x="0" y="9"/>
                  </a:lnTo>
                  <a:lnTo>
                    <a:pt x="61" y="62"/>
                  </a:lnTo>
                  <a:lnTo>
                    <a:pt x="88" y="0"/>
                  </a:lnTo>
                  <a:lnTo>
                    <a:pt x="88" y="0"/>
                  </a:lnTo>
                  <a:close/>
                </a:path>
              </a:pathLst>
            </a:custGeom>
            <a:solidFill>
              <a:srgbClr val="804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63" name="Freeform 6"/>
            <p:cNvSpPr>
              <a:spLocks/>
            </p:cNvSpPr>
            <p:nvPr/>
          </p:nvSpPr>
          <p:spPr bwMode="auto">
            <a:xfrm>
              <a:off x="5827922" y="4955940"/>
              <a:ext cx="139651" cy="126789"/>
            </a:xfrm>
            <a:custGeom>
              <a:avLst/>
              <a:gdLst>
                <a:gd name="T0" fmla="*/ 29 w 76"/>
                <a:gd name="T1" fmla="*/ 0 h 69"/>
                <a:gd name="T2" fmla="*/ 76 w 76"/>
                <a:gd name="T3" fmla="*/ 55 h 69"/>
                <a:gd name="T4" fmla="*/ 12 w 76"/>
                <a:gd name="T5" fmla="*/ 69 h 69"/>
                <a:gd name="T6" fmla="*/ 0 w 76"/>
                <a:gd name="T7" fmla="*/ 69 h 69"/>
                <a:gd name="T8" fmla="*/ 29 w 76"/>
                <a:gd name="T9" fmla="*/ 0 h 69"/>
                <a:gd name="T10" fmla="*/ 29 w 76"/>
                <a:gd name="T11" fmla="*/ 0 h 69"/>
              </a:gdLst>
              <a:ahLst/>
              <a:cxnLst>
                <a:cxn ang="0">
                  <a:pos x="T0" y="T1"/>
                </a:cxn>
                <a:cxn ang="0">
                  <a:pos x="T2" y="T3"/>
                </a:cxn>
                <a:cxn ang="0">
                  <a:pos x="T4" y="T5"/>
                </a:cxn>
                <a:cxn ang="0">
                  <a:pos x="T6" y="T7"/>
                </a:cxn>
                <a:cxn ang="0">
                  <a:pos x="T8" y="T9"/>
                </a:cxn>
                <a:cxn ang="0">
                  <a:pos x="T10" y="T11"/>
                </a:cxn>
              </a:cxnLst>
              <a:rect l="0" t="0" r="r" b="b"/>
              <a:pathLst>
                <a:path w="76" h="69">
                  <a:moveTo>
                    <a:pt x="29" y="0"/>
                  </a:moveTo>
                  <a:lnTo>
                    <a:pt x="76" y="55"/>
                  </a:lnTo>
                  <a:lnTo>
                    <a:pt x="12" y="69"/>
                  </a:lnTo>
                  <a:lnTo>
                    <a:pt x="0" y="69"/>
                  </a:lnTo>
                  <a:lnTo>
                    <a:pt x="29" y="0"/>
                  </a:lnTo>
                  <a:lnTo>
                    <a:pt x="29" y="0"/>
                  </a:lnTo>
                  <a:close/>
                </a:path>
              </a:pathLst>
            </a:custGeom>
            <a:solidFill>
              <a:srgbClr val="804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64" name="Freeform 7"/>
            <p:cNvSpPr>
              <a:spLocks/>
            </p:cNvSpPr>
            <p:nvPr/>
          </p:nvSpPr>
          <p:spPr bwMode="auto">
            <a:xfrm>
              <a:off x="5436532" y="4838340"/>
              <a:ext cx="143326" cy="134139"/>
            </a:xfrm>
            <a:custGeom>
              <a:avLst/>
              <a:gdLst>
                <a:gd name="T0" fmla="*/ 78 w 78"/>
                <a:gd name="T1" fmla="*/ 0 h 73"/>
                <a:gd name="T2" fmla="*/ 0 w 78"/>
                <a:gd name="T3" fmla="*/ 14 h 73"/>
                <a:gd name="T4" fmla="*/ 50 w 78"/>
                <a:gd name="T5" fmla="*/ 73 h 73"/>
                <a:gd name="T6" fmla="*/ 78 w 78"/>
                <a:gd name="T7" fmla="*/ 0 h 73"/>
                <a:gd name="T8" fmla="*/ 78 w 78"/>
                <a:gd name="T9" fmla="*/ 0 h 73"/>
              </a:gdLst>
              <a:ahLst/>
              <a:cxnLst>
                <a:cxn ang="0">
                  <a:pos x="T0" y="T1"/>
                </a:cxn>
                <a:cxn ang="0">
                  <a:pos x="T2" y="T3"/>
                </a:cxn>
                <a:cxn ang="0">
                  <a:pos x="T4" y="T5"/>
                </a:cxn>
                <a:cxn ang="0">
                  <a:pos x="T6" y="T7"/>
                </a:cxn>
                <a:cxn ang="0">
                  <a:pos x="T8" y="T9"/>
                </a:cxn>
              </a:cxnLst>
              <a:rect l="0" t="0" r="r" b="b"/>
              <a:pathLst>
                <a:path w="78" h="73">
                  <a:moveTo>
                    <a:pt x="78" y="0"/>
                  </a:moveTo>
                  <a:lnTo>
                    <a:pt x="0" y="14"/>
                  </a:lnTo>
                  <a:lnTo>
                    <a:pt x="50" y="73"/>
                  </a:lnTo>
                  <a:lnTo>
                    <a:pt x="78" y="0"/>
                  </a:lnTo>
                  <a:lnTo>
                    <a:pt x="78" y="0"/>
                  </a:lnTo>
                  <a:close/>
                </a:path>
              </a:pathLst>
            </a:custGeom>
            <a:solidFill>
              <a:srgbClr val="804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65" name="Freeform 8"/>
            <p:cNvSpPr>
              <a:spLocks noEditPoints="1"/>
            </p:cNvSpPr>
            <p:nvPr/>
          </p:nvSpPr>
          <p:spPr bwMode="auto">
            <a:xfrm>
              <a:off x="5118643" y="2682940"/>
              <a:ext cx="2454914" cy="999605"/>
            </a:xfrm>
            <a:custGeom>
              <a:avLst/>
              <a:gdLst>
                <a:gd name="T0" fmla="*/ 232 w 1336"/>
                <a:gd name="T1" fmla="*/ 38 h 544"/>
                <a:gd name="T2" fmla="*/ 723 w 1336"/>
                <a:gd name="T3" fmla="*/ 43 h 544"/>
                <a:gd name="T4" fmla="*/ 1130 w 1336"/>
                <a:gd name="T5" fmla="*/ 361 h 544"/>
                <a:gd name="T6" fmla="*/ 1123 w 1336"/>
                <a:gd name="T7" fmla="*/ 380 h 544"/>
                <a:gd name="T8" fmla="*/ 1175 w 1336"/>
                <a:gd name="T9" fmla="*/ 423 h 544"/>
                <a:gd name="T10" fmla="*/ 1102 w 1336"/>
                <a:gd name="T11" fmla="*/ 427 h 544"/>
                <a:gd name="T12" fmla="*/ 611 w 1336"/>
                <a:gd name="T13" fmla="*/ 463 h 544"/>
                <a:gd name="T14" fmla="*/ 609 w 1336"/>
                <a:gd name="T15" fmla="*/ 463 h 544"/>
                <a:gd name="T16" fmla="*/ 607 w 1336"/>
                <a:gd name="T17" fmla="*/ 461 h 544"/>
                <a:gd name="T18" fmla="*/ 211 w 1336"/>
                <a:gd name="T19" fmla="*/ 104 h 544"/>
                <a:gd name="T20" fmla="*/ 211 w 1336"/>
                <a:gd name="T21" fmla="*/ 104 h 544"/>
                <a:gd name="T22" fmla="*/ 156 w 1336"/>
                <a:gd name="T23" fmla="*/ 57 h 544"/>
                <a:gd name="T24" fmla="*/ 225 w 1336"/>
                <a:gd name="T25" fmla="*/ 57 h 544"/>
                <a:gd name="T26" fmla="*/ 232 w 1336"/>
                <a:gd name="T27" fmla="*/ 38 h 544"/>
                <a:gd name="T28" fmla="*/ 232 w 1336"/>
                <a:gd name="T29" fmla="*/ 38 h 544"/>
                <a:gd name="T30" fmla="*/ 730 w 1336"/>
                <a:gd name="T31" fmla="*/ 12 h 544"/>
                <a:gd name="T32" fmla="*/ 1336 w 1336"/>
                <a:gd name="T33" fmla="*/ 480 h 544"/>
                <a:gd name="T34" fmla="*/ 590 w 1336"/>
                <a:gd name="T35" fmla="*/ 544 h 544"/>
                <a:gd name="T36" fmla="*/ 0 w 1336"/>
                <a:gd name="T37" fmla="*/ 0 h 544"/>
                <a:gd name="T38" fmla="*/ 730 w 1336"/>
                <a:gd name="T39" fmla="*/ 12 h 544"/>
                <a:gd name="T40" fmla="*/ 730 w 1336"/>
                <a:gd name="T41" fmla="*/ 12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6" h="544">
                  <a:moveTo>
                    <a:pt x="232" y="38"/>
                  </a:moveTo>
                  <a:lnTo>
                    <a:pt x="723" y="43"/>
                  </a:lnTo>
                  <a:lnTo>
                    <a:pt x="1130" y="361"/>
                  </a:lnTo>
                  <a:lnTo>
                    <a:pt x="1123" y="380"/>
                  </a:lnTo>
                  <a:lnTo>
                    <a:pt x="1175" y="423"/>
                  </a:lnTo>
                  <a:lnTo>
                    <a:pt x="1102" y="427"/>
                  </a:lnTo>
                  <a:lnTo>
                    <a:pt x="611" y="463"/>
                  </a:lnTo>
                  <a:lnTo>
                    <a:pt x="609" y="463"/>
                  </a:lnTo>
                  <a:lnTo>
                    <a:pt x="607" y="461"/>
                  </a:lnTo>
                  <a:lnTo>
                    <a:pt x="211" y="104"/>
                  </a:lnTo>
                  <a:lnTo>
                    <a:pt x="211" y="104"/>
                  </a:lnTo>
                  <a:lnTo>
                    <a:pt x="156" y="57"/>
                  </a:lnTo>
                  <a:lnTo>
                    <a:pt x="225" y="57"/>
                  </a:lnTo>
                  <a:lnTo>
                    <a:pt x="232" y="38"/>
                  </a:lnTo>
                  <a:lnTo>
                    <a:pt x="232" y="38"/>
                  </a:lnTo>
                  <a:close/>
                  <a:moveTo>
                    <a:pt x="730" y="12"/>
                  </a:moveTo>
                  <a:lnTo>
                    <a:pt x="1336" y="480"/>
                  </a:lnTo>
                  <a:lnTo>
                    <a:pt x="590" y="544"/>
                  </a:lnTo>
                  <a:lnTo>
                    <a:pt x="0" y="0"/>
                  </a:lnTo>
                  <a:lnTo>
                    <a:pt x="730" y="12"/>
                  </a:lnTo>
                  <a:lnTo>
                    <a:pt x="730" y="12"/>
                  </a:lnTo>
                  <a:close/>
                </a:path>
              </a:pathLst>
            </a:custGeom>
            <a:gradFill flip="none" rotWithShape="1">
              <a:gsLst>
                <a:gs pos="0">
                  <a:srgbClr val="838383"/>
                </a:gs>
                <a:gs pos="46000">
                  <a:srgbClr val="838383"/>
                </a:gs>
                <a:gs pos="60000">
                  <a:srgbClr val="838383"/>
                </a:gs>
                <a:gs pos="100000">
                  <a:srgbClr val="838383">
                    <a:lumMod val="75000"/>
                  </a:srgbClr>
                </a:gs>
              </a:gsLst>
              <a:lin ang="18900000" scaled="1"/>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66" name="Freeform 9"/>
            <p:cNvSpPr>
              <a:spLocks/>
            </p:cNvSpPr>
            <p:nvPr/>
          </p:nvSpPr>
          <p:spPr bwMode="auto">
            <a:xfrm>
              <a:off x="5544946" y="2752765"/>
              <a:ext cx="1650084" cy="644967"/>
            </a:xfrm>
            <a:custGeom>
              <a:avLst/>
              <a:gdLst>
                <a:gd name="T0" fmla="*/ 0 w 898"/>
                <a:gd name="T1" fmla="*/ 0 h 351"/>
                <a:gd name="T2" fmla="*/ 491 w 898"/>
                <a:gd name="T3" fmla="*/ 5 h 351"/>
                <a:gd name="T4" fmla="*/ 898 w 898"/>
                <a:gd name="T5" fmla="*/ 323 h 351"/>
                <a:gd name="T6" fmla="*/ 401 w 898"/>
                <a:gd name="T7" fmla="*/ 351 h 351"/>
                <a:gd name="T8" fmla="*/ 0 w 898"/>
                <a:gd name="T9" fmla="*/ 0 h 351"/>
                <a:gd name="T10" fmla="*/ 0 w 898"/>
                <a:gd name="T11" fmla="*/ 0 h 351"/>
              </a:gdLst>
              <a:ahLst/>
              <a:cxnLst>
                <a:cxn ang="0">
                  <a:pos x="T0" y="T1"/>
                </a:cxn>
                <a:cxn ang="0">
                  <a:pos x="T2" y="T3"/>
                </a:cxn>
                <a:cxn ang="0">
                  <a:pos x="T4" y="T5"/>
                </a:cxn>
                <a:cxn ang="0">
                  <a:pos x="T6" y="T7"/>
                </a:cxn>
                <a:cxn ang="0">
                  <a:pos x="T8" y="T9"/>
                </a:cxn>
                <a:cxn ang="0">
                  <a:pos x="T10" y="T11"/>
                </a:cxn>
              </a:cxnLst>
              <a:rect l="0" t="0" r="r" b="b"/>
              <a:pathLst>
                <a:path w="898" h="351">
                  <a:moveTo>
                    <a:pt x="0" y="0"/>
                  </a:moveTo>
                  <a:lnTo>
                    <a:pt x="491" y="5"/>
                  </a:lnTo>
                  <a:lnTo>
                    <a:pt x="898" y="323"/>
                  </a:lnTo>
                  <a:lnTo>
                    <a:pt x="401" y="351"/>
                  </a:lnTo>
                  <a:lnTo>
                    <a:pt x="0" y="0"/>
                  </a:lnTo>
                  <a:lnTo>
                    <a:pt x="0" y="0"/>
                  </a:lnTo>
                  <a:close/>
                </a:path>
              </a:pathLst>
            </a:custGeom>
            <a:solidFill>
              <a:srgbClr val="EB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67" name="Freeform 10"/>
            <p:cNvSpPr>
              <a:spLocks/>
            </p:cNvSpPr>
            <p:nvPr/>
          </p:nvSpPr>
          <p:spPr bwMode="auto">
            <a:xfrm>
              <a:off x="5592721" y="2769304"/>
              <a:ext cx="1554534" cy="611891"/>
            </a:xfrm>
            <a:custGeom>
              <a:avLst/>
              <a:gdLst>
                <a:gd name="T0" fmla="*/ 0 w 846"/>
                <a:gd name="T1" fmla="*/ 0 h 333"/>
                <a:gd name="T2" fmla="*/ 460 w 846"/>
                <a:gd name="T3" fmla="*/ 5 h 333"/>
                <a:gd name="T4" fmla="*/ 846 w 846"/>
                <a:gd name="T5" fmla="*/ 307 h 333"/>
                <a:gd name="T6" fmla="*/ 377 w 846"/>
                <a:gd name="T7" fmla="*/ 333 h 333"/>
                <a:gd name="T8" fmla="*/ 0 w 846"/>
                <a:gd name="T9" fmla="*/ 0 h 333"/>
              </a:gdLst>
              <a:ahLst/>
              <a:cxnLst>
                <a:cxn ang="0">
                  <a:pos x="T0" y="T1"/>
                </a:cxn>
                <a:cxn ang="0">
                  <a:pos x="T2" y="T3"/>
                </a:cxn>
                <a:cxn ang="0">
                  <a:pos x="T4" y="T5"/>
                </a:cxn>
                <a:cxn ang="0">
                  <a:pos x="T6" y="T7"/>
                </a:cxn>
                <a:cxn ang="0">
                  <a:pos x="T8" y="T9"/>
                </a:cxn>
              </a:cxnLst>
              <a:rect l="0" t="0" r="r" b="b"/>
              <a:pathLst>
                <a:path w="846" h="333">
                  <a:moveTo>
                    <a:pt x="0" y="0"/>
                  </a:moveTo>
                  <a:lnTo>
                    <a:pt x="460" y="5"/>
                  </a:lnTo>
                  <a:lnTo>
                    <a:pt x="846" y="307"/>
                  </a:lnTo>
                  <a:lnTo>
                    <a:pt x="377" y="333"/>
                  </a:lnTo>
                  <a:lnTo>
                    <a:pt x="0" y="0"/>
                  </a:lnTo>
                  <a:close/>
                </a:path>
              </a:pathLst>
            </a:custGeom>
            <a:gradFill flip="none" rotWithShape="1">
              <a:gsLst>
                <a:gs pos="0">
                  <a:srgbClr val="A6B727"/>
                </a:gs>
                <a:gs pos="46000">
                  <a:srgbClr val="A6B727"/>
                </a:gs>
                <a:gs pos="67000">
                  <a:srgbClr val="A6B727"/>
                </a:gs>
                <a:gs pos="100000">
                  <a:srgbClr val="A6B727">
                    <a:lumMod val="75000"/>
                  </a:srgbClr>
                </a:gs>
              </a:gsLst>
              <a:lin ang="18900000" scaled="1"/>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68" name="Freeform 11"/>
            <p:cNvSpPr>
              <a:spLocks/>
            </p:cNvSpPr>
            <p:nvPr/>
          </p:nvSpPr>
          <p:spPr bwMode="auto">
            <a:xfrm>
              <a:off x="6234012" y="3346282"/>
              <a:ext cx="961017" cy="187426"/>
            </a:xfrm>
            <a:custGeom>
              <a:avLst/>
              <a:gdLst>
                <a:gd name="T0" fmla="*/ 523 w 523"/>
                <a:gd name="T1" fmla="*/ 0 h 102"/>
                <a:gd name="T2" fmla="*/ 516 w 523"/>
                <a:gd name="T3" fmla="*/ 19 h 102"/>
                <a:gd name="T4" fmla="*/ 495 w 523"/>
                <a:gd name="T5" fmla="*/ 66 h 102"/>
                <a:gd name="T6" fmla="*/ 4 w 523"/>
                <a:gd name="T7" fmla="*/ 102 h 102"/>
                <a:gd name="T8" fmla="*/ 2 w 523"/>
                <a:gd name="T9" fmla="*/ 102 h 102"/>
                <a:gd name="T10" fmla="*/ 0 w 523"/>
                <a:gd name="T11" fmla="*/ 100 h 102"/>
                <a:gd name="T12" fmla="*/ 26 w 523"/>
                <a:gd name="T13" fmla="*/ 28 h 102"/>
                <a:gd name="T14" fmla="*/ 523 w 523"/>
                <a:gd name="T15" fmla="*/ 0 h 102"/>
                <a:gd name="T16" fmla="*/ 523 w 523"/>
                <a:gd name="T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3" h="102">
                  <a:moveTo>
                    <a:pt x="523" y="0"/>
                  </a:moveTo>
                  <a:lnTo>
                    <a:pt x="516" y="19"/>
                  </a:lnTo>
                  <a:lnTo>
                    <a:pt x="495" y="66"/>
                  </a:lnTo>
                  <a:lnTo>
                    <a:pt x="4" y="102"/>
                  </a:lnTo>
                  <a:lnTo>
                    <a:pt x="2" y="102"/>
                  </a:lnTo>
                  <a:lnTo>
                    <a:pt x="0" y="100"/>
                  </a:lnTo>
                  <a:lnTo>
                    <a:pt x="26" y="28"/>
                  </a:lnTo>
                  <a:lnTo>
                    <a:pt x="523" y="0"/>
                  </a:lnTo>
                  <a:lnTo>
                    <a:pt x="523" y="0"/>
                  </a:lnTo>
                  <a:close/>
                </a:path>
              </a:pathLst>
            </a:custGeom>
            <a:gradFill flip="none" rotWithShape="1">
              <a:gsLst>
                <a:gs pos="0">
                  <a:srgbClr val="A6B727"/>
                </a:gs>
                <a:gs pos="46000">
                  <a:srgbClr val="A6B727"/>
                </a:gs>
                <a:gs pos="82000">
                  <a:srgbClr val="000000">
                    <a:lumMod val="85000"/>
                    <a:lumOff val="15000"/>
                  </a:srgbClr>
                </a:gs>
                <a:gs pos="100000">
                  <a:srgbClr val="000000">
                    <a:lumMod val="85000"/>
                    <a:lumOff val="15000"/>
                  </a:srgbClr>
                </a:gs>
              </a:gsLst>
              <a:lin ang="5160000" scaled="0"/>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69" name="Freeform 12"/>
            <p:cNvSpPr>
              <a:spLocks/>
            </p:cNvSpPr>
            <p:nvPr/>
          </p:nvSpPr>
          <p:spPr bwMode="auto">
            <a:xfrm>
              <a:off x="5506358" y="2752765"/>
              <a:ext cx="775429" cy="777267"/>
            </a:xfrm>
            <a:custGeom>
              <a:avLst/>
              <a:gdLst>
                <a:gd name="T0" fmla="*/ 21 w 422"/>
                <a:gd name="T1" fmla="*/ 0 h 423"/>
                <a:gd name="T2" fmla="*/ 14 w 422"/>
                <a:gd name="T3" fmla="*/ 19 h 423"/>
                <a:gd name="T4" fmla="*/ 14 w 422"/>
                <a:gd name="T5" fmla="*/ 19 h 423"/>
                <a:gd name="T6" fmla="*/ 0 w 422"/>
                <a:gd name="T7" fmla="*/ 66 h 423"/>
                <a:gd name="T8" fmla="*/ 0 w 422"/>
                <a:gd name="T9" fmla="*/ 66 h 423"/>
                <a:gd name="T10" fmla="*/ 396 w 422"/>
                <a:gd name="T11" fmla="*/ 423 h 423"/>
                <a:gd name="T12" fmla="*/ 422 w 422"/>
                <a:gd name="T13" fmla="*/ 351 h 423"/>
                <a:gd name="T14" fmla="*/ 21 w 422"/>
                <a:gd name="T15" fmla="*/ 0 h 423"/>
                <a:gd name="T16" fmla="*/ 21 w 422"/>
                <a:gd name="T17"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2" h="423">
                  <a:moveTo>
                    <a:pt x="21" y="0"/>
                  </a:moveTo>
                  <a:lnTo>
                    <a:pt x="14" y="19"/>
                  </a:lnTo>
                  <a:lnTo>
                    <a:pt x="14" y="19"/>
                  </a:lnTo>
                  <a:lnTo>
                    <a:pt x="0" y="66"/>
                  </a:lnTo>
                  <a:lnTo>
                    <a:pt x="0" y="66"/>
                  </a:lnTo>
                  <a:lnTo>
                    <a:pt x="396" y="423"/>
                  </a:lnTo>
                  <a:lnTo>
                    <a:pt x="422" y="351"/>
                  </a:lnTo>
                  <a:lnTo>
                    <a:pt x="21" y="0"/>
                  </a:lnTo>
                  <a:lnTo>
                    <a:pt x="21" y="0"/>
                  </a:lnTo>
                  <a:close/>
                </a:path>
              </a:pathLst>
            </a:custGeom>
            <a:gradFill flip="none" rotWithShape="1">
              <a:gsLst>
                <a:gs pos="0">
                  <a:srgbClr val="A6B727"/>
                </a:gs>
                <a:gs pos="46000">
                  <a:srgbClr val="A6B727"/>
                </a:gs>
                <a:gs pos="61000">
                  <a:srgbClr val="000000">
                    <a:lumMod val="85000"/>
                    <a:lumOff val="15000"/>
                  </a:srgbClr>
                </a:gs>
                <a:gs pos="100000">
                  <a:srgbClr val="000000">
                    <a:lumMod val="85000"/>
                    <a:lumOff val="15000"/>
                  </a:srgbClr>
                </a:gs>
              </a:gsLst>
              <a:lin ang="7740000" scaled="0"/>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0" name="Freeform 13"/>
            <p:cNvSpPr>
              <a:spLocks/>
            </p:cNvSpPr>
            <p:nvPr/>
          </p:nvSpPr>
          <p:spPr bwMode="auto">
            <a:xfrm>
              <a:off x="5405295" y="2787679"/>
              <a:ext cx="126788" cy="86364"/>
            </a:xfrm>
            <a:custGeom>
              <a:avLst/>
              <a:gdLst>
                <a:gd name="T0" fmla="*/ 69 w 69"/>
                <a:gd name="T1" fmla="*/ 0 h 47"/>
                <a:gd name="T2" fmla="*/ 69 w 69"/>
                <a:gd name="T3" fmla="*/ 0 h 47"/>
                <a:gd name="T4" fmla="*/ 55 w 69"/>
                <a:gd name="T5" fmla="*/ 47 h 47"/>
                <a:gd name="T6" fmla="*/ 0 w 69"/>
                <a:gd name="T7" fmla="*/ 0 h 47"/>
                <a:gd name="T8" fmla="*/ 69 w 69"/>
                <a:gd name="T9" fmla="*/ 0 h 47"/>
                <a:gd name="T10" fmla="*/ 69 w 69"/>
                <a:gd name="T11" fmla="*/ 0 h 47"/>
              </a:gdLst>
              <a:ahLst/>
              <a:cxnLst>
                <a:cxn ang="0">
                  <a:pos x="T0" y="T1"/>
                </a:cxn>
                <a:cxn ang="0">
                  <a:pos x="T2" y="T3"/>
                </a:cxn>
                <a:cxn ang="0">
                  <a:pos x="T4" y="T5"/>
                </a:cxn>
                <a:cxn ang="0">
                  <a:pos x="T6" y="T7"/>
                </a:cxn>
                <a:cxn ang="0">
                  <a:pos x="T8" y="T9"/>
                </a:cxn>
                <a:cxn ang="0">
                  <a:pos x="T10" y="T11"/>
                </a:cxn>
              </a:cxnLst>
              <a:rect l="0" t="0" r="r" b="b"/>
              <a:pathLst>
                <a:path w="69" h="47">
                  <a:moveTo>
                    <a:pt x="69" y="0"/>
                  </a:moveTo>
                  <a:lnTo>
                    <a:pt x="69" y="0"/>
                  </a:lnTo>
                  <a:lnTo>
                    <a:pt x="55" y="47"/>
                  </a:lnTo>
                  <a:lnTo>
                    <a:pt x="0" y="0"/>
                  </a:lnTo>
                  <a:lnTo>
                    <a:pt x="69" y="0"/>
                  </a:lnTo>
                  <a:lnTo>
                    <a:pt x="69" y="0"/>
                  </a:lnTo>
                  <a:close/>
                </a:path>
              </a:pathLst>
            </a:custGeom>
            <a:solidFill>
              <a:srgbClr val="804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1" name="Freeform 14"/>
            <p:cNvSpPr>
              <a:spLocks/>
            </p:cNvSpPr>
            <p:nvPr/>
          </p:nvSpPr>
          <p:spPr bwMode="auto">
            <a:xfrm>
              <a:off x="7143580" y="3381194"/>
              <a:ext cx="134138" cy="86364"/>
            </a:xfrm>
            <a:custGeom>
              <a:avLst/>
              <a:gdLst>
                <a:gd name="T0" fmla="*/ 21 w 73"/>
                <a:gd name="T1" fmla="*/ 0 h 47"/>
                <a:gd name="T2" fmla="*/ 0 w 73"/>
                <a:gd name="T3" fmla="*/ 47 h 47"/>
                <a:gd name="T4" fmla="*/ 73 w 73"/>
                <a:gd name="T5" fmla="*/ 43 h 47"/>
                <a:gd name="T6" fmla="*/ 21 w 73"/>
                <a:gd name="T7" fmla="*/ 0 h 47"/>
                <a:gd name="T8" fmla="*/ 21 w 73"/>
                <a:gd name="T9" fmla="*/ 0 h 47"/>
              </a:gdLst>
              <a:ahLst/>
              <a:cxnLst>
                <a:cxn ang="0">
                  <a:pos x="T0" y="T1"/>
                </a:cxn>
                <a:cxn ang="0">
                  <a:pos x="T2" y="T3"/>
                </a:cxn>
                <a:cxn ang="0">
                  <a:pos x="T4" y="T5"/>
                </a:cxn>
                <a:cxn ang="0">
                  <a:pos x="T6" y="T7"/>
                </a:cxn>
                <a:cxn ang="0">
                  <a:pos x="T8" y="T9"/>
                </a:cxn>
              </a:cxnLst>
              <a:rect l="0" t="0" r="r" b="b"/>
              <a:pathLst>
                <a:path w="73" h="47">
                  <a:moveTo>
                    <a:pt x="21" y="0"/>
                  </a:moveTo>
                  <a:lnTo>
                    <a:pt x="0" y="47"/>
                  </a:lnTo>
                  <a:lnTo>
                    <a:pt x="73" y="43"/>
                  </a:lnTo>
                  <a:lnTo>
                    <a:pt x="21" y="0"/>
                  </a:lnTo>
                  <a:lnTo>
                    <a:pt x="21" y="0"/>
                  </a:lnTo>
                  <a:close/>
                </a:path>
              </a:pathLst>
            </a:custGeom>
            <a:solidFill>
              <a:srgbClr val="804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2" name="Freeform 15"/>
            <p:cNvSpPr>
              <a:spLocks noEditPoints="1"/>
            </p:cNvSpPr>
            <p:nvPr/>
          </p:nvSpPr>
          <p:spPr bwMode="auto">
            <a:xfrm>
              <a:off x="5589046" y="3564945"/>
              <a:ext cx="1984511" cy="1730934"/>
            </a:xfrm>
            <a:custGeom>
              <a:avLst/>
              <a:gdLst>
                <a:gd name="T0" fmla="*/ 953 w 1080"/>
                <a:gd name="T1" fmla="*/ 109 h 942"/>
                <a:gd name="T2" fmla="*/ 865 w 1080"/>
                <a:gd name="T3" fmla="*/ 118 h 942"/>
                <a:gd name="T4" fmla="*/ 389 w 1080"/>
                <a:gd name="T5" fmla="*/ 171 h 942"/>
                <a:gd name="T6" fmla="*/ 384 w 1080"/>
                <a:gd name="T7" fmla="*/ 185 h 942"/>
                <a:gd name="T8" fmla="*/ 159 w 1080"/>
                <a:gd name="T9" fmla="*/ 757 h 942"/>
                <a:gd name="T10" fmla="*/ 130 w 1080"/>
                <a:gd name="T11" fmla="*/ 826 h 942"/>
                <a:gd name="T12" fmla="*/ 142 w 1080"/>
                <a:gd name="T13" fmla="*/ 826 h 942"/>
                <a:gd name="T14" fmla="*/ 206 w 1080"/>
                <a:gd name="T15" fmla="*/ 812 h 942"/>
                <a:gd name="T16" fmla="*/ 213 w 1080"/>
                <a:gd name="T17" fmla="*/ 816 h 942"/>
                <a:gd name="T18" fmla="*/ 213 w 1080"/>
                <a:gd name="T19" fmla="*/ 816 h 942"/>
                <a:gd name="T20" fmla="*/ 223 w 1080"/>
                <a:gd name="T21" fmla="*/ 814 h 942"/>
                <a:gd name="T22" fmla="*/ 697 w 1080"/>
                <a:gd name="T23" fmla="*/ 707 h 942"/>
                <a:gd name="T24" fmla="*/ 941 w 1080"/>
                <a:gd name="T25" fmla="*/ 180 h 942"/>
                <a:gd name="T26" fmla="*/ 926 w 1080"/>
                <a:gd name="T27" fmla="*/ 171 h 942"/>
                <a:gd name="T28" fmla="*/ 953 w 1080"/>
                <a:gd name="T29" fmla="*/ 109 h 942"/>
                <a:gd name="T30" fmla="*/ 953 w 1080"/>
                <a:gd name="T31" fmla="*/ 109 h 942"/>
                <a:gd name="T32" fmla="*/ 334 w 1080"/>
                <a:gd name="T33" fmla="*/ 64 h 942"/>
                <a:gd name="T34" fmla="*/ 1080 w 1080"/>
                <a:gd name="T35" fmla="*/ 0 h 942"/>
                <a:gd name="T36" fmla="*/ 720 w 1080"/>
                <a:gd name="T37" fmla="*/ 771 h 942"/>
                <a:gd name="T38" fmla="*/ 0 w 1080"/>
                <a:gd name="T39" fmla="*/ 942 h 942"/>
                <a:gd name="T40" fmla="*/ 334 w 1080"/>
                <a:gd name="T41" fmla="*/ 64 h 942"/>
                <a:gd name="T42" fmla="*/ 334 w 1080"/>
                <a:gd name="T43" fmla="*/ 6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0" h="942">
                  <a:moveTo>
                    <a:pt x="953" y="109"/>
                  </a:moveTo>
                  <a:lnTo>
                    <a:pt x="865" y="118"/>
                  </a:lnTo>
                  <a:lnTo>
                    <a:pt x="389" y="171"/>
                  </a:lnTo>
                  <a:lnTo>
                    <a:pt x="384" y="185"/>
                  </a:lnTo>
                  <a:lnTo>
                    <a:pt x="159" y="757"/>
                  </a:lnTo>
                  <a:lnTo>
                    <a:pt x="130" y="826"/>
                  </a:lnTo>
                  <a:lnTo>
                    <a:pt x="142" y="826"/>
                  </a:lnTo>
                  <a:lnTo>
                    <a:pt x="206" y="812"/>
                  </a:lnTo>
                  <a:lnTo>
                    <a:pt x="213" y="816"/>
                  </a:lnTo>
                  <a:lnTo>
                    <a:pt x="213" y="816"/>
                  </a:lnTo>
                  <a:lnTo>
                    <a:pt x="223" y="814"/>
                  </a:lnTo>
                  <a:lnTo>
                    <a:pt x="697" y="707"/>
                  </a:lnTo>
                  <a:lnTo>
                    <a:pt x="941" y="180"/>
                  </a:lnTo>
                  <a:lnTo>
                    <a:pt x="926" y="171"/>
                  </a:lnTo>
                  <a:lnTo>
                    <a:pt x="953" y="109"/>
                  </a:lnTo>
                  <a:lnTo>
                    <a:pt x="953" y="109"/>
                  </a:lnTo>
                  <a:close/>
                  <a:moveTo>
                    <a:pt x="334" y="64"/>
                  </a:moveTo>
                  <a:lnTo>
                    <a:pt x="1080" y="0"/>
                  </a:lnTo>
                  <a:lnTo>
                    <a:pt x="720" y="771"/>
                  </a:lnTo>
                  <a:lnTo>
                    <a:pt x="0" y="942"/>
                  </a:lnTo>
                  <a:lnTo>
                    <a:pt x="334" y="64"/>
                  </a:lnTo>
                  <a:lnTo>
                    <a:pt x="334" y="64"/>
                  </a:lnTo>
                  <a:close/>
                </a:path>
              </a:pathLst>
            </a:custGeom>
            <a:gradFill flip="none" rotWithShape="1">
              <a:gsLst>
                <a:gs pos="0">
                  <a:srgbClr val="838383"/>
                </a:gs>
                <a:gs pos="46000">
                  <a:srgbClr val="838383"/>
                </a:gs>
                <a:gs pos="60000">
                  <a:srgbClr val="838383"/>
                </a:gs>
                <a:gs pos="100000">
                  <a:srgbClr val="838383">
                    <a:lumMod val="75000"/>
                  </a:srgbClr>
                </a:gs>
              </a:gsLst>
              <a:lin ang="2700000" scaled="1"/>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3" name="Freeform 16"/>
            <p:cNvSpPr>
              <a:spLocks/>
            </p:cNvSpPr>
            <p:nvPr/>
          </p:nvSpPr>
          <p:spPr bwMode="auto">
            <a:xfrm>
              <a:off x="6294650" y="3781771"/>
              <a:ext cx="1023493" cy="227851"/>
            </a:xfrm>
            <a:custGeom>
              <a:avLst/>
              <a:gdLst>
                <a:gd name="T0" fmla="*/ 542 w 557"/>
                <a:gd name="T1" fmla="*/ 53 h 124"/>
                <a:gd name="T2" fmla="*/ 481 w 557"/>
                <a:gd name="T3" fmla="*/ 0 h 124"/>
                <a:gd name="T4" fmla="*/ 5 w 557"/>
                <a:gd name="T5" fmla="*/ 53 h 124"/>
                <a:gd name="T6" fmla="*/ 0 w 557"/>
                <a:gd name="T7" fmla="*/ 67 h 124"/>
                <a:gd name="T8" fmla="*/ 61 w 557"/>
                <a:gd name="T9" fmla="*/ 124 h 124"/>
                <a:gd name="T10" fmla="*/ 557 w 557"/>
                <a:gd name="T11" fmla="*/ 62 h 124"/>
                <a:gd name="T12" fmla="*/ 542 w 557"/>
                <a:gd name="T13" fmla="*/ 53 h 124"/>
                <a:gd name="T14" fmla="*/ 542 w 557"/>
                <a:gd name="T15" fmla="*/ 53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7" h="124">
                  <a:moveTo>
                    <a:pt x="542" y="53"/>
                  </a:moveTo>
                  <a:lnTo>
                    <a:pt x="481" y="0"/>
                  </a:lnTo>
                  <a:lnTo>
                    <a:pt x="5" y="53"/>
                  </a:lnTo>
                  <a:lnTo>
                    <a:pt x="0" y="67"/>
                  </a:lnTo>
                  <a:lnTo>
                    <a:pt x="61" y="124"/>
                  </a:lnTo>
                  <a:lnTo>
                    <a:pt x="557" y="62"/>
                  </a:lnTo>
                  <a:lnTo>
                    <a:pt x="542" y="53"/>
                  </a:lnTo>
                  <a:lnTo>
                    <a:pt x="542" y="53"/>
                  </a:lnTo>
                  <a:close/>
                </a:path>
              </a:pathLst>
            </a:custGeom>
            <a:gradFill flip="none" rotWithShape="1">
              <a:gsLst>
                <a:gs pos="46000">
                  <a:srgbClr val="F69200"/>
                </a:gs>
                <a:gs pos="0">
                  <a:srgbClr val="F69200"/>
                </a:gs>
                <a:gs pos="76000">
                  <a:srgbClr val="000000">
                    <a:lumMod val="85000"/>
                    <a:lumOff val="15000"/>
                  </a:srgbClr>
                </a:gs>
                <a:gs pos="100000">
                  <a:srgbClr val="000000">
                    <a:lumMod val="85000"/>
                    <a:lumOff val="15000"/>
                  </a:srgbClr>
                </a:gs>
              </a:gsLst>
              <a:lin ang="15780000" scaled="0"/>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4" name="Freeform 17"/>
            <p:cNvSpPr>
              <a:spLocks noEditPoints="1"/>
            </p:cNvSpPr>
            <p:nvPr/>
          </p:nvSpPr>
          <p:spPr bwMode="auto">
            <a:xfrm>
              <a:off x="4683153" y="2682940"/>
              <a:ext cx="1519620" cy="2612939"/>
            </a:xfrm>
            <a:custGeom>
              <a:avLst/>
              <a:gdLst>
                <a:gd name="T0" fmla="*/ 247 w 827"/>
                <a:gd name="T1" fmla="*/ 230 h 1422"/>
                <a:gd name="T2" fmla="*/ 266 w 827"/>
                <a:gd name="T3" fmla="*/ 173 h 1422"/>
                <a:gd name="T4" fmla="*/ 699 w 827"/>
                <a:gd name="T5" fmla="*/ 596 h 1422"/>
                <a:gd name="T6" fmla="*/ 699 w 827"/>
                <a:gd name="T7" fmla="*/ 596 h 1422"/>
                <a:gd name="T8" fmla="*/ 699 w 827"/>
                <a:gd name="T9" fmla="*/ 596 h 1422"/>
                <a:gd name="T10" fmla="*/ 488 w 827"/>
                <a:gd name="T11" fmla="*/ 1173 h 1422"/>
                <a:gd name="T12" fmla="*/ 460 w 827"/>
                <a:gd name="T13" fmla="*/ 1246 h 1422"/>
                <a:gd name="T14" fmla="*/ 410 w 827"/>
                <a:gd name="T15" fmla="*/ 1187 h 1422"/>
                <a:gd name="T16" fmla="*/ 405 w 827"/>
                <a:gd name="T17" fmla="*/ 1187 h 1422"/>
                <a:gd name="T18" fmla="*/ 66 w 827"/>
                <a:gd name="T19" fmla="*/ 788 h 1422"/>
                <a:gd name="T20" fmla="*/ 102 w 827"/>
                <a:gd name="T21" fmla="*/ 672 h 1422"/>
                <a:gd name="T22" fmla="*/ 102 w 827"/>
                <a:gd name="T23" fmla="*/ 670 h 1422"/>
                <a:gd name="T24" fmla="*/ 104 w 827"/>
                <a:gd name="T25" fmla="*/ 660 h 1422"/>
                <a:gd name="T26" fmla="*/ 104 w 827"/>
                <a:gd name="T27" fmla="*/ 660 h 1422"/>
                <a:gd name="T28" fmla="*/ 232 w 827"/>
                <a:gd name="T29" fmla="*/ 230 h 1422"/>
                <a:gd name="T30" fmla="*/ 247 w 827"/>
                <a:gd name="T31" fmla="*/ 230 h 1422"/>
                <a:gd name="T32" fmla="*/ 247 w 827"/>
                <a:gd name="T33" fmla="*/ 230 h 1422"/>
                <a:gd name="T34" fmla="*/ 827 w 827"/>
                <a:gd name="T35" fmla="*/ 544 h 1422"/>
                <a:gd name="T36" fmla="*/ 237 w 827"/>
                <a:gd name="T37" fmla="*/ 0 h 1422"/>
                <a:gd name="T38" fmla="*/ 0 w 827"/>
                <a:gd name="T39" fmla="*/ 819 h 1422"/>
                <a:gd name="T40" fmla="*/ 493 w 827"/>
                <a:gd name="T41" fmla="*/ 1422 h 1422"/>
                <a:gd name="T42" fmla="*/ 827 w 827"/>
                <a:gd name="T43" fmla="*/ 544 h 1422"/>
                <a:gd name="T44" fmla="*/ 827 w 827"/>
                <a:gd name="T45" fmla="*/ 544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7" h="1422">
                  <a:moveTo>
                    <a:pt x="247" y="230"/>
                  </a:moveTo>
                  <a:lnTo>
                    <a:pt x="266" y="173"/>
                  </a:lnTo>
                  <a:lnTo>
                    <a:pt x="699" y="596"/>
                  </a:lnTo>
                  <a:lnTo>
                    <a:pt x="699" y="596"/>
                  </a:lnTo>
                  <a:lnTo>
                    <a:pt x="699" y="596"/>
                  </a:lnTo>
                  <a:lnTo>
                    <a:pt x="488" y="1173"/>
                  </a:lnTo>
                  <a:lnTo>
                    <a:pt x="460" y="1246"/>
                  </a:lnTo>
                  <a:lnTo>
                    <a:pt x="410" y="1187"/>
                  </a:lnTo>
                  <a:lnTo>
                    <a:pt x="405" y="1187"/>
                  </a:lnTo>
                  <a:lnTo>
                    <a:pt x="66" y="788"/>
                  </a:lnTo>
                  <a:lnTo>
                    <a:pt x="102" y="672"/>
                  </a:lnTo>
                  <a:lnTo>
                    <a:pt x="102" y="670"/>
                  </a:lnTo>
                  <a:lnTo>
                    <a:pt x="104" y="660"/>
                  </a:lnTo>
                  <a:lnTo>
                    <a:pt x="104" y="660"/>
                  </a:lnTo>
                  <a:lnTo>
                    <a:pt x="232" y="230"/>
                  </a:lnTo>
                  <a:lnTo>
                    <a:pt x="247" y="230"/>
                  </a:lnTo>
                  <a:lnTo>
                    <a:pt x="247" y="230"/>
                  </a:lnTo>
                  <a:close/>
                  <a:moveTo>
                    <a:pt x="827" y="544"/>
                  </a:moveTo>
                  <a:lnTo>
                    <a:pt x="237" y="0"/>
                  </a:lnTo>
                  <a:lnTo>
                    <a:pt x="0" y="819"/>
                  </a:lnTo>
                  <a:lnTo>
                    <a:pt x="493" y="1422"/>
                  </a:lnTo>
                  <a:lnTo>
                    <a:pt x="827" y="544"/>
                  </a:lnTo>
                  <a:lnTo>
                    <a:pt x="827" y="544"/>
                  </a:lnTo>
                  <a:close/>
                </a:path>
              </a:pathLst>
            </a:custGeom>
            <a:gradFill flip="none" rotWithShape="1">
              <a:gsLst>
                <a:gs pos="0">
                  <a:srgbClr val="838383"/>
                </a:gs>
                <a:gs pos="46000">
                  <a:srgbClr val="838383"/>
                </a:gs>
                <a:gs pos="60000">
                  <a:srgbClr val="838383"/>
                </a:gs>
                <a:gs pos="100000">
                  <a:srgbClr val="838383">
                    <a:lumMod val="75000"/>
                  </a:srgbClr>
                </a:gs>
              </a:gsLst>
              <a:lin ang="8100000" scaled="1"/>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5" name="Freeform 18"/>
            <p:cNvSpPr>
              <a:spLocks/>
            </p:cNvSpPr>
            <p:nvPr/>
          </p:nvSpPr>
          <p:spPr bwMode="auto">
            <a:xfrm>
              <a:off x="5137019" y="3000830"/>
              <a:ext cx="134138" cy="104739"/>
            </a:xfrm>
            <a:custGeom>
              <a:avLst/>
              <a:gdLst>
                <a:gd name="T0" fmla="*/ 0 w 73"/>
                <a:gd name="T1" fmla="*/ 57 h 57"/>
                <a:gd name="T2" fmla="*/ 19 w 73"/>
                <a:gd name="T3" fmla="*/ 0 h 57"/>
                <a:gd name="T4" fmla="*/ 73 w 73"/>
                <a:gd name="T5" fmla="*/ 55 h 57"/>
                <a:gd name="T6" fmla="*/ 0 w 73"/>
                <a:gd name="T7" fmla="*/ 57 h 57"/>
                <a:gd name="T8" fmla="*/ 0 w 73"/>
                <a:gd name="T9" fmla="*/ 57 h 57"/>
              </a:gdLst>
              <a:ahLst/>
              <a:cxnLst>
                <a:cxn ang="0">
                  <a:pos x="T0" y="T1"/>
                </a:cxn>
                <a:cxn ang="0">
                  <a:pos x="T2" y="T3"/>
                </a:cxn>
                <a:cxn ang="0">
                  <a:pos x="T4" y="T5"/>
                </a:cxn>
                <a:cxn ang="0">
                  <a:pos x="T6" y="T7"/>
                </a:cxn>
                <a:cxn ang="0">
                  <a:pos x="T8" y="T9"/>
                </a:cxn>
              </a:cxnLst>
              <a:rect l="0" t="0" r="r" b="b"/>
              <a:pathLst>
                <a:path w="73" h="57">
                  <a:moveTo>
                    <a:pt x="0" y="57"/>
                  </a:moveTo>
                  <a:lnTo>
                    <a:pt x="19" y="0"/>
                  </a:lnTo>
                  <a:lnTo>
                    <a:pt x="73" y="55"/>
                  </a:lnTo>
                  <a:lnTo>
                    <a:pt x="0" y="57"/>
                  </a:lnTo>
                  <a:lnTo>
                    <a:pt x="0" y="57"/>
                  </a:lnTo>
                  <a:close/>
                </a:path>
              </a:pathLst>
            </a:custGeom>
            <a:solidFill>
              <a:srgbClr val="804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6" name="Freeform 19"/>
            <p:cNvSpPr>
              <a:spLocks/>
            </p:cNvSpPr>
            <p:nvPr/>
          </p:nvSpPr>
          <p:spPr bwMode="auto">
            <a:xfrm>
              <a:off x="5113130" y="3101489"/>
              <a:ext cx="858117" cy="692742"/>
            </a:xfrm>
            <a:custGeom>
              <a:avLst/>
              <a:gdLst>
                <a:gd name="T0" fmla="*/ 15 w 467"/>
                <a:gd name="T1" fmla="*/ 2 h 377"/>
                <a:gd name="T2" fmla="*/ 88 w 467"/>
                <a:gd name="T3" fmla="*/ 0 h 377"/>
                <a:gd name="T4" fmla="*/ 467 w 467"/>
                <a:gd name="T5" fmla="*/ 368 h 377"/>
                <a:gd name="T6" fmla="*/ 467 w 467"/>
                <a:gd name="T7" fmla="*/ 368 h 377"/>
                <a:gd name="T8" fmla="*/ 382 w 467"/>
                <a:gd name="T9" fmla="*/ 377 h 377"/>
                <a:gd name="T10" fmla="*/ 0 w 467"/>
                <a:gd name="T11" fmla="*/ 2 h 377"/>
                <a:gd name="T12" fmla="*/ 15 w 467"/>
                <a:gd name="T13" fmla="*/ 2 h 377"/>
                <a:gd name="T14" fmla="*/ 15 w 467"/>
                <a:gd name="T15" fmla="*/ 2 h 3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7" h="377">
                  <a:moveTo>
                    <a:pt x="15" y="2"/>
                  </a:moveTo>
                  <a:lnTo>
                    <a:pt x="88" y="0"/>
                  </a:lnTo>
                  <a:lnTo>
                    <a:pt x="467" y="368"/>
                  </a:lnTo>
                  <a:lnTo>
                    <a:pt x="467" y="368"/>
                  </a:lnTo>
                  <a:lnTo>
                    <a:pt x="382" y="377"/>
                  </a:lnTo>
                  <a:lnTo>
                    <a:pt x="0" y="2"/>
                  </a:lnTo>
                  <a:lnTo>
                    <a:pt x="15" y="2"/>
                  </a:lnTo>
                  <a:lnTo>
                    <a:pt x="15" y="2"/>
                  </a:lnTo>
                  <a:close/>
                </a:path>
              </a:pathLst>
            </a:custGeom>
            <a:gradFill flip="none" rotWithShape="1">
              <a:gsLst>
                <a:gs pos="0">
                  <a:srgbClr val="418AB3"/>
                </a:gs>
                <a:gs pos="46000">
                  <a:srgbClr val="418AB3"/>
                </a:gs>
                <a:gs pos="60000">
                  <a:srgbClr val="000000">
                    <a:lumMod val="85000"/>
                    <a:lumOff val="15000"/>
                  </a:srgbClr>
                </a:gs>
                <a:gs pos="100000">
                  <a:srgbClr val="000000">
                    <a:lumMod val="85000"/>
                    <a:lumOff val="15000"/>
                  </a:srgbClr>
                </a:gs>
              </a:gsLst>
              <a:lin ang="19140000" scaled="0"/>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7" name="Freeform 20"/>
            <p:cNvSpPr>
              <a:spLocks/>
            </p:cNvSpPr>
            <p:nvPr/>
          </p:nvSpPr>
          <p:spPr bwMode="auto">
            <a:xfrm>
              <a:off x="5881210" y="3904885"/>
              <a:ext cx="525528" cy="1159469"/>
            </a:xfrm>
            <a:custGeom>
              <a:avLst/>
              <a:gdLst>
                <a:gd name="T0" fmla="*/ 286 w 286"/>
                <a:gd name="T1" fmla="*/ 57 h 631"/>
                <a:gd name="T2" fmla="*/ 225 w 286"/>
                <a:gd name="T3" fmla="*/ 0 h 631"/>
                <a:gd name="T4" fmla="*/ 0 w 286"/>
                <a:gd name="T5" fmla="*/ 572 h 631"/>
                <a:gd name="T6" fmla="*/ 47 w 286"/>
                <a:gd name="T7" fmla="*/ 627 h 631"/>
                <a:gd name="T8" fmla="*/ 54 w 286"/>
                <a:gd name="T9" fmla="*/ 631 h 631"/>
                <a:gd name="T10" fmla="*/ 286 w 286"/>
                <a:gd name="T11" fmla="*/ 57 h 631"/>
                <a:gd name="T12" fmla="*/ 286 w 286"/>
                <a:gd name="T13" fmla="*/ 57 h 631"/>
              </a:gdLst>
              <a:ahLst/>
              <a:cxnLst>
                <a:cxn ang="0">
                  <a:pos x="T0" y="T1"/>
                </a:cxn>
                <a:cxn ang="0">
                  <a:pos x="T2" y="T3"/>
                </a:cxn>
                <a:cxn ang="0">
                  <a:pos x="T4" y="T5"/>
                </a:cxn>
                <a:cxn ang="0">
                  <a:pos x="T6" y="T7"/>
                </a:cxn>
                <a:cxn ang="0">
                  <a:pos x="T8" y="T9"/>
                </a:cxn>
                <a:cxn ang="0">
                  <a:pos x="T10" y="T11"/>
                </a:cxn>
                <a:cxn ang="0">
                  <a:pos x="T12" y="T13"/>
                </a:cxn>
              </a:cxnLst>
              <a:rect l="0" t="0" r="r" b="b"/>
              <a:pathLst>
                <a:path w="286" h="631">
                  <a:moveTo>
                    <a:pt x="286" y="57"/>
                  </a:moveTo>
                  <a:lnTo>
                    <a:pt x="225" y="0"/>
                  </a:lnTo>
                  <a:lnTo>
                    <a:pt x="0" y="572"/>
                  </a:lnTo>
                  <a:lnTo>
                    <a:pt x="47" y="627"/>
                  </a:lnTo>
                  <a:lnTo>
                    <a:pt x="54" y="631"/>
                  </a:lnTo>
                  <a:lnTo>
                    <a:pt x="286" y="57"/>
                  </a:lnTo>
                  <a:lnTo>
                    <a:pt x="286" y="57"/>
                  </a:lnTo>
                  <a:close/>
                </a:path>
              </a:pathLst>
            </a:custGeom>
            <a:gradFill flip="none" rotWithShape="1">
              <a:gsLst>
                <a:gs pos="0">
                  <a:srgbClr val="F69200"/>
                </a:gs>
                <a:gs pos="46000">
                  <a:srgbClr val="F69200"/>
                </a:gs>
                <a:gs pos="67000">
                  <a:srgbClr val="000000">
                    <a:lumMod val="85000"/>
                    <a:lumOff val="15000"/>
                  </a:srgbClr>
                </a:gs>
                <a:gs pos="100000">
                  <a:srgbClr val="000000">
                    <a:lumMod val="85000"/>
                    <a:lumOff val="15000"/>
                  </a:srgbClr>
                </a:gs>
              </a:gsLst>
              <a:lin ang="12060000" scaled="0"/>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8" name="Freeform 21"/>
            <p:cNvSpPr>
              <a:spLocks/>
            </p:cNvSpPr>
            <p:nvPr/>
          </p:nvSpPr>
          <p:spPr bwMode="auto">
            <a:xfrm>
              <a:off x="5980435" y="3895696"/>
              <a:ext cx="1337707" cy="1168656"/>
            </a:xfrm>
            <a:custGeom>
              <a:avLst/>
              <a:gdLst>
                <a:gd name="T0" fmla="*/ 232 w 728"/>
                <a:gd name="T1" fmla="*/ 62 h 636"/>
                <a:gd name="T2" fmla="*/ 728 w 728"/>
                <a:gd name="T3" fmla="*/ 0 h 636"/>
                <a:gd name="T4" fmla="*/ 484 w 728"/>
                <a:gd name="T5" fmla="*/ 527 h 636"/>
                <a:gd name="T6" fmla="*/ 10 w 728"/>
                <a:gd name="T7" fmla="*/ 634 h 636"/>
                <a:gd name="T8" fmla="*/ 0 w 728"/>
                <a:gd name="T9" fmla="*/ 636 h 636"/>
                <a:gd name="T10" fmla="*/ 0 w 728"/>
                <a:gd name="T11" fmla="*/ 636 h 636"/>
                <a:gd name="T12" fmla="*/ 232 w 728"/>
                <a:gd name="T13" fmla="*/ 62 h 636"/>
                <a:gd name="T14" fmla="*/ 232 w 728"/>
                <a:gd name="T15" fmla="*/ 62 h 6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8" h="636">
                  <a:moveTo>
                    <a:pt x="232" y="62"/>
                  </a:moveTo>
                  <a:lnTo>
                    <a:pt x="728" y="0"/>
                  </a:lnTo>
                  <a:lnTo>
                    <a:pt x="484" y="527"/>
                  </a:lnTo>
                  <a:lnTo>
                    <a:pt x="10" y="634"/>
                  </a:lnTo>
                  <a:lnTo>
                    <a:pt x="0" y="636"/>
                  </a:lnTo>
                  <a:lnTo>
                    <a:pt x="0" y="636"/>
                  </a:lnTo>
                  <a:lnTo>
                    <a:pt x="232" y="62"/>
                  </a:lnTo>
                  <a:lnTo>
                    <a:pt x="232" y="62"/>
                  </a:lnTo>
                  <a:close/>
                </a:path>
              </a:pathLst>
            </a:custGeom>
            <a:solidFill>
              <a:srgbClr val="F8F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79" name="Freeform 22"/>
            <p:cNvSpPr>
              <a:spLocks/>
            </p:cNvSpPr>
            <p:nvPr/>
          </p:nvSpPr>
          <p:spPr bwMode="auto">
            <a:xfrm>
              <a:off x="6006160" y="3917747"/>
              <a:ext cx="1280744" cy="1124556"/>
            </a:xfrm>
            <a:custGeom>
              <a:avLst/>
              <a:gdLst>
                <a:gd name="T0" fmla="*/ 223 w 697"/>
                <a:gd name="T1" fmla="*/ 59 h 612"/>
                <a:gd name="T2" fmla="*/ 697 w 697"/>
                <a:gd name="T3" fmla="*/ 0 h 612"/>
                <a:gd name="T4" fmla="*/ 463 w 697"/>
                <a:gd name="T5" fmla="*/ 508 h 612"/>
                <a:gd name="T6" fmla="*/ 0 w 697"/>
                <a:gd name="T7" fmla="*/ 612 h 612"/>
                <a:gd name="T8" fmla="*/ 223 w 697"/>
                <a:gd name="T9" fmla="*/ 59 h 612"/>
              </a:gdLst>
              <a:ahLst/>
              <a:cxnLst>
                <a:cxn ang="0">
                  <a:pos x="T0" y="T1"/>
                </a:cxn>
                <a:cxn ang="0">
                  <a:pos x="T2" y="T3"/>
                </a:cxn>
                <a:cxn ang="0">
                  <a:pos x="T4" y="T5"/>
                </a:cxn>
                <a:cxn ang="0">
                  <a:pos x="T6" y="T7"/>
                </a:cxn>
                <a:cxn ang="0">
                  <a:pos x="T8" y="T9"/>
                </a:cxn>
              </a:cxnLst>
              <a:rect l="0" t="0" r="r" b="b"/>
              <a:pathLst>
                <a:path w="697" h="612">
                  <a:moveTo>
                    <a:pt x="223" y="59"/>
                  </a:moveTo>
                  <a:lnTo>
                    <a:pt x="697" y="0"/>
                  </a:lnTo>
                  <a:lnTo>
                    <a:pt x="463" y="508"/>
                  </a:lnTo>
                  <a:lnTo>
                    <a:pt x="0" y="612"/>
                  </a:lnTo>
                  <a:lnTo>
                    <a:pt x="223" y="59"/>
                  </a:lnTo>
                  <a:close/>
                </a:path>
              </a:pathLst>
            </a:custGeom>
            <a:solidFill>
              <a:srgbClr val="F69200"/>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80" name="Freeform 23"/>
            <p:cNvSpPr>
              <a:spLocks/>
            </p:cNvSpPr>
            <p:nvPr/>
          </p:nvSpPr>
          <p:spPr bwMode="auto">
            <a:xfrm>
              <a:off x="4804429" y="3105567"/>
              <a:ext cx="1006956" cy="1758498"/>
            </a:xfrm>
            <a:custGeom>
              <a:avLst/>
              <a:gdLst>
                <a:gd name="T0" fmla="*/ 548 w 548"/>
                <a:gd name="T1" fmla="*/ 375 h 957"/>
                <a:gd name="T2" fmla="*/ 166 w 548"/>
                <a:gd name="T3" fmla="*/ 0 h 957"/>
                <a:gd name="T4" fmla="*/ 38 w 548"/>
                <a:gd name="T5" fmla="*/ 430 h 957"/>
                <a:gd name="T6" fmla="*/ 38 w 548"/>
                <a:gd name="T7" fmla="*/ 430 h 957"/>
                <a:gd name="T8" fmla="*/ 36 w 548"/>
                <a:gd name="T9" fmla="*/ 440 h 957"/>
                <a:gd name="T10" fmla="*/ 36 w 548"/>
                <a:gd name="T11" fmla="*/ 442 h 957"/>
                <a:gd name="T12" fmla="*/ 0 w 548"/>
                <a:gd name="T13" fmla="*/ 558 h 957"/>
                <a:gd name="T14" fmla="*/ 339 w 548"/>
                <a:gd name="T15" fmla="*/ 957 h 957"/>
                <a:gd name="T16" fmla="*/ 548 w 548"/>
                <a:gd name="T17" fmla="*/ 375 h 957"/>
                <a:gd name="T18" fmla="*/ 548 w 548"/>
                <a:gd name="T19" fmla="*/ 375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8" h="957">
                  <a:moveTo>
                    <a:pt x="548" y="375"/>
                  </a:moveTo>
                  <a:lnTo>
                    <a:pt x="166" y="0"/>
                  </a:lnTo>
                  <a:lnTo>
                    <a:pt x="38" y="430"/>
                  </a:lnTo>
                  <a:lnTo>
                    <a:pt x="38" y="430"/>
                  </a:lnTo>
                  <a:lnTo>
                    <a:pt x="36" y="440"/>
                  </a:lnTo>
                  <a:lnTo>
                    <a:pt x="36" y="442"/>
                  </a:lnTo>
                  <a:lnTo>
                    <a:pt x="0" y="558"/>
                  </a:lnTo>
                  <a:lnTo>
                    <a:pt x="339" y="957"/>
                  </a:lnTo>
                  <a:lnTo>
                    <a:pt x="548" y="375"/>
                  </a:lnTo>
                  <a:lnTo>
                    <a:pt x="548" y="375"/>
                  </a:lnTo>
                  <a:close/>
                </a:path>
              </a:pathLst>
            </a:custGeom>
            <a:solidFill>
              <a:srgbClr val="E1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81" name="Freeform 24"/>
            <p:cNvSpPr>
              <a:spLocks/>
            </p:cNvSpPr>
            <p:nvPr/>
          </p:nvSpPr>
          <p:spPr bwMode="auto">
            <a:xfrm>
              <a:off x="4830154" y="3136403"/>
              <a:ext cx="962855" cy="1696022"/>
            </a:xfrm>
            <a:custGeom>
              <a:avLst/>
              <a:gdLst>
                <a:gd name="T0" fmla="*/ 0 w 524"/>
                <a:gd name="T1" fmla="*/ 539 h 923"/>
                <a:gd name="T2" fmla="*/ 33 w 524"/>
                <a:gd name="T3" fmla="*/ 425 h 923"/>
                <a:gd name="T4" fmla="*/ 33 w 524"/>
                <a:gd name="T5" fmla="*/ 425 h 923"/>
                <a:gd name="T6" fmla="*/ 159 w 524"/>
                <a:gd name="T7" fmla="*/ 0 h 923"/>
                <a:gd name="T8" fmla="*/ 524 w 524"/>
                <a:gd name="T9" fmla="*/ 361 h 923"/>
                <a:gd name="T10" fmla="*/ 323 w 524"/>
                <a:gd name="T11" fmla="*/ 923 h 923"/>
                <a:gd name="T12" fmla="*/ 0 w 524"/>
                <a:gd name="T13" fmla="*/ 539 h 923"/>
              </a:gdLst>
              <a:ahLst/>
              <a:cxnLst>
                <a:cxn ang="0">
                  <a:pos x="T0" y="T1"/>
                </a:cxn>
                <a:cxn ang="0">
                  <a:pos x="T2" y="T3"/>
                </a:cxn>
                <a:cxn ang="0">
                  <a:pos x="T4" y="T5"/>
                </a:cxn>
                <a:cxn ang="0">
                  <a:pos x="T6" y="T7"/>
                </a:cxn>
                <a:cxn ang="0">
                  <a:pos x="T8" y="T9"/>
                </a:cxn>
                <a:cxn ang="0">
                  <a:pos x="T10" y="T11"/>
                </a:cxn>
                <a:cxn ang="0">
                  <a:pos x="T12" y="T13"/>
                </a:cxn>
              </a:cxnLst>
              <a:rect l="0" t="0" r="r" b="b"/>
              <a:pathLst>
                <a:path w="524" h="923">
                  <a:moveTo>
                    <a:pt x="0" y="539"/>
                  </a:moveTo>
                  <a:lnTo>
                    <a:pt x="33" y="425"/>
                  </a:lnTo>
                  <a:lnTo>
                    <a:pt x="33" y="425"/>
                  </a:lnTo>
                  <a:lnTo>
                    <a:pt x="159" y="0"/>
                  </a:lnTo>
                  <a:lnTo>
                    <a:pt x="524" y="361"/>
                  </a:lnTo>
                  <a:lnTo>
                    <a:pt x="323" y="923"/>
                  </a:lnTo>
                  <a:lnTo>
                    <a:pt x="0" y="539"/>
                  </a:lnTo>
                  <a:close/>
                </a:path>
              </a:pathLst>
            </a:custGeom>
            <a:gradFill flip="none" rotWithShape="1">
              <a:gsLst>
                <a:gs pos="0">
                  <a:srgbClr val="418AB3"/>
                </a:gs>
                <a:gs pos="46000">
                  <a:srgbClr val="418AB3"/>
                </a:gs>
                <a:gs pos="60000">
                  <a:srgbClr val="418AB3"/>
                </a:gs>
                <a:gs pos="100000">
                  <a:srgbClr val="418AB3">
                    <a:lumMod val="75000"/>
                  </a:srgbClr>
                </a:gs>
              </a:gsLst>
              <a:lin ang="8100000" scaled="1"/>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82" name="Freeform 25"/>
            <p:cNvSpPr>
              <a:spLocks/>
            </p:cNvSpPr>
            <p:nvPr/>
          </p:nvSpPr>
          <p:spPr bwMode="auto">
            <a:xfrm>
              <a:off x="5431020" y="3777693"/>
              <a:ext cx="540228" cy="1085969"/>
            </a:xfrm>
            <a:custGeom>
              <a:avLst/>
              <a:gdLst>
                <a:gd name="T0" fmla="*/ 209 w 294"/>
                <a:gd name="T1" fmla="*/ 9 h 591"/>
                <a:gd name="T2" fmla="*/ 294 w 294"/>
                <a:gd name="T3" fmla="*/ 0 h 591"/>
                <a:gd name="T4" fmla="*/ 83 w 294"/>
                <a:gd name="T5" fmla="*/ 577 h 591"/>
                <a:gd name="T6" fmla="*/ 5 w 294"/>
                <a:gd name="T7" fmla="*/ 591 h 591"/>
                <a:gd name="T8" fmla="*/ 0 w 294"/>
                <a:gd name="T9" fmla="*/ 591 h 591"/>
                <a:gd name="T10" fmla="*/ 209 w 294"/>
                <a:gd name="T11" fmla="*/ 9 h 591"/>
                <a:gd name="T12" fmla="*/ 209 w 294"/>
                <a:gd name="T13" fmla="*/ 9 h 591"/>
              </a:gdLst>
              <a:ahLst/>
              <a:cxnLst>
                <a:cxn ang="0">
                  <a:pos x="T0" y="T1"/>
                </a:cxn>
                <a:cxn ang="0">
                  <a:pos x="T2" y="T3"/>
                </a:cxn>
                <a:cxn ang="0">
                  <a:pos x="T4" y="T5"/>
                </a:cxn>
                <a:cxn ang="0">
                  <a:pos x="T6" y="T7"/>
                </a:cxn>
                <a:cxn ang="0">
                  <a:pos x="T8" y="T9"/>
                </a:cxn>
                <a:cxn ang="0">
                  <a:pos x="T10" y="T11"/>
                </a:cxn>
                <a:cxn ang="0">
                  <a:pos x="T12" y="T13"/>
                </a:cxn>
              </a:cxnLst>
              <a:rect l="0" t="0" r="r" b="b"/>
              <a:pathLst>
                <a:path w="294" h="591">
                  <a:moveTo>
                    <a:pt x="209" y="9"/>
                  </a:moveTo>
                  <a:lnTo>
                    <a:pt x="294" y="0"/>
                  </a:lnTo>
                  <a:lnTo>
                    <a:pt x="83" y="577"/>
                  </a:lnTo>
                  <a:lnTo>
                    <a:pt x="5" y="591"/>
                  </a:lnTo>
                  <a:lnTo>
                    <a:pt x="0" y="591"/>
                  </a:lnTo>
                  <a:lnTo>
                    <a:pt x="209" y="9"/>
                  </a:lnTo>
                  <a:lnTo>
                    <a:pt x="209" y="9"/>
                  </a:lnTo>
                  <a:close/>
                </a:path>
              </a:pathLst>
            </a:custGeom>
            <a:gradFill flip="none" rotWithShape="1">
              <a:gsLst>
                <a:gs pos="0">
                  <a:srgbClr val="418AB3"/>
                </a:gs>
                <a:gs pos="46000">
                  <a:srgbClr val="418AB3"/>
                </a:gs>
                <a:gs pos="60000">
                  <a:srgbClr val="000000">
                    <a:lumMod val="85000"/>
                    <a:lumOff val="15000"/>
                  </a:srgbClr>
                </a:gs>
                <a:gs pos="100000">
                  <a:srgbClr val="000000">
                    <a:lumMod val="85000"/>
                    <a:lumOff val="15000"/>
                  </a:srgbClr>
                </a:gs>
              </a:gsLst>
              <a:lin ang="1200000" scaled="0"/>
              <a:tileRect/>
            </a:gra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83" name="Freeform 26"/>
            <p:cNvSpPr>
              <a:spLocks/>
            </p:cNvSpPr>
            <p:nvPr/>
          </p:nvSpPr>
          <p:spPr bwMode="auto">
            <a:xfrm>
              <a:off x="6603352" y="2818916"/>
              <a:ext cx="970205" cy="746029"/>
            </a:xfrm>
            <a:custGeom>
              <a:avLst/>
              <a:gdLst>
                <a:gd name="T0" fmla="*/ 0 w 528"/>
                <a:gd name="T1" fmla="*/ 0 h 406"/>
                <a:gd name="T2" fmla="*/ 0 w 528"/>
                <a:gd name="T3" fmla="*/ 0 h 406"/>
                <a:gd name="T4" fmla="*/ 528 w 528"/>
                <a:gd name="T5" fmla="*/ 406 h 406"/>
                <a:gd name="T6" fmla="*/ 0 w 528"/>
                <a:gd name="T7" fmla="*/ 0 h 406"/>
              </a:gdLst>
              <a:ahLst/>
              <a:cxnLst>
                <a:cxn ang="0">
                  <a:pos x="T0" y="T1"/>
                </a:cxn>
                <a:cxn ang="0">
                  <a:pos x="T2" y="T3"/>
                </a:cxn>
                <a:cxn ang="0">
                  <a:pos x="T4" y="T5"/>
                </a:cxn>
                <a:cxn ang="0">
                  <a:pos x="T6" y="T7"/>
                </a:cxn>
              </a:cxnLst>
              <a:rect l="0" t="0" r="r" b="b"/>
              <a:pathLst>
                <a:path w="528" h="406">
                  <a:moveTo>
                    <a:pt x="0" y="0"/>
                  </a:moveTo>
                  <a:lnTo>
                    <a:pt x="0" y="0"/>
                  </a:lnTo>
                  <a:lnTo>
                    <a:pt x="528" y="40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84" name="Freeform 27"/>
            <p:cNvSpPr>
              <a:spLocks/>
            </p:cNvSpPr>
            <p:nvPr/>
          </p:nvSpPr>
          <p:spPr bwMode="auto">
            <a:xfrm>
              <a:off x="4718066" y="2682940"/>
              <a:ext cx="400577" cy="1378132"/>
            </a:xfrm>
            <a:custGeom>
              <a:avLst/>
              <a:gdLst>
                <a:gd name="T0" fmla="*/ 0 w 218"/>
                <a:gd name="T1" fmla="*/ 750 h 750"/>
                <a:gd name="T2" fmla="*/ 0 w 218"/>
                <a:gd name="T3" fmla="*/ 750 h 750"/>
                <a:gd name="T4" fmla="*/ 218 w 218"/>
                <a:gd name="T5" fmla="*/ 0 h 750"/>
                <a:gd name="T6" fmla="*/ 0 w 218"/>
                <a:gd name="T7" fmla="*/ 750 h 750"/>
              </a:gdLst>
              <a:ahLst/>
              <a:cxnLst>
                <a:cxn ang="0">
                  <a:pos x="T0" y="T1"/>
                </a:cxn>
                <a:cxn ang="0">
                  <a:pos x="T2" y="T3"/>
                </a:cxn>
                <a:cxn ang="0">
                  <a:pos x="T4" y="T5"/>
                </a:cxn>
                <a:cxn ang="0">
                  <a:pos x="T6" y="T7"/>
                </a:cxn>
              </a:cxnLst>
              <a:rect l="0" t="0" r="r" b="b"/>
              <a:pathLst>
                <a:path w="218" h="750">
                  <a:moveTo>
                    <a:pt x="0" y="750"/>
                  </a:moveTo>
                  <a:lnTo>
                    <a:pt x="0" y="750"/>
                  </a:lnTo>
                  <a:lnTo>
                    <a:pt x="218" y="0"/>
                  </a:lnTo>
                  <a:lnTo>
                    <a:pt x="0" y="7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sp>
          <p:nvSpPr>
            <p:cNvPr id="85" name="Freeform 28"/>
            <p:cNvSpPr>
              <a:spLocks/>
            </p:cNvSpPr>
            <p:nvPr/>
          </p:nvSpPr>
          <p:spPr bwMode="auto">
            <a:xfrm>
              <a:off x="5114968" y="2682940"/>
              <a:ext cx="2458589" cy="2612939"/>
            </a:xfrm>
            <a:custGeom>
              <a:avLst/>
              <a:gdLst>
                <a:gd name="T0" fmla="*/ 265 w 1338"/>
                <a:gd name="T1" fmla="*/ 1420 h 1422"/>
                <a:gd name="T2" fmla="*/ 597 w 1338"/>
                <a:gd name="T3" fmla="*/ 548 h 1422"/>
                <a:gd name="T4" fmla="*/ 1336 w 1338"/>
                <a:gd name="T5" fmla="*/ 487 h 1422"/>
                <a:gd name="T6" fmla="*/ 1338 w 1338"/>
                <a:gd name="T7" fmla="*/ 480 h 1422"/>
                <a:gd name="T8" fmla="*/ 1331 w 1338"/>
                <a:gd name="T9" fmla="*/ 475 h 1422"/>
                <a:gd name="T10" fmla="*/ 594 w 1338"/>
                <a:gd name="T11" fmla="*/ 537 h 1422"/>
                <a:gd name="T12" fmla="*/ 12 w 1338"/>
                <a:gd name="T13" fmla="*/ 0 h 1422"/>
                <a:gd name="T14" fmla="*/ 2 w 1338"/>
                <a:gd name="T15" fmla="*/ 0 h 1422"/>
                <a:gd name="T16" fmla="*/ 0 w 1338"/>
                <a:gd name="T17" fmla="*/ 7 h 1422"/>
                <a:gd name="T18" fmla="*/ 585 w 1338"/>
                <a:gd name="T19" fmla="*/ 546 h 1422"/>
                <a:gd name="T20" fmla="*/ 253 w 1338"/>
                <a:gd name="T21" fmla="*/ 1417 h 1422"/>
                <a:gd name="T22" fmla="*/ 258 w 1338"/>
                <a:gd name="T23" fmla="*/ 1422 h 1422"/>
                <a:gd name="T24" fmla="*/ 265 w 1338"/>
                <a:gd name="T25" fmla="*/ 1420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38" h="1422">
                  <a:moveTo>
                    <a:pt x="265" y="1420"/>
                  </a:moveTo>
                  <a:lnTo>
                    <a:pt x="597" y="548"/>
                  </a:lnTo>
                  <a:lnTo>
                    <a:pt x="1336" y="487"/>
                  </a:lnTo>
                  <a:lnTo>
                    <a:pt x="1338" y="480"/>
                  </a:lnTo>
                  <a:lnTo>
                    <a:pt x="1331" y="475"/>
                  </a:lnTo>
                  <a:lnTo>
                    <a:pt x="594" y="537"/>
                  </a:lnTo>
                  <a:lnTo>
                    <a:pt x="12" y="0"/>
                  </a:lnTo>
                  <a:lnTo>
                    <a:pt x="2" y="0"/>
                  </a:lnTo>
                  <a:lnTo>
                    <a:pt x="0" y="7"/>
                  </a:lnTo>
                  <a:lnTo>
                    <a:pt x="585" y="546"/>
                  </a:lnTo>
                  <a:lnTo>
                    <a:pt x="253" y="1417"/>
                  </a:lnTo>
                  <a:lnTo>
                    <a:pt x="258" y="1422"/>
                  </a:lnTo>
                  <a:lnTo>
                    <a:pt x="265" y="1420"/>
                  </a:lnTo>
                  <a:close/>
                </a:path>
              </a:pathLst>
            </a:custGeom>
            <a:solidFill>
              <a:srgbClr val="FFF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ndParaRPr>
            </a:p>
          </p:txBody>
        </p:sp>
      </p:grpSp>
      <p:grpSp>
        <p:nvGrpSpPr>
          <p:cNvPr id="90" name="Group 89"/>
          <p:cNvGrpSpPr/>
          <p:nvPr/>
        </p:nvGrpSpPr>
        <p:grpSpPr>
          <a:xfrm rot="10800000" flipH="1">
            <a:off x="1976050" y="2505408"/>
            <a:ext cx="1620001" cy="783911"/>
            <a:chOff x="6744677" y="1839526"/>
            <a:chExt cx="2556435" cy="783911"/>
          </a:xfrm>
        </p:grpSpPr>
        <p:sp>
          <p:nvSpPr>
            <p:cNvPr id="91" name="Shape 2175"/>
            <p:cNvSpPr/>
            <p:nvPr/>
          </p:nvSpPr>
          <p:spPr>
            <a:xfrm rot="10800000" flipH="1" flipV="1">
              <a:off x="9301112" y="1839526"/>
              <a:ext cx="0" cy="783911"/>
            </a:xfrm>
            <a:prstGeom prst="line">
              <a:avLst/>
            </a:prstGeom>
            <a:noFill/>
            <a:ln w="12700" cap="flat">
              <a:solidFill>
                <a:srgbClr val="F69200"/>
              </a:solidFill>
              <a:prstDash val="solid"/>
              <a:miter lim="400000"/>
            </a:ln>
            <a:effectLst/>
          </p:spPr>
          <p:txBody>
            <a:bodyPr wrap="square" lIns="50800" tIns="50800" rIns="50800" bIns="50800" numCol="1" anchor="ctr">
              <a:noAutofit/>
            </a:bodyPr>
            <a:lstStyle/>
            <a:p>
              <a:pPr marL="0" marR="0" lvl="0" indent="0" defTabSz="914400" eaLnBrk="1" fontAlgn="auto" latinLnBrk="0" hangingPunct="1">
                <a:lnSpc>
                  <a:spcPct val="100000"/>
                </a:lnSpc>
                <a:spcBef>
                  <a:spcPts val="0"/>
                </a:spcBef>
                <a:spcAft>
                  <a:spcPts val="0"/>
                </a:spcAft>
                <a:buClrTx/>
                <a:buSzTx/>
                <a:buFontTx/>
                <a:buNone/>
                <a:tabLst/>
                <a:defRPr sz="3200">
                  <a:solidFill>
                    <a:srgbClr val="000000"/>
                  </a:solidFill>
                  <a:latin typeface="Helvetica Light"/>
                  <a:ea typeface="Helvetica Light"/>
                  <a:cs typeface="Helvetica Light"/>
                  <a:sym typeface="Helvetica Light"/>
                </a:defRPr>
              </a:pPr>
              <a:endParaRPr kumimoji="0" sz="3200" b="0" i="0" u="none" strike="noStrike" kern="0" cap="none" spc="0" normalizeH="0" baseline="0" noProof="0">
                <a:ln>
                  <a:noFill/>
                </a:ln>
                <a:solidFill>
                  <a:srgbClr val="000000"/>
                </a:solidFill>
                <a:effectLst/>
                <a:uLnTx/>
                <a:uFillTx/>
                <a:latin typeface="Source Sans Pro Light" panose="020B0403030403020204" pitchFamily="34" charset="0"/>
                <a:ea typeface="Helvetica Light"/>
                <a:cs typeface="Helvetica Light"/>
                <a:sym typeface="Helvetica Light"/>
              </a:endParaRPr>
            </a:p>
          </p:txBody>
        </p:sp>
        <p:cxnSp>
          <p:nvCxnSpPr>
            <p:cNvPr id="92" name="Straight Connector 91"/>
            <p:cNvCxnSpPr/>
            <p:nvPr/>
          </p:nvCxnSpPr>
          <p:spPr>
            <a:xfrm rot="10800000" flipH="1">
              <a:off x="6853112" y="2196497"/>
              <a:ext cx="2448000" cy="0"/>
            </a:xfrm>
            <a:prstGeom prst="line">
              <a:avLst/>
            </a:prstGeom>
            <a:noFill/>
            <a:ln w="12700" cap="flat" cmpd="sng" algn="ctr">
              <a:solidFill>
                <a:srgbClr val="F69200"/>
              </a:solidFill>
              <a:prstDash val="solid"/>
              <a:miter lim="800000"/>
              <a:headEnd type="none" w="med" len="med"/>
              <a:tailEnd type="none" w="med" len="med"/>
            </a:ln>
            <a:effectLst/>
          </p:spPr>
        </p:cxnSp>
        <p:sp>
          <p:nvSpPr>
            <p:cNvPr id="93" name="Oval 92"/>
            <p:cNvSpPr/>
            <p:nvPr/>
          </p:nvSpPr>
          <p:spPr>
            <a:xfrm rot="10800000">
              <a:off x="6744677" y="2146079"/>
              <a:ext cx="159067" cy="100836"/>
            </a:xfrm>
            <a:prstGeom prst="ellipse">
              <a:avLst/>
            </a:prstGeom>
            <a:solidFill>
              <a:srgbClr val="DDDDDD"/>
            </a:solidFill>
            <a:ln w="19050" cap="flat" cmpd="sng" algn="ctr">
              <a:solidFill>
                <a:srgbClr val="F692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94" name="Group 93"/>
          <p:cNvGrpSpPr/>
          <p:nvPr/>
        </p:nvGrpSpPr>
        <p:grpSpPr>
          <a:xfrm rot="10800000" flipH="1">
            <a:off x="2254822" y="4247731"/>
            <a:ext cx="1620001" cy="783911"/>
            <a:chOff x="6744677" y="1839526"/>
            <a:chExt cx="2556435" cy="783911"/>
          </a:xfrm>
        </p:grpSpPr>
        <p:sp>
          <p:nvSpPr>
            <p:cNvPr id="95" name="Shape 2175"/>
            <p:cNvSpPr/>
            <p:nvPr/>
          </p:nvSpPr>
          <p:spPr>
            <a:xfrm rot="10800000" flipH="1" flipV="1">
              <a:off x="9301112" y="1839526"/>
              <a:ext cx="0" cy="783911"/>
            </a:xfrm>
            <a:prstGeom prst="line">
              <a:avLst/>
            </a:prstGeom>
            <a:noFill/>
            <a:ln w="12700" cap="flat">
              <a:solidFill>
                <a:srgbClr val="F69200"/>
              </a:solidFill>
              <a:prstDash val="solid"/>
              <a:miter lim="400000"/>
            </a:ln>
            <a:effectLst/>
          </p:spPr>
          <p:txBody>
            <a:bodyPr wrap="square" lIns="50800" tIns="50800" rIns="50800" bIns="50800" numCol="1" anchor="ctr">
              <a:noAutofit/>
            </a:bodyPr>
            <a:lstStyle/>
            <a:p>
              <a:pPr marL="0" marR="0" lvl="0" indent="0" defTabSz="914400" eaLnBrk="1" fontAlgn="auto" latinLnBrk="0" hangingPunct="1">
                <a:lnSpc>
                  <a:spcPct val="100000"/>
                </a:lnSpc>
                <a:spcBef>
                  <a:spcPts val="0"/>
                </a:spcBef>
                <a:spcAft>
                  <a:spcPts val="0"/>
                </a:spcAft>
                <a:buClrTx/>
                <a:buSzTx/>
                <a:buFontTx/>
                <a:buNone/>
                <a:tabLst/>
                <a:defRPr sz="3200">
                  <a:solidFill>
                    <a:srgbClr val="000000"/>
                  </a:solidFill>
                  <a:latin typeface="Helvetica Light"/>
                  <a:ea typeface="Helvetica Light"/>
                  <a:cs typeface="Helvetica Light"/>
                  <a:sym typeface="Helvetica Light"/>
                </a:defRPr>
              </a:pPr>
              <a:endParaRPr kumimoji="0" sz="3200" b="0" i="0" u="none" strike="noStrike" kern="0" cap="none" spc="0" normalizeH="0" baseline="0" noProof="0">
                <a:ln>
                  <a:noFill/>
                </a:ln>
                <a:solidFill>
                  <a:srgbClr val="000000"/>
                </a:solidFill>
                <a:effectLst/>
                <a:uLnTx/>
                <a:uFillTx/>
                <a:latin typeface="Source Sans Pro Light" panose="020B0403030403020204" pitchFamily="34" charset="0"/>
                <a:ea typeface="Helvetica Light"/>
                <a:cs typeface="Helvetica Light"/>
                <a:sym typeface="Helvetica Light"/>
              </a:endParaRPr>
            </a:p>
          </p:txBody>
        </p:sp>
        <p:cxnSp>
          <p:nvCxnSpPr>
            <p:cNvPr id="96" name="Straight Connector 95"/>
            <p:cNvCxnSpPr/>
            <p:nvPr/>
          </p:nvCxnSpPr>
          <p:spPr>
            <a:xfrm rot="10800000" flipH="1">
              <a:off x="6853112" y="2196497"/>
              <a:ext cx="2448000" cy="0"/>
            </a:xfrm>
            <a:prstGeom prst="line">
              <a:avLst/>
            </a:prstGeom>
            <a:noFill/>
            <a:ln w="12700" cap="flat" cmpd="sng" algn="ctr">
              <a:solidFill>
                <a:srgbClr val="F69200"/>
              </a:solidFill>
              <a:prstDash val="solid"/>
              <a:miter lim="800000"/>
              <a:headEnd type="none" w="med" len="med"/>
              <a:tailEnd type="none" w="med" len="med"/>
            </a:ln>
            <a:effectLst/>
          </p:spPr>
        </p:cxnSp>
        <p:sp>
          <p:nvSpPr>
            <p:cNvPr id="97" name="Oval 96"/>
            <p:cNvSpPr/>
            <p:nvPr/>
          </p:nvSpPr>
          <p:spPr>
            <a:xfrm rot="10800000">
              <a:off x="6744677" y="2146079"/>
              <a:ext cx="159067" cy="100836"/>
            </a:xfrm>
            <a:prstGeom prst="ellipse">
              <a:avLst/>
            </a:prstGeom>
            <a:solidFill>
              <a:srgbClr val="DDDDDD"/>
            </a:solidFill>
            <a:ln w="19050" cap="flat" cmpd="sng" algn="ctr">
              <a:solidFill>
                <a:srgbClr val="F692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99" name="TextBox 98"/>
          <p:cNvSpPr txBox="1"/>
          <p:nvPr/>
        </p:nvSpPr>
        <p:spPr>
          <a:xfrm>
            <a:off x="3874824" y="2953336"/>
            <a:ext cx="2976079" cy="276999"/>
          </a:xfrm>
          <a:prstGeom prst="rect">
            <a:avLst/>
          </a:prstGeom>
          <a:noFill/>
        </p:spPr>
        <p:txBody>
          <a:bodyPr wrap="square" rtlCol="0">
            <a:spAutoFit/>
          </a:bodyPr>
          <a:lstStyle/>
          <a:p>
            <a:endParaRPr lang="en-US" sz="1200" dirty="0">
              <a:solidFill>
                <a:srgbClr val="000000">
                  <a:lumMod val="65000"/>
                  <a:lumOff val="35000"/>
                </a:srgbClr>
              </a:solidFill>
              <a:latin typeface="Source Sans Pro Light" panose="020B0403030403020204" pitchFamily="34" charset="0"/>
              <a:cs typeface="Roboto Light"/>
            </a:endParaRPr>
          </a:p>
        </p:txBody>
      </p:sp>
      <p:grpSp>
        <p:nvGrpSpPr>
          <p:cNvPr id="104" name="Group 103"/>
          <p:cNvGrpSpPr/>
          <p:nvPr/>
        </p:nvGrpSpPr>
        <p:grpSpPr>
          <a:xfrm>
            <a:off x="3809242" y="2563656"/>
            <a:ext cx="6292621" cy="2380561"/>
            <a:chOff x="5095839" y="3464978"/>
            <a:chExt cx="8460778" cy="2380561"/>
          </a:xfrm>
        </p:grpSpPr>
        <p:sp>
          <p:nvSpPr>
            <p:cNvPr id="105" name="TextBox 104"/>
            <p:cNvSpPr txBox="1"/>
            <p:nvPr/>
          </p:nvSpPr>
          <p:spPr>
            <a:xfrm>
              <a:off x="5184017" y="5568540"/>
              <a:ext cx="2466501" cy="276999"/>
            </a:xfrm>
            <a:prstGeom prst="rect">
              <a:avLst/>
            </a:prstGeom>
            <a:noFill/>
          </p:spPr>
          <p:txBody>
            <a:bodyPr wrap="square" rtlCol="0">
              <a:spAutoFit/>
            </a:bodyPr>
            <a:lstStyle/>
            <a:p>
              <a:endParaRPr lang="en-US" sz="1200" dirty="0">
                <a:solidFill>
                  <a:srgbClr val="000000">
                    <a:lumMod val="65000"/>
                    <a:lumOff val="35000"/>
                  </a:srgbClr>
                </a:solidFill>
                <a:latin typeface="Source Sans Pro Light" panose="020B0403030403020204" pitchFamily="34" charset="0"/>
                <a:cs typeface="Roboto Light"/>
              </a:endParaRPr>
            </a:p>
          </p:txBody>
        </p:sp>
        <p:sp>
          <p:nvSpPr>
            <p:cNvPr id="106" name="TextBox 105"/>
            <p:cNvSpPr txBox="1"/>
            <p:nvPr/>
          </p:nvSpPr>
          <p:spPr>
            <a:xfrm>
              <a:off x="5095839" y="3464978"/>
              <a:ext cx="8460778" cy="461665"/>
            </a:xfrm>
            <a:prstGeom prst="rect">
              <a:avLst/>
            </a:prstGeom>
            <a:noFill/>
          </p:spPr>
          <p:txBody>
            <a:bodyPr wrap="square" rtlCol="0">
              <a:spAutoFit/>
            </a:bodyPr>
            <a:lstStyle/>
            <a:p>
              <a:r>
                <a:rPr lang="id-ID" sz="2400" b="1" dirty="0">
                  <a:latin typeface="Source Sans Pro Light" panose="020B0403030403020204" pitchFamily="34" charset="0"/>
                </a:rPr>
                <a:t>Jumlah TPS maximal 800 </a:t>
              </a:r>
              <a:r>
                <a:rPr lang="en-US" sz="2400" b="1" dirty="0">
                  <a:latin typeface="Source Sans Pro Light" panose="020B0403030403020204" pitchFamily="34" charset="0"/>
                </a:rPr>
                <a:t> </a:t>
              </a:r>
              <a:r>
                <a:rPr lang="id-ID" sz="2400" b="1" dirty="0">
                  <a:latin typeface="Source Sans Pro Light" panose="020B0403030403020204" pitchFamily="34" charset="0"/>
                </a:rPr>
                <a:t>pemilih = 253.9</a:t>
              </a:r>
              <a:r>
                <a:rPr lang="en-US" sz="2400" b="1" dirty="0">
                  <a:latin typeface="Source Sans Pro Light" panose="020B0403030403020204" pitchFamily="34" charset="0"/>
                </a:rPr>
                <a:t>29</a:t>
              </a:r>
              <a:r>
                <a:rPr lang="id-ID" sz="2400" b="1" dirty="0">
                  <a:latin typeface="Source Sans Pro Light" panose="020B0403030403020204" pitchFamily="34" charset="0"/>
                </a:rPr>
                <a:t> </a:t>
              </a:r>
              <a:r>
                <a:rPr lang="en-ID" sz="2400" b="1" dirty="0">
                  <a:latin typeface="Source Sans Pro Light" panose="020B0403030403020204" pitchFamily="34" charset="0"/>
                </a:rPr>
                <a:t>TPS</a:t>
              </a:r>
              <a:endParaRPr lang="id-ID" sz="2400" b="1" dirty="0">
                <a:latin typeface="Source Sans Pro Light" panose="020B0403030403020204" pitchFamily="34" charset="0"/>
              </a:endParaRPr>
            </a:p>
          </p:txBody>
        </p:sp>
      </p:grpSp>
      <p:sp>
        <p:nvSpPr>
          <p:cNvPr id="43" name="TextBox 3">
            <a:extLst>
              <a:ext uri="{FF2B5EF4-FFF2-40B4-BE49-F238E27FC236}">
                <a16:creationId xmlns:a16="http://schemas.microsoft.com/office/drawing/2014/main" id="{7EA07E45-3DA2-4BD1-9E8E-D0ADC0EF420A}"/>
              </a:ext>
            </a:extLst>
          </p:cNvPr>
          <p:cNvSpPr txBox="1"/>
          <p:nvPr/>
        </p:nvSpPr>
        <p:spPr>
          <a:xfrm>
            <a:off x="3505827" y="5213762"/>
            <a:ext cx="8615590"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Catatan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 </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lang="en-US" sz="1400" b="1" i="1" dirty="0" err="1">
                <a:solidFill>
                  <a:prstClr val="black"/>
                </a:solidFill>
                <a:latin typeface="Arial"/>
                <a:ea typeface="Arial Unicode MS"/>
              </a:rPr>
              <a:t>Seluruh</a:t>
            </a:r>
            <a:r>
              <a:rPr lang="en-US" sz="1400" b="1" i="1" dirty="0">
                <a:solidFill>
                  <a:prstClr val="black"/>
                </a:solidFill>
                <a:latin typeface="Arial"/>
                <a:ea typeface="Arial Unicode MS"/>
              </a:rPr>
              <a:t> </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Data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diperoleh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dari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KPU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Provinsi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per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tanggal</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2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Juni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2020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pukul</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17.00 WIB</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lang="en-US" sz="1400" b="1" i="1" dirty="0" err="1">
                <a:solidFill>
                  <a:prstClr val="black"/>
                </a:solidFill>
                <a:latin typeface="Arial"/>
                <a:ea typeface="Arial Unicode MS"/>
              </a:rPr>
              <a:t>Jumlah</a:t>
            </a:r>
            <a:r>
              <a:rPr lang="en-US" sz="1400" b="1" i="1" dirty="0">
                <a:solidFill>
                  <a:prstClr val="black"/>
                </a:solidFill>
                <a:latin typeface="Arial"/>
                <a:ea typeface="Arial Unicode MS"/>
              </a:rPr>
              <a:t> TPS </a:t>
            </a:r>
            <a:r>
              <a:rPr lang="en-US" sz="1400" b="1" i="1" dirty="0" err="1">
                <a:solidFill>
                  <a:prstClr val="black"/>
                </a:solidFill>
                <a:latin typeface="Arial"/>
                <a:ea typeface="Arial Unicode MS"/>
              </a:rPr>
              <a:t>masih</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bersifat</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sementara</a:t>
            </a:r>
            <a:r>
              <a:rPr lang="en-US" sz="1400" b="1" i="1" dirty="0">
                <a:solidFill>
                  <a:prstClr val="black"/>
                </a:solidFill>
                <a:latin typeface="Arial"/>
                <a:ea typeface="Arial Unicode MS"/>
              </a:rPr>
              <a:t> dan </a:t>
            </a:r>
            <a:r>
              <a:rPr lang="en-US" sz="1400" b="1" i="1" dirty="0" err="1">
                <a:solidFill>
                  <a:prstClr val="black"/>
                </a:solidFill>
                <a:latin typeface="Arial"/>
                <a:ea typeface="Arial Unicode MS"/>
              </a:rPr>
              <a:t>akan</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difinalkan</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setelah</a:t>
            </a:r>
            <a:r>
              <a:rPr lang="en-US" sz="1400" b="1" i="1" dirty="0">
                <a:solidFill>
                  <a:prstClr val="black"/>
                </a:solidFill>
                <a:latin typeface="Arial"/>
                <a:ea typeface="Arial Unicode MS"/>
              </a:rPr>
              <a:t> </a:t>
            </a:r>
            <a:r>
              <a:rPr lang="en-US" sz="1400" b="1" i="1" dirty="0" err="1">
                <a:solidFill>
                  <a:prstClr val="black"/>
                </a:solidFill>
                <a:latin typeface="Arial"/>
                <a:ea typeface="Arial Unicode MS"/>
              </a:rPr>
              <a:t>penetapan</a:t>
            </a:r>
            <a:r>
              <a:rPr lang="en-US" sz="1400" b="1" i="1" dirty="0">
                <a:solidFill>
                  <a:prstClr val="black"/>
                </a:solidFill>
                <a:latin typeface="Arial"/>
                <a:ea typeface="Arial Unicode MS"/>
              </a:rPr>
              <a:t> DPT</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Jumlah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TPS dan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Pemilih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untuk</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7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Kabupaten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di Papua Barat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masih</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menggunakan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data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Pemilu</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2019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Kab</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Fakfak,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Sorong</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Selatan, Raja Ampat,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Teluk</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Bintuni,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Kaimana</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Manoekwari</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Selatan,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Pegunungan</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 </a:t>
            </a:r>
            <a:r>
              <a:rPr kumimoji="0" lang="en-US" sz="1400" b="1" i="1" u="none" strike="noStrike" kern="1200" cap="none" spc="0" normalizeH="0" baseline="0" noProof="0" dirty="0" err="1">
                <a:ln>
                  <a:noFill/>
                </a:ln>
                <a:solidFill>
                  <a:prstClr val="black"/>
                </a:solidFill>
                <a:effectLst/>
                <a:uLnTx/>
                <a:uFillTx/>
                <a:latin typeface="Arial"/>
                <a:ea typeface="Arial Unicode MS"/>
                <a:cs typeface="+mn-cs"/>
              </a:rPr>
              <a:t>Arfak</a:t>
            </a:r>
            <a:r>
              <a:rPr kumimoji="0" lang="en-US" sz="1400" b="1" i="1" u="none" strike="noStrike" kern="1200" cap="none" spc="0" normalizeH="0" baseline="0" noProof="0" dirty="0">
                <a:ln>
                  <a:noFill/>
                </a:ln>
                <a:solidFill>
                  <a:prstClr val="black"/>
                </a:solidFill>
                <a:effectLst/>
                <a:uLnTx/>
                <a:uFillTx/>
                <a:latin typeface="Arial"/>
                <a:ea typeface="Arial Unicode MS"/>
                <a:cs typeface="+mn-cs"/>
              </a:rPr>
              <a:t>).</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endParaRPr kumimoji="0" lang="en-ID" sz="1400" b="1" i="1"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3" name="Kotak Teks 2">
            <a:extLst>
              <a:ext uri="{FF2B5EF4-FFF2-40B4-BE49-F238E27FC236}">
                <a16:creationId xmlns:a16="http://schemas.microsoft.com/office/drawing/2014/main" id="{771155CA-6E44-4F5B-82FA-4D2AE7E1F344}"/>
              </a:ext>
            </a:extLst>
          </p:cNvPr>
          <p:cNvSpPr txBox="1"/>
          <p:nvPr/>
        </p:nvSpPr>
        <p:spPr>
          <a:xfrm>
            <a:off x="1528666" y="1233778"/>
            <a:ext cx="8615587" cy="707886"/>
          </a:xfrm>
          <a:prstGeom prst="rect">
            <a:avLst/>
          </a:prstGeom>
          <a:noFill/>
        </p:spPr>
        <p:txBody>
          <a:bodyPr wrap="square" rtlCol="0">
            <a:spAutoFit/>
          </a:bodyPr>
          <a:lstStyle/>
          <a:p>
            <a:r>
              <a:rPr lang="en-US" sz="2000" dirty="0" err="1"/>
              <a:t>Sesuai</a:t>
            </a:r>
            <a:r>
              <a:rPr lang="en-US" sz="2000" dirty="0"/>
              <a:t> </a:t>
            </a:r>
            <a:r>
              <a:rPr lang="en-US" sz="2000" dirty="0" err="1"/>
              <a:t>dengan</a:t>
            </a:r>
            <a:r>
              <a:rPr lang="en-US" sz="2000" dirty="0"/>
              <a:t> </a:t>
            </a:r>
            <a:r>
              <a:rPr lang="en-US" sz="2000" dirty="0" err="1"/>
              <a:t>Undang-Undang</a:t>
            </a:r>
            <a:r>
              <a:rPr lang="en-US" sz="2000" dirty="0"/>
              <a:t> </a:t>
            </a:r>
            <a:r>
              <a:rPr lang="en-US" sz="2000" dirty="0" err="1"/>
              <a:t>Nomor</a:t>
            </a:r>
            <a:r>
              <a:rPr lang="en-US" sz="2000" dirty="0"/>
              <a:t> 8 </a:t>
            </a:r>
            <a:r>
              <a:rPr lang="en-US" sz="2000" dirty="0" err="1"/>
              <a:t>Tahun</a:t>
            </a:r>
            <a:r>
              <a:rPr lang="en-US" sz="2000" dirty="0"/>
              <a:t> 2015, </a:t>
            </a:r>
            <a:r>
              <a:rPr lang="en-US" sz="2000" b="1" dirty="0" err="1"/>
              <a:t>Pasal</a:t>
            </a:r>
            <a:r>
              <a:rPr lang="en-US" sz="2000" b="1" dirty="0"/>
              <a:t> 87 </a:t>
            </a:r>
            <a:r>
              <a:rPr lang="en-US" sz="2000" b="1" dirty="0" err="1"/>
              <a:t>ayat</a:t>
            </a:r>
            <a:r>
              <a:rPr lang="en-US" sz="2000" b="1" dirty="0"/>
              <a:t> (1)</a:t>
            </a:r>
            <a:r>
              <a:rPr lang="en-US" sz="2000" dirty="0"/>
              <a:t> </a:t>
            </a:r>
            <a:r>
              <a:rPr lang="en-US" sz="2000" dirty="0" err="1"/>
              <a:t>bahwa</a:t>
            </a:r>
            <a:r>
              <a:rPr lang="en-US" sz="2000" dirty="0"/>
              <a:t> </a:t>
            </a:r>
            <a:r>
              <a:rPr lang="en-US" sz="2000" dirty="0" err="1"/>
              <a:t>jumlah</a:t>
            </a:r>
            <a:r>
              <a:rPr lang="en-US" sz="2000" dirty="0"/>
              <a:t> </a:t>
            </a:r>
            <a:r>
              <a:rPr lang="en-US" sz="2000" dirty="0" err="1"/>
              <a:t>Pemilih</a:t>
            </a:r>
            <a:r>
              <a:rPr lang="en-US" sz="2000" dirty="0"/>
              <a:t> per TPS paling </a:t>
            </a:r>
            <a:r>
              <a:rPr lang="en-US" sz="2000" dirty="0" err="1"/>
              <a:t>banyak</a:t>
            </a:r>
            <a:r>
              <a:rPr lang="en-US" sz="2000" dirty="0"/>
              <a:t> </a:t>
            </a:r>
            <a:r>
              <a:rPr lang="en-US" sz="2000" dirty="0" err="1"/>
              <a:t>adalah</a:t>
            </a:r>
            <a:r>
              <a:rPr lang="en-US" sz="2000" dirty="0"/>
              <a:t> 800 Orang</a:t>
            </a:r>
          </a:p>
        </p:txBody>
      </p:sp>
      <p:sp>
        <p:nvSpPr>
          <p:cNvPr id="4" name="Kotak Teks 3">
            <a:extLst>
              <a:ext uri="{FF2B5EF4-FFF2-40B4-BE49-F238E27FC236}">
                <a16:creationId xmlns:a16="http://schemas.microsoft.com/office/drawing/2014/main" id="{C8C8D2B1-9F00-4496-9523-BA3D86C0BD5B}"/>
              </a:ext>
            </a:extLst>
          </p:cNvPr>
          <p:cNvSpPr txBox="1"/>
          <p:nvPr/>
        </p:nvSpPr>
        <p:spPr>
          <a:xfrm>
            <a:off x="3971090" y="3090937"/>
            <a:ext cx="2312752" cy="369332"/>
          </a:xfrm>
          <a:prstGeom prst="rect">
            <a:avLst/>
          </a:prstGeom>
          <a:solidFill>
            <a:srgbClr val="92D050"/>
          </a:solidFill>
          <a:ln>
            <a:solidFill>
              <a:srgbClr val="CCFF66"/>
            </a:solidFill>
          </a:ln>
        </p:spPr>
        <p:txBody>
          <a:bodyPr wrap="square" rtlCol="0">
            <a:spAutoFit/>
          </a:bodyPr>
          <a:lstStyle/>
          <a:p>
            <a:pPr algn="ctr"/>
            <a:r>
              <a:rPr lang="en-US" b="1" dirty="0"/>
              <a:t>KATEGORI A</a:t>
            </a:r>
          </a:p>
        </p:txBody>
      </p:sp>
      <p:sp>
        <p:nvSpPr>
          <p:cNvPr id="46" name="Kotak Teks 45">
            <a:extLst>
              <a:ext uri="{FF2B5EF4-FFF2-40B4-BE49-F238E27FC236}">
                <a16:creationId xmlns:a16="http://schemas.microsoft.com/office/drawing/2014/main" id="{7EC0FBEF-2171-49A2-844E-6991C5239734}"/>
              </a:ext>
            </a:extLst>
          </p:cNvPr>
          <p:cNvSpPr txBox="1"/>
          <p:nvPr/>
        </p:nvSpPr>
        <p:spPr>
          <a:xfrm>
            <a:off x="3990724" y="4771274"/>
            <a:ext cx="2312752" cy="369332"/>
          </a:xfrm>
          <a:prstGeom prst="rect">
            <a:avLst/>
          </a:prstGeom>
          <a:solidFill>
            <a:schemeClr val="accent4">
              <a:lumMod val="40000"/>
              <a:lumOff val="60000"/>
            </a:schemeClr>
          </a:solidFill>
          <a:ln>
            <a:solidFill>
              <a:srgbClr val="CCFF66"/>
            </a:solidFill>
          </a:ln>
        </p:spPr>
        <p:txBody>
          <a:bodyPr wrap="square" rtlCol="0">
            <a:spAutoFit/>
          </a:bodyPr>
          <a:lstStyle/>
          <a:p>
            <a:pPr algn="ctr"/>
            <a:r>
              <a:rPr lang="en-US" b="1" dirty="0"/>
              <a:t>KATEGORI B</a:t>
            </a:r>
          </a:p>
        </p:txBody>
      </p:sp>
      <p:sp>
        <p:nvSpPr>
          <p:cNvPr id="47" name="TextBox 99">
            <a:extLst>
              <a:ext uri="{FF2B5EF4-FFF2-40B4-BE49-F238E27FC236}">
                <a16:creationId xmlns:a16="http://schemas.microsoft.com/office/drawing/2014/main" id="{85738EE1-DD66-4EFD-ACEB-2B4467EFB54C}"/>
              </a:ext>
            </a:extLst>
          </p:cNvPr>
          <p:cNvSpPr txBox="1"/>
          <p:nvPr/>
        </p:nvSpPr>
        <p:spPr>
          <a:xfrm>
            <a:off x="3874823" y="4305339"/>
            <a:ext cx="6192692" cy="738664"/>
          </a:xfrm>
          <a:prstGeom prst="rect">
            <a:avLst/>
          </a:prstGeom>
          <a:noFill/>
        </p:spPr>
        <p:txBody>
          <a:bodyPr wrap="square" rtlCol="0">
            <a:spAutoFit/>
          </a:bodyPr>
          <a:lstStyle/>
          <a:p>
            <a:r>
              <a:rPr lang="id-ID" sz="2400" b="1" dirty="0">
                <a:latin typeface="Source Sans Pro Light" panose="020B0403030403020204" pitchFamily="34" charset="0"/>
              </a:rPr>
              <a:t>Jumlah TPS </a:t>
            </a:r>
            <a:r>
              <a:rPr lang="id-ID" sz="2400" b="1" dirty="0" err="1">
                <a:latin typeface="Source Sans Pro Light" panose="020B0403030403020204" pitchFamily="34" charset="0"/>
              </a:rPr>
              <a:t>maximal</a:t>
            </a:r>
            <a:r>
              <a:rPr lang="id-ID" sz="2400" b="1" dirty="0">
                <a:latin typeface="Source Sans Pro Light" panose="020B0403030403020204" pitchFamily="34" charset="0"/>
              </a:rPr>
              <a:t> 500 pemilih = 311.</a:t>
            </a:r>
            <a:r>
              <a:rPr lang="en-US" sz="2400" b="1" dirty="0">
                <a:latin typeface="Source Sans Pro Light" panose="020B0403030403020204" pitchFamily="34" charset="0"/>
              </a:rPr>
              <a:t>978</a:t>
            </a:r>
            <a:r>
              <a:rPr lang="en-ID" sz="2400" b="1" dirty="0">
                <a:latin typeface="Source Sans Pro Light" panose="020B0403030403020204" pitchFamily="34" charset="0"/>
              </a:rPr>
              <a:t> TPS</a:t>
            </a:r>
            <a:r>
              <a:rPr lang="id-ID" sz="2400" b="1" dirty="0">
                <a:latin typeface="Source Sans Pro Light" panose="020B0403030403020204" pitchFamily="34" charset="0"/>
              </a:rPr>
              <a:t> </a:t>
            </a:r>
          </a:p>
          <a:p>
            <a:endParaRPr lang="id-ID" b="1" dirty="0">
              <a:latin typeface="Source Sans Pro Light" panose="020B0403030403020204" pitchFamily="34" charset="0"/>
            </a:endParaRPr>
          </a:p>
        </p:txBody>
      </p:sp>
    </p:spTree>
    <p:extLst>
      <p:ext uri="{BB962C8B-B14F-4D97-AF65-F5344CB8AC3E}">
        <p14:creationId xmlns:p14="http://schemas.microsoft.com/office/powerpoint/2010/main" val="2013756063"/>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anim calcmode="lin" valueType="num">
                                      <p:cBhvr>
                                        <p:cTn id="8" dur="500" fill="hold"/>
                                        <p:tgtEl>
                                          <p:spTgt spid="61"/>
                                        </p:tgtEl>
                                        <p:attrNameLst>
                                          <p:attrName>ppt_x</p:attrName>
                                        </p:attrNameLst>
                                      </p:cBhvr>
                                      <p:tavLst>
                                        <p:tav tm="0">
                                          <p:val>
                                            <p:strVal val="#ppt_x"/>
                                          </p:val>
                                        </p:tav>
                                        <p:tav tm="100000">
                                          <p:val>
                                            <p:strVal val="#ppt_x"/>
                                          </p:val>
                                        </p:tav>
                                      </p:tavLst>
                                    </p:anim>
                                    <p:anim calcmode="lin" valueType="num">
                                      <p:cBhvr>
                                        <p:cTn id="9" dur="500" fill="hold"/>
                                        <p:tgtEl>
                                          <p:spTgt spid="6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nodeType="clickEffect">
                                  <p:stCondLst>
                                    <p:cond delay="0"/>
                                  </p:stCondLst>
                                  <p:childTnLst>
                                    <p:set>
                                      <p:cBhvr>
                                        <p:cTn id="13" dur="1" fill="hold">
                                          <p:stCondLst>
                                            <p:cond delay="0"/>
                                          </p:stCondLst>
                                        </p:cTn>
                                        <p:tgtEl>
                                          <p:spTgt spid="90"/>
                                        </p:tgtEl>
                                        <p:attrNameLst>
                                          <p:attrName>style.visibility</p:attrName>
                                        </p:attrNameLst>
                                      </p:cBhvr>
                                      <p:to>
                                        <p:strVal val="visible"/>
                                      </p:to>
                                    </p:set>
                                    <p:animEffect transition="in" filter="wipe(left)">
                                      <p:cBhvr>
                                        <p:cTn id="14" dur="500"/>
                                        <p:tgtEl>
                                          <p:spTgt spid="90"/>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94"/>
                                        </p:tgtEl>
                                        <p:attrNameLst>
                                          <p:attrName>style.visibility</p:attrName>
                                        </p:attrNameLst>
                                      </p:cBhvr>
                                      <p:to>
                                        <p:strVal val="visible"/>
                                      </p:to>
                                    </p:set>
                                    <p:animEffect transition="in" filter="wipe(left)">
                                      <p:cBhvr>
                                        <p:cTn id="19" dur="500"/>
                                        <p:tgtEl>
                                          <p:spTgt spid="94"/>
                                        </p:tgtEl>
                                      </p:cBhvr>
                                    </p:animEffect>
                                  </p:childTnLst>
                                </p:cTn>
                              </p:par>
                            </p:childTnLst>
                          </p:cTn>
                        </p:par>
                        <p:par>
                          <p:cTn id="20" fill="hold">
                            <p:stCondLst>
                              <p:cond delay="500"/>
                            </p:stCondLst>
                            <p:childTnLst>
                              <p:par>
                                <p:cTn id="21" presetID="22" presetClass="entr" presetSubtype="8" fill="hold" nodeType="afterEffect">
                                  <p:stCondLst>
                                    <p:cond delay="0"/>
                                  </p:stCondLst>
                                  <p:childTnLst>
                                    <p:set>
                                      <p:cBhvr>
                                        <p:cTn id="22" dur="1" fill="hold">
                                          <p:stCondLst>
                                            <p:cond delay="0"/>
                                          </p:stCondLst>
                                        </p:cTn>
                                        <p:tgtEl>
                                          <p:spTgt spid="104"/>
                                        </p:tgtEl>
                                        <p:attrNameLst>
                                          <p:attrName>style.visibility</p:attrName>
                                        </p:attrNameLst>
                                      </p:cBhvr>
                                      <p:to>
                                        <p:strVal val="visible"/>
                                      </p:to>
                                    </p:set>
                                    <p:animEffect transition="in" filter="wipe(left)">
                                      <p:cBhvr>
                                        <p:cTn id="2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67237" y="259243"/>
            <a:ext cx="11891777" cy="724247"/>
          </a:xfrm>
        </p:spPr>
        <p:txBody>
          <a:bodyPr/>
          <a:lstStyle/>
          <a:p>
            <a:r>
              <a:rPr lang="en-ID" sz="3200" b="1" dirty="0" err="1">
                <a:latin typeface="Trebuchet MS" panose="020B0603020202020204" pitchFamily="34" charset="0"/>
              </a:rPr>
              <a:t>Kategori</a:t>
            </a:r>
            <a:r>
              <a:rPr lang="en-ID" sz="3200" b="1" dirty="0">
                <a:latin typeface="Trebuchet MS" panose="020B0603020202020204" pitchFamily="34" charset="0"/>
              </a:rPr>
              <a:t> dan </a:t>
            </a:r>
            <a:r>
              <a:rPr lang="en-ID" sz="3200" b="1" dirty="0" err="1">
                <a:latin typeface="Trebuchet MS" panose="020B0603020202020204" pitchFamily="34" charset="0"/>
              </a:rPr>
              <a:t>Opsi</a:t>
            </a:r>
            <a:r>
              <a:rPr lang="en-ID" sz="3200" b="1" dirty="0">
                <a:latin typeface="Trebuchet MS" panose="020B0603020202020204" pitchFamily="34" charset="0"/>
              </a:rPr>
              <a:t> </a:t>
            </a:r>
            <a:r>
              <a:rPr lang="en-ID" sz="3200" b="1" dirty="0" err="1">
                <a:latin typeface="Trebuchet MS" panose="020B0603020202020204" pitchFamily="34" charset="0"/>
              </a:rPr>
              <a:t>Dalam</a:t>
            </a:r>
            <a:r>
              <a:rPr lang="en-ID" sz="3200" b="1" dirty="0">
                <a:latin typeface="Trebuchet MS" panose="020B0603020202020204" pitchFamily="34" charset="0"/>
              </a:rPr>
              <a:t> </a:t>
            </a:r>
            <a:r>
              <a:rPr lang="en-ID" sz="3200" b="1" dirty="0" err="1">
                <a:latin typeface="Trebuchet MS" panose="020B0603020202020204" pitchFamily="34" charset="0"/>
              </a:rPr>
              <a:t>Penghitungan</a:t>
            </a:r>
            <a:r>
              <a:rPr lang="en-ID" sz="3200" b="1" dirty="0">
                <a:latin typeface="Trebuchet MS" panose="020B0603020202020204" pitchFamily="34" charset="0"/>
              </a:rPr>
              <a:t> </a:t>
            </a:r>
            <a:r>
              <a:rPr lang="en-ID" sz="3200" b="1" dirty="0" err="1">
                <a:latin typeface="Trebuchet MS" panose="020B0603020202020204" pitchFamily="34" charset="0"/>
              </a:rPr>
              <a:t>Anggaran</a:t>
            </a:r>
            <a:r>
              <a:rPr lang="en-ID" sz="3200" b="1" dirty="0">
                <a:latin typeface="Trebuchet MS" panose="020B0603020202020204" pitchFamily="34" charset="0"/>
              </a:rPr>
              <a:t> </a:t>
            </a:r>
            <a:endParaRPr lang="en-US" sz="3200" b="1" dirty="0">
              <a:latin typeface="Trebuchet MS" panose="020B0603020202020204" pitchFamily="34" charset="0"/>
            </a:endParaRPr>
          </a:p>
        </p:txBody>
      </p:sp>
      <p:sp>
        <p:nvSpPr>
          <p:cNvPr id="4" name="Kotak Teks 3">
            <a:extLst>
              <a:ext uri="{FF2B5EF4-FFF2-40B4-BE49-F238E27FC236}">
                <a16:creationId xmlns:a16="http://schemas.microsoft.com/office/drawing/2014/main" id="{12F9E2F0-C932-4C8F-91E3-48BBA71C417E}"/>
              </a:ext>
            </a:extLst>
          </p:cNvPr>
          <p:cNvSpPr txBox="1"/>
          <p:nvPr/>
        </p:nvSpPr>
        <p:spPr>
          <a:xfrm>
            <a:off x="1892595" y="1277248"/>
            <a:ext cx="3997842" cy="369332"/>
          </a:xfrm>
          <a:prstGeom prst="rect">
            <a:avLst/>
          </a:prstGeom>
          <a:noFill/>
        </p:spPr>
        <p:txBody>
          <a:bodyPr wrap="square" rtlCol="0">
            <a:spAutoFit/>
          </a:bodyPr>
          <a:lstStyle/>
          <a:p>
            <a:r>
              <a:rPr lang="en-US" b="1" dirty="0"/>
              <a:t>KATEGORI A :</a:t>
            </a:r>
          </a:p>
        </p:txBody>
      </p:sp>
      <p:sp>
        <p:nvSpPr>
          <p:cNvPr id="297" name="Kotak Teks 296">
            <a:extLst>
              <a:ext uri="{FF2B5EF4-FFF2-40B4-BE49-F238E27FC236}">
                <a16:creationId xmlns:a16="http://schemas.microsoft.com/office/drawing/2014/main" id="{D08A82C0-8140-4A8E-AA1D-DE69015D526C}"/>
              </a:ext>
            </a:extLst>
          </p:cNvPr>
          <p:cNvSpPr txBox="1"/>
          <p:nvPr/>
        </p:nvSpPr>
        <p:spPr>
          <a:xfrm>
            <a:off x="7437833" y="1245034"/>
            <a:ext cx="3997842" cy="369332"/>
          </a:xfrm>
          <a:prstGeom prst="rect">
            <a:avLst/>
          </a:prstGeom>
          <a:noFill/>
        </p:spPr>
        <p:txBody>
          <a:bodyPr wrap="square" rtlCol="0">
            <a:spAutoFit/>
          </a:bodyPr>
          <a:lstStyle/>
          <a:p>
            <a:r>
              <a:rPr lang="en-US" b="1" dirty="0"/>
              <a:t>KATEGORI B :</a:t>
            </a:r>
          </a:p>
        </p:txBody>
      </p:sp>
      <p:cxnSp>
        <p:nvCxnSpPr>
          <p:cNvPr id="6" name="Konektor Lurus 5">
            <a:extLst>
              <a:ext uri="{FF2B5EF4-FFF2-40B4-BE49-F238E27FC236}">
                <a16:creationId xmlns:a16="http://schemas.microsoft.com/office/drawing/2014/main" id="{A1BDE930-3944-4324-97BE-31808F974926}"/>
              </a:ext>
            </a:extLst>
          </p:cNvPr>
          <p:cNvCxnSpPr>
            <a:cxnSpLocks/>
          </p:cNvCxnSpPr>
          <p:nvPr/>
        </p:nvCxnSpPr>
        <p:spPr>
          <a:xfrm>
            <a:off x="6049930" y="1727913"/>
            <a:ext cx="0" cy="4630354"/>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8" name="Kotak Teks 7">
            <a:extLst>
              <a:ext uri="{FF2B5EF4-FFF2-40B4-BE49-F238E27FC236}">
                <a16:creationId xmlns:a16="http://schemas.microsoft.com/office/drawing/2014/main" id="{16A57AC5-AA0E-4330-A7EF-F89E99E2E96D}"/>
              </a:ext>
            </a:extLst>
          </p:cNvPr>
          <p:cNvSpPr txBox="1"/>
          <p:nvPr/>
        </p:nvSpPr>
        <p:spPr>
          <a:xfrm>
            <a:off x="137666" y="5020355"/>
            <a:ext cx="5670631" cy="1077218"/>
          </a:xfrm>
          <a:prstGeom prst="rect">
            <a:avLst/>
          </a:prstGeom>
          <a:noFill/>
          <a:ln w="28575">
            <a:solidFill>
              <a:srgbClr val="FF0000"/>
            </a:solidFill>
          </a:ln>
        </p:spPr>
        <p:txBody>
          <a:bodyPr wrap="square" rtlCol="0">
            <a:spAutoFit/>
          </a:bodyPr>
          <a:lstStyle/>
          <a:p>
            <a:r>
              <a:rPr lang="en-US" sz="1600" b="1" dirty="0" err="1"/>
              <a:t>Catatan</a:t>
            </a:r>
            <a:r>
              <a:rPr lang="en-US" sz="1600" b="1" dirty="0"/>
              <a:t> :</a:t>
            </a:r>
          </a:p>
          <a:p>
            <a:pPr marL="342900" indent="-342900">
              <a:buAutoNum type="arabicPeriod"/>
            </a:pPr>
            <a:r>
              <a:rPr lang="en-US" sz="1600" b="1" dirty="0" err="1"/>
              <a:t>Jumlah</a:t>
            </a:r>
            <a:r>
              <a:rPr lang="en-US" sz="1600" b="1" dirty="0"/>
              <a:t> </a:t>
            </a:r>
            <a:r>
              <a:rPr lang="en-US" sz="1600" b="1" dirty="0" err="1"/>
              <a:t>Pemilih</a:t>
            </a:r>
            <a:r>
              <a:rPr lang="en-US" sz="1600" b="1" dirty="0"/>
              <a:t> per TPS </a:t>
            </a:r>
            <a:r>
              <a:rPr lang="en-US" sz="1600" b="1" dirty="0" err="1"/>
              <a:t>maksimal</a:t>
            </a:r>
            <a:r>
              <a:rPr lang="en-US" sz="1600" b="1" dirty="0"/>
              <a:t> 800 </a:t>
            </a:r>
            <a:r>
              <a:rPr lang="en-US" sz="1600" b="1" dirty="0" err="1"/>
              <a:t>Pemilih</a:t>
            </a:r>
            <a:r>
              <a:rPr lang="en-US" sz="1600" b="1" dirty="0"/>
              <a:t> (253.929 TPS)</a:t>
            </a:r>
          </a:p>
          <a:p>
            <a:pPr marL="342900" indent="-342900">
              <a:buAutoNum type="arabicPeriod"/>
            </a:pPr>
            <a:r>
              <a:rPr lang="en-US" sz="1600" b="1" dirty="0" err="1"/>
              <a:t>Pembentukan</a:t>
            </a:r>
            <a:r>
              <a:rPr lang="en-US" sz="1600" b="1" dirty="0"/>
              <a:t> PPDP </a:t>
            </a:r>
            <a:r>
              <a:rPr lang="en-US" sz="1600" b="1" dirty="0" err="1"/>
              <a:t>berbasis</a:t>
            </a:r>
            <a:r>
              <a:rPr lang="en-US" sz="1600" b="1" dirty="0"/>
              <a:t> TPS</a:t>
            </a:r>
            <a:endParaRPr lang="en-US" b="1" dirty="0"/>
          </a:p>
        </p:txBody>
      </p:sp>
      <p:sp>
        <p:nvSpPr>
          <p:cNvPr id="321" name="Kotak Teks 320">
            <a:extLst>
              <a:ext uri="{FF2B5EF4-FFF2-40B4-BE49-F238E27FC236}">
                <a16:creationId xmlns:a16="http://schemas.microsoft.com/office/drawing/2014/main" id="{01073990-C627-4DB9-9C76-4C5C14463784}"/>
              </a:ext>
            </a:extLst>
          </p:cNvPr>
          <p:cNvSpPr txBox="1"/>
          <p:nvPr/>
        </p:nvSpPr>
        <p:spPr>
          <a:xfrm>
            <a:off x="6364916" y="4789162"/>
            <a:ext cx="5594077" cy="1323439"/>
          </a:xfrm>
          <a:prstGeom prst="rect">
            <a:avLst/>
          </a:prstGeom>
          <a:noFill/>
          <a:ln w="28575">
            <a:solidFill>
              <a:srgbClr val="FF0000"/>
            </a:solidFill>
          </a:ln>
        </p:spPr>
        <p:txBody>
          <a:bodyPr wrap="square" rtlCol="0">
            <a:spAutoFit/>
          </a:bodyPr>
          <a:lstStyle/>
          <a:p>
            <a:r>
              <a:rPr lang="en-US" sz="1600" b="1" dirty="0" err="1"/>
              <a:t>Catatan</a:t>
            </a:r>
            <a:r>
              <a:rPr lang="en-US" sz="1600" b="1" dirty="0"/>
              <a:t> :</a:t>
            </a:r>
          </a:p>
          <a:p>
            <a:pPr marL="342900" indent="-342900">
              <a:buAutoNum type="arabicPeriod"/>
            </a:pPr>
            <a:r>
              <a:rPr lang="en-US" sz="1600" b="1" dirty="0" err="1"/>
              <a:t>Jumlah</a:t>
            </a:r>
            <a:r>
              <a:rPr lang="en-US" sz="1600" b="1" dirty="0"/>
              <a:t> </a:t>
            </a:r>
            <a:r>
              <a:rPr lang="en-US" sz="1600" b="1" dirty="0" err="1"/>
              <a:t>Pemilih</a:t>
            </a:r>
            <a:r>
              <a:rPr lang="en-US" sz="1600" b="1" dirty="0"/>
              <a:t> per TPS </a:t>
            </a:r>
            <a:r>
              <a:rPr lang="en-US" sz="1600" b="1" dirty="0" err="1"/>
              <a:t>maksimal</a:t>
            </a:r>
            <a:r>
              <a:rPr lang="en-US" sz="1600" b="1" dirty="0"/>
              <a:t> 500 </a:t>
            </a:r>
            <a:r>
              <a:rPr lang="en-US" sz="1600" b="1" dirty="0" err="1"/>
              <a:t>Pemilih</a:t>
            </a:r>
            <a:r>
              <a:rPr lang="en-US" sz="1600" b="1" dirty="0"/>
              <a:t> (311.978 TPS)</a:t>
            </a:r>
          </a:p>
          <a:p>
            <a:pPr marL="342900" indent="-342900">
              <a:buAutoNum type="arabicPeriod"/>
            </a:pPr>
            <a:r>
              <a:rPr lang="en-US" sz="1600" b="1" dirty="0" err="1"/>
              <a:t>Pembentukan</a:t>
            </a:r>
            <a:r>
              <a:rPr lang="en-US" sz="1600" b="1" dirty="0"/>
              <a:t> PPDP </a:t>
            </a:r>
            <a:r>
              <a:rPr lang="en-US" sz="1600" b="1" dirty="0" err="1"/>
              <a:t>berbasis</a:t>
            </a:r>
            <a:r>
              <a:rPr lang="en-US" sz="1600" b="1" dirty="0"/>
              <a:t> RT/</a:t>
            </a:r>
            <a:r>
              <a:rPr lang="en-US" sz="1600" b="1" dirty="0" err="1"/>
              <a:t>sebutan</a:t>
            </a:r>
            <a:r>
              <a:rPr lang="en-US" sz="1600" b="1" dirty="0"/>
              <a:t> </a:t>
            </a:r>
            <a:r>
              <a:rPr lang="en-US" sz="1600" b="1" dirty="0" err="1"/>
              <a:t>lainnya</a:t>
            </a:r>
            <a:r>
              <a:rPr lang="en-US" sz="1600" b="1" dirty="0"/>
              <a:t> (713.690 RT)</a:t>
            </a:r>
          </a:p>
        </p:txBody>
      </p:sp>
      <p:pic>
        <p:nvPicPr>
          <p:cNvPr id="20482" name="Picture 2">
            <a:extLst>
              <a:ext uri="{FF2B5EF4-FFF2-40B4-BE49-F238E27FC236}">
                <a16:creationId xmlns:a16="http://schemas.microsoft.com/office/drawing/2014/main" id="{BB41B450-99EE-44B0-ACF1-DF548BFD9FA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667" y="1860109"/>
            <a:ext cx="952500" cy="952500"/>
          </a:xfrm>
          <a:prstGeom prst="rect">
            <a:avLst/>
          </a:prstGeom>
          <a:noFill/>
          <a:extLst>
            <a:ext uri="{909E8E84-426E-40DD-AFC4-6F175D3DCCD1}">
              <a14:hiddenFill xmlns:a14="http://schemas.microsoft.com/office/drawing/2010/main">
                <a:solidFill>
                  <a:srgbClr val="FFFFFF"/>
                </a:solidFill>
              </a14:hiddenFill>
            </a:ext>
          </a:extLst>
        </p:spPr>
      </p:pic>
      <p:sp>
        <p:nvSpPr>
          <p:cNvPr id="75" name="TextBox 65">
            <a:extLst>
              <a:ext uri="{FF2B5EF4-FFF2-40B4-BE49-F238E27FC236}">
                <a16:creationId xmlns:a16="http://schemas.microsoft.com/office/drawing/2014/main" id="{D0C8FFD6-FCBD-4B10-8372-948678C80190}"/>
              </a:ext>
            </a:extLst>
          </p:cNvPr>
          <p:cNvSpPr txBox="1"/>
          <p:nvPr/>
        </p:nvSpPr>
        <p:spPr>
          <a:xfrm>
            <a:off x="1212040" y="1793069"/>
            <a:ext cx="3538982" cy="338554"/>
          </a:xfrm>
          <a:prstGeom prst="rect">
            <a:avLst/>
          </a:prstGeom>
          <a:noFill/>
        </p:spPr>
        <p:txBody>
          <a:bodyPr wrap="square" rtlCol="0">
            <a:spAutoFit/>
          </a:bodyPr>
          <a:lstStyle/>
          <a:p>
            <a:r>
              <a:rPr lang="en-US" sz="1600" dirty="0">
                <a:latin typeface="Cooper Black" panose="0208090404030B020404" pitchFamily="18" charset="0"/>
              </a:rPr>
              <a:t>OPSI PERTAMA</a:t>
            </a:r>
            <a:endParaRPr lang="id-ID" sz="1600" dirty="0">
              <a:latin typeface="Cooper Black" panose="0208090404030B020404" pitchFamily="18" charset="0"/>
            </a:endParaRPr>
          </a:p>
        </p:txBody>
      </p:sp>
      <p:sp>
        <p:nvSpPr>
          <p:cNvPr id="78" name="TextBox 66">
            <a:extLst>
              <a:ext uri="{FF2B5EF4-FFF2-40B4-BE49-F238E27FC236}">
                <a16:creationId xmlns:a16="http://schemas.microsoft.com/office/drawing/2014/main" id="{1BF63234-7AE0-419E-ADFE-779D03C62A4A}"/>
              </a:ext>
            </a:extLst>
          </p:cNvPr>
          <p:cNvSpPr txBox="1"/>
          <p:nvPr/>
        </p:nvSpPr>
        <p:spPr>
          <a:xfrm>
            <a:off x="1222601" y="2007863"/>
            <a:ext cx="3650289" cy="416011"/>
          </a:xfrm>
          <a:prstGeom prst="rect">
            <a:avLst/>
          </a:prstGeom>
          <a:noFill/>
        </p:spPr>
        <p:txBody>
          <a:bodyPr wrap="square" rtlCol="0">
            <a:spAutoFit/>
          </a:bodyPr>
          <a:lstStyle/>
          <a:p>
            <a:pPr>
              <a:lnSpc>
                <a:spcPct val="150000"/>
              </a:lnSpc>
            </a:pPr>
            <a:r>
              <a:rPr lang="en-US" sz="1600" b="1" dirty="0"/>
              <a:t>K</a:t>
            </a:r>
            <a:r>
              <a:rPr lang="id-ID" sz="1600" b="1" dirty="0" err="1"/>
              <a:t>ebutuhan</a:t>
            </a:r>
            <a:r>
              <a:rPr lang="id-ID" sz="1600" b="1" dirty="0"/>
              <a:t> </a:t>
            </a:r>
            <a:r>
              <a:rPr lang="en-US" sz="1600" b="1" dirty="0" err="1"/>
              <a:t>Lengkap</a:t>
            </a:r>
            <a:endParaRPr lang="id-ID" sz="1600" b="1" dirty="0"/>
          </a:p>
        </p:txBody>
      </p:sp>
      <p:sp>
        <p:nvSpPr>
          <p:cNvPr id="79" name="TextBox 67">
            <a:extLst>
              <a:ext uri="{FF2B5EF4-FFF2-40B4-BE49-F238E27FC236}">
                <a16:creationId xmlns:a16="http://schemas.microsoft.com/office/drawing/2014/main" id="{933C23FB-4407-4D93-9BA3-7D682613432B}"/>
              </a:ext>
            </a:extLst>
          </p:cNvPr>
          <p:cNvSpPr txBox="1"/>
          <p:nvPr/>
        </p:nvSpPr>
        <p:spPr>
          <a:xfrm>
            <a:off x="1222601" y="2873101"/>
            <a:ext cx="3128292" cy="338554"/>
          </a:xfrm>
          <a:prstGeom prst="rect">
            <a:avLst/>
          </a:prstGeom>
          <a:noFill/>
        </p:spPr>
        <p:txBody>
          <a:bodyPr wrap="square" rtlCol="0">
            <a:spAutoFit/>
          </a:bodyPr>
          <a:lstStyle/>
          <a:p>
            <a:r>
              <a:rPr lang="en-US" sz="1600" dirty="0">
                <a:latin typeface="Cooper Black" panose="0208090404030B020404" pitchFamily="18" charset="0"/>
              </a:rPr>
              <a:t>OPSI KEDUA</a:t>
            </a:r>
            <a:endParaRPr lang="id-ID" sz="1600" dirty="0">
              <a:latin typeface="Cooper Black" panose="0208090404030B020404" pitchFamily="18" charset="0"/>
            </a:endParaRPr>
          </a:p>
        </p:txBody>
      </p:sp>
      <p:pic>
        <p:nvPicPr>
          <p:cNvPr id="80" name="Picture 2">
            <a:extLst>
              <a:ext uri="{FF2B5EF4-FFF2-40B4-BE49-F238E27FC236}">
                <a16:creationId xmlns:a16="http://schemas.microsoft.com/office/drawing/2014/main" id="{C73D8CC1-7141-4CD6-AC24-E7E26487FEE2}"/>
              </a:ext>
            </a:extLst>
          </p:cNvPr>
          <p:cNvPicPr>
            <a:picLocks noChangeAspect="1" noChangeArrowheads="1"/>
          </p:cNvPicPr>
          <p:nvPr/>
        </p:nvPicPr>
        <p:blipFill>
          <a:blip r:embed="rId2">
            <a:duotone>
              <a:prstClr val="black"/>
              <a:schemeClr val="accent5">
                <a:tint val="45000"/>
                <a:satMod val="400000"/>
              </a:schemeClr>
            </a:duotone>
            <a:extLst>
              <a:ext uri="{28A0092B-C50C-407E-A947-70E740481C1C}">
                <a14:useLocalDpi xmlns:a14="http://schemas.microsoft.com/office/drawing/2010/main" val="0"/>
              </a:ext>
            </a:extLst>
          </a:blip>
          <a:srcRect/>
          <a:stretch>
            <a:fillRect/>
          </a:stretch>
        </p:blipFill>
        <p:spPr bwMode="auto">
          <a:xfrm>
            <a:off x="137667" y="3372836"/>
            <a:ext cx="952500" cy="952500"/>
          </a:xfrm>
          <a:prstGeom prst="rect">
            <a:avLst/>
          </a:prstGeom>
          <a:solidFill>
            <a:schemeClr val="accent5">
              <a:lumMod val="60000"/>
              <a:lumOff val="40000"/>
              <a:alpha val="82000"/>
            </a:schemeClr>
          </a:solidFill>
          <a:ln>
            <a:noFill/>
          </a:ln>
        </p:spPr>
      </p:pic>
      <p:sp>
        <p:nvSpPr>
          <p:cNvPr id="82" name="TextBox 68">
            <a:extLst>
              <a:ext uri="{FF2B5EF4-FFF2-40B4-BE49-F238E27FC236}">
                <a16:creationId xmlns:a16="http://schemas.microsoft.com/office/drawing/2014/main" id="{632B4530-E676-4998-9373-3FDCA95C3171}"/>
              </a:ext>
            </a:extLst>
          </p:cNvPr>
          <p:cNvSpPr txBox="1"/>
          <p:nvPr/>
        </p:nvSpPr>
        <p:spPr>
          <a:xfrm>
            <a:off x="1212040" y="3194893"/>
            <a:ext cx="4596267" cy="1384995"/>
          </a:xfrm>
          <a:prstGeom prst="rect">
            <a:avLst/>
          </a:prstGeom>
          <a:noFill/>
        </p:spPr>
        <p:txBody>
          <a:bodyPr wrap="square" rtlCol="0">
            <a:spAutoFit/>
          </a:bodyPr>
          <a:lstStyle/>
          <a:p>
            <a:pPr algn="just"/>
            <a:r>
              <a:rPr lang="fi-FI" sz="1400" b="1" dirty="0"/>
              <a:t>Pengurangan jumlah Handsanitizer, Desinfektan, Sarung tangan Plastik, Sabun Cair, Termometer, Drum/tong Air, Kantung Plastik Penampung Sampah, Pelindung Wajah, Hazmat dialokasikan di Kabupaten Kota sebanyak 3 buah per kecamatan (bukan di PPK sebanyak 7 buah)</a:t>
            </a:r>
          </a:p>
        </p:txBody>
      </p:sp>
      <p:sp>
        <p:nvSpPr>
          <p:cNvPr id="85" name="TextBox 65">
            <a:extLst>
              <a:ext uri="{FF2B5EF4-FFF2-40B4-BE49-F238E27FC236}">
                <a16:creationId xmlns:a16="http://schemas.microsoft.com/office/drawing/2014/main" id="{959F42B7-9C70-440F-B21F-04F13709BBA0}"/>
              </a:ext>
            </a:extLst>
          </p:cNvPr>
          <p:cNvSpPr txBox="1"/>
          <p:nvPr/>
        </p:nvSpPr>
        <p:spPr>
          <a:xfrm>
            <a:off x="7440978" y="1743738"/>
            <a:ext cx="3538982" cy="338554"/>
          </a:xfrm>
          <a:prstGeom prst="rect">
            <a:avLst/>
          </a:prstGeom>
          <a:noFill/>
        </p:spPr>
        <p:txBody>
          <a:bodyPr wrap="square" rtlCol="0">
            <a:spAutoFit/>
          </a:bodyPr>
          <a:lstStyle/>
          <a:p>
            <a:r>
              <a:rPr lang="en-US" sz="1600" dirty="0">
                <a:latin typeface="Cooper Black" panose="0208090404030B020404" pitchFamily="18" charset="0"/>
              </a:rPr>
              <a:t>OPSI PERTAMA</a:t>
            </a:r>
            <a:endParaRPr lang="id-ID" sz="1600" dirty="0">
              <a:latin typeface="Cooper Black" panose="0208090404030B020404" pitchFamily="18" charset="0"/>
            </a:endParaRPr>
          </a:p>
        </p:txBody>
      </p:sp>
      <p:sp>
        <p:nvSpPr>
          <p:cNvPr id="86" name="TextBox 66">
            <a:extLst>
              <a:ext uri="{FF2B5EF4-FFF2-40B4-BE49-F238E27FC236}">
                <a16:creationId xmlns:a16="http://schemas.microsoft.com/office/drawing/2014/main" id="{2DFB30EF-66E6-40AF-8773-E78F37B53781}"/>
              </a:ext>
            </a:extLst>
          </p:cNvPr>
          <p:cNvSpPr txBox="1"/>
          <p:nvPr/>
        </p:nvSpPr>
        <p:spPr>
          <a:xfrm>
            <a:off x="7489020" y="1958363"/>
            <a:ext cx="3650289" cy="416011"/>
          </a:xfrm>
          <a:prstGeom prst="rect">
            <a:avLst/>
          </a:prstGeom>
          <a:noFill/>
        </p:spPr>
        <p:txBody>
          <a:bodyPr wrap="square" rtlCol="0">
            <a:spAutoFit/>
          </a:bodyPr>
          <a:lstStyle/>
          <a:p>
            <a:pPr>
              <a:lnSpc>
                <a:spcPct val="150000"/>
              </a:lnSpc>
            </a:pPr>
            <a:r>
              <a:rPr lang="en-US" sz="1600" b="1" dirty="0"/>
              <a:t>K</a:t>
            </a:r>
            <a:r>
              <a:rPr lang="id-ID" sz="1600" b="1" dirty="0" err="1"/>
              <a:t>ebutuhan</a:t>
            </a:r>
            <a:r>
              <a:rPr lang="id-ID" sz="1600" b="1" dirty="0"/>
              <a:t> </a:t>
            </a:r>
            <a:r>
              <a:rPr lang="en-US" sz="1600" b="1" dirty="0" err="1"/>
              <a:t>Lengkap</a:t>
            </a:r>
            <a:endParaRPr lang="id-ID" sz="1600" b="1" dirty="0"/>
          </a:p>
        </p:txBody>
      </p:sp>
      <p:sp>
        <p:nvSpPr>
          <p:cNvPr id="87" name="TextBox 67">
            <a:extLst>
              <a:ext uri="{FF2B5EF4-FFF2-40B4-BE49-F238E27FC236}">
                <a16:creationId xmlns:a16="http://schemas.microsoft.com/office/drawing/2014/main" id="{E6A6E076-A747-4CC3-B8EC-4E632FA89693}"/>
              </a:ext>
            </a:extLst>
          </p:cNvPr>
          <p:cNvSpPr txBox="1"/>
          <p:nvPr/>
        </p:nvSpPr>
        <p:spPr>
          <a:xfrm>
            <a:off x="7451539" y="2759974"/>
            <a:ext cx="3128292" cy="338554"/>
          </a:xfrm>
          <a:prstGeom prst="rect">
            <a:avLst/>
          </a:prstGeom>
          <a:noFill/>
        </p:spPr>
        <p:txBody>
          <a:bodyPr wrap="square" rtlCol="0">
            <a:spAutoFit/>
          </a:bodyPr>
          <a:lstStyle/>
          <a:p>
            <a:r>
              <a:rPr lang="en-US" sz="1600" dirty="0">
                <a:latin typeface="Cooper Black" panose="0208090404030B020404" pitchFamily="18" charset="0"/>
              </a:rPr>
              <a:t>OPSI KEDUA</a:t>
            </a:r>
            <a:endParaRPr lang="id-ID" sz="1600" dirty="0">
              <a:latin typeface="Cooper Black" panose="0208090404030B020404" pitchFamily="18" charset="0"/>
            </a:endParaRPr>
          </a:p>
        </p:txBody>
      </p:sp>
      <p:sp>
        <p:nvSpPr>
          <p:cNvPr id="88" name="TextBox 68">
            <a:extLst>
              <a:ext uri="{FF2B5EF4-FFF2-40B4-BE49-F238E27FC236}">
                <a16:creationId xmlns:a16="http://schemas.microsoft.com/office/drawing/2014/main" id="{76898009-14E4-45FA-99CB-F4B1B5AA17AB}"/>
              </a:ext>
            </a:extLst>
          </p:cNvPr>
          <p:cNvSpPr txBox="1"/>
          <p:nvPr/>
        </p:nvSpPr>
        <p:spPr>
          <a:xfrm>
            <a:off x="7440978" y="3007336"/>
            <a:ext cx="4596267" cy="1384995"/>
          </a:xfrm>
          <a:prstGeom prst="rect">
            <a:avLst/>
          </a:prstGeom>
          <a:noFill/>
        </p:spPr>
        <p:txBody>
          <a:bodyPr wrap="square" rtlCol="0">
            <a:spAutoFit/>
          </a:bodyPr>
          <a:lstStyle/>
          <a:p>
            <a:pPr algn="just"/>
            <a:r>
              <a:rPr lang="fi-FI" sz="1400" b="1" dirty="0"/>
              <a:t>Pengurangan jumlah Handsanitizer, Desinfektan, Sarung tangan Plastik, Sabun Cair, Termometer, Drum/tong Air, Kantung Plastik Penampung Sampah, Pelindung Wajah, Hazmat dialokasikan di Kabupaten Kota sebanyak 3 buah per kecamatan (bukan di PPK sebanyak 7 buah)</a:t>
            </a:r>
          </a:p>
        </p:txBody>
      </p:sp>
      <p:pic>
        <p:nvPicPr>
          <p:cNvPr id="91" name="Picture 2">
            <a:extLst>
              <a:ext uri="{FF2B5EF4-FFF2-40B4-BE49-F238E27FC236}">
                <a16:creationId xmlns:a16="http://schemas.microsoft.com/office/drawing/2014/main" id="{D04C3726-8C91-4549-A9AC-AFFA7BDA2C0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49604" y="1692985"/>
            <a:ext cx="952500" cy="952500"/>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
            <a:extLst>
              <a:ext uri="{FF2B5EF4-FFF2-40B4-BE49-F238E27FC236}">
                <a16:creationId xmlns:a16="http://schemas.microsoft.com/office/drawing/2014/main" id="{3BDB0CDC-481E-41B8-B425-52563051482B}"/>
              </a:ext>
            </a:extLst>
          </p:cNvPr>
          <p:cNvPicPr>
            <a:picLocks noChangeAspect="1" noChangeArrowheads="1"/>
          </p:cNvPicPr>
          <p:nvPr/>
        </p:nvPicPr>
        <p:blipFill>
          <a:blip r:embed="rId2">
            <a:duotone>
              <a:prstClr val="black"/>
              <a:schemeClr val="accent5">
                <a:tint val="45000"/>
                <a:satMod val="400000"/>
              </a:schemeClr>
            </a:duotone>
            <a:extLst>
              <a:ext uri="{28A0092B-C50C-407E-A947-70E740481C1C}">
                <a14:useLocalDpi xmlns:a14="http://schemas.microsoft.com/office/drawing/2010/main" val="0"/>
              </a:ext>
            </a:extLst>
          </a:blip>
          <a:srcRect/>
          <a:stretch>
            <a:fillRect/>
          </a:stretch>
        </p:blipFill>
        <p:spPr bwMode="auto">
          <a:xfrm>
            <a:off x="6349604" y="2961158"/>
            <a:ext cx="952500" cy="952500"/>
          </a:xfrm>
          <a:prstGeom prst="rect">
            <a:avLst/>
          </a:prstGeom>
          <a:solidFill>
            <a:schemeClr val="accent5">
              <a:lumMod val="60000"/>
              <a:lumOff val="40000"/>
              <a:alpha val="82000"/>
            </a:schemeClr>
          </a:solidFill>
          <a:ln>
            <a:noFill/>
          </a:ln>
        </p:spPr>
      </p:pic>
    </p:spTree>
    <p:extLst>
      <p:ext uri="{BB962C8B-B14F-4D97-AF65-F5344CB8AC3E}">
        <p14:creationId xmlns:p14="http://schemas.microsoft.com/office/powerpoint/2010/main" val="666739064"/>
      </p:ext>
    </p:extLst>
  </p:cSld>
  <p:clrMapOvr>
    <a:masterClrMapping/>
  </p:clrMapOvr>
  <p:transition spd="slow">
    <p:push dir="u"/>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78869" y="170752"/>
            <a:ext cx="11372291" cy="724247"/>
          </a:xfrm>
        </p:spPr>
        <p:txBody>
          <a:bodyPr/>
          <a:lstStyle/>
          <a:p>
            <a:pPr algn="ctr">
              <a:lnSpc>
                <a:spcPct val="100000"/>
              </a:lnSpc>
            </a:pPr>
            <a:r>
              <a:rPr lang="en-US" sz="3200" b="1" dirty="0" err="1">
                <a:latin typeface="Trebuchet MS" panose="020B0603020202020204" pitchFamily="34" charset="0"/>
              </a:rPr>
              <a:t>Penggunaan</a:t>
            </a:r>
            <a:r>
              <a:rPr lang="en-US" sz="3200" b="1" dirty="0">
                <a:latin typeface="Trebuchet MS" panose="020B0603020202020204" pitchFamily="34" charset="0"/>
              </a:rPr>
              <a:t> Alat </a:t>
            </a:r>
            <a:r>
              <a:rPr lang="en-US" sz="3200" b="1" dirty="0" err="1">
                <a:latin typeface="Trebuchet MS" panose="020B0603020202020204" pitchFamily="34" charset="0"/>
              </a:rPr>
              <a:t>Pelindung</a:t>
            </a:r>
            <a:r>
              <a:rPr lang="en-US" sz="3200" b="1" dirty="0">
                <a:latin typeface="Trebuchet MS" panose="020B0603020202020204" pitchFamily="34" charset="0"/>
              </a:rPr>
              <a:t> </a:t>
            </a:r>
            <a:r>
              <a:rPr lang="en-US" sz="3200" b="1" dirty="0" err="1">
                <a:latin typeface="Trebuchet MS" panose="020B0603020202020204" pitchFamily="34" charset="0"/>
              </a:rPr>
              <a:t>Diri</a:t>
            </a:r>
            <a:r>
              <a:rPr lang="en-US" sz="3200" b="1" dirty="0">
                <a:latin typeface="Trebuchet MS" panose="020B0603020202020204" pitchFamily="34" charset="0"/>
              </a:rPr>
              <a:t> oleh </a:t>
            </a:r>
            <a:r>
              <a:rPr lang="en-US" sz="3200" b="1" dirty="0" err="1">
                <a:latin typeface="Trebuchet MS" panose="020B0603020202020204" pitchFamily="34" charset="0"/>
              </a:rPr>
              <a:t>Penyelenggara</a:t>
            </a:r>
            <a:endParaRPr lang="en-US" sz="3200" b="1" dirty="0">
              <a:latin typeface="Trebuchet MS" panose="020B0603020202020204" pitchFamily="34" charset="0"/>
            </a:endParaRPr>
          </a:p>
          <a:p>
            <a:pPr algn="ctr">
              <a:lnSpc>
                <a:spcPct val="100000"/>
              </a:lnSpc>
            </a:pPr>
            <a:r>
              <a:rPr lang="en-US" sz="3200" b="1" dirty="0">
                <a:latin typeface="Trebuchet MS" panose="020B0603020202020204" pitchFamily="34" charset="0"/>
              </a:rPr>
              <a:t>(</a:t>
            </a:r>
            <a:r>
              <a:rPr lang="en-US" sz="3200" b="1" dirty="0" err="1">
                <a:latin typeface="Trebuchet MS" panose="020B0603020202020204" pitchFamily="34" charset="0"/>
              </a:rPr>
              <a:t>Opsi</a:t>
            </a:r>
            <a:r>
              <a:rPr lang="en-US" sz="3200" b="1" dirty="0">
                <a:latin typeface="Trebuchet MS" panose="020B0603020202020204" pitchFamily="34" charset="0"/>
              </a:rPr>
              <a:t> </a:t>
            </a:r>
            <a:r>
              <a:rPr lang="en-US" sz="3200" b="1" dirty="0" err="1">
                <a:latin typeface="Trebuchet MS" panose="020B0603020202020204" pitchFamily="34" charset="0"/>
              </a:rPr>
              <a:t>Pertama</a:t>
            </a:r>
            <a:r>
              <a:rPr lang="en-US" sz="3200" b="1" dirty="0">
                <a:latin typeface="Trebuchet MS" panose="020B0603020202020204" pitchFamily="34" charset="0"/>
              </a:rPr>
              <a:t>)</a:t>
            </a:r>
          </a:p>
        </p:txBody>
      </p:sp>
      <p:graphicFrame>
        <p:nvGraphicFramePr>
          <p:cNvPr id="6" name="Table 5"/>
          <p:cNvGraphicFramePr>
            <a:graphicFrameLocks noGrp="1"/>
          </p:cNvGraphicFramePr>
          <p:nvPr>
            <p:extLst>
              <p:ext uri="{D42A27DB-BD31-4B8C-83A1-F6EECF244321}">
                <p14:modId xmlns:p14="http://schemas.microsoft.com/office/powerpoint/2010/main" val="1891560429"/>
              </p:ext>
            </p:extLst>
          </p:nvPr>
        </p:nvGraphicFramePr>
        <p:xfrm>
          <a:off x="499727" y="1189766"/>
          <a:ext cx="11372291" cy="5525904"/>
        </p:xfrm>
        <a:graphic>
          <a:graphicData uri="http://schemas.openxmlformats.org/drawingml/2006/table">
            <a:tbl>
              <a:tblPr firstRow="1" bandRow="1">
                <a:tableStyleId>{5C22544A-7EE6-4342-B048-85BDC9FD1C3A}</a:tableStyleId>
              </a:tblPr>
              <a:tblGrid>
                <a:gridCol w="754783">
                  <a:extLst>
                    <a:ext uri="{9D8B030D-6E8A-4147-A177-3AD203B41FA5}">
                      <a16:colId xmlns:a16="http://schemas.microsoft.com/office/drawing/2014/main" val="3802762046"/>
                    </a:ext>
                  </a:extLst>
                </a:gridCol>
                <a:gridCol w="5105537">
                  <a:extLst>
                    <a:ext uri="{9D8B030D-6E8A-4147-A177-3AD203B41FA5}">
                      <a16:colId xmlns:a16="http://schemas.microsoft.com/office/drawing/2014/main" val="4148086720"/>
                    </a:ext>
                  </a:extLst>
                </a:gridCol>
                <a:gridCol w="965368">
                  <a:extLst>
                    <a:ext uri="{9D8B030D-6E8A-4147-A177-3AD203B41FA5}">
                      <a16:colId xmlns:a16="http://schemas.microsoft.com/office/drawing/2014/main" val="3590213639"/>
                    </a:ext>
                  </a:extLst>
                </a:gridCol>
                <a:gridCol w="870259">
                  <a:extLst>
                    <a:ext uri="{9D8B030D-6E8A-4147-A177-3AD203B41FA5}">
                      <a16:colId xmlns:a16="http://schemas.microsoft.com/office/drawing/2014/main" val="951536223"/>
                    </a:ext>
                  </a:extLst>
                </a:gridCol>
                <a:gridCol w="919086">
                  <a:extLst>
                    <a:ext uri="{9D8B030D-6E8A-4147-A177-3AD203B41FA5}">
                      <a16:colId xmlns:a16="http://schemas.microsoft.com/office/drawing/2014/main" val="2491693700"/>
                    </a:ext>
                  </a:extLst>
                </a:gridCol>
                <a:gridCol w="919086">
                  <a:extLst>
                    <a:ext uri="{9D8B030D-6E8A-4147-A177-3AD203B41FA5}">
                      <a16:colId xmlns:a16="http://schemas.microsoft.com/office/drawing/2014/main" val="704703378"/>
                    </a:ext>
                  </a:extLst>
                </a:gridCol>
                <a:gridCol w="919086">
                  <a:extLst>
                    <a:ext uri="{9D8B030D-6E8A-4147-A177-3AD203B41FA5}">
                      <a16:colId xmlns:a16="http://schemas.microsoft.com/office/drawing/2014/main" val="3147861351"/>
                    </a:ext>
                  </a:extLst>
                </a:gridCol>
                <a:gridCol w="919086">
                  <a:extLst>
                    <a:ext uri="{9D8B030D-6E8A-4147-A177-3AD203B41FA5}">
                      <a16:colId xmlns:a16="http://schemas.microsoft.com/office/drawing/2014/main" val="814092016"/>
                    </a:ext>
                  </a:extLst>
                </a:gridCol>
              </a:tblGrid>
              <a:tr h="313738">
                <a:tc rowSpan="2">
                  <a:txBody>
                    <a:bodyPr/>
                    <a:lstStyle/>
                    <a:p>
                      <a:pPr algn="ctr"/>
                      <a:r>
                        <a:rPr lang="en-US" sz="1400" b="1" dirty="0">
                          <a:solidFill>
                            <a:schemeClr val="tx1"/>
                          </a:solidFill>
                        </a:rPr>
                        <a:t>No</a:t>
                      </a:r>
                    </a:p>
                  </a:txBody>
                  <a:tcPr anchor="ctr"/>
                </a:tc>
                <a:tc rowSpan="2">
                  <a:txBody>
                    <a:bodyPr/>
                    <a:lstStyle/>
                    <a:p>
                      <a:pPr algn="ctr"/>
                      <a:r>
                        <a:rPr lang="en-US" sz="1400" b="1" dirty="0" err="1">
                          <a:solidFill>
                            <a:schemeClr val="tx1"/>
                          </a:solidFill>
                        </a:rPr>
                        <a:t>Jenis</a:t>
                      </a:r>
                      <a:r>
                        <a:rPr lang="en-US" sz="1400" b="1" dirty="0">
                          <a:solidFill>
                            <a:schemeClr val="tx1"/>
                          </a:solidFill>
                        </a:rPr>
                        <a:t> </a:t>
                      </a:r>
                      <a:r>
                        <a:rPr lang="en-US" sz="1400" b="1" dirty="0" err="1">
                          <a:solidFill>
                            <a:schemeClr val="tx1"/>
                          </a:solidFill>
                        </a:rPr>
                        <a:t>Barang</a:t>
                      </a:r>
                      <a:endParaRPr lang="en-US" sz="1400" b="1" dirty="0">
                        <a:solidFill>
                          <a:schemeClr val="tx1"/>
                        </a:solidFill>
                      </a:endParaRPr>
                    </a:p>
                  </a:txBody>
                  <a:tcPr anchor="ctr"/>
                </a:tc>
                <a:tc gridSpan="6">
                  <a:txBody>
                    <a:bodyPr/>
                    <a:lstStyle/>
                    <a:p>
                      <a:pPr algn="ctr"/>
                      <a:r>
                        <a:rPr lang="en-US" sz="1400" b="1" dirty="0" err="1">
                          <a:solidFill>
                            <a:schemeClr val="tx1"/>
                          </a:solidFill>
                        </a:rPr>
                        <a:t>Pengguna</a:t>
                      </a:r>
                      <a:endParaRPr lang="en-US" sz="1400" b="1" dirty="0">
                        <a:solidFill>
                          <a:schemeClr val="tx1"/>
                        </a:solidFill>
                      </a:endParaRPr>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b="1" dirty="0">
                        <a:solidFill>
                          <a:schemeClr val="tx1"/>
                        </a:solidFill>
                      </a:endParaRPr>
                    </a:p>
                  </a:txBody>
                  <a:tcPr anchor="ctr"/>
                </a:tc>
                <a:tc hMerge="1">
                  <a:txBody>
                    <a:bodyPr/>
                    <a:lstStyle/>
                    <a:p>
                      <a:pPr algn="ctr"/>
                      <a:endParaRPr lang="en-US" sz="1400" b="1" dirty="0">
                        <a:solidFill>
                          <a:schemeClr val="tx1"/>
                        </a:solidFill>
                      </a:endParaRPr>
                    </a:p>
                  </a:txBody>
                  <a:tcPr anchor="ctr"/>
                </a:tc>
                <a:tc hMerge="1">
                  <a:txBody>
                    <a:bodyPr/>
                    <a:lstStyle/>
                    <a:p>
                      <a:pPr algn="ctr"/>
                      <a:endParaRPr lang="en-US" sz="1400" b="1" dirty="0">
                        <a:solidFill>
                          <a:schemeClr val="tx1"/>
                        </a:solidFill>
                      </a:endParaRPr>
                    </a:p>
                  </a:txBody>
                  <a:tcPr anchor="ctr"/>
                </a:tc>
                <a:extLst>
                  <a:ext uri="{0D108BD9-81ED-4DB2-BD59-A6C34878D82A}">
                    <a16:rowId xmlns:a16="http://schemas.microsoft.com/office/drawing/2014/main" val="1613227661"/>
                  </a:ext>
                </a:extLst>
              </a:tr>
              <a:tr h="645764">
                <a:tc vMerge="1">
                  <a:txBody>
                    <a:bodyPr/>
                    <a:lstStyle/>
                    <a:p>
                      <a:endParaRPr lang="en-US"/>
                    </a:p>
                  </a:txBody>
                  <a:tcPr/>
                </a:tc>
                <a:tc vMerge="1">
                  <a:txBody>
                    <a:bodyPr/>
                    <a:lstStyle/>
                    <a:p>
                      <a:endParaRPr lang="en-US"/>
                    </a:p>
                  </a:txBody>
                  <a:tcPr/>
                </a:tc>
                <a:tc>
                  <a:txBody>
                    <a:bodyPr/>
                    <a:lstStyle/>
                    <a:p>
                      <a:pPr algn="ctr"/>
                      <a:r>
                        <a:rPr lang="en-US" sz="1400" b="1" dirty="0">
                          <a:solidFill>
                            <a:schemeClr val="tx1"/>
                          </a:solidFill>
                        </a:rPr>
                        <a:t>KPU Prov</a:t>
                      </a:r>
                    </a:p>
                  </a:txBody>
                  <a:tcPr anchor="ctr"/>
                </a:tc>
                <a:tc>
                  <a:txBody>
                    <a:bodyPr/>
                    <a:lstStyle/>
                    <a:p>
                      <a:pPr algn="ctr"/>
                      <a:r>
                        <a:rPr lang="en-US" sz="1400" b="1" dirty="0">
                          <a:solidFill>
                            <a:schemeClr val="tx1"/>
                          </a:solidFill>
                        </a:rPr>
                        <a:t>KPU </a:t>
                      </a:r>
                      <a:r>
                        <a:rPr lang="en-US" sz="1400" b="1" dirty="0" err="1">
                          <a:solidFill>
                            <a:schemeClr val="tx1"/>
                          </a:solidFill>
                        </a:rPr>
                        <a:t>Kab</a:t>
                      </a:r>
                      <a:r>
                        <a:rPr lang="en-US" sz="1400" b="1" dirty="0">
                          <a:solidFill>
                            <a:schemeClr val="tx1"/>
                          </a:solidFill>
                        </a:rPr>
                        <a:t>/</a:t>
                      </a:r>
                      <a:r>
                        <a:rPr lang="en-US" sz="1400" b="1" dirty="0" err="1">
                          <a:solidFill>
                            <a:schemeClr val="tx1"/>
                          </a:solidFill>
                        </a:rPr>
                        <a:t>Kot</a:t>
                      </a:r>
                      <a:endParaRPr lang="en-US" sz="1400" b="1" dirty="0">
                        <a:solidFill>
                          <a:schemeClr val="tx1"/>
                        </a:solidFill>
                      </a:endParaRPr>
                    </a:p>
                  </a:txBody>
                  <a:tcPr anchor="ctr"/>
                </a:tc>
                <a:tc>
                  <a:txBody>
                    <a:bodyPr/>
                    <a:lstStyle/>
                    <a:p>
                      <a:pPr algn="ctr"/>
                      <a:r>
                        <a:rPr lang="en-US" sz="1400" b="1" dirty="0">
                          <a:solidFill>
                            <a:schemeClr val="tx1"/>
                          </a:solidFill>
                        </a:rPr>
                        <a:t>PPK</a:t>
                      </a:r>
                    </a:p>
                  </a:txBody>
                  <a:tcPr anchor="ctr"/>
                </a:tc>
                <a:tc>
                  <a:txBody>
                    <a:bodyPr/>
                    <a:lstStyle/>
                    <a:p>
                      <a:pPr algn="ctr"/>
                      <a:r>
                        <a:rPr lang="en-US" sz="1400" b="1" dirty="0">
                          <a:solidFill>
                            <a:schemeClr val="tx1"/>
                          </a:solidFill>
                        </a:rPr>
                        <a:t>PPS</a:t>
                      </a:r>
                    </a:p>
                  </a:txBody>
                  <a:tcPr anchor="ctr"/>
                </a:tc>
                <a:tc>
                  <a:txBody>
                    <a:bodyPr/>
                    <a:lstStyle/>
                    <a:p>
                      <a:pPr algn="ctr"/>
                      <a:r>
                        <a:rPr lang="en-US" sz="1400" b="1" dirty="0">
                          <a:solidFill>
                            <a:schemeClr val="tx1"/>
                          </a:solidFill>
                        </a:rPr>
                        <a:t>KPPS</a:t>
                      </a:r>
                    </a:p>
                  </a:txBody>
                  <a:tcPr anchor="ctr"/>
                </a:tc>
                <a:tc>
                  <a:txBody>
                    <a:bodyPr/>
                    <a:lstStyle/>
                    <a:p>
                      <a:pPr algn="ctr"/>
                      <a:r>
                        <a:rPr lang="en-US" sz="1400" b="1" dirty="0">
                          <a:solidFill>
                            <a:schemeClr val="tx1"/>
                          </a:solidFill>
                        </a:rPr>
                        <a:t>PPDP</a:t>
                      </a:r>
                    </a:p>
                  </a:txBody>
                  <a:tcPr anchor="ctr"/>
                </a:tc>
                <a:extLst>
                  <a:ext uri="{0D108BD9-81ED-4DB2-BD59-A6C34878D82A}">
                    <a16:rowId xmlns:a16="http://schemas.microsoft.com/office/drawing/2014/main" val="1074622655"/>
                  </a:ext>
                </a:extLst>
              </a:tr>
              <a:tr h="286759">
                <a:tc>
                  <a:txBody>
                    <a:bodyPr/>
                    <a:lstStyle/>
                    <a:p>
                      <a:pPr algn="ctr"/>
                      <a:r>
                        <a:rPr lang="en-US" sz="1400" dirty="0"/>
                        <a:t>1</a:t>
                      </a:r>
                    </a:p>
                  </a:txBody>
                  <a:tcPr anchor="ctr"/>
                </a:tc>
                <a:tc>
                  <a:txBody>
                    <a:bodyPr/>
                    <a:lstStyle/>
                    <a:p>
                      <a:pPr algn="l"/>
                      <a:r>
                        <a:rPr lang="en-US" sz="1400" dirty="0"/>
                        <a:t>Masker Kain</a:t>
                      </a:r>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2877395475"/>
                  </a:ext>
                </a:extLst>
              </a:tr>
              <a:tr h="318095">
                <a:tc>
                  <a:txBody>
                    <a:bodyPr/>
                    <a:lstStyle/>
                    <a:p>
                      <a:pPr algn="ctr"/>
                      <a:r>
                        <a:rPr lang="en-US" sz="1400" dirty="0"/>
                        <a:t>2</a:t>
                      </a:r>
                    </a:p>
                  </a:txBody>
                  <a:tcPr anchor="ctr"/>
                </a:tc>
                <a:tc>
                  <a:txBody>
                    <a:bodyPr/>
                    <a:lstStyle/>
                    <a:p>
                      <a:pPr algn="l"/>
                      <a:r>
                        <a:rPr lang="en-US" sz="1400" dirty="0"/>
                        <a:t>Masker</a:t>
                      </a:r>
                      <a:r>
                        <a:rPr lang="en-US" sz="1400" baseline="0" dirty="0"/>
                        <a:t> </a:t>
                      </a:r>
                      <a:r>
                        <a:rPr lang="en-US" sz="1400" baseline="0" dirty="0" err="1"/>
                        <a:t>Sekali</a:t>
                      </a:r>
                      <a:r>
                        <a:rPr lang="en-US" sz="1400" baseline="0" dirty="0"/>
                        <a:t> </a:t>
                      </a:r>
                      <a:r>
                        <a:rPr lang="en-US" sz="1400" baseline="0" dirty="0" err="1"/>
                        <a:t>Pakai</a:t>
                      </a:r>
                      <a:r>
                        <a:rPr lang="en-US" sz="1400" baseline="0" dirty="0"/>
                        <a:t> </a:t>
                      </a:r>
                      <a:r>
                        <a:rPr lang="en-US" sz="1400" baseline="0" dirty="0" err="1"/>
                        <a:t>Untuk</a:t>
                      </a:r>
                      <a:r>
                        <a:rPr lang="en-US" sz="1400" baseline="0" dirty="0"/>
                        <a:t> </a:t>
                      </a:r>
                      <a:r>
                        <a:rPr lang="en-US" sz="1400" baseline="0" dirty="0" err="1"/>
                        <a:t>Petugas</a:t>
                      </a:r>
                      <a:r>
                        <a:rPr lang="en-US" sz="1400" baseline="0" dirty="0"/>
                        <a:t> KPPS</a:t>
                      </a:r>
                      <a:endParaRPr lang="en-US" sz="1400" dirty="0"/>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a:t>-</a:t>
                      </a:r>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59341732"/>
                  </a:ext>
                </a:extLst>
              </a:tr>
              <a:tr h="318095">
                <a:tc>
                  <a:txBody>
                    <a:bodyPr/>
                    <a:lstStyle/>
                    <a:p>
                      <a:pPr algn="ctr"/>
                      <a:r>
                        <a:rPr lang="en-US" sz="1400" dirty="0"/>
                        <a:t>3</a:t>
                      </a:r>
                    </a:p>
                  </a:txBody>
                  <a:tcPr anchor="ctr"/>
                </a:tc>
                <a:tc>
                  <a:txBody>
                    <a:bodyPr/>
                    <a:lstStyle/>
                    <a:p>
                      <a:pPr algn="l"/>
                      <a:r>
                        <a:rPr lang="fi-FI" sz="1400" dirty="0"/>
                        <a:t>Masker Sekali Pakai Untuk Sebagian Pemilih</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a:t>-</a:t>
                      </a:r>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1615655771"/>
                  </a:ext>
                </a:extLst>
              </a:tr>
              <a:tr h="318095">
                <a:tc>
                  <a:txBody>
                    <a:bodyPr/>
                    <a:lstStyle/>
                    <a:p>
                      <a:pPr algn="ctr"/>
                      <a:r>
                        <a:rPr lang="en-US" sz="1400" dirty="0"/>
                        <a:t>4</a:t>
                      </a:r>
                    </a:p>
                  </a:txBody>
                  <a:tcPr anchor="ctr"/>
                </a:tc>
                <a:tc>
                  <a:txBody>
                    <a:bodyPr/>
                    <a:lstStyle/>
                    <a:p>
                      <a:pPr algn="l"/>
                      <a:r>
                        <a:rPr lang="fi-FI" sz="1400" dirty="0"/>
                        <a:t>Hand Sanitizer</a:t>
                      </a:r>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2535614696"/>
                  </a:ext>
                </a:extLst>
              </a:tr>
              <a:tr h="318095">
                <a:tc>
                  <a:txBody>
                    <a:bodyPr/>
                    <a:lstStyle/>
                    <a:p>
                      <a:pPr algn="ctr"/>
                      <a:r>
                        <a:rPr lang="en-US" sz="1400" dirty="0"/>
                        <a:t>5</a:t>
                      </a:r>
                    </a:p>
                  </a:txBody>
                  <a:tcPr anchor="ctr"/>
                </a:tc>
                <a:tc>
                  <a:txBody>
                    <a:bodyPr/>
                    <a:lstStyle/>
                    <a:p>
                      <a:pPr algn="l"/>
                      <a:r>
                        <a:rPr lang="fi-FI" sz="1400" dirty="0"/>
                        <a:t>Desinfektan</a:t>
                      </a:r>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1749721885"/>
                  </a:ext>
                </a:extLst>
              </a:tr>
              <a:tr h="318095">
                <a:tc>
                  <a:txBody>
                    <a:bodyPr/>
                    <a:lstStyle/>
                    <a:p>
                      <a:pPr algn="ctr"/>
                      <a:r>
                        <a:rPr lang="en-US" sz="1400" dirty="0"/>
                        <a:t>6</a:t>
                      </a:r>
                    </a:p>
                  </a:txBody>
                  <a:tcPr anchor="ctr"/>
                </a:tc>
                <a:tc>
                  <a:txBody>
                    <a:bodyPr/>
                    <a:lstStyle/>
                    <a:p>
                      <a:pPr algn="l"/>
                      <a:r>
                        <a:rPr lang="fi-FI" sz="1400" dirty="0"/>
                        <a:t>Sarung Tangan Plastik</a:t>
                      </a:r>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3663026283"/>
                  </a:ext>
                </a:extLst>
              </a:tr>
              <a:tr h="318095">
                <a:tc>
                  <a:txBody>
                    <a:bodyPr/>
                    <a:lstStyle/>
                    <a:p>
                      <a:pPr algn="ctr"/>
                      <a:r>
                        <a:rPr lang="en-US" sz="1400" dirty="0"/>
                        <a:t>7</a:t>
                      </a:r>
                    </a:p>
                  </a:txBody>
                  <a:tcPr anchor="ctr"/>
                </a:tc>
                <a:tc>
                  <a:txBody>
                    <a:bodyPr/>
                    <a:lstStyle/>
                    <a:p>
                      <a:pPr algn="l"/>
                      <a:r>
                        <a:rPr lang="fi-FI" sz="1400" dirty="0"/>
                        <a:t>Sabun Cair</a:t>
                      </a:r>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1676677324"/>
                  </a:ext>
                </a:extLst>
              </a:tr>
              <a:tr h="444462">
                <a:tc>
                  <a:txBody>
                    <a:bodyPr/>
                    <a:lstStyle/>
                    <a:p>
                      <a:pPr algn="ctr"/>
                      <a:r>
                        <a:rPr lang="en-US" sz="1400" dirty="0"/>
                        <a:t>8</a:t>
                      </a:r>
                    </a:p>
                  </a:txBody>
                  <a:tcPr anchor="ctr"/>
                </a:tc>
                <a:tc>
                  <a:txBody>
                    <a:bodyPr/>
                    <a:lstStyle/>
                    <a:p>
                      <a:pPr algn="l"/>
                      <a:r>
                        <a:rPr lang="en-US" sz="1400" dirty="0" err="1"/>
                        <a:t>Termometer</a:t>
                      </a:r>
                      <a:r>
                        <a:rPr lang="en-US" sz="1400" dirty="0"/>
                        <a:t> Infrared Non Contact Forehead Monitor Digital</a:t>
                      </a:r>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1526360941"/>
                  </a:ext>
                </a:extLst>
              </a:tr>
              <a:tr h="318095">
                <a:tc>
                  <a:txBody>
                    <a:bodyPr/>
                    <a:lstStyle/>
                    <a:p>
                      <a:pPr algn="ctr"/>
                      <a:r>
                        <a:rPr lang="en-US" sz="1400" dirty="0"/>
                        <a:t>9</a:t>
                      </a:r>
                    </a:p>
                  </a:txBody>
                  <a:tcPr anchor="ctr"/>
                </a:tc>
                <a:tc>
                  <a:txBody>
                    <a:bodyPr/>
                    <a:lstStyle/>
                    <a:p>
                      <a:pPr algn="l"/>
                      <a:r>
                        <a:rPr lang="fi-FI" sz="1400" dirty="0"/>
                        <a:t>Pelindung</a:t>
                      </a:r>
                      <a:r>
                        <a:rPr lang="fi-FI" sz="1400" baseline="0" dirty="0"/>
                        <a:t> Wajah</a:t>
                      </a:r>
                      <a:endParaRPr lang="fi-FI" sz="1400" dirty="0"/>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375904215"/>
                  </a:ext>
                </a:extLst>
              </a:tr>
              <a:tr h="318095">
                <a:tc>
                  <a:txBody>
                    <a:bodyPr/>
                    <a:lstStyle/>
                    <a:p>
                      <a:pPr algn="ctr"/>
                      <a:r>
                        <a:rPr lang="en-US" sz="1400" dirty="0"/>
                        <a:t>10</a:t>
                      </a:r>
                    </a:p>
                  </a:txBody>
                  <a:tcPr anchor="ctr"/>
                </a:tc>
                <a:tc>
                  <a:txBody>
                    <a:bodyPr/>
                    <a:lstStyle/>
                    <a:p>
                      <a:pPr algn="l"/>
                      <a:r>
                        <a:rPr lang="fi-FI" sz="1400" dirty="0"/>
                        <a:t>Tissue</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588387410"/>
                  </a:ext>
                </a:extLst>
              </a:tr>
              <a:tr h="318095">
                <a:tc>
                  <a:txBody>
                    <a:bodyPr/>
                    <a:lstStyle/>
                    <a:p>
                      <a:pPr algn="ctr"/>
                      <a:r>
                        <a:rPr lang="en-US" sz="1400" dirty="0"/>
                        <a:t>11</a:t>
                      </a:r>
                    </a:p>
                  </a:txBody>
                  <a:tcPr anchor="ctr"/>
                </a:tc>
                <a:tc>
                  <a:txBody>
                    <a:bodyPr/>
                    <a:lstStyle/>
                    <a:p>
                      <a:pPr algn="l"/>
                      <a:r>
                        <a:rPr lang="fi-FI" sz="1400" dirty="0"/>
                        <a:t>Kantung Plastik Penampung Sampah</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4041584151"/>
                  </a:ext>
                </a:extLst>
              </a:tr>
              <a:tr h="318095">
                <a:tc>
                  <a:txBody>
                    <a:bodyPr/>
                    <a:lstStyle/>
                    <a:p>
                      <a:pPr algn="ctr"/>
                      <a:r>
                        <a:rPr lang="en-US" sz="1400" dirty="0"/>
                        <a:t>12</a:t>
                      </a:r>
                    </a:p>
                  </a:txBody>
                  <a:tcPr anchor="ctr"/>
                </a:tc>
                <a:tc>
                  <a:txBody>
                    <a:bodyPr/>
                    <a:lstStyle/>
                    <a:p>
                      <a:pPr algn="l"/>
                      <a:r>
                        <a:rPr lang="fi-FI" sz="1400" dirty="0"/>
                        <a:t>Drum/Tong Air, Termasuk Keran</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1125052324"/>
                  </a:ext>
                </a:extLst>
              </a:tr>
              <a:tr h="318095">
                <a:tc>
                  <a:txBody>
                    <a:bodyPr/>
                    <a:lstStyle/>
                    <a:p>
                      <a:pPr algn="ctr"/>
                      <a:r>
                        <a:rPr lang="en-US" sz="1400" dirty="0"/>
                        <a:t>13</a:t>
                      </a:r>
                    </a:p>
                  </a:txBody>
                  <a:tcPr anchor="ctr"/>
                </a:tc>
                <a:tc>
                  <a:txBody>
                    <a:bodyPr/>
                    <a:lstStyle/>
                    <a:p>
                      <a:pPr algn="l"/>
                      <a:r>
                        <a:rPr lang="fi-FI" sz="1400" dirty="0"/>
                        <a:t>Baju Hazmat Protective Suit</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tc>
                  <a:txBody>
                    <a:bodyPr/>
                    <a:lstStyle/>
                    <a:p>
                      <a:pPr algn="ctr"/>
                      <a:r>
                        <a:rPr lang="en-US" sz="1400" dirty="0"/>
                        <a:t>-</a:t>
                      </a:r>
                    </a:p>
                  </a:txBody>
                  <a:tcPr anchor="ctr"/>
                </a:tc>
                <a:extLst>
                  <a:ext uri="{0D108BD9-81ED-4DB2-BD59-A6C34878D82A}">
                    <a16:rowId xmlns:a16="http://schemas.microsoft.com/office/drawing/2014/main" val="3878825613"/>
                  </a:ext>
                </a:extLst>
              </a:tr>
              <a:tr h="318095">
                <a:tc>
                  <a:txBody>
                    <a:bodyPr/>
                    <a:lstStyle/>
                    <a:p>
                      <a:pPr algn="ctr"/>
                      <a:r>
                        <a:rPr lang="en-US" sz="1400" dirty="0"/>
                        <a:t>14</a:t>
                      </a:r>
                    </a:p>
                  </a:txBody>
                  <a:tcPr anchor="ctr"/>
                </a:tc>
                <a:tc>
                  <a:txBody>
                    <a:bodyPr/>
                    <a:lstStyle/>
                    <a:p>
                      <a:pPr algn="l"/>
                      <a:r>
                        <a:rPr lang="fi-FI" sz="1400" dirty="0"/>
                        <a:t>Plastik Pembatas Petugas</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1764466063"/>
                  </a:ext>
                </a:extLst>
              </a:tr>
            </a:tbl>
          </a:graphicData>
        </a:graphic>
      </p:graphicFrame>
    </p:spTree>
    <p:extLst>
      <p:ext uri="{BB962C8B-B14F-4D97-AF65-F5344CB8AC3E}">
        <p14:creationId xmlns:p14="http://schemas.microsoft.com/office/powerpoint/2010/main" val="451298822"/>
      </p:ext>
    </p:extLst>
  </p:cSld>
  <p:clrMapOvr>
    <a:masterClrMapping/>
  </p:clrMapOvr>
  <p:transition spd="med">
    <p:pull/>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78869" y="170752"/>
            <a:ext cx="11372291" cy="724247"/>
          </a:xfrm>
        </p:spPr>
        <p:txBody>
          <a:bodyPr/>
          <a:lstStyle/>
          <a:p>
            <a:pPr algn="ctr">
              <a:lnSpc>
                <a:spcPct val="100000"/>
              </a:lnSpc>
            </a:pPr>
            <a:r>
              <a:rPr lang="en-US" sz="3200" b="1" dirty="0" err="1">
                <a:latin typeface="Trebuchet MS" panose="020B0603020202020204" pitchFamily="34" charset="0"/>
              </a:rPr>
              <a:t>Penggunaan</a:t>
            </a:r>
            <a:r>
              <a:rPr lang="en-US" sz="3200" b="1" dirty="0">
                <a:latin typeface="Trebuchet MS" panose="020B0603020202020204" pitchFamily="34" charset="0"/>
              </a:rPr>
              <a:t> Alat </a:t>
            </a:r>
            <a:r>
              <a:rPr lang="en-US" sz="3200" b="1" dirty="0" err="1">
                <a:latin typeface="Trebuchet MS" panose="020B0603020202020204" pitchFamily="34" charset="0"/>
              </a:rPr>
              <a:t>Pelindung</a:t>
            </a:r>
            <a:r>
              <a:rPr lang="en-US" sz="3200" b="1" dirty="0">
                <a:latin typeface="Trebuchet MS" panose="020B0603020202020204" pitchFamily="34" charset="0"/>
              </a:rPr>
              <a:t> </a:t>
            </a:r>
            <a:r>
              <a:rPr lang="en-US" sz="3200" b="1" dirty="0" err="1">
                <a:latin typeface="Trebuchet MS" panose="020B0603020202020204" pitchFamily="34" charset="0"/>
              </a:rPr>
              <a:t>Diri</a:t>
            </a:r>
            <a:r>
              <a:rPr lang="en-US" sz="3200" b="1" dirty="0">
                <a:latin typeface="Trebuchet MS" panose="020B0603020202020204" pitchFamily="34" charset="0"/>
              </a:rPr>
              <a:t> oleh </a:t>
            </a:r>
            <a:r>
              <a:rPr lang="en-US" sz="3200" b="1" dirty="0" err="1">
                <a:latin typeface="Trebuchet MS" panose="020B0603020202020204" pitchFamily="34" charset="0"/>
              </a:rPr>
              <a:t>Penyelenggara</a:t>
            </a:r>
            <a:endParaRPr lang="en-US" sz="3200" b="1" dirty="0">
              <a:latin typeface="Trebuchet MS" panose="020B0603020202020204" pitchFamily="34" charset="0"/>
            </a:endParaRPr>
          </a:p>
          <a:p>
            <a:pPr algn="ctr">
              <a:lnSpc>
                <a:spcPct val="100000"/>
              </a:lnSpc>
            </a:pPr>
            <a:r>
              <a:rPr lang="en-US" sz="3200" b="1" dirty="0">
                <a:latin typeface="Trebuchet MS" panose="020B0603020202020204" pitchFamily="34" charset="0"/>
              </a:rPr>
              <a:t>(</a:t>
            </a:r>
            <a:r>
              <a:rPr lang="en-US" sz="3200" b="1" dirty="0" err="1">
                <a:latin typeface="Trebuchet MS" panose="020B0603020202020204" pitchFamily="34" charset="0"/>
              </a:rPr>
              <a:t>Opsi</a:t>
            </a:r>
            <a:r>
              <a:rPr lang="en-US" sz="3200" b="1" dirty="0">
                <a:latin typeface="Trebuchet MS" panose="020B0603020202020204" pitchFamily="34" charset="0"/>
              </a:rPr>
              <a:t> </a:t>
            </a:r>
            <a:r>
              <a:rPr lang="en-US" sz="3200" b="1" dirty="0" err="1">
                <a:latin typeface="Trebuchet MS" panose="020B0603020202020204" pitchFamily="34" charset="0"/>
              </a:rPr>
              <a:t>Kedua</a:t>
            </a:r>
            <a:r>
              <a:rPr lang="en-US" sz="3200" b="1" dirty="0">
                <a:latin typeface="Trebuchet MS" panose="020B0603020202020204" pitchFamily="34" charset="0"/>
              </a:rPr>
              <a:t>)</a:t>
            </a:r>
          </a:p>
        </p:txBody>
      </p:sp>
      <p:graphicFrame>
        <p:nvGraphicFramePr>
          <p:cNvPr id="6" name="Table 5"/>
          <p:cNvGraphicFramePr>
            <a:graphicFrameLocks noGrp="1"/>
          </p:cNvGraphicFramePr>
          <p:nvPr>
            <p:extLst>
              <p:ext uri="{D42A27DB-BD31-4B8C-83A1-F6EECF244321}">
                <p14:modId xmlns:p14="http://schemas.microsoft.com/office/powerpoint/2010/main" val="1555847788"/>
              </p:ext>
            </p:extLst>
          </p:nvPr>
        </p:nvGraphicFramePr>
        <p:xfrm>
          <a:off x="499727" y="1663702"/>
          <a:ext cx="11372291" cy="5125246"/>
        </p:xfrm>
        <a:graphic>
          <a:graphicData uri="http://schemas.openxmlformats.org/drawingml/2006/table">
            <a:tbl>
              <a:tblPr firstRow="1" bandRow="1">
                <a:tableStyleId>{5C22544A-7EE6-4342-B048-85BDC9FD1C3A}</a:tableStyleId>
              </a:tblPr>
              <a:tblGrid>
                <a:gridCol w="754783">
                  <a:extLst>
                    <a:ext uri="{9D8B030D-6E8A-4147-A177-3AD203B41FA5}">
                      <a16:colId xmlns:a16="http://schemas.microsoft.com/office/drawing/2014/main" val="3802762046"/>
                    </a:ext>
                  </a:extLst>
                </a:gridCol>
                <a:gridCol w="5105537">
                  <a:extLst>
                    <a:ext uri="{9D8B030D-6E8A-4147-A177-3AD203B41FA5}">
                      <a16:colId xmlns:a16="http://schemas.microsoft.com/office/drawing/2014/main" val="4148086720"/>
                    </a:ext>
                  </a:extLst>
                </a:gridCol>
                <a:gridCol w="965368">
                  <a:extLst>
                    <a:ext uri="{9D8B030D-6E8A-4147-A177-3AD203B41FA5}">
                      <a16:colId xmlns:a16="http://schemas.microsoft.com/office/drawing/2014/main" val="3590213639"/>
                    </a:ext>
                  </a:extLst>
                </a:gridCol>
                <a:gridCol w="870259">
                  <a:extLst>
                    <a:ext uri="{9D8B030D-6E8A-4147-A177-3AD203B41FA5}">
                      <a16:colId xmlns:a16="http://schemas.microsoft.com/office/drawing/2014/main" val="951536223"/>
                    </a:ext>
                  </a:extLst>
                </a:gridCol>
                <a:gridCol w="919086">
                  <a:extLst>
                    <a:ext uri="{9D8B030D-6E8A-4147-A177-3AD203B41FA5}">
                      <a16:colId xmlns:a16="http://schemas.microsoft.com/office/drawing/2014/main" val="2491693700"/>
                    </a:ext>
                  </a:extLst>
                </a:gridCol>
                <a:gridCol w="919086">
                  <a:extLst>
                    <a:ext uri="{9D8B030D-6E8A-4147-A177-3AD203B41FA5}">
                      <a16:colId xmlns:a16="http://schemas.microsoft.com/office/drawing/2014/main" val="704703378"/>
                    </a:ext>
                  </a:extLst>
                </a:gridCol>
                <a:gridCol w="919086">
                  <a:extLst>
                    <a:ext uri="{9D8B030D-6E8A-4147-A177-3AD203B41FA5}">
                      <a16:colId xmlns:a16="http://schemas.microsoft.com/office/drawing/2014/main" val="3147861351"/>
                    </a:ext>
                  </a:extLst>
                </a:gridCol>
                <a:gridCol w="919086">
                  <a:extLst>
                    <a:ext uri="{9D8B030D-6E8A-4147-A177-3AD203B41FA5}">
                      <a16:colId xmlns:a16="http://schemas.microsoft.com/office/drawing/2014/main" val="814092016"/>
                    </a:ext>
                  </a:extLst>
                </a:gridCol>
              </a:tblGrid>
              <a:tr h="288686">
                <a:tc rowSpan="2">
                  <a:txBody>
                    <a:bodyPr/>
                    <a:lstStyle/>
                    <a:p>
                      <a:pPr algn="ctr"/>
                      <a:r>
                        <a:rPr lang="en-US" sz="1400" b="1" dirty="0">
                          <a:solidFill>
                            <a:schemeClr val="tx1"/>
                          </a:solidFill>
                        </a:rPr>
                        <a:t>No</a:t>
                      </a:r>
                    </a:p>
                  </a:txBody>
                  <a:tcPr anchor="ctr"/>
                </a:tc>
                <a:tc rowSpan="2">
                  <a:txBody>
                    <a:bodyPr/>
                    <a:lstStyle/>
                    <a:p>
                      <a:pPr algn="ctr"/>
                      <a:r>
                        <a:rPr lang="en-US" sz="1400" b="1" dirty="0" err="1">
                          <a:solidFill>
                            <a:schemeClr val="tx1"/>
                          </a:solidFill>
                        </a:rPr>
                        <a:t>Jenis</a:t>
                      </a:r>
                      <a:r>
                        <a:rPr lang="en-US" sz="1400" b="1" dirty="0">
                          <a:solidFill>
                            <a:schemeClr val="tx1"/>
                          </a:solidFill>
                        </a:rPr>
                        <a:t> </a:t>
                      </a:r>
                      <a:r>
                        <a:rPr lang="en-US" sz="1400" b="1" dirty="0" err="1">
                          <a:solidFill>
                            <a:schemeClr val="tx1"/>
                          </a:solidFill>
                        </a:rPr>
                        <a:t>Barang</a:t>
                      </a:r>
                      <a:endParaRPr lang="en-US" sz="1400" b="1" dirty="0">
                        <a:solidFill>
                          <a:schemeClr val="tx1"/>
                        </a:solidFill>
                      </a:endParaRPr>
                    </a:p>
                  </a:txBody>
                  <a:tcPr anchor="ctr"/>
                </a:tc>
                <a:tc gridSpan="6">
                  <a:txBody>
                    <a:bodyPr/>
                    <a:lstStyle/>
                    <a:p>
                      <a:pPr algn="ctr"/>
                      <a:r>
                        <a:rPr lang="en-US" sz="1400" b="1" dirty="0" err="1">
                          <a:solidFill>
                            <a:schemeClr val="tx1"/>
                          </a:solidFill>
                        </a:rPr>
                        <a:t>Pengguna</a:t>
                      </a:r>
                      <a:endParaRPr lang="en-US" sz="1400" b="1" dirty="0">
                        <a:solidFill>
                          <a:schemeClr val="tx1"/>
                        </a:solidFill>
                      </a:endParaRPr>
                    </a:p>
                  </a:txBody>
                  <a:tcPr anchor="ctr"/>
                </a:tc>
                <a:tc hMerge="1">
                  <a:txBody>
                    <a:bodyPr/>
                    <a:lstStyle/>
                    <a:p>
                      <a:pPr algn="ctr"/>
                      <a:endParaRPr lang="en-US" sz="1400" dirty="0"/>
                    </a:p>
                  </a:txBody>
                  <a:tcPr anchor="ctr"/>
                </a:tc>
                <a:tc hMerge="1">
                  <a:txBody>
                    <a:bodyPr/>
                    <a:lstStyle/>
                    <a:p>
                      <a:pPr algn="ctr"/>
                      <a:endParaRPr lang="en-US" sz="1400" dirty="0"/>
                    </a:p>
                  </a:txBody>
                  <a:tcPr anchor="ctr"/>
                </a:tc>
                <a:tc hMerge="1">
                  <a:txBody>
                    <a:bodyPr/>
                    <a:lstStyle/>
                    <a:p>
                      <a:pPr algn="ctr"/>
                      <a:endParaRPr lang="en-US" sz="1400" b="1" dirty="0">
                        <a:solidFill>
                          <a:schemeClr val="tx1"/>
                        </a:solidFill>
                      </a:endParaRPr>
                    </a:p>
                  </a:txBody>
                  <a:tcPr anchor="ctr"/>
                </a:tc>
                <a:tc hMerge="1">
                  <a:txBody>
                    <a:bodyPr/>
                    <a:lstStyle/>
                    <a:p>
                      <a:pPr algn="ctr"/>
                      <a:endParaRPr lang="en-US" sz="1400" b="1" dirty="0">
                        <a:solidFill>
                          <a:schemeClr val="tx1"/>
                        </a:solidFill>
                      </a:endParaRPr>
                    </a:p>
                  </a:txBody>
                  <a:tcPr anchor="ctr"/>
                </a:tc>
                <a:tc hMerge="1">
                  <a:txBody>
                    <a:bodyPr/>
                    <a:lstStyle/>
                    <a:p>
                      <a:pPr algn="ctr"/>
                      <a:endParaRPr lang="en-US" sz="1400" b="1" dirty="0">
                        <a:solidFill>
                          <a:schemeClr val="tx1"/>
                        </a:solidFill>
                      </a:endParaRPr>
                    </a:p>
                  </a:txBody>
                  <a:tcPr anchor="ctr"/>
                </a:tc>
                <a:extLst>
                  <a:ext uri="{0D108BD9-81ED-4DB2-BD59-A6C34878D82A}">
                    <a16:rowId xmlns:a16="http://schemas.microsoft.com/office/drawing/2014/main" val="1613227661"/>
                  </a:ext>
                </a:extLst>
              </a:tr>
              <a:tr h="493826">
                <a:tc vMerge="1">
                  <a:txBody>
                    <a:bodyPr/>
                    <a:lstStyle/>
                    <a:p>
                      <a:endParaRPr lang="en-US"/>
                    </a:p>
                  </a:txBody>
                  <a:tcPr/>
                </a:tc>
                <a:tc vMerge="1">
                  <a:txBody>
                    <a:bodyPr/>
                    <a:lstStyle/>
                    <a:p>
                      <a:endParaRPr lang="en-US"/>
                    </a:p>
                  </a:txBody>
                  <a:tcPr/>
                </a:tc>
                <a:tc>
                  <a:txBody>
                    <a:bodyPr/>
                    <a:lstStyle/>
                    <a:p>
                      <a:pPr algn="ctr"/>
                      <a:r>
                        <a:rPr lang="en-US" sz="1400" b="1" dirty="0">
                          <a:solidFill>
                            <a:schemeClr val="tx1"/>
                          </a:solidFill>
                        </a:rPr>
                        <a:t>KPU Prov</a:t>
                      </a:r>
                    </a:p>
                  </a:txBody>
                  <a:tcPr anchor="ctr"/>
                </a:tc>
                <a:tc>
                  <a:txBody>
                    <a:bodyPr/>
                    <a:lstStyle/>
                    <a:p>
                      <a:pPr algn="ctr"/>
                      <a:r>
                        <a:rPr lang="en-US" sz="1400" b="1" dirty="0">
                          <a:solidFill>
                            <a:schemeClr val="tx1"/>
                          </a:solidFill>
                        </a:rPr>
                        <a:t>KPU </a:t>
                      </a:r>
                      <a:r>
                        <a:rPr lang="en-US" sz="1400" b="1" dirty="0" err="1">
                          <a:solidFill>
                            <a:schemeClr val="tx1"/>
                          </a:solidFill>
                        </a:rPr>
                        <a:t>Kab</a:t>
                      </a:r>
                      <a:r>
                        <a:rPr lang="en-US" sz="1400" b="1" dirty="0">
                          <a:solidFill>
                            <a:schemeClr val="tx1"/>
                          </a:solidFill>
                        </a:rPr>
                        <a:t>/</a:t>
                      </a:r>
                      <a:r>
                        <a:rPr lang="en-US" sz="1400" b="1" dirty="0" err="1">
                          <a:solidFill>
                            <a:schemeClr val="tx1"/>
                          </a:solidFill>
                        </a:rPr>
                        <a:t>Kot</a:t>
                      </a:r>
                      <a:endParaRPr lang="en-US" sz="1400" b="1" dirty="0">
                        <a:solidFill>
                          <a:schemeClr val="tx1"/>
                        </a:solidFill>
                      </a:endParaRPr>
                    </a:p>
                  </a:txBody>
                  <a:tcPr anchor="ctr"/>
                </a:tc>
                <a:tc>
                  <a:txBody>
                    <a:bodyPr/>
                    <a:lstStyle/>
                    <a:p>
                      <a:pPr algn="ctr"/>
                      <a:r>
                        <a:rPr lang="en-US" sz="1400" b="1" dirty="0">
                          <a:solidFill>
                            <a:schemeClr val="tx1"/>
                          </a:solidFill>
                        </a:rPr>
                        <a:t>PPK</a:t>
                      </a:r>
                    </a:p>
                  </a:txBody>
                  <a:tcPr anchor="ctr"/>
                </a:tc>
                <a:tc>
                  <a:txBody>
                    <a:bodyPr/>
                    <a:lstStyle/>
                    <a:p>
                      <a:pPr algn="ctr"/>
                      <a:r>
                        <a:rPr lang="en-US" sz="1400" b="1" dirty="0">
                          <a:solidFill>
                            <a:schemeClr val="tx1"/>
                          </a:solidFill>
                        </a:rPr>
                        <a:t>PPS</a:t>
                      </a:r>
                    </a:p>
                  </a:txBody>
                  <a:tcPr anchor="ctr"/>
                </a:tc>
                <a:tc>
                  <a:txBody>
                    <a:bodyPr/>
                    <a:lstStyle/>
                    <a:p>
                      <a:pPr algn="ctr"/>
                      <a:r>
                        <a:rPr lang="en-US" sz="1400" b="1" dirty="0">
                          <a:solidFill>
                            <a:schemeClr val="tx1"/>
                          </a:solidFill>
                        </a:rPr>
                        <a:t>KPPS</a:t>
                      </a:r>
                    </a:p>
                  </a:txBody>
                  <a:tcPr anchor="ctr"/>
                </a:tc>
                <a:tc>
                  <a:txBody>
                    <a:bodyPr/>
                    <a:lstStyle/>
                    <a:p>
                      <a:pPr algn="ctr"/>
                      <a:r>
                        <a:rPr lang="en-US" sz="1400" b="1" dirty="0">
                          <a:solidFill>
                            <a:schemeClr val="tx1"/>
                          </a:solidFill>
                        </a:rPr>
                        <a:t>PPDP</a:t>
                      </a:r>
                    </a:p>
                  </a:txBody>
                  <a:tcPr anchor="ctr"/>
                </a:tc>
                <a:extLst>
                  <a:ext uri="{0D108BD9-81ED-4DB2-BD59-A6C34878D82A}">
                    <a16:rowId xmlns:a16="http://schemas.microsoft.com/office/drawing/2014/main" val="1074622655"/>
                  </a:ext>
                </a:extLst>
              </a:tr>
              <a:tr h="288686">
                <a:tc>
                  <a:txBody>
                    <a:bodyPr/>
                    <a:lstStyle/>
                    <a:p>
                      <a:pPr algn="ctr"/>
                      <a:r>
                        <a:rPr lang="en-US" sz="1400" dirty="0"/>
                        <a:t>1</a:t>
                      </a:r>
                    </a:p>
                  </a:txBody>
                  <a:tcPr anchor="ctr"/>
                </a:tc>
                <a:tc>
                  <a:txBody>
                    <a:bodyPr/>
                    <a:lstStyle/>
                    <a:p>
                      <a:pPr algn="l"/>
                      <a:r>
                        <a:rPr lang="en-US" sz="1400" dirty="0"/>
                        <a:t>Masker Kain</a:t>
                      </a:r>
                    </a:p>
                  </a:txBody>
                  <a:tcPr anchor="ctr"/>
                </a:tc>
                <a:tc>
                  <a:txBody>
                    <a:bodyPr/>
                    <a:lstStyle/>
                    <a:p>
                      <a:pPr algn="ctr"/>
                      <a:r>
                        <a:rPr lang="en-US" sz="1400" dirty="0"/>
                        <a:t>Ada</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2877395475"/>
                  </a:ext>
                </a:extLst>
              </a:tr>
              <a:tr h="288686">
                <a:tc>
                  <a:txBody>
                    <a:bodyPr/>
                    <a:lstStyle/>
                    <a:p>
                      <a:pPr algn="ctr"/>
                      <a:r>
                        <a:rPr lang="en-US" sz="1400" dirty="0"/>
                        <a:t>2</a:t>
                      </a:r>
                    </a:p>
                  </a:txBody>
                  <a:tcPr anchor="ctr"/>
                </a:tc>
                <a:tc>
                  <a:txBody>
                    <a:bodyPr/>
                    <a:lstStyle/>
                    <a:p>
                      <a:pPr algn="l"/>
                      <a:r>
                        <a:rPr lang="en-US" sz="1400" dirty="0"/>
                        <a:t>Masker</a:t>
                      </a:r>
                      <a:r>
                        <a:rPr lang="en-US" sz="1400" baseline="0" dirty="0"/>
                        <a:t> </a:t>
                      </a:r>
                      <a:r>
                        <a:rPr lang="en-US" sz="1400" baseline="0" dirty="0" err="1"/>
                        <a:t>Sekali</a:t>
                      </a:r>
                      <a:r>
                        <a:rPr lang="en-US" sz="1400" baseline="0" dirty="0"/>
                        <a:t> </a:t>
                      </a:r>
                      <a:r>
                        <a:rPr lang="en-US" sz="1400" baseline="0" dirty="0" err="1"/>
                        <a:t>Pakai</a:t>
                      </a:r>
                      <a:r>
                        <a:rPr lang="en-US" sz="1400" baseline="0" dirty="0"/>
                        <a:t> </a:t>
                      </a:r>
                      <a:r>
                        <a:rPr lang="en-US" sz="1400" baseline="0" dirty="0" err="1"/>
                        <a:t>Untuk</a:t>
                      </a:r>
                      <a:r>
                        <a:rPr lang="en-US" sz="1400" baseline="0" dirty="0"/>
                        <a:t> </a:t>
                      </a:r>
                      <a:r>
                        <a:rPr lang="en-US" sz="1400" baseline="0" dirty="0" err="1"/>
                        <a:t>Petugas</a:t>
                      </a:r>
                      <a:r>
                        <a:rPr lang="en-US" sz="1400" baseline="0" dirty="0"/>
                        <a:t> KPPS</a:t>
                      </a:r>
                      <a:endParaRPr lang="en-US" sz="1400" dirty="0"/>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a:t>-</a:t>
                      </a:r>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59341732"/>
                  </a:ext>
                </a:extLst>
              </a:tr>
              <a:tr h="288686">
                <a:tc>
                  <a:txBody>
                    <a:bodyPr/>
                    <a:lstStyle/>
                    <a:p>
                      <a:pPr algn="ctr"/>
                      <a:r>
                        <a:rPr lang="en-US" sz="1400" dirty="0"/>
                        <a:t>3</a:t>
                      </a:r>
                    </a:p>
                  </a:txBody>
                  <a:tcPr anchor="ctr"/>
                </a:tc>
                <a:tc>
                  <a:txBody>
                    <a:bodyPr/>
                    <a:lstStyle/>
                    <a:p>
                      <a:pPr algn="l"/>
                      <a:r>
                        <a:rPr lang="fi-FI" sz="1400" dirty="0"/>
                        <a:t>Masker Sekali Pakai Untuk Sebagian Pemilih</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a:t>-</a:t>
                      </a:r>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1615655771"/>
                  </a:ext>
                </a:extLst>
              </a:tr>
              <a:tr h="288686">
                <a:tc>
                  <a:txBody>
                    <a:bodyPr/>
                    <a:lstStyle/>
                    <a:p>
                      <a:pPr algn="ctr"/>
                      <a:r>
                        <a:rPr lang="en-US" sz="1400" dirty="0"/>
                        <a:t>4</a:t>
                      </a:r>
                    </a:p>
                  </a:txBody>
                  <a:tcPr anchor="ctr"/>
                </a:tc>
                <a:tc>
                  <a:txBody>
                    <a:bodyPr/>
                    <a:lstStyle/>
                    <a:p>
                      <a:pPr algn="l"/>
                      <a:r>
                        <a:rPr lang="fi-FI" sz="1400" dirty="0"/>
                        <a:t>Hand Sanitizer</a:t>
                      </a: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lnR w="12700" cap="flat" cmpd="sng" algn="ctr">
                      <a:solidFill>
                        <a:schemeClr val="bg1"/>
                      </a:solidFill>
                      <a:prstDash val="solid"/>
                      <a:round/>
                      <a:headEnd type="none" w="med" len="med"/>
                      <a:tailEnd type="none" w="med" len="med"/>
                    </a:lnR>
                  </a:tcPr>
                </a:tc>
                <a:tc>
                  <a:txBody>
                    <a:bodyPr/>
                    <a:lstStyle/>
                    <a:p>
                      <a:pPr algn="ctr"/>
                      <a:r>
                        <a:rPr lang="en-US" sz="1400" b="1" dirty="0" err="1">
                          <a:solidFill>
                            <a:srgbClr val="FF0000"/>
                          </a:solidFill>
                        </a:rPr>
                        <a:t>ada</a:t>
                      </a:r>
                      <a:endParaRPr lang="en-US" sz="1400" b="1" dirty="0">
                        <a:solidFill>
                          <a:srgbClr val="FF0000"/>
                        </a:solidFill>
                      </a:endParaRPr>
                    </a:p>
                  </a:txBody>
                  <a:tcPr anchor="ctr">
                    <a:lnL w="12700" cap="flat" cmpd="sng" algn="ctr">
                      <a:solidFill>
                        <a:schemeClr val="bg1"/>
                      </a:solidFill>
                      <a:prstDash val="solid"/>
                      <a:round/>
                      <a:headEnd type="none" w="med" len="med"/>
                      <a:tailEnd type="none" w="med" len="med"/>
                    </a:lnL>
                  </a:tcP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extLst>
                  <a:ext uri="{0D108BD9-81ED-4DB2-BD59-A6C34878D82A}">
                    <a16:rowId xmlns:a16="http://schemas.microsoft.com/office/drawing/2014/main" val="2535614696"/>
                  </a:ext>
                </a:extLst>
              </a:tr>
              <a:tr h="288686">
                <a:tc>
                  <a:txBody>
                    <a:bodyPr/>
                    <a:lstStyle/>
                    <a:p>
                      <a:pPr algn="ctr"/>
                      <a:r>
                        <a:rPr lang="en-US" sz="1400" dirty="0"/>
                        <a:t>5</a:t>
                      </a:r>
                    </a:p>
                  </a:txBody>
                  <a:tcPr anchor="ctr"/>
                </a:tc>
                <a:tc>
                  <a:txBody>
                    <a:bodyPr/>
                    <a:lstStyle/>
                    <a:p>
                      <a:pPr algn="l"/>
                      <a:r>
                        <a:rPr lang="fi-FI" sz="1400" dirty="0"/>
                        <a:t>Desinfektan</a:t>
                      </a: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lnR w="12700" cap="flat" cmpd="sng" algn="ctr">
                      <a:solidFill>
                        <a:schemeClr val="bg1"/>
                      </a:solidFill>
                      <a:prstDash val="solid"/>
                      <a:round/>
                      <a:headEnd type="none" w="med" len="med"/>
                      <a:tailEnd type="none" w="med" len="med"/>
                    </a:lnR>
                  </a:tcPr>
                </a:tc>
                <a:tc>
                  <a:txBody>
                    <a:bodyPr/>
                    <a:lstStyle/>
                    <a:p>
                      <a:pPr algn="ctr"/>
                      <a:r>
                        <a:rPr lang="en-US" sz="1400" b="1" dirty="0" err="1">
                          <a:solidFill>
                            <a:srgbClr val="FF0000"/>
                          </a:solidFill>
                        </a:rPr>
                        <a:t>ada</a:t>
                      </a:r>
                      <a:endParaRPr lang="en-US" sz="1400" b="1" dirty="0">
                        <a:solidFill>
                          <a:srgbClr val="FF0000"/>
                        </a:solidFill>
                      </a:endParaRPr>
                    </a:p>
                  </a:txBody>
                  <a:tcPr anchor="ctr">
                    <a:lnL w="12700" cap="flat" cmpd="sng" algn="ctr">
                      <a:solidFill>
                        <a:schemeClr val="bg1"/>
                      </a:solidFill>
                      <a:prstDash val="solid"/>
                      <a:round/>
                      <a:headEnd type="none" w="med" len="med"/>
                      <a:tailEnd type="none" w="med" len="med"/>
                    </a:lnL>
                  </a:tcP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a:solidFill>
                            <a:srgbClr val="FF0000"/>
                          </a:solidFill>
                        </a:rPr>
                        <a:t>-</a:t>
                      </a:r>
                    </a:p>
                  </a:txBody>
                  <a:tcPr anchor="ctr"/>
                </a:tc>
                <a:extLst>
                  <a:ext uri="{0D108BD9-81ED-4DB2-BD59-A6C34878D82A}">
                    <a16:rowId xmlns:a16="http://schemas.microsoft.com/office/drawing/2014/main" val="1749721885"/>
                  </a:ext>
                </a:extLst>
              </a:tr>
              <a:tr h="288686">
                <a:tc>
                  <a:txBody>
                    <a:bodyPr/>
                    <a:lstStyle/>
                    <a:p>
                      <a:pPr algn="ctr"/>
                      <a:r>
                        <a:rPr lang="en-US" sz="1400" dirty="0"/>
                        <a:t>6</a:t>
                      </a:r>
                    </a:p>
                  </a:txBody>
                  <a:tcPr anchor="ctr"/>
                </a:tc>
                <a:tc>
                  <a:txBody>
                    <a:bodyPr/>
                    <a:lstStyle/>
                    <a:p>
                      <a:pPr algn="l"/>
                      <a:r>
                        <a:rPr lang="fi-FI" sz="1400" dirty="0"/>
                        <a:t>Sarung Tangan Plastik</a:t>
                      </a: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lnR w="12700" cap="flat" cmpd="sng" algn="ctr">
                      <a:solidFill>
                        <a:schemeClr val="bg1"/>
                      </a:solidFill>
                      <a:prstDash val="solid"/>
                      <a:round/>
                      <a:headEnd type="none" w="med" len="med"/>
                      <a:tailEnd type="none" w="med" len="med"/>
                    </a:lnR>
                  </a:tcPr>
                </a:tc>
                <a:tc>
                  <a:txBody>
                    <a:bodyPr/>
                    <a:lstStyle/>
                    <a:p>
                      <a:pPr algn="ctr"/>
                      <a:r>
                        <a:rPr lang="en-US" sz="1400" b="1" dirty="0" err="1">
                          <a:solidFill>
                            <a:srgbClr val="FF0000"/>
                          </a:solidFill>
                        </a:rPr>
                        <a:t>ada</a:t>
                      </a:r>
                      <a:endParaRPr lang="en-US" sz="1400" b="1" dirty="0">
                        <a:solidFill>
                          <a:srgbClr val="FF0000"/>
                        </a:solidFill>
                      </a:endParaRPr>
                    </a:p>
                  </a:txBody>
                  <a:tcPr anchor="ctr">
                    <a:lnL w="12700" cap="flat" cmpd="sng" algn="ctr">
                      <a:solidFill>
                        <a:schemeClr val="bg1"/>
                      </a:solidFill>
                      <a:prstDash val="solid"/>
                      <a:round/>
                      <a:headEnd type="none" w="med" len="med"/>
                      <a:tailEnd type="none" w="med" len="med"/>
                    </a:lnL>
                  </a:tcP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extLst>
                  <a:ext uri="{0D108BD9-81ED-4DB2-BD59-A6C34878D82A}">
                    <a16:rowId xmlns:a16="http://schemas.microsoft.com/office/drawing/2014/main" val="3663026283"/>
                  </a:ext>
                </a:extLst>
              </a:tr>
              <a:tr h="288686">
                <a:tc>
                  <a:txBody>
                    <a:bodyPr/>
                    <a:lstStyle/>
                    <a:p>
                      <a:pPr algn="ctr"/>
                      <a:r>
                        <a:rPr lang="en-US" sz="1400" dirty="0"/>
                        <a:t>7</a:t>
                      </a:r>
                    </a:p>
                  </a:txBody>
                  <a:tcPr anchor="ctr"/>
                </a:tc>
                <a:tc>
                  <a:txBody>
                    <a:bodyPr/>
                    <a:lstStyle/>
                    <a:p>
                      <a:pPr algn="l"/>
                      <a:r>
                        <a:rPr lang="fi-FI" sz="1400" dirty="0"/>
                        <a:t>Sabun Cair</a:t>
                      </a: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lnR w="12700" cap="flat" cmpd="sng" algn="ctr">
                      <a:solidFill>
                        <a:schemeClr val="bg1"/>
                      </a:solidFill>
                      <a:prstDash val="solid"/>
                      <a:round/>
                      <a:headEnd type="none" w="med" len="med"/>
                      <a:tailEnd type="none" w="med" len="med"/>
                    </a:lnR>
                  </a:tcPr>
                </a:tc>
                <a:tc>
                  <a:txBody>
                    <a:bodyPr/>
                    <a:lstStyle/>
                    <a:p>
                      <a:pPr algn="ctr"/>
                      <a:r>
                        <a:rPr lang="en-US" sz="1400" b="1" dirty="0" err="1">
                          <a:solidFill>
                            <a:srgbClr val="FF0000"/>
                          </a:solidFill>
                        </a:rPr>
                        <a:t>ada</a:t>
                      </a:r>
                      <a:endParaRPr lang="en-US" sz="1400" b="1" dirty="0">
                        <a:solidFill>
                          <a:srgbClr val="FF0000"/>
                        </a:solidFill>
                      </a:endParaRPr>
                    </a:p>
                  </a:txBody>
                  <a:tcPr anchor="ctr">
                    <a:lnL w="12700" cap="flat" cmpd="sng" algn="ctr">
                      <a:solidFill>
                        <a:schemeClr val="bg1"/>
                      </a:solidFill>
                      <a:prstDash val="solid"/>
                      <a:round/>
                      <a:headEnd type="none" w="med" len="med"/>
                      <a:tailEnd type="none" w="med" len="med"/>
                    </a:lnL>
                  </a:tcP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a:solidFill>
                            <a:srgbClr val="FF0000"/>
                          </a:solidFill>
                        </a:rPr>
                        <a:t>-</a:t>
                      </a:r>
                    </a:p>
                  </a:txBody>
                  <a:tcPr anchor="ctr"/>
                </a:tc>
                <a:extLst>
                  <a:ext uri="{0D108BD9-81ED-4DB2-BD59-A6C34878D82A}">
                    <a16:rowId xmlns:a16="http://schemas.microsoft.com/office/drawing/2014/main" val="1676677324"/>
                  </a:ext>
                </a:extLst>
              </a:tr>
              <a:tr h="339886">
                <a:tc>
                  <a:txBody>
                    <a:bodyPr/>
                    <a:lstStyle/>
                    <a:p>
                      <a:pPr algn="ctr"/>
                      <a:r>
                        <a:rPr lang="en-US" sz="1400" dirty="0"/>
                        <a:t>8</a:t>
                      </a:r>
                    </a:p>
                  </a:txBody>
                  <a:tcPr anchor="ctr"/>
                </a:tc>
                <a:tc>
                  <a:txBody>
                    <a:bodyPr/>
                    <a:lstStyle/>
                    <a:p>
                      <a:pPr algn="l"/>
                      <a:r>
                        <a:rPr lang="en-US" sz="1400" dirty="0" err="1"/>
                        <a:t>Termometer</a:t>
                      </a:r>
                      <a:r>
                        <a:rPr lang="en-US" sz="1400" dirty="0"/>
                        <a:t> Infrared Non Contact Forehead Monitor Digital</a:t>
                      </a: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lnR w="12700" cap="flat" cmpd="sng" algn="ctr">
                      <a:solidFill>
                        <a:schemeClr val="bg1"/>
                      </a:solidFill>
                      <a:prstDash val="solid"/>
                      <a:round/>
                      <a:headEnd type="none" w="med" len="med"/>
                      <a:tailEnd type="none" w="med" len="med"/>
                    </a:lnR>
                  </a:tcPr>
                </a:tc>
                <a:tc>
                  <a:txBody>
                    <a:bodyPr/>
                    <a:lstStyle/>
                    <a:p>
                      <a:pPr algn="ctr"/>
                      <a:r>
                        <a:rPr lang="en-US" sz="1400" b="1" dirty="0" err="1">
                          <a:solidFill>
                            <a:srgbClr val="FF0000"/>
                          </a:solidFill>
                        </a:rPr>
                        <a:t>ada</a:t>
                      </a:r>
                      <a:endParaRPr lang="en-US" sz="1400" b="1" dirty="0">
                        <a:solidFill>
                          <a:srgbClr val="FF0000"/>
                        </a:solidFill>
                      </a:endParaRPr>
                    </a:p>
                  </a:txBody>
                  <a:tcPr anchor="ctr">
                    <a:lnL w="12700" cap="flat" cmpd="sng" algn="ctr">
                      <a:solidFill>
                        <a:schemeClr val="bg1"/>
                      </a:solidFill>
                      <a:prstDash val="solid"/>
                      <a:round/>
                      <a:headEnd type="none" w="med" len="med"/>
                      <a:tailEnd type="none" w="med" len="med"/>
                    </a:lnL>
                  </a:tcP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a:solidFill>
                            <a:srgbClr val="FF0000"/>
                          </a:solidFill>
                        </a:rPr>
                        <a:t>-</a:t>
                      </a:r>
                    </a:p>
                  </a:txBody>
                  <a:tcPr anchor="ctr"/>
                </a:tc>
                <a:extLst>
                  <a:ext uri="{0D108BD9-81ED-4DB2-BD59-A6C34878D82A}">
                    <a16:rowId xmlns:a16="http://schemas.microsoft.com/office/drawing/2014/main" val="1526360941"/>
                  </a:ext>
                </a:extLst>
              </a:tr>
              <a:tr h="288686">
                <a:tc>
                  <a:txBody>
                    <a:bodyPr/>
                    <a:lstStyle/>
                    <a:p>
                      <a:pPr algn="ctr"/>
                      <a:r>
                        <a:rPr lang="en-US" sz="1400" dirty="0"/>
                        <a:t>9</a:t>
                      </a:r>
                    </a:p>
                  </a:txBody>
                  <a:tcPr anchor="ctr"/>
                </a:tc>
                <a:tc>
                  <a:txBody>
                    <a:bodyPr/>
                    <a:lstStyle/>
                    <a:p>
                      <a:pPr algn="l"/>
                      <a:r>
                        <a:rPr lang="fi-FI" sz="1400" dirty="0"/>
                        <a:t>Pelindung</a:t>
                      </a:r>
                      <a:r>
                        <a:rPr lang="fi-FI" sz="1400" baseline="0" dirty="0"/>
                        <a:t> Wajah</a:t>
                      </a:r>
                      <a:endParaRPr lang="fi-FI" sz="1400" dirty="0"/>
                    </a:p>
                  </a:txBody>
                  <a:tcPr anchor="ctr"/>
                </a:tc>
                <a:tc>
                  <a:txBody>
                    <a:bodyPr/>
                    <a:lstStyle/>
                    <a:p>
                      <a:pPr algn="ctr"/>
                      <a:r>
                        <a:rPr lang="en-US" sz="1400" dirty="0" err="1"/>
                        <a:t>ada</a:t>
                      </a:r>
                      <a:endParaRPr lang="en-US" sz="1400" dirty="0"/>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extLst>
                  <a:ext uri="{0D108BD9-81ED-4DB2-BD59-A6C34878D82A}">
                    <a16:rowId xmlns:a16="http://schemas.microsoft.com/office/drawing/2014/main" val="375904215"/>
                  </a:ext>
                </a:extLst>
              </a:tr>
              <a:tr h="288686">
                <a:tc>
                  <a:txBody>
                    <a:bodyPr/>
                    <a:lstStyle/>
                    <a:p>
                      <a:pPr algn="ctr"/>
                      <a:r>
                        <a:rPr lang="en-US" sz="1400" dirty="0"/>
                        <a:t>10</a:t>
                      </a:r>
                    </a:p>
                  </a:txBody>
                  <a:tcPr anchor="ctr"/>
                </a:tc>
                <a:tc>
                  <a:txBody>
                    <a:bodyPr/>
                    <a:lstStyle/>
                    <a:p>
                      <a:pPr algn="l"/>
                      <a:r>
                        <a:rPr lang="fi-FI" sz="1400" dirty="0"/>
                        <a:t>Tissue</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588387410"/>
                  </a:ext>
                </a:extLst>
              </a:tr>
              <a:tr h="288686">
                <a:tc>
                  <a:txBody>
                    <a:bodyPr/>
                    <a:lstStyle/>
                    <a:p>
                      <a:pPr algn="ctr"/>
                      <a:r>
                        <a:rPr lang="en-US" sz="1400" dirty="0"/>
                        <a:t>11</a:t>
                      </a:r>
                    </a:p>
                  </a:txBody>
                  <a:tcPr anchor="ctr"/>
                </a:tc>
                <a:tc>
                  <a:txBody>
                    <a:bodyPr/>
                    <a:lstStyle/>
                    <a:p>
                      <a:pPr algn="l"/>
                      <a:r>
                        <a:rPr lang="fi-FI" sz="1400" dirty="0"/>
                        <a:t>Kantung Plastik Penampung Sampah</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a:t>-</a:t>
                      </a:r>
                    </a:p>
                  </a:txBody>
                  <a:tcPr anchor="ctr"/>
                </a:tc>
                <a:tc>
                  <a:txBody>
                    <a:bodyPr/>
                    <a:lstStyle/>
                    <a:p>
                      <a:pPr algn="ctr"/>
                      <a:r>
                        <a:rPr lang="en-US" sz="1400" dirty="0"/>
                        <a:t>-</a:t>
                      </a:r>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4041584151"/>
                  </a:ext>
                </a:extLst>
              </a:tr>
              <a:tr h="288686">
                <a:tc>
                  <a:txBody>
                    <a:bodyPr/>
                    <a:lstStyle/>
                    <a:p>
                      <a:pPr algn="ctr"/>
                      <a:r>
                        <a:rPr lang="en-US" sz="1400" dirty="0"/>
                        <a:t>12</a:t>
                      </a:r>
                    </a:p>
                  </a:txBody>
                  <a:tcPr anchor="ctr"/>
                </a:tc>
                <a:tc>
                  <a:txBody>
                    <a:bodyPr/>
                    <a:lstStyle/>
                    <a:p>
                      <a:pPr algn="l"/>
                      <a:r>
                        <a:rPr lang="fi-FI" sz="1400" dirty="0"/>
                        <a:t>Drum/Tong Air, Termasuk Keran</a:t>
                      </a:r>
                    </a:p>
                  </a:txBody>
                  <a:tcPr anchor="ctr"/>
                </a:tc>
                <a:tc>
                  <a:txBody>
                    <a:bodyPr/>
                    <a:lstStyle/>
                    <a:p>
                      <a:pPr algn="ctr"/>
                      <a:r>
                        <a:rPr lang="en-US" sz="1400" b="1" dirty="0">
                          <a:solidFill>
                            <a:srgbClr val="FF0000"/>
                          </a:solidFill>
                        </a:rPr>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b="1" dirty="0">
                          <a:solidFill>
                            <a:srgbClr val="FF0000"/>
                          </a:solidFill>
                        </a:rPr>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a:solidFill>
                            <a:srgbClr val="FF0000"/>
                          </a:solidFill>
                        </a:rPr>
                        <a:t>-</a:t>
                      </a:r>
                    </a:p>
                  </a:txBody>
                  <a:tcPr anchor="ctr"/>
                </a:tc>
                <a:tc>
                  <a:txBody>
                    <a:bodyPr/>
                    <a:lstStyle/>
                    <a:p>
                      <a:pPr algn="ctr"/>
                      <a:r>
                        <a:rPr lang="en-US" sz="1400" b="1" dirty="0" err="1">
                          <a:solidFill>
                            <a:srgbClr val="FF0000"/>
                          </a:solidFill>
                        </a:rPr>
                        <a:t>ada</a:t>
                      </a:r>
                      <a:endParaRPr lang="en-US" sz="1400" b="1" dirty="0">
                        <a:solidFill>
                          <a:srgbClr val="FF0000"/>
                        </a:solidFill>
                      </a:endParaRPr>
                    </a:p>
                  </a:txBody>
                  <a:tcPr anchor="ctr"/>
                </a:tc>
                <a:tc>
                  <a:txBody>
                    <a:bodyPr/>
                    <a:lstStyle/>
                    <a:p>
                      <a:pPr algn="ctr"/>
                      <a:r>
                        <a:rPr lang="en-US" sz="1400" b="1" dirty="0">
                          <a:solidFill>
                            <a:srgbClr val="FF0000"/>
                          </a:solidFill>
                        </a:rPr>
                        <a:t>-</a:t>
                      </a:r>
                    </a:p>
                  </a:txBody>
                  <a:tcPr anchor="ctr"/>
                </a:tc>
                <a:extLst>
                  <a:ext uri="{0D108BD9-81ED-4DB2-BD59-A6C34878D82A}">
                    <a16:rowId xmlns:a16="http://schemas.microsoft.com/office/drawing/2014/main" val="1125052324"/>
                  </a:ext>
                </a:extLst>
              </a:tr>
              <a:tr h="288686">
                <a:tc>
                  <a:txBody>
                    <a:bodyPr/>
                    <a:lstStyle/>
                    <a:p>
                      <a:pPr algn="ctr"/>
                      <a:r>
                        <a:rPr lang="en-US" sz="1400" dirty="0"/>
                        <a:t>13</a:t>
                      </a:r>
                    </a:p>
                  </a:txBody>
                  <a:tcPr anchor="ctr"/>
                </a:tc>
                <a:tc>
                  <a:txBody>
                    <a:bodyPr/>
                    <a:lstStyle/>
                    <a:p>
                      <a:pPr algn="l"/>
                      <a:r>
                        <a:rPr lang="fi-FI" sz="1400" dirty="0"/>
                        <a:t>Baju Hazmat Protective Suit</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err="1"/>
                        <a:t>ada</a:t>
                      </a:r>
                      <a:endParaRPr lang="en-US" sz="1400" dirty="0"/>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a:t>-</a:t>
                      </a:r>
                    </a:p>
                  </a:txBody>
                  <a:tcPr anchor="ctr"/>
                </a:tc>
                <a:tc>
                  <a:txBody>
                    <a:bodyPr/>
                    <a:lstStyle/>
                    <a:p>
                      <a:pPr algn="ctr"/>
                      <a:r>
                        <a:rPr lang="en-US" sz="1400" dirty="0"/>
                        <a:t>-</a:t>
                      </a:r>
                    </a:p>
                  </a:txBody>
                  <a:tcPr anchor="ctr"/>
                </a:tc>
                <a:tc>
                  <a:txBody>
                    <a:bodyPr/>
                    <a:lstStyle/>
                    <a:p>
                      <a:pPr algn="ctr"/>
                      <a:r>
                        <a:rPr lang="en-US" sz="1400" dirty="0"/>
                        <a:t>-</a:t>
                      </a:r>
                    </a:p>
                  </a:txBody>
                  <a:tcPr anchor="ctr"/>
                </a:tc>
                <a:tc>
                  <a:txBody>
                    <a:bodyPr/>
                    <a:lstStyle/>
                    <a:p>
                      <a:pPr algn="ctr"/>
                      <a:r>
                        <a:rPr lang="en-US" sz="1400" dirty="0"/>
                        <a:t>-</a:t>
                      </a:r>
                    </a:p>
                  </a:txBody>
                  <a:tcPr anchor="ctr"/>
                </a:tc>
                <a:extLst>
                  <a:ext uri="{0D108BD9-81ED-4DB2-BD59-A6C34878D82A}">
                    <a16:rowId xmlns:a16="http://schemas.microsoft.com/office/drawing/2014/main" val="3878825613"/>
                  </a:ext>
                </a:extLst>
              </a:tr>
              <a:tr h="288686">
                <a:tc>
                  <a:txBody>
                    <a:bodyPr/>
                    <a:lstStyle/>
                    <a:p>
                      <a:pPr algn="ctr"/>
                      <a:r>
                        <a:rPr lang="en-US" sz="1400" dirty="0"/>
                        <a:t>14</a:t>
                      </a:r>
                    </a:p>
                  </a:txBody>
                  <a:tcPr anchor="ctr"/>
                </a:tc>
                <a:tc>
                  <a:txBody>
                    <a:bodyPr/>
                    <a:lstStyle/>
                    <a:p>
                      <a:pPr algn="l"/>
                      <a:r>
                        <a:rPr lang="fi-FI" sz="1400" dirty="0"/>
                        <a:t>Plastik Pembatas Petugas</a:t>
                      </a:r>
                    </a:p>
                  </a:txBody>
                  <a:tcPr anchor="ctr"/>
                </a:tc>
                <a:tc>
                  <a:txBody>
                    <a:bodyPr/>
                    <a:lstStyle/>
                    <a:p>
                      <a:pPr algn="ctr"/>
                      <a:r>
                        <a:rPr lang="en-US" sz="1400" dirty="0"/>
                        <a:t>-</a:t>
                      </a:r>
                    </a:p>
                  </a:txBody>
                  <a:tcPr anchor="ctr">
                    <a:lnR w="12700" cap="flat" cmpd="sng" algn="ctr">
                      <a:solidFill>
                        <a:schemeClr val="bg1"/>
                      </a:solidFill>
                      <a:prstDash val="solid"/>
                      <a:round/>
                      <a:headEnd type="none" w="med" len="med"/>
                      <a:tailEnd type="none" w="med" len="med"/>
                    </a:lnR>
                  </a:tcPr>
                </a:tc>
                <a:tc>
                  <a:txBody>
                    <a:bodyPr/>
                    <a:lstStyle/>
                    <a:p>
                      <a:pPr algn="ctr"/>
                      <a:r>
                        <a:rPr lang="en-US" sz="1400" dirty="0"/>
                        <a:t>-</a:t>
                      </a:r>
                    </a:p>
                  </a:txBody>
                  <a:tcPr anchor="ctr">
                    <a:lnL w="12700" cap="flat" cmpd="sng" algn="ctr">
                      <a:solidFill>
                        <a:schemeClr val="bg1"/>
                      </a:solidFill>
                      <a:prstDash val="solid"/>
                      <a:round/>
                      <a:headEnd type="none" w="med" len="med"/>
                      <a:tailEnd type="none" w="med" len="med"/>
                    </a:lnL>
                  </a:tcP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err="1"/>
                        <a:t>ada</a:t>
                      </a:r>
                      <a:endParaRPr lang="en-US" sz="1400" dirty="0"/>
                    </a:p>
                  </a:txBody>
                  <a:tcPr anchor="ctr"/>
                </a:tc>
                <a:tc>
                  <a:txBody>
                    <a:bodyPr/>
                    <a:lstStyle/>
                    <a:p>
                      <a:pPr algn="ctr"/>
                      <a:r>
                        <a:rPr lang="en-US" sz="1400" dirty="0"/>
                        <a:t>-</a:t>
                      </a:r>
                    </a:p>
                  </a:txBody>
                  <a:tcPr anchor="ctr"/>
                </a:tc>
                <a:extLst>
                  <a:ext uri="{0D108BD9-81ED-4DB2-BD59-A6C34878D82A}">
                    <a16:rowId xmlns:a16="http://schemas.microsoft.com/office/drawing/2014/main" val="554474173"/>
                  </a:ext>
                </a:extLst>
              </a:tr>
            </a:tbl>
          </a:graphicData>
        </a:graphic>
      </p:graphicFrame>
      <p:sp>
        <p:nvSpPr>
          <p:cNvPr id="4" name="Kotak Teks 3">
            <a:extLst>
              <a:ext uri="{FF2B5EF4-FFF2-40B4-BE49-F238E27FC236}">
                <a16:creationId xmlns:a16="http://schemas.microsoft.com/office/drawing/2014/main" id="{FE28B413-5008-4874-A4EC-9DA41AEB56A3}"/>
              </a:ext>
            </a:extLst>
          </p:cNvPr>
          <p:cNvSpPr txBox="1"/>
          <p:nvPr/>
        </p:nvSpPr>
        <p:spPr>
          <a:xfrm>
            <a:off x="499727" y="1117600"/>
            <a:ext cx="11372291" cy="584775"/>
          </a:xfrm>
          <a:prstGeom prst="rect">
            <a:avLst/>
          </a:prstGeom>
          <a:noFill/>
        </p:spPr>
        <p:txBody>
          <a:bodyPr wrap="square" rtlCol="0">
            <a:spAutoFit/>
          </a:bodyPr>
          <a:lstStyle/>
          <a:p>
            <a:r>
              <a:rPr lang="en-US" sz="1600" dirty="0"/>
              <a:t>Sama </a:t>
            </a:r>
            <a:r>
              <a:rPr lang="en-US" sz="1600" dirty="0" err="1"/>
              <a:t>dengan</a:t>
            </a:r>
            <a:r>
              <a:rPr lang="en-US" sz="1600" dirty="0"/>
              <a:t> </a:t>
            </a:r>
            <a:r>
              <a:rPr lang="en-US" sz="1600" dirty="0" err="1"/>
              <a:t>opsi</a:t>
            </a:r>
            <a:r>
              <a:rPr lang="en-US" sz="1600" dirty="0"/>
              <a:t> </a:t>
            </a:r>
            <a:r>
              <a:rPr lang="en-US" sz="1600" dirty="0" err="1"/>
              <a:t>pertama</a:t>
            </a:r>
            <a:r>
              <a:rPr lang="en-US" sz="1600" dirty="0"/>
              <a:t> </a:t>
            </a:r>
            <a:r>
              <a:rPr lang="en-US" sz="1600" dirty="0" err="1"/>
              <a:t>dengan</a:t>
            </a:r>
            <a:r>
              <a:rPr lang="en-US" sz="1600" dirty="0"/>
              <a:t> </a:t>
            </a:r>
            <a:r>
              <a:rPr lang="en-US" sz="1600" dirty="0" err="1"/>
              <a:t>pengurangan</a:t>
            </a:r>
            <a:r>
              <a:rPr lang="en-US" sz="1600" dirty="0"/>
              <a:t> </a:t>
            </a:r>
            <a:r>
              <a:rPr lang="en-US" sz="1600" dirty="0" err="1"/>
              <a:t>jumlah</a:t>
            </a:r>
            <a:r>
              <a:rPr lang="en-US" sz="1600" dirty="0"/>
              <a:t> pada </a:t>
            </a:r>
            <a:r>
              <a:rPr lang="en-US" sz="1600" dirty="0" err="1"/>
              <a:t>beberapa</a:t>
            </a:r>
            <a:r>
              <a:rPr lang="en-US" sz="1600" dirty="0"/>
              <a:t> </a:t>
            </a:r>
            <a:r>
              <a:rPr lang="en-US" sz="1600" dirty="0" err="1"/>
              <a:t>jenis</a:t>
            </a:r>
            <a:r>
              <a:rPr lang="en-US" sz="1600" dirty="0"/>
              <a:t> </a:t>
            </a:r>
            <a:r>
              <a:rPr lang="en-US" sz="1600" dirty="0" err="1"/>
              <a:t>barang</a:t>
            </a:r>
            <a:r>
              <a:rPr lang="en-US" sz="1600" dirty="0"/>
              <a:t> </a:t>
            </a:r>
            <a:r>
              <a:rPr lang="en-US" sz="1600" dirty="0" err="1"/>
              <a:t>sebagaimana</a:t>
            </a:r>
            <a:r>
              <a:rPr lang="en-US" sz="1600" dirty="0"/>
              <a:t> </a:t>
            </a:r>
            <a:r>
              <a:rPr lang="en-US" sz="1600" dirty="0" err="1"/>
              <a:t>huruf</a:t>
            </a:r>
            <a:r>
              <a:rPr lang="en-US" sz="1600" dirty="0"/>
              <a:t> </a:t>
            </a:r>
            <a:r>
              <a:rPr lang="en-US" sz="1600" dirty="0" err="1"/>
              <a:t>warna</a:t>
            </a:r>
            <a:r>
              <a:rPr lang="en-US" sz="1600" dirty="0"/>
              <a:t> </a:t>
            </a:r>
            <a:r>
              <a:rPr lang="en-US" sz="1600" dirty="0" err="1"/>
              <a:t>merah</a:t>
            </a:r>
            <a:r>
              <a:rPr lang="en-US" sz="1600" dirty="0"/>
              <a:t> dan </a:t>
            </a:r>
            <a:r>
              <a:rPr lang="en-US" sz="1600" dirty="0" err="1"/>
              <a:t>ditebalkan</a:t>
            </a:r>
            <a:r>
              <a:rPr lang="en-US" sz="1600" dirty="0"/>
              <a:t> dan </a:t>
            </a:r>
            <a:r>
              <a:rPr lang="en-US" sz="1600" dirty="0" err="1"/>
              <a:t>pergeseran</a:t>
            </a:r>
            <a:r>
              <a:rPr lang="en-US" sz="1600" dirty="0"/>
              <a:t> baju hazmat </a:t>
            </a:r>
            <a:r>
              <a:rPr lang="en-US" sz="1600" dirty="0" err="1"/>
              <a:t>dari</a:t>
            </a:r>
            <a:r>
              <a:rPr lang="en-US" sz="1600" dirty="0"/>
              <a:t> PPS </a:t>
            </a:r>
            <a:r>
              <a:rPr lang="en-US" sz="1600" dirty="0" err="1"/>
              <a:t>ke</a:t>
            </a:r>
            <a:r>
              <a:rPr lang="en-US" sz="1600" dirty="0"/>
              <a:t> KPU </a:t>
            </a:r>
            <a:r>
              <a:rPr lang="en-US" sz="1600" dirty="0" err="1"/>
              <a:t>Kab</a:t>
            </a:r>
            <a:r>
              <a:rPr lang="en-US" sz="1600" dirty="0"/>
              <a:t>/Kota.</a:t>
            </a:r>
          </a:p>
        </p:txBody>
      </p:sp>
    </p:spTree>
    <p:extLst>
      <p:ext uri="{BB962C8B-B14F-4D97-AF65-F5344CB8AC3E}">
        <p14:creationId xmlns:p14="http://schemas.microsoft.com/office/powerpoint/2010/main" val="3678209507"/>
      </p:ext>
    </p:extLst>
  </p:cSld>
  <p:clrMapOvr>
    <a:masterClrMapping/>
  </p:clrMapOvr>
  <p:transition spd="med">
    <p:pull/>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78869" y="170752"/>
            <a:ext cx="11372291" cy="724247"/>
          </a:xfrm>
        </p:spPr>
        <p:txBody>
          <a:bodyPr/>
          <a:lstStyle/>
          <a:p>
            <a:pPr algn="ctr">
              <a:lnSpc>
                <a:spcPct val="100000"/>
              </a:lnSpc>
            </a:pPr>
            <a:r>
              <a:rPr lang="en-US" sz="3200" b="1" dirty="0" err="1">
                <a:latin typeface="Trebuchet MS" panose="020B0603020202020204" pitchFamily="34" charset="0"/>
              </a:rPr>
              <a:t>Perkiraan</a:t>
            </a:r>
            <a:r>
              <a:rPr lang="en-US" sz="3200" b="1" dirty="0">
                <a:latin typeface="Trebuchet MS" panose="020B0603020202020204" pitchFamily="34" charset="0"/>
              </a:rPr>
              <a:t> </a:t>
            </a:r>
            <a:r>
              <a:rPr lang="en-US" sz="3200" b="1" dirty="0" err="1">
                <a:latin typeface="Trebuchet MS" panose="020B0603020202020204" pitchFamily="34" charset="0"/>
              </a:rPr>
              <a:t>Jumlah</a:t>
            </a:r>
            <a:r>
              <a:rPr lang="en-US" sz="3200" b="1" dirty="0">
                <a:latin typeface="Trebuchet MS" panose="020B0603020202020204" pitchFamily="34" charset="0"/>
              </a:rPr>
              <a:t> </a:t>
            </a:r>
            <a:r>
              <a:rPr lang="en-US" sz="3200" b="1" dirty="0" err="1">
                <a:latin typeface="Trebuchet MS" panose="020B0603020202020204" pitchFamily="34" charset="0"/>
              </a:rPr>
              <a:t>Kebutuhan</a:t>
            </a:r>
            <a:r>
              <a:rPr lang="en-US" sz="3200" b="1" dirty="0">
                <a:latin typeface="Trebuchet MS" panose="020B0603020202020204" pitchFamily="34" charset="0"/>
              </a:rPr>
              <a:t> Alat </a:t>
            </a:r>
            <a:r>
              <a:rPr lang="en-US" sz="3200" b="1" dirty="0" err="1">
                <a:latin typeface="Trebuchet MS" panose="020B0603020202020204" pitchFamily="34" charset="0"/>
              </a:rPr>
              <a:t>Pelindung</a:t>
            </a:r>
            <a:r>
              <a:rPr lang="en-US" sz="3200" b="1" dirty="0">
                <a:latin typeface="Trebuchet MS" panose="020B0603020202020204" pitchFamily="34" charset="0"/>
              </a:rPr>
              <a:t> </a:t>
            </a:r>
            <a:r>
              <a:rPr lang="en-US" sz="3200" b="1" dirty="0" err="1">
                <a:latin typeface="Trebuchet MS" panose="020B0603020202020204" pitchFamily="34" charset="0"/>
              </a:rPr>
              <a:t>Diri</a:t>
            </a:r>
            <a:endParaRPr lang="en-US" sz="3200" b="1" dirty="0">
              <a:latin typeface="Trebuchet MS" panose="020B0603020202020204" pitchFamily="34" charset="0"/>
            </a:endParaRPr>
          </a:p>
          <a:p>
            <a:pPr algn="ctr">
              <a:lnSpc>
                <a:spcPct val="100000"/>
              </a:lnSpc>
            </a:pPr>
            <a:r>
              <a:rPr lang="en-US" sz="3200" b="1" dirty="0">
                <a:latin typeface="Trebuchet MS" panose="020B0603020202020204" pitchFamily="34" charset="0"/>
              </a:rPr>
              <a:t>(KATEGORI A)</a:t>
            </a:r>
          </a:p>
        </p:txBody>
      </p:sp>
      <p:graphicFrame>
        <p:nvGraphicFramePr>
          <p:cNvPr id="6" name="Table 5"/>
          <p:cNvGraphicFramePr>
            <a:graphicFrameLocks noGrp="1"/>
          </p:cNvGraphicFramePr>
          <p:nvPr>
            <p:extLst>
              <p:ext uri="{D42A27DB-BD31-4B8C-83A1-F6EECF244321}">
                <p14:modId xmlns:p14="http://schemas.microsoft.com/office/powerpoint/2010/main" val="308894405"/>
              </p:ext>
            </p:extLst>
          </p:nvPr>
        </p:nvGraphicFramePr>
        <p:xfrm>
          <a:off x="544428" y="1174742"/>
          <a:ext cx="10441172" cy="5431389"/>
        </p:xfrm>
        <a:graphic>
          <a:graphicData uri="http://schemas.openxmlformats.org/drawingml/2006/table">
            <a:tbl>
              <a:tblPr firstRow="1" bandRow="1">
                <a:tableStyleId>{5C22544A-7EE6-4342-B048-85BDC9FD1C3A}</a:tableStyleId>
              </a:tblPr>
              <a:tblGrid>
                <a:gridCol w="842556">
                  <a:extLst>
                    <a:ext uri="{9D8B030D-6E8A-4147-A177-3AD203B41FA5}">
                      <a16:colId xmlns:a16="http://schemas.microsoft.com/office/drawing/2014/main" val="3802762046"/>
                    </a:ext>
                  </a:extLst>
                </a:gridCol>
                <a:gridCol w="5081372">
                  <a:extLst>
                    <a:ext uri="{9D8B030D-6E8A-4147-A177-3AD203B41FA5}">
                      <a16:colId xmlns:a16="http://schemas.microsoft.com/office/drawing/2014/main" val="4148086720"/>
                    </a:ext>
                  </a:extLst>
                </a:gridCol>
                <a:gridCol w="1505748">
                  <a:extLst>
                    <a:ext uri="{9D8B030D-6E8A-4147-A177-3AD203B41FA5}">
                      <a16:colId xmlns:a16="http://schemas.microsoft.com/office/drawing/2014/main" val="4160978667"/>
                    </a:ext>
                  </a:extLst>
                </a:gridCol>
                <a:gridCol w="1505748">
                  <a:extLst>
                    <a:ext uri="{9D8B030D-6E8A-4147-A177-3AD203B41FA5}">
                      <a16:colId xmlns:a16="http://schemas.microsoft.com/office/drawing/2014/main" val="3097568771"/>
                    </a:ext>
                  </a:extLst>
                </a:gridCol>
                <a:gridCol w="1505748">
                  <a:extLst>
                    <a:ext uri="{9D8B030D-6E8A-4147-A177-3AD203B41FA5}">
                      <a16:colId xmlns:a16="http://schemas.microsoft.com/office/drawing/2014/main" val="756411111"/>
                    </a:ext>
                  </a:extLst>
                </a:gridCol>
              </a:tblGrid>
              <a:tr h="287265">
                <a:tc rowSpan="2">
                  <a:txBody>
                    <a:bodyPr/>
                    <a:lstStyle/>
                    <a:p>
                      <a:pPr algn="ctr"/>
                      <a:r>
                        <a:rPr lang="en-US" sz="1400" b="1" dirty="0">
                          <a:solidFill>
                            <a:schemeClr val="tx1"/>
                          </a:solidFill>
                        </a:rPr>
                        <a:t>No</a:t>
                      </a:r>
                    </a:p>
                  </a:txBody>
                  <a:tcPr anchor="ctr"/>
                </a:tc>
                <a:tc rowSpan="2">
                  <a:txBody>
                    <a:bodyPr/>
                    <a:lstStyle/>
                    <a:p>
                      <a:pPr algn="ctr"/>
                      <a:r>
                        <a:rPr lang="en-US" sz="1400" b="1" dirty="0" err="1">
                          <a:solidFill>
                            <a:schemeClr val="tx1"/>
                          </a:solidFill>
                        </a:rPr>
                        <a:t>Jenis</a:t>
                      </a:r>
                      <a:r>
                        <a:rPr lang="en-US" sz="1400" b="1" dirty="0">
                          <a:solidFill>
                            <a:schemeClr val="tx1"/>
                          </a:solidFill>
                        </a:rPr>
                        <a:t> </a:t>
                      </a:r>
                      <a:r>
                        <a:rPr lang="en-US" sz="1400" b="1" dirty="0" err="1">
                          <a:solidFill>
                            <a:schemeClr val="tx1"/>
                          </a:solidFill>
                        </a:rPr>
                        <a:t>Barang</a:t>
                      </a:r>
                      <a:endParaRPr lang="en-US" sz="1400" b="1" dirty="0">
                        <a:solidFill>
                          <a:schemeClr val="tx1"/>
                        </a:solidFill>
                      </a:endParaRPr>
                    </a:p>
                  </a:txBody>
                  <a:tcPr anchor="ctr"/>
                </a:tc>
                <a:tc rowSpan="2">
                  <a:txBody>
                    <a:bodyPr/>
                    <a:lstStyle/>
                    <a:p>
                      <a:pPr algn="ctr"/>
                      <a:r>
                        <a:rPr lang="en-US" sz="1400" b="1" dirty="0" err="1">
                          <a:solidFill>
                            <a:schemeClr val="tx1"/>
                          </a:solidFill>
                        </a:rPr>
                        <a:t>Satuan</a:t>
                      </a:r>
                      <a:endParaRPr lang="en-US" sz="1400" b="1" dirty="0">
                        <a:solidFill>
                          <a:schemeClr val="tx1"/>
                        </a:solidFill>
                      </a:endParaRPr>
                    </a:p>
                  </a:txBody>
                  <a:tcPr anchor="ctr"/>
                </a:tc>
                <a:tc gridSpan="2">
                  <a:txBody>
                    <a:bodyPr/>
                    <a:lstStyle/>
                    <a:p>
                      <a:pPr algn="ctr"/>
                      <a:r>
                        <a:rPr lang="en-US" sz="1400" b="1" dirty="0" err="1">
                          <a:solidFill>
                            <a:schemeClr val="tx1"/>
                          </a:solidFill>
                        </a:rPr>
                        <a:t>Jumlah</a:t>
                      </a:r>
                      <a:r>
                        <a:rPr lang="en-US" sz="1400" b="1" dirty="0">
                          <a:solidFill>
                            <a:schemeClr val="tx1"/>
                          </a:solidFill>
                        </a:rPr>
                        <a:t> </a:t>
                      </a:r>
                      <a:r>
                        <a:rPr lang="en-US" sz="1400" b="1" dirty="0" err="1">
                          <a:solidFill>
                            <a:schemeClr val="tx1"/>
                          </a:solidFill>
                        </a:rPr>
                        <a:t>Barang</a:t>
                      </a:r>
                      <a:endParaRPr lang="en-US" sz="1400" b="1" dirty="0">
                        <a:solidFill>
                          <a:schemeClr val="tx1"/>
                        </a:solidFill>
                      </a:endParaRPr>
                    </a:p>
                  </a:txBody>
                  <a:tcPr anchor="ctr">
                    <a:lnB w="12700" cap="flat" cmpd="sng" algn="ctr">
                      <a:solidFill>
                        <a:schemeClr val="bg1"/>
                      </a:solidFill>
                      <a:prstDash val="solid"/>
                      <a:round/>
                      <a:headEnd type="none" w="med" len="med"/>
                      <a:tailEnd type="none" w="med" len="med"/>
                    </a:lnB>
                  </a:tcPr>
                </a:tc>
                <a:tc hMerge="1">
                  <a:txBody>
                    <a:bodyPr/>
                    <a:lstStyle/>
                    <a:p>
                      <a:pPr algn="ctr"/>
                      <a:endParaRPr lang="en-US" sz="1400" b="1" dirty="0">
                        <a:solidFill>
                          <a:schemeClr val="tx1"/>
                        </a:solidFill>
                      </a:endParaRPr>
                    </a:p>
                  </a:txBody>
                  <a:tcPr anchor="ctr">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613227661"/>
                  </a:ext>
                </a:extLst>
              </a:tr>
              <a:tr h="287265">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400" b="1" dirty="0" err="1">
                          <a:solidFill>
                            <a:schemeClr val="tx1"/>
                          </a:solidFill>
                        </a:rPr>
                        <a:t>Opsi</a:t>
                      </a:r>
                      <a:r>
                        <a:rPr lang="en-US" sz="1400" b="1" dirty="0">
                          <a:solidFill>
                            <a:schemeClr val="tx1"/>
                          </a:solidFill>
                        </a:rPr>
                        <a:t> 1</a:t>
                      </a:r>
                    </a:p>
                  </a:txBody>
                  <a:tcPr anchor="ctr">
                    <a:lnT w="12700" cap="flat" cmpd="sng" algn="ctr">
                      <a:solidFill>
                        <a:schemeClr val="bg1"/>
                      </a:solidFill>
                      <a:prstDash val="solid"/>
                      <a:round/>
                      <a:headEnd type="none" w="med" len="med"/>
                      <a:tailEnd type="none" w="med" len="med"/>
                    </a:lnT>
                  </a:tcPr>
                </a:tc>
                <a:tc>
                  <a:txBody>
                    <a:bodyPr/>
                    <a:lstStyle/>
                    <a:p>
                      <a:pPr algn="ctr"/>
                      <a:r>
                        <a:rPr lang="en-US" sz="1400" b="1" dirty="0" err="1">
                          <a:solidFill>
                            <a:schemeClr val="tx1"/>
                          </a:solidFill>
                        </a:rPr>
                        <a:t>Opsi</a:t>
                      </a:r>
                      <a:r>
                        <a:rPr lang="en-US" sz="1400" b="1" dirty="0">
                          <a:solidFill>
                            <a:schemeClr val="tx1"/>
                          </a:solidFill>
                        </a:rPr>
                        <a:t> 2</a:t>
                      </a:r>
                    </a:p>
                  </a:txBody>
                  <a:tcPr anchor="ctr">
                    <a:lnT w="1270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2303114135"/>
                  </a:ext>
                </a:extLst>
              </a:tr>
              <a:tr h="275927">
                <a:tc>
                  <a:txBody>
                    <a:bodyPr/>
                    <a:lstStyle/>
                    <a:p>
                      <a:pPr algn="ctr"/>
                      <a:r>
                        <a:rPr lang="en-US" sz="1400" dirty="0"/>
                        <a:t>1</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Masker Kain</a:t>
                      </a:r>
                    </a:p>
                  </a:txBody>
                  <a:tcPr anchor="ctr"/>
                </a:tc>
                <a:tc>
                  <a:txBody>
                    <a:bodyPr/>
                    <a:lstStyle/>
                    <a:p>
                      <a:pPr algn="ctr"/>
                      <a:r>
                        <a:rPr lang="en-US" sz="1400" dirty="0"/>
                        <a:t>Lembar</a:t>
                      </a:r>
                    </a:p>
                  </a:txBody>
                  <a:tcPr anchor="ctr"/>
                </a:tc>
                <a:tc>
                  <a:txBody>
                    <a:bodyPr/>
                    <a:lstStyle/>
                    <a:p>
                      <a:pPr algn="r"/>
                      <a:r>
                        <a:rPr lang="en-US" sz="1400" dirty="0">
                          <a:latin typeface="+mn-lt"/>
                        </a:rPr>
                        <a:t>12,347,989</a:t>
                      </a:r>
                    </a:p>
                  </a:txBody>
                  <a:tcPr anchor="ctr"/>
                </a:tc>
                <a:tc>
                  <a:txBody>
                    <a:bodyPr/>
                    <a:lstStyle/>
                    <a:p>
                      <a:pPr algn="r"/>
                      <a:r>
                        <a:rPr lang="en-US" sz="1400" dirty="0">
                          <a:latin typeface="+mn-lt"/>
                        </a:rPr>
                        <a:t>11,840,131</a:t>
                      </a:r>
                    </a:p>
                  </a:txBody>
                  <a:tcPr anchor="ctr"/>
                </a:tc>
                <a:extLst>
                  <a:ext uri="{0D108BD9-81ED-4DB2-BD59-A6C34878D82A}">
                    <a16:rowId xmlns:a16="http://schemas.microsoft.com/office/drawing/2014/main" val="2877395475"/>
                  </a:ext>
                </a:extLst>
              </a:tr>
              <a:tr h="291255">
                <a:tc>
                  <a:txBody>
                    <a:bodyPr/>
                    <a:lstStyle/>
                    <a:p>
                      <a:pPr algn="ctr"/>
                      <a:r>
                        <a:rPr lang="en-US" sz="1400" dirty="0"/>
                        <a:t>2</a:t>
                      </a:r>
                    </a:p>
                  </a:txBody>
                  <a:tcPr anchor="ctr"/>
                </a:tc>
                <a:tc>
                  <a:txBody>
                    <a:bodyPr/>
                    <a:lstStyle/>
                    <a:p>
                      <a:pPr algn="l"/>
                      <a:r>
                        <a:rPr lang="en-US" sz="1400" dirty="0"/>
                        <a:t>Masker</a:t>
                      </a:r>
                      <a:r>
                        <a:rPr lang="en-US" sz="1400" baseline="0" dirty="0"/>
                        <a:t> </a:t>
                      </a:r>
                      <a:r>
                        <a:rPr lang="en-US" sz="1400" baseline="0" dirty="0" err="1"/>
                        <a:t>Sekali</a:t>
                      </a:r>
                      <a:r>
                        <a:rPr lang="en-US" sz="1400" baseline="0" dirty="0"/>
                        <a:t> </a:t>
                      </a:r>
                      <a:r>
                        <a:rPr lang="en-US" sz="1400" baseline="0" dirty="0" err="1"/>
                        <a:t>Pakai</a:t>
                      </a:r>
                      <a:r>
                        <a:rPr lang="en-US" sz="1400" baseline="0" dirty="0"/>
                        <a:t> </a:t>
                      </a:r>
                      <a:r>
                        <a:rPr lang="en-US" sz="1400" baseline="0" dirty="0" err="1"/>
                        <a:t>Untuk</a:t>
                      </a:r>
                      <a:r>
                        <a:rPr lang="en-US" sz="1400" baseline="0" dirty="0"/>
                        <a:t> </a:t>
                      </a:r>
                      <a:r>
                        <a:rPr lang="en-US" sz="1400" baseline="0" dirty="0" err="1"/>
                        <a:t>Petugas</a:t>
                      </a:r>
                      <a:r>
                        <a:rPr lang="en-US" sz="1400" baseline="0" dirty="0"/>
                        <a:t> KPPS</a:t>
                      </a:r>
                      <a:endParaRPr lang="en-US" sz="1400" dirty="0"/>
                    </a:p>
                  </a:txBody>
                  <a:tcPr anchor="ctr"/>
                </a:tc>
                <a:tc>
                  <a:txBody>
                    <a:bodyPr/>
                    <a:lstStyle/>
                    <a:p>
                      <a:pPr algn="ctr"/>
                      <a:r>
                        <a:rPr lang="en-US" sz="1400" dirty="0"/>
                        <a:t>Box</a:t>
                      </a:r>
                    </a:p>
                  </a:txBody>
                  <a:tcPr anchor="ctr"/>
                </a:tc>
                <a:tc>
                  <a:txBody>
                    <a:bodyPr/>
                    <a:lstStyle/>
                    <a:p>
                      <a:pPr algn="r"/>
                      <a:r>
                        <a:rPr lang="en-US" sz="1400" dirty="0">
                          <a:latin typeface="+mn-lt"/>
                        </a:rPr>
                        <a:t>253,929</a:t>
                      </a:r>
                    </a:p>
                  </a:txBody>
                  <a:tcPr anchor="ctr"/>
                </a:tc>
                <a:tc>
                  <a:txBody>
                    <a:bodyPr/>
                    <a:lstStyle/>
                    <a:p>
                      <a:pPr algn="r"/>
                      <a:r>
                        <a:rPr lang="en-US" sz="1400" dirty="0">
                          <a:latin typeface="+mn-lt"/>
                        </a:rPr>
                        <a:t>253,929</a:t>
                      </a:r>
                    </a:p>
                  </a:txBody>
                  <a:tcPr anchor="ctr"/>
                </a:tc>
                <a:extLst>
                  <a:ext uri="{0D108BD9-81ED-4DB2-BD59-A6C34878D82A}">
                    <a16:rowId xmlns:a16="http://schemas.microsoft.com/office/drawing/2014/main" val="59341732"/>
                  </a:ext>
                </a:extLst>
              </a:tr>
              <a:tr h="291255">
                <a:tc>
                  <a:txBody>
                    <a:bodyPr/>
                    <a:lstStyle/>
                    <a:p>
                      <a:pPr algn="ctr"/>
                      <a:r>
                        <a:rPr lang="en-US" sz="1400" dirty="0"/>
                        <a:t>3</a:t>
                      </a:r>
                    </a:p>
                  </a:txBody>
                  <a:tcPr anchor="ctr"/>
                </a:tc>
                <a:tc>
                  <a:txBody>
                    <a:bodyPr/>
                    <a:lstStyle/>
                    <a:p>
                      <a:pPr algn="l"/>
                      <a:r>
                        <a:rPr lang="fi-FI" sz="1400" dirty="0"/>
                        <a:t>Masker Sekali Pakai Untuk Sebagian Pemilih</a:t>
                      </a:r>
                    </a:p>
                  </a:txBody>
                  <a:tcPr anchor="ctr"/>
                </a:tc>
                <a:tc>
                  <a:txBody>
                    <a:bodyPr/>
                    <a:lstStyle/>
                    <a:p>
                      <a:pPr algn="ctr"/>
                      <a:r>
                        <a:rPr lang="en-US" sz="1400" dirty="0"/>
                        <a:t>Box</a:t>
                      </a:r>
                    </a:p>
                  </a:txBody>
                  <a:tcPr anchor="ctr"/>
                </a:tc>
                <a:tc>
                  <a:txBody>
                    <a:bodyPr/>
                    <a:lstStyle/>
                    <a:p>
                      <a:pPr algn="r"/>
                      <a:r>
                        <a:rPr lang="en-US" sz="1400" dirty="0">
                          <a:latin typeface="+mn-lt"/>
                        </a:rPr>
                        <a:t>507,858</a:t>
                      </a:r>
                    </a:p>
                  </a:txBody>
                  <a:tcPr anchor="ctr"/>
                </a:tc>
                <a:tc>
                  <a:txBody>
                    <a:bodyPr/>
                    <a:lstStyle/>
                    <a:p>
                      <a:pPr algn="r"/>
                      <a:r>
                        <a:rPr lang="en-US" sz="1400" dirty="0">
                          <a:latin typeface="+mn-lt"/>
                        </a:rPr>
                        <a:t>507,858</a:t>
                      </a:r>
                    </a:p>
                  </a:txBody>
                  <a:tcPr anchor="ctr"/>
                </a:tc>
                <a:extLst>
                  <a:ext uri="{0D108BD9-81ED-4DB2-BD59-A6C34878D82A}">
                    <a16:rowId xmlns:a16="http://schemas.microsoft.com/office/drawing/2014/main" val="1615655771"/>
                  </a:ext>
                </a:extLst>
              </a:tr>
              <a:tr h="350043">
                <a:tc>
                  <a:txBody>
                    <a:bodyPr/>
                    <a:lstStyle/>
                    <a:p>
                      <a:pPr algn="ctr"/>
                      <a:r>
                        <a:rPr lang="en-US" sz="1400" dirty="0"/>
                        <a:t>4</a:t>
                      </a:r>
                    </a:p>
                  </a:txBody>
                  <a:tcPr anchor="ctr"/>
                </a:tc>
                <a:tc>
                  <a:txBody>
                    <a:bodyPr/>
                    <a:lstStyle/>
                    <a:p>
                      <a:pPr algn="l"/>
                      <a:r>
                        <a:rPr lang="fi-FI" sz="1400" dirty="0"/>
                        <a:t>Hand Sanitizer</a:t>
                      </a:r>
                    </a:p>
                  </a:txBody>
                  <a:tcPr anchor="ctr"/>
                </a:tc>
                <a:tc>
                  <a:txBody>
                    <a:bodyPr/>
                    <a:lstStyle/>
                    <a:p>
                      <a:pPr algn="ctr"/>
                      <a:r>
                        <a:rPr lang="en-US" sz="1400" dirty="0" err="1"/>
                        <a:t>Botol</a:t>
                      </a:r>
                      <a:endParaRPr lang="en-US" sz="1400" dirty="0"/>
                    </a:p>
                  </a:txBody>
                  <a:tcPr anchor="ctr"/>
                </a:tc>
                <a:tc>
                  <a:txBody>
                    <a:bodyPr/>
                    <a:lstStyle/>
                    <a:p>
                      <a:pPr algn="r" fontAlgn="ctr"/>
                      <a:r>
                        <a:rPr lang="en-US" sz="1400" b="0" i="0" u="none" strike="noStrike" dirty="0">
                          <a:solidFill>
                            <a:srgbClr val="000000"/>
                          </a:solidFill>
                          <a:effectLst/>
                          <a:latin typeface="+mn-lt"/>
                        </a:rPr>
                        <a:t>         5,951,143 </a:t>
                      </a:r>
                    </a:p>
                  </a:txBody>
                  <a:tcPr marL="6350" marR="6350" marT="6350" marB="0" anchor="ctr"/>
                </a:tc>
                <a:tc>
                  <a:txBody>
                    <a:bodyPr/>
                    <a:lstStyle/>
                    <a:p>
                      <a:pPr algn="r"/>
                      <a:r>
                        <a:rPr lang="en-US" sz="1400" dirty="0">
                          <a:latin typeface="+mn-lt"/>
                        </a:rPr>
                        <a:t>4,369,955</a:t>
                      </a:r>
                    </a:p>
                  </a:txBody>
                  <a:tcPr anchor="ctr"/>
                </a:tc>
                <a:extLst>
                  <a:ext uri="{0D108BD9-81ED-4DB2-BD59-A6C34878D82A}">
                    <a16:rowId xmlns:a16="http://schemas.microsoft.com/office/drawing/2014/main" val="2535614696"/>
                  </a:ext>
                </a:extLst>
              </a:tr>
              <a:tr h="350043">
                <a:tc>
                  <a:txBody>
                    <a:bodyPr/>
                    <a:lstStyle/>
                    <a:p>
                      <a:pPr algn="ctr"/>
                      <a:r>
                        <a:rPr lang="en-US" sz="1400" dirty="0"/>
                        <a:t>5</a:t>
                      </a:r>
                    </a:p>
                  </a:txBody>
                  <a:tcPr anchor="ctr"/>
                </a:tc>
                <a:tc>
                  <a:txBody>
                    <a:bodyPr/>
                    <a:lstStyle/>
                    <a:p>
                      <a:pPr algn="l"/>
                      <a:r>
                        <a:rPr lang="fi-FI" sz="1400" dirty="0"/>
                        <a:t>Desinfektan</a:t>
                      </a:r>
                    </a:p>
                  </a:txBody>
                  <a:tcPr anchor="ctr"/>
                </a:tc>
                <a:tc>
                  <a:txBody>
                    <a:bodyPr/>
                    <a:lstStyle/>
                    <a:p>
                      <a:pPr algn="ctr"/>
                      <a:r>
                        <a:rPr lang="en-US" sz="1400" dirty="0" err="1"/>
                        <a:t>Botol</a:t>
                      </a:r>
                      <a:endParaRPr lang="en-US" sz="1400" dirty="0"/>
                    </a:p>
                  </a:txBody>
                  <a:tcPr anchor="ctr"/>
                </a:tc>
                <a:tc>
                  <a:txBody>
                    <a:bodyPr/>
                    <a:lstStyle/>
                    <a:p>
                      <a:pPr algn="r" fontAlgn="ctr"/>
                      <a:r>
                        <a:rPr lang="en-US" sz="1400" b="0" i="0" u="none" strike="noStrike" dirty="0">
                          <a:solidFill>
                            <a:srgbClr val="000000"/>
                          </a:solidFill>
                          <a:effectLst/>
                          <a:latin typeface="+mn-lt"/>
                        </a:rPr>
                        <a:t>          1,957,530 </a:t>
                      </a:r>
                    </a:p>
                  </a:txBody>
                  <a:tcPr marL="6350" marR="6350" marT="6350" marB="0" anchor="ctr"/>
                </a:tc>
                <a:tc>
                  <a:txBody>
                    <a:bodyPr/>
                    <a:lstStyle/>
                    <a:p>
                      <a:pPr algn="r"/>
                      <a:r>
                        <a:rPr lang="en-US" sz="1400" dirty="0">
                          <a:latin typeface="+mn-lt"/>
                        </a:rPr>
                        <a:t>989,895</a:t>
                      </a:r>
                    </a:p>
                  </a:txBody>
                  <a:tcPr anchor="ctr"/>
                </a:tc>
                <a:extLst>
                  <a:ext uri="{0D108BD9-81ED-4DB2-BD59-A6C34878D82A}">
                    <a16:rowId xmlns:a16="http://schemas.microsoft.com/office/drawing/2014/main" val="1749721885"/>
                  </a:ext>
                </a:extLst>
              </a:tr>
              <a:tr h="350043">
                <a:tc>
                  <a:txBody>
                    <a:bodyPr/>
                    <a:lstStyle/>
                    <a:p>
                      <a:pPr algn="ctr"/>
                      <a:r>
                        <a:rPr lang="en-US" sz="1400" dirty="0"/>
                        <a:t>6</a:t>
                      </a:r>
                    </a:p>
                  </a:txBody>
                  <a:tcPr anchor="ctr"/>
                </a:tc>
                <a:tc>
                  <a:txBody>
                    <a:bodyPr/>
                    <a:lstStyle/>
                    <a:p>
                      <a:pPr algn="l"/>
                      <a:r>
                        <a:rPr lang="fi-FI" sz="1400" dirty="0"/>
                        <a:t>Sarung Tangan Plastik</a:t>
                      </a:r>
                    </a:p>
                  </a:txBody>
                  <a:tcPr anchor="ctr"/>
                </a:tc>
                <a:tc>
                  <a:txBody>
                    <a:bodyPr/>
                    <a:lstStyle/>
                    <a:p>
                      <a:pPr algn="ctr"/>
                      <a:r>
                        <a:rPr lang="en-US" sz="1400" dirty="0"/>
                        <a:t>Box</a:t>
                      </a:r>
                    </a:p>
                  </a:txBody>
                  <a:tcPr anchor="ctr"/>
                </a:tc>
                <a:tc>
                  <a:txBody>
                    <a:bodyPr/>
                    <a:lstStyle/>
                    <a:p>
                      <a:pPr algn="r" fontAlgn="ctr"/>
                      <a:r>
                        <a:rPr lang="en-US" sz="1400" b="0" i="0" u="none" strike="noStrike" dirty="0">
                          <a:solidFill>
                            <a:srgbClr val="000000"/>
                          </a:solidFill>
                          <a:effectLst/>
                          <a:latin typeface="+mn-lt"/>
                        </a:rPr>
                        <a:t>         5,908,175 </a:t>
                      </a:r>
                    </a:p>
                  </a:txBody>
                  <a:tcPr marL="6350" marR="6350" marT="6350" marB="0" anchor="ctr"/>
                </a:tc>
                <a:tc>
                  <a:txBody>
                    <a:bodyPr/>
                    <a:lstStyle/>
                    <a:p>
                      <a:pPr algn="r"/>
                      <a:r>
                        <a:rPr lang="en-US" sz="1400" dirty="0">
                          <a:latin typeface="+mn-lt"/>
                        </a:rPr>
                        <a:t>4,540,137</a:t>
                      </a:r>
                    </a:p>
                  </a:txBody>
                  <a:tcPr anchor="ctr"/>
                </a:tc>
                <a:extLst>
                  <a:ext uri="{0D108BD9-81ED-4DB2-BD59-A6C34878D82A}">
                    <a16:rowId xmlns:a16="http://schemas.microsoft.com/office/drawing/2014/main" val="3663026283"/>
                  </a:ext>
                </a:extLst>
              </a:tr>
              <a:tr h="350043">
                <a:tc>
                  <a:txBody>
                    <a:bodyPr/>
                    <a:lstStyle/>
                    <a:p>
                      <a:pPr algn="ctr"/>
                      <a:r>
                        <a:rPr lang="en-US" sz="1400" dirty="0"/>
                        <a:t>7</a:t>
                      </a:r>
                    </a:p>
                  </a:txBody>
                  <a:tcPr anchor="ctr"/>
                </a:tc>
                <a:tc>
                  <a:txBody>
                    <a:bodyPr/>
                    <a:lstStyle/>
                    <a:p>
                      <a:pPr algn="l"/>
                      <a:r>
                        <a:rPr lang="fi-FI" sz="1400" dirty="0"/>
                        <a:t>Sabun Cair</a:t>
                      </a:r>
                    </a:p>
                  </a:txBody>
                  <a:tcPr anchor="ctr"/>
                </a:tc>
                <a:tc>
                  <a:txBody>
                    <a:bodyPr/>
                    <a:lstStyle/>
                    <a:p>
                      <a:pPr algn="ctr"/>
                      <a:r>
                        <a:rPr lang="en-US" sz="1400" dirty="0" err="1"/>
                        <a:t>Botol</a:t>
                      </a:r>
                      <a:endParaRPr lang="en-US" sz="1400" dirty="0"/>
                    </a:p>
                  </a:txBody>
                  <a:tcPr anchor="ctr"/>
                </a:tc>
                <a:tc>
                  <a:txBody>
                    <a:bodyPr/>
                    <a:lstStyle/>
                    <a:p>
                      <a:pPr algn="r" fontAlgn="ctr"/>
                      <a:r>
                        <a:rPr lang="en-US" sz="1400" b="0" i="0" u="none" strike="noStrike" dirty="0">
                          <a:solidFill>
                            <a:srgbClr val="000000"/>
                          </a:solidFill>
                          <a:effectLst/>
                          <a:latin typeface="+mn-lt"/>
                        </a:rPr>
                        <a:t>         2,235,599 </a:t>
                      </a:r>
                    </a:p>
                  </a:txBody>
                  <a:tcPr marL="6350" marR="6350" marT="6350" marB="0" anchor="ctr"/>
                </a:tc>
                <a:tc>
                  <a:txBody>
                    <a:bodyPr/>
                    <a:lstStyle/>
                    <a:p>
                      <a:pPr algn="r"/>
                      <a:r>
                        <a:rPr lang="en-US" sz="1400" dirty="0">
                          <a:latin typeface="+mn-lt"/>
                        </a:rPr>
                        <a:t>1,595,130</a:t>
                      </a:r>
                    </a:p>
                  </a:txBody>
                  <a:tcPr anchor="ctr"/>
                </a:tc>
                <a:extLst>
                  <a:ext uri="{0D108BD9-81ED-4DB2-BD59-A6C34878D82A}">
                    <a16:rowId xmlns:a16="http://schemas.microsoft.com/office/drawing/2014/main" val="1676677324"/>
                  </a:ext>
                </a:extLst>
              </a:tr>
              <a:tr h="406959">
                <a:tc>
                  <a:txBody>
                    <a:bodyPr/>
                    <a:lstStyle/>
                    <a:p>
                      <a:pPr algn="ctr"/>
                      <a:r>
                        <a:rPr lang="en-US" sz="1400" dirty="0"/>
                        <a:t>8</a:t>
                      </a:r>
                    </a:p>
                  </a:txBody>
                  <a:tcPr anchor="ctr"/>
                </a:tc>
                <a:tc>
                  <a:txBody>
                    <a:bodyPr/>
                    <a:lstStyle/>
                    <a:p>
                      <a:pPr algn="l"/>
                      <a:r>
                        <a:rPr lang="en-US" sz="1400" dirty="0" err="1"/>
                        <a:t>Termometer</a:t>
                      </a:r>
                      <a:r>
                        <a:rPr lang="en-US" sz="1400" dirty="0"/>
                        <a:t> Infrared Non Contact Forehead Monitor Digital</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610,143 </a:t>
                      </a:r>
                    </a:p>
                  </a:txBody>
                  <a:tcPr marL="6350" marR="6350" marT="6350" marB="0" anchor="ctr"/>
                </a:tc>
                <a:tc>
                  <a:txBody>
                    <a:bodyPr/>
                    <a:lstStyle/>
                    <a:p>
                      <a:pPr algn="r" fontAlgn="ctr"/>
                      <a:r>
                        <a:rPr lang="en-US" sz="1400" b="0" i="0" u="none" strike="noStrike" dirty="0">
                          <a:solidFill>
                            <a:srgbClr val="000000"/>
                          </a:solidFill>
                          <a:effectLst/>
                          <a:latin typeface="+mn-lt"/>
                        </a:rPr>
                        <a:t>             356,214 </a:t>
                      </a:r>
                    </a:p>
                  </a:txBody>
                  <a:tcPr marL="6350" marR="6350" marT="6350" marB="0" anchor="ctr"/>
                </a:tc>
                <a:extLst>
                  <a:ext uri="{0D108BD9-81ED-4DB2-BD59-A6C34878D82A}">
                    <a16:rowId xmlns:a16="http://schemas.microsoft.com/office/drawing/2014/main" val="1526360941"/>
                  </a:ext>
                </a:extLst>
              </a:tr>
              <a:tr h="350043">
                <a:tc>
                  <a:txBody>
                    <a:bodyPr/>
                    <a:lstStyle/>
                    <a:p>
                      <a:pPr algn="ctr"/>
                      <a:r>
                        <a:rPr lang="en-US" sz="1400" dirty="0"/>
                        <a:t>9</a:t>
                      </a:r>
                    </a:p>
                  </a:txBody>
                  <a:tcPr anchor="ctr"/>
                </a:tc>
                <a:tc>
                  <a:txBody>
                    <a:bodyPr/>
                    <a:lstStyle/>
                    <a:p>
                      <a:pPr algn="l"/>
                      <a:r>
                        <a:rPr lang="fi-FI" sz="1400" dirty="0"/>
                        <a:t>Pelindung</a:t>
                      </a:r>
                      <a:r>
                        <a:rPr lang="fi-FI" sz="1400" baseline="0" dirty="0"/>
                        <a:t> Wajah</a:t>
                      </a:r>
                      <a:endParaRPr lang="fi-FI" sz="1400" dirty="0"/>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3,541,569 </a:t>
                      </a:r>
                    </a:p>
                  </a:txBody>
                  <a:tcPr marL="6350" marR="6350" marT="6350" marB="0" anchor="ctr"/>
                </a:tc>
                <a:tc>
                  <a:txBody>
                    <a:bodyPr/>
                    <a:lstStyle/>
                    <a:p>
                      <a:pPr algn="r" fontAlgn="ctr"/>
                      <a:r>
                        <a:rPr lang="en-US" sz="1400" b="0" i="0" u="none" strike="noStrike" dirty="0">
                          <a:solidFill>
                            <a:srgbClr val="000000"/>
                          </a:solidFill>
                          <a:effectLst/>
                          <a:latin typeface="+mn-lt"/>
                        </a:rPr>
                        <a:t>          3,185,498 </a:t>
                      </a:r>
                    </a:p>
                  </a:txBody>
                  <a:tcPr marL="6350" marR="6350" marT="6350" marB="0" anchor="ctr"/>
                </a:tc>
                <a:extLst>
                  <a:ext uri="{0D108BD9-81ED-4DB2-BD59-A6C34878D82A}">
                    <a16:rowId xmlns:a16="http://schemas.microsoft.com/office/drawing/2014/main" val="375904215"/>
                  </a:ext>
                </a:extLst>
              </a:tr>
              <a:tr h="350043">
                <a:tc>
                  <a:txBody>
                    <a:bodyPr/>
                    <a:lstStyle/>
                    <a:p>
                      <a:pPr algn="ctr"/>
                      <a:r>
                        <a:rPr lang="en-US" sz="1400" dirty="0"/>
                        <a:t>10</a:t>
                      </a:r>
                    </a:p>
                  </a:txBody>
                  <a:tcPr anchor="ctr"/>
                </a:tc>
                <a:tc>
                  <a:txBody>
                    <a:bodyPr/>
                    <a:lstStyle/>
                    <a:p>
                      <a:pPr algn="l"/>
                      <a:r>
                        <a:rPr lang="fi-FI" sz="1400" dirty="0"/>
                        <a:t>Tissue</a:t>
                      </a:r>
                    </a:p>
                  </a:txBody>
                  <a:tcPr anchor="ctr"/>
                </a:tc>
                <a:tc>
                  <a:txBody>
                    <a:bodyPr/>
                    <a:lstStyle/>
                    <a:p>
                      <a:pPr algn="ctr"/>
                      <a:r>
                        <a:rPr lang="en-US" sz="1400" dirty="0"/>
                        <a:t>Box</a:t>
                      </a:r>
                    </a:p>
                  </a:txBody>
                  <a:tcPr anchor="ctr"/>
                </a:tc>
                <a:tc>
                  <a:txBody>
                    <a:bodyPr/>
                    <a:lstStyle/>
                    <a:p>
                      <a:pPr algn="r" fontAlgn="ctr"/>
                      <a:r>
                        <a:rPr lang="en-US" sz="1400" b="0" i="0" u="none" strike="noStrike" dirty="0">
                          <a:solidFill>
                            <a:srgbClr val="000000"/>
                          </a:solidFill>
                          <a:effectLst/>
                          <a:latin typeface="+mn-lt"/>
                        </a:rPr>
                        <a:t>          1,574,466 </a:t>
                      </a:r>
                    </a:p>
                  </a:txBody>
                  <a:tcPr marL="6350" marR="6350" marT="6350" marB="0" anchor="ctr"/>
                </a:tc>
                <a:tc>
                  <a:txBody>
                    <a:bodyPr/>
                    <a:lstStyle/>
                    <a:p>
                      <a:pPr algn="r" fontAlgn="ctr"/>
                      <a:r>
                        <a:rPr lang="en-US" sz="1400" b="0" i="0" u="none" strike="noStrike" dirty="0">
                          <a:solidFill>
                            <a:srgbClr val="000000"/>
                          </a:solidFill>
                          <a:effectLst/>
                          <a:latin typeface="+mn-lt"/>
                        </a:rPr>
                        <a:t>          1,320,537 </a:t>
                      </a:r>
                    </a:p>
                  </a:txBody>
                  <a:tcPr marL="6350" marR="6350" marT="6350" marB="0" anchor="ctr"/>
                </a:tc>
                <a:extLst>
                  <a:ext uri="{0D108BD9-81ED-4DB2-BD59-A6C34878D82A}">
                    <a16:rowId xmlns:a16="http://schemas.microsoft.com/office/drawing/2014/main" val="588387410"/>
                  </a:ext>
                </a:extLst>
              </a:tr>
              <a:tr h="350043">
                <a:tc>
                  <a:txBody>
                    <a:bodyPr/>
                    <a:lstStyle/>
                    <a:p>
                      <a:pPr algn="ctr"/>
                      <a:r>
                        <a:rPr lang="en-US" sz="1400" dirty="0"/>
                        <a:t>11</a:t>
                      </a:r>
                    </a:p>
                  </a:txBody>
                  <a:tcPr anchor="ctr"/>
                </a:tc>
                <a:tc>
                  <a:txBody>
                    <a:bodyPr/>
                    <a:lstStyle/>
                    <a:p>
                      <a:pPr algn="l"/>
                      <a:r>
                        <a:rPr lang="fi-FI" sz="1400" dirty="0"/>
                        <a:t>Kantung Plastik Penampung Sampah</a:t>
                      </a:r>
                    </a:p>
                  </a:txBody>
                  <a:tcPr anchor="ctr"/>
                </a:tc>
                <a:tc>
                  <a:txBody>
                    <a:bodyPr/>
                    <a:lstStyle/>
                    <a:p>
                      <a:pPr algn="ctr"/>
                      <a:r>
                        <a:rPr lang="en-US" sz="1400" dirty="0"/>
                        <a:t>Pack</a:t>
                      </a:r>
                    </a:p>
                  </a:txBody>
                  <a:tcPr anchor="ctr"/>
                </a:tc>
                <a:tc>
                  <a:txBody>
                    <a:bodyPr/>
                    <a:lstStyle/>
                    <a:p>
                      <a:pPr algn="r" fontAlgn="ctr"/>
                      <a:r>
                        <a:rPr lang="en-US" sz="1400" b="0" i="0" u="none" strike="noStrike" dirty="0">
                          <a:solidFill>
                            <a:srgbClr val="000000"/>
                          </a:solidFill>
                          <a:effectLst/>
                          <a:latin typeface="+mn-lt"/>
                        </a:rPr>
                        <a:t>          1,058,126 </a:t>
                      </a:r>
                    </a:p>
                  </a:txBody>
                  <a:tcPr marL="6350" marR="6350" marT="6350" marB="0" anchor="ctr"/>
                </a:tc>
                <a:tc>
                  <a:txBody>
                    <a:bodyPr/>
                    <a:lstStyle/>
                    <a:p>
                      <a:pPr algn="r" fontAlgn="ctr"/>
                      <a:r>
                        <a:rPr lang="en-US" sz="1400" b="0" i="0" u="none" strike="noStrike" dirty="0">
                          <a:solidFill>
                            <a:srgbClr val="000000"/>
                          </a:solidFill>
                          <a:effectLst/>
                          <a:latin typeface="+mn-lt"/>
                        </a:rPr>
                        <a:t>          1,015,716 </a:t>
                      </a:r>
                    </a:p>
                  </a:txBody>
                  <a:tcPr marL="6350" marR="6350" marT="6350" marB="0" anchor="ctr"/>
                </a:tc>
                <a:extLst>
                  <a:ext uri="{0D108BD9-81ED-4DB2-BD59-A6C34878D82A}">
                    <a16:rowId xmlns:a16="http://schemas.microsoft.com/office/drawing/2014/main" val="4041584151"/>
                  </a:ext>
                </a:extLst>
              </a:tr>
              <a:tr h="350043">
                <a:tc>
                  <a:txBody>
                    <a:bodyPr/>
                    <a:lstStyle/>
                    <a:p>
                      <a:pPr algn="ctr"/>
                      <a:r>
                        <a:rPr lang="en-US" sz="1400" dirty="0"/>
                        <a:t>12</a:t>
                      </a:r>
                    </a:p>
                  </a:txBody>
                  <a:tcPr anchor="ctr"/>
                </a:tc>
                <a:tc>
                  <a:txBody>
                    <a:bodyPr/>
                    <a:lstStyle/>
                    <a:p>
                      <a:pPr algn="l"/>
                      <a:r>
                        <a:rPr lang="fi-FI" sz="1400" dirty="0"/>
                        <a:t>Drum/Tong Air, Termasuk Keran</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266,652 </a:t>
                      </a:r>
                    </a:p>
                  </a:txBody>
                  <a:tcPr marL="6350" marR="6350" marT="6350" marB="0" anchor="ctr"/>
                </a:tc>
                <a:tc>
                  <a:txBody>
                    <a:bodyPr/>
                    <a:lstStyle/>
                    <a:p>
                      <a:pPr algn="r" fontAlgn="ctr"/>
                      <a:r>
                        <a:rPr lang="en-US" sz="1400" b="0" i="0" u="none" strike="noStrike" dirty="0">
                          <a:solidFill>
                            <a:srgbClr val="000000"/>
                          </a:solidFill>
                          <a:effectLst/>
                          <a:latin typeface="+mn-lt"/>
                        </a:rPr>
                        <a:t>              258,170 </a:t>
                      </a:r>
                    </a:p>
                  </a:txBody>
                  <a:tcPr marL="6350" marR="6350" marT="6350" marB="0" anchor="ctr"/>
                </a:tc>
                <a:extLst>
                  <a:ext uri="{0D108BD9-81ED-4DB2-BD59-A6C34878D82A}">
                    <a16:rowId xmlns:a16="http://schemas.microsoft.com/office/drawing/2014/main" val="1125052324"/>
                  </a:ext>
                </a:extLst>
              </a:tr>
              <a:tr h="350043">
                <a:tc>
                  <a:txBody>
                    <a:bodyPr/>
                    <a:lstStyle/>
                    <a:p>
                      <a:pPr algn="ctr"/>
                      <a:r>
                        <a:rPr lang="en-US" sz="1400" dirty="0"/>
                        <a:t>13</a:t>
                      </a:r>
                    </a:p>
                  </a:txBody>
                  <a:tcPr anchor="ctr"/>
                </a:tc>
                <a:tc>
                  <a:txBody>
                    <a:bodyPr/>
                    <a:lstStyle/>
                    <a:p>
                      <a:pPr algn="l"/>
                      <a:r>
                        <a:rPr lang="fi-FI" sz="1400" dirty="0"/>
                        <a:t>Baju Hazmat Protective Suit</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327,166 </a:t>
                      </a:r>
                    </a:p>
                  </a:txBody>
                  <a:tcPr marL="6350" marR="6350" marT="6350" marB="0" anchor="ctr"/>
                </a:tc>
                <a:tc>
                  <a:txBody>
                    <a:bodyPr/>
                    <a:lstStyle/>
                    <a:p>
                      <a:pPr algn="r" fontAlgn="ctr"/>
                      <a:r>
                        <a:rPr lang="en-US" sz="1400" b="0" i="0" u="none" strike="noStrike" dirty="0">
                          <a:solidFill>
                            <a:srgbClr val="000000"/>
                          </a:solidFill>
                          <a:effectLst/>
                          <a:latin typeface="+mn-lt"/>
                        </a:rPr>
                        <a:t>                 14,274 </a:t>
                      </a:r>
                    </a:p>
                  </a:txBody>
                  <a:tcPr marL="6350" marR="6350" marT="6350" marB="0" anchor="ctr"/>
                </a:tc>
                <a:extLst>
                  <a:ext uri="{0D108BD9-81ED-4DB2-BD59-A6C34878D82A}">
                    <a16:rowId xmlns:a16="http://schemas.microsoft.com/office/drawing/2014/main" val="3878825613"/>
                  </a:ext>
                </a:extLst>
              </a:tr>
              <a:tr h="350043">
                <a:tc>
                  <a:txBody>
                    <a:bodyPr/>
                    <a:lstStyle/>
                    <a:p>
                      <a:pPr algn="ctr"/>
                      <a:r>
                        <a:rPr lang="en-US" sz="1400" dirty="0"/>
                        <a:t>14</a:t>
                      </a:r>
                    </a:p>
                  </a:txBody>
                  <a:tcPr anchor="ctr"/>
                </a:tc>
                <a:tc>
                  <a:txBody>
                    <a:bodyPr/>
                    <a:lstStyle/>
                    <a:p>
                      <a:pPr algn="l"/>
                      <a:r>
                        <a:rPr lang="fi-FI" sz="1400" dirty="0"/>
                        <a:t>Plastik Pembatas Petugas</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Calibri" panose="020F0502020204030204" pitchFamily="34" charset="0"/>
                        </a:rPr>
                        <a:t>             </a:t>
                      </a:r>
                      <a:r>
                        <a:rPr lang="en-US" sz="1400" b="0" i="0" u="none" strike="noStrike" dirty="0">
                          <a:solidFill>
                            <a:srgbClr val="000000"/>
                          </a:solidFill>
                          <a:effectLst/>
                          <a:latin typeface="+mn-lt"/>
                        </a:rPr>
                        <a:t>1,524,540</a:t>
                      </a:r>
                      <a:r>
                        <a:rPr lang="en-US" sz="1400" b="0" i="0" u="none" strike="noStrike" dirty="0">
                          <a:solidFill>
                            <a:srgbClr val="000000"/>
                          </a:solidFill>
                          <a:effectLst/>
                          <a:latin typeface="Calibri" panose="020F0502020204030204" pitchFamily="34" charset="0"/>
                        </a:rPr>
                        <a:t> </a:t>
                      </a:r>
                    </a:p>
                  </a:txBody>
                  <a:tcPr marL="6350" marR="6350" marT="6350" marB="0" anchor="ctr"/>
                </a:tc>
                <a:tc>
                  <a:txBody>
                    <a:bodyPr/>
                    <a:lstStyle/>
                    <a:p>
                      <a:pPr algn="r" fontAlgn="ctr"/>
                      <a:r>
                        <a:rPr lang="en-US" sz="1400" b="0" i="0" u="none" strike="noStrike" dirty="0">
                          <a:solidFill>
                            <a:srgbClr val="000000"/>
                          </a:solidFill>
                          <a:effectLst/>
                          <a:latin typeface="+mn-lt"/>
                        </a:rPr>
                        <a:t>-</a:t>
                      </a:r>
                    </a:p>
                  </a:txBody>
                  <a:tcPr marL="6350" marR="6350" marT="6350" marB="0" anchor="ctr"/>
                </a:tc>
                <a:extLst>
                  <a:ext uri="{0D108BD9-81ED-4DB2-BD59-A6C34878D82A}">
                    <a16:rowId xmlns:a16="http://schemas.microsoft.com/office/drawing/2014/main" val="872467603"/>
                  </a:ext>
                </a:extLst>
              </a:tr>
            </a:tbl>
          </a:graphicData>
        </a:graphic>
      </p:graphicFrame>
    </p:spTree>
    <p:extLst>
      <p:ext uri="{BB962C8B-B14F-4D97-AF65-F5344CB8AC3E}">
        <p14:creationId xmlns:p14="http://schemas.microsoft.com/office/powerpoint/2010/main" val="8302627"/>
      </p:ext>
    </p:extLst>
  </p:cSld>
  <p:clrMapOvr>
    <a:masterClrMapping/>
  </p:clrMapOvr>
  <p:transition spd="med">
    <p:pull/>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78869" y="170752"/>
            <a:ext cx="11372291" cy="724247"/>
          </a:xfrm>
        </p:spPr>
        <p:txBody>
          <a:bodyPr/>
          <a:lstStyle/>
          <a:p>
            <a:pPr algn="ctr">
              <a:lnSpc>
                <a:spcPct val="100000"/>
              </a:lnSpc>
            </a:pPr>
            <a:r>
              <a:rPr lang="en-US" sz="3200" b="1" dirty="0" err="1">
                <a:latin typeface="Trebuchet MS" panose="020B0603020202020204" pitchFamily="34" charset="0"/>
              </a:rPr>
              <a:t>Perkiraan</a:t>
            </a:r>
            <a:r>
              <a:rPr lang="en-US" sz="3200" b="1" dirty="0">
                <a:latin typeface="Trebuchet MS" panose="020B0603020202020204" pitchFamily="34" charset="0"/>
              </a:rPr>
              <a:t> </a:t>
            </a:r>
            <a:r>
              <a:rPr lang="en-US" sz="3200" b="1" dirty="0" err="1">
                <a:latin typeface="Trebuchet MS" panose="020B0603020202020204" pitchFamily="34" charset="0"/>
              </a:rPr>
              <a:t>Jumlah</a:t>
            </a:r>
            <a:r>
              <a:rPr lang="en-US" sz="3200" b="1" dirty="0">
                <a:latin typeface="Trebuchet MS" panose="020B0603020202020204" pitchFamily="34" charset="0"/>
              </a:rPr>
              <a:t> </a:t>
            </a:r>
            <a:r>
              <a:rPr lang="en-US" sz="3200" b="1" dirty="0" err="1">
                <a:latin typeface="Trebuchet MS" panose="020B0603020202020204" pitchFamily="34" charset="0"/>
              </a:rPr>
              <a:t>Kebutuhan</a:t>
            </a:r>
            <a:r>
              <a:rPr lang="en-US" sz="3200" b="1" dirty="0">
                <a:latin typeface="Trebuchet MS" panose="020B0603020202020204" pitchFamily="34" charset="0"/>
              </a:rPr>
              <a:t> Alat </a:t>
            </a:r>
            <a:r>
              <a:rPr lang="en-US" sz="3200" b="1" dirty="0" err="1">
                <a:latin typeface="Trebuchet MS" panose="020B0603020202020204" pitchFamily="34" charset="0"/>
              </a:rPr>
              <a:t>Pelindung</a:t>
            </a:r>
            <a:r>
              <a:rPr lang="en-US" sz="3200" b="1" dirty="0">
                <a:latin typeface="Trebuchet MS" panose="020B0603020202020204" pitchFamily="34" charset="0"/>
              </a:rPr>
              <a:t> </a:t>
            </a:r>
            <a:r>
              <a:rPr lang="en-US" sz="3200" b="1" dirty="0" err="1">
                <a:latin typeface="Trebuchet MS" panose="020B0603020202020204" pitchFamily="34" charset="0"/>
              </a:rPr>
              <a:t>Diri</a:t>
            </a:r>
            <a:endParaRPr lang="en-US" sz="3200" b="1" dirty="0">
              <a:latin typeface="Trebuchet MS" panose="020B0603020202020204" pitchFamily="34" charset="0"/>
            </a:endParaRPr>
          </a:p>
          <a:p>
            <a:pPr algn="ctr">
              <a:lnSpc>
                <a:spcPct val="100000"/>
              </a:lnSpc>
            </a:pPr>
            <a:r>
              <a:rPr lang="en-US" sz="3200" b="1" dirty="0">
                <a:latin typeface="Trebuchet MS" panose="020B0603020202020204" pitchFamily="34" charset="0"/>
              </a:rPr>
              <a:t>(KATEGORI B)</a:t>
            </a:r>
          </a:p>
        </p:txBody>
      </p:sp>
      <p:graphicFrame>
        <p:nvGraphicFramePr>
          <p:cNvPr id="4" name="Table 5">
            <a:extLst>
              <a:ext uri="{FF2B5EF4-FFF2-40B4-BE49-F238E27FC236}">
                <a16:creationId xmlns:a16="http://schemas.microsoft.com/office/drawing/2014/main" id="{EDDD2175-85B7-4953-88A5-2FF54BE7A781}"/>
              </a:ext>
            </a:extLst>
          </p:cNvPr>
          <p:cNvGraphicFramePr>
            <a:graphicFrameLocks noGrp="1"/>
          </p:cNvGraphicFramePr>
          <p:nvPr>
            <p:extLst>
              <p:ext uri="{D42A27DB-BD31-4B8C-83A1-F6EECF244321}">
                <p14:modId xmlns:p14="http://schemas.microsoft.com/office/powerpoint/2010/main" val="2985680797"/>
              </p:ext>
            </p:extLst>
          </p:nvPr>
        </p:nvGraphicFramePr>
        <p:xfrm>
          <a:off x="544428" y="1174742"/>
          <a:ext cx="10441172" cy="5431389"/>
        </p:xfrm>
        <a:graphic>
          <a:graphicData uri="http://schemas.openxmlformats.org/drawingml/2006/table">
            <a:tbl>
              <a:tblPr firstRow="1" bandRow="1">
                <a:tableStyleId>{5C22544A-7EE6-4342-B048-85BDC9FD1C3A}</a:tableStyleId>
              </a:tblPr>
              <a:tblGrid>
                <a:gridCol w="842556">
                  <a:extLst>
                    <a:ext uri="{9D8B030D-6E8A-4147-A177-3AD203B41FA5}">
                      <a16:colId xmlns:a16="http://schemas.microsoft.com/office/drawing/2014/main" val="3802762046"/>
                    </a:ext>
                  </a:extLst>
                </a:gridCol>
                <a:gridCol w="5081372">
                  <a:extLst>
                    <a:ext uri="{9D8B030D-6E8A-4147-A177-3AD203B41FA5}">
                      <a16:colId xmlns:a16="http://schemas.microsoft.com/office/drawing/2014/main" val="4148086720"/>
                    </a:ext>
                  </a:extLst>
                </a:gridCol>
                <a:gridCol w="1505748">
                  <a:extLst>
                    <a:ext uri="{9D8B030D-6E8A-4147-A177-3AD203B41FA5}">
                      <a16:colId xmlns:a16="http://schemas.microsoft.com/office/drawing/2014/main" val="4160978667"/>
                    </a:ext>
                  </a:extLst>
                </a:gridCol>
                <a:gridCol w="1505748">
                  <a:extLst>
                    <a:ext uri="{9D8B030D-6E8A-4147-A177-3AD203B41FA5}">
                      <a16:colId xmlns:a16="http://schemas.microsoft.com/office/drawing/2014/main" val="3097568771"/>
                    </a:ext>
                  </a:extLst>
                </a:gridCol>
                <a:gridCol w="1505748">
                  <a:extLst>
                    <a:ext uri="{9D8B030D-6E8A-4147-A177-3AD203B41FA5}">
                      <a16:colId xmlns:a16="http://schemas.microsoft.com/office/drawing/2014/main" val="756411111"/>
                    </a:ext>
                  </a:extLst>
                </a:gridCol>
              </a:tblGrid>
              <a:tr h="287265">
                <a:tc rowSpan="2">
                  <a:txBody>
                    <a:bodyPr/>
                    <a:lstStyle/>
                    <a:p>
                      <a:pPr algn="ctr"/>
                      <a:r>
                        <a:rPr lang="en-US" sz="1400" b="1" dirty="0">
                          <a:solidFill>
                            <a:schemeClr val="tx1"/>
                          </a:solidFill>
                        </a:rPr>
                        <a:t>No</a:t>
                      </a:r>
                    </a:p>
                  </a:txBody>
                  <a:tcPr anchor="ctr"/>
                </a:tc>
                <a:tc rowSpan="2">
                  <a:txBody>
                    <a:bodyPr/>
                    <a:lstStyle/>
                    <a:p>
                      <a:pPr algn="ctr"/>
                      <a:r>
                        <a:rPr lang="en-US" sz="1400" b="1" dirty="0" err="1">
                          <a:solidFill>
                            <a:schemeClr val="tx1"/>
                          </a:solidFill>
                        </a:rPr>
                        <a:t>Jenis</a:t>
                      </a:r>
                      <a:r>
                        <a:rPr lang="en-US" sz="1400" b="1" dirty="0">
                          <a:solidFill>
                            <a:schemeClr val="tx1"/>
                          </a:solidFill>
                        </a:rPr>
                        <a:t> </a:t>
                      </a:r>
                      <a:r>
                        <a:rPr lang="en-US" sz="1400" b="1" dirty="0" err="1">
                          <a:solidFill>
                            <a:schemeClr val="tx1"/>
                          </a:solidFill>
                        </a:rPr>
                        <a:t>Barang</a:t>
                      </a:r>
                      <a:endParaRPr lang="en-US" sz="1400" b="1" dirty="0">
                        <a:solidFill>
                          <a:schemeClr val="tx1"/>
                        </a:solidFill>
                      </a:endParaRPr>
                    </a:p>
                  </a:txBody>
                  <a:tcPr anchor="ctr"/>
                </a:tc>
                <a:tc rowSpan="2">
                  <a:txBody>
                    <a:bodyPr/>
                    <a:lstStyle/>
                    <a:p>
                      <a:pPr algn="ctr"/>
                      <a:r>
                        <a:rPr lang="en-US" sz="1400" b="1" dirty="0" err="1">
                          <a:solidFill>
                            <a:schemeClr val="tx1"/>
                          </a:solidFill>
                        </a:rPr>
                        <a:t>Satuan</a:t>
                      </a:r>
                      <a:endParaRPr lang="en-US" sz="1400" b="1" dirty="0">
                        <a:solidFill>
                          <a:schemeClr val="tx1"/>
                        </a:solidFill>
                      </a:endParaRPr>
                    </a:p>
                  </a:txBody>
                  <a:tcPr anchor="ctr"/>
                </a:tc>
                <a:tc gridSpan="2">
                  <a:txBody>
                    <a:bodyPr/>
                    <a:lstStyle/>
                    <a:p>
                      <a:pPr algn="ctr"/>
                      <a:r>
                        <a:rPr lang="en-US" sz="1400" b="1" dirty="0" err="1">
                          <a:solidFill>
                            <a:schemeClr val="tx1"/>
                          </a:solidFill>
                        </a:rPr>
                        <a:t>Jumlah</a:t>
                      </a:r>
                      <a:r>
                        <a:rPr lang="en-US" sz="1400" b="1" dirty="0">
                          <a:solidFill>
                            <a:schemeClr val="tx1"/>
                          </a:solidFill>
                        </a:rPr>
                        <a:t> </a:t>
                      </a:r>
                      <a:r>
                        <a:rPr lang="en-US" sz="1400" b="1" dirty="0" err="1">
                          <a:solidFill>
                            <a:schemeClr val="tx1"/>
                          </a:solidFill>
                        </a:rPr>
                        <a:t>Barang</a:t>
                      </a:r>
                      <a:endParaRPr lang="en-US" sz="1400" b="1" dirty="0">
                        <a:solidFill>
                          <a:schemeClr val="tx1"/>
                        </a:solidFill>
                      </a:endParaRPr>
                    </a:p>
                  </a:txBody>
                  <a:tcPr anchor="ctr">
                    <a:lnB w="12700" cap="flat" cmpd="sng" algn="ctr">
                      <a:solidFill>
                        <a:schemeClr val="bg1"/>
                      </a:solidFill>
                      <a:prstDash val="solid"/>
                      <a:round/>
                      <a:headEnd type="none" w="med" len="med"/>
                      <a:tailEnd type="none" w="med" len="med"/>
                    </a:lnB>
                  </a:tcPr>
                </a:tc>
                <a:tc hMerge="1">
                  <a:txBody>
                    <a:bodyPr/>
                    <a:lstStyle/>
                    <a:p>
                      <a:pPr algn="ctr"/>
                      <a:endParaRPr lang="en-US" sz="1400" b="1" dirty="0">
                        <a:solidFill>
                          <a:schemeClr val="tx1"/>
                        </a:solidFill>
                      </a:endParaRPr>
                    </a:p>
                  </a:txBody>
                  <a:tcPr anchor="ctr">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613227661"/>
                  </a:ext>
                </a:extLst>
              </a:tr>
              <a:tr h="287265">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400" b="1" dirty="0" err="1">
                          <a:solidFill>
                            <a:schemeClr val="tx1"/>
                          </a:solidFill>
                        </a:rPr>
                        <a:t>Opsi</a:t>
                      </a:r>
                      <a:r>
                        <a:rPr lang="en-US" sz="1400" b="1" dirty="0">
                          <a:solidFill>
                            <a:schemeClr val="tx1"/>
                          </a:solidFill>
                        </a:rPr>
                        <a:t> 1</a:t>
                      </a:r>
                    </a:p>
                  </a:txBody>
                  <a:tcPr anchor="ctr">
                    <a:lnT w="12700" cap="flat" cmpd="sng" algn="ctr">
                      <a:solidFill>
                        <a:schemeClr val="bg1"/>
                      </a:solidFill>
                      <a:prstDash val="solid"/>
                      <a:round/>
                      <a:headEnd type="none" w="med" len="med"/>
                      <a:tailEnd type="none" w="med" len="med"/>
                    </a:lnT>
                  </a:tcPr>
                </a:tc>
                <a:tc>
                  <a:txBody>
                    <a:bodyPr/>
                    <a:lstStyle/>
                    <a:p>
                      <a:pPr algn="ctr"/>
                      <a:r>
                        <a:rPr lang="en-US" sz="1400" b="1" dirty="0" err="1">
                          <a:solidFill>
                            <a:schemeClr val="tx1"/>
                          </a:solidFill>
                        </a:rPr>
                        <a:t>Opsi</a:t>
                      </a:r>
                      <a:r>
                        <a:rPr lang="en-US" sz="1400" b="1" dirty="0">
                          <a:solidFill>
                            <a:schemeClr val="tx1"/>
                          </a:solidFill>
                        </a:rPr>
                        <a:t> 2</a:t>
                      </a:r>
                    </a:p>
                  </a:txBody>
                  <a:tcPr anchor="ctr">
                    <a:lnT w="1270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2303114135"/>
                  </a:ext>
                </a:extLst>
              </a:tr>
              <a:tr h="275927">
                <a:tc>
                  <a:txBody>
                    <a:bodyPr/>
                    <a:lstStyle/>
                    <a:p>
                      <a:pPr algn="ctr"/>
                      <a:r>
                        <a:rPr lang="en-US" sz="1400" dirty="0"/>
                        <a:t>1</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Masker Kain</a:t>
                      </a:r>
                    </a:p>
                  </a:txBody>
                  <a:tcPr anchor="ctr"/>
                </a:tc>
                <a:tc>
                  <a:txBody>
                    <a:bodyPr/>
                    <a:lstStyle/>
                    <a:p>
                      <a:pPr algn="ctr"/>
                      <a:r>
                        <a:rPr lang="en-US" sz="1400" dirty="0"/>
                        <a:t>Lembar</a:t>
                      </a:r>
                    </a:p>
                  </a:txBody>
                  <a:tcPr anchor="ctr"/>
                </a:tc>
                <a:tc>
                  <a:txBody>
                    <a:bodyPr/>
                    <a:lstStyle/>
                    <a:p>
                      <a:pPr algn="r"/>
                      <a:r>
                        <a:rPr lang="en-US" sz="1400" dirty="0">
                          <a:latin typeface="+mn-lt"/>
                        </a:rPr>
                        <a:t>14,716,546</a:t>
                      </a:r>
                    </a:p>
                  </a:txBody>
                  <a:tcPr anchor="ctr"/>
                </a:tc>
                <a:tc>
                  <a:txBody>
                    <a:bodyPr/>
                    <a:lstStyle/>
                    <a:p>
                      <a:pPr algn="r"/>
                      <a:r>
                        <a:rPr lang="en-US" sz="1400" dirty="0">
                          <a:latin typeface="+mn-lt"/>
                        </a:rPr>
                        <a:t>13,285,630</a:t>
                      </a:r>
                    </a:p>
                  </a:txBody>
                  <a:tcPr anchor="ctr"/>
                </a:tc>
                <a:extLst>
                  <a:ext uri="{0D108BD9-81ED-4DB2-BD59-A6C34878D82A}">
                    <a16:rowId xmlns:a16="http://schemas.microsoft.com/office/drawing/2014/main" val="2877395475"/>
                  </a:ext>
                </a:extLst>
              </a:tr>
              <a:tr h="291255">
                <a:tc>
                  <a:txBody>
                    <a:bodyPr/>
                    <a:lstStyle/>
                    <a:p>
                      <a:pPr algn="ctr"/>
                      <a:r>
                        <a:rPr lang="en-US" sz="1400" dirty="0"/>
                        <a:t>2</a:t>
                      </a:r>
                    </a:p>
                  </a:txBody>
                  <a:tcPr anchor="ctr"/>
                </a:tc>
                <a:tc>
                  <a:txBody>
                    <a:bodyPr/>
                    <a:lstStyle/>
                    <a:p>
                      <a:pPr algn="l"/>
                      <a:r>
                        <a:rPr lang="en-US" sz="1400" dirty="0"/>
                        <a:t>Masker</a:t>
                      </a:r>
                      <a:r>
                        <a:rPr lang="en-US" sz="1400" baseline="0" dirty="0"/>
                        <a:t> </a:t>
                      </a:r>
                      <a:r>
                        <a:rPr lang="en-US" sz="1400" baseline="0" dirty="0" err="1"/>
                        <a:t>Sekali</a:t>
                      </a:r>
                      <a:r>
                        <a:rPr lang="en-US" sz="1400" baseline="0" dirty="0"/>
                        <a:t> </a:t>
                      </a:r>
                      <a:r>
                        <a:rPr lang="en-US" sz="1400" baseline="0" dirty="0" err="1"/>
                        <a:t>Pakai</a:t>
                      </a:r>
                      <a:r>
                        <a:rPr lang="en-US" sz="1400" baseline="0" dirty="0"/>
                        <a:t> </a:t>
                      </a:r>
                      <a:r>
                        <a:rPr lang="en-US" sz="1400" baseline="0" dirty="0" err="1"/>
                        <a:t>Untuk</a:t>
                      </a:r>
                      <a:r>
                        <a:rPr lang="en-US" sz="1400" baseline="0" dirty="0"/>
                        <a:t> </a:t>
                      </a:r>
                      <a:r>
                        <a:rPr lang="en-US" sz="1400" baseline="0" dirty="0" err="1"/>
                        <a:t>Petugas</a:t>
                      </a:r>
                      <a:r>
                        <a:rPr lang="en-US" sz="1400" baseline="0" dirty="0"/>
                        <a:t> KPPS</a:t>
                      </a:r>
                      <a:endParaRPr lang="en-US" sz="1400" dirty="0"/>
                    </a:p>
                  </a:txBody>
                  <a:tcPr anchor="ctr"/>
                </a:tc>
                <a:tc>
                  <a:txBody>
                    <a:bodyPr/>
                    <a:lstStyle/>
                    <a:p>
                      <a:pPr algn="ctr"/>
                      <a:r>
                        <a:rPr lang="en-US" sz="1400" dirty="0"/>
                        <a:t>Box</a:t>
                      </a:r>
                    </a:p>
                  </a:txBody>
                  <a:tcPr anchor="ctr"/>
                </a:tc>
                <a:tc>
                  <a:txBody>
                    <a:bodyPr/>
                    <a:lstStyle/>
                    <a:p>
                      <a:pPr algn="r"/>
                      <a:r>
                        <a:rPr lang="en-US" sz="1400" dirty="0">
                          <a:latin typeface="+mn-lt"/>
                        </a:rPr>
                        <a:t>311,978</a:t>
                      </a:r>
                    </a:p>
                  </a:txBody>
                  <a:tcPr anchor="ctr"/>
                </a:tc>
                <a:tc>
                  <a:txBody>
                    <a:bodyPr/>
                    <a:lstStyle/>
                    <a:p>
                      <a:pPr algn="r"/>
                      <a:r>
                        <a:rPr lang="en-US" sz="1400" dirty="0">
                          <a:latin typeface="+mn-lt"/>
                        </a:rPr>
                        <a:t>311,978</a:t>
                      </a:r>
                    </a:p>
                  </a:txBody>
                  <a:tcPr anchor="ctr"/>
                </a:tc>
                <a:extLst>
                  <a:ext uri="{0D108BD9-81ED-4DB2-BD59-A6C34878D82A}">
                    <a16:rowId xmlns:a16="http://schemas.microsoft.com/office/drawing/2014/main" val="59341732"/>
                  </a:ext>
                </a:extLst>
              </a:tr>
              <a:tr h="291255">
                <a:tc>
                  <a:txBody>
                    <a:bodyPr/>
                    <a:lstStyle/>
                    <a:p>
                      <a:pPr algn="ctr"/>
                      <a:r>
                        <a:rPr lang="en-US" sz="1400" dirty="0"/>
                        <a:t>3</a:t>
                      </a:r>
                    </a:p>
                  </a:txBody>
                  <a:tcPr anchor="ctr"/>
                </a:tc>
                <a:tc>
                  <a:txBody>
                    <a:bodyPr/>
                    <a:lstStyle/>
                    <a:p>
                      <a:pPr algn="l"/>
                      <a:r>
                        <a:rPr lang="fi-FI" sz="1400" dirty="0"/>
                        <a:t>Masker Sekali Pakai Untuk Sebagian Pemilih</a:t>
                      </a:r>
                    </a:p>
                  </a:txBody>
                  <a:tcPr anchor="ctr"/>
                </a:tc>
                <a:tc>
                  <a:txBody>
                    <a:bodyPr/>
                    <a:lstStyle/>
                    <a:p>
                      <a:pPr algn="ctr"/>
                      <a:r>
                        <a:rPr lang="en-US" sz="1400" dirty="0"/>
                        <a:t>Box</a:t>
                      </a:r>
                    </a:p>
                  </a:txBody>
                  <a:tcPr anchor="ctr"/>
                </a:tc>
                <a:tc>
                  <a:txBody>
                    <a:bodyPr/>
                    <a:lstStyle/>
                    <a:p>
                      <a:pPr algn="r"/>
                      <a:r>
                        <a:rPr lang="en-US" sz="1400" dirty="0">
                          <a:latin typeface="+mn-lt"/>
                        </a:rPr>
                        <a:t>623,956</a:t>
                      </a:r>
                    </a:p>
                  </a:txBody>
                  <a:tcPr anchor="ctr"/>
                </a:tc>
                <a:tc>
                  <a:txBody>
                    <a:bodyPr/>
                    <a:lstStyle/>
                    <a:p>
                      <a:pPr algn="r"/>
                      <a:r>
                        <a:rPr lang="en-US" sz="1400" dirty="0">
                          <a:latin typeface="+mn-lt"/>
                        </a:rPr>
                        <a:t>623,956</a:t>
                      </a:r>
                    </a:p>
                  </a:txBody>
                  <a:tcPr anchor="ctr"/>
                </a:tc>
                <a:extLst>
                  <a:ext uri="{0D108BD9-81ED-4DB2-BD59-A6C34878D82A}">
                    <a16:rowId xmlns:a16="http://schemas.microsoft.com/office/drawing/2014/main" val="1615655771"/>
                  </a:ext>
                </a:extLst>
              </a:tr>
              <a:tr h="350043">
                <a:tc>
                  <a:txBody>
                    <a:bodyPr/>
                    <a:lstStyle/>
                    <a:p>
                      <a:pPr algn="ctr"/>
                      <a:r>
                        <a:rPr lang="en-US" sz="1400" dirty="0"/>
                        <a:t>4</a:t>
                      </a:r>
                    </a:p>
                  </a:txBody>
                  <a:tcPr anchor="ctr"/>
                </a:tc>
                <a:tc>
                  <a:txBody>
                    <a:bodyPr/>
                    <a:lstStyle/>
                    <a:p>
                      <a:pPr algn="l"/>
                      <a:r>
                        <a:rPr lang="fi-FI" sz="1400" dirty="0"/>
                        <a:t>Hand Sanitizer</a:t>
                      </a:r>
                    </a:p>
                  </a:txBody>
                  <a:tcPr anchor="ctr"/>
                </a:tc>
                <a:tc>
                  <a:txBody>
                    <a:bodyPr/>
                    <a:lstStyle/>
                    <a:p>
                      <a:pPr algn="ctr"/>
                      <a:r>
                        <a:rPr lang="en-US" sz="1400" dirty="0" err="1"/>
                        <a:t>Botol</a:t>
                      </a:r>
                      <a:endParaRPr lang="en-US" sz="1400" dirty="0"/>
                    </a:p>
                  </a:txBody>
                  <a:tcPr anchor="ctr"/>
                </a:tc>
                <a:tc>
                  <a:txBody>
                    <a:bodyPr/>
                    <a:lstStyle/>
                    <a:p>
                      <a:pPr algn="r" fontAlgn="ctr"/>
                      <a:r>
                        <a:rPr lang="en-US" sz="1400" b="0" i="0" u="none" strike="noStrike" dirty="0">
                          <a:solidFill>
                            <a:srgbClr val="000000"/>
                          </a:solidFill>
                          <a:effectLst/>
                          <a:latin typeface="+mn-lt"/>
                        </a:rPr>
                        <a:t>         6.,993,162 </a:t>
                      </a:r>
                    </a:p>
                  </a:txBody>
                  <a:tcPr marL="6350" marR="6350" marT="6350" marB="0" anchor="ctr"/>
                </a:tc>
                <a:tc>
                  <a:txBody>
                    <a:bodyPr/>
                    <a:lstStyle/>
                    <a:p>
                      <a:pPr algn="r"/>
                      <a:r>
                        <a:rPr lang="en-US" sz="1400" dirty="0">
                          <a:solidFill>
                            <a:schemeClr val="tx1"/>
                          </a:solidFill>
                          <a:latin typeface="+mn-lt"/>
                        </a:rPr>
                        <a:t>5,411,974</a:t>
                      </a:r>
                    </a:p>
                  </a:txBody>
                  <a:tcPr anchor="ctr"/>
                </a:tc>
                <a:extLst>
                  <a:ext uri="{0D108BD9-81ED-4DB2-BD59-A6C34878D82A}">
                    <a16:rowId xmlns:a16="http://schemas.microsoft.com/office/drawing/2014/main" val="2535614696"/>
                  </a:ext>
                </a:extLst>
              </a:tr>
              <a:tr h="350043">
                <a:tc>
                  <a:txBody>
                    <a:bodyPr/>
                    <a:lstStyle/>
                    <a:p>
                      <a:pPr algn="ctr"/>
                      <a:r>
                        <a:rPr lang="en-US" sz="1400" dirty="0"/>
                        <a:t>5</a:t>
                      </a:r>
                    </a:p>
                  </a:txBody>
                  <a:tcPr anchor="ctr"/>
                </a:tc>
                <a:tc>
                  <a:txBody>
                    <a:bodyPr/>
                    <a:lstStyle/>
                    <a:p>
                      <a:pPr algn="l"/>
                      <a:r>
                        <a:rPr lang="fi-FI" sz="1400" dirty="0"/>
                        <a:t>Desinfektan</a:t>
                      </a:r>
                    </a:p>
                  </a:txBody>
                  <a:tcPr anchor="ctr"/>
                </a:tc>
                <a:tc>
                  <a:txBody>
                    <a:bodyPr/>
                    <a:lstStyle/>
                    <a:p>
                      <a:pPr algn="ctr"/>
                      <a:r>
                        <a:rPr lang="en-US" sz="1400" dirty="0" err="1"/>
                        <a:t>Botol</a:t>
                      </a:r>
                      <a:endParaRPr lang="en-US" sz="1400" dirty="0"/>
                    </a:p>
                  </a:txBody>
                  <a:tcPr anchor="ctr"/>
                </a:tc>
                <a:tc>
                  <a:txBody>
                    <a:bodyPr/>
                    <a:lstStyle/>
                    <a:p>
                      <a:pPr algn="r" fontAlgn="ctr"/>
                      <a:r>
                        <a:rPr lang="en-US" sz="1400" b="0" i="0" u="none" strike="noStrike" dirty="0">
                          <a:solidFill>
                            <a:srgbClr val="000000"/>
                          </a:solidFill>
                          <a:effectLst/>
                          <a:latin typeface="+mn-lt"/>
                        </a:rPr>
                        <a:t>          2,073,628 </a:t>
                      </a:r>
                    </a:p>
                  </a:txBody>
                  <a:tcPr marL="6350" marR="6350" marT="6350" marB="0" anchor="ctr"/>
                </a:tc>
                <a:tc>
                  <a:txBody>
                    <a:bodyPr/>
                    <a:lstStyle/>
                    <a:p>
                      <a:pPr algn="r"/>
                      <a:r>
                        <a:rPr lang="en-US" sz="1400" dirty="0">
                          <a:latin typeface="+mn-lt"/>
                        </a:rPr>
                        <a:t>1,047,944</a:t>
                      </a:r>
                    </a:p>
                  </a:txBody>
                  <a:tcPr anchor="ctr"/>
                </a:tc>
                <a:extLst>
                  <a:ext uri="{0D108BD9-81ED-4DB2-BD59-A6C34878D82A}">
                    <a16:rowId xmlns:a16="http://schemas.microsoft.com/office/drawing/2014/main" val="1749721885"/>
                  </a:ext>
                </a:extLst>
              </a:tr>
              <a:tr h="350043">
                <a:tc>
                  <a:txBody>
                    <a:bodyPr/>
                    <a:lstStyle/>
                    <a:p>
                      <a:pPr algn="ctr"/>
                      <a:r>
                        <a:rPr lang="en-US" sz="1400" dirty="0"/>
                        <a:t>6</a:t>
                      </a:r>
                    </a:p>
                  </a:txBody>
                  <a:tcPr anchor="ctr"/>
                </a:tc>
                <a:tc>
                  <a:txBody>
                    <a:bodyPr/>
                    <a:lstStyle/>
                    <a:p>
                      <a:pPr algn="l"/>
                      <a:r>
                        <a:rPr lang="fi-FI" sz="1400" dirty="0"/>
                        <a:t>Sarung Tangan Plastik</a:t>
                      </a:r>
                    </a:p>
                  </a:txBody>
                  <a:tcPr anchor="ctr"/>
                </a:tc>
                <a:tc>
                  <a:txBody>
                    <a:bodyPr/>
                    <a:lstStyle/>
                    <a:p>
                      <a:pPr algn="ctr"/>
                      <a:r>
                        <a:rPr lang="en-US" sz="1400" dirty="0"/>
                        <a:t>Box</a:t>
                      </a:r>
                    </a:p>
                  </a:txBody>
                  <a:tcPr anchor="ctr"/>
                </a:tc>
                <a:tc>
                  <a:txBody>
                    <a:bodyPr/>
                    <a:lstStyle/>
                    <a:p>
                      <a:pPr algn="r" fontAlgn="ctr"/>
                      <a:r>
                        <a:rPr lang="en-US" sz="1400" b="0" i="0" u="none" strike="noStrike" dirty="0">
                          <a:solidFill>
                            <a:srgbClr val="000000"/>
                          </a:solidFill>
                          <a:effectLst/>
                          <a:latin typeface="+mn-lt"/>
                        </a:rPr>
                        <a:t>         5,934,478 </a:t>
                      </a:r>
                    </a:p>
                  </a:txBody>
                  <a:tcPr marL="6350" marR="6350" marT="6350" marB="0" anchor="ctr"/>
                </a:tc>
                <a:tc>
                  <a:txBody>
                    <a:bodyPr/>
                    <a:lstStyle/>
                    <a:p>
                      <a:pPr algn="r"/>
                      <a:r>
                        <a:rPr lang="en-US" sz="1400" dirty="0">
                          <a:latin typeface="+mn-lt"/>
                        </a:rPr>
                        <a:t>4,566,440</a:t>
                      </a:r>
                    </a:p>
                  </a:txBody>
                  <a:tcPr anchor="ctr"/>
                </a:tc>
                <a:extLst>
                  <a:ext uri="{0D108BD9-81ED-4DB2-BD59-A6C34878D82A}">
                    <a16:rowId xmlns:a16="http://schemas.microsoft.com/office/drawing/2014/main" val="3663026283"/>
                  </a:ext>
                </a:extLst>
              </a:tr>
              <a:tr h="350043">
                <a:tc>
                  <a:txBody>
                    <a:bodyPr/>
                    <a:lstStyle/>
                    <a:p>
                      <a:pPr algn="ctr"/>
                      <a:r>
                        <a:rPr lang="en-US" sz="1400" dirty="0"/>
                        <a:t>7</a:t>
                      </a:r>
                    </a:p>
                  </a:txBody>
                  <a:tcPr anchor="ctr"/>
                </a:tc>
                <a:tc>
                  <a:txBody>
                    <a:bodyPr/>
                    <a:lstStyle/>
                    <a:p>
                      <a:pPr algn="l"/>
                      <a:r>
                        <a:rPr lang="fi-FI" sz="1400" dirty="0"/>
                        <a:t>Sabun Cair</a:t>
                      </a:r>
                    </a:p>
                  </a:txBody>
                  <a:tcPr anchor="ctr"/>
                </a:tc>
                <a:tc>
                  <a:txBody>
                    <a:bodyPr/>
                    <a:lstStyle/>
                    <a:p>
                      <a:pPr algn="ctr"/>
                      <a:r>
                        <a:rPr lang="en-US" sz="1400" dirty="0" err="1"/>
                        <a:t>Botol</a:t>
                      </a:r>
                      <a:endParaRPr lang="en-US" sz="1400" dirty="0"/>
                    </a:p>
                  </a:txBody>
                  <a:tcPr anchor="ctr"/>
                </a:tc>
                <a:tc>
                  <a:txBody>
                    <a:bodyPr/>
                    <a:lstStyle/>
                    <a:p>
                      <a:pPr algn="r" fontAlgn="ctr"/>
                      <a:r>
                        <a:rPr lang="en-US" sz="1400" b="0" i="0" u="none" strike="noStrike" dirty="0">
                          <a:solidFill>
                            <a:srgbClr val="000000"/>
                          </a:solidFill>
                          <a:effectLst/>
                          <a:latin typeface="+mn-lt"/>
                        </a:rPr>
                        <a:t>         2,871,275 </a:t>
                      </a:r>
                    </a:p>
                  </a:txBody>
                  <a:tcPr marL="6350" marR="6350" marT="6350" marB="0" anchor="ctr"/>
                </a:tc>
                <a:tc>
                  <a:txBody>
                    <a:bodyPr/>
                    <a:lstStyle/>
                    <a:p>
                      <a:pPr algn="r"/>
                      <a:r>
                        <a:rPr lang="en-US" sz="1400" dirty="0">
                          <a:latin typeface="+mn-lt"/>
                        </a:rPr>
                        <a:t>1,769,277</a:t>
                      </a:r>
                    </a:p>
                  </a:txBody>
                  <a:tcPr anchor="ctr"/>
                </a:tc>
                <a:extLst>
                  <a:ext uri="{0D108BD9-81ED-4DB2-BD59-A6C34878D82A}">
                    <a16:rowId xmlns:a16="http://schemas.microsoft.com/office/drawing/2014/main" val="1676677324"/>
                  </a:ext>
                </a:extLst>
              </a:tr>
              <a:tr h="406959">
                <a:tc>
                  <a:txBody>
                    <a:bodyPr/>
                    <a:lstStyle/>
                    <a:p>
                      <a:pPr algn="ctr"/>
                      <a:r>
                        <a:rPr lang="en-US" sz="1400" dirty="0"/>
                        <a:t>8</a:t>
                      </a:r>
                    </a:p>
                  </a:txBody>
                  <a:tcPr anchor="ctr"/>
                </a:tc>
                <a:tc>
                  <a:txBody>
                    <a:bodyPr/>
                    <a:lstStyle/>
                    <a:p>
                      <a:pPr algn="l"/>
                      <a:r>
                        <a:rPr lang="en-US" sz="1400" dirty="0" err="1"/>
                        <a:t>Termometer</a:t>
                      </a:r>
                      <a:r>
                        <a:rPr lang="en-US" sz="1400" dirty="0"/>
                        <a:t> Infrared Non Contact Forehead Monitor Digital</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726,241 </a:t>
                      </a:r>
                    </a:p>
                  </a:txBody>
                  <a:tcPr marL="6350" marR="6350" marT="6350" marB="0" anchor="ctr"/>
                </a:tc>
                <a:tc>
                  <a:txBody>
                    <a:bodyPr/>
                    <a:lstStyle/>
                    <a:p>
                      <a:pPr algn="r" fontAlgn="ctr"/>
                      <a:r>
                        <a:rPr lang="en-US" sz="1400" b="0" i="0" u="none" strike="noStrike" dirty="0">
                          <a:solidFill>
                            <a:srgbClr val="000000"/>
                          </a:solidFill>
                          <a:effectLst/>
                          <a:latin typeface="+mn-lt"/>
                        </a:rPr>
                        <a:t>             414,263 </a:t>
                      </a:r>
                    </a:p>
                  </a:txBody>
                  <a:tcPr marL="6350" marR="6350" marT="6350" marB="0" anchor="ctr"/>
                </a:tc>
                <a:extLst>
                  <a:ext uri="{0D108BD9-81ED-4DB2-BD59-A6C34878D82A}">
                    <a16:rowId xmlns:a16="http://schemas.microsoft.com/office/drawing/2014/main" val="1526360941"/>
                  </a:ext>
                </a:extLst>
              </a:tr>
              <a:tr h="350043">
                <a:tc>
                  <a:txBody>
                    <a:bodyPr/>
                    <a:lstStyle/>
                    <a:p>
                      <a:pPr algn="ctr"/>
                      <a:r>
                        <a:rPr lang="en-US" sz="1400" dirty="0"/>
                        <a:t>9</a:t>
                      </a:r>
                    </a:p>
                  </a:txBody>
                  <a:tcPr anchor="ctr"/>
                </a:tc>
                <a:tc>
                  <a:txBody>
                    <a:bodyPr/>
                    <a:lstStyle/>
                    <a:p>
                      <a:pPr algn="l"/>
                      <a:r>
                        <a:rPr lang="fi-FI" sz="1400" dirty="0"/>
                        <a:t>Pelindung</a:t>
                      </a:r>
                      <a:r>
                        <a:rPr lang="fi-FI" sz="1400" baseline="0" dirty="0"/>
                        <a:t> Wajah</a:t>
                      </a:r>
                      <a:endParaRPr lang="fi-FI" sz="1400" dirty="0"/>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4,525,539 </a:t>
                      </a:r>
                    </a:p>
                  </a:txBody>
                  <a:tcPr marL="6350" marR="6350" marT="6350" marB="0" anchor="ctr"/>
                </a:tc>
                <a:tc>
                  <a:txBody>
                    <a:bodyPr/>
                    <a:lstStyle/>
                    <a:p>
                      <a:pPr algn="r" fontAlgn="ctr"/>
                      <a:r>
                        <a:rPr lang="en-US" sz="1400" b="0" i="0" u="none" strike="noStrike" dirty="0">
                          <a:solidFill>
                            <a:srgbClr val="000000"/>
                          </a:solidFill>
                          <a:effectLst/>
                          <a:latin typeface="+mn-lt"/>
                        </a:rPr>
                        <a:t>          4,169,468 </a:t>
                      </a:r>
                    </a:p>
                  </a:txBody>
                  <a:tcPr marL="6350" marR="6350" marT="6350" marB="0" anchor="ctr"/>
                </a:tc>
                <a:extLst>
                  <a:ext uri="{0D108BD9-81ED-4DB2-BD59-A6C34878D82A}">
                    <a16:rowId xmlns:a16="http://schemas.microsoft.com/office/drawing/2014/main" val="375904215"/>
                  </a:ext>
                </a:extLst>
              </a:tr>
              <a:tr h="350043">
                <a:tc>
                  <a:txBody>
                    <a:bodyPr/>
                    <a:lstStyle/>
                    <a:p>
                      <a:pPr algn="ctr"/>
                      <a:r>
                        <a:rPr lang="en-US" sz="1400" dirty="0"/>
                        <a:t>10</a:t>
                      </a:r>
                    </a:p>
                  </a:txBody>
                  <a:tcPr anchor="ctr"/>
                </a:tc>
                <a:tc>
                  <a:txBody>
                    <a:bodyPr/>
                    <a:lstStyle/>
                    <a:p>
                      <a:pPr algn="l"/>
                      <a:r>
                        <a:rPr lang="fi-FI" sz="1400" dirty="0"/>
                        <a:t>Tissue</a:t>
                      </a:r>
                    </a:p>
                  </a:txBody>
                  <a:tcPr anchor="ctr"/>
                </a:tc>
                <a:tc>
                  <a:txBody>
                    <a:bodyPr/>
                    <a:lstStyle/>
                    <a:p>
                      <a:pPr algn="ctr"/>
                      <a:r>
                        <a:rPr lang="en-US" sz="1400" dirty="0"/>
                        <a:t>Box</a:t>
                      </a:r>
                    </a:p>
                  </a:txBody>
                  <a:tcPr anchor="ctr"/>
                </a:tc>
                <a:tc>
                  <a:txBody>
                    <a:bodyPr/>
                    <a:lstStyle/>
                    <a:p>
                      <a:pPr algn="r" fontAlgn="ctr"/>
                      <a:r>
                        <a:rPr lang="en-US" sz="1400" b="0" i="0" u="none" strike="noStrike" dirty="0">
                          <a:solidFill>
                            <a:srgbClr val="000000"/>
                          </a:solidFill>
                          <a:effectLst/>
                          <a:latin typeface="+mn-lt"/>
                        </a:rPr>
                        <a:t>          2,326,240 </a:t>
                      </a:r>
                    </a:p>
                  </a:txBody>
                  <a:tcPr marL="6350" marR="6350" marT="6350" marB="0" anchor="ctr"/>
                </a:tc>
                <a:tc>
                  <a:txBody>
                    <a:bodyPr/>
                    <a:lstStyle/>
                    <a:p>
                      <a:pPr algn="r" fontAlgn="ctr"/>
                      <a:r>
                        <a:rPr lang="en-US" sz="1400" b="0" i="0" u="none" strike="noStrike" dirty="0">
                          <a:solidFill>
                            <a:srgbClr val="000000"/>
                          </a:solidFill>
                          <a:effectLst/>
                          <a:latin typeface="+mn-lt"/>
                        </a:rPr>
                        <a:t>          1,610,782 </a:t>
                      </a:r>
                    </a:p>
                  </a:txBody>
                  <a:tcPr marL="6350" marR="6350" marT="6350" marB="0" anchor="ctr"/>
                </a:tc>
                <a:extLst>
                  <a:ext uri="{0D108BD9-81ED-4DB2-BD59-A6C34878D82A}">
                    <a16:rowId xmlns:a16="http://schemas.microsoft.com/office/drawing/2014/main" val="588387410"/>
                  </a:ext>
                </a:extLst>
              </a:tr>
              <a:tr h="350043">
                <a:tc>
                  <a:txBody>
                    <a:bodyPr/>
                    <a:lstStyle/>
                    <a:p>
                      <a:pPr algn="ctr"/>
                      <a:r>
                        <a:rPr lang="en-US" sz="1400" dirty="0"/>
                        <a:t>11</a:t>
                      </a:r>
                    </a:p>
                  </a:txBody>
                  <a:tcPr anchor="ctr"/>
                </a:tc>
                <a:tc>
                  <a:txBody>
                    <a:bodyPr/>
                    <a:lstStyle/>
                    <a:p>
                      <a:pPr algn="l"/>
                      <a:r>
                        <a:rPr lang="fi-FI" sz="1400" dirty="0"/>
                        <a:t>Kantung Plastik Penampung Sampah</a:t>
                      </a:r>
                    </a:p>
                  </a:txBody>
                  <a:tcPr anchor="ctr"/>
                </a:tc>
                <a:tc>
                  <a:txBody>
                    <a:bodyPr/>
                    <a:lstStyle/>
                    <a:p>
                      <a:pPr algn="ctr"/>
                      <a:r>
                        <a:rPr lang="en-US" sz="1400" dirty="0"/>
                        <a:t>Pack</a:t>
                      </a:r>
                    </a:p>
                  </a:txBody>
                  <a:tcPr anchor="ctr"/>
                </a:tc>
                <a:tc>
                  <a:txBody>
                    <a:bodyPr/>
                    <a:lstStyle/>
                    <a:p>
                      <a:pPr algn="r" fontAlgn="ctr"/>
                      <a:r>
                        <a:rPr lang="en-US" sz="1400" b="0" i="0" u="none" strike="noStrike" dirty="0">
                          <a:solidFill>
                            <a:srgbClr val="000000"/>
                          </a:solidFill>
                          <a:effectLst/>
                          <a:latin typeface="+mn-lt"/>
                        </a:rPr>
                        <a:t>          1.290.322 </a:t>
                      </a:r>
                    </a:p>
                  </a:txBody>
                  <a:tcPr marL="6350" marR="6350" marT="6350" marB="0" anchor="ctr"/>
                </a:tc>
                <a:tc>
                  <a:txBody>
                    <a:bodyPr/>
                    <a:lstStyle/>
                    <a:p>
                      <a:pPr algn="r" fontAlgn="ctr"/>
                      <a:r>
                        <a:rPr lang="en-US" sz="1400" b="0" i="0" u="none" strike="noStrike" dirty="0">
                          <a:solidFill>
                            <a:srgbClr val="000000"/>
                          </a:solidFill>
                          <a:effectLst/>
                          <a:latin typeface="+mn-lt"/>
                        </a:rPr>
                        <a:t>          1,247,912 </a:t>
                      </a:r>
                    </a:p>
                  </a:txBody>
                  <a:tcPr marL="6350" marR="6350" marT="6350" marB="0" anchor="ctr"/>
                </a:tc>
                <a:extLst>
                  <a:ext uri="{0D108BD9-81ED-4DB2-BD59-A6C34878D82A}">
                    <a16:rowId xmlns:a16="http://schemas.microsoft.com/office/drawing/2014/main" val="4041584151"/>
                  </a:ext>
                </a:extLst>
              </a:tr>
              <a:tr h="350043">
                <a:tc>
                  <a:txBody>
                    <a:bodyPr/>
                    <a:lstStyle/>
                    <a:p>
                      <a:pPr algn="ctr"/>
                      <a:r>
                        <a:rPr lang="en-US" sz="1400" dirty="0"/>
                        <a:t>12</a:t>
                      </a:r>
                    </a:p>
                  </a:txBody>
                  <a:tcPr anchor="ctr"/>
                </a:tc>
                <a:tc>
                  <a:txBody>
                    <a:bodyPr/>
                    <a:lstStyle/>
                    <a:p>
                      <a:pPr algn="l"/>
                      <a:r>
                        <a:rPr lang="fi-FI" sz="1400" dirty="0"/>
                        <a:t>Drum/Tong Air, Termasuk Keran</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324,701 </a:t>
                      </a:r>
                    </a:p>
                  </a:txBody>
                  <a:tcPr marL="6350" marR="6350" marT="6350" marB="0" anchor="ctr"/>
                </a:tc>
                <a:tc>
                  <a:txBody>
                    <a:bodyPr/>
                    <a:lstStyle/>
                    <a:p>
                      <a:pPr algn="r" fontAlgn="ctr"/>
                      <a:r>
                        <a:rPr lang="en-US" sz="1400" b="0" i="0" u="none" strike="noStrike" dirty="0">
                          <a:solidFill>
                            <a:srgbClr val="000000"/>
                          </a:solidFill>
                          <a:effectLst/>
                          <a:latin typeface="+mn-lt"/>
                        </a:rPr>
                        <a:t>              316,219 </a:t>
                      </a:r>
                    </a:p>
                  </a:txBody>
                  <a:tcPr marL="6350" marR="6350" marT="6350" marB="0" anchor="ctr"/>
                </a:tc>
                <a:extLst>
                  <a:ext uri="{0D108BD9-81ED-4DB2-BD59-A6C34878D82A}">
                    <a16:rowId xmlns:a16="http://schemas.microsoft.com/office/drawing/2014/main" val="1125052324"/>
                  </a:ext>
                </a:extLst>
              </a:tr>
              <a:tr h="350043">
                <a:tc>
                  <a:txBody>
                    <a:bodyPr/>
                    <a:lstStyle/>
                    <a:p>
                      <a:pPr algn="ctr"/>
                      <a:r>
                        <a:rPr lang="en-US" sz="1400" dirty="0"/>
                        <a:t>13</a:t>
                      </a:r>
                    </a:p>
                  </a:txBody>
                  <a:tcPr anchor="ctr"/>
                </a:tc>
                <a:tc>
                  <a:txBody>
                    <a:bodyPr/>
                    <a:lstStyle/>
                    <a:p>
                      <a:pPr algn="l"/>
                      <a:r>
                        <a:rPr lang="fi-FI" sz="1400" dirty="0"/>
                        <a:t>Baju Hazmat Protective Suit</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n-lt"/>
                        </a:rPr>
                        <a:t>             327,166 </a:t>
                      </a:r>
                    </a:p>
                  </a:txBody>
                  <a:tcPr marL="6350" marR="6350" marT="6350" marB="0" anchor="ctr"/>
                </a:tc>
                <a:tc>
                  <a:txBody>
                    <a:bodyPr/>
                    <a:lstStyle/>
                    <a:p>
                      <a:pPr algn="r" fontAlgn="ctr"/>
                      <a:r>
                        <a:rPr lang="en-US" sz="1400" b="0" i="0" u="none" strike="noStrike" dirty="0">
                          <a:solidFill>
                            <a:srgbClr val="000000"/>
                          </a:solidFill>
                          <a:effectLst/>
                          <a:latin typeface="+mn-lt"/>
                        </a:rPr>
                        <a:t>                 14,274 </a:t>
                      </a:r>
                    </a:p>
                  </a:txBody>
                  <a:tcPr marL="6350" marR="6350" marT="6350" marB="0" anchor="ctr"/>
                </a:tc>
                <a:extLst>
                  <a:ext uri="{0D108BD9-81ED-4DB2-BD59-A6C34878D82A}">
                    <a16:rowId xmlns:a16="http://schemas.microsoft.com/office/drawing/2014/main" val="3878825613"/>
                  </a:ext>
                </a:extLst>
              </a:tr>
              <a:tr h="350043">
                <a:tc>
                  <a:txBody>
                    <a:bodyPr/>
                    <a:lstStyle/>
                    <a:p>
                      <a:pPr algn="ctr"/>
                      <a:r>
                        <a:rPr lang="en-US" sz="1400" dirty="0"/>
                        <a:t>14</a:t>
                      </a:r>
                    </a:p>
                  </a:txBody>
                  <a:tcPr anchor="ctr"/>
                </a:tc>
                <a:tc>
                  <a:txBody>
                    <a:bodyPr/>
                    <a:lstStyle/>
                    <a:p>
                      <a:pPr algn="l"/>
                      <a:r>
                        <a:rPr lang="fi-FI" sz="1400" dirty="0"/>
                        <a:t>Plastik Pembatas Petugas</a:t>
                      </a:r>
                    </a:p>
                  </a:txBody>
                  <a:tcPr anchor="ctr"/>
                </a:tc>
                <a:tc>
                  <a:txBody>
                    <a:bodyPr/>
                    <a:lstStyle/>
                    <a:p>
                      <a:pPr algn="ctr"/>
                      <a:r>
                        <a:rPr lang="en-US" sz="1400" dirty="0" err="1"/>
                        <a:t>Buah</a:t>
                      </a:r>
                      <a:endParaRPr lang="en-US" sz="1400" dirty="0"/>
                    </a:p>
                  </a:txBody>
                  <a:tcPr anchor="ctr"/>
                </a:tc>
                <a:tc>
                  <a:txBody>
                    <a:bodyPr/>
                    <a:lstStyle/>
                    <a:p>
                      <a:pPr algn="r" fontAlgn="ctr"/>
                      <a:r>
                        <a:rPr lang="en-US" sz="1400" b="0" i="0" u="none" strike="noStrike" dirty="0">
                          <a:solidFill>
                            <a:srgbClr val="000000"/>
                          </a:solidFill>
                          <a:effectLst/>
                          <a:latin typeface="+mj-lt"/>
                        </a:rPr>
                        <a:t>             1,814,785 </a:t>
                      </a:r>
                    </a:p>
                  </a:txBody>
                  <a:tcPr marL="6350" marR="6350" marT="6350" marB="0" anchor="ctr"/>
                </a:tc>
                <a:tc>
                  <a:txBody>
                    <a:bodyPr/>
                    <a:lstStyle/>
                    <a:p>
                      <a:pPr algn="r" fontAlgn="ctr"/>
                      <a:r>
                        <a:rPr lang="en-US" sz="1400" b="0" i="0" u="none" strike="noStrike" dirty="0">
                          <a:solidFill>
                            <a:srgbClr val="000000"/>
                          </a:solidFill>
                          <a:effectLst/>
                          <a:latin typeface="+mn-lt"/>
                        </a:rPr>
                        <a:t>-</a:t>
                      </a:r>
                    </a:p>
                  </a:txBody>
                  <a:tcPr marL="6350" marR="6350" marT="6350" marB="0" anchor="ctr"/>
                </a:tc>
                <a:extLst>
                  <a:ext uri="{0D108BD9-81ED-4DB2-BD59-A6C34878D82A}">
                    <a16:rowId xmlns:a16="http://schemas.microsoft.com/office/drawing/2014/main" val="872467603"/>
                  </a:ext>
                </a:extLst>
              </a:tr>
            </a:tbl>
          </a:graphicData>
        </a:graphic>
      </p:graphicFrame>
    </p:spTree>
    <p:extLst>
      <p:ext uri="{BB962C8B-B14F-4D97-AF65-F5344CB8AC3E}">
        <p14:creationId xmlns:p14="http://schemas.microsoft.com/office/powerpoint/2010/main" val="3897497043"/>
      </p:ext>
    </p:extLst>
  </p:cSld>
  <p:clrMapOvr>
    <a:masterClrMapping/>
  </p:clrMapOvr>
  <p:transition spd="med">
    <p:pull/>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1" y="237978"/>
            <a:ext cx="10015870" cy="724247"/>
          </a:xfrm>
        </p:spPr>
        <p:txBody>
          <a:bodyPr/>
          <a:lstStyle/>
          <a:p>
            <a:pPr>
              <a:lnSpc>
                <a:spcPct val="100000"/>
              </a:lnSpc>
              <a:spcBef>
                <a:spcPts val="0"/>
              </a:spcBef>
            </a:pPr>
            <a:r>
              <a:rPr lang="en-ID" sz="3200" b="1" dirty="0" err="1">
                <a:latin typeface="Trebuchet MS" panose="020B0603020202020204" pitchFamily="34" charset="0"/>
              </a:rPr>
              <a:t>Usulan</a:t>
            </a:r>
            <a:r>
              <a:rPr lang="en-ID" sz="3200" b="1" dirty="0">
                <a:latin typeface="Trebuchet MS" panose="020B0603020202020204" pitchFamily="34" charset="0"/>
              </a:rPr>
              <a:t> </a:t>
            </a:r>
            <a:r>
              <a:rPr lang="en-ID" sz="3200" b="1" dirty="0" err="1">
                <a:latin typeface="Trebuchet MS" panose="020B0603020202020204" pitchFamily="34" charset="0"/>
              </a:rPr>
              <a:t>Tambahan</a:t>
            </a:r>
            <a:r>
              <a:rPr lang="en-ID" sz="3200" b="1" dirty="0">
                <a:latin typeface="Trebuchet MS" panose="020B0603020202020204" pitchFamily="34" charset="0"/>
              </a:rPr>
              <a:t> </a:t>
            </a:r>
            <a:r>
              <a:rPr lang="en-ID" sz="3200" b="1" dirty="0" err="1">
                <a:latin typeface="Trebuchet MS" panose="020B0603020202020204" pitchFamily="34" charset="0"/>
              </a:rPr>
              <a:t>Anggaran</a:t>
            </a:r>
            <a:r>
              <a:rPr lang="en-ID" sz="3200" b="1" dirty="0">
                <a:latin typeface="Trebuchet MS" panose="020B0603020202020204" pitchFamily="34" charset="0"/>
              </a:rPr>
              <a:t> </a:t>
            </a:r>
            <a:r>
              <a:rPr lang="en-ID" sz="3200" b="1" dirty="0" err="1">
                <a:latin typeface="Trebuchet MS" panose="020B0603020202020204" pitchFamily="34" charset="0"/>
              </a:rPr>
              <a:t>Pemilihan</a:t>
            </a:r>
            <a:r>
              <a:rPr lang="en-ID" sz="3200" b="1" dirty="0">
                <a:latin typeface="Trebuchet MS" panose="020B0603020202020204" pitchFamily="34" charset="0"/>
              </a:rPr>
              <a:t> </a:t>
            </a:r>
            <a:r>
              <a:rPr lang="en-ID" sz="3200" b="1" dirty="0" err="1">
                <a:latin typeface="Trebuchet MS" panose="020B0603020202020204" pitchFamily="34" charset="0"/>
              </a:rPr>
              <a:t>Tahun</a:t>
            </a:r>
            <a:r>
              <a:rPr lang="en-ID" sz="3200" b="1" dirty="0">
                <a:latin typeface="Trebuchet MS" panose="020B0603020202020204" pitchFamily="34" charset="0"/>
              </a:rPr>
              <a:t> 2020</a:t>
            </a:r>
          </a:p>
          <a:p>
            <a:pPr>
              <a:lnSpc>
                <a:spcPct val="100000"/>
              </a:lnSpc>
              <a:spcBef>
                <a:spcPts val="0"/>
              </a:spcBef>
            </a:pPr>
            <a:r>
              <a:rPr lang="en-ID" sz="3200" b="1" dirty="0" err="1">
                <a:latin typeface="Trebuchet MS" panose="020B0603020202020204" pitchFamily="34" charset="0"/>
              </a:rPr>
              <a:t>Berdasarkan</a:t>
            </a:r>
            <a:r>
              <a:rPr lang="en-ID" sz="3200" b="1" dirty="0">
                <a:latin typeface="Trebuchet MS" panose="020B0603020202020204" pitchFamily="34" charset="0"/>
              </a:rPr>
              <a:t> </a:t>
            </a:r>
            <a:r>
              <a:rPr lang="en-ID" sz="3200" b="1" dirty="0" err="1">
                <a:latin typeface="Trebuchet MS" panose="020B0603020202020204" pitchFamily="34" charset="0"/>
              </a:rPr>
              <a:t>Tingkatan</a:t>
            </a:r>
            <a:r>
              <a:rPr lang="en-ID" sz="3200" b="1" dirty="0">
                <a:latin typeface="Trebuchet MS" panose="020B0603020202020204" pitchFamily="34" charset="0"/>
              </a:rPr>
              <a:t> </a:t>
            </a:r>
            <a:r>
              <a:rPr lang="en-ID" sz="3200" b="1" dirty="0" err="1">
                <a:latin typeface="Trebuchet MS" panose="020B0603020202020204" pitchFamily="34" charset="0"/>
              </a:rPr>
              <a:t>Penyelenggara</a:t>
            </a:r>
            <a:r>
              <a:rPr lang="en-ID" sz="3200" b="1" dirty="0">
                <a:latin typeface="Trebuchet MS" panose="020B0603020202020204" pitchFamily="34" charset="0"/>
              </a:rPr>
              <a:t> (KATEGORI A)</a:t>
            </a:r>
            <a:endParaRPr lang="en-US" sz="3200" b="1" dirty="0">
              <a:latin typeface="Trebuchet MS" panose="020B0603020202020204" pitchFamily="34" charset="0"/>
            </a:endParaRPr>
          </a:p>
        </p:txBody>
      </p:sp>
      <p:graphicFrame>
        <p:nvGraphicFramePr>
          <p:cNvPr id="3" name="Table 2">
            <a:extLst>
              <a:ext uri="{FF2B5EF4-FFF2-40B4-BE49-F238E27FC236}">
                <a16:creationId xmlns:a16="http://schemas.microsoft.com/office/drawing/2014/main" id="{38670D34-B7A8-4990-B7D1-46E6B0B7DBC0}"/>
              </a:ext>
            </a:extLst>
          </p:cNvPr>
          <p:cNvGraphicFramePr>
            <a:graphicFrameLocks noGrp="1"/>
          </p:cNvGraphicFramePr>
          <p:nvPr>
            <p:extLst>
              <p:ext uri="{D42A27DB-BD31-4B8C-83A1-F6EECF244321}">
                <p14:modId xmlns:p14="http://schemas.microsoft.com/office/powerpoint/2010/main" val="2165686002"/>
              </p:ext>
            </p:extLst>
          </p:nvPr>
        </p:nvGraphicFramePr>
        <p:xfrm>
          <a:off x="310696" y="1451428"/>
          <a:ext cx="11385118" cy="3579296"/>
        </p:xfrm>
        <a:graphic>
          <a:graphicData uri="http://schemas.openxmlformats.org/drawingml/2006/table">
            <a:tbl>
              <a:tblPr>
                <a:tableStyleId>{5C22544A-7EE6-4342-B048-85BDC9FD1C3A}</a:tableStyleId>
              </a:tblPr>
              <a:tblGrid>
                <a:gridCol w="850187">
                  <a:extLst>
                    <a:ext uri="{9D8B030D-6E8A-4147-A177-3AD203B41FA5}">
                      <a16:colId xmlns:a16="http://schemas.microsoft.com/office/drawing/2014/main" val="531966895"/>
                    </a:ext>
                  </a:extLst>
                </a:gridCol>
                <a:gridCol w="4435761">
                  <a:extLst>
                    <a:ext uri="{9D8B030D-6E8A-4147-A177-3AD203B41FA5}">
                      <a16:colId xmlns:a16="http://schemas.microsoft.com/office/drawing/2014/main" val="3379291205"/>
                    </a:ext>
                  </a:extLst>
                </a:gridCol>
                <a:gridCol w="3049585">
                  <a:extLst>
                    <a:ext uri="{9D8B030D-6E8A-4147-A177-3AD203B41FA5}">
                      <a16:colId xmlns:a16="http://schemas.microsoft.com/office/drawing/2014/main" val="1561727416"/>
                    </a:ext>
                  </a:extLst>
                </a:gridCol>
                <a:gridCol w="3049585">
                  <a:extLst>
                    <a:ext uri="{9D8B030D-6E8A-4147-A177-3AD203B41FA5}">
                      <a16:colId xmlns:a16="http://schemas.microsoft.com/office/drawing/2014/main" val="1667464533"/>
                    </a:ext>
                  </a:extLst>
                </a:gridCol>
              </a:tblGrid>
              <a:tr h="372068">
                <a:tc>
                  <a:txBody>
                    <a:bodyPr/>
                    <a:lstStyle/>
                    <a:p>
                      <a:pPr algn="ctr" fontAlgn="ctr"/>
                      <a:r>
                        <a:rPr lang="en-ID" sz="1400" b="1" u="none" strike="noStrike" dirty="0">
                          <a:solidFill>
                            <a:schemeClr val="bg1"/>
                          </a:solidFill>
                          <a:effectLst/>
                          <a:latin typeface="Arial Black" panose="020B0A04020102020204" pitchFamily="34" charset="0"/>
                        </a:rPr>
                        <a:t>No</a:t>
                      </a:r>
                      <a:endParaRPr lang="en-ID" sz="1400" b="1" i="0" u="none" strike="noStrike" dirty="0">
                        <a:solidFill>
                          <a:schemeClr val="bg1"/>
                        </a:solidFill>
                        <a:effectLst/>
                        <a:latin typeface="Arial Black" panose="020B0A0402010202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fontAlgn="ctr"/>
                      <a:r>
                        <a:rPr lang="en-ID" sz="1400" b="1" u="none" strike="noStrike" dirty="0" err="1">
                          <a:solidFill>
                            <a:schemeClr val="bg1"/>
                          </a:solidFill>
                          <a:effectLst/>
                          <a:latin typeface="Arial Black" panose="020B0A04020102020204" pitchFamily="34" charset="0"/>
                        </a:rPr>
                        <a:t>Tingkatan</a:t>
                      </a:r>
                      <a:endParaRPr lang="en-ID" sz="1400" b="1" i="0" u="none" strike="noStrike" dirty="0">
                        <a:solidFill>
                          <a:schemeClr val="bg1"/>
                        </a:solidFill>
                        <a:effectLst/>
                        <a:latin typeface="Arial Black" panose="020B0A0402010202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dirty="0" err="1">
                          <a:ln>
                            <a:noFill/>
                          </a:ln>
                          <a:solidFill>
                            <a:schemeClr val="bg1"/>
                          </a:solidFill>
                          <a:effectLst/>
                          <a:uLnTx/>
                          <a:uFillTx/>
                          <a:latin typeface="Arial Black" panose="020B0A04020102020204" pitchFamily="34" charset="0"/>
                          <a:cs typeface="+mn-cs"/>
                        </a:rPr>
                        <a:t>Opsi</a:t>
                      </a:r>
                      <a:r>
                        <a:rPr kumimoji="0" lang="en-ID" sz="1400" b="1" i="0" u="none" strike="noStrike" kern="1200" cap="none" spc="0" normalizeH="0" baseline="0" noProof="0" dirty="0">
                          <a:ln>
                            <a:noFill/>
                          </a:ln>
                          <a:solidFill>
                            <a:schemeClr val="bg1"/>
                          </a:solidFill>
                          <a:effectLst/>
                          <a:uLnTx/>
                          <a:uFillTx/>
                          <a:latin typeface="Arial Black" panose="020B0A04020102020204" pitchFamily="34" charset="0"/>
                          <a:cs typeface="+mn-cs"/>
                        </a:rPr>
                        <a:t> 1</a:t>
                      </a: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dirty="0" err="1">
                          <a:ln>
                            <a:noFill/>
                          </a:ln>
                          <a:solidFill>
                            <a:schemeClr val="bg1"/>
                          </a:solidFill>
                          <a:effectLst/>
                          <a:uLnTx/>
                          <a:uFillTx/>
                          <a:latin typeface="Arial Black" panose="020B0A04020102020204" pitchFamily="34" charset="0"/>
                          <a:cs typeface="+mn-cs"/>
                        </a:rPr>
                        <a:t>Opsi</a:t>
                      </a:r>
                      <a:r>
                        <a:rPr kumimoji="0" lang="en-ID" sz="1400" b="1" i="0" u="none" strike="noStrike" kern="1200" cap="none" spc="0" normalizeH="0" baseline="0" noProof="0" dirty="0">
                          <a:ln>
                            <a:noFill/>
                          </a:ln>
                          <a:solidFill>
                            <a:schemeClr val="bg1"/>
                          </a:solidFill>
                          <a:effectLst/>
                          <a:uLnTx/>
                          <a:uFillTx/>
                          <a:latin typeface="Arial Black" panose="020B0A04020102020204" pitchFamily="34" charset="0"/>
                          <a:cs typeface="+mn-cs"/>
                        </a:rPr>
                        <a:t> 2</a:t>
                      </a: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1087849793"/>
                  </a:ext>
                </a:extLst>
              </a:tr>
              <a:tr h="372068">
                <a:tc>
                  <a:txBody>
                    <a:bodyPr/>
                    <a:lstStyle/>
                    <a:p>
                      <a:pPr algn="ctr" fontAlgn="ctr"/>
                      <a:r>
                        <a:rPr lang="en-ID" sz="1400" u="none" strike="noStrike" dirty="0">
                          <a:effectLst/>
                        </a:rPr>
                        <a:t>1</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KPU RI</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129,000,000,000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1" i="0" u="none" strike="noStrike" dirty="0">
                          <a:solidFill>
                            <a:srgbClr val="000000"/>
                          </a:solidFill>
                          <a:effectLst/>
                          <a:latin typeface="Calibri" panose="020F0502020204030204" pitchFamily="34" charset="0"/>
                        </a:rPr>
                        <a:t>129,000,000,000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48767054"/>
                  </a:ext>
                </a:extLst>
              </a:tr>
              <a:tr h="372068">
                <a:tc>
                  <a:txBody>
                    <a:bodyPr/>
                    <a:lstStyle/>
                    <a:p>
                      <a:pPr algn="ctr" fontAlgn="ctr"/>
                      <a:r>
                        <a:rPr lang="en-ID" sz="1400" u="none" strike="noStrike" dirty="0">
                          <a:effectLst/>
                        </a:rPr>
                        <a:t>2</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KPU PROVINSI</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6,791,036,000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1" i="0" u="none" strike="noStrike" dirty="0">
                          <a:solidFill>
                            <a:srgbClr val="000000"/>
                          </a:solidFill>
                          <a:effectLst/>
                          <a:latin typeface="Calibri" panose="020F0502020204030204" pitchFamily="34" charset="0"/>
                        </a:rPr>
                        <a:t>6,493,361,000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54730780"/>
                  </a:ext>
                </a:extLst>
              </a:tr>
              <a:tr h="372068">
                <a:tc>
                  <a:txBody>
                    <a:bodyPr/>
                    <a:lstStyle/>
                    <a:p>
                      <a:pPr algn="ctr" fontAlgn="ctr"/>
                      <a:r>
                        <a:rPr lang="en-ID" sz="1400" u="none" strike="noStrike">
                          <a:effectLst/>
                        </a:rPr>
                        <a:t>3</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KPU KABUPATEN/KOTA</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38,214,030,000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1" i="0" u="none" strike="noStrike" dirty="0">
                          <a:solidFill>
                            <a:srgbClr val="000000"/>
                          </a:solidFill>
                          <a:effectLst/>
                          <a:latin typeface="Calibri" panose="020F0502020204030204" pitchFamily="34" charset="0"/>
                        </a:rPr>
                        <a:t>36,563,610,000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544909"/>
                  </a:ext>
                </a:extLst>
              </a:tr>
              <a:tr h="372068">
                <a:tc>
                  <a:txBody>
                    <a:bodyPr/>
                    <a:lstStyle/>
                    <a:p>
                      <a:pPr algn="ctr" fontAlgn="ctr"/>
                      <a:r>
                        <a:rPr lang="en-ID" sz="1400" u="none" strike="noStrike">
                          <a:effectLst/>
                        </a:rPr>
                        <a:t>4</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ADHOC</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3,359,087,442,000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1" i="0" u="none" strike="noStrike" dirty="0">
                          <a:solidFill>
                            <a:srgbClr val="000000"/>
                          </a:solidFill>
                          <a:effectLst/>
                          <a:latin typeface="Calibri" panose="020F0502020204030204" pitchFamily="34" charset="0"/>
                        </a:rPr>
                        <a:t>2,333,751,572,000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72934074"/>
                  </a:ext>
                </a:extLst>
              </a:tr>
              <a:tr h="336722">
                <a:tc>
                  <a:txBody>
                    <a:bodyPr/>
                    <a:lstStyle/>
                    <a:p>
                      <a:pPr algn="ctr" fontAlgn="ctr"/>
                      <a:r>
                        <a:rPr lang="en-ID" sz="1400" u="none" strike="noStrike">
                          <a:effectLst/>
                        </a:rPr>
                        <a:t> </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PPK</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140,737,585,000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0" i="1" u="none" strike="noStrike" dirty="0">
                          <a:solidFill>
                            <a:srgbClr val="000000"/>
                          </a:solidFill>
                          <a:effectLst/>
                          <a:latin typeface="Calibri" panose="020F0502020204030204" pitchFamily="34" charset="0"/>
                        </a:rPr>
                        <a:t>69,679,630,000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58975587"/>
                  </a:ext>
                </a:extLst>
              </a:tr>
              <a:tr h="336722">
                <a:tc>
                  <a:txBody>
                    <a:bodyPr/>
                    <a:lstStyle/>
                    <a:p>
                      <a:pPr algn="ctr" fontAlgn="ctr"/>
                      <a:r>
                        <a:rPr lang="en-ID" sz="1400" u="none" strike="noStrike">
                          <a:effectLst/>
                        </a:rPr>
                        <a:t> </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PPS</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1,049,034,410,000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0" i="1" u="none" strike="noStrike" dirty="0">
                          <a:solidFill>
                            <a:srgbClr val="000000"/>
                          </a:solidFill>
                          <a:effectLst/>
                          <a:latin typeface="Calibri" panose="020F0502020204030204" pitchFamily="34" charset="0"/>
                        </a:rPr>
                        <a:t>568,334,080,000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42522451"/>
                  </a:ext>
                </a:extLst>
              </a:tr>
              <a:tr h="336722">
                <a:tc>
                  <a:txBody>
                    <a:bodyPr/>
                    <a:lstStyle/>
                    <a:p>
                      <a:pPr algn="ctr" fontAlgn="ctr"/>
                      <a:r>
                        <a:rPr lang="en-ID" sz="1400" u="none" strike="noStrike">
                          <a:effectLst/>
                        </a:rPr>
                        <a:t> </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KPPS</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2,014,418,757,000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0" i="1" u="none" strike="noStrike" dirty="0">
                          <a:solidFill>
                            <a:srgbClr val="000000"/>
                          </a:solidFill>
                          <a:effectLst/>
                          <a:latin typeface="Calibri" panose="020F0502020204030204" pitchFamily="34" charset="0"/>
                        </a:rPr>
                        <a:t>1,552,267,977,000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0631967"/>
                  </a:ext>
                </a:extLst>
              </a:tr>
              <a:tr h="336722">
                <a:tc>
                  <a:txBody>
                    <a:bodyPr/>
                    <a:lstStyle/>
                    <a:p>
                      <a:pPr algn="ctr" fontAlgn="ctr"/>
                      <a:r>
                        <a:rPr lang="en-ID" sz="1400" u="none" strike="noStrike">
                          <a:effectLst/>
                        </a:rPr>
                        <a:t> </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PPDP</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154,896,690,000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ID" sz="1800" b="0" i="1" u="none" strike="noStrike" dirty="0">
                          <a:solidFill>
                            <a:srgbClr val="000000"/>
                          </a:solidFill>
                          <a:effectLst/>
                          <a:latin typeface="Calibri" panose="020F0502020204030204" pitchFamily="34" charset="0"/>
                        </a:rPr>
                        <a:t>143,469,885,000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27322777"/>
                  </a:ext>
                </a:extLst>
              </a:tr>
              <a:tr h="372068">
                <a:tc gridSpan="2">
                  <a:txBody>
                    <a:bodyPr/>
                    <a:lstStyle/>
                    <a:p>
                      <a:pPr algn="ctr" fontAlgn="ctr"/>
                      <a:r>
                        <a:rPr lang="en-ID" sz="1600" b="1" u="none" strike="noStrike" dirty="0">
                          <a:effectLst/>
                          <a:latin typeface="Calibri" panose="020F0502020204030204" pitchFamily="34" charset="0"/>
                          <a:cs typeface="Calibri" panose="020F0502020204030204" pitchFamily="34" charset="0"/>
                        </a:rPr>
                        <a:t>JUMLAH</a:t>
                      </a:r>
                      <a:endParaRPr lang="en-ID" sz="1600" b="1" i="0" u="none" strike="noStrike" dirty="0">
                        <a:solidFill>
                          <a:srgbClr val="000000"/>
                        </a:solidFill>
                        <a:effectLst/>
                        <a:latin typeface="Calibri" panose="020F0502020204030204" pitchFamily="34" charset="0"/>
                        <a:cs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l" fontAlgn="ctr"/>
                      <a:endParaRPr lang="en-ID" sz="12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3,533,092,508,000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ID" sz="1800" b="1" i="0" u="none" strike="noStrike" dirty="0">
                          <a:solidFill>
                            <a:srgbClr val="000000"/>
                          </a:solidFill>
                          <a:effectLst/>
                          <a:latin typeface="Calibri" panose="020F0502020204030204" pitchFamily="34" charset="0"/>
                          <a:cs typeface="Calibri" panose="020F0502020204030204" pitchFamily="34" charset="0"/>
                        </a:rPr>
                        <a:t>2,505,808,543,000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81347908"/>
                  </a:ext>
                </a:extLst>
              </a:tr>
            </a:tbl>
          </a:graphicData>
        </a:graphic>
      </p:graphicFrame>
      <p:sp>
        <p:nvSpPr>
          <p:cNvPr id="4" name="Kotak Teks 3">
            <a:extLst>
              <a:ext uri="{FF2B5EF4-FFF2-40B4-BE49-F238E27FC236}">
                <a16:creationId xmlns:a16="http://schemas.microsoft.com/office/drawing/2014/main" id="{766EAB88-BF19-4862-A35F-25372303FC00}"/>
              </a:ext>
            </a:extLst>
          </p:cNvPr>
          <p:cNvSpPr txBox="1"/>
          <p:nvPr/>
        </p:nvSpPr>
        <p:spPr>
          <a:xfrm>
            <a:off x="10324214" y="1143651"/>
            <a:ext cx="1786270" cy="307777"/>
          </a:xfrm>
          <a:prstGeom prst="rect">
            <a:avLst/>
          </a:prstGeom>
          <a:noFill/>
        </p:spPr>
        <p:txBody>
          <a:bodyPr wrap="square" rtlCol="0">
            <a:spAutoFit/>
          </a:bodyPr>
          <a:lstStyle/>
          <a:p>
            <a:r>
              <a:rPr lang="en-US" sz="1400" i="1" dirty="0"/>
              <a:t>(</a:t>
            </a:r>
            <a:r>
              <a:rPr lang="en-US" sz="1400" i="1" dirty="0" err="1"/>
              <a:t>dalam</a:t>
            </a:r>
            <a:r>
              <a:rPr lang="en-US" sz="1400" i="1" dirty="0"/>
              <a:t> rupiah)</a:t>
            </a:r>
            <a:endParaRPr lang="en-US" i="1" dirty="0"/>
          </a:p>
        </p:txBody>
      </p:sp>
    </p:spTree>
    <p:extLst>
      <p:ext uri="{BB962C8B-B14F-4D97-AF65-F5344CB8AC3E}">
        <p14:creationId xmlns:p14="http://schemas.microsoft.com/office/powerpoint/2010/main" val="199137668"/>
      </p:ext>
    </p:extLst>
  </p:cSld>
  <p:clrMapOvr>
    <a:masterClrMapping/>
  </p:clrMapOvr>
  <p:transition spd="med">
    <p:pull/>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1" y="237978"/>
            <a:ext cx="10015870" cy="724247"/>
          </a:xfrm>
        </p:spPr>
        <p:txBody>
          <a:bodyPr/>
          <a:lstStyle/>
          <a:p>
            <a:pPr>
              <a:lnSpc>
                <a:spcPct val="100000"/>
              </a:lnSpc>
              <a:spcBef>
                <a:spcPts val="0"/>
              </a:spcBef>
            </a:pPr>
            <a:r>
              <a:rPr lang="en-ID" sz="3200" b="1" dirty="0" err="1">
                <a:latin typeface="Trebuchet MS" panose="020B0603020202020204" pitchFamily="34" charset="0"/>
              </a:rPr>
              <a:t>Usulan</a:t>
            </a:r>
            <a:r>
              <a:rPr lang="en-ID" sz="3200" b="1" dirty="0">
                <a:latin typeface="Trebuchet MS" panose="020B0603020202020204" pitchFamily="34" charset="0"/>
              </a:rPr>
              <a:t> </a:t>
            </a:r>
            <a:r>
              <a:rPr lang="en-ID" sz="3200" b="1" dirty="0" err="1">
                <a:latin typeface="Trebuchet MS" panose="020B0603020202020204" pitchFamily="34" charset="0"/>
              </a:rPr>
              <a:t>Tambahan</a:t>
            </a:r>
            <a:r>
              <a:rPr lang="en-ID" sz="3200" b="1" dirty="0">
                <a:latin typeface="Trebuchet MS" panose="020B0603020202020204" pitchFamily="34" charset="0"/>
              </a:rPr>
              <a:t> </a:t>
            </a:r>
            <a:r>
              <a:rPr lang="en-ID" sz="3200" b="1" dirty="0" err="1">
                <a:latin typeface="Trebuchet MS" panose="020B0603020202020204" pitchFamily="34" charset="0"/>
              </a:rPr>
              <a:t>Anggaran</a:t>
            </a:r>
            <a:r>
              <a:rPr lang="en-ID" sz="3200" b="1" dirty="0">
                <a:latin typeface="Trebuchet MS" panose="020B0603020202020204" pitchFamily="34" charset="0"/>
              </a:rPr>
              <a:t> </a:t>
            </a:r>
            <a:r>
              <a:rPr lang="en-ID" sz="3200" b="1" dirty="0" err="1">
                <a:latin typeface="Trebuchet MS" panose="020B0603020202020204" pitchFamily="34" charset="0"/>
              </a:rPr>
              <a:t>Pemilihan</a:t>
            </a:r>
            <a:r>
              <a:rPr lang="en-ID" sz="3200" b="1" dirty="0">
                <a:latin typeface="Trebuchet MS" panose="020B0603020202020204" pitchFamily="34" charset="0"/>
              </a:rPr>
              <a:t> </a:t>
            </a:r>
            <a:r>
              <a:rPr lang="en-ID" sz="3200" b="1" dirty="0" err="1">
                <a:latin typeface="Trebuchet MS" panose="020B0603020202020204" pitchFamily="34" charset="0"/>
              </a:rPr>
              <a:t>Tahun</a:t>
            </a:r>
            <a:r>
              <a:rPr lang="en-ID" sz="3200" b="1" dirty="0">
                <a:latin typeface="Trebuchet MS" panose="020B0603020202020204" pitchFamily="34" charset="0"/>
              </a:rPr>
              <a:t> 2020</a:t>
            </a:r>
          </a:p>
          <a:p>
            <a:pPr>
              <a:lnSpc>
                <a:spcPct val="100000"/>
              </a:lnSpc>
              <a:spcBef>
                <a:spcPts val="0"/>
              </a:spcBef>
            </a:pPr>
            <a:r>
              <a:rPr lang="en-ID" sz="3200" b="1" dirty="0" err="1">
                <a:latin typeface="Trebuchet MS" panose="020B0603020202020204" pitchFamily="34" charset="0"/>
              </a:rPr>
              <a:t>Berdasarkan</a:t>
            </a:r>
            <a:r>
              <a:rPr lang="en-ID" sz="3200" b="1" dirty="0">
                <a:latin typeface="Trebuchet MS" panose="020B0603020202020204" pitchFamily="34" charset="0"/>
              </a:rPr>
              <a:t> </a:t>
            </a:r>
            <a:r>
              <a:rPr lang="en-ID" sz="3200" b="1" dirty="0" err="1">
                <a:latin typeface="Trebuchet MS" panose="020B0603020202020204" pitchFamily="34" charset="0"/>
              </a:rPr>
              <a:t>Tingkatan</a:t>
            </a:r>
            <a:r>
              <a:rPr lang="en-ID" sz="3200" b="1" dirty="0">
                <a:latin typeface="Trebuchet MS" panose="020B0603020202020204" pitchFamily="34" charset="0"/>
              </a:rPr>
              <a:t> </a:t>
            </a:r>
            <a:r>
              <a:rPr lang="en-ID" sz="3200" b="1" dirty="0" err="1">
                <a:latin typeface="Trebuchet MS" panose="020B0603020202020204" pitchFamily="34" charset="0"/>
              </a:rPr>
              <a:t>Penyelenggara</a:t>
            </a:r>
            <a:r>
              <a:rPr lang="en-ID" sz="3200" b="1" dirty="0">
                <a:latin typeface="Trebuchet MS" panose="020B0603020202020204" pitchFamily="34" charset="0"/>
              </a:rPr>
              <a:t> (KATEGORI B)</a:t>
            </a:r>
            <a:endParaRPr lang="en-US" sz="3200" b="1" dirty="0">
              <a:latin typeface="Trebuchet MS" panose="020B0603020202020204" pitchFamily="34" charset="0"/>
            </a:endParaRPr>
          </a:p>
        </p:txBody>
      </p:sp>
      <p:graphicFrame>
        <p:nvGraphicFramePr>
          <p:cNvPr id="3" name="Table 2">
            <a:extLst>
              <a:ext uri="{FF2B5EF4-FFF2-40B4-BE49-F238E27FC236}">
                <a16:creationId xmlns:a16="http://schemas.microsoft.com/office/drawing/2014/main" id="{38670D34-B7A8-4990-B7D1-46E6B0B7DBC0}"/>
              </a:ext>
            </a:extLst>
          </p:cNvPr>
          <p:cNvGraphicFramePr>
            <a:graphicFrameLocks noGrp="1"/>
          </p:cNvGraphicFramePr>
          <p:nvPr>
            <p:extLst>
              <p:ext uri="{D42A27DB-BD31-4B8C-83A1-F6EECF244321}">
                <p14:modId xmlns:p14="http://schemas.microsoft.com/office/powerpoint/2010/main" val="1277469590"/>
              </p:ext>
            </p:extLst>
          </p:nvPr>
        </p:nvGraphicFramePr>
        <p:xfrm>
          <a:off x="310696" y="1451428"/>
          <a:ext cx="11300057" cy="3997386"/>
        </p:xfrm>
        <a:graphic>
          <a:graphicData uri="http://schemas.openxmlformats.org/drawingml/2006/table">
            <a:tbl>
              <a:tblPr>
                <a:tableStyleId>{5C22544A-7EE6-4342-B048-85BDC9FD1C3A}</a:tableStyleId>
              </a:tblPr>
              <a:tblGrid>
                <a:gridCol w="843835">
                  <a:extLst>
                    <a:ext uri="{9D8B030D-6E8A-4147-A177-3AD203B41FA5}">
                      <a16:colId xmlns:a16="http://schemas.microsoft.com/office/drawing/2014/main" val="531966895"/>
                    </a:ext>
                  </a:extLst>
                </a:gridCol>
                <a:gridCol w="4402620">
                  <a:extLst>
                    <a:ext uri="{9D8B030D-6E8A-4147-A177-3AD203B41FA5}">
                      <a16:colId xmlns:a16="http://schemas.microsoft.com/office/drawing/2014/main" val="3379291205"/>
                    </a:ext>
                  </a:extLst>
                </a:gridCol>
                <a:gridCol w="3026801">
                  <a:extLst>
                    <a:ext uri="{9D8B030D-6E8A-4147-A177-3AD203B41FA5}">
                      <a16:colId xmlns:a16="http://schemas.microsoft.com/office/drawing/2014/main" val="1561727416"/>
                    </a:ext>
                  </a:extLst>
                </a:gridCol>
                <a:gridCol w="3026801">
                  <a:extLst>
                    <a:ext uri="{9D8B030D-6E8A-4147-A177-3AD203B41FA5}">
                      <a16:colId xmlns:a16="http://schemas.microsoft.com/office/drawing/2014/main" val="1667464533"/>
                    </a:ext>
                  </a:extLst>
                </a:gridCol>
              </a:tblGrid>
              <a:tr h="372068">
                <a:tc>
                  <a:txBody>
                    <a:bodyPr/>
                    <a:lstStyle/>
                    <a:p>
                      <a:pPr algn="ctr" fontAlgn="ctr"/>
                      <a:r>
                        <a:rPr lang="en-ID" sz="1400" b="1" u="none" strike="noStrike" dirty="0">
                          <a:solidFill>
                            <a:schemeClr val="bg1"/>
                          </a:solidFill>
                          <a:effectLst/>
                          <a:latin typeface="Arial Black" panose="020B0A04020102020204" pitchFamily="34" charset="0"/>
                        </a:rPr>
                        <a:t>No</a:t>
                      </a:r>
                      <a:endParaRPr lang="en-ID" sz="1400" b="1" i="0" u="none" strike="noStrike" dirty="0">
                        <a:solidFill>
                          <a:schemeClr val="bg1"/>
                        </a:solidFill>
                        <a:effectLst/>
                        <a:latin typeface="Arial Black" panose="020B0A0402010202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algn="ctr" fontAlgn="ctr"/>
                      <a:r>
                        <a:rPr lang="en-ID" sz="1400" b="1" u="none" strike="noStrike" dirty="0" err="1">
                          <a:solidFill>
                            <a:schemeClr val="bg1"/>
                          </a:solidFill>
                          <a:effectLst/>
                          <a:latin typeface="Arial Black" panose="020B0A04020102020204" pitchFamily="34" charset="0"/>
                        </a:rPr>
                        <a:t>Tingkatan</a:t>
                      </a:r>
                      <a:endParaRPr lang="en-ID" sz="1400" b="1" i="0" u="none" strike="noStrike" dirty="0">
                        <a:solidFill>
                          <a:schemeClr val="bg1"/>
                        </a:solidFill>
                        <a:effectLst/>
                        <a:latin typeface="Arial Black" panose="020B0A0402010202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dirty="0" err="1">
                          <a:ln>
                            <a:noFill/>
                          </a:ln>
                          <a:solidFill>
                            <a:schemeClr val="bg1"/>
                          </a:solidFill>
                          <a:effectLst/>
                          <a:uLnTx/>
                          <a:uFillTx/>
                          <a:latin typeface="Arial Black" panose="020B0A04020102020204" pitchFamily="34" charset="0"/>
                          <a:cs typeface="+mn-cs"/>
                        </a:rPr>
                        <a:t>Opsi</a:t>
                      </a:r>
                      <a:r>
                        <a:rPr kumimoji="0" lang="en-ID" sz="1400" b="1" i="0" u="none" strike="noStrike" kern="1200" cap="none" spc="0" normalizeH="0" baseline="0" noProof="0" dirty="0">
                          <a:ln>
                            <a:noFill/>
                          </a:ln>
                          <a:solidFill>
                            <a:schemeClr val="bg1"/>
                          </a:solidFill>
                          <a:effectLst/>
                          <a:uLnTx/>
                          <a:uFillTx/>
                          <a:latin typeface="Arial Black" panose="020B0A04020102020204" pitchFamily="34" charset="0"/>
                          <a:cs typeface="+mn-cs"/>
                        </a:rPr>
                        <a:t> 1</a:t>
                      </a: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ID" sz="1400" b="1" i="0" u="none" strike="noStrike" kern="1200" cap="none" spc="0" normalizeH="0" baseline="0" noProof="0" dirty="0" err="1">
                          <a:ln>
                            <a:noFill/>
                          </a:ln>
                          <a:solidFill>
                            <a:schemeClr val="bg1"/>
                          </a:solidFill>
                          <a:effectLst/>
                          <a:uLnTx/>
                          <a:uFillTx/>
                          <a:latin typeface="Arial Black" panose="020B0A04020102020204" pitchFamily="34" charset="0"/>
                          <a:cs typeface="+mn-cs"/>
                        </a:rPr>
                        <a:t>Opsi</a:t>
                      </a:r>
                      <a:r>
                        <a:rPr kumimoji="0" lang="en-ID" sz="1400" b="1" i="0" u="none" strike="noStrike" kern="1200" cap="none" spc="0" normalizeH="0" baseline="0" noProof="0" dirty="0">
                          <a:ln>
                            <a:noFill/>
                          </a:ln>
                          <a:solidFill>
                            <a:schemeClr val="bg1"/>
                          </a:solidFill>
                          <a:effectLst/>
                          <a:uLnTx/>
                          <a:uFillTx/>
                          <a:latin typeface="Arial Black" panose="020B0A04020102020204" pitchFamily="34" charset="0"/>
                          <a:cs typeface="+mn-cs"/>
                        </a:rPr>
                        <a:t> 2</a:t>
                      </a: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a16="http://schemas.microsoft.com/office/drawing/2014/main" val="1087849793"/>
                  </a:ext>
                </a:extLst>
              </a:tr>
              <a:tr h="372068">
                <a:tc>
                  <a:txBody>
                    <a:bodyPr/>
                    <a:lstStyle/>
                    <a:p>
                      <a:pPr algn="ctr" fontAlgn="ctr"/>
                      <a:r>
                        <a:rPr lang="en-ID" sz="1400" u="none" strike="noStrike" dirty="0">
                          <a:effectLst/>
                        </a:rPr>
                        <a:t>1</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KPU RI</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129,000,000,000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129,000,000,000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48767054"/>
                  </a:ext>
                </a:extLst>
              </a:tr>
              <a:tr h="372068">
                <a:tc>
                  <a:txBody>
                    <a:bodyPr/>
                    <a:lstStyle/>
                    <a:p>
                      <a:pPr algn="ctr" fontAlgn="ctr"/>
                      <a:r>
                        <a:rPr lang="en-ID" sz="1400" u="none" strike="noStrike">
                          <a:effectLst/>
                        </a:rPr>
                        <a:t>2</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KPU PROVINSI</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6,791,036,000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6,493,361,000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54730780"/>
                  </a:ext>
                </a:extLst>
              </a:tr>
              <a:tr h="372068">
                <a:tc>
                  <a:txBody>
                    <a:bodyPr/>
                    <a:lstStyle/>
                    <a:p>
                      <a:pPr algn="ctr" fontAlgn="ctr"/>
                      <a:r>
                        <a:rPr lang="en-ID" sz="1400" u="none" strike="noStrike">
                          <a:effectLst/>
                        </a:rPr>
                        <a:t>3</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KPU KABUPATEN/KOTA</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38,214,030,000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36,563,610,000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1544909"/>
                  </a:ext>
                </a:extLst>
              </a:tr>
              <a:tr h="372068">
                <a:tc>
                  <a:txBody>
                    <a:bodyPr/>
                    <a:lstStyle/>
                    <a:p>
                      <a:pPr algn="ctr" fontAlgn="ctr"/>
                      <a:r>
                        <a:rPr lang="en-ID" sz="1400" u="none" strike="noStrike">
                          <a:effectLst/>
                        </a:rPr>
                        <a:t>4</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ADHOC</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4,088,643,729,000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2,936,889,874,000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72934074"/>
                  </a:ext>
                </a:extLst>
              </a:tr>
              <a:tr h="336722">
                <a:tc>
                  <a:txBody>
                    <a:bodyPr/>
                    <a:lstStyle/>
                    <a:p>
                      <a:pPr algn="ctr" fontAlgn="ctr"/>
                      <a:r>
                        <a:rPr lang="en-ID" sz="1400" u="none" strike="noStrike">
                          <a:effectLst/>
                        </a:rPr>
                        <a:t> </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PPK</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140,737,585,000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69,679,630,000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58975587"/>
                  </a:ext>
                </a:extLst>
              </a:tr>
              <a:tr h="336722">
                <a:tc>
                  <a:txBody>
                    <a:bodyPr/>
                    <a:lstStyle/>
                    <a:p>
                      <a:pPr algn="ctr" fontAlgn="ctr"/>
                      <a:r>
                        <a:rPr lang="en-ID" sz="1400" u="none" strike="noStrike">
                          <a:effectLst/>
                        </a:rPr>
                        <a:t> </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PPS</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1,049,034,410,000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568,334,080,000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42522451"/>
                  </a:ext>
                </a:extLst>
              </a:tr>
              <a:tr h="336722">
                <a:tc>
                  <a:txBody>
                    <a:bodyPr/>
                    <a:lstStyle/>
                    <a:p>
                      <a:pPr algn="ctr" fontAlgn="ctr"/>
                      <a:r>
                        <a:rPr lang="en-ID" sz="1400" u="none" strike="noStrike">
                          <a:effectLst/>
                        </a:rPr>
                        <a:t> </a:t>
                      </a:r>
                      <a:endParaRPr lang="en-ID" sz="1400" b="1" i="0" u="none" strike="noStrike">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KPPS</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2,462,442,354,000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1,894,642,394,000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0631967"/>
                  </a:ext>
                </a:extLst>
              </a:tr>
              <a:tr h="336722">
                <a:tc>
                  <a:txBody>
                    <a:bodyPr/>
                    <a:lstStyle/>
                    <a:p>
                      <a:pPr algn="ctr" fontAlgn="ctr"/>
                      <a:r>
                        <a:rPr lang="en-ID" sz="1400" u="none" strike="noStrike" dirty="0">
                          <a:effectLst/>
                        </a:rPr>
                        <a:t> </a:t>
                      </a:r>
                      <a:endParaRPr lang="en-ID" sz="14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ctr"/>
                      <a:r>
                        <a:rPr lang="en-ID" sz="1400" u="none" strike="noStrike" dirty="0">
                          <a:effectLst/>
                        </a:rPr>
                        <a:t> PPDP</a:t>
                      </a:r>
                      <a:endParaRPr lang="en-ID" sz="1400" b="0" i="1"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436,429,380,000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0" i="1" u="none" strike="noStrike" dirty="0">
                          <a:solidFill>
                            <a:srgbClr val="000000"/>
                          </a:solidFill>
                          <a:effectLst/>
                          <a:latin typeface="Calibri" panose="020F0502020204030204" pitchFamily="34" charset="0"/>
                        </a:rPr>
                        <a:t>                          404,233,770,000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27322777"/>
                  </a:ext>
                </a:extLst>
              </a:tr>
              <a:tr h="418090">
                <a:tc>
                  <a:txBody>
                    <a:bodyPr/>
                    <a:lstStyle/>
                    <a:p>
                      <a:pPr algn="ctr" fontAlgn="ctr"/>
                      <a:r>
                        <a:rPr lang="en-ID" sz="1400" b="0" i="0" u="none" strike="noStrike" dirty="0">
                          <a:solidFill>
                            <a:srgbClr val="000000"/>
                          </a:solidFill>
                          <a:effectLst/>
                          <a:latin typeface="Calibri" panose="020F0502020204030204" pitchFamily="34" charset="0"/>
                        </a:rPr>
                        <a:t>5</a:t>
                      </a: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just" fontAlgn="ctr"/>
                      <a:r>
                        <a:rPr lang="en-US" sz="1200" b="1" i="0" u="none" strike="noStrike" dirty="0">
                          <a:solidFill>
                            <a:srgbClr val="000000"/>
                          </a:solidFill>
                          <a:effectLst/>
                          <a:latin typeface="Calibri" panose="020F0502020204030204" pitchFamily="34" charset="0"/>
                        </a:rPr>
                        <a:t>PEMBIAYAAN TAMBAHAN APABILA TPS DENGAN</a:t>
                      </a:r>
                      <a:r>
                        <a:rPr lang="en-US" sz="1200" b="1" i="0" u="none" strike="noStrike" baseline="0" dirty="0">
                          <a:solidFill>
                            <a:srgbClr val="000000"/>
                          </a:solidFill>
                          <a:effectLst/>
                          <a:latin typeface="Calibri" panose="020F0502020204030204" pitchFamily="34" charset="0"/>
                        </a:rPr>
                        <a:t> 500 PEMILIH DAN PEMBENTUKAN TPS BERBASIS RT</a:t>
                      </a:r>
                      <a:endParaRPr lang="en-US" sz="1200" b="1" i="0" u="none" strike="noStrike" dirty="0">
                        <a:solidFill>
                          <a:srgbClr val="000000"/>
                        </a:solidFill>
                        <a:effectLst/>
                        <a:latin typeface="Calibri" panose="020F0502020204030204" pitchFamily="34" charset="0"/>
                      </a:endParaRP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1,432,066,011,000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1,432,066,011,000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07875860"/>
                  </a:ext>
                </a:extLst>
              </a:tr>
              <a:tr h="372068">
                <a:tc gridSpan="2">
                  <a:txBody>
                    <a:bodyPr/>
                    <a:lstStyle/>
                    <a:p>
                      <a:pPr algn="ctr" fontAlgn="ctr"/>
                      <a:r>
                        <a:rPr lang="en-ID" sz="1600" b="1" u="none" strike="noStrike" dirty="0">
                          <a:effectLst/>
                          <a:latin typeface="Calibri" panose="020F0502020204030204" pitchFamily="34" charset="0"/>
                          <a:cs typeface="Calibri" panose="020F0502020204030204" pitchFamily="34" charset="0"/>
                        </a:rPr>
                        <a:t>JUMLAH</a:t>
                      </a:r>
                      <a:endParaRPr lang="en-ID" sz="1600" b="1" i="0" u="none" strike="noStrike" dirty="0">
                        <a:solidFill>
                          <a:srgbClr val="000000"/>
                        </a:solidFill>
                        <a:effectLst/>
                        <a:latin typeface="Calibri" panose="020F0502020204030204" pitchFamily="34" charset="0"/>
                        <a:cs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l" fontAlgn="ctr"/>
                      <a:endParaRPr lang="en-ID" sz="1200" b="1" i="0" u="none" strike="noStrike" dirty="0">
                        <a:solidFill>
                          <a:srgbClr val="000000"/>
                        </a:solidFill>
                        <a:effectLst/>
                        <a:latin typeface="Calibri" panose="020F0502020204030204" pitchFamily="34" charset="0"/>
                      </a:endParaRPr>
                    </a:p>
                  </a:txBody>
                  <a:tcPr marL="9302" marR="9302" marT="93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fontAlgn="ctr"/>
                      <a:r>
                        <a:rPr lang="en-US" sz="1800" b="1" i="0" u="none" strike="noStrike" dirty="0">
                          <a:solidFill>
                            <a:srgbClr val="000000"/>
                          </a:solidFill>
                          <a:effectLst/>
                          <a:latin typeface="Calibri" panose="020F0502020204030204" pitchFamily="34" charset="0"/>
                        </a:rPr>
                        <a:t>                    5,694,714,806,000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ctr"/>
                      <a:r>
                        <a:rPr lang="en-US" sz="1800" b="1" i="0" u="none" strike="noStrike" dirty="0">
                          <a:solidFill>
                            <a:srgbClr val="000000"/>
                          </a:solidFill>
                          <a:effectLst/>
                          <a:latin typeface="Calibri" panose="020F0502020204030204" pitchFamily="34" charset="0"/>
                        </a:rPr>
                        <a:t>                    4,541,012,856,000 </a:t>
                      </a:r>
                    </a:p>
                  </a:txBody>
                  <a:tcPr marL="6350" marR="6350" marT="6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81347908"/>
                  </a:ext>
                </a:extLst>
              </a:tr>
            </a:tbl>
          </a:graphicData>
        </a:graphic>
      </p:graphicFrame>
      <p:sp>
        <p:nvSpPr>
          <p:cNvPr id="4" name="Kotak Teks 3">
            <a:extLst>
              <a:ext uri="{FF2B5EF4-FFF2-40B4-BE49-F238E27FC236}">
                <a16:creationId xmlns:a16="http://schemas.microsoft.com/office/drawing/2014/main" id="{766EAB88-BF19-4862-A35F-25372303FC00}"/>
              </a:ext>
            </a:extLst>
          </p:cNvPr>
          <p:cNvSpPr txBox="1"/>
          <p:nvPr/>
        </p:nvSpPr>
        <p:spPr>
          <a:xfrm>
            <a:off x="10324214" y="1143651"/>
            <a:ext cx="1786270" cy="307777"/>
          </a:xfrm>
          <a:prstGeom prst="rect">
            <a:avLst/>
          </a:prstGeom>
          <a:noFill/>
        </p:spPr>
        <p:txBody>
          <a:bodyPr wrap="square" rtlCol="0">
            <a:spAutoFit/>
          </a:bodyPr>
          <a:lstStyle/>
          <a:p>
            <a:r>
              <a:rPr lang="en-US" sz="1400" i="1" dirty="0"/>
              <a:t>(</a:t>
            </a:r>
            <a:r>
              <a:rPr lang="en-US" sz="1400" i="1" dirty="0" err="1"/>
              <a:t>dalam</a:t>
            </a:r>
            <a:r>
              <a:rPr lang="en-US" sz="1400" i="1" dirty="0"/>
              <a:t> rupiah)</a:t>
            </a:r>
            <a:endParaRPr lang="en-US" i="1" dirty="0"/>
          </a:p>
        </p:txBody>
      </p:sp>
      <p:sp>
        <p:nvSpPr>
          <p:cNvPr id="5" name="TextBox 4"/>
          <p:cNvSpPr txBox="1"/>
          <p:nvPr/>
        </p:nvSpPr>
        <p:spPr>
          <a:xfrm>
            <a:off x="379562" y="5457646"/>
            <a:ext cx="9494807" cy="1169551"/>
          </a:xfrm>
          <a:prstGeom prst="rect">
            <a:avLst/>
          </a:prstGeom>
          <a:noFill/>
        </p:spPr>
        <p:txBody>
          <a:bodyPr wrap="square" rtlCol="0">
            <a:spAutoFit/>
          </a:bodyPr>
          <a:lstStyle/>
          <a:p>
            <a:r>
              <a:rPr lang="en-US" sz="1400" dirty="0" err="1"/>
              <a:t>Catatan</a:t>
            </a:r>
            <a:r>
              <a:rPr lang="en-US" sz="1400" dirty="0"/>
              <a:t> : </a:t>
            </a:r>
          </a:p>
          <a:p>
            <a:pPr marL="342900" indent="-342900">
              <a:buAutoNum type="arabicPeriod"/>
            </a:pPr>
            <a:r>
              <a:rPr lang="en-US" sz="1400" dirty="0" err="1"/>
              <a:t>Terdapat</a:t>
            </a:r>
            <a:r>
              <a:rPr lang="en-US" sz="1400" dirty="0"/>
              <a:t> </a:t>
            </a:r>
            <a:r>
              <a:rPr lang="en-US" sz="1400" dirty="0" err="1"/>
              <a:t>kenaikan</a:t>
            </a:r>
            <a:r>
              <a:rPr lang="en-US" sz="1400" dirty="0"/>
              <a:t> </a:t>
            </a:r>
            <a:r>
              <a:rPr lang="en-US" sz="1400" dirty="0" err="1"/>
              <a:t>jumlah</a:t>
            </a:r>
            <a:r>
              <a:rPr lang="en-US" sz="1400" dirty="0"/>
              <a:t> TPS </a:t>
            </a:r>
            <a:r>
              <a:rPr lang="en-US" sz="1400" dirty="0" err="1"/>
              <a:t>dengan</a:t>
            </a:r>
            <a:r>
              <a:rPr lang="en-US" sz="1400" dirty="0"/>
              <a:t> </a:t>
            </a:r>
            <a:r>
              <a:rPr lang="en-US" sz="1400" dirty="0" err="1"/>
              <a:t>selisih</a:t>
            </a:r>
            <a:r>
              <a:rPr lang="en-US" sz="1400" dirty="0"/>
              <a:t> </a:t>
            </a:r>
            <a:r>
              <a:rPr lang="en-US" sz="1400" dirty="0" err="1"/>
              <a:t>sebanyak</a:t>
            </a:r>
            <a:r>
              <a:rPr lang="en-US" sz="1400" dirty="0"/>
              <a:t> 58.049 TPS (</a:t>
            </a:r>
            <a:r>
              <a:rPr lang="en-US" sz="1400" dirty="0" err="1"/>
              <a:t>Semula</a:t>
            </a:r>
            <a:r>
              <a:rPr lang="en-US" sz="1400" dirty="0"/>
              <a:t> 253.929 TPS </a:t>
            </a:r>
            <a:r>
              <a:rPr lang="en-US" sz="1400" dirty="0" err="1"/>
              <a:t>menjadi</a:t>
            </a:r>
            <a:r>
              <a:rPr lang="en-US" sz="1400" dirty="0"/>
              <a:t> 311.976 TPS</a:t>
            </a:r>
          </a:p>
          <a:p>
            <a:pPr marL="342900" indent="-342900">
              <a:buAutoNum type="arabicPeriod"/>
            </a:pPr>
            <a:r>
              <a:rPr lang="en-US" sz="1400" dirty="0" err="1"/>
              <a:t>Pembentukan</a:t>
            </a:r>
            <a:r>
              <a:rPr lang="en-US" sz="1400" dirty="0"/>
              <a:t> PPDP </a:t>
            </a:r>
            <a:r>
              <a:rPr lang="en-US" sz="1400" dirty="0" err="1"/>
              <a:t>berbasis</a:t>
            </a:r>
            <a:r>
              <a:rPr lang="en-US" sz="1400" dirty="0"/>
              <a:t> </a:t>
            </a:r>
            <a:r>
              <a:rPr lang="en-US" sz="1400" dirty="0" err="1"/>
              <a:t>pada</a:t>
            </a:r>
            <a:r>
              <a:rPr lang="en-US" sz="1400" dirty="0"/>
              <a:t> RT/</a:t>
            </a:r>
            <a:r>
              <a:rPr lang="en-US" sz="1400" dirty="0" err="1"/>
              <a:t>sebutan</a:t>
            </a:r>
            <a:r>
              <a:rPr lang="en-US" sz="1400" dirty="0"/>
              <a:t> </a:t>
            </a:r>
            <a:r>
              <a:rPr lang="en-US" sz="1400" dirty="0" err="1"/>
              <a:t>lainnya</a:t>
            </a:r>
            <a:r>
              <a:rPr lang="en-US" sz="1400" dirty="0"/>
              <a:t> </a:t>
            </a:r>
            <a:r>
              <a:rPr lang="en-US" sz="1400" dirty="0" err="1"/>
              <a:t>sebanyak</a:t>
            </a:r>
            <a:r>
              <a:rPr lang="en-US" sz="1400" dirty="0"/>
              <a:t> 715.458 RT </a:t>
            </a:r>
            <a:r>
              <a:rPr lang="en-US" sz="1400" dirty="0" err="1"/>
              <a:t>sehingga</a:t>
            </a:r>
            <a:r>
              <a:rPr lang="en-US" sz="1400" dirty="0"/>
              <a:t> </a:t>
            </a:r>
            <a:r>
              <a:rPr lang="en-US" sz="1400" dirty="0" err="1"/>
              <a:t>ada</a:t>
            </a:r>
            <a:r>
              <a:rPr lang="en-US" sz="1400" dirty="0"/>
              <a:t> </a:t>
            </a:r>
            <a:r>
              <a:rPr lang="en-US" sz="1400" dirty="0" err="1"/>
              <a:t>tambahan</a:t>
            </a:r>
            <a:r>
              <a:rPr lang="en-US" sz="1400" dirty="0"/>
              <a:t> </a:t>
            </a:r>
            <a:r>
              <a:rPr lang="en-US" sz="1400" dirty="0" err="1"/>
              <a:t>kebutuhan</a:t>
            </a:r>
            <a:r>
              <a:rPr lang="en-US" sz="1400" dirty="0"/>
              <a:t> </a:t>
            </a:r>
            <a:r>
              <a:rPr lang="en-US" sz="1400" dirty="0" err="1"/>
              <a:t>anggaran</a:t>
            </a:r>
            <a:r>
              <a:rPr lang="en-US" sz="1400" dirty="0"/>
              <a:t> </a:t>
            </a:r>
            <a:r>
              <a:rPr lang="en-US" sz="1400" dirty="0" err="1"/>
              <a:t>untuk</a:t>
            </a:r>
            <a:r>
              <a:rPr lang="en-US" sz="1400" dirty="0"/>
              <a:t>  APD (</a:t>
            </a:r>
            <a:r>
              <a:rPr lang="en-US" sz="1400" dirty="0" err="1"/>
              <a:t>dibandingkan</a:t>
            </a:r>
            <a:r>
              <a:rPr lang="en-US" sz="1400" dirty="0"/>
              <a:t> </a:t>
            </a:r>
            <a:r>
              <a:rPr lang="en-US" sz="1400" dirty="0" err="1"/>
              <a:t>dengan</a:t>
            </a:r>
            <a:r>
              <a:rPr lang="en-US" sz="1400" dirty="0"/>
              <a:t> </a:t>
            </a:r>
            <a:r>
              <a:rPr lang="en-US" sz="1400" dirty="0" err="1"/>
              <a:t>berbasis</a:t>
            </a:r>
            <a:r>
              <a:rPr lang="en-US" sz="1400" dirty="0"/>
              <a:t> TPS </a:t>
            </a:r>
            <a:r>
              <a:rPr lang="en-US" sz="1400" dirty="0" err="1"/>
              <a:t>sebanyak</a:t>
            </a:r>
            <a:r>
              <a:rPr lang="en-US" sz="1400" dirty="0"/>
              <a:t> 253.929 TPS)</a:t>
            </a:r>
          </a:p>
          <a:p>
            <a:pPr marL="342900" indent="-342900">
              <a:buAutoNum type="arabicPeriod"/>
            </a:pPr>
            <a:r>
              <a:rPr lang="en-US" sz="1400" dirty="0" err="1"/>
              <a:t>Termasuk</a:t>
            </a:r>
            <a:r>
              <a:rPr lang="en-US" sz="1400" dirty="0"/>
              <a:t> </a:t>
            </a:r>
            <a:r>
              <a:rPr lang="en-US" sz="1400" dirty="0" err="1"/>
              <a:t>biaya</a:t>
            </a:r>
            <a:r>
              <a:rPr lang="en-US" sz="1400" dirty="0"/>
              <a:t> </a:t>
            </a:r>
            <a:r>
              <a:rPr lang="en-US" sz="1400" dirty="0" err="1"/>
              <a:t>pembentukan</a:t>
            </a:r>
            <a:r>
              <a:rPr lang="en-US" sz="1400" dirty="0"/>
              <a:t> PPDP </a:t>
            </a:r>
            <a:r>
              <a:rPr lang="en-US" sz="1400" dirty="0" err="1"/>
              <a:t>dan</a:t>
            </a:r>
            <a:r>
              <a:rPr lang="en-US" sz="1400" dirty="0"/>
              <a:t> TPS, </a:t>
            </a:r>
            <a:r>
              <a:rPr lang="en-US" sz="1400" dirty="0" err="1"/>
              <a:t>serta</a:t>
            </a:r>
            <a:r>
              <a:rPr lang="en-US" sz="1400" dirty="0"/>
              <a:t> Honorarium PPDP </a:t>
            </a:r>
            <a:r>
              <a:rPr lang="en-US" sz="1400" dirty="0" err="1"/>
              <a:t>dan</a:t>
            </a:r>
            <a:r>
              <a:rPr lang="en-US" sz="1400" dirty="0"/>
              <a:t> KPPS </a:t>
            </a:r>
            <a:r>
              <a:rPr lang="en-US" sz="1400" dirty="0" err="1"/>
              <a:t>akibat</a:t>
            </a:r>
            <a:r>
              <a:rPr lang="en-US" sz="1400" dirty="0"/>
              <a:t> </a:t>
            </a:r>
            <a:r>
              <a:rPr lang="en-US" sz="1400" dirty="0" err="1"/>
              <a:t>penambahan</a:t>
            </a:r>
            <a:r>
              <a:rPr lang="en-US" sz="1400" dirty="0"/>
              <a:t> TPS</a:t>
            </a:r>
          </a:p>
        </p:txBody>
      </p:sp>
    </p:spTree>
    <p:extLst>
      <p:ext uri="{BB962C8B-B14F-4D97-AF65-F5344CB8AC3E}">
        <p14:creationId xmlns:p14="http://schemas.microsoft.com/office/powerpoint/2010/main" val="3480874725"/>
      </p:ext>
    </p:extLst>
  </p:cSld>
  <p:clrMapOvr>
    <a:masterClrMapping/>
  </p:clrMapOvr>
  <p:transition spd="med">
    <p:pull/>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492539" y="229511"/>
            <a:ext cx="11891777" cy="724247"/>
          </a:xfrm>
        </p:spPr>
        <p:txBody>
          <a:bodyPr/>
          <a:lstStyle/>
          <a:p>
            <a:r>
              <a:rPr lang="en-ID" sz="3200" b="1" dirty="0" err="1">
                <a:latin typeface="Trebuchet MS" panose="020B0603020202020204" pitchFamily="34" charset="0"/>
              </a:rPr>
              <a:t>Rekapitulasi</a:t>
            </a:r>
            <a:r>
              <a:rPr lang="en-ID" sz="3200" b="1" dirty="0">
                <a:latin typeface="Trebuchet MS" panose="020B0603020202020204" pitchFamily="34" charset="0"/>
              </a:rPr>
              <a:t> </a:t>
            </a:r>
            <a:r>
              <a:rPr lang="en-ID" sz="3200" b="1" dirty="0" err="1">
                <a:latin typeface="Trebuchet MS" panose="020B0603020202020204" pitchFamily="34" charset="0"/>
              </a:rPr>
              <a:t>Usulan</a:t>
            </a:r>
            <a:r>
              <a:rPr lang="en-ID" sz="3200" b="1" dirty="0">
                <a:latin typeface="Trebuchet MS" panose="020B0603020202020204" pitchFamily="34" charset="0"/>
              </a:rPr>
              <a:t> </a:t>
            </a:r>
            <a:r>
              <a:rPr lang="en-ID" sz="3200" b="1" dirty="0" err="1">
                <a:latin typeface="Trebuchet MS" panose="020B0603020202020204" pitchFamily="34" charset="0"/>
              </a:rPr>
              <a:t>Kebutuhan</a:t>
            </a:r>
            <a:r>
              <a:rPr lang="en-ID" sz="3200" b="1" dirty="0">
                <a:latin typeface="Trebuchet MS" panose="020B0603020202020204" pitchFamily="34" charset="0"/>
              </a:rPr>
              <a:t> </a:t>
            </a:r>
            <a:r>
              <a:rPr lang="en-ID" sz="3200" b="1" dirty="0" err="1">
                <a:latin typeface="Trebuchet MS" panose="020B0603020202020204" pitchFamily="34" charset="0"/>
              </a:rPr>
              <a:t>Tambahan</a:t>
            </a:r>
            <a:r>
              <a:rPr lang="en-ID" sz="3200" b="1" dirty="0">
                <a:latin typeface="Trebuchet MS" panose="020B0603020202020204" pitchFamily="34" charset="0"/>
              </a:rPr>
              <a:t> </a:t>
            </a:r>
            <a:r>
              <a:rPr lang="en-ID" sz="3200" b="1" dirty="0" err="1">
                <a:latin typeface="Trebuchet MS" panose="020B0603020202020204" pitchFamily="34" charset="0"/>
              </a:rPr>
              <a:t>Anggaran</a:t>
            </a:r>
            <a:r>
              <a:rPr lang="en-ID" sz="3200" b="1" dirty="0">
                <a:latin typeface="Trebuchet MS" panose="020B0603020202020204" pitchFamily="34" charset="0"/>
              </a:rPr>
              <a:t> </a:t>
            </a:r>
            <a:endParaRPr lang="en-US" sz="3200" b="1" dirty="0">
              <a:latin typeface="Trebuchet MS" panose="020B0603020202020204" pitchFamily="34" charset="0"/>
            </a:endParaRPr>
          </a:p>
        </p:txBody>
      </p:sp>
      <p:sp>
        <p:nvSpPr>
          <p:cNvPr id="4" name="Kotak Teks 3">
            <a:extLst>
              <a:ext uri="{FF2B5EF4-FFF2-40B4-BE49-F238E27FC236}">
                <a16:creationId xmlns:a16="http://schemas.microsoft.com/office/drawing/2014/main" id="{12F9E2F0-C932-4C8F-91E3-48BBA71C417E}"/>
              </a:ext>
            </a:extLst>
          </p:cNvPr>
          <p:cNvSpPr txBox="1"/>
          <p:nvPr/>
        </p:nvSpPr>
        <p:spPr>
          <a:xfrm>
            <a:off x="1892595" y="1277248"/>
            <a:ext cx="3997842" cy="369332"/>
          </a:xfrm>
          <a:prstGeom prst="rect">
            <a:avLst/>
          </a:prstGeom>
          <a:noFill/>
        </p:spPr>
        <p:txBody>
          <a:bodyPr wrap="square" rtlCol="0">
            <a:spAutoFit/>
          </a:bodyPr>
          <a:lstStyle/>
          <a:p>
            <a:r>
              <a:rPr lang="en-US" b="1" dirty="0"/>
              <a:t>KATEGORI A :</a:t>
            </a:r>
          </a:p>
        </p:txBody>
      </p:sp>
      <p:sp>
        <p:nvSpPr>
          <p:cNvPr id="297" name="Kotak Teks 296">
            <a:extLst>
              <a:ext uri="{FF2B5EF4-FFF2-40B4-BE49-F238E27FC236}">
                <a16:creationId xmlns:a16="http://schemas.microsoft.com/office/drawing/2014/main" id="{D08A82C0-8140-4A8E-AA1D-DE69015D526C}"/>
              </a:ext>
            </a:extLst>
          </p:cNvPr>
          <p:cNvSpPr txBox="1"/>
          <p:nvPr/>
        </p:nvSpPr>
        <p:spPr>
          <a:xfrm>
            <a:off x="7437833" y="1245034"/>
            <a:ext cx="3997842" cy="369332"/>
          </a:xfrm>
          <a:prstGeom prst="rect">
            <a:avLst/>
          </a:prstGeom>
          <a:noFill/>
        </p:spPr>
        <p:txBody>
          <a:bodyPr wrap="square" rtlCol="0">
            <a:spAutoFit/>
          </a:bodyPr>
          <a:lstStyle/>
          <a:p>
            <a:r>
              <a:rPr lang="en-US" b="1" dirty="0"/>
              <a:t>KATEGORI B :</a:t>
            </a:r>
          </a:p>
        </p:txBody>
      </p:sp>
      <p:cxnSp>
        <p:nvCxnSpPr>
          <p:cNvPr id="6" name="Konektor Lurus 5">
            <a:extLst>
              <a:ext uri="{FF2B5EF4-FFF2-40B4-BE49-F238E27FC236}">
                <a16:creationId xmlns:a16="http://schemas.microsoft.com/office/drawing/2014/main" id="{A1BDE930-3944-4324-97BE-31808F974926}"/>
              </a:ext>
            </a:extLst>
          </p:cNvPr>
          <p:cNvCxnSpPr>
            <a:cxnSpLocks/>
          </p:cNvCxnSpPr>
          <p:nvPr/>
        </p:nvCxnSpPr>
        <p:spPr>
          <a:xfrm>
            <a:off x="6049930" y="1727913"/>
            <a:ext cx="0" cy="4630354"/>
          </a:xfrm>
          <a:prstGeom prst="line">
            <a:avLst/>
          </a:prstGeom>
          <a:ln w="57150"/>
        </p:spPr>
        <p:style>
          <a:lnRef idx="1">
            <a:schemeClr val="accent1"/>
          </a:lnRef>
          <a:fillRef idx="0">
            <a:schemeClr val="accent1"/>
          </a:fillRef>
          <a:effectRef idx="0">
            <a:schemeClr val="accent1"/>
          </a:effectRef>
          <a:fontRef idx="minor">
            <a:schemeClr val="tx1"/>
          </a:fontRef>
        </p:style>
      </p:cxnSp>
      <p:pic>
        <p:nvPicPr>
          <p:cNvPr id="20482" name="Picture 2">
            <a:extLst>
              <a:ext uri="{FF2B5EF4-FFF2-40B4-BE49-F238E27FC236}">
                <a16:creationId xmlns:a16="http://schemas.microsoft.com/office/drawing/2014/main" id="{BB41B450-99EE-44B0-ACF1-DF548BFD9FA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3638" y="1860792"/>
            <a:ext cx="952500" cy="952500"/>
          </a:xfrm>
          <a:prstGeom prst="rect">
            <a:avLst/>
          </a:prstGeom>
          <a:noFill/>
          <a:extLst>
            <a:ext uri="{909E8E84-426E-40DD-AFC4-6F175D3DCCD1}">
              <a14:hiddenFill xmlns:a14="http://schemas.microsoft.com/office/drawing/2010/main">
                <a:solidFill>
                  <a:srgbClr val="FFFFFF"/>
                </a:solidFill>
              </a14:hiddenFill>
            </a:ext>
          </a:extLst>
        </p:spPr>
      </p:pic>
      <p:sp>
        <p:nvSpPr>
          <p:cNvPr id="75" name="TextBox 65">
            <a:extLst>
              <a:ext uri="{FF2B5EF4-FFF2-40B4-BE49-F238E27FC236}">
                <a16:creationId xmlns:a16="http://schemas.microsoft.com/office/drawing/2014/main" id="{D0C8FFD6-FCBD-4B10-8372-948678C80190}"/>
              </a:ext>
            </a:extLst>
          </p:cNvPr>
          <p:cNvSpPr txBox="1"/>
          <p:nvPr/>
        </p:nvSpPr>
        <p:spPr>
          <a:xfrm>
            <a:off x="2156525" y="1931523"/>
            <a:ext cx="3538982" cy="369332"/>
          </a:xfrm>
          <a:prstGeom prst="rect">
            <a:avLst/>
          </a:prstGeom>
          <a:noFill/>
        </p:spPr>
        <p:txBody>
          <a:bodyPr wrap="square" rtlCol="0">
            <a:spAutoFit/>
          </a:bodyPr>
          <a:lstStyle/>
          <a:p>
            <a:r>
              <a:rPr lang="en-US" dirty="0"/>
              <a:t>OPSI PERTAMA</a:t>
            </a:r>
            <a:endParaRPr lang="id-ID" dirty="0"/>
          </a:p>
        </p:txBody>
      </p:sp>
      <p:sp>
        <p:nvSpPr>
          <p:cNvPr id="78" name="TextBox 66">
            <a:extLst>
              <a:ext uri="{FF2B5EF4-FFF2-40B4-BE49-F238E27FC236}">
                <a16:creationId xmlns:a16="http://schemas.microsoft.com/office/drawing/2014/main" id="{1BF63234-7AE0-419E-ADFE-779D03C62A4A}"/>
              </a:ext>
            </a:extLst>
          </p:cNvPr>
          <p:cNvSpPr txBox="1"/>
          <p:nvPr/>
        </p:nvSpPr>
        <p:spPr>
          <a:xfrm>
            <a:off x="2158011" y="2136947"/>
            <a:ext cx="3650289" cy="463075"/>
          </a:xfrm>
          <a:prstGeom prst="rect">
            <a:avLst/>
          </a:prstGeom>
          <a:noFill/>
        </p:spPr>
        <p:txBody>
          <a:bodyPr wrap="square" rtlCol="0">
            <a:spAutoFit/>
          </a:bodyPr>
          <a:lstStyle/>
          <a:p>
            <a:pPr>
              <a:lnSpc>
                <a:spcPct val="150000"/>
              </a:lnSpc>
            </a:pPr>
            <a:r>
              <a:rPr lang="en-US" b="1" dirty="0"/>
              <a:t>Rp.</a:t>
            </a:r>
            <a:r>
              <a:rPr lang="en-US" b="1" dirty="0">
                <a:solidFill>
                  <a:srgbClr val="000000"/>
                </a:solidFill>
              </a:rPr>
              <a:t> 3,533,092,508,000 </a:t>
            </a:r>
            <a:endParaRPr lang="id-ID" b="1" dirty="0"/>
          </a:p>
        </p:txBody>
      </p:sp>
      <p:sp>
        <p:nvSpPr>
          <p:cNvPr id="79" name="TextBox 67">
            <a:extLst>
              <a:ext uri="{FF2B5EF4-FFF2-40B4-BE49-F238E27FC236}">
                <a16:creationId xmlns:a16="http://schemas.microsoft.com/office/drawing/2014/main" id="{933C23FB-4407-4D93-9BA3-7D682613432B}"/>
              </a:ext>
            </a:extLst>
          </p:cNvPr>
          <p:cNvSpPr txBox="1"/>
          <p:nvPr/>
        </p:nvSpPr>
        <p:spPr>
          <a:xfrm>
            <a:off x="2102357" y="3703272"/>
            <a:ext cx="3128292" cy="369332"/>
          </a:xfrm>
          <a:prstGeom prst="rect">
            <a:avLst/>
          </a:prstGeom>
          <a:noFill/>
        </p:spPr>
        <p:txBody>
          <a:bodyPr wrap="square" rtlCol="0">
            <a:spAutoFit/>
          </a:bodyPr>
          <a:lstStyle/>
          <a:p>
            <a:r>
              <a:rPr lang="en-US" dirty="0"/>
              <a:t>OPSI KEDUA</a:t>
            </a:r>
            <a:endParaRPr lang="id-ID" dirty="0"/>
          </a:p>
        </p:txBody>
      </p:sp>
      <p:pic>
        <p:nvPicPr>
          <p:cNvPr id="80" name="Picture 2">
            <a:extLst>
              <a:ext uri="{FF2B5EF4-FFF2-40B4-BE49-F238E27FC236}">
                <a16:creationId xmlns:a16="http://schemas.microsoft.com/office/drawing/2014/main" id="{C73D8CC1-7141-4CD6-AC24-E7E26487FEE2}"/>
              </a:ext>
            </a:extLst>
          </p:cNvPr>
          <p:cNvPicPr>
            <a:picLocks noChangeAspect="1" noChangeArrowheads="1"/>
          </p:cNvPicPr>
          <p:nvPr/>
        </p:nvPicPr>
        <p:blipFill>
          <a:blip r:embed="rId2">
            <a:duotone>
              <a:prstClr val="black"/>
              <a:schemeClr val="accent5">
                <a:tint val="45000"/>
                <a:satMod val="400000"/>
              </a:schemeClr>
            </a:duotone>
            <a:extLst>
              <a:ext uri="{28A0092B-C50C-407E-A947-70E740481C1C}">
                <a14:useLocalDpi xmlns:a14="http://schemas.microsoft.com/office/drawing/2010/main" val="0"/>
              </a:ext>
            </a:extLst>
          </a:blip>
          <a:srcRect/>
          <a:stretch>
            <a:fillRect/>
          </a:stretch>
        </p:blipFill>
        <p:spPr bwMode="auto">
          <a:xfrm>
            <a:off x="1083638" y="3703130"/>
            <a:ext cx="952500" cy="952500"/>
          </a:xfrm>
          <a:prstGeom prst="rect">
            <a:avLst/>
          </a:prstGeom>
          <a:solidFill>
            <a:schemeClr val="accent5">
              <a:lumMod val="60000"/>
              <a:lumOff val="40000"/>
              <a:alpha val="82000"/>
            </a:schemeClr>
          </a:solidFill>
          <a:ln>
            <a:noFill/>
          </a:ln>
        </p:spPr>
      </p:pic>
      <p:sp>
        <p:nvSpPr>
          <p:cNvPr id="85" name="TextBox 65">
            <a:extLst>
              <a:ext uri="{FF2B5EF4-FFF2-40B4-BE49-F238E27FC236}">
                <a16:creationId xmlns:a16="http://schemas.microsoft.com/office/drawing/2014/main" id="{959F42B7-9C70-440F-B21F-04F13709BBA0}"/>
              </a:ext>
            </a:extLst>
          </p:cNvPr>
          <p:cNvSpPr txBox="1"/>
          <p:nvPr/>
        </p:nvSpPr>
        <p:spPr>
          <a:xfrm>
            <a:off x="7440977" y="1911545"/>
            <a:ext cx="3538982" cy="369332"/>
          </a:xfrm>
          <a:prstGeom prst="rect">
            <a:avLst/>
          </a:prstGeom>
          <a:noFill/>
        </p:spPr>
        <p:txBody>
          <a:bodyPr wrap="square" rtlCol="0">
            <a:spAutoFit/>
          </a:bodyPr>
          <a:lstStyle/>
          <a:p>
            <a:r>
              <a:rPr lang="en-US" dirty="0"/>
              <a:t>OPSI PERTAMA</a:t>
            </a:r>
            <a:endParaRPr lang="id-ID" dirty="0"/>
          </a:p>
        </p:txBody>
      </p:sp>
      <p:sp>
        <p:nvSpPr>
          <p:cNvPr id="86" name="TextBox 66">
            <a:extLst>
              <a:ext uri="{FF2B5EF4-FFF2-40B4-BE49-F238E27FC236}">
                <a16:creationId xmlns:a16="http://schemas.microsoft.com/office/drawing/2014/main" id="{2DFB30EF-66E6-40AF-8773-E78F37B53781}"/>
              </a:ext>
            </a:extLst>
          </p:cNvPr>
          <p:cNvSpPr txBox="1"/>
          <p:nvPr/>
        </p:nvSpPr>
        <p:spPr>
          <a:xfrm>
            <a:off x="7489019" y="2126170"/>
            <a:ext cx="3650289" cy="463075"/>
          </a:xfrm>
          <a:prstGeom prst="rect">
            <a:avLst/>
          </a:prstGeom>
          <a:noFill/>
        </p:spPr>
        <p:txBody>
          <a:bodyPr wrap="square" rtlCol="0">
            <a:spAutoFit/>
          </a:bodyPr>
          <a:lstStyle/>
          <a:p>
            <a:pPr>
              <a:lnSpc>
                <a:spcPct val="150000"/>
              </a:lnSpc>
            </a:pPr>
            <a:r>
              <a:rPr lang="en-US" b="1" dirty="0"/>
              <a:t>Rp. </a:t>
            </a:r>
            <a:r>
              <a:rPr lang="en-US" b="1" dirty="0">
                <a:solidFill>
                  <a:srgbClr val="000000"/>
                </a:solidFill>
              </a:rPr>
              <a:t>5,694,714,806,000 </a:t>
            </a:r>
            <a:endParaRPr lang="id-ID" b="1" dirty="0"/>
          </a:p>
        </p:txBody>
      </p:sp>
      <p:sp>
        <p:nvSpPr>
          <p:cNvPr id="87" name="TextBox 67">
            <a:extLst>
              <a:ext uri="{FF2B5EF4-FFF2-40B4-BE49-F238E27FC236}">
                <a16:creationId xmlns:a16="http://schemas.microsoft.com/office/drawing/2014/main" id="{E6A6E076-A747-4CC3-B8EC-4E632FA89693}"/>
              </a:ext>
            </a:extLst>
          </p:cNvPr>
          <p:cNvSpPr txBox="1"/>
          <p:nvPr/>
        </p:nvSpPr>
        <p:spPr>
          <a:xfrm>
            <a:off x="7519175" y="3722812"/>
            <a:ext cx="3128292" cy="369332"/>
          </a:xfrm>
          <a:prstGeom prst="rect">
            <a:avLst/>
          </a:prstGeom>
          <a:noFill/>
        </p:spPr>
        <p:txBody>
          <a:bodyPr wrap="square" rtlCol="0">
            <a:spAutoFit/>
          </a:bodyPr>
          <a:lstStyle/>
          <a:p>
            <a:r>
              <a:rPr lang="en-US" dirty="0"/>
              <a:t>OPSI KEDUA</a:t>
            </a:r>
            <a:endParaRPr lang="id-ID" dirty="0"/>
          </a:p>
        </p:txBody>
      </p:sp>
      <p:sp>
        <p:nvSpPr>
          <p:cNvPr id="88" name="TextBox 68">
            <a:extLst>
              <a:ext uri="{FF2B5EF4-FFF2-40B4-BE49-F238E27FC236}">
                <a16:creationId xmlns:a16="http://schemas.microsoft.com/office/drawing/2014/main" id="{76898009-14E4-45FA-99CB-F4B1B5AA17AB}"/>
              </a:ext>
            </a:extLst>
          </p:cNvPr>
          <p:cNvSpPr txBox="1"/>
          <p:nvPr/>
        </p:nvSpPr>
        <p:spPr>
          <a:xfrm>
            <a:off x="7482944" y="4011631"/>
            <a:ext cx="4596267" cy="369332"/>
          </a:xfrm>
          <a:prstGeom prst="rect">
            <a:avLst/>
          </a:prstGeom>
          <a:noFill/>
        </p:spPr>
        <p:txBody>
          <a:bodyPr wrap="square" rtlCol="0">
            <a:spAutoFit/>
          </a:bodyPr>
          <a:lstStyle/>
          <a:p>
            <a:r>
              <a:rPr lang="fi-FI" b="1" dirty="0"/>
              <a:t>Rp. </a:t>
            </a:r>
            <a:r>
              <a:rPr lang="en-US" b="1" dirty="0">
                <a:solidFill>
                  <a:srgbClr val="000000"/>
                </a:solidFill>
              </a:rPr>
              <a:t>4,541,012,856,000 </a:t>
            </a:r>
            <a:endParaRPr lang="fi-FI" b="1" dirty="0"/>
          </a:p>
        </p:txBody>
      </p:sp>
      <p:pic>
        <p:nvPicPr>
          <p:cNvPr id="91" name="Picture 2">
            <a:extLst>
              <a:ext uri="{FF2B5EF4-FFF2-40B4-BE49-F238E27FC236}">
                <a16:creationId xmlns:a16="http://schemas.microsoft.com/office/drawing/2014/main" id="{D04C3726-8C91-4549-A9AC-AFFA7BDA2C0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49603" y="1860792"/>
            <a:ext cx="952500" cy="952500"/>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
            <a:extLst>
              <a:ext uri="{FF2B5EF4-FFF2-40B4-BE49-F238E27FC236}">
                <a16:creationId xmlns:a16="http://schemas.microsoft.com/office/drawing/2014/main" id="{3BDB0CDC-481E-41B8-B425-52563051482B}"/>
              </a:ext>
            </a:extLst>
          </p:cNvPr>
          <p:cNvPicPr>
            <a:picLocks noChangeAspect="1" noChangeArrowheads="1"/>
          </p:cNvPicPr>
          <p:nvPr/>
        </p:nvPicPr>
        <p:blipFill>
          <a:blip r:embed="rId2">
            <a:duotone>
              <a:prstClr val="black"/>
              <a:schemeClr val="accent5">
                <a:tint val="45000"/>
                <a:satMod val="400000"/>
              </a:schemeClr>
            </a:duotone>
            <a:extLst>
              <a:ext uri="{28A0092B-C50C-407E-A947-70E740481C1C}">
                <a14:useLocalDpi xmlns:a14="http://schemas.microsoft.com/office/drawing/2010/main" val="0"/>
              </a:ext>
            </a:extLst>
          </a:blip>
          <a:srcRect/>
          <a:stretch>
            <a:fillRect/>
          </a:stretch>
        </p:blipFill>
        <p:spPr bwMode="auto">
          <a:xfrm>
            <a:off x="6349603" y="3766921"/>
            <a:ext cx="952500" cy="952500"/>
          </a:xfrm>
          <a:prstGeom prst="rect">
            <a:avLst/>
          </a:prstGeom>
          <a:solidFill>
            <a:schemeClr val="accent5">
              <a:lumMod val="60000"/>
              <a:lumOff val="40000"/>
              <a:alpha val="82000"/>
            </a:schemeClr>
          </a:solidFill>
          <a:ln>
            <a:noFill/>
          </a:ln>
        </p:spPr>
      </p:pic>
      <p:sp>
        <p:nvSpPr>
          <p:cNvPr id="26" name="TextBox 66">
            <a:extLst>
              <a:ext uri="{FF2B5EF4-FFF2-40B4-BE49-F238E27FC236}">
                <a16:creationId xmlns:a16="http://schemas.microsoft.com/office/drawing/2014/main" id="{863269CF-A0DB-43BC-BF1B-B328BF8C6853}"/>
              </a:ext>
            </a:extLst>
          </p:cNvPr>
          <p:cNvSpPr txBox="1"/>
          <p:nvPr/>
        </p:nvSpPr>
        <p:spPr>
          <a:xfrm>
            <a:off x="2102357" y="3924264"/>
            <a:ext cx="3650289" cy="463075"/>
          </a:xfrm>
          <a:prstGeom prst="rect">
            <a:avLst/>
          </a:prstGeom>
          <a:noFill/>
        </p:spPr>
        <p:txBody>
          <a:bodyPr wrap="square" rtlCol="0">
            <a:spAutoFit/>
          </a:bodyPr>
          <a:lstStyle/>
          <a:p>
            <a:pPr>
              <a:lnSpc>
                <a:spcPct val="150000"/>
              </a:lnSpc>
            </a:pPr>
            <a:r>
              <a:rPr lang="en-US" b="1" dirty="0"/>
              <a:t>Rp.</a:t>
            </a:r>
            <a:r>
              <a:rPr lang="en-US" b="1" dirty="0">
                <a:solidFill>
                  <a:srgbClr val="000000"/>
                </a:solidFill>
              </a:rPr>
              <a:t> </a:t>
            </a:r>
            <a:r>
              <a:rPr lang="en-ID" b="1" dirty="0">
                <a:solidFill>
                  <a:srgbClr val="000000"/>
                </a:solidFill>
                <a:cs typeface="Calibri" panose="020F0502020204030204" pitchFamily="34" charset="0"/>
              </a:rPr>
              <a:t>2,505,808,543,000</a:t>
            </a:r>
            <a:r>
              <a:rPr lang="en-US" b="1" dirty="0">
                <a:solidFill>
                  <a:srgbClr val="000000"/>
                </a:solidFill>
              </a:rPr>
              <a:t> </a:t>
            </a:r>
            <a:endParaRPr lang="id-ID" b="1" dirty="0"/>
          </a:p>
        </p:txBody>
      </p:sp>
      <p:pic>
        <p:nvPicPr>
          <p:cNvPr id="21506" name="Picture 2" descr="Surabaya Tanggap COVID-19">
            <a:extLst>
              <a:ext uri="{FF2B5EF4-FFF2-40B4-BE49-F238E27FC236}">
                <a16:creationId xmlns:a16="http://schemas.microsoft.com/office/drawing/2014/main" id="{C6A04105-9DF9-4876-8E12-883D418B78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72158" y="5084402"/>
            <a:ext cx="1719842" cy="15693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11535065"/>
      </p:ext>
    </p:extLst>
  </p:cSld>
  <p:clrMapOvr>
    <a:masterClrMapping/>
  </p:clrMapOvr>
  <p:transition spd="slow">
    <p:push dir="u"/>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67237" y="259243"/>
            <a:ext cx="11372291" cy="724247"/>
          </a:xfrm>
        </p:spPr>
        <p:txBody>
          <a:bodyPr/>
          <a:lstStyle/>
          <a:p>
            <a:r>
              <a:rPr lang="en-ID" sz="3200" b="1" dirty="0" err="1">
                <a:latin typeface="Trebuchet MS" panose="020B0603020202020204" pitchFamily="34" charset="0"/>
              </a:rPr>
              <a:t>Sumber</a:t>
            </a:r>
            <a:r>
              <a:rPr lang="en-ID" sz="3200" b="1" dirty="0">
                <a:latin typeface="Trebuchet MS" panose="020B0603020202020204" pitchFamily="34" charset="0"/>
              </a:rPr>
              <a:t> </a:t>
            </a:r>
            <a:r>
              <a:rPr lang="en-ID" sz="3200" b="1" dirty="0" err="1">
                <a:latin typeface="Trebuchet MS" panose="020B0603020202020204" pitchFamily="34" charset="0"/>
              </a:rPr>
              <a:t>Pendanaan</a:t>
            </a:r>
            <a:r>
              <a:rPr lang="en-ID" sz="3200" b="1" dirty="0">
                <a:latin typeface="Trebuchet MS" panose="020B0603020202020204" pitchFamily="34" charset="0"/>
              </a:rPr>
              <a:t> </a:t>
            </a:r>
            <a:r>
              <a:rPr lang="en-ID" sz="3200" b="1" dirty="0" err="1">
                <a:latin typeface="Trebuchet MS" panose="020B0603020202020204" pitchFamily="34" charset="0"/>
              </a:rPr>
              <a:t>dari</a:t>
            </a:r>
            <a:r>
              <a:rPr lang="en-ID" sz="3200" b="1" dirty="0">
                <a:latin typeface="Trebuchet MS" panose="020B0603020202020204" pitchFamily="34" charset="0"/>
              </a:rPr>
              <a:t> APBN </a:t>
            </a:r>
            <a:r>
              <a:rPr lang="en-ID" sz="3200" b="1" dirty="0" err="1">
                <a:latin typeface="Trebuchet MS" panose="020B0603020202020204" pitchFamily="34" charset="0"/>
              </a:rPr>
              <a:t>Tahun</a:t>
            </a:r>
            <a:r>
              <a:rPr lang="en-ID" sz="3200" b="1" dirty="0">
                <a:latin typeface="Trebuchet MS" panose="020B0603020202020204" pitchFamily="34" charset="0"/>
              </a:rPr>
              <a:t> </a:t>
            </a:r>
            <a:r>
              <a:rPr lang="en-ID" sz="3200" b="1" dirty="0" err="1">
                <a:latin typeface="Trebuchet MS" panose="020B0603020202020204" pitchFamily="34" charset="0"/>
              </a:rPr>
              <a:t>Anggaran</a:t>
            </a:r>
            <a:r>
              <a:rPr lang="en-ID" sz="3200" b="1" dirty="0">
                <a:latin typeface="Trebuchet MS" panose="020B0603020202020204" pitchFamily="34" charset="0"/>
              </a:rPr>
              <a:t> 2020</a:t>
            </a:r>
            <a:endParaRPr lang="en-US" sz="3200" b="1" dirty="0">
              <a:latin typeface="Trebuchet MS" panose="020B0603020202020204" pitchFamily="34" charset="0"/>
            </a:endParaRPr>
          </a:p>
        </p:txBody>
      </p:sp>
      <p:sp>
        <p:nvSpPr>
          <p:cNvPr id="474" name="TextBox 473"/>
          <p:cNvSpPr txBox="1"/>
          <p:nvPr/>
        </p:nvSpPr>
        <p:spPr>
          <a:xfrm>
            <a:off x="3684754" y="1821692"/>
            <a:ext cx="7926000" cy="4651979"/>
          </a:xfrm>
          <a:prstGeom prst="rect">
            <a:avLst/>
          </a:prstGeom>
          <a:noFill/>
        </p:spPr>
        <p:txBody>
          <a:bodyPr wrap="square" rtlCol="0">
            <a:spAutoFit/>
          </a:bodyPr>
          <a:lstStyle/>
          <a:p>
            <a:pPr marL="361950" indent="-361950" algn="just">
              <a:lnSpc>
                <a:spcPct val="150000"/>
              </a:lnSpc>
              <a:buFont typeface="+mj-lt"/>
              <a:buAutoNum type="arabicPeriod"/>
            </a:pPr>
            <a:r>
              <a:rPr lang="id-ID" sz="2000" dirty="0">
                <a:solidFill>
                  <a:schemeClr val="accent6">
                    <a:lumMod val="50000"/>
                  </a:schemeClr>
                </a:solidFill>
              </a:rPr>
              <a:t>Anggaran </a:t>
            </a:r>
            <a:r>
              <a:rPr lang="en-US" sz="2000" dirty="0" err="1">
                <a:solidFill>
                  <a:schemeClr val="accent6">
                    <a:lumMod val="50000"/>
                  </a:schemeClr>
                </a:solidFill>
              </a:rPr>
              <a:t>Belanja</a:t>
            </a:r>
            <a:r>
              <a:rPr lang="en-US" sz="2000" dirty="0">
                <a:solidFill>
                  <a:schemeClr val="accent6">
                    <a:lumMod val="50000"/>
                  </a:schemeClr>
                </a:solidFill>
              </a:rPr>
              <a:t> </a:t>
            </a:r>
            <a:r>
              <a:rPr lang="id-ID" sz="2000" dirty="0">
                <a:solidFill>
                  <a:schemeClr val="accent6">
                    <a:lumMod val="50000"/>
                  </a:schemeClr>
                </a:solidFill>
              </a:rPr>
              <a:t>Tambahan</a:t>
            </a:r>
            <a:r>
              <a:rPr lang="en-US" sz="2000" dirty="0">
                <a:solidFill>
                  <a:schemeClr val="accent6">
                    <a:lumMod val="50000"/>
                  </a:schemeClr>
                </a:solidFill>
              </a:rPr>
              <a:t> (ABT) APBN TA. 2020 </a:t>
            </a:r>
            <a:r>
              <a:rPr lang="en-US" sz="2000" dirty="0" err="1">
                <a:solidFill>
                  <a:schemeClr val="accent6">
                    <a:lumMod val="50000"/>
                  </a:schemeClr>
                </a:solidFill>
              </a:rPr>
              <a:t>dialokasikan</a:t>
            </a:r>
            <a:r>
              <a:rPr lang="id-ID" sz="2000" dirty="0">
                <a:solidFill>
                  <a:schemeClr val="accent6">
                    <a:lumMod val="50000"/>
                  </a:schemeClr>
                </a:solidFill>
              </a:rPr>
              <a:t> pada </a:t>
            </a:r>
            <a:r>
              <a:rPr lang="en-US" sz="2000" dirty="0">
                <a:solidFill>
                  <a:schemeClr val="accent6">
                    <a:lumMod val="50000"/>
                  </a:schemeClr>
                </a:solidFill>
              </a:rPr>
              <a:t>Bagian </a:t>
            </a:r>
            <a:r>
              <a:rPr lang="en-US" sz="2000" dirty="0" err="1">
                <a:solidFill>
                  <a:schemeClr val="accent6">
                    <a:lumMod val="50000"/>
                  </a:schemeClr>
                </a:solidFill>
              </a:rPr>
              <a:t>Anggaran</a:t>
            </a:r>
            <a:r>
              <a:rPr lang="en-US" sz="2000" dirty="0">
                <a:solidFill>
                  <a:schemeClr val="accent6">
                    <a:lumMod val="50000"/>
                  </a:schemeClr>
                </a:solidFill>
              </a:rPr>
              <a:t> </a:t>
            </a:r>
            <a:r>
              <a:rPr lang="id-ID" sz="2000" dirty="0">
                <a:solidFill>
                  <a:schemeClr val="accent6">
                    <a:lumMod val="50000"/>
                  </a:schemeClr>
                </a:solidFill>
              </a:rPr>
              <a:t>KPU RI</a:t>
            </a:r>
            <a:r>
              <a:rPr lang="en-US" sz="2000" dirty="0">
                <a:solidFill>
                  <a:schemeClr val="accent6">
                    <a:lumMod val="50000"/>
                  </a:schemeClr>
                </a:solidFill>
              </a:rPr>
              <a:t> (076)</a:t>
            </a:r>
            <a:endParaRPr lang="id-ID" sz="2000" dirty="0">
              <a:solidFill>
                <a:schemeClr val="accent6">
                  <a:lumMod val="50000"/>
                </a:schemeClr>
              </a:solidFill>
            </a:endParaRPr>
          </a:p>
          <a:p>
            <a:pPr marL="361950" indent="-361950" algn="just">
              <a:lnSpc>
                <a:spcPct val="150000"/>
              </a:lnSpc>
              <a:buFont typeface="+mj-lt"/>
              <a:buAutoNum type="arabicPeriod"/>
            </a:pPr>
            <a:r>
              <a:rPr lang="en-US" sz="2000" dirty="0" err="1">
                <a:solidFill>
                  <a:schemeClr val="accent6">
                    <a:lumMod val="50000"/>
                  </a:schemeClr>
                </a:solidFill>
              </a:rPr>
              <a:t>Persetujuan</a:t>
            </a:r>
            <a:r>
              <a:rPr lang="en-US" sz="2000" dirty="0">
                <a:solidFill>
                  <a:schemeClr val="accent6">
                    <a:lumMod val="50000"/>
                  </a:schemeClr>
                </a:solidFill>
              </a:rPr>
              <a:t> </a:t>
            </a:r>
            <a:r>
              <a:rPr lang="en-US" sz="2000" dirty="0" err="1">
                <a:solidFill>
                  <a:schemeClr val="accent6">
                    <a:lumMod val="50000"/>
                  </a:schemeClr>
                </a:solidFill>
              </a:rPr>
              <a:t>Usulan</a:t>
            </a:r>
            <a:r>
              <a:rPr lang="en-US" sz="2000" dirty="0">
                <a:solidFill>
                  <a:schemeClr val="accent6">
                    <a:lumMod val="50000"/>
                  </a:schemeClr>
                </a:solidFill>
              </a:rPr>
              <a:t> </a:t>
            </a:r>
            <a:r>
              <a:rPr lang="en-US" sz="2000" dirty="0" err="1">
                <a:solidFill>
                  <a:schemeClr val="accent6">
                    <a:lumMod val="50000"/>
                  </a:schemeClr>
                </a:solidFill>
              </a:rPr>
              <a:t>Tambahan</a:t>
            </a:r>
            <a:r>
              <a:rPr lang="en-US" sz="2000" dirty="0">
                <a:solidFill>
                  <a:schemeClr val="accent6">
                    <a:lumMod val="50000"/>
                  </a:schemeClr>
                </a:solidFill>
              </a:rPr>
              <a:t> dan </a:t>
            </a:r>
            <a:r>
              <a:rPr lang="en-US" sz="2000" dirty="0" err="1">
                <a:solidFill>
                  <a:schemeClr val="accent6">
                    <a:lumMod val="50000"/>
                  </a:schemeClr>
                </a:solidFill>
              </a:rPr>
              <a:t>Revisi</a:t>
            </a:r>
            <a:r>
              <a:rPr lang="en-US" sz="2000" dirty="0">
                <a:solidFill>
                  <a:schemeClr val="accent6">
                    <a:lumMod val="50000"/>
                  </a:schemeClr>
                </a:solidFill>
              </a:rPr>
              <a:t> DIPA KPU </a:t>
            </a:r>
            <a:r>
              <a:rPr lang="en-US" sz="2000" dirty="0" err="1">
                <a:solidFill>
                  <a:schemeClr val="accent6">
                    <a:lumMod val="50000"/>
                  </a:schemeClr>
                </a:solidFill>
              </a:rPr>
              <a:t>harus</a:t>
            </a:r>
            <a:r>
              <a:rPr lang="en-US" sz="2000" dirty="0">
                <a:solidFill>
                  <a:schemeClr val="accent6">
                    <a:lumMod val="50000"/>
                  </a:schemeClr>
                </a:solidFill>
              </a:rPr>
              <a:t> </a:t>
            </a:r>
            <a:r>
              <a:rPr lang="en-US" sz="2000" dirty="0" err="1">
                <a:solidFill>
                  <a:schemeClr val="accent6">
                    <a:lumMod val="50000"/>
                  </a:schemeClr>
                </a:solidFill>
              </a:rPr>
              <a:t>selesai</a:t>
            </a:r>
            <a:r>
              <a:rPr lang="en-US" sz="2000" dirty="0">
                <a:solidFill>
                  <a:schemeClr val="accent6">
                    <a:lumMod val="50000"/>
                  </a:schemeClr>
                </a:solidFill>
              </a:rPr>
              <a:t> </a:t>
            </a:r>
            <a:r>
              <a:rPr lang="en-US" sz="2000" dirty="0" err="1">
                <a:solidFill>
                  <a:schemeClr val="accent6">
                    <a:lumMod val="50000"/>
                  </a:schemeClr>
                </a:solidFill>
              </a:rPr>
              <a:t>sebelum</a:t>
            </a:r>
            <a:r>
              <a:rPr lang="en-US" sz="2000" dirty="0">
                <a:solidFill>
                  <a:schemeClr val="accent6">
                    <a:lumMod val="50000"/>
                  </a:schemeClr>
                </a:solidFill>
              </a:rPr>
              <a:t> </a:t>
            </a:r>
            <a:r>
              <a:rPr lang="en-US" sz="2000" dirty="0" err="1">
                <a:solidFill>
                  <a:schemeClr val="accent6">
                    <a:lumMod val="50000"/>
                  </a:schemeClr>
                </a:solidFill>
              </a:rPr>
              <a:t>tanggal</a:t>
            </a:r>
            <a:r>
              <a:rPr lang="en-US" sz="2000" dirty="0">
                <a:solidFill>
                  <a:schemeClr val="accent6">
                    <a:lumMod val="50000"/>
                  </a:schemeClr>
                </a:solidFill>
              </a:rPr>
              <a:t> 15 </a:t>
            </a:r>
            <a:r>
              <a:rPr lang="en-US" sz="2000" dirty="0" err="1">
                <a:solidFill>
                  <a:schemeClr val="accent6">
                    <a:lumMod val="50000"/>
                  </a:schemeClr>
                </a:solidFill>
              </a:rPr>
              <a:t>Juni</a:t>
            </a:r>
            <a:r>
              <a:rPr lang="en-US" sz="2000" dirty="0">
                <a:solidFill>
                  <a:schemeClr val="accent6">
                    <a:lumMod val="50000"/>
                  </a:schemeClr>
                </a:solidFill>
              </a:rPr>
              <a:t> 2020</a:t>
            </a:r>
          </a:p>
          <a:p>
            <a:pPr marL="361950" indent="-361950" algn="just">
              <a:lnSpc>
                <a:spcPct val="150000"/>
              </a:lnSpc>
              <a:buFont typeface="+mj-lt"/>
              <a:buAutoNum type="arabicPeriod"/>
            </a:pPr>
            <a:r>
              <a:rPr lang="en-US" sz="2000" dirty="0" err="1">
                <a:solidFill>
                  <a:schemeClr val="accent6">
                    <a:lumMod val="50000"/>
                  </a:schemeClr>
                </a:solidFill>
              </a:rPr>
              <a:t>Dalam</a:t>
            </a:r>
            <a:r>
              <a:rPr lang="en-US" sz="2000" dirty="0">
                <a:solidFill>
                  <a:schemeClr val="accent6">
                    <a:lumMod val="50000"/>
                  </a:schemeClr>
                </a:solidFill>
              </a:rPr>
              <a:t> </a:t>
            </a:r>
            <a:r>
              <a:rPr lang="en-US" sz="2000" dirty="0" err="1">
                <a:solidFill>
                  <a:schemeClr val="accent6">
                    <a:lumMod val="50000"/>
                  </a:schemeClr>
                </a:solidFill>
              </a:rPr>
              <a:t>hal</a:t>
            </a:r>
            <a:r>
              <a:rPr lang="en-US" sz="2000" dirty="0">
                <a:solidFill>
                  <a:schemeClr val="accent6">
                    <a:lumMod val="50000"/>
                  </a:schemeClr>
                </a:solidFill>
              </a:rPr>
              <a:t> proses </a:t>
            </a:r>
            <a:r>
              <a:rPr lang="en-US" sz="2000" dirty="0" err="1">
                <a:solidFill>
                  <a:schemeClr val="accent6">
                    <a:lumMod val="50000"/>
                  </a:schemeClr>
                </a:solidFill>
              </a:rPr>
              <a:t>pengadaan</a:t>
            </a:r>
            <a:r>
              <a:rPr lang="en-US" sz="2000" dirty="0">
                <a:solidFill>
                  <a:schemeClr val="accent6">
                    <a:lumMod val="50000"/>
                  </a:schemeClr>
                </a:solidFill>
              </a:rPr>
              <a:t> </a:t>
            </a:r>
            <a:r>
              <a:rPr lang="en-US" sz="2000" dirty="0" err="1">
                <a:solidFill>
                  <a:schemeClr val="accent6">
                    <a:lumMod val="50000"/>
                  </a:schemeClr>
                </a:solidFill>
              </a:rPr>
              <a:t>untuk</a:t>
            </a:r>
            <a:r>
              <a:rPr lang="en-US" sz="2000" dirty="0">
                <a:solidFill>
                  <a:schemeClr val="accent6">
                    <a:lumMod val="50000"/>
                  </a:schemeClr>
                </a:solidFill>
              </a:rPr>
              <a:t> p</a:t>
            </a:r>
            <a:r>
              <a:rPr lang="id-ID" sz="2000" dirty="0" err="1">
                <a:solidFill>
                  <a:schemeClr val="accent6">
                    <a:lumMod val="50000"/>
                  </a:schemeClr>
                </a:solidFill>
              </a:rPr>
              <a:t>emenuhan</a:t>
            </a:r>
            <a:r>
              <a:rPr lang="id-ID" sz="2000" dirty="0">
                <a:solidFill>
                  <a:schemeClr val="accent6">
                    <a:lumMod val="50000"/>
                  </a:schemeClr>
                </a:solidFill>
              </a:rPr>
              <a:t> Alat Pelindung Diri (APD) </a:t>
            </a:r>
            <a:r>
              <a:rPr lang="en-US" sz="2000" dirty="0" err="1">
                <a:solidFill>
                  <a:schemeClr val="accent6">
                    <a:lumMod val="50000"/>
                  </a:schemeClr>
                </a:solidFill>
              </a:rPr>
              <a:t>dirasakan</a:t>
            </a:r>
            <a:r>
              <a:rPr lang="en-US" sz="2000" dirty="0">
                <a:solidFill>
                  <a:schemeClr val="accent6">
                    <a:lumMod val="50000"/>
                  </a:schemeClr>
                </a:solidFill>
              </a:rPr>
              <a:t> </a:t>
            </a:r>
            <a:r>
              <a:rPr lang="en-US" sz="2000" dirty="0" err="1">
                <a:solidFill>
                  <a:schemeClr val="accent6">
                    <a:lumMod val="50000"/>
                  </a:schemeClr>
                </a:solidFill>
              </a:rPr>
              <a:t>memakan</a:t>
            </a:r>
            <a:r>
              <a:rPr lang="en-US" sz="2000" dirty="0">
                <a:solidFill>
                  <a:schemeClr val="accent6">
                    <a:lumMod val="50000"/>
                  </a:schemeClr>
                </a:solidFill>
              </a:rPr>
              <a:t> </a:t>
            </a:r>
            <a:r>
              <a:rPr lang="en-US" sz="2000" dirty="0" err="1">
                <a:solidFill>
                  <a:schemeClr val="accent6">
                    <a:lumMod val="50000"/>
                  </a:schemeClr>
                </a:solidFill>
              </a:rPr>
              <a:t>waktu</a:t>
            </a:r>
            <a:r>
              <a:rPr lang="en-US" sz="2000" dirty="0">
                <a:solidFill>
                  <a:schemeClr val="accent6">
                    <a:lumMod val="50000"/>
                  </a:schemeClr>
                </a:solidFill>
              </a:rPr>
              <a:t> yang </a:t>
            </a:r>
            <a:r>
              <a:rPr lang="en-US" sz="2000" dirty="0" err="1">
                <a:solidFill>
                  <a:schemeClr val="accent6">
                    <a:lumMod val="50000"/>
                  </a:schemeClr>
                </a:solidFill>
              </a:rPr>
              <a:t>cukup</a:t>
            </a:r>
            <a:r>
              <a:rPr lang="en-US" sz="2000" dirty="0">
                <a:solidFill>
                  <a:schemeClr val="accent6">
                    <a:lumMod val="50000"/>
                  </a:schemeClr>
                </a:solidFill>
              </a:rPr>
              <a:t> lama, </a:t>
            </a:r>
            <a:r>
              <a:rPr lang="en-US" sz="2000" dirty="0" err="1">
                <a:solidFill>
                  <a:schemeClr val="accent6">
                    <a:lumMod val="50000"/>
                  </a:schemeClr>
                </a:solidFill>
              </a:rPr>
              <a:t>dapat</a:t>
            </a:r>
            <a:r>
              <a:rPr lang="en-US" sz="2000" dirty="0">
                <a:solidFill>
                  <a:schemeClr val="accent6">
                    <a:lumMod val="50000"/>
                  </a:schemeClr>
                </a:solidFill>
              </a:rPr>
              <a:t> </a:t>
            </a:r>
            <a:r>
              <a:rPr lang="id-ID" sz="2000" dirty="0">
                <a:solidFill>
                  <a:schemeClr val="accent6">
                    <a:lumMod val="50000"/>
                  </a:schemeClr>
                </a:solidFill>
              </a:rPr>
              <a:t>dipenuhi </a:t>
            </a:r>
            <a:r>
              <a:rPr lang="en-US" sz="2000" dirty="0" err="1">
                <a:solidFill>
                  <a:schemeClr val="accent6">
                    <a:lumMod val="50000"/>
                  </a:schemeClr>
                </a:solidFill>
              </a:rPr>
              <a:t>melalui</a:t>
            </a:r>
            <a:r>
              <a:rPr lang="en-US" sz="2000" dirty="0">
                <a:solidFill>
                  <a:schemeClr val="accent6">
                    <a:lumMod val="50000"/>
                  </a:schemeClr>
                </a:solidFill>
              </a:rPr>
              <a:t> </a:t>
            </a:r>
            <a:r>
              <a:rPr lang="id-ID" sz="2000" dirty="0">
                <a:solidFill>
                  <a:schemeClr val="accent6">
                    <a:lumMod val="50000"/>
                  </a:schemeClr>
                </a:solidFill>
              </a:rPr>
              <a:t>Kementerian/Lembaga yang menangani covid-19</a:t>
            </a:r>
            <a:r>
              <a:rPr lang="en-US" sz="2000" dirty="0">
                <a:solidFill>
                  <a:schemeClr val="accent6">
                    <a:lumMod val="50000"/>
                  </a:schemeClr>
                </a:solidFill>
              </a:rPr>
              <a:t> (Kementerian Kesehatan dan BNPB)</a:t>
            </a:r>
          </a:p>
          <a:p>
            <a:pPr algn="just">
              <a:lnSpc>
                <a:spcPct val="150000"/>
              </a:lnSpc>
            </a:pPr>
            <a:endParaRPr lang="en-US" sz="2000" dirty="0">
              <a:solidFill>
                <a:schemeClr val="accent6">
                  <a:lumMod val="50000"/>
                </a:schemeClr>
              </a:solidFill>
            </a:endParaRPr>
          </a:p>
          <a:p>
            <a:pPr marL="228600" indent="-228600" algn="just">
              <a:lnSpc>
                <a:spcPct val="150000"/>
              </a:lnSpc>
              <a:buFont typeface="+mj-lt"/>
              <a:buAutoNum type="arabicPeriod"/>
            </a:pPr>
            <a:endParaRPr lang="id-ID" sz="2000" dirty="0">
              <a:solidFill>
                <a:schemeClr val="accent6">
                  <a:lumMod val="50000"/>
                </a:schemeClr>
              </a:solidFill>
            </a:endParaRPr>
          </a:p>
        </p:txBody>
      </p:sp>
      <p:pic>
        <p:nvPicPr>
          <p:cNvPr id="19460" name="Picture 4" descr="Ini 5 Hal Penting yang Jadi Fokus APBN 2020">
            <a:extLst>
              <a:ext uri="{FF2B5EF4-FFF2-40B4-BE49-F238E27FC236}">
                <a16:creationId xmlns:a16="http://schemas.microsoft.com/office/drawing/2014/main" id="{6FBEBAD7-FD76-4A2C-A5B9-284848E732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8137" y="2031758"/>
            <a:ext cx="2762250" cy="248448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00754123"/>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74"/>
                                        </p:tgtEl>
                                        <p:attrNameLst>
                                          <p:attrName>style.visibility</p:attrName>
                                        </p:attrNameLst>
                                      </p:cBhvr>
                                      <p:to>
                                        <p:strVal val="visible"/>
                                      </p:to>
                                    </p:set>
                                    <p:animEffect transition="in" filter="fade">
                                      <p:cBhvr>
                                        <p:cTn id="7" dur="500"/>
                                        <p:tgtEl>
                                          <p:spTgt spid="4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BC2A6F59-12B5-481E-86CE-4160BBCA5A76}"/>
              </a:ext>
            </a:extLst>
          </p:cNvPr>
          <p:cNvSpPr/>
          <p:nvPr/>
        </p:nvSpPr>
        <p:spPr>
          <a:xfrm>
            <a:off x="4998502" y="2931572"/>
            <a:ext cx="6657991" cy="1200329"/>
          </a:xfrm>
          <a:prstGeom prst="rect">
            <a:avLst/>
          </a:prstGeom>
          <a:solidFill>
            <a:schemeClr val="tx2">
              <a:lumMod val="75000"/>
            </a:schemeClr>
          </a:solidFill>
        </p:spPr>
        <p:txBody>
          <a:bodyPr wrap="square">
            <a:spAutoFit/>
          </a:bodyPr>
          <a:lstStyle/>
          <a:p>
            <a:r>
              <a:rPr lang="en-US" altLang="ko-KR" sz="3600" b="1" dirty="0">
                <a:solidFill>
                  <a:schemeClr val="bg1"/>
                </a:solidFill>
                <a:cs typeface="Arial" pitchFamily="34" charset="0"/>
              </a:rPr>
              <a:t>ISU UTAMA PENGADAAN DAN PENGANGGARAN</a:t>
            </a:r>
          </a:p>
        </p:txBody>
      </p:sp>
      <p:grpSp>
        <p:nvGrpSpPr>
          <p:cNvPr id="34" name="Group 33">
            <a:extLst>
              <a:ext uri="{FF2B5EF4-FFF2-40B4-BE49-F238E27FC236}">
                <a16:creationId xmlns:a16="http://schemas.microsoft.com/office/drawing/2014/main" id="{50C9569B-2DE1-4CA1-B39F-DB226641C57D}"/>
              </a:ext>
            </a:extLst>
          </p:cNvPr>
          <p:cNvGrpSpPr/>
          <p:nvPr/>
        </p:nvGrpSpPr>
        <p:grpSpPr>
          <a:xfrm>
            <a:off x="1260373" y="2344840"/>
            <a:ext cx="3101883" cy="3753120"/>
            <a:chOff x="3320443" y="1419622"/>
            <a:chExt cx="2503114" cy="3028640"/>
          </a:xfrm>
        </p:grpSpPr>
        <p:sp>
          <p:nvSpPr>
            <p:cNvPr id="35" name="Rectangle 34">
              <a:extLst>
                <a:ext uri="{FF2B5EF4-FFF2-40B4-BE49-F238E27FC236}">
                  <a16:creationId xmlns:a16="http://schemas.microsoft.com/office/drawing/2014/main" id="{7F5D2783-B6CE-4123-9459-F7C40D764845}"/>
                </a:ext>
              </a:extLst>
            </p:cNvPr>
            <p:cNvSpPr/>
            <p:nvPr/>
          </p:nvSpPr>
          <p:spPr>
            <a:xfrm>
              <a:off x="3320443"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36" name="Rectangle 35">
              <a:extLst>
                <a:ext uri="{FF2B5EF4-FFF2-40B4-BE49-F238E27FC236}">
                  <a16:creationId xmlns:a16="http://schemas.microsoft.com/office/drawing/2014/main" id="{523CFCB9-526D-440C-A9CC-75EC64C5277C}"/>
                </a:ext>
              </a:extLst>
            </p:cNvPr>
            <p:cNvSpPr/>
            <p:nvPr/>
          </p:nvSpPr>
          <p:spPr>
            <a:xfrm>
              <a:off x="4981714" y="2783320"/>
              <a:ext cx="836239" cy="836239"/>
            </a:xfrm>
            <a:prstGeom prst="rect">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7" name="Rectangle 10">
              <a:extLst>
                <a:ext uri="{FF2B5EF4-FFF2-40B4-BE49-F238E27FC236}">
                  <a16:creationId xmlns:a16="http://schemas.microsoft.com/office/drawing/2014/main" id="{87FBE03D-DF07-46C7-9DF9-53F1249CB666}"/>
                </a:ext>
              </a:extLst>
            </p:cNvPr>
            <p:cNvSpPr/>
            <p:nvPr/>
          </p:nvSpPr>
          <p:spPr>
            <a:xfrm>
              <a:off x="3320443" y="3373145"/>
              <a:ext cx="836239" cy="1075117"/>
            </a:xfrm>
            <a:custGeom>
              <a:avLst/>
              <a:gdLst/>
              <a:ahLst/>
              <a:cxnLst/>
              <a:rect l="l" t="t" r="r" b="b"/>
              <a:pathLst>
                <a:path w="1260000" h="1619929">
                  <a:moveTo>
                    <a:pt x="625540" y="0"/>
                  </a:moveTo>
                  <a:cubicBezTo>
                    <a:pt x="705491" y="1786"/>
                    <a:pt x="785914" y="39686"/>
                    <a:pt x="791166" y="110119"/>
                  </a:cubicBezTo>
                  <a:cubicBezTo>
                    <a:pt x="790698" y="195927"/>
                    <a:pt x="715932" y="226813"/>
                    <a:pt x="705484" y="359929"/>
                  </a:cubicBezTo>
                  <a:lnTo>
                    <a:pt x="1260000" y="359929"/>
                  </a:lnTo>
                  <a:lnTo>
                    <a:pt x="1260000" y="1619929"/>
                  </a:lnTo>
                  <a:lnTo>
                    <a:pt x="0" y="1619929"/>
                  </a:lnTo>
                  <a:lnTo>
                    <a:pt x="0" y="359929"/>
                  </a:lnTo>
                  <a:lnTo>
                    <a:pt x="562250" y="359929"/>
                  </a:lnTo>
                  <a:cubicBezTo>
                    <a:pt x="546401" y="236941"/>
                    <a:pt x="478120" y="225931"/>
                    <a:pt x="468836" y="135531"/>
                  </a:cubicBezTo>
                  <a:cubicBezTo>
                    <a:pt x="469431" y="51663"/>
                    <a:pt x="530354" y="6753"/>
                    <a:pt x="625540"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8" name="Rectangle 11">
              <a:extLst>
                <a:ext uri="{FF2B5EF4-FFF2-40B4-BE49-F238E27FC236}">
                  <a16:creationId xmlns:a16="http://schemas.microsoft.com/office/drawing/2014/main" id="{D4DE349A-7DF9-4FAC-9F2B-D32976BDE6CC}"/>
                </a:ext>
              </a:extLst>
            </p:cNvPr>
            <p:cNvSpPr/>
            <p:nvPr/>
          </p:nvSpPr>
          <p:spPr>
            <a:xfrm>
              <a:off x="4981714" y="3373145"/>
              <a:ext cx="836239" cy="1075117"/>
            </a:xfrm>
            <a:custGeom>
              <a:avLst/>
              <a:gdLst/>
              <a:ahLst/>
              <a:cxnLst/>
              <a:rect l="l" t="t" r="r" b="b"/>
              <a:pathLst>
                <a:path w="1260000" h="1619928">
                  <a:moveTo>
                    <a:pt x="625539" y="0"/>
                  </a:moveTo>
                  <a:cubicBezTo>
                    <a:pt x="705491" y="1786"/>
                    <a:pt x="785913" y="39686"/>
                    <a:pt x="791165" y="110119"/>
                  </a:cubicBezTo>
                  <a:cubicBezTo>
                    <a:pt x="790697" y="195927"/>
                    <a:pt x="715932" y="226813"/>
                    <a:pt x="705483" y="359928"/>
                  </a:cubicBezTo>
                  <a:lnTo>
                    <a:pt x="1260000" y="359928"/>
                  </a:lnTo>
                  <a:lnTo>
                    <a:pt x="1260000" y="1619928"/>
                  </a:lnTo>
                  <a:lnTo>
                    <a:pt x="0" y="1619928"/>
                  </a:lnTo>
                  <a:lnTo>
                    <a:pt x="0" y="359928"/>
                  </a:lnTo>
                  <a:lnTo>
                    <a:pt x="562249" y="359928"/>
                  </a:lnTo>
                  <a:cubicBezTo>
                    <a:pt x="546399" y="236941"/>
                    <a:pt x="478119" y="225931"/>
                    <a:pt x="468835" y="135531"/>
                  </a:cubicBezTo>
                  <a:cubicBezTo>
                    <a:pt x="469430" y="51663"/>
                    <a:pt x="530354" y="6753"/>
                    <a:pt x="625539" y="0"/>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9" name="Rectangle 13">
              <a:extLst>
                <a:ext uri="{FF2B5EF4-FFF2-40B4-BE49-F238E27FC236}">
                  <a16:creationId xmlns:a16="http://schemas.microsoft.com/office/drawing/2014/main" id="{5579C076-930F-40F5-8083-9B475F17DF45}"/>
                </a:ext>
              </a:extLst>
            </p:cNvPr>
            <p:cNvSpPr/>
            <p:nvPr/>
          </p:nvSpPr>
          <p:spPr>
            <a:xfrm>
              <a:off x="3326046" y="1782475"/>
              <a:ext cx="836239" cy="1243600"/>
            </a:xfrm>
            <a:custGeom>
              <a:avLst/>
              <a:gdLst>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35960 w 836239"/>
                <a:gd name="connsiteY13" fmla="*/ 0 h 1077346"/>
                <a:gd name="connsiteX14" fmla="*/ 0 w 836239"/>
                <a:gd name="connsiteY14" fmla="*/ 35960 h 1077346"/>
                <a:gd name="connsiteX15" fmla="*/ 0 w 836239"/>
                <a:gd name="connsiteY15"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12" fmla="*/ 0 w 836239"/>
                <a:gd name="connsiteY12" fmla="*/ 0 h 1077346"/>
                <a:gd name="connsiteX13" fmla="*/ 0 w 836239"/>
                <a:gd name="connsiteY13" fmla="*/ 35960 h 1077346"/>
                <a:gd name="connsiteX14" fmla="*/ 0 w 836239"/>
                <a:gd name="connsiteY14"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18816 w 836239"/>
                <a:gd name="connsiteY10" fmla="*/ 671829 h 1077346"/>
                <a:gd name="connsiteX11" fmla="*/ 690645 w 836239"/>
                <a:gd name="connsiteY11" fmla="*/ 0 h 1077346"/>
                <a:gd name="connsiteX0" fmla="*/ 690645 w 836239"/>
                <a:gd name="connsiteY0" fmla="*/ 0 h 1077346"/>
                <a:gd name="connsiteX1" fmla="*/ 836239 w 836239"/>
                <a:gd name="connsiteY1" fmla="*/ 0 h 1077346"/>
                <a:gd name="connsiteX2" fmla="*/ 836239 w 836239"/>
                <a:gd name="connsiteY2" fmla="*/ 836239 h 1077346"/>
                <a:gd name="connsiteX3" fmla="*/ 457268 w 836239"/>
                <a:gd name="connsiteY3" fmla="*/ 836239 h 1077346"/>
                <a:gd name="connsiteX4" fmla="*/ 519478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653014 h 1077346"/>
                <a:gd name="connsiteX10" fmla="*/ 690645 w 836239"/>
                <a:gd name="connsiteY10" fmla="*/ 0 h 1077346"/>
                <a:gd name="connsiteX0" fmla="*/ 690645 w 838684"/>
                <a:gd name="connsiteY0" fmla="*/ 83127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10" fmla="*/ 690645 w 838684"/>
                <a:gd name="connsiteY10" fmla="*/ 83127 h 1160473"/>
                <a:gd name="connsiteX0" fmla="*/ 0 w 838684"/>
                <a:gd name="connsiteY0" fmla="*/ 736141 h 1160473"/>
                <a:gd name="connsiteX1" fmla="*/ 838684 w 838684"/>
                <a:gd name="connsiteY1" fmla="*/ 0 h 1160473"/>
                <a:gd name="connsiteX2" fmla="*/ 836239 w 838684"/>
                <a:gd name="connsiteY2" fmla="*/ 919366 h 1160473"/>
                <a:gd name="connsiteX3" fmla="*/ 457268 w 838684"/>
                <a:gd name="connsiteY3" fmla="*/ 919366 h 1160473"/>
                <a:gd name="connsiteX4" fmla="*/ 519478 w 838684"/>
                <a:gd name="connsiteY4" fmla="*/ 1070524 h 1160473"/>
                <a:gd name="connsiteX5" fmla="*/ 415477 w 838684"/>
                <a:gd name="connsiteY5" fmla="*/ 1160473 h 1160473"/>
                <a:gd name="connsiteX6" fmla="*/ 305554 w 838684"/>
                <a:gd name="connsiteY6" fmla="*/ 1087389 h 1160473"/>
                <a:gd name="connsiteX7" fmla="*/ 362534 w 838684"/>
                <a:gd name="connsiteY7" fmla="*/ 919366 h 1160473"/>
                <a:gd name="connsiteX8" fmla="*/ 0 w 838684"/>
                <a:gd name="connsiteY8" fmla="*/ 919366 h 1160473"/>
                <a:gd name="connsiteX9" fmla="*/ 0 w 838684"/>
                <a:gd name="connsiteY9" fmla="*/ 736141 h 1160473"/>
                <a:gd name="connsiteX0" fmla="*/ 0 w 836239"/>
                <a:gd name="connsiteY0" fmla="*/ 770370 h 1194702"/>
                <a:gd name="connsiteX1" fmla="*/ 836239 w 836239"/>
                <a:gd name="connsiteY1" fmla="*/ 0 h 1194702"/>
                <a:gd name="connsiteX2" fmla="*/ 836239 w 836239"/>
                <a:gd name="connsiteY2" fmla="*/ 953595 h 1194702"/>
                <a:gd name="connsiteX3" fmla="*/ 457268 w 836239"/>
                <a:gd name="connsiteY3" fmla="*/ 953595 h 1194702"/>
                <a:gd name="connsiteX4" fmla="*/ 519478 w 836239"/>
                <a:gd name="connsiteY4" fmla="*/ 1104753 h 1194702"/>
                <a:gd name="connsiteX5" fmla="*/ 415477 w 836239"/>
                <a:gd name="connsiteY5" fmla="*/ 1194702 h 1194702"/>
                <a:gd name="connsiteX6" fmla="*/ 305554 w 836239"/>
                <a:gd name="connsiteY6" fmla="*/ 1121618 h 1194702"/>
                <a:gd name="connsiteX7" fmla="*/ 362534 w 836239"/>
                <a:gd name="connsiteY7" fmla="*/ 953595 h 1194702"/>
                <a:gd name="connsiteX8" fmla="*/ 0 w 836239"/>
                <a:gd name="connsiteY8" fmla="*/ 953595 h 1194702"/>
                <a:gd name="connsiteX9" fmla="*/ 0 w 836239"/>
                <a:gd name="connsiteY9" fmla="*/ 770370 h 1194702"/>
                <a:gd name="connsiteX0" fmla="*/ 0 w 838684"/>
                <a:gd name="connsiteY0" fmla="*/ 755700 h 1180032"/>
                <a:gd name="connsiteX1" fmla="*/ 838684 w 838684"/>
                <a:gd name="connsiteY1" fmla="*/ 0 h 1180032"/>
                <a:gd name="connsiteX2" fmla="*/ 836239 w 838684"/>
                <a:gd name="connsiteY2" fmla="*/ 938925 h 1180032"/>
                <a:gd name="connsiteX3" fmla="*/ 457268 w 838684"/>
                <a:gd name="connsiteY3" fmla="*/ 938925 h 1180032"/>
                <a:gd name="connsiteX4" fmla="*/ 519478 w 838684"/>
                <a:gd name="connsiteY4" fmla="*/ 1090083 h 1180032"/>
                <a:gd name="connsiteX5" fmla="*/ 415477 w 838684"/>
                <a:gd name="connsiteY5" fmla="*/ 1180032 h 1180032"/>
                <a:gd name="connsiteX6" fmla="*/ 305554 w 838684"/>
                <a:gd name="connsiteY6" fmla="*/ 1106948 h 1180032"/>
                <a:gd name="connsiteX7" fmla="*/ 362534 w 838684"/>
                <a:gd name="connsiteY7" fmla="*/ 938925 h 1180032"/>
                <a:gd name="connsiteX8" fmla="*/ 0 w 838684"/>
                <a:gd name="connsiteY8" fmla="*/ 938925 h 1180032"/>
                <a:gd name="connsiteX9" fmla="*/ 0 w 838684"/>
                <a:gd name="connsiteY9" fmla="*/ 755700 h 1180032"/>
                <a:gd name="connsiteX0" fmla="*/ 0 w 838684"/>
                <a:gd name="connsiteY0" fmla="*/ 775259 h 1199591"/>
                <a:gd name="connsiteX1" fmla="*/ 838684 w 838684"/>
                <a:gd name="connsiteY1" fmla="*/ 0 h 1199591"/>
                <a:gd name="connsiteX2" fmla="*/ 836239 w 838684"/>
                <a:gd name="connsiteY2" fmla="*/ 958484 h 1199591"/>
                <a:gd name="connsiteX3" fmla="*/ 457268 w 838684"/>
                <a:gd name="connsiteY3" fmla="*/ 958484 h 1199591"/>
                <a:gd name="connsiteX4" fmla="*/ 519478 w 838684"/>
                <a:gd name="connsiteY4" fmla="*/ 1109642 h 1199591"/>
                <a:gd name="connsiteX5" fmla="*/ 415477 w 838684"/>
                <a:gd name="connsiteY5" fmla="*/ 1199591 h 1199591"/>
                <a:gd name="connsiteX6" fmla="*/ 305554 w 838684"/>
                <a:gd name="connsiteY6" fmla="*/ 1126507 h 1199591"/>
                <a:gd name="connsiteX7" fmla="*/ 362534 w 838684"/>
                <a:gd name="connsiteY7" fmla="*/ 958484 h 1199591"/>
                <a:gd name="connsiteX8" fmla="*/ 0 w 838684"/>
                <a:gd name="connsiteY8" fmla="*/ 958484 h 1199591"/>
                <a:gd name="connsiteX9" fmla="*/ 0 w 838684"/>
                <a:gd name="connsiteY9" fmla="*/ 775259 h 1199591"/>
                <a:gd name="connsiteX0" fmla="*/ 0 w 836239"/>
                <a:gd name="connsiteY0" fmla="*/ 809488 h 1233820"/>
                <a:gd name="connsiteX1" fmla="*/ 826460 w 836239"/>
                <a:gd name="connsiteY1" fmla="*/ 0 h 1233820"/>
                <a:gd name="connsiteX2" fmla="*/ 836239 w 836239"/>
                <a:gd name="connsiteY2" fmla="*/ 992713 h 1233820"/>
                <a:gd name="connsiteX3" fmla="*/ 457268 w 836239"/>
                <a:gd name="connsiteY3" fmla="*/ 992713 h 1233820"/>
                <a:gd name="connsiteX4" fmla="*/ 519478 w 836239"/>
                <a:gd name="connsiteY4" fmla="*/ 1143871 h 1233820"/>
                <a:gd name="connsiteX5" fmla="*/ 415477 w 836239"/>
                <a:gd name="connsiteY5" fmla="*/ 1233820 h 1233820"/>
                <a:gd name="connsiteX6" fmla="*/ 305554 w 836239"/>
                <a:gd name="connsiteY6" fmla="*/ 1160736 h 1233820"/>
                <a:gd name="connsiteX7" fmla="*/ 362534 w 836239"/>
                <a:gd name="connsiteY7" fmla="*/ 992713 h 1233820"/>
                <a:gd name="connsiteX8" fmla="*/ 0 w 836239"/>
                <a:gd name="connsiteY8" fmla="*/ 992713 h 1233820"/>
                <a:gd name="connsiteX9" fmla="*/ 0 w 836239"/>
                <a:gd name="connsiteY9" fmla="*/ 809488 h 1233820"/>
                <a:gd name="connsiteX0" fmla="*/ 0 w 839410"/>
                <a:gd name="connsiteY0" fmla="*/ 816823 h 1241155"/>
                <a:gd name="connsiteX1" fmla="*/ 838684 w 839410"/>
                <a:gd name="connsiteY1" fmla="*/ 0 h 1241155"/>
                <a:gd name="connsiteX2" fmla="*/ 836239 w 839410"/>
                <a:gd name="connsiteY2" fmla="*/ 1000048 h 1241155"/>
                <a:gd name="connsiteX3" fmla="*/ 457268 w 839410"/>
                <a:gd name="connsiteY3" fmla="*/ 1000048 h 1241155"/>
                <a:gd name="connsiteX4" fmla="*/ 519478 w 839410"/>
                <a:gd name="connsiteY4" fmla="*/ 1151206 h 1241155"/>
                <a:gd name="connsiteX5" fmla="*/ 415477 w 839410"/>
                <a:gd name="connsiteY5" fmla="*/ 1241155 h 1241155"/>
                <a:gd name="connsiteX6" fmla="*/ 305554 w 839410"/>
                <a:gd name="connsiteY6" fmla="*/ 1168071 h 1241155"/>
                <a:gd name="connsiteX7" fmla="*/ 362534 w 839410"/>
                <a:gd name="connsiteY7" fmla="*/ 1000048 h 1241155"/>
                <a:gd name="connsiteX8" fmla="*/ 0 w 839410"/>
                <a:gd name="connsiteY8" fmla="*/ 1000048 h 1241155"/>
                <a:gd name="connsiteX9" fmla="*/ 0 w 839410"/>
                <a:gd name="connsiteY9" fmla="*/ 816823 h 1241155"/>
                <a:gd name="connsiteX0" fmla="*/ 0 w 836239"/>
                <a:gd name="connsiteY0" fmla="*/ 819268 h 1243600"/>
                <a:gd name="connsiteX1" fmla="*/ 831349 w 836239"/>
                <a:gd name="connsiteY1" fmla="*/ 0 h 1243600"/>
                <a:gd name="connsiteX2" fmla="*/ 836239 w 836239"/>
                <a:gd name="connsiteY2" fmla="*/ 1002493 h 1243600"/>
                <a:gd name="connsiteX3" fmla="*/ 457268 w 836239"/>
                <a:gd name="connsiteY3" fmla="*/ 1002493 h 1243600"/>
                <a:gd name="connsiteX4" fmla="*/ 519478 w 836239"/>
                <a:gd name="connsiteY4" fmla="*/ 1153651 h 1243600"/>
                <a:gd name="connsiteX5" fmla="*/ 415477 w 836239"/>
                <a:gd name="connsiteY5" fmla="*/ 1243600 h 1243600"/>
                <a:gd name="connsiteX6" fmla="*/ 305554 w 836239"/>
                <a:gd name="connsiteY6" fmla="*/ 1170516 h 1243600"/>
                <a:gd name="connsiteX7" fmla="*/ 362534 w 836239"/>
                <a:gd name="connsiteY7" fmla="*/ 1002493 h 1243600"/>
                <a:gd name="connsiteX8" fmla="*/ 0 w 836239"/>
                <a:gd name="connsiteY8" fmla="*/ 1002493 h 1243600"/>
                <a:gd name="connsiteX9" fmla="*/ 0 w 836239"/>
                <a:gd name="connsiteY9" fmla="*/ 819268 h 12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239" h="1243600">
                  <a:moveTo>
                    <a:pt x="0" y="819268"/>
                  </a:moveTo>
                  <a:lnTo>
                    <a:pt x="831349" y="0"/>
                  </a:lnTo>
                  <a:cubicBezTo>
                    <a:pt x="834609" y="330904"/>
                    <a:pt x="832979" y="671589"/>
                    <a:pt x="836239" y="1002493"/>
                  </a:cubicBezTo>
                  <a:lnTo>
                    <a:pt x="457268" y="1002493"/>
                  </a:lnTo>
                  <a:cubicBezTo>
                    <a:pt x="467180" y="1086219"/>
                    <a:pt x="513262" y="1093113"/>
                    <a:pt x="519478" y="1153651"/>
                  </a:cubicBezTo>
                  <a:cubicBezTo>
                    <a:pt x="519084" y="1209312"/>
                    <a:pt x="478650" y="1239118"/>
                    <a:pt x="415477" y="1243600"/>
                  </a:cubicBezTo>
                  <a:cubicBezTo>
                    <a:pt x="362415" y="1242415"/>
                    <a:pt x="309040" y="1217261"/>
                    <a:pt x="305554" y="1170516"/>
                  </a:cubicBezTo>
                  <a:cubicBezTo>
                    <a:pt x="305867" y="1113090"/>
                    <a:pt x="356318" y="1092729"/>
                    <a:pt x="362534" y="1002493"/>
                  </a:cubicBezTo>
                  <a:lnTo>
                    <a:pt x="0" y="1002493"/>
                  </a:lnTo>
                  <a:lnTo>
                    <a:pt x="0" y="819268"/>
                  </a:lnTo>
                  <a:close/>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14">
              <a:extLst>
                <a:ext uri="{FF2B5EF4-FFF2-40B4-BE49-F238E27FC236}">
                  <a16:creationId xmlns:a16="http://schemas.microsoft.com/office/drawing/2014/main" id="{A1550E6F-4484-4B92-80E2-7F105B5BA17F}"/>
                </a:ext>
              </a:extLst>
            </p:cNvPr>
            <p:cNvSpPr/>
            <p:nvPr/>
          </p:nvSpPr>
          <p:spPr>
            <a:xfrm>
              <a:off x="4987021" y="1792256"/>
              <a:ext cx="836536" cy="1233821"/>
            </a:xfrm>
            <a:custGeom>
              <a:avLst/>
              <a:gdLst>
                <a:gd name="connsiteX0" fmla="*/ 794676 w 836239"/>
                <a:gd name="connsiteY0" fmla="*/ 0 h 1077346"/>
                <a:gd name="connsiteX1" fmla="*/ 836239 w 836239"/>
                <a:gd name="connsiteY1" fmla="*/ 41563 h 1077346"/>
                <a:gd name="connsiteX2" fmla="*/ 794676 w 836239"/>
                <a:gd name="connsiteY2" fmla="*/ 0 h 1077346"/>
                <a:gd name="connsiteX3" fmla="*/ 0 w 836239"/>
                <a:gd name="connsiteY3" fmla="*/ 0 h 1077346"/>
                <a:gd name="connsiteX4" fmla="*/ 154603 w 836239"/>
                <a:gd name="connsiteY4" fmla="*/ 0 h 1077346"/>
                <a:gd name="connsiteX5" fmla="*/ 819127 w 836239"/>
                <a:gd name="connsiteY5" fmla="*/ 664524 h 1077346"/>
                <a:gd name="connsiteX6" fmla="*/ 836239 w 836239"/>
                <a:gd name="connsiteY6" fmla="*/ 647411 h 1077346"/>
                <a:gd name="connsiteX7" fmla="*/ 836239 w 836239"/>
                <a:gd name="connsiteY7" fmla="*/ 836239 h 1077346"/>
                <a:gd name="connsiteX8" fmla="*/ 457268 w 836239"/>
                <a:gd name="connsiteY8" fmla="*/ 836239 h 1077346"/>
                <a:gd name="connsiteX9" fmla="*/ 519479 w 836239"/>
                <a:gd name="connsiteY9" fmla="*/ 987397 h 1077346"/>
                <a:gd name="connsiteX10" fmla="*/ 415477 w 836239"/>
                <a:gd name="connsiteY10" fmla="*/ 1077346 h 1077346"/>
                <a:gd name="connsiteX11" fmla="*/ 305554 w 836239"/>
                <a:gd name="connsiteY11" fmla="*/ 1004262 h 1077346"/>
                <a:gd name="connsiteX12" fmla="*/ 362534 w 836239"/>
                <a:gd name="connsiteY12" fmla="*/ 836239 h 1077346"/>
                <a:gd name="connsiteX13" fmla="*/ 0 w 836239"/>
                <a:gd name="connsiteY13" fmla="*/ 836239 h 1077346"/>
                <a:gd name="connsiteX14" fmla="*/ 0 w 836239"/>
                <a:gd name="connsiteY14"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19127 w 836239"/>
                <a:gd name="connsiteY2" fmla="*/ 664524 h 1077346"/>
                <a:gd name="connsiteX3" fmla="*/ 836239 w 836239"/>
                <a:gd name="connsiteY3" fmla="*/ 647411 h 1077346"/>
                <a:gd name="connsiteX4" fmla="*/ 836239 w 836239"/>
                <a:gd name="connsiteY4" fmla="*/ 836239 h 1077346"/>
                <a:gd name="connsiteX5" fmla="*/ 457268 w 836239"/>
                <a:gd name="connsiteY5" fmla="*/ 836239 h 1077346"/>
                <a:gd name="connsiteX6" fmla="*/ 519479 w 836239"/>
                <a:gd name="connsiteY6" fmla="*/ 987397 h 1077346"/>
                <a:gd name="connsiteX7" fmla="*/ 415477 w 836239"/>
                <a:gd name="connsiteY7" fmla="*/ 1077346 h 1077346"/>
                <a:gd name="connsiteX8" fmla="*/ 305554 w 836239"/>
                <a:gd name="connsiteY8" fmla="*/ 1004262 h 1077346"/>
                <a:gd name="connsiteX9" fmla="*/ 362534 w 836239"/>
                <a:gd name="connsiteY9" fmla="*/ 836239 h 1077346"/>
                <a:gd name="connsiteX10" fmla="*/ 0 w 836239"/>
                <a:gd name="connsiteY10" fmla="*/ 836239 h 1077346"/>
                <a:gd name="connsiteX11" fmla="*/ 0 w 836239"/>
                <a:gd name="connsiteY11" fmla="*/ 0 h 1077346"/>
                <a:gd name="connsiteX0" fmla="*/ 0 w 836239"/>
                <a:gd name="connsiteY0" fmla="*/ 0 h 1077346"/>
                <a:gd name="connsiteX1" fmla="*/ 154603 w 836239"/>
                <a:gd name="connsiteY1" fmla="*/ 0 h 1077346"/>
                <a:gd name="connsiteX2" fmla="*/ 836239 w 836239"/>
                <a:gd name="connsiteY2" fmla="*/ 647411 h 1077346"/>
                <a:gd name="connsiteX3" fmla="*/ 836239 w 836239"/>
                <a:gd name="connsiteY3" fmla="*/ 836239 h 1077346"/>
                <a:gd name="connsiteX4" fmla="*/ 457268 w 836239"/>
                <a:gd name="connsiteY4" fmla="*/ 836239 h 1077346"/>
                <a:gd name="connsiteX5" fmla="*/ 519479 w 836239"/>
                <a:gd name="connsiteY5" fmla="*/ 987397 h 1077346"/>
                <a:gd name="connsiteX6" fmla="*/ 415477 w 836239"/>
                <a:gd name="connsiteY6" fmla="*/ 1077346 h 1077346"/>
                <a:gd name="connsiteX7" fmla="*/ 305554 w 836239"/>
                <a:gd name="connsiteY7" fmla="*/ 1004262 h 1077346"/>
                <a:gd name="connsiteX8" fmla="*/ 362534 w 836239"/>
                <a:gd name="connsiteY8" fmla="*/ 836239 h 1077346"/>
                <a:gd name="connsiteX9" fmla="*/ 0 w 836239"/>
                <a:gd name="connsiteY9" fmla="*/ 836239 h 1077346"/>
                <a:gd name="connsiteX10" fmla="*/ 0 w 836239"/>
                <a:gd name="connsiteY10" fmla="*/ 0 h 1077346"/>
                <a:gd name="connsiteX0" fmla="*/ 0 w 836239"/>
                <a:gd name="connsiteY0" fmla="*/ 0 h 1077346"/>
                <a:gd name="connsiteX1" fmla="*/ 836239 w 836239"/>
                <a:gd name="connsiteY1" fmla="*/ 647411 h 1077346"/>
                <a:gd name="connsiteX2" fmla="*/ 836239 w 836239"/>
                <a:gd name="connsiteY2" fmla="*/ 836239 h 1077346"/>
                <a:gd name="connsiteX3" fmla="*/ 457268 w 836239"/>
                <a:gd name="connsiteY3" fmla="*/ 836239 h 1077346"/>
                <a:gd name="connsiteX4" fmla="*/ 519479 w 836239"/>
                <a:gd name="connsiteY4" fmla="*/ 987397 h 1077346"/>
                <a:gd name="connsiteX5" fmla="*/ 415477 w 836239"/>
                <a:gd name="connsiteY5" fmla="*/ 1077346 h 1077346"/>
                <a:gd name="connsiteX6" fmla="*/ 305554 w 836239"/>
                <a:gd name="connsiteY6" fmla="*/ 1004262 h 1077346"/>
                <a:gd name="connsiteX7" fmla="*/ 362534 w 836239"/>
                <a:gd name="connsiteY7" fmla="*/ 836239 h 1077346"/>
                <a:gd name="connsiteX8" fmla="*/ 0 w 836239"/>
                <a:gd name="connsiteY8" fmla="*/ 836239 h 1077346"/>
                <a:gd name="connsiteX9" fmla="*/ 0 w 836239"/>
                <a:gd name="connsiteY9" fmla="*/ 0 h 1077346"/>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5107 w 836456"/>
                <a:gd name="connsiteY0" fmla="*/ 0 h 1233821"/>
                <a:gd name="connsiteX1" fmla="*/ 836456 w 836456"/>
                <a:gd name="connsiteY1" fmla="*/ 803886 h 1233821"/>
                <a:gd name="connsiteX2" fmla="*/ 836456 w 836456"/>
                <a:gd name="connsiteY2" fmla="*/ 992714 h 1233821"/>
                <a:gd name="connsiteX3" fmla="*/ 457485 w 836456"/>
                <a:gd name="connsiteY3" fmla="*/ 992714 h 1233821"/>
                <a:gd name="connsiteX4" fmla="*/ 519696 w 836456"/>
                <a:gd name="connsiteY4" fmla="*/ 1143872 h 1233821"/>
                <a:gd name="connsiteX5" fmla="*/ 415694 w 836456"/>
                <a:gd name="connsiteY5" fmla="*/ 1233821 h 1233821"/>
                <a:gd name="connsiteX6" fmla="*/ 305771 w 836456"/>
                <a:gd name="connsiteY6" fmla="*/ 1160737 h 1233821"/>
                <a:gd name="connsiteX7" fmla="*/ 362751 w 836456"/>
                <a:gd name="connsiteY7" fmla="*/ 992714 h 1233821"/>
                <a:gd name="connsiteX8" fmla="*/ 217 w 836456"/>
                <a:gd name="connsiteY8" fmla="*/ 992714 h 1233821"/>
                <a:gd name="connsiteX9" fmla="*/ 5107 w 836456"/>
                <a:gd name="connsiteY9" fmla="*/ 0 h 1233821"/>
                <a:gd name="connsiteX0" fmla="*/ 0 w 841128"/>
                <a:gd name="connsiteY0" fmla="*/ 0 h 1233821"/>
                <a:gd name="connsiteX1" fmla="*/ 841128 w 841128"/>
                <a:gd name="connsiteY1" fmla="*/ 803886 h 1233821"/>
                <a:gd name="connsiteX2" fmla="*/ 841128 w 841128"/>
                <a:gd name="connsiteY2" fmla="*/ 992714 h 1233821"/>
                <a:gd name="connsiteX3" fmla="*/ 462157 w 841128"/>
                <a:gd name="connsiteY3" fmla="*/ 992714 h 1233821"/>
                <a:gd name="connsiteX4" fmla="*/ 524368 w 841128"/>
                <a:gd name="connsiteY4" fmla="*/ 1143872 h 1233821"/>
                <a:gd name="connsiteX5" fmla="*/ 420366 w 841128"/>
                <a:gd name="connsiteY5" fmla="*/ 1233821 h 1233821"/>
                <a:gd name="connsiteX6" fmla="*/ 310443 w 841128"/>
                <a:gd name="connsiteY6" fmla="*/ 1160737 h 1233821"/>
                <a:gd name="connsiteX7" fmla="*/ 367423 w 841128"/>
                <a:gd name="connsiteY7" fmla="*/ 992714 h 1233821"/>
                <a:gd name="connsiteX8" fmla="*/ 4889 w 841128"/>
                <a:gd name="connsiteY8" fmla="*/ 992714 h 1233821"/>
                <a:gd name="connsiteX9" fmla="*/ 0 w 841128"/>
                <a:gd name="connsiteY9" fmla="*/ 0 h 1233821"/>
                <a:gd name="connsiteX0" fmla="*/ 2742 w 836536"/>
                <a:gd name="connsiteY0" fmla="*/ 0 h 1233821"/>
                <a:gd name="connsiteX1" fmla="*/ 836536 w 836536"/>
                <a:gd name="connsiteY1" fmla="*/ 803886 h 1233821"/>
                <a:gd name="connsiteX2" fmla="*/ 836536 w 836536"/>
                <a:gd name="connsiteY2" fmla="*/ 992714 h 1233821"/>
                <a:gd name="connsiteX3" fmla="*/ 457565 w 836536"/>
                <a:gd name="connsiteY3" fmla="*/ 992714 h 1233821"/>
                <a:gd name="connsiteX4" fmla="*/ 519776 w 836536"/>
                <a:gd name="connsiteY4" fmla="*/ 1143872 h 1233821"/>
                <a:gd name="connsiteX5" fmla="*/ 415774 w 836536"/>
                <a:gd name="connsiteY5" fmla="*/ 1233821 h 1233821"/>
                <a:gd name="connsiteX6" fmla="*/ 305851 w 836536"/>
                <a:gd name="connsiteY6" fmla="*/ 1160737 h 1233821"/>
                <a:gd name="connsiteX7" fmla="*/ 362831 w 836536"/>
                <a:gd name="connsiteY7" fmla="*/ 992714 h 1233821"/>
                <a:gd name="connsiteX8" fmla="*/ 297 w 836536"/>
                <a:gd name="connsiteY8" fmla="*/ 992714 h 1233821"/>
                <a:gd name="connsiteX9" fmla="*/ 2742 w 836536"/>
                <a:gd name="connsiteY9" fmla="*/ 0 h 12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6536" h="1233821">
                  <a:moveTo>
                    <a:pt x="2742" y="0"/>
                  </a:moveTo>
                  <a:lnTo>
                    <a:pt x="836536" y="803886"/>
                  </a:lnTo>
                  <a:lnTo>
                    <a:pt x="836536" y="992714"/>
                  </a:lnTo>
                  <a:lnTo>
                    <a:pt x="457565" y="992714"/>
                  </a:lnTo>
                  <a:cubicBezTo>
                    <a:pt x="467477" y="1076440"/>
                    <a:pt x="513559" y="1083334"/>
                    <a:pt x="519776" y="1143872"/>
                  </a:cubicBezTo>
                  <a:cubicBezTo>
                    <a:pt x="519381" y="1199533"/>
                    <a:pt x="478947" y="1229339"/>
                    <a:pt x="415774" y="1233821"/>
                  </a:cubicBezTo>
                  <a:cubicBezTo>
                    <a:pt x="362712" y="1232636"/>
                    <a:pt x="309337" y="1207482"/>
                    <a:pt x="305851" y="1160737"/>
                  </a:cubicBezTo>
                  <a:cubicBezTo>
                    <a:pt x="306164" y="1103311"/>
                    <a:pt x="356615" y="1082950"/>
                    <a:pt x="362831" y="992714"/>
                  </a:cubicBezTo>
                  <a:lnTo>
                    <a:pt x="297" y="992714"/>
                  </a:lnTo>
                  <a:cubicBezTo>
                    <a:pt x="-1333" y="661809"/>
                    <a:pt x="4372" y="330905"/>
                    <a:pt x="2742" y="0"/>
                  </a:cubicBezTo>
                  <a:close/>
                </a:path>
              </a:pathLst>
            </a:cu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12">
              <a:extLst>
                <a:ext uri="{FF2B5EF4-FFF2-40B4-BE49-F238E27FC236}">
                  <a16:creationId xmlns:a16="http://schemas.microsoft.com/office/drawing/2014/main" id="{3E52EB66-2BC4-4EBD-A0A2-A48533DB8F47}"/>
                </a:ext>
              </a:extLst>
            </p:cNvPr>
            <p:cNvSpPr/>
            <p:nvPr/>
          </p:nvSpPr>
          <p:spPr>
            <a:xfrm>
              <a:off x="3914673" y="1419622"/>
              <a:ext cx="1317823" cy="1365349"/>
            </a:xfrm>
            <a:custGeom>
              <a:avLst/>
              <a:gdLst>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63956 w 1317823"/>
                <a:gd name="connsiteY16" fmla="*/ 434013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5814 w 1317823"/>
                <a:gd name="connsiteY1" fmla="*/ 529110 h 1365349"/>
                <a:gd name="connsiteX2" fmla="*/ 1078249 w 1317823"/>
                <a:gd name="connsiteY2" fmla="*/ 529110 h 1365349"/>
                <a:gd name="connsiteX3" fmla="*/ 1078249 w 1317823"/>
                <a:gd name="connsiteY3" fmla="*/ 902332 h 1365349"/>
                <a:gd name="connsiteX4" fmla="*/ 1227874 w 1317823"/>
                <a:gd name="connsiteY4" fmla="*/ 840268 h 1365349"/>
                <a:gd name="connsiteX5" fmla="*/ 1317823 w 1317823"/>
                <a:gd name="connsiteY5" fmla="*/ 944270 h 1365349"/>
                <a:gd name="connsiteX6" fmla="*/ 1244739 w 1317823"/>
                <a:gd name="connsiteY6" fmla="*/ 1054193 h 1365349"/>
                <a:gd name="connsiteX7" fmla="*/ 1078249 w 1317823"/>
                <a:gd name="connsiteY7" fmla="*/ 997291 h 1365349"/>
                <a:gd name="connsiteX8" fmla="*/ 1078249 w 1317823"/>
                <a:gd name="connsiteY8" fmla="*/ 1365349 h 1365349"/>
                <a:gd name="connsiteX9" fmla="*/ 242010 w 1317823"/>
                <a:gd name="connsiteY9" fmla="*/ 1365349 h 1365349"/>
                <a:gd name="connsiteX10" fmla="*/ 242010 w 1317823"/>
                <a:gd name="connsiteY10" fmla="*/ 991895 h 1365349"/>
                <a:gd name="connsiteX11" fmla="*/ 89950 w 1317823"/>
                <a:gd name="connsiteY11" fmla="*/ 1054192 h 1365349"/>
                <a:gd name="connsiteX12" fmla="*/ 0 w 1317823"/>
                <a:gd name="connsiteY12" fmla="*/ 950190 h 1365349"/>
                <a:gd name="connsiteX13" fmla="*/ 73084 w 1317823"/>
                <a:gd name="connsiteY13" fmla="*/ 840267 h 1365349"/>
                <a:gd name="connsiteX14" fmla="*/ 242010 w 1317823"/>
                <a:gd name="connsiteY14" fmla="*/ 897293 h 1365349"/>
                <a:gd name="connsiteX15" fmla="*/ 242010 w 1317823"/>
                <a:gd name="connsiteY15" fmla="*/ 529110 h 1365349"/>
                <a:gd name="connsiteX16" fmla="*/ 242525 w 1317823"/>
                <a:gd name="connsiteY16" fmla="*/ 436395 h 1365349"/>
                <a:gd name="connsiteX17" fmla="*/ 655122 w 1317823"/>
                <a:gd name="connsiteY17"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5 w 1317823"/>
                <a:gd name="connsiteY17" fmla="*/ 436395 h 1365349"/>
                <a:gd name="connsiteX18" fmla="*/ 655122 w 1317823"/>
                <a:gd name="connsiteY18" fmla="*/ 0 h 1365349"/>
                <a:gd name="connsiteX0" fmla="*/ 655122 w 1317823"/>
                <a:gd name="connsiteY0" fmla="*/ 0 h 1365349"/>
                <a:gd name="connsiteX1" fmla="*/ 1076427 w 1317823"/>
                <a:gd name="connsiteY1" fmla="*/ 456803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66648 w 1317823"/>
                <a:gd name="connsiteY1" fmla="*/ 42501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1538 w 1317823"/>
                <a:gd name="connsiteY1" fmla="*/ 41523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8873 w 1317823"/>
                <a:gd name="connsiteY1" fmla="*/ 412794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741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 name="connsiteX0" fmla="*/ 655122 w 1317823"/>
                <a:gd name="connsiteY0" fmla="*/ 0 h 1365349"/>
                <a:gd name="connsiteX1" fmla="*/ 1073983 w 1317823"/>
                <a:gd name="connsiteY1" fmla="*/ 410349 h 1365349"/>
                <a:gd name="connsiteX2" fmla="*/ 1075814 w 1317823"/>
                <a:gd name="connsiteY2" fmla="*/ 529110 h 1365349"/>
                <a:gd name="connsiteX3" fmla="*/ 1078249 w 1317823"/>
                <a:gd name="connsiteY3" fmla="*/ 529110 h 1365349"/>
                <a:gd name="connsiteX4" fmla="*/ 1078249 w 1317823"/>
                <a:gd name="connsiteY4" fmla="*/ 902332 h 1365349"/>
                <a:gd name="connsiteX5" fmla="*/ 1227874 w 1317823"/>
                <a:gd name="connsiteY5" fmla="*/ 840268 h 1365349"/>
                <a:gd name="connsiteX6" fmla="*/ 1317823 w 1317823"/>
                <a:gd name="connsiteY6" fmla="*/ 944270 h 1365349"/>
                <a:gd name="connsiteX7" fmla="*/ 1244739 w 1317823"/>
                <a:gd name="connsiteY7" fmla="*/ 1054193 h 1365349"/>
                <a:gd name="connsiteX8" fmla="*/ 1078249 w 1317823"/>
                <a:gd name="connsiteY8" fmla="*/ 997291 h 1365349"/>
                <a:gd name="connsiteX9" fmla="*/ 1078249 w 1317823"/>
                <a:gd name="connsiteY9" fmla="*/ 1365349 h 1365349"/>
                <a:gd name="connsiteX10" fmla="*/ 242010 w 1317823"/>
                <a:gd name="connsiteY10" fmla="*/ 1365349 h 1365349"/>
                <a:gd name="connsiteX11" fmla="*/ 242010 w 1317823"/>
                <a:gd name="connsiteY11" fmla="*/ 991895 h 1365349"/>
                <a:gd name="connsiteX12" fmla="*/ 89950 w 1317823"/>
                <a:gd name="connsiteY12" fmla="*/ 1054192 h 1365349"/>
                <a:gd name="connsiteX13" fmla="*/ 0 w 1317823"/>
                <a:gd name="connsiteY13" fmla="*/ 950190 h 1365349"/>
                <a:gd name="connsiteX14" fmla="*/ 73084 w 1317823"/>
                <a:gd name="connsiteY14" fmla="*/ 840267 h 1365349"/>
                <a:gd name="connsiteX15" fmla="*/ 242010 w 1317823"/>
                <a:gd name="connsiteY15" fmla="*/ 897293 h 1365349"/>
                <a:gd name="connsiteX16" fmla="*/ 242010 w 1317823"/>
                <a:gd name="connsiteY16" fmla="*/ 529110 h 1365349"/>
                <a:gd name="connsiteX17" fmla="*/ 242524 w 1317823"/>
                <a:gd name="connsiteY17" fmla="*/ 404611 h 1365349"/>
                <a:gd name="connsiteX18" fmla="*/ 655122 w 1317823"/>
                <a:gd name="connsiteY18" fmla="*/ 0 h 136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17823" h="1365349">
                  <a:moveTo>
                    <a:pt x="655122" y="0"/>
                  </a:moveTo>
                  <a:cubicBezTo>
                    <a:pt x="797939" y="157030"/>
                    <a:pt x="933356" y="260590"/>
                    <a:pt x="1073983" y="410349"/>
                  </a:cubicBezTo>
                  <a:cubicBezTo>
                    <a:pt x="1080986" y="491665"/>
                    <a:pt x="1076018" y="505008"/>
                    <a:pt x="1075814" y="529110"/>
                  </a:cubicBezTo>
                  <a:lnTo>
                    <a:pt x="1078249" y="529110"/>
                  </a:lnTo>
                  <a:lnTo>
                    <a:pt x="1078249" y="902332"/>
                  </a:lnTo>
                  <a:cubicBezTo>
                    <a:pt x="1160529" y="892003"/>
                    <a:pt x="1167707" y="846447"/>
                    <a:pt x="1227874" y="840268"/>
                  </a:cubicBezTo>
                  <a:cubicBezTo>
                    <a:pt x="1283535" y="840663"/>
                    <a:pt x="1313341" y="881096"/>
                    <a:pt x="1317823" y="944270"/>
                  </a:cubicBezTo>
                  <a:cubicBezTo>
                    <a:pt x="1316638" y="997332"/>
                    <a:pt x="1291484" y="1050706"/>
                    <a:pt x="1244739" y="1054193"/>
                  </a:cubicBezTo>
                  <a:cubicBezTo>
                    <a:pt x="1187641" y="1053881"/>
                    <a:pt x="1167185" y="1004001"/>
                    <a:pt x="1078249" y="997291"/>
                  </a:cubicBezTo>
                  <a:lnTo>
                    <a:pt x="1078249" y="1365349"/>
                  </a:lnTo>
                  <a:lnTo>
                    <a:pt x="242010" y="1365349"/>
                  </a:lnTo>
                  <a:lnTo>
                    <a:pt x="242010" y="991895"/>
                  </a:lnTo>
                  <a:cubicBezTo>
                    <a:pt x="157429" y="1001563"/>
                    <a:pt x="150704" y="1047953"/>
                    <a:pt x="89950" y="1054192"/>
                  </a:cubicBezTo>
                  <a:cubicBezTo>
                    <a:pt x="34288" y="1053797"/>
                    <a:pt x="4482" y="1013364"/>
                    <a:pt x="0" y="950190"/>
                  </a:cubicBezTo>
                  <a:cubicBezTo>
                    <a:pt x="1185" y="897128"/>
                    <a:pt x="26339" y="843754"/>
                    <a:pt x="73084" y="840267"/>
                  </a:cubicBezTo>
                  <a:cubicBezTo>
                    <a:pt x="130701" y="840581"/>
                    <a:pt x="151007" y="891368"/>
                    <a:pt x="242010" y="897293"/>
                  </a:cubicBezTo>
                  <a:lnTo>
                    <a:pt x="242010" y="529110"/>
                  </a:lnTo>
                  <a:cubicBezTo>
                    <a:pt x="242182" y="498205"/>
                    <a:pt x="242352" y="435516"/>
                    <a:pt x="242524" y="404611"/>
                  </a:cubicBezTo>
                  <a:cubicBezTo>
                    <a:pt x="397152" y="247546"/>
                    <a:pt x="486462" y="173988"/>
                    <a:pt x="655122" y="0"/>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sp>
          <p:nvSpPr>
            <p:cNvPr id="42" name="Rectangle 9">
              <a:extLst>
                <a:ext uri="{FF2B5EF4-FFF2-40B4-BE49-F238E27FC236}">
                  <a16:creationId xmlns:a16="http://schemas.microsoft.com/office/drawing/2014/main" id="{B5AFDB9C-0828-42CF-A097-DB2A5CFF5CAE}"/>
                </a:ext>
              </a:extLst>
            </p:cNvPr>
            <p:cNvSpPr/>
            <p:nvPr/>
          </p:nvSpPr>
          <p:spPr>
            <a:xfrm>
              <a:off x="3914673" y="3612023"/>
              <a:ext cx="1317823" cy="836239"/>
            </a:xfrm>
            <a:custGeom>
              <a:avLst/>
              <a:gdLst/>
              <a:ahLst/>
              <a:cxnLst/>
              <a:rect l="l" t="t" r="r" b="b"/>
              <a:pathLst>
                <a:path w="1985624" h="1260000">
                  <a:moveTo>
                    <a:pt x="356204" y="0"/>
                  </a:moveTo>
                  <a:lnTo>
                    <a:pt x="1616204" y="0"/>
                  </a:lnTo>
                  <a:lnTo>
                    <a:pt x="1616204" y="563159"/>
                  </a:lnTo>
                  <a:cubicBezTo>
                    <a:pt x="1748180" y="549871"/>
                    <a:pt x="1757420" y="478353"/>
                    <a:pt x="1850093" y="468836"/>
                  </a:cubicBezTo>
                  <a:cubicBezTo>
                    <a:pt x="1933961" y="469431"/>
                    <a:pt x="1978871" y="530355"/>
                    <a:pt x="1985624" y="625540"/>
                  </a:cubicBezTo>
                  <a:cubicBezTo>
                    <a:pt x="1983838" y="705492"/>
                    <a:pt x="1945938" y="785914"/>
                    <a:pt x="1875505" y="791166"/>
                  </a:cubicBezTo>
                  <a:cubicBezTo>
                    <a:pt x="1787691" y="790687"/>
                    <a:pt x="1757397" y="712397"/>
                    <a:pt x="1616204" y="704999"/>
                  </a:cubicBezTo>
                  <a:lnTo>
                    <a:pt x="1616204" y="1260000"/>
                  </a:lnTo>
                  <a:lnTo>
                    <a:pt x="356204" y="1260000"/>
                  </a:lnTo>
                  <a:lnTo>
                    <a:pt x="356204" y="698108"/>
                  </a:lnTo>
                  <a:cubicBezTo>
                    <a:pt x="236709" y="714981"/>
                    <a:pt x="225014" y="781976"/>
                    <a:pt x="135531" y="791165"/>
                  </a:cubicBezTo>
                  <a:cubicBezTo>
                    <a:pt x="51663" y="790570"/>
                    <a:pt x="6753" y="729647"/>
                    <a:pt x="0" y="634461"/>
                  </a:cubicBezTo>
                  <a:cubicBezTo>
                    <a:pt x="1786" y="554510"/>
                    <a:pt x="39686" y="474088"/>
                    <a:pt x="110119" y="468835"/>
                  </a:cubicBezTo>
                  <a:cubicBezTo>
                    <a:pt x="195122" y="469298"/>
                    <a:pt x="226228" y="542672"/>
                    <a:pt x="356204" y="554328"/>
                  </a:cubicBezTo>
                  <a:close/>
                </a:path>
              </a:pathLst>
            </a:cu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16">
              <a:extLst>
                <a:ext uri="{FF2B5EF4-FFF2-40B4-BE49-F238E27FC236}">
                  <a16:creationId xmlns:a16="http://schemas.microsoft.com/office/drawing/2014/main" id="{833C2472-37AB-4AB4-B9EB-25B9CEA3DFF5}"/>
                </a:ext>
              </a:extLst>
            </p:cNvPr>
            <p:cNvSpPr/>
            <p:nvPr/>
          </p:nvSpPr>
          <p:spPr>
            <a:xfrm rot="5400000">
              <a:off x="3924521" y="2544519"/>
              <a:ext cx="1298127" cy="1317823"/>
            </a:xfrm>
            <a:custGeom>
              <a:avLst/>
              <a:gdLst/>
              <a:ahLst/>
              <a:cxnLst/>
              <a:rect l="l" t="t" r="r" b="b"/>
              <a:pathLst>
                <a:path w="1955947" h="1985624">
                  <a:moveTo>
                    <a:pt x="0" y="1003881"/>
                  </a:moveTo>
                  <a:cubicBezTo>
                    <a:pt x="1786" y="923929"/>
                    <a:pt x="39686" y="843507"/>
                    <a:pt x="110119" y="838255"/>
                  </a:cubicBezTo>
                  <a:cubicBezTo>
                    <a:pt x="192631" y="838705"/>
                    <a:pt x="224359" y="907854"/>
                    <a:pt x="344973" y="923174"/>
                  </a:cubicBezTo>
                  <a:lnTo>
                    <a:pt x="344973" y="369420"/>
                  </a:lnTo>
                  <a:lnTo>
                    <a:pt x="908132" y="369420"/>
                  </a:lnTo>
                  <a:cubicBezTo>
                    <a:pt x="894844" y="237444"/>
                    <a:pt x="823326" y="228204"/>
                    <a:pt x="813809" y="135531"/>
                  </a:cubicBezTo>
                  <a:cubicBezTo>
                    <a:pt x="814404" y="51663"/>
                    <a:pt x="875327" y="6753"/>
                    <a:pt x="970513" y="0"/>
                  </a:cubicBezTo>
                  <a:cubicBezTo>
                    <a:pt x="1050464" y="1786"/>
                    <a:pt x="1130887" y="39686"/>
                    <a:pt x="1136139" y="110119"/>
                  </a:cubicBezTo>
                  <a:cubicBezTo>
                    <a:pt x="1135661" y="197933"/>
                    <a:pt x="1057369" y="228227"/>
                    <a:pt x="1049972" y="369420"/>
                  </a:cubicBezTo>
                  <a:lnTo>
                    <a:pt x="1604973" y="369420"/>
                  </a:lnTo>
                  <a:lnTo>
                    <a:pt x="1604973" y="930811"/>
                  </a:lnTo>
                  <a:cubicBezTo>
                    <a:pt x="1719598" y="912484"/>
                    <a:pt x="1732247" y="847309"/>
                    <a:pt x="1820416" y="838255"/>
                  </a:cubicBezTo>
                  <a:cubicBezTo>
                    <a:pt x="1904284" y="838850"/>
                    <a:pt x="1949194" y="899773"/>
                    <a:pt x="1955947" y="994959"/>
                  </a:cubicBezTo>
                  <a:cubicBezTo>
                    <a:pt x="1954161" y="1074910"/>
                    <a:pt x="1916261" y="1155332"/>
                    <a:pt x="1845828" y="1160585"/>
                  </a:cubicBezTo>
                  <a:cubicBezTo>
                    <a:pt x="1761973" y="1160128"/>
                    <a:pt x="1730569" y="1088717"/>
                    <a:pt x="1604973" y="1075359"/>
                  </a:cubicBezTo>
                  <a:lnTo>
                    <a:pt x="1604973" y="1629420"/>
                  </a:lnTo>
                  <a:lnTo>
                    <a:pt x="1043081" y="1629420"/>
                  </a:lnTo>
                  <a:cubicBezTo>
                    <a:pt x="1059954" y="1748915"/>
                    <a:pt x="1126948" y="1760610"/>
                    <a:pt x="1136138" y="1850093"/>
                  </a:cubicBezTo>
                  <a:cubicBezTo>
                    <a:pt x="1135543" y="1933961"/>
                    <a:pt x="1074620" y="1978871"/>
                    <a:pt x="979434" y="1985624"/>
                  </a:cubicBezTo>
                  <a:cubicBezTo>
                    <a:pt x="899483" y="1983838"/>
                    <a:pt x="819061" y="1945938"/>
                    <a:pt x="813808" y="1875505"/>
                  </a:cubicBezTo>
                  <a:cubicBezTo>
                    <a:pt x="814271" y="1790502"/>
                    <a:pt x="887645" y="1759396"/>
                    <a:pt x="899301" y="1629420"/>
                  </a:cubicBezTo>
                  <a:lnTo>
                    <a:pt x="344973" y="1629420"/>
                  </a:lnTo>
                  <a:lnTo>
                    <a:pt x="344973" y="1069040"/>
                  </a:lnTo>
                  <a:cubicBezTo>
                    <a:pt x="235877" y="1088650"/>
                    <a:pt x="222136" y="1151691"/>
                    <a:pt x="135531" y="1160585"/>
                  </a:cubicBezTo>
                  <a:cubicBezTo>
                    <a:pt x="51663" y="1159990"/>
                    <a:pt x="6753" y="1099066"/>
                    <a:pt x="0" y="1003881"/>
                  </a:cubicBezTo>
                  <a:close/>
                </a:path>
              </a:pathLst>
            </a:cu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p>
          </p:txBody>
        </p:sp>
      </p:grpSp>
      <p:sp>
        <p:nvSpPr>
          <p:cNvPr id="44" name="L-Shape 43">
            <a:extLst>
              <a:ext uri="{FF2B5EF4-FFF2-40B4-BE49-F238E27FC236}">
                <a16:creationId xmlns:a16="http://schemas.microsoft.com/office/drawing/2014/main" id="{0F62527A-C909-41EE-BA9B-649A62DBF5CB}"/>
              </a:ext>
            </a:extLst>
          </p:cNvPr>
          <p:cNvSpPr/>
          <p:nvPr/>
        </p:nvSpPr>
        <p:spPr>
          <a:xfrm rot="8100000">
            <a:off x="1264734" y="2425289"/>
            <a:ext cx="3093154" cy="3093154"/>
          </a:xfrm>
          <a:prstGeom prst="corner">
            <a:avLst>
              <a:gd name="adj1" fmla="val 10489"/>
              <a:gd name="adj2" fmla="val 10848"/>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50" name="Group 49">
            <a:extLst>
              <a:ext uri="{FF2B5EF4-FFF2-40B4-BE49-F238E27FC236}">
                <a16:creationId xmlns:a16="http://schemas.microsoft.com/office/drawing/2014/main" id="{8971BAF8-13F1-4A4C-9242-FADA7C6726F3}"/>
              </a:ext>
            </a:extLst>
          </p:cNvPr>
          <p:cNvGrpSpPr/>
          <p:nvPr/>
        </p:nvGrpSpPr>
        <p:grpSpPr>
          <a:xfrm>
            <a:off x="2272149" y="4034734"/>
            <a:ext cx="1063230" cy="1029012"/>
            <a:chOff x="7633722" y="1747909"/>
            <a:chExt cx="1687379" cy="1633073"/>
          </a:xfrm>
        </p:grpSpPr>
        <p:grpSp>
          <p:nvGrpSpPr>
            <p:cNvPr id="51" name="Group 50">
              <a:extLst>
                <a:ext uri="{FF2B5EF4-FFF2-40B4-BE49-F238E27FC236}">
                  <a16:creationId xmlns:a16="http://schemas.microsoft.com/office/drawing/2014/main" id="{21ACE8F9-9FB4-475E-B48D-5A2CECEE2106}"/>
                </a:ext>
              </a:extLst>
            </p:cNvPr>
            <p:cNvGrpSpPr/>
            <p:nvPr/>
          </p:nvGrpSpPr>
          <p:grpSpPr>
            <a:xfrm>
              <a:off x="7633722" y="1747909"/>
              <a:ext cx="1687379" cy="1633073"/>
              <a:chOff x="8218653" y="1475209"/>
              <a:chExt cx="2142989" cy="2074019"/>
            </a:xfrm>
          </p:grpSpPr>
          <p:sp>
            <p:nvSpPr>
              <p:cNvPr id="57" name="Freeform: Shape 56">
                <a:extLst>
                  <a:ext uri="{FF2B5EF4-FFF2-40B4-BE49-F238E27FC236}">
                    <a16:creationId xmlns:a16="http://schemas.microsoft.com/office/drawing/2014/main" id="{273FFF16-E3E1-4259-9EB5-CC1F0F02A18A}"/>
                  </a:ext>
                </a:extLst>
              </p:cNvPr>
              <p:cNvSpPr/>
              <p:nvPr/>
            </p:nvSpPr>
            <p:spPr>
              <a:xfrm>
                <a:off x="8245695" y="1475209"/>
                <a:ext cx="1704357" cy="1856413"/>
              </a:xfrm>
              <a:custGeom>
                <a:avLst/>
                <a:gdLst>
                  <a:gd name="connsiteX0" fmla="*/ 1404558 w 1427067"/>
                  <a:gd name="connsiteY0" fmla="*/ 832916 h 1554385"/>
                  <a:gd name="connsiteX1" fmla="*/ 1264875 w 1427067"/>
                  <a:gd name="connsiteY1" fmla="*/ 475794 h 1554385"/>
                  <a:gd name="connsiteX2" fmla="*/ 1141705 w 1427067"/>
                  <a:gd name="connsiteY2" fmla="*/ 229799 h 1554385"/>
                  <a:gd name="connsiteX3" fmla="*/ 619784 w 1427067"/>
                  <a:gd name="connsiteY3" fmla="*/ 7200 h 1554385"/>
                  <a:gd name="connsiteX4" fmla="*/ 360371 w 1427067"/>
                  <a:gd name="connsiteY4" fmla="*/ 163742 h 1554385"/>
                  <a:gd name="connsiteX5" fmla="*/ 215183 w 1427067"/>
                  <a:gd name="connsiteY5" fmla="*/ 419714 h 1554385"/>
                  <a:gd name="connsiteX6" fmla="*/ 167016 w 1427067"/>
                  <a:gd name="connsiteY6" fmla="*/ 669149 h 1554385"/>
                  <a:gd name="connsiteX7" fmla="*/ 149470 w 1427067"/>
                  <a:gd name="connsiteY7" fmla="*/ 711467 h 1554385"/>
                  <a:gd name="connsiteX8" fmla="*/ 98206 w 1427067"/>
                  <a:gd name="connsiteY8" fmla="*/ 762386 h 1554385"/>
                  <a:gd name="connsiteX9" fmla="*/ 40062 w 1427067"/>
                  <a:gd name="connsiteY9" fmla="*/ 852871 h 1554385"/>
                  <a:gd name="connsiteX10" fmla="*/ 68618 w 1427067"/>
                  <a:gd name="connsiteY10" fmla="*/ 934410 h 1554385"/>
                  <a:gd name="connsiteX11" fmla="*/ 98550 w 1427067"/>
                  <a:gd name="connsiteY11" fmla="*/ 1013541 h 1554385"/>
                  <a:gd name="connsiteX12" fmla="*/ 103023 w 1427067"/>
                  <a:gd name="connsiteY12" fmla="*/ 942323 h 1554385"/>
                  <a:gd name="connsiteX13" fmla="*/ 78940 w 1427067"/>
                  <a:gd name="connsiteY13" fmla="*/ 901726 h 1554385"/>
                  <a:gd name="connsiteX14" fmla="*/ 101991 w 1427067"/>
                  <a:gd name="connsiteY14" fmla="*/ 821562 h 1554385"/>
                  <a:gd name="connsiteX15" fmla="*/ 179402 w 1427067"/>
                  <a:gd name="connsiteY15" fmla="*/ 770299 h 1554385"/>
                  <a:gd name="connsiteX16" fmla="*/ 196948 w 1427067"/>
                  <a:gd name="connsiteY16" fmla="*/ 760666 h 1554385"/>
                  <a:gd name="connsiteX17" fmla="*/ 209678 w 1427067"/>
                  <a:gd name="connsiteY17" fmla="*/ 767891 h 1554385"/>
                  <a:gd name="connsiteX18" fmla="*/ 207958 w 1427067"/>
                  <a:gd name="connsiteY18" fmla="*/ 790942 h 1554385"/>
                  <a:gd name="connsiteX19" fmla="*/ 154974 w 1427067"/>
                  <a:gd name="connsiteY19" fmla="*/ 992899 h 1554385"/>
                  <a:gd name="connsiteX20" fmla="*/ 138116 w 1427067"/>
                  <a:gd name="connsiteY20" fmla="*/ 1064117 h 1554385"/>
                  <a:gd name="connsiteX21" fmla="*/ 85477 w 1427067"/>
                  <a:gd name="connsiteY21" fmla="*/ 1144968 h 1554385"/>
                  <a:gd name="connsiteX22" fmla="*/ 23548 w 1427067"/>
                  <a:gd name="connsiteY22" fmla="*/ 1207929 h 1554385"/>
                  <a:gd name="connsiteX23" fmla="*/ 497 w 1427067"/>
                  <a:gd name="connsiteY23" fmla="*/ 1259536 h 1554385"/>
                  <a:gd name="connsiteX24" fmla="*/ 29741 w 1427067"/>
                  <a:gd name="connsiteY24" fmla="*/ 1335571 h 1554385"/>
                  <a:gd name="connsiteX25" fmla="*/ 55544 w 1427067"/>
                  <a:gd name="connsiteY25" fmla="*/ 1266417 h 1554385"/>
                  <a:gd name="connsiteX26" fmla="*/ 118505 w 1427067"/>
                  <a:gd name="connsiteY26" fmla="*/ 1218594 h 1554385"/>
                  <a:gd name="connsiteX27" fmla="*/ 235826 w 1427067"/>
                  <a:gd name="connsiteY27" fmla="*/ 971568 h 1554385"/>
                  <a:gd name="connsiteX28" fmla="*/ 249588 w 1427067"/>
                  <a:gd name="connsiteY28" fmla="*/ 939571 h 1554385"/>
                  <a:gd name="connsiteX29" fmla="*/ 255092 w 1427067"/>
                  <a:gd name="connsiteY29" fmla="*/ 935098 h 1554385"/>
                  <a:gd name="connsiteX30" fmla="*/ 259565 w 1427067"/>
                  <a:gd name="connsiteY30" fmla="*/ 940603 h 1554385"/>
                  <a:gd name="connsiteX31" fmla="*/ 262662 w 1427067"/>
                  <a:gd name="connsiteY31" fmla="*/ 961590 h 1554385"/>
                  <a:gd name="connsiteX32" fmla="*/ 243395 w 1427067"/>
                  <a:gd name="connsiteY32" fmla="*/ 1092673 h 1554385"/>
                  <a:gd name="connsiteX33" fmla="*/ 216215 w 1427067"/>
                  <a:gd name="connsiteY33" fmla="*/ 1164923 h 1554385"/>
                  <a:gd name="connsiteX34" fmla="*/ 198669 w 1427067"/>
                  <a:gd name="connsiteY34" fmla="*/ 1214810 h 1554385"/>
                  <a:gd name="connsiteX35" fmla="*/ 203829 w 1427067"/>
                  <a:gd name="connsiteY35" fmla="*/ 1390275 h 1554385"/>
                  <a:gd name="connsiteX36" fmla="*/ 799377 w 1427067"/>
                  <a:gd name="connsiteY36" fmla="*/ 1554386 h 1554385"/>
                  <a:gd name="connsiteX37" fmla="*/ 1185055 w 1427067"/>
                  <a:gd name="connsiteY37" fmla="*/ 1395091 h 1554385"/>
                  <a:gd name="connsiteX38" fmla="*/ 1282765 w 1427067"/>
                  <a:gd name="connsiteY38" fmla="*/ 1255408 h 1554385"/>
                  <a:gd name="connsiteX39" fmla="*/ 1386668 w 1427067"/>
                  <a:gd name="connsiteY39" fmla="*/ 1087512 h 1554385"/>
                  <a:gd name="connsiteX40" fmla="*/ 1425545 w 1427067"/>
                  <a:gd name="connsiteY40" fmla="*/ 967783 h 1554385"/>
                  <a:gd name="connsiteX41" fmla="*/ 1404558 w 1427067"/>
                  <a:gd name="connsiteY41" fmla="*/ 832916 h 155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7067" h="1554385">
                    <a:moveTo>
                      <a:pt x="1404558" y="832916"/>
                    </a:moveTo>
                    <a:cubicBezTo>
                      <a:pt x="1358456" y="713531"/>
                      <a:pt x="1310977" y="594835"/>
                      <a:pt x="1264875" y="475794"/>
                    </a:cubicBezTo>
                    <a:cubicBezTo>
                      <a:pt x="1231502" y="389782"/>
                      <a:pt x="1194001" y="305834"/>
                      <a:pt x="1141705" y="229799"/>
                    </a:cubicBezTo>
                    <a:cubicBezTo>
                      <a:pt x="1014751" y="46077"/>
                      <a:pt x="837222" y="-24109"/>
                      <a:pt x="619784" y="7200"/>
                    </a:cubicBezTo>
                    <a:cubicBezTo>
                      <a:pt x="513129" y="22338"/>
                      <a:pt x="428837" y="81514"/>
                      <a:pt x="360371" y="163742"/>
                    </a:cubicBezTo>
                    <a:cubicBezTo>
                      <a:pt x="296378" y="240465"/>
                      <a:pt x="251308" y="327509"/>
                      <a:pt x="215183" y="419714"/>
                    </a:cubicBezTo>
                    <a:cubicBezTo>
                      <a:pt x="183530" y="499877"/>
                      <a:pt x="161167" y="582105"/>
                      <a:pt x="167016" y="669149"/>
                    </a:cubicBezTo>
                    <a:cubicBezTo>
                      <a:pt x="168392" y="687728"/>
                      <a:pt x="161167" y="700113"/>
                      <a:pt x="149470" y="711467"/>
                    </a:cubicBezTo>
                    <a:cubicBezTo>
                      <a:pt x="132267" y="728325"/>
                      <a:pt x="115065" y="745184"/>
                      <a:pt x="98206" y="762386"/>
                    </a:cubicBezTo>
                    <a:cubicBezTo>
                      <a:pt x="77219" y="783717"/>
                      <a:pt x="43847" y="822939"/>
                      <a:pt x="40062" y="852871"/>
                    </a:cubicBezTo>
                    <a:cubicBezTo>
                      <a:pt x="35934" y="883835"/>
                      <a:pt x="51072" y="913079"/>
                      <a:pt x="68618" y="934410"/>
                    </a:cubicBezTo>
                    <a:cubicBezTo>
                      <a:pt x="95454" y="966407"/>
                      <a:pt x="63458" y="999780"/>
                      <a:pt x="98550" y="1013541"/>
                    </a:cubicBezTo>
                    <a:cubicBezTo>
                      <a:pt x="83068" y="971223"/>
                      <a:pt x="106120" y="964343"/>
                      <a:pt x="103023" y="942323"/>
                    </a:cubicBezTo>
                    <a:cubicBezTo>
                      <a:pt x="100959" y="928217"/>
                      <a:pt x="81692" y="915488"/>
                      <a:pt x="78940" y="901726"/>
                    </a:cubicBezTo>
                    <a:cubicBezTo>
                      <a:pt x="74467" y="879363"/>
                      <a:pt x="81348" y="840485"/>
                      <a:pt x="101991" y="821562"/>
                    </a:cubicBezTo>
                    <a:cubicBezTo>
                      <a:pt x="128827" y="796791"/>
                      <a:pt x="150158" y="792318"/>
                      <a:pt x="179402" y="770299"/>
                    </a:cubicBezTo>
                    <a:cubicBezTo>
                      <a:pt x="184563" y="766171"/>
                      <a:pt x="190411" y="763074"/>
                      <a:pt x="196948" y="760666"/>
                    </a:cubicBezTo>
                    <a:cubicBezTo>
                      <a:pt x="204173" y="758258"/>
                      <a:pt x="208302" y="761010"/>
                      <a:pt x="209678" y="767891"/>
                    </a:cubicBezTo>
                    <a:cubicBezTo>
                      <a:pt x="211398" y="775804"/>
                      <a:pt x="209678" y="783373"/>
                      <a:pt x="207958" y="790942"/>
                    </a:cubicBezTo>
                    <a:cubicBezTo>
                      <a:pt x="189379" y="858032"/>
                      <a:pt x="164952" y="923401"/>
                      <a:pt x="154974" y="992899"/>
                    </a:cubicBezTo>
                    <a:cubicBezTo>
                      <a:pt x="151534" y="1016982"/>
                      <a:pt x="147061" y="1041065"/>
                      <a:pt x="138116" y="1064117"/>
                    </a:cubicBezTo>
                    <a:cubicBezTo>
                      <a:pt x="127451" y="1091296"/>
                      <a:pt x="105431" y="1125013"/>
                      <a:pt x="85477" y="1144968"/>
                    </a:cubicBezTo>
                    <a:cubicBezTo>
                      <a:pt x="74123" y="1156666"/>
                      <a:pt x="42815" y="1182469"/>
                      <a:pt x="23548" y="1207929"/>
                    </a:cubicBezTo>
                    <a:cubicBezTo>
                      <a:pt x="10130" y="1227884"/>
                      <a:pt x="2905" y="1235453"/>
                      <a:pt x="497" y="1259536"/>
                    </a:cubicBezTo>
                    <a:cubicBezTo>
                      <a:pt x="-4664" y="1311831"/>
                      <a:pt x="32149" y="1348989"/>
                      <a:pt x="29741" y="1335571"/>
                    </a:cubicBezTo>
                    <a:cubicBezTo>
                      <a:pt x="26988" y="1319056"/>
                      <a:pt x="29741" y="1284652"/>
                      <a:pt x="55544" y="1266417"/>
                    </a:cubicBezTo>
                    <a:cubicBezTo>
                      <a:pt x="77564" y="1250591"/>
                      <a:pt x="101647" y="1239581"/>
                      <a:pt x="118505" y="1218594"/>
                    </a:cubicBezTo>
                    <a:cubicBezTo>
                      <a:pt x="196604" y="1128454"/>
                      <a:pt x="203485" y="1051731"/>
                      <a:pt x="235826" y="971568"/>
                    </a:cubicBezTo>
                    <a:cubicBezTo>
                      <a:pt x="240298" y="960902"/>
                      <a:pt x="243739" y="949893"/>
                      <a:pt x="249588" y="939571"/>
                    </a:cubicBezTo>
                    <a:cubicBezTo>
                      <a:pt x="250964" y="937507"/>
                      <a:pt x="251996" y="934754"/>
                      <a:pt x="255092" y="935098"/>
                    </a:cubicBezTo>
                    <a:cubicBezTo>
                      <a:pt x="257845" y="935442"/>
                      <a:pt x="258877" y="938195"/>
                      <a:pt x="259565" y="940603"/>
                    </a:cubicBezTo>
                    <a:cubicBezTo>
                      <a:pt x="261285" y="947484"/>
                      <a:pt x="263006" y="954365"/>
                      <a:pt x="262662" y="961590"/>
                    </a:cubicBezTo>
                    <a:cubicBezTo>
                      <a:pt x="262318" y="1006316"/>
                      <a:pt x="257845" y="1050011"/>
                      <a:pt x="243395" y="1092673"/>
                    </a:cubicBezTo>
                    <a:cubicBezTo>
                      <a:pt x="235138" y="1117100"/>
                      <a:pt x="225848" y="1141184"/>
                      <a:pt x="216215" y="1164923"/>
                    </a:cubicBezTo>
                    <a:cubicBezTo>
                      <a:pt x="214151" y="1170084"/>
                      <a:pt x="204173" y="1198295"/>
                      <a:pt x="198669" y="1214810"/>
                    </a:cubicBezTo>
                    <a:cubicBezTo>
                      <a:pt x="185595" y="1251623"/>
                      <a:pt x="150502" y="1336603"/>
                      <a:pt x="203829" y="1390275"/>
                    </a:cubicBezTo>
                    <a:cubicBezTo>
                      <a:pt x="396840" y="1504155"/>
                      <a:pt x="580906" y="1554386"/>
                      <a:pt x="799377" y="1554386"/>
                    </a:cubicBezTo>
                    <a:cubicBezTo>
                      <a:pt x="977594" y="1554386"/>
                      <a:pt x="1169573" y="1392683"/>
                      <a:pt x="1185055" y="1395091"/>
                    </a:cubicBezTo>
                    <a:cubicBezTo>
                      <a:pt x="1187464" y="1391651"/>
                      <a:pt x="1280357" y="1258848"/>
                      <a:pt x="1282765" y="1255408"/>
                    </a:cubicBezTo>
                    <a:cubicBezTo>
                      <a:pt x="1320266" y="1201048"/>
                      <a:pt x="1357424" y="1146688"/>
                      <a:pt x="1386668" y="1087512"/>
                    </a:cubicBezTo>
                    <a:cubicBezTo>
                      <a:pt x="1405590" y="1049323"/>
                      <a:pt x="1421073" y="1010445"/>
                      <a:pt x="1425545" y="967783"/>
                    </a:cubicBezTo>
                    <a:cubicBezTo>
                      <a:pt x="1431050" y="919960"/>
                      <a:pt x="1421073" y="875578"/>
                      <a:pt x="1404558" y="832916"/>
                    </a:cubicBezTo>
                    <a:close/>
                  </a:path>
                </a:pathLst>
              </a:custGeom>
              <a:solidFill>
                <a:schemeClr val="accent6"/>
              </a:solidFill>
              <a:ln w="342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10FD873-3C95-496F-A98E-126964764A9E}"/>
                  </a:ext>
                </a:extLst>
              </p:cNvPr>
              <p:cNvSpPr/>
              <p:nvPr/>
            </p:nvSpPr>
            <p:spPr>
              <a:xfrm>
                <a:off x="8218653" y="2942089"/>
                <a:ext cx="2142989" cy="607139"/>
              </a:xfrm>
              <a:custGeom>
                <a:avLst/>
                <a:gdLst>
                  <a:gd name="connsiteX0" fmla="*/ 635355 w 2142989"/>
                  <a:gd name="connsiteY0" fmla="*/ 0 h 607139"/>
                  <a:gd name="connsiteX1" fmla="*/ 622207 w 2142989"/>
                  <a:gd name="connsiteY1" fmla="*/ 57115 h 607139"/>
                  <a:gd name="connsiteX2" fmla="*/ 809166 w 2142989"/>
                  <a:gd name="connsiteY2" fmla="*/ 130666 h 607139"/>
                  <a:gd name="connsiteX3" fmla="*/ 976812 w 2142989"/>
                  <a:gd name="connsiteY3" fmla="*/ 147513 h 607139"/>
                  <a:gd name="connsiteX4" fmla="*/ 1126791 w 2142989"/>
                  <a:gd name="connsiteY4" fmla="*/ 149979 h 607139"/>
                  <a:gd name="connsiteX5" fmla="*/ 1364291 w 2142989"/>
                  <a:gd name="connsiteY5" fmla="*/ 113819 h 607139"/>
                  <a:gd name="connsiteX6" fmla="*/ 1453046 w 2142989"/>
                  <a:gd name="connsiteY6" fmla="*/ 72319 h 607139"/>
                  <a:gd name="connsiteX7" fmla="*/ 1408668 w 2142989"/>
                  <a:gd name="connsiteY7" fmla="*/ 36159 h 607139"/>
                  <a:gd name="connsiteX8" fmla="*/ 1400861 w 2142989"/>
                  <a:gd name="connsiteY8" fmla="*/ 19312 h 607139"/>
                  <a:gd name="connsiteX9" fmla="*/ 1551661 w 2142989"/>
                  <a:gd name="connsiteY9" fmla="*/ 43555 h 607139"/>
                  <a:gd name="connsiteX10" fmla="*/ 1809706 w 2142989"/>
                  <a:gd name="connsiteY10" fmla="*/ 115874 h 607139"/>
                  <a:gd name="connsiteX11" fmla="*/ 2023785 w 2142989"/>
                  <a:gd name="connsiteY11" fmla="*/ 251471 h 607139"/>
                  <a:gd name="connsiteX12" fmla="*/ 2111717 w 2142989"/>
                  <a:gd name="connsiteY12" fmla="*/ 429390 h 607139"/>
                  <a:gd name="connsiteX13" fmla="*/ 2142535 w 2142989"/>
                  <a:gd name="connsiteY13" fmla="*/ 602841 h 607139"/>
                  <a:gd name="connsiteX14" fmla="*/ 2142989 w 2142989"/>
                  <a:gd name="connsiteY14" fmla="*/ 607139 h 607139"/>
                  <a:gd name="connsiteX15" fmla="*/ 0 w 2142989"/>
                  <a:gd name="connsiteY15" fmla="*/ 607139 h 607139"/>
                  <a:gd name="connsiteX16" fmla="*/ 8733 w 2142989"/>
                  <a:gd name="connsiteY16" fmla="*/ 569917 h 607139"/>
                  <a:gd name="connsiteX17" fmla="*/ 88859 w 2142989"/>
                  <a:gd name="connsiteY17" fmla="*/ 375562 h 607139"/>
                  <a:gd name="connsiteX18" fmla="*/ 105706 w 2142989"/>
                  <a:gd name="connsiteY18" fmla="*/ 354196 h 607139"/>
                  <a:gd name="connsiteX19" fmla="*/ 271298 w 2142989"/>
                  <a:gd name="connsiteY19" fmla="*/ 192301 h 607139"/>
                  <a:gd name="connsiteX20" fmla="*/ 303759 w 2142989"/>
                  <a:gd name="connsiteY20" fmla="*/ 158197 h 607139"/>
                  <a:gd name="connsiteX21" fmla="*/ 364572 w 2142989"/>
                  <a:gd name="connsiteY21" fmla="*/ 103957 h 607139"/>
                  <a:gd name="connsiteX22" fmla="*/ 635355 w 2142989"/>
                  <a:gd name="connsiteY22" fmla="*/ 0 h 60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42989" h="607139">
                    <a:moveTo>
                      <a:pt x="635355" y="0"/>
                    </a:moveTo>
                    <a:cubicBezTo>
                      <a:pt x="557285" y="36159"/>
                      <a:pt x="603716" y="44377"/>
                      <a:pt x="622207" y="57115"/>
                    </a:cubicBezTo>
                    <a:cubicBezTo>
                      <a:pt x="697811" y="108067"/>
                      <a:pt x="800127" y="127379"/>
                      <a:pt x="809166" y="130666"/>
                    </a:cubicBezTo>
                    <a:cubicBezTo>
                      <a:pt x="856419" y="147513"/>
                      <a:pt x="927505" y="141761"/>
                      <a:pt x="976812" y="147513"/>
                    </a:cubicBezTo>
                    <a:cubicBezTo>
                      <a:pt x="1026531" y="153266"/>
                      <a:pt x="1077072" y="152855"/>
                      <a:pt x="1126791" y="149979"/>
                    </a:cubicBezTo>
                    <a:cubicBezTo>
                      <a:pt x="1206917" y="145458"/>
                      <a:pt x="1287453" y="140117"/>
                      <a:pt x="1364291" y="113819"/>
                    </a:cubicBezTo>
                    <a:cubicBezTo>
                      <a:pt x="1394698" y="103547"/>
                      <a:pt x="1424283" y="90809"/>
                      <a:pt x="1453046" y="72319"/>
                    </a:cubicBezTo>
                    <a:cubicBezTo>
                      <a:pt x="1437432" y="59581"/>
                      <a:pt x="1421407" y="50130"/>
                      <a:pt x="1408668" y="36159"/>
                    </a:cubicBezTo>
                    <a:cubicBezTo>
                      <a:pt x="1404560" y="31640"/>
                      <a:pt x="1396342" y="27941"/>
                      <a:pt x="1400861" y="19312"/>
                    </a:cubicBezTo>
                    <a:cubicBezTo>
                      <a:pt x="1438664" y="26298"/>
                      <a:pt x="1514270" y="34926"/>
                      <a:pt x="1551661" y="43555"/>
                    </a:cubicBezTo>
                    <a:cubicBezTo>
                      <a:pt x="1639593" y="60813"/>
                      <a:pt x="1726294" y="82180"/>
                      <a:pt x="1809706" y="115874"/>
                    </a:cubicBezTo>
                    <a:cubicBezTo>
                      <a:pt x="1889421" y="147923"/>
                      <a:pt x="1962973" y="189424"/>
                      <a:pt x="2023785" y="251471"/>
                    </a:cubicBezTo>
                    <a:cubicBezTo>
                      <a:pt x="2072681" y="301601"/>
                      <a:pt x="2098159" y="361181"/>
                      <a:pt x="2111717" y="429390"/>
                    </a:cubicBezTo>
                    <a:cubicBezTo>
                      <a:pt x="2123223" y="487122"/>
                      <a:pt x="2133906" y="544853"/>
                      <a:pt x="2142535" y="602841"/>
                    </a:cubicBezTo>
                    <a:lnTo>
                      <a:pt x="2142989" y="607139"/>
                    </a:lnTo>
                    <a:lnTo>
                      <a:pt x="0" y="607139"/>
                    </a:lnTo>
                    <a:lnTo>
                      <a:pt x="8733" y="569917"/>
                    </a:lnTo>
                    <a:cubicBezTo>
                      <a:pt x="27634" y="502119"/>
                      <a:pt x="53110" y="436786"/>
                      <a:pt x="88859" y="375562"/>
                    </a:cubicBezTo>
                    <a:cubicBezTo>
                      <a:pt x="93379" y="367755"/>
                      <a:pt x="99132" y="360360"/>
                      <a:pt x="105706" y="354196"/>
                    </a:cubicBezTo>
                    <a:cubicBezTo>
                      <a:pt x="160766" y="300367"/>
                      <a:pt x="216238" y="246540"/>
                      <a:pt x="271298" y="192301"/>
                    </a:cubicBezTo>
                    <a:cubicBezTo>
                      <a:pt x="279105" y="178330"/>
                      <a:pt x="292255" y="168469"/>
                      <a:pt x="303759" y="158197"/>
                    </a:cubicBezTo>
                    <a:cubicBezTo>
                      <a:pt x="323893" y="139705"/>
                      <a:pt x="344849" y="122448"/>
                      <a:pt x="364572" y="103957"/>
                    </a:cubicBezTo>
                    <a:cubicBezTo>
                      <a:pt x="371969" y="98206"/>
                      <a:pt x="522769" y="27119"/>
                      <a:pt x="635355" y="0"/>
                    </a:cubicBezTo>
                    <a:close/>
                  </a:path>
                </a:pathLst>
              </a:custGeom>
              <a:solidFill>
                <a:schemeClr val="bg1"/>
              </a:solidFill>
              <a:ln w="3423" cap="flat">
                <a:noFill/>
                <a:prstDash val="solid"/>
                <a:miter/>
              </a:ln>
            </p:spPr>
            <p:txBody>
              <a:bodyPr wrap="square" rtlCol="0" anchor="ctr">
                <a:noAutofit/>
              </a:bodyPr>
              <a:lstStyle/>
              <a:p>
                <a:endParaRPr lang="en-US"/>
              </a:p>
            </p:txBody>
          </p:sp>
          <p:sp>
            <p:nvSpPr>
              <p:cNvPr id="59" name="Freeform: Shape 58">
                <a:extLst>
                  <a:ext uri="{FF2B5EF4-FFF2-40B4-BE49-F238E27FC236}">
                    <a16:creationId xmlns:a16="http://schemas.microsoft.com/office/drawing/2014/main" id="{72C323BC-B75D-4EF2-85C4-6C7B4B0FF7AF}"/>
                  </a:ext>
                </a:extLst>
              </p:cNvPr>
              <p:cNvSpPr/>
              <p:nvPr/>
            </p:nvSpPr>
            <p:spPr>
              <a:xfrm>
                <a:off x="8569830" y="1816954"/>
                <a:ext cx="1109265" cy="1642054"/>
              </a:xfrm>
              <a:custGeom>
                <a:avLst/>
                <a:gdLst>
                  <a:gd name="connsiteX0" fmla="*/ 25666 w 928793"/>
                  <a:gd name="connsiteY0" fmla="*/ 1015709 h 1374901"/>
                  <a:gd name="connsiteX1" fmla="*/ 207 w 928793"/>
                  <a:gd name="connsiteY1" fmla="*/ 921096 h 1374901"/>
                  <a:gd name="connsiteX2" fmla="*/ 26354 w 928793"/>
                  <a:gd name="connsiteY2" fmla="*/ 882218 h 1374901"/>
                  <a:gd name="connsiteX3" fmla="*/ 33923 w 928793"/>
                  <a:gd name="connsiteY3" fmla="*/ 870521 h 1374901"/>
                  <a:gd name="connsiteX4" fmla="*/ 72113 w 928793"/>
                  <a:gd name="connsiteY4" fmla="*/ 820978 h 1374901"/>
                  <a:gd name="connsiteX5" fmla="*/ 95508 w 928793"/>
                  <a:gd name="connsiteY5" fmla="*/ 802055 h 1374901"/>
                  <a:gd name="connsiteX6" fmla="*/ 127160 w 928793"/>
                  <a:gd name="connsiteY6" fmla="*/ 769714 h 1374901"/>
                  <a:gd name="connsiteX7" fmla="*/ 158813 w 928793"/>
                  <a:gd name="connsiteY7" fmla="*/ 743911 h 1374901"/>
                  <a:gd name="connsiteX8" fmla="*/ 179800 w 928793"/>
                  <a:gd name="connsiteY8" fmla="*/ 724300 h 1374901"/>
                  <a:gd name="connsiteX9" fmla="*/ 184617 w 928793"/>
                  <a:gd name="connsiteY9" fmla="*/ 697120 h 1374901"/>
                  <a:gd name="connsiteX10" fmla="*/ 154340 w 928793"/>
                  <a:gd name="connsiteY10" fmla="*/ 615925 h 1374901"/>
                  <a:gd name="connsiteX11" fmla="*/ 140234 w 928793"/>
                  <a:gd name="connsiteY11" fmla="*/ 604915 h 1374901"/>
                  <a:gd name="connsiteX12" fmla="*/ 83466 w 928793"/>
                  <a:gd name="connsiteY12" fmla="*/ 529225 h 1374901"/>
                  <a:gd name="connsiteX13" fmla="*/ 106518 w 928793"/>
                  <a:gd name="connsiteY13" fmla="*/ 519247 h 1374901"/>
                  <a:gd name="connsiteX14" fmla="*/ 130257 w 928793"/>
                  <a:gd name="connsiteY14" fmla="*/ 538170 h 1374901"/>
                  <a:gd name="connsiteX15" fmla="*/ 112366 w 928793"/>
                  <a:gd name="connsiteY15" fmla="*/ 431171 h 1374901"/>
                  <a:gd name="connsiteX16" fmla="*/ 189777 w 928793"/>
                  <a:gd name="connsiteY16" fmla="*/ 104669 h 1374901"/>
                  <a:gd name="connsiteX17" fmla="*/ 246201 w 928793"/>
                  <a:gd name="connsiteY17" fmla="*/ 28634 h 1374901"/>
                  <a:gd name="connsiteX18" fmla="*/ 258243 w 928793"/>
                  <a:gd name="connsiteY18" fmla="*/ 21065 h 1374901"/>
                  <a:gd name="connsiteX19" fmla="*/ 443685 w 928793"/>
                  <a:gd name="connsiteY19" fmla="*/ 78 h 1374901"/>
                  <a:gd name="connsiteX20" fmla="*/ 504237 w 928793"/>
                  <a:gd name="connsiteY20" fmla="*/ 22441 h 1374901"/>
                  <a:gd name="connsiteX21" fmla="*/ 570295 w 928793"/>
                  <a:gd name="connsiteY21" fmla="*/ 104669 h 1374901"/>
                  <a:gd name="connsiteX22" fmla="*/ 641513 w 928793"/>
                  <a:gd name="connsiteY22" fmla="*/ 247793 h 1374901"/>
                  <a:gd name="connsiteX23" fmla="*/ 676950 w 928793"/>
                  <a:gd name="connsiteY23" fmla="*/ 322451 h 1374901"/>
                  <a:gd name="connsiteX24" fmla="*/ 735438 w 928793"/>
                  <a:gd name="connsiteY24" fmla="*/ 430483 h 1374901"/>
                  <a:gd name="connsiteX25" fmla="*/ 756081 w 928793"/>
                  <a:gd name="connsiteY25" fmla="*/ 464199 h 1374901"/>
                  <a:gd name="connsiteX26" fmla="*/ 771219 w 928793"/>
                  <a:gd name="connsiteY26" fmla="*/ 486907 h 1374901"/>
                  <a:gd name="connsiteX27" fmla="*/ 757457 w 928793"/>
                  <a:gd name="connsiteY27" fmla="*/ 530945 h 1374901"/>
                  <a:gd name="connsiteX28" fmla="*/ 745071 w 928793"/>
                  <a:gd name="connsiteY28" fmla="*/ 549868 h 1374901"/>
                  <a:gd name="connsiteX29" fmla="*/ 728901 w 928793"/>
                  <a:gd name="connsiteY29" fmla="*/ 638632 h 1374901"/>
                  <a:gd name="connsiteX30" fmla="*/ 726149 w 928793"/>
                  <a:gd name="connsiteY30" fmla="*/ 706410 h 1374901"/>
                  <a:gd name="connsiteX31" fmla="*/ 781541 w 928793"/>
                  <a:gd name="connsiteY31" fmla="*/ 834396 h 1374901"/>
                  <a:gd name="connsiteX32" fmla="*/ 877186 w 928793"/>
                  <a:gd name="connsiteY32" fmla="*/ 959629 h 1374901"/>
                  <a:gd name="connsiteX33" fmla="*/ 928793 w 928793"/>
                  <a:gd name="connsiteY33" fmla="*/ 1002291 h 1374901"/>
                  <a:gd name="connsiteX34" fmla="*/ 751264 w 928793"/>
                  <a:gd name="connsiteY34" fmla="*/ 1061468 h 1374901"/>
                  <a:gd name="connsiteX35" fmla="*/ 548276 w 928793"/>
                  <a:gd name="connsiteY35" fmla="*/ 1072133 h 1374901"/>
                  <a:gd name="connsiteX36" fmla="*/ 380036 w 928793"/>
                  <a:gd name="connsiteY36" fmla="*/ 1054931 h 1374901"/>
                  <a:gd name="connsiteX37" fmla="*/ 290927 w 928793"/>
                  <a:gd name="connsiteY37" fmla="*/ 1281659 h 1374901"/>
                  <a:gd name="connsiteX38" fmla="*/ 264436 w 928793"/>
                  <a:gd name="connsiteY38" fmla="*/ 1365950 h 1374901"/>
                  <a:gd name="connsiteX39" fmla="*/ 249642 w 928793"/>
                  <a:gd name="connsiteY39" fmla="*/ 1374208 h 1374901"/>
                  <a:gd name="connsiteX40" fmla="*/ 10184 w 928793"/>
                  <a:gd name="connsiteY40" fmla="*/ 1323288 h 1374901"/>
                  <a:gd name="connsiteX41" fmla="*/ 4679 w 928793"/>
                  <a:gd name="connsiteY41" fmla="*/ 1311935 h 1374901"/>
                  <a:gd name="connsiteX42" fmla="*/ 87251 w 928793"/>
                  <a:gd name="connsiteY42" fmla="*/ 1143007 h 1374901"/>
                  <a:gd name="connsiteX43" fmla="*/ 86563 w 928793"/>
                  <a:gd name="connsiteY43" fmla="*/ 1125117 h 1374901"/>
                  <a:gd name="connsiteX44" fmla="*/ 25666 w 928793"/>
                  <a:gd name="connsiteY44" fmla="*/ 1015709 h 13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28793" h="1374901">
                    <a:moveTo>
                      <a:pt x="25666" y="1015709"/>
                    </a:moveTo>
                    <a:cubicBezTo>
                      <a:pt x="11904" y="986809"/>
                      <a:pt x="-1858" y="938986"/>
                      <a:pt x="207" y="921096"/>
                    </a:cubicBezTo>
                    <a:cubicBezTo>
                      <a:pt x="2959" y="902517"/>
                      <a:pt x="14313" y="891852"/>
                      <a:pt x="26354" y="882218"/>
                    </a:cubicBezTo>
                    <a:cubicBezTo>
                      <a:pt x="30139" y="879122"/>
                      <a:pt x="33579" y="876714"/>
                      <a:pt x="33923" y="870521"/>
                    </a:cubicBezTo>
                    <a:cubicBezTo>
                      <a:pt x="35644" y="837836"/>
                      <a:pt x="41492" y="829579"/>
                      <a:pt x="72113" y="820978"/>
                    </a:cubicBezTo>
                    <a:cubicBezTo>
                      <a:pt x="83122" y="817881"/>
                      <a:pt x="90691" y="813065"/>
                      <a:pt x="95508" y="802055"/>
                    </a:cubicBezTo>
                    <a:cubicBezTo>
                      <a:pt x="101701" y="787605"/>
                      <a:pt x="113398" y="776939"/>
                      <a:pt x="127160" y="769714"/>
                    </a:cubicBezTo>
                    <a:cubicBezTo>
                      <a:pt x="139546" y="763178"/>
                      <a:pt x="149524" y="754576"/>
                      <a:pt x="158813" y="743911"/>
                    </a:cubicBezTo>
                    <a:cubicBezTo>
                      <a:pt x="165006" y="736686"/>
                      <a:pt x="172231" y="730493"/>
                      <a:pt x="179800" y="724300"/>
                    </a:cubicBezTo>
                    <a:cubicBezTo>
                      <a:pt x="193906" y="712946"/>
                      <a:pt x="193906" y="713291"/>
                      <a:pt x="184617" y="697120"/>
                    </a:cubicBezTo>
                    <a:cubicBezTo>
                      <a:pt x="170166" y="671661"/>
                      <a:pt x="161221" y="644137"/>
                      <a:pt x="154340" y="615925"/>
                    </a:cubicBezTo>
                    <a:cubicBezTo>
                      <a:pt x="152276" y="606980"/>
                      <a:pt x="148836" y="604915"/>
                      <a:pt x="140234" y="604915"/>
                    </a:cubicBezTo>
                    <a:cubicBezTo>
                      <a:pt x="96884" y="604915"/>
                      <a:pt x="71425" y="570855"/>
                      <a:pt x="83466" y="529225"/>
                    </a:cubicBezTo>
                    <a:cubicBezTo>
                      <a:pt x="87251" y="515807"/>
                      <a:pt x="94132" y="512710"/>
                      <a:pt x="106518" y="519247"/>
                    </a:cubicBezTo>
                    <a:cubicBezTo>
                      <a:pt x="115119" y="523720"/>
                      <a:pt x="121656" y="530601"/>
                      <a:pt x="130257" y="538170"/>
                    </a:cubicBezTo>
                    <a:cubicBezTo>
                      <a:pt x="123720" y="501357"/>
                      <a:pt x="118559" y="466264"/>
                      <a:pt x="112366" y="431171"/>
                    </a:cubicBezTo>
                    <a:cubicBezTo>
                      <a:pt x="91379" y="311098"/>
                      <a:pt x="116151" y="202035"/>
                      <a:pt x="189777" y="104669"/>
                    </a:cubicBezTo>
                    <a:cubicBezTo>
                      <a:pt x="208700" y="79553"/>
                      <a:pt x="227623" y="54094"/>
                      <a:pt x="246201" y="28634"/>
                    </a:cubicBezTo>
                    <a:cubicBezTo>
                      <a:pt x="249298" y="24506"/>
                      <a:pt x="252738" y="22097"/>
                      <a:pt x="258243" y="21065"/>
                    </a:cubicBezTo>
                    <a:cubicBezTo>
                      <a:pt x="319828" y="11776"/>
                      <a:pt x="381412" y="2831"/>
                      <a:pt x="443685" y="78"/>
                    </a:cubicBezTo>
                    <a:cubicBezTo>
                      <a:pt x="466736" y="-954"/>
                      <a:pt x="486347" y="8335"/>
                      <a:pt x="504237" y="22441"/>
                    </a:cubicBezTo>
                    <a:cubicBezTo>
                      <a:pt x="532450" y="44804"/>
                      <a:pt x="551372" y="74393"/>
                      <a:pt x="570295" y="104669"/>
                    </a:cubicBezTo>
                    <a:cubicBezTo>
                      <a:pt x="609516" y="159717"/>
                      <a:pt x="626375" y="217517"/>
                      <a:pt x="641513" y="247793"/>
                    </a:cubicBezTo>
                    <a:cubicBezTo>
                      <a:pt x="648394" y="261899"/>
                      <a:pt x="673509" y="315571"/>
                      <a:pt x="676950" y="322451"/>
                    </a:cubicBezTo>
                    <a:cubicBezTo>
                      <a:pt x="693808" y="359609"/>
                      <a:pt x="717892" y="381972"/>
                      <a:pt x="735438" y="430483"/>
                    </a:cubicBezTo>
                    <a:cubicBezTo>
                      <a:pt x="740943" y="442524"/>
                      <a:pt x="746448" y="454222"/>
                      <a:pt x="756081" y="464199"/>
                    </a:cubicBezTo>
                    <a:cubicBezTo>
                      <a:pt x="762274" y="470736"/>
                      <a:pt x="766747" y="478994"/>
                      <a:pt x="771219" y="486907"/>
                    </a:cubicBezTo>
                    <a:cubicBezTo>
                      <a:pt x="783949" y="509270"/>
                      <a:pt x="780508" y="520967"/>
                      <a:pt x="757457" y="530945"/>
                    </a:cubicBezTo>
                    <a:cubicBezTo>
                      <a:pt x="748168" y="535073"/>
                      <a:pt x="744727" y="539546"/>
                      <a:pt x="745071" y="549868"/>
                    </a:cubicBezTo>
                    <a:cubicBezTo>
                      <a:pt x="746104" y="580488"/>
                      <a:pt x="740255" y="610764"/>
                      <a:pt x="728901" y="638632"/>
                    </a:cubicBezTo>
                    <a:cubicBezTo>
                      <a:pt x="719612" y="661683"/>
                      <a:pt x="721676" y="683358"/>
                      <a:pt x="726149" y="706410"/>
                    </a:cubicBezTo>
                    <a:cubicBezTo>
                      <a:pt x="735438" y="753200"/>
                      <a:pt x="756081" y="794830"/>
                      <a:pt x="781541" y="834396"/>
                    </a:cubicBezTo>
                    <a:cubicBezTo>
                      <a:pt x="810097" y="878778"/>
                      <a:pt x="838997" y="922816"/>
                      <a:pt x="877186" y="959629"/>
                    </a:cubicBezTo>
                    <a:cubicBezTo>
                      <a:pt x="891980" y="976488"/>
                      <a:pt x="910559" y="989217"/>
                      <a:pt x="928793" y="1002291"/>
                    </a:cubicBezTo>
                    <a:cubicBezTo>
                      <a:pt x="873745" y="1035664"/>
                      <a:pt x="814569" y="1053899"/>
                      <a:pt x="751264" y="1061468"/>
                    </a:cubicBezTo>
                    <a:cubicBezTo>
                      <a:pt x="687615" y="1069037"/>
                      <a:pt x="612269" y="1075574"/>
                      <a:pt x="548276" y="1072133"/>
                    </a:cubicBezTo>
                    <a:cubicBezTo>
                      <a:pt x="492884" y="1069381"/>
                      <a:pt x="417193" y="1063188"/>
                      <a:pt x="380036" y="1054931"/>
                    </a:cubicBezTo>
                    <a:cubicBezTo>
                      <a:pt x="338750" y="1127525"/>
                      <a:pt x="317075" y="1203216"/>
                      <a:pt x="290927" y="1281659"/>
                    </a:cubicBezTo>
                    <a:cubicBezTo>
                      <a:pt x="281638" y="1309526"/>
                      <a:pt x="272693" y="1337738"/>
                      <a:pt x="264436" y="1365950"/>
                    </a:cubicBezTo>
                    <a:cubicBezTo>
                      <a:pt x="261683" y="1374896"/>
                      <a:pt x="258243" y="1375928"/>
                      <a:pt x="249642" y="1374208"/>
                    </a:cubicBezTo>
                    <a:cubicBezTo>
                      <a:pt x="169822" y="1357005"/>
                      <a:pt x="90003" y="1339803"/>
                      <a:pt x="10184" y="1323288"/>
                    </a:cubicBezTo>
                    <a:cubicBezTo>
                      <a:pt x="1239" y="1321568"/>
                      <a:pt x="1583" y="1318816"/>
                      <a:pt x="4679" y="1311935"/>
                    </a:cubicBezTo>
                    <a:cubicBezTo>
                      <a:pt x="32203" y="1255855"/>
                      <a:pt x="59383" y="1199431"/>
                      <a:pt x="87251" y="1143007"/>
                    </a:cubicBezTo>
                    <a:cubicBezTo>
                      <a:pt x="90691" y="1136126"/>
                      <a:pt x="90347" y="1131653"/>
                      <a:pt x="86563" y="1125117"/>
                    </a:cubicBezTo>
                    <a:cubicBezTo>
                      <a:pt x="65920" y="1091744"/>
                      <a:pt x="33235" y="1027751"/>
                      <a:pt x="25666" y="1015709"/>
                    </a:cubicBezTo>
                    <a:close/>
                  </a:path>
                </a:pathLst>
              </a:custGeom>
              <a:solidFill>
                <a:srgbClr val="FEC88A"/>
              </a:solidFill>
              <a:ln w="342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A790701-0D00-47EA-8C99-27E34E89C3D0}"/>
                  </a:ext>
                </a:extLst>
              </p:cNvPr>
              <p:cNvSpPr/>
              <p:nvPr/>
            </p:nvSpPr>
            <p:spPr>
              <a:xfrm>
                <a:off x="8981841" y="2564762"/>
                <a:ext cx="292972" cy="215894"/>
              </a:xfrm>
              <a:custGeom>
                <a:avLst/>
                <a:gdLst>
                  <a:gd name="connsiteX0" fmla="*/ 182999 w 245307"/>
                  <a:gd name="connsiteY0" fmla="*/ 446 h 180769"/>
                  <a:gd name="connsiteX1" fmla="*/ 169237 w 245307"/>
                  <a:gd name="connsiteY1" fmla="*/ 2855 h 180769"/>
                  <a:gd name="connsiteX2" fmla="*/ 65334 w 245307"/>
                  <a:gd name="connsiteY2" fmla="*/ 19713 h 180769"/>
                  <a:gd name="connsiteX3" fmla="*/ 21640 w 245307"/>
                  <a:gd name="connsiteY3" fmla="*/ 33819 h 180769"/>
                  <a:gd name="connsiteX4" fmla="*/ 21640 w 245307"/>
                  <a:gd name="connsiteY4" fmla="*/ 33819 h 180769"/>
                  <a:gd name="connsiteX5" fmla="*/ 4437 w 245307"/>
                  <a:gd name="connsiteY5" fmla="*/ 110198 h 180769"/>
                  <a:gd name="connsiteX6" fmla="*/ 56045 w 245307"/>
                  <a:gd name="connsiteY6" fmla="*/ 165934 h 180769"/>
                  <a:gd name="connsiteX7" fmla="*/ 147562 w 245307"/>
                  <a:gd name="connsiteY7" fmla="*/ 178319 h 180769"/>
                  <a:gd name="connsiteX8" fmla="*/ 241143 w 245307"/>
                  <a:gd name="connsiteY8" fmla="*/ 106757 h 180769"/>
                  <a:gd name="connsiteX9" fmla="*/ 241143 w 245307"/>
                  <a:gd name="connsiteY9" fmla="*/ 106757 h 180769"/>
                  <a:gd name="connsiteX10" fmla="*/ 243207 w 245307"/>
                  <a:gd name="connsiteY10" fmla="*/ 102285 h 180769"/>
                  <a:gd name="connsiteX11" fmla="*/ 182999 w 245307"/>
                  <a:gd name="connsiteY11" fmla="*/ 446 h 180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307" h="180769">
                    <a:moveTo>
                      <a:pt x="182999" y="446"/>
                    </a:moveTo>
                    <a:cubicBezTo>
                      <a:pt x="179214" y="-1274"/>
                      <a:pt x="170957" y="2511"/>
                      <a:pt x="169237" y="2855"/>
                    </a:cubicBezTo>
                    <a:cubicBezTo>
                      <a:pt x="135176" y="12488"/>
                      <a:pt x="100427" y="17305"/>
                      <a:pt x="65334" y="19713"/>
                    </a:cubicBezTo>
                    <a:cubicBezTo>
                      <a:pt x="49852" y="20745"/>
                      <a:pt x="33682" y="21089"/>
                      <a:pt x="21640" y="33819"/>
                    </a:cubicBezTo>
                    <a:cubicBezTo>
                      <a:pt x="21640" y="33819"/>
                      <a:pt x="21640" y="33819"/>
                      <a:pt x="21640" y="33819"/>
                    </a:cubicBezTo>
                    <a:cubicBezTo>
                      <a:pt x="997" y="55838"/>
                      <a:pt x="-5196" y="81642"/>
                      <a:pt x="4437" y="110198"/>
                    </a:cubicBezTo>
                    <a:cubicBezTo>
                      <a:pt x="11662" y="131873"/>
                      <a:pt x="28521" y="153548"/>
                      <a:pt x="56045" y="165934"/>
                    </a:cubicBezTo>
                    <a:cubicBezTo>
                      <a:pt x="85633" y="179351"/>
                      <a:pt x="109716" y="184168"/>
                      <a:pt x="147562" y="178319"/>
                    </a:cubicBezTo>
                    <a:cubicBezTo>
                      <a:pt x="190912" y="171438"/>
                      <a:pt x="224972" y="150107"/>
                      <a:pt x="241143" y="106757"/>
                    </a:cubicBezTo>
                    <a:cubicBezTo>
                      <a:pt x="241143" y="106757"/>
                      <a:pt x="241143" y="106757"/>
                      <a:pt x="241143" y="106757"/>
                    </a:cubicBezTo>
                    <a:cubicBezTo>
                      <a:pt x="241831" y="105381"/>
                      <a:pt x="242519" y="103661"/>
                      <a:pt x="243207" y="102285"/>
                    </a:cubicBezTo>
                    <a:cubicBezTo>
                      <a:pt x="254217" y="54462"/>
                      <a:pt x="220156" y="16272"/>
                      <a:pt x="182999" y="446"/>
                    </a:cubicBezTo>
                    <a:close/>
                  </a:path>
                </a:pathLst>
              </a:custGeom>
              <a:solidFill>
                <a:schemeClr val="accent6">
                  <a:lumMod val="50000"/>
                </a:schemeClr>
              </a:solidFill>
              <a:ln w="342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5DB9FC2-E13A-4A92-8A23-11F856483A81}"/>
                  </a:ext>
                </a:extLst>
              </p:cNvPr>
              <p:cNvSpPr/>
              <p:nvPr/>
            </p:nvSpPr>
            <p:spPr>
              <a:xfrm>
                <a:off x="9040968" y="2698015"/>
                <a:ext cx="343218" cy="372615"/>
              </a:xfrm>
              <a:custGeom>
                <a:avLst/>
                <a:gdLst>
                  <a:gd name="connsiteX0" fmla="*/ 0 w 287378"/>
                  <a:gd name="connsiteY0" fmla="*/ 151037 h 311993"/>
                  <a:gd name="connsiteX1" fmla="*/ 71218 w 287378"/>
                  <a:gd name="connsiteY1" fmla="*/ 174777 h 311993"/>
                  <a:gd name="connsiteX2" fmla="*/ 155166 w 287378"/>
                  <a:gd name="connsiteY2" fmla="*/ 156542 h 311993"/>
                  <a:gd name="connsiteX3" fmla="*/ 258036 w 287378"/>
                  <a:gd name="connsiteY3" fmla="*/ 45414 h 311993"/>
                  <a:gd name="connsiteX4" fmla="*/ 287280 w 287378"/>
                  <a:gd name="connsiteY4" fmla="*/ 0 h 311993"/>
                  <a:gd name="connsiteX5" fmla="*/ 283152 w 287378"/>
                  <a:gd name="connsiteY5" fmla="*/ 13074 h 311993"/>
                  <a:gd name="connsiteX6" fmla="*/ 175465 w 287378"/>
                  <a:gd name="connsiteY6" fmla="*/ 227760 h 311993"/>
                  <a:gd name="connsiteX7" fmla="*/ 135899 w 287378"/>
                  <a:gd name="connsiteY7" fmla="*/ 305515 h 311993"/>
                  <a:gd name="connsiteX8" fmla="*/ 123169 w 287378"/>
                  <a:gd name="connsiteY8" fmla="*/ 307579 h 311993"/>
                  <a:gd name="connsiteX9" fmla="*/ 13074 w 287378"/>
                  <a:gd name="connsiteY9" fmla="*/ 197140 h 311993"/>
                  <a:gd name="connsiteX10" fmla="*/ 0 w 287378"/>
                  <a:gd name="connsiteY10" fmla="*/ 151037 h 31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378" h="311993">
                    <a:moveTo>
                      <a:pt x="0" y="151037"/>
                    </a:moveTo>
                    <a:cubicBezTo>
                      <a:pt x="24083" y="162735"/>
                      <a:pt x="46791" y="170648"/>
                      <a:pt x="71218" y="174777"/>
                    </a:cubicBezTo>
                    <a:cubicBezTo>
                      <a:pt x="102182" y="179937"/>
                      <a:pt x="129706" y="172712"/>
                      <a:pt x="155166" y="156542"/>
                    </a:cubicBezTo>
                    <a:cubicBezTo>
                      <a:pt x="199548" y="128674"/>
                      <a:pt x="229136" y="87388"/>
                      <a:pt x="258036" y="45414"/>
                    </a:cubicBezTo>
                    <a:cubicBezTo>
                      <a:pt x="268014" y="30964"/>
                      <a:pt x="276959" y="15826"/>
                      <a:pt x="287280" y="0"/>
                    </a:cubicBezTo>
                    <a:cubicBezTo>
                      <a:pt x="287969" y="6193"/>
                      <a:pt x="284872" y="9289"/>
                      <a:pt x="283152" y="13074"/>
                    </a:cubicBezTo>
                    <a:cubicBezTo>
                      <a:pt x="247371" y="84636"/>
                      <a:pt x="211590" y="156198"/>
                      <a:pt x="175465" y="227760"/>
                    </a:cubicBezTo>
                    <a:cubicBezTo>
                      <a:pt x="162391" y="253564"/>
                      <a:pt x="148629" y="279367"/>
                      <a:pt x="135899" y="305515"/>
                    </a:cubicBezTo>
                    <a:cubicBezTo>
                      <a:pt x="131771" y="313772"/>
                      <a:pt x="129362" y="313772"/>
                      <a:pt x="123169" y="307579"/>
                    </a:cubicBezTo>
                    <a:cubicBezTo>
                      <a:pt x="86700" y="270766"/>
                      <a:pt x="49543" y="234297"/>
                      <a:pt x="13074" y="197140"/>
                    </a:cubicBezTo>
                    <a:cubicBezTo>
                      <a:pt x="1720" y="184754"/>
                      <a:pt x="5161" y="167552"/>
                      <a:pt x="0" y="151037"/>
                    </a:cubicBezTo>
                    <a:close/>
                  </a:path>
                </a:pathLst>
              </a:custGeom>
              <a:solidFill>
                <a:srgbClr val="FEAB77"/>
              </a:solidFill>
              <a:ln w="342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78B2CBC5-E9DB-48A8-96E7-3782B0A406DF}"/>
                  </a:ext>
                </a:extLst>
              </p:cNvPr>
              <p:cNvSpPr/>
              <p:nvPr/>
            </p:nvSpPr>
            <p:spPr>
              <a:xfrm>
                <a:off x="9036448" y="2687322"/>
                <a:ext cx="232980" cy="93714"/>
              </a:xfrm>
              <a:custGeom>
                <a:avLst/>
                <a:gdLst>
                  <a:gd name="connsiteX0" fmla="*/ 0 w 195075"/>
                  <a:gd name="connsiteY0" fmla="*/ 56433 h 78467"/>
                  <a:gd name="connsiteX1" fmla="*/ 39566 w 195075"/>
                  <a:gd name="connsiteY1" fmla="*/ 43703 h 78467"/>
                  <a:gd name="connsiteX2" fmla="*/ 164799 w 195075"/>
                  <a:gd name="connsiteY2" fmla="*/ 10330 h 78467"/>
                  <a:gd name="connsiteX3" fmla="*/ 195076 w 195075"/>
                  <a:gd name="connsiteY3" fmla="*/ 4137 h 78467"/>
                  <a:gd name="connsiteX4" fmla="*/ 101494 w 195075"/>
                  <a:gd name="connsiteY4" fmla="*/ 75699 h 78467"/>
                  <a:gd name="connsiteX5" fmla="*/ 9977 w 195075"/>
                  <a:gd name="connsiteY5" fmla="*/ 63314 h 78467"/>
                  <a:gd name="connsiteX6" fmla="*/ 0 w 195075"/>
                  <a:gd name="connsiteY6" fmla="*/ 56433 h 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75" h="78467">
                    <a:moveTo>
                      <a:pt x="0" y="56433"/>
                    </a:moveTo>
                    <a:cubicBezTo>
                      <a:pt x="9289" y="39918"/>
                      <a:pt x="25116" y="44047"/>
                      <a:pt x="39566" y="43703"/>
                    </a:cubicBezTo>
                    <a:cubicBezTo>
                      <a:pt x="102182" y="58497"/>
                      <a:pt x="141060" y="23748"/>
                      <a:pt x="164799" y="10330"/>
                    </a:cubicBezTo>
                    <a:cubicBezTo>
                      <a:pt x="174089" y="1041"/>
                      <a:pt x="183034" y="-4120"/>
                      <a:pt x="195076" y="4137"/>
                    </a:cubicBezTo>
                    <a:cubicBezTo>
                      <a:pt x="178561" y="47487"/>
                      <a:pt x="144500" y="67786"/>
                      <a:pt x="101494" y="75699"/>
                    </a:cubicBezTo>
                    <a:cubicBezTo>
                      <a:pt x="69842" y="81548"/>
                      <a:pt x="39222" y="78452"/>
                      <a:pt x="9977" y="63314"/>
                    </a:cubicBezTo>
                    <a:cubicBezTo>
                      <a:pt x="6193" y="61593"/>
                      <a:pt x="2408" y="60217"/>
                      <a:pt x="0" y="56433"/>
                    </a:cubicBezTo>
                    <a:close/>
                  </a:path>
                </a:pathLst>
              </a:custGeom>
              <a:solidFill>
                <a:srgbClr val="FEFEFE"/>
              </a:solidFill>
              <a:ln w="342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8AC98277-B513-441C-A0EE-D2D9DAB6CC9E}"/>
                  </a:ext>
                </a:extLst>
              </p:cNvPr>
              <p:cNvSpPr/>
              <p:nvPr/>
            </p:nvSpPr>
            <p:spPr>
              <a:xfrm>
                <a:off x="9006863" y="2564423"/>
                <a:ext cx="207915" cy="49885"/>
              </a:xfrm>
              <a:custGeom>
                <a:avLst/>
                <a:gdLst>
                  <a:gd name="connsiteX0" fmla="*/ 174089 w 174088"/>
                  <a:gd name="connsiteY0" fmla="*/ 6579 h 41769"/>
                  <a:gd name="connsiteX1" fmla="*/ 153102 w 174088"/>
                  <a:gd name="connsiteY1" fmla="*/ 23782 h 41769"/>
                  <a:gd name="connsiteX2" fmla="*/ 68122 w 174088"/>
                  <a:gd name="connsiteY2" fmla="*/ 38920 h 41769"/>
                  <a:gd name="connsiteX3" fmla="*/ 12386 w 174088"/>
                  <a:gd name="connsiteY3" fmla="*/ 39264 h 41769"/>
                  <a:gd name="connsiteX4" fmla="*/ 0 w 174088"/>
                  <a:gd name="connsiteY4" fmla="*/ 33759 h 41769"/>
                  <a:gd name="connsiteX5" fmla="*/ 43694 w 174088"/>
                  <a:gd name="connsiteY5" fmla="*/ 19653 h 41769"/>
                  <a:gd name="connsiteX6" fmla="*/ 157574 w 174088"/>
                  <a:gd name="connsiteY6" fmla="*/ 42 h 41769"/>
                  <a:gd name="connsiteX7" fmla="*/ 174089 w 174088"/>
                  <a:gd name="connsiteY7" fmla="*/ 6579 h 4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088" h="41769">
                    <a:moveTo>
                      <a:pt x="174089" y="6579"/>
                    </a:moveTo>
                    <a:cubicBezTo>
                      <a:pt x="169960" y="15524"/>
                      <a:pt x="159983" y="20685"/>
                      <a:pt x="153102" y="23782"/>
                    </a:cubicBezTo>
                    <a:cubicBezTo>
                      <a:pt x="129362" y="35135"/>
                      <a:pt x="93925" y="35479"/>
                      <a:pt x="68122" y="38920"/>
                    </a:cubicBezTo>
                    <a:cubicBezTo>
                      <a:pt x="49543" y="41328"/>
                      <a:pt x="30964" y="43736"/>
                      <a:pt x="12386" y="39264"/>
                    </a:cubicBezTo>
                    <a:cubicBezTo>
                      <a:pt x="7913" y="38232"/>
                      <a:pt x="3785" y="36855"/>
                      <a:pt x="0" y="33759"/>
                    </a:cubicBezTo>
                    <a:cubicBezTo>
                      <a:pt x="12042" y="21029"/>
                      <a:pt x="28212" y="20685"/>
                      <a:pt x="43694" y="19653"/>
                    </a:cubicBezTo>
                    <a:cubicBezTo>
                      <a:pt x="78787" y="17245"/>
                      <a:pt x="123857" y="10020"/>
                      <a:pt x="157574" y="42"/>
                    </a:cubicBezTo>
                    <a:cubicBezTo>
                      <a:pt x="159983" y="-302"/>
                      <a:pt x="165831" y="1418"/>
                      <a:pt x="174089" y="6579"/>
                    </a:cubicBezTo>
                    <a:close/>
                  </a:path>
                </a:pathLst>
              </a:custGeom>
              <a:solidFill>
                <a:srgbClr val="FDFDFD"/>
              </a:solidFill>
              <a:ln w="342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3F86DB3-8DFD-4F3C-AFC0-F1950762E298}"/>
                  </a:ext>
                </a:extLst>
              </p:cNvPr>
              <p:cNvSpPr/>
              <p:nvPr/>
            </p:nvSpPr>
            <p:spPr>
              <a:xfrm>
                <a:off x="8745121" y="2289459"/>
                <a:ext cx="159839" cy="42855"/>
              </a:xfrm>
              <a:custGeom>
                <a:avLst/>
                <a:gdLst>
                  <a:gd name="connsiteX0" fmla="*/ 133835 w 133834"/>
                  <a:gd name="connsiteY0" fmla="*/ 10768 h 35883"/>
                  <a:gd name="connsiteX1" fmla="*/ 0 w 133834"/>
                  <a:gd name="connsiteY1" fmla="*/ 35884 h 35883"/>
                  <a:gd name="connsiteX2" fmla="*/ 133835 w 133834"/>
                  <a:gd name="connsiteY2" fmla="*/ 10768 h 35883"/>
                </a:gdLst>
                <a:ahLst/>
                <a:cxnLst>
                  <a:cxn ang="0">
                    <a:pos x="connsiteX0" y="connsiteY0"/>
                  </a:cxn>
                  <a:cxn ang="0">
                    <a:pos x="connsiteX1" y="connsiteY1"/>
                  </a:cxn>
                  <a:cxn ang="0">
                    <a:pos x="connsiteX2" y="connsiteY2"/>
                  </a:cxn>
                </a:cxnLst>
                <a:rect l="l" t="t" r="r" b="b"/>
                <a:pathLst>
                  <a:path w="133834" h="35883">
                    <a:moveTo>
                      <a:pt x="133835" y="10768"/>
                    </a:moveTo>
                    <a:cubicBezTo>
                      <a:pt x="87732" y="10768"/>
                      <a:pt x="45758" y="29691"/>
                      <a:pt x="0" y="35884"/>
                    </a:cubicBezTo>
                    <a:cubicBezTo>
                      <a:pt x="21675" y="2855"/>
                      <a:pt x="100462" y="-11595"/>
                      <a:pt x="133835" y="10768"/>
                    </a:cubicBezTo>
                    <a:close/>
                  </a:path>
                </a:pathLst>
              </a:custGeom>
              <a:solidFill>
                <a:srgbClr val="020201"/>
              </a:solidFill>
              <a:ln w="342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99C8E62-73B2-4473-A199-16AF8326BCB8}"/>
                  </a:ext>
                </a:extLst>
              </p:cNvPr>
              <p:cNvSpPr/>
              <p:nvPr/>
            </p:nvSpPr>
            <p:spPr>
              <a:xfrm>
                <a:off x="8736081" y="2159003"/>
                <a:ext cx="130666" cy="43055"/>
              </a:xfrm>
              <a:custGeom>
                <a:avLst/>
                <a:gdLst>
                  <a:gd name="connsiteX0" fmla="*/ 109407 w 109407"/>
                  <a:gd name="connsiteY0" fmla="*/ 11279 h 36050"/>
                  <a:gd name="connsiteX1" fmla="*/ 0 w 109407"/>
                  <a:gd name="connsiteY1" fmla="*/ 36051 h 36050"/>
                  <a:gd name="connsiteX2" fmla="*/ 109407 w 109407"/>
                  <a:gd name="connsiteY2" fmla="*/ 11279 h 36050"/>
                </a:gdLst>
                <a:ahLst/>
                <a:cxnLst>
                  <a:cxn ang="0">
                    <a:pos x="connsiteX0" y="connsiteY0"/>
                  </a:cxn>
                  <a:cxn ang="0">
                    <a:pos x="connsiteX1" y="connsiteY1"/>
                  </a:cxn>
                  <a:cxn ang="0">
                    <a:pos x="connsiteX2" y="connsiteY2"/>
                  </a:cxn>
                </a:cxnLst>
                <a:rect l="l" t="t" r="r" b="b"/>
                <a:pathLst>
                  <a:path w="109407" h="36050">
                    <a:moveTo>
                      <a:pt x="109407" y="11279"/>
                    </a:moveTo>
                    <a:cubicBezTo>
                      <a:pt x="72594" y="19536"/>
                      <a:pt x="36469" y="27794"/>
                      <a:pt x="0" y="36051"/>
                    </a:cubicBezTo>
                    <a:cubicBezTo>
                      <a:pt x="29588" y="-762"/>
                      <a:pt x="70186" y="-10052"/>
                      <a:pt x="109407" y="11279"/>
                    </a:cubicBezTo>
                    <a:close/>
                  </a:path>
                </a:pathLst>
              </a:custGeom>
              <a:solidFill>
                <a:srgbClr val="020201"/>
              </a:solidFill>
              <a:ln w="342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0DC45FC-64D3-4FED-B7EF-FA34391C448B}"/>
                  </a:ext>
                </a:extLst>
              </p:cNvPr>
              <p:cNvSpPr/>
              <p:nvPr/>
            </p:nvSpPr>
            <p:spPr>
              <a:xfrm>
                <a:off x="9083701" y="2685369"/>
                <a:ext cx="149567" cy="59665"/>
              </a:xfrm>
              <a:custGeom>
                <a:avLst/>
                <a:gdLst>
                  <a:gd name="connsiteX0" fmla="*/ 125234 w 125233"/>
                  <a:gd name="connsiteY0" fmla="*/ 11965 h 49958"/>
                  <a:gd name="connsiteX1" fmla="*/ 67089 w 125233"/>
                  <a:gd name="connsiteY1" fmla="*/ 44305 h 49958"/>
                  <a:gd name="connsiteX2" fmla="*/ 0 w 125233"/>
                  <a:gd name="connsiteY2" fmla="*/ 44994 h 49958"/>
                  <a:gd name="connsiteX3" fmla="*/ 94269 w 125233"/>
                  <a:gd name="connsiteY3" fmla="*/ 955 h 49958"/>
                  <a:gd name="connsiteX4" fmla="*/ 125234 w 125233"/>
                  <a:gd name="connsiteY4" fmla="*/ 11965 h 4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3" h="49958">
                    <a:moveTo>
                      <a:pt x="125234" y="11965"/>
                    </a:moveTo>
                    <a:cubicBezTo>
                      <a:pt x="106655" y="24351"/>
                      <a:pt x="88076" y="36392"/>
                      <a:pt x="67089" y="44305"/>
                    </a:cubicBezTo>
                    <a:cubicBezTo>
                      <a:pt x="44726" y="52907"/>
                      <a:pt x="22363" y="50498"/>
                      <a:pt x="0" y="44994"/>
                    </a:cubicBezTo>
                    <a:cubicBezTo>
                      <a:pt x="16170" y="7148"/>
                      <a:pt x="51951" y="-3517"/>
                      <a:pt x="94269" y="955"/>
                    </a:cubicBezTo>
                    <a:cubicBezTo>
                      <a:pt x="105279" y="2676"/>
                      <a:pt x="116288" y="4396"/>
                      <a:pt x="125234" y="11965"/>
                    </a:cubicBezTo>
                    <a:close/>
                  </a:path>
                </a:pathLst>
              </a:custGeom>
              <a:solidFill>
                <a:schemeClr val="accent6"/>
              </a:solidFill>
              <a:ln w="342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94EFF16-BD93-4B53-895D-9383B55E288F}"/>
                  </a:ext>
                </a:extLst>
              </p:cNvPr>
              <p:cNvSpPr/>
              <p:nvPr/>
            </p:nvSpPr>
            <p:spPr>
              <a:xfrm>
                <a:off x="9230095" y="2172064"/>
                <a:ext cx="145756" cy="59952"/>
              </a:xfrm>
              <a:custGeom>
                <a:avLst/>
                <a:gdLst>
                  <a:gd name="connsiteX0" fmla="*/ 55985 w 122042"/>
                  <a:gd name="connsiteY0" fmla="*/ 5505 h 50198"/>
                  <a:gd name="connsiteX1" fmla="*/ 3346 w 122042"/>
                  <a:gd name="connsiteY1" fmla="*/ 37845 h 50198"/>
                  <a:gd name="connsiteX2" fmla="*/ 938 w 122042"/>
                  <a:gd name="connsiteY2" fmla="*/ 48167 h 50198"/>
                  <a:gd name="connsiteX3" fmla="*/ 11259 w 122042"/>
                  <a:gd name="connsiteY3" fmla="*/ 48167 h 50198"/>
                  <a:gd name="connsiteX4" fmla="*/ 113097 w 122042"/>
                  <a:gd name="connsiteY4" fmla="*/ 20299 h 50198"/>
                  <a:gd name="connsiteX5" fmla="*/ 122043 w 122042"/>
                  <a:gd name="connsiteY5" fmla="*/ 19611 h 50198"/>
                  <a:gd name="connsiteX6" fmla="*/ 112753 w 122042"/>
                  <a:gd name="connsiteY6" fmla="*/ 0 h 50198"/>
                  <a:gd name="connsiteX7" fmla="*/ 55985 w 122042"/>
                  <a:gd name="connsiteY7" fmla="*/ 5505 h 5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042" h="50198">
                    <a:moveTo>
                      <a:pt x="55985" y="5505"/>
                    </a:moveTo>
                    <a:cubicBezTo>
                      <a:pt x="34310" y="9633"/>
                      <a:pt x="15732" y="18235"/>
                      <a:pt x="3346" y="37845"/>
                    </a:cubicBezTo>
                    <a:cubicBezTo>
                      <a:pt x="1282" y="40942"/>
                      <a:pt x="-1471" y="44382"/>
                      <a:pt x="938" y="48167"/>
                    </a:cubicBezTo>
                    <a:cubicBezTo>
                      <a:pt x="3690" y="51951"/>
                      <a:pt x="8163" y="49543"/>
                      <a:pt x="11259" y="48167"/>
                    </a:cubicBezTo>
                    <a:cubicBezTo>
                      <a:pt x="43944" y="34061"/>
                      <a:pt x="79037" y="28556"/>
                      <a:pt x="113097" y="20299"/>
                    </a:cubicBezTo>
                    <a:cubicBezTo>
                      <a:pt x="116538" y="19611"/>
                      <a:pt x="119634" y="19267"/>
                      <a:pt x="122043" y="19611"/>
                    </a:cubicBezTo>
                    <a:lnTo>
                      <a:pt x="112753" y="0"/>
                    </a:lnTo>
                    <a:cubicBezTo>
                      <a:pt x="92799" y="1376"/>
                      <a:pt x="74220" y="2064"/>
                      <a:pt x="55985" y="5505"/>
                    </a:cubicBezTo>
                    <a:close/>
                  </a:path>
                </a:pathLst>
              </a:custGeom>
              <a:solidFill>
                <a:srgbClr val="040200"/>
              </a:solidFill>
              <a:ln w="342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51DE7FB-C705-42DA-8901-1DBA9E57B3E8}"/>
                  </a:ext>
                </a:extLst>
              </p:cNvPr>
              <p:cNvSpPr/>
              <p:nvPr/>
            </p:nvSpPr>
            <p:spPr>
              <a:xfrm>
                <a:off x="9221879" y="2069339"/>
                <a:ext cx="110005" cy="50517"/>
              </a:xfrm>
              <a:custGeom>
                <a:avLst/>
                <a:gdLst>
                  <a:gd name="connsiteX0" fmla="*/ 75594 w 92108"/>
                  <a:gd name="connsiteY0" fmla="*/ 1720 h 42298"/>
                  <a:gd name="connsiteX1" fmla="*/ 5064 w 92108"/>
                  <a:gd name="connsiteY1" fmla="*/ 30276 h 42298"/>
                  <a:gd name="connsiteX2" fmla="*/ 592 w 92108"/>
                  <a:gd name="connsiteY2" fmla="*/ 39566 h 42298"/>
                  <a:gd name="connsiteX3" fmla="*/ 10913 w 92108"/>
                  <a:gd name="connsiteY3" fmla="*/ 41630 h 42298"/>
                  <a:gd name="connsiteX4" fmla="*/ 18138 w 92108"/>
                  <a:gd name="connsiteY4" fmla="*/ 39910 h 42298"/>
                  <a:gd name="connsiteX5" fmla="*/ 81443 w 92108"/>
                  <a:gd name="connsiteY5" fmla="*/ 25804 h 42298"/>
                  <a:gd name="connsiteX6" fmla="*/ 92109 w 92108"/>
                  <a:gd name="connsiteY6" fmla="*/ 25460 h 42298"/>
                  <a:gd name="connsiteX7" fmla="*/ 80411 w 92108"/>
                  <a:gd name="connsiteY7" fmla="*/ 0 h 42298"/>
                  <a:gd name="connsiteX8" fmla="*/ 75594 w 92108"/>
                  <a:gd name="connsiteY8" fmla="*/ 1720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108" h="42298">
                    <a:moveTo>
                      <a:pt x="75594" y="1720"/>
                    </a:moveTo>
                    <a:cubicBezTo>
                      <a:pt x="47038" y="-1376"/>
                      <a:pt x="25707" y="13762"/>
                      <a:pt x="5064" y="30276"/>
                    </a:cubicBezTo>
                    <a:cubicBezTo>
                      <a:pt x="2312" y="32685"/>
                      <a:pt x="-1473" y="35437"/>
                      <a:pt x="592" y="39566"/>
                    </a:cubicBezTo>
                    <a:cubicBezTo>
                      <a:pt x="2656" y="43350"/>
                      <a:pt x="7129" y="42318"/>
                      <a:pt x="10913" y="41630"/>
                    </a:cubicBezTo>
                    <a:cubicBezTo>
                      <a:pt x="13322" y="41286"/>
                      <a:pt x="15730" y="40598"/>
                      <a:pt x="18138" y="39910"/>
                    </a:cubicBezTo>
                    <a:cubicBezTo>
                      <a:pt x="39125" y="35437"/>
                      <a:pt x="60456" y="30620"/>
                      <a:pt x="81443" y="25804"/>
                    </a:cubicBezTo>
                    <a:cubicBezTo>
                      <a:pt x="85228" y="25115"/>
                      <a:pt x="89012" y="24083"/>
                      <a:pt x="92109" y="25460"/>
                    </a:cubicBezTo>
                    <a:lnTo>
                      <a:pt x="80411" y="0"/>
                    </a:lnTo>
                    <a:cubicBezTo>
                      <a:pt x="78347" y="1720"/>
                      <a:pt x="76970" y="1720"/>
                      <a:pt x="75594" y="1720"/>
                    </a:cubicBezTo>
                    <a:close/>
                  </a:path>
                </a:pathLst>
              </a:custGeom>
              <a:solidFill>
                <a:srgbClr val="040200"/>
              </a:solidFill>
              <a:ln w="3423"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88630DA-241D-4596-BF2A-E1BB00EEA325}"/>
                </a:ext>
              </a:extLst>
            </p:cNvPr>
            <p:cNvSpPr/>
            <p:nvPr/>
          </p:nvSpPr>
          <p:spPr>
            <a:xfrm rot="20967052">
              <a:off x="8065904" y="2413204"/>
              <a:ext cx="571229" cy="485210"/>
            </a:xfrm>
            <a:custGeom>
              <a:avLst/>
              <a:gdLst>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189140 w 1079803"/>
                <a:gd name="connsiteY27" fmla="*/ 277110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20751 w 1079803"/>
                <a:gd name="connsiteY26" fmla="*/ 242342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09206 w 1079803"/>
                <a:gd name="connsiteY28" fmla="*/ 332126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80186 w 1079803"/>
                <a:gd name="connsiteY29" fmla="*/ 303090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58990 w 1079803"/>
                <a:gd name="connsiteY32" fmla="*/ 256478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49056 w 1079803"/>
                <a:gd name="connsiteY31" fmla="*/ 246927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27376 w 1079803"/>
                <a:gd name="connsiteY31" fmla="*/ 200722 h 695566"/>
                <a:gd name="connsiteX32" fmla="*/ 965924 w 1079803"/>
                <a:gd name="connsiteY32" fmla="*/ 195707 h 695566"/>
                <a:gd name="connsiteX33" fmla="*/ 1049538 w 1079803"/>
                <a:gd name="connsiteY33"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17345 w 1079803"/>
                <a:gd name="connsiteY30" fmla="*/ 253804 h 695566"/>
                <a:gd name="connsiteX31" fmla="*/ 965924 w 1079803"/>
                <a:gd name="connsiteY31" fmla="*/ 195707 h 695566"/>
                <a:gd name="connsiteX32" fmla="*/ 1049538 w 1079803"/>
                <a:gd name="connsiteY32"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243762 w 1079803"/>
                <a:gd name="connsiteY27" fmla="*/ 192062 h 695566"/>
                <a:gd name="connsiteX28" fmla="*/ 444198 w 1079803"/>
                <a:gd name="connsiteY28" fmla="*/ 225848 h 695566"/>
                <a:gd name="connsiteX29" fmla="*/ 772535 w 1079803"/>
                <a:gd name="connsiteY29" fmla="*/ 234131 h 695566"/>
                <a:gd name="connsiteX30" fmla="*/ 965924 w 1079803"/>
                <a:gd name="connsiteY30" fmla="*/ 195707 h 695566"/>
                <a:gd name="connsiteX31" fmla="*/ 1049538 w 1079803"/>
                <a:gd name="connsiteY31"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72535 w 1079803"/>
                <a:gd name="connsiteY28" fmla="*/ 234131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725792 w 1079803"/>
                <a:gd name="connsiteY28" fmla="*/ 221498 h 695566"/>
                <a:gd name="connsiteX29" fmla="*/ 965924 w 1079803"/>
                <a:gd name="connsiteY29" fmla="*/ 195707 h 695566"/>
                <a:gd name="connsiteX30" fmla="*/ 1049538 w 1079803"/>
                <a:gd name="connsiteY30"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65924 w 1079803"/>
                <a:gd name="connsiteY28" fmla="*/ 195707 h 695566"/>
                <a:gd name="connsiteX29" fmla="*/ 1049538 w 1079803"/>
                <a:gd name="connsiteY29" fmla="*/ 93721 h 695566"/>
                <a:gd name="connsiteX0" fmla="*/ 1049538 w 1079803"/>
                <a:gd name="connsiteY0" fmla="*/ 93721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49538 w 1079803"/>
                <a:gd name="connsiteY29" fmla="*/ 93721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1055269 w 1079803"/>
                <a:gd name="connsiteY10" fmla="*/ 267558 h 695566"/>
                <a:gd name="connsiteX11" fmla="*/ 978093 w 1079803"/>
                <a:gd name="connsiteY11" fmla="*/ 460880 h 695566"/>
                <a:gd name="connsiteX12" fmla="*/ 877229 w 1079803"/>
                <a:gd name="connsiteY12" fmla="*/ 568239 h 695566"/>
                <a:gd name="connsiteX13" fmla="*/ 647993 w 1079803"/>
                <a:gd name="connsiteY13" fmla="*/ 678654 h 695566"/>
                <a:gd name="connsiteX14" fmla="*/ 420286 w 1079803"/>
                <a:gd name="connsiteY14" fmla="*/ 683239 h 695566"/>
                <a:gd name="connsiteX15" fmla="*/ 121515 w 1079803"/>
                <a:gd name="connsiteY15" fmla="*/ 481130 h 695566"/>
                <a:gd name="connsiteX16" fmla="*/ 13392 w 1079803"/>
                <a:gd name="connsiteY16" fmla="*/ 243871 h 695566"/>
                <a:gd name="connsiteX17" fmla="*/ 24854 w 1079803"/>
                <a:gd name="connsiteY17" fmla="*/ 238904 h 695566"/>
                <a:gd name="connsiteX18" fmla="*/ 47396 w 1079803"/>
                <a:gd name="connsiteY18" fmla="*/ 273671 h 695566"/>
                <a:gd name="connsiteX19" fmla="*/ 129921 w 1079803"/>
                <a:gd name="connsiteY19" fmla="*/ 449801 h 695566"/>
                <a:gd name="connsiteX20" fmla="*/ 121515 w 1079803"/>
                <a:gd name="connsiteY20" fmla="*/ 313787 h 695566"/>
                <a:gd name="connsiteX21" fmla="*/ 106615 w 1079803"/>
                <a:gd name="connsiteY21" fmla="*/ 274435 h 695566"/>
                <a:gd name="connsiteX22" fmla="*/ 6897 w 1079803"/>
                <a:gd name="connsiteY22" fmla="*/ 70797 h 695566"/>
                <a:gd name="connsiteX23" fmla="*/ 402 w 1079803"/>
                <a:gd name="connsiteY23" fmla="*/ 29535 h 695566"/>
                <a:gd name="connsiteX24" fmla="*/ 14156 w 1079803"/>
                <a:gd name="connsiteY24" fmla="*/ 13106 h 695566"/>
                <a:gd name="connsiteX25" fmla="*/ 22944 w 1079803"/>
                <a:gd name="connsiteY25" fmla="*/ 28007 h 695566"/>
                <a:gd name="connsiteX26" fmla="*/ 134227 w 1079803"/>
                <a:gd name="connsiteY26" fmla="*/ 188647 h 695566"/>
                <a:gd name="connsiteX27" fmla="*/ 444198 w 1079803"/>
                <a:gd name="connsiteY27" fmla="*/ 225848 h 695566"/>
                <a:gd name="connsiteX28" fmla="*/ 932264 w 1079803"/>
                <a:gd name="connsiteY28" fmla="*/ 197228 h 695566"/>
                <a:gd name="connsiteX29" fmla="*/ 1001850 w 1079803"/>
                <a:gd name="connsiteY29" fmla="*/ 117995 h 695566"/>
                <a:gd name="connsiteX0" fmla="*/ 1001850 w 1079803"/>
                <a:gd name="connsiteY0" fmla="*/ 117995 h 695566"/>
                <a:gd name="connsiteX1" fmla="*/ 1056797 w 1079803"/>
                <a:gd name="connsiteY1" fmla="*/ 12342 h 695566"/>
                <a:gd name="connsiteX2" fmla="*/ 1073608 w 1079803"/>
                <a:gd name="connsiteY2" fmla="*/ 4701 h 695566"/>
                <a:gd name="connsiteX3" fmla="*/ 1079721 w 1079803"/>
                <a:gd name="connsiteY3" fmla="*/ 23804 h 695566"/>
                <a:gd name="connsiteX4" fmla="*/ 1014388 w 1079803"/>
                <a:gd name="connsiteY4" fmla="*/ 224385 h 695566"/>
                <a:gd name="connsiteX5" fmla="*/ 975036 w 1079803"/>
                <a:gd name="connsiteY5" fmla="*/ 282459 h 695566"/>
                <a:gd name="connsiteX6" fmla="*/ 965103 w 1079803"/>
                <a:gd name="connsiteY6" fmla="*/ 306528 h 695566"/>
                <a:gd name="connsiteX7" fmla="*/ 948674 w 1079803"/>
                <a:gd name="connsiteY7" fmla="*/ 461644 h 695566"/>
                <a:gd name="connsiteX8" fmla="*/ 1036166 w 1079803"/>
                <a:gd name="connsiteY8" fmla="*/ 256478 h 695566"/>
                <a:gd name="connsiteX9" fmla="*/ 1050302 w 1079803"/>
                <a:gd name="connsiteY9" fmla="*/ 248073 h 695566"/>
                <a:gd name="connsiteX10" fmla="*/ 978093 w 1079803"/>
                <a:gd name="connsiteY10" fmla="*/ 460880 h 695566"/>
                <a:gd name="connsiteX11" fmla="*/ 877229 w 1079803"/>
                <a:gd name="connsiteY11" fmla="*/ 568239 h 695566"/>
                <a:gd name="connsiteX12" fmla="*/ 647993 w 1079803"/>
                <a:gd name="connsiteY12" fmla="*/ 678654 h 695566"/>
                <a:gd name="connsiteX13" fmla="*/ 420286 w 1079803"/>
                <a:gd name="connsiteY13" fmla="*/ 683239 h 695566"/>
                <a:gd name="connsiteX14" fmla="*/ 121515 w 1079803"/>
                <a:gd name="connsiteY14" fmla="*/ 481130 h 695566"/>
                <a:gd name="connsiteX15" fmla="*/ 13392 w 1079803"/>
                <a:gd name="connsiteY15" fmla="*/ 243871 h 695566"/>
                <a:gd name="connsiteX16" fmla="*/ 24854 w 1079803"/>
                <a:gd name="connsiteY16" fmla="*/ 238904 h 695566"/>
                <a:gd name="connsiteX17" fmla="*/ 47396 w 1079803"/>
                <a:gd name="connsiteY17" fmla="*/ 273671 h 695566"/>
                <a:gd name="connsiteX18" fmla="*/ 129921 w 1079803"/>
                <a:gd name="connsiteY18" fmla="*/ 449801 h 695566"/>
                <a:gd name="connsiteX19" fmla="*/ 121515 w 1079803"/>
                <a:gd name="connsiteY19" fmla="*/ 313787 h 695566"/>
                <a:gd name="connsiteX20" fmla="*/ 106615 w 1079803"/>
                <a:gd name="connsiteY20" fmla="*/ 274435 h 695566"/>
                <a:gd name="connsiteX21" fmla="*/ 6897 w 1079803"/>
                <a:gd name="connsiteY21" fmla="*/ 70797 h 695566"/>
                <a:gd name="connsiteX22" fmla="*/ 402 w 1079803"/>
                <a:gd name="connsiteY22" fmla="*/ 29535 h 695566"/>
                <a:gd name="connsiteX23" fmla="*/ 14156 w 1079803"/>
                <a:gd name="connsiteY23" fmla="*/ 13106 h 695566"/>
                <a:gd name="connsiteX24" fmla="*/ 22944 w 1079803"/>
                <a:gd name="connsiteY24" fmla="*/ 28007 h 695566"/>
                <a:gd name="connsiteX25" fmla="*/ 134227 w 1079803"/>
                <a:gd name="connsiteY25" fmla="*/ 188647 h 695566"/>
                <a:gd name="connsiteX26" fmla="*/ 444198 w 1079803"/>
                <a:gd name="connsiteY26" fmla="*/ 225848 h 695566"/>
                <a:gd name="connsiteX27" fmla="*/ 932264 w 1079803"/>
                <a:gd name="connsiteY27" fmla="*/ 197228 h 695566"/>
                <a:gd name="connsiteX28" fmla="*/ 1001850 w 1079803"/>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1014388 w 1103589"/>
                <a:gd name="connsiteY4" fmla="*/ 224385 h 695566"/>
                <a:gd name="connsiteX5" fmla="*/ 975036 w 1103589"/>
                <a:gd name="connsiteY5" fmla="*/ 282459 h 695566"/>
                <a:gd name="connsiteX6" fmla="*/ 965103 w 1103589"/>
                <a:gd name="connsiteY6" fmla="*/ 306528 h 695566"/>
                <a:gd name="connsiteX7" fmla="*/ 948674 w 1103589"/>
                <a:gd name="connsiteY7" fmla="*/ 461644 h 695566"/>
                <a:gd name="connsiteX8" fmla="*/ 1036166 w 1103589"/>
                <a:gd name="connsiteY8" fmla="*/ 256478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 name="connsiteX0" fmla="*/ 1001850 w 1103591"/>
                <a:gd name="connsiteY0" fmla="*/ 117995 h 695566"/>
                <a:gd name="connsiteX1" fmla="*/ 1056797 w 1103591"/>
                <a:gd name="connsiteY1" fmla="*/ 12342 h 695566"/>
                <a:gd name="connsiteX2" fmla="*/ 1073608 w 1103591"/>
                <a:gd name="connsiteY2" fmla="*/ 4701 h 695566"/>
                <a:gd name="connsiteX3" fmla="*/ 1079721 w 1103591"/>
                <a:gd name="connsiteY3" fmla="*/ 23804 h 695566"/>
                <a:gd name="connsiteX4" fmla="*/ 1014388 w 1103591"/>
                <a:gd name="connsiteY4" fmla="*/ 224385 h 695566"/>
                <a:gd name="connsiteX5" fmla="*/ 975036 w 1103591"/>
                <a:gd name="connsiteY5" fmla="*/ 282459 h 695566"/>
                <a:gd name="connsiteX6" fmla="*/ 965103 w 1103591"/>
                <a:gd name="connsiteY6" fmla="*/ 306528 h 695566"/>
                <a:gd name="connsiteX7" fmla="*/ 948674 w 1103591"/>
                <a:gd name="connsiteY7" fmla="*/ 461644 h 695566"/>
                <a:gd name="connsiteX8" fmla="*/ 1073374 w 1103591"/>
                <a:gd name="connsiteY8" fmla="*/ 273966 h 695566"/>
                <a:gd name="connsiteX9" fmla="*/ 1103590 w 1103591"/>
                <a:gd name="connsiteY9" fmla="*/ 267783 h 695566"/>
                <a:gd name="connsiteX10" fmla="*/ 978093 w 1103591"/>
                <a:gd name="connsiteY10" fmla="*/ 460880 h 695566"/>
                <a:gd name="connsiteX11" fmla="*/ 877229 w 1103591"/>
                <a:gd name="connsiteY11" fmla="*/ 568239 h 695566"/>
                <a:gd name="connsiteX12" fmla="*/ 647993 w 1103591"/>
                <a:gd name="connsiteY12" fmla="*/ 678654 h 695566"/>
                <a:gd name="connsiteX13" fmla="*/ 420286 w 1103591"/>
                <a:gd name="connsiteY13" fmla="*/ 683239 h 695566"/>
                <a:gd name="connsiteX14" fmla="*/ 121515 w 1103591"/>
                <a:gd name="connsiteY14" fmla="*/ 481130 h 695566"/>
                <a:gd name="connsiteX15" fmla="*/ 13392 w 1103591"/>
                <a:gd name="connsiteY15" fmla="*/ 243871 h 695566"/>
                <a:gd name="connsiteX16" fmla="*/ 24854 w 1103591"/>
                <a:gd name="connsiteY16" fmla="*/ 238904 h 695566"/>
                <a:gd name="connsiteX17" fmla="*/ 47396 w 1103591"/>
                <a:gd name="connsiteY17" fmla="*/ 273671 h 695566"/>
                <a:gd name="connsiteX18" fmla="*/ 129921 w 1103591"/>
                <a:gd name="connsiteY18" fmla="*/ 449801 h 695566"/>
                <a:gd name="connsiteX19" fmla="*/ 121515 w 1103591"/>
                <a:gd name="connsiteY19" fmla="*/ 313787 h 695566"/>
                <a:gd name="connsiteX20" fmla="*/ 106615 w 1103591"/>
                <a:gd name="connsiteY20" fmla="*/ 274435 h 695566"/>
                <a:gd name="connsiteX21" fmla="*/ 6897 w 1103591"/>
                <a:gd name="connsiteY21" fmla="*/ 70797 h 695566"/>
                <a:gd name="connsiteX22" fmla="*/ 402 w 1103591"/>
                <a:gd name="connsiteY22" fmla="*/ 29535 h 695566"/>
                <a:gd name="connsiteX23" fmla="*/ 14156 w 1103591"/>
                <a:gd name="connsiteY23" fmla="*/ 13106 h 695566"/>
                <a:gd name="connsiteX24" fmla="*/ 22944 w 1103591"/>
                <a:gd name="connsiteY24" fmla="*/ 28007 h 695566"/>
                <a:gd name="connsiteX25" fmla="*/ 134227 w 1103591"/>
                <a:gd name="connsiteY25" fmla="*/ 188647 h 695566"/>
                <a:gd name="connsiteX26" fmla="*/ 444198 w 1103591"/>
                <a:gd name="connsiteY26" fmla="*/ 225848 h 695566"/>
                <a:gd name="connsiteX27" fmla="*/ 932264 w 1103591"/>
                <a:gd name="connsiteY27" fmla="*/ 197228 h 695566"/>
                <a:gd name="connsiteX28" fmla="*/ 1001850 w 1103591"/>
                <a:gd name="connsiteY28" fmla="*/ 117995 h 695566"/>
                <a:gd name="connsiteX0" fmla="*/ 1001850 w 1103589"/>
                <a:gd name="connsiteY0" fmla="*/ 117995 h 695566"/>
                <a:gd name="connsiteX1" fmla="*/ 1056797 w 1103589"/>
                <a:gd name="connsiteY1" fmla="*/ 12342 h 695566"/>
                <a:gd name="connsiteX2" fmla="*/ 1073608 w 1103589"/>
                <a:gd name="connsiteY2" fmla="*/ 4701 h 695566"/>
                <a:gd name="connsiteX3" fmla="*/ 1079721 w 1103589"/>
                <a:gd name="connsiteY3" fmla="*/ 23804 h 695566"/>
                <a:gd name="connsiteX4" fmla="*/ 996810 w 1103589"/>
                <a:gd name="connsiteY4" fmla="*/ 228131 h 695566"/>
                <a:gd name="connsiteX5" fmla="*/ 975036 w 1103589"/>
                <a:gd name="connsiteY5" fmla="*/ 282459 h 695566"/>
                <a:gd name="connsiteX6" fmla="*/ 965103 w 1103589"/>
                <a:gd name="connsiteY6" fmla="*/ 306528 h 695566"/>
                <a:gd name="connsiteX7" fmla="*/ 948674 w 1103589"/>
                <a:gd name="connsiteY7" fmla="*/ 461644 h 695566"/>
                <a:gd name="connsiteX8" fmla="*/ 1073374 w 1103589"/>
                <a:gd name="connsiteY8" fmla="*/ 273966 h 695566"/>
                <a:gd name="connsiteX9" fmla="*/ 1103590 w 1103589"/>
                <a:gd name="connsiteY9" fmla="*/ 267783 h 695566"/>
                <a:gd name="connsiteX10" fmla="*/ 978093 w 1103589"/>
                <a:gd name="connsiteY10" fmla="*/ 460880 h 695566"/>
                <a:gd name="connsiteX11" fmla="*/ 877229 w 1103589"/>
                <a:gd name="connsiteY11" fmla="*/ 568239 h 695566"/>
                <a:gd name="connsiteX12" fmla="*/ 647993 w 1103589"/>
                <a:gd name="connsiteY12" fmla="*/ 678654 h 695566"/>
                <a:gd name="connsiteX13" fmla="*/ 420286 w 1103589"/>
                <a:gd name="connsiteY13" fmla="*/ 683239 h 695566"/>
                <a:gd name="connsiteX14" fmla="*/ 121515 w 1103589"/>
                <a:gd name="connsiteY14" fmla="*/ 481130 h 695566"/>
                <a:gd name="connsiteX15" fmla="*/ 13392 w 1103589"/>
                <a:gd name="connsiteY15" fmla="*/ 243871 h 695566"/>
                <a:gd name="connsiteX16" fmla="*/ 24854 w 1103589"/>
                <a:gd name="connsiteY16" fmla="*/ 238904 h 695566"/>
                <a:gd name="connsiteX17" fmla="*/ 47396 w 1103589"/>
                <a:gd name="connsiteY17" fmla="*/ 273671 h 695566"/>
                <a:gd name="connsiteX18" fmla="*/ 129921 w 1103589"/>
                <a:gd name="connsiteY18" fmla="*/ 449801 h 695566"/>
                <a:gd name="connsiteX19" fmla="*/ 121515 w 1103589"/>
                <a:gd name="connsiteY19" fmla="*/ 313787 h 695566"/>
                <a:gd name="connsiteX20" fmla="*/ 106615 w 1103589"/>
                <a:gd name="connsiteY20" fmla="*/ 274435 h 695566"/>
                <a:gd name="connsiteX21" fmla="*/ 6897 w 1103589"/>
                <a:gd name="connsiteY21" fmla="*/ 70797 h 695566"/>
                <a:gd name="connsiteX22" fmla="*/ 402 w 1103589"/>
                <a:gd name="connsiteY22" fmla="*/ 29535 h 695566"/>
                <a:gd name="connsiteX23" fmla="*/ 14156 w 1103589"/>
                <a:gd name="connsiteY23" fmla="*/ 13106 h 695566"/>
                <a:gd name="connsiteX24" fmla="*/ 22944 w 1103589"/>
                <a:gd name="connsiteY24" fmla="*/ 28007 h 695566"/>
                <a:gd name="connsiteX25" fmla="*/ 134227 w 1103589"/>
                <a:gd name="connsiteY25" fmla="*/ 188647 h 695566"/>
                <a:gd name="connsiteX26" fmla="*/ 444198 w 1103589"/>
                <a:gd name="connsiteY26" fmla="*/ 225848 h 695566"/>
                <a:gd name="connsiteX27" fmla="*/ 932264 w 1103589"/>
                <a:gd name="connsiteY27" fmla="*/ 197228 h 695566"/>
                <a:gd name="connsiteX28" fmla="*/ 1001850 w 1103589"/>
                <a:gd name="connsiteY28" fmla="*/ 117995 h 69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3589" h="695566">
                  <a:moveTo>
                    <a:pt x="1001850" y="117995"/>
                  </a:moveTo>
                  <a:cubicBezTo>
                    <a:pt x="1004906" y="90869"/>
                    <a:pt x="1054505" y="39469"/>
                    <a:pt x="1056797" y="12342"/>
                  </a:cubicBezTo>
                  <a:cubicBezTo>
                    <a:pt x="1057943" y="-648"/>
                    <a:pt x="1063292" y="-3704"/>
                    <a:pt x="1073608" y="4701"/>
                  </a:cubicBezTo>
                  <a:cubicBezTo>
                    <a:pt x="1079339" y="10050"/>
                    <a:pt x="1080103" y="16927"/>
                    <a:pt x="1079721" y="23804"/>
                  </a:cubicBezTo>
                  <a:cubicBezTo>
                    <a:pt x="1077046" y="64302"/>
                    <a:pt x="1041129" y="168148"/>
                    <a:pt x="996810" y="228131"/>
                  </a:cubicBezTo>
                  <a:cubicBezTo>
                    <a:pt x="980764" y="247999"/>
                    <a:pt x="992611" y="263356"/>
                    <a:pt x="975036" y="282459"/>
                  </a:cubicBezTo>
                  <a:cubicBezTo>
                    <a:pt x="968923" y="289336"/>
                    <a:pt x="965867" y="297359"/>
                    <a:pt x="965103" y="306528"/>
                  </a:cubicBezTo>
                  <a:cubicBezTo>
                    <a:pt x="961282" y="347027"/>
                    <a:pt x="951349" y="418090"/>
                    <a:pt x="948674" y="461644"/>
                  </a:cubicBezTo>
                  <a:cubicBezTo>
                    <a:pt x="979621" y="416943"/>
                    <a:pt x="1068025" y="282754"/>
                    <a:pt x="1073374" y="273966"/>
                  </a:cubicBezTo>
                  <a:cubicBezTo>
                    <a:pt x="1076430" y="268236"/>
                    <a:pt x="1095949" y="265873"/>
                    <a:pt x="1103590" y="267783"/>
                  </a:cubicBezTo>
                  <a:cubicBezTo>
                    <a:pt x="1093911" y="301850"/>
                    <a:pt x="1006938" y="407519"/>
                    <a:pt x="978093" y="460880"/>
                  </a:cubicBezTo>
                  <a:cubicBezTo>
                    <a:pt x="958608" y="493737"/>
                    <a:pt x="903973" y="549900"/>
                    <a:pt x="877229" y="568239"/>
                  </a:cubicBezTo>
                  <a:cubicBezTo>
                    <a:pt x="803874" y="611794"/>
                    <a:pt x="730136" y="653438"/>
                    <a:pt x="647993" y="678654"/>
                  </a:cubicBezTo>
                  <a:cubicBezTo>
                    <a:pt x="581897" y="701960"/>
                    <a:pt x="489057" y="698904"/>
                    <a:pt x="420286" y="683239"/>
                  </a:cubicBezTo>
                  <a:cubicBezTo>
                    <a:pt x="331648" y="649236"/>
                    <a:pt x="179206" y="542259"/>
                    <a:pt x="121515" y="481130"/>
                  </a:cubicBezTo>
                  <a:cubicBezTo>
                    <a:pt x="57329" y="408538"/>
                    <a:pt x="21416" y="267176"/>
                    <a:pt x="13392" y="243871"/>
                  </a:cubicBezTo>
                  <a:cubicBezTo>
                    <a:pt x="16067" y="239668"/>
                    <a:pt x="20269" y="238522"/>
                    <a:pt x="24854" y="238904"/>
                  </a:cubicBezTo>
                  <a:cubicBezTo>
                    <a:pt x="43193" y="243488"/>
                    <a:pt x="41665" y="261063"/>
                    <a:pt x="47396" y="273671"/>
                  </a:cubicBezTo>
                  <a:cubicBezTo>
                    <a:pt x="71083" y="350847"/>
                    <a:pt x="92479" y="393638"/>
                    <a:pt x="129921" y="449801"/>
                  </a:cubicBezTo>
                  <a:cubicBezTo>
                    <a:pt x="127628" y="432990"/>
                    <a:pt x="122661" y="343588"/>
                    <a:pt x="121515" y="313787"/>
                  </a:cubicBezTo>
                  <a:cubicBezTo>
                    <a:pt x="121133" y="303854"/>
                    <a:pt x="113492" y="281312"/>
                    <a:pt x="106615" y="274435"/>
                  </a:cubicBezTo>
                  <a:cubicBezTo>
                    <a:pt x="87894" y="246927"/>
                    <a:pt x="7661" y="73854"/>
                    <a:pt x="6897" y="70797"/>
                  </a:cubicBezTo>
                  <a:cubicBezTo>
                    <a:pt x="3841" y="57043"/>
                    <a:pt x="-1508" y="44053"/>
                    <a:pt x="402" y="29535"/>
                  </a:cubicBezTo>
                  <a:cubicBezTo>
                    <a:pt x="1548" y="21512"/>
                    <a:pt x="1548" y="11960"/>
                    <a:pt x="14156" y="13106"/>
                  </a:cubicBezTo>
                  <a:cubicBezTo>
                    <a:pt x="22180" y="15017"/>
                    <a:pt x="21798" y="21512"/>
                    <a:pt x="22944" y="28007"/>
                  </a:cubicBezTo>
                  <a:cubicBezTo>
                    <a:pt x="32113" y="76528"/>
                    <a:pt x="90672" y="133631"/>
                    <a:pt x="134227" y="188647"/>
                  </a:cubicBezTo>
                  <a:cubicBezTo>
                    <a:pt x="204436" y="221621"/>
                    <a:pt x="311192" y="224418"/>
                    <a:pt x="444198" y="225848"/>
                  </a:cubicBezTo>
                  <a:cubicBezTo>
                    <a:pt x="577204" y="227278"/>
                    <a:pt x="831374" y="219249"/>
                    <a:pt x="932264" y="197228"/>
                  </a:cubicBezTo>
                  <a:cubicBezTo>
                    <a:pt x="985752" y="151381"/>
                    <a:pt x="991534" y="163842"/>
                    <a:pt x="1001850" y="117995"/>
                  </a:cubicBezTo>
                  <a:close/>
                </a:path>
              </a:pathLst>
            </a:custGeom>
            <a:solidFill>
              <a:schemeClr val="bg1"/>
            </a:solidFill>
            <a:ln w="3807" cap="flat">
              <a:noFill/>
              <a:prstDash val="solid"/>
              <a:miter/>
            </a:ln>
          </p:spPr>
          <p:txBody>
            <a:bodyPr rtlCol="0" anchor="ctr"/>
            <a:lstStyle/>
            <a:p>
              <a:endParaRPr lang="en-US"/>
            </a:p>
          </p:txBody>
        </p:sp>
        <p:grpSp>
          <p:nvGrpSpPr>
            <p:cNvPr id="53" name="Group 52">
              <a:extLst>
                <a:ext uri="{FF2B5EF4-FFF2-40B4-BE49-F238E27FC236}">
                  <a16:creationId xmlns:a16="http://schemas.microsoft.com/office/drawing/2014/main" id="{A16BBE0C-8B2F-41A4-BF34-722D8774DF2E}"/>
                </a:ext>
              </a:extLst>
            </p:cNvPr>
            <p:cNvGrpSpPr/>
            <p:nvPr/>
          </p:nvGrpSpPr>
          <p:grpSpPr>
            <a:xfrm rot="6704130">
              <a:off x="8048445" y="2599336"/>
              <a:ext cx="300621" cy="481266"/>
              <a:chOff x="10779157" y="2826115"/>
              <a:chExt cx="300621" cy="481266"/>
            </a:xfrm>
          </p:grpSpPr>
          <p:sp>
            <p:nvSpPr>
              <p:cNvPr id="54" name="Freeform: Shape 53">
                <a:extLst>
                  <a:ext uri="{FF2B5EF4-FFF2-40B4-BE49-F238E27FC236}">
                    <a16:creationId xmlns:a16="http://schemas.microsoft.com/office/drawing/2014/main" id="{48C9E3F0-258A-41AA-9C92-5C39A1216B4F}"/>
                  </a:ext>
                </a:extLst>
              </p:cNvPr>
              <p:cNvSpPr/>
              <p:nvPr/>
            </p:nvSpPr>
            <p:spPr>
              <a:xfrm flipH="1">
                <a:off x="10783297" y="3011924"/>
                <a:ext cx="296481" cy="146408"/>
              </a:xfrm>
              <a:custGeom>
                <a:avLst/>
                <a:gdLst>
                  <a:gd name="connsiteX0" fmla="*/ 307795 w 315273"/>
                  <a:gd name="connsiteY0" fmla="*/ 9186 h 155689"/>
                  <a:gd name="connsiteX1" fmla="*/ 65929 w 315273"/>
                  <a:gd name="connsiteY1" fmla="*/ 152310 h 155689"/>
                  <a:gd name="connsiteX2" fmla="*/ 48382 w 315273"/>
                  <a:gd name="connsiteY2" fmla="*/ 148870 h 155689"/>
                  <a:gd name="connsiteX3" fmla="*/ 3656 w 315273"/>
                  <a:gd name="connsiteY3" fmla="*/ 84533 h 155689"/>
                  <a:gd name="connsiteX4" fmla="*/ 8473 w 315273"/>
                  <a:gd name="connsiteY4" fmla="*/ 71803 h 155689"/>
                  <a:gd name="connsiteX5" fmla="*/ 300914 w 315273"/>
                  <a:gd name="connsiteY5" fmla="*/ 1617 h 155689"/>
                  <a:gd name="connsiteX6" fmla="*/ 315020 w 315273"/>
                  <a:gd name="connsiteY6" fmla="*/ 1273 h 155689"/>
                  <a:gd name="connsiteX7" fmla="*/ 307795 w 315273"/>
                  <a:gd name="connsiteY7" fmla="*/ 9186 h 15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273" h="155689">
                    <a:moveTo>
                      <a:pt x="307795" y="9186"/>
                    </a:moveTo>
                    <a:cubicBezTo>
                      <a:pt x="302290" y="12283"/>
                      <a:pt x="111687" y="124786"/>
                      <a:pt x="65929" y="152310"/>
                    </a:cubicBezTo>
                    <a:cubicBezTo>
                      <a:pt x="58015" y="157127"/>
                      <a:pt x="53887" y="157471"/>
                      <a:pt x="48382" y="148870"/>
                    </a:cubicBezTo>
                    <a:cubicBezTo>
                      <a:pt x="34276" y="127195"/>
                      <a:pt x="19138" y="105520"/>
                      <a:pt x="3656" y="84533"/>
                    </a:cubicBezTo>
                    <a:cubicBezTo>
                      <a:pt x="-2537" y="75932"/>
                      <a:pt x="-817" y="73867"/>
                      <a:pt x="8473" y="71803"/>
                    </a:cubicBezTo>
                    <a:cubicBezTo>
                      <a:pt x="71089" y="57697"/>
                      <a:pt x="293345" y="3337"/>
                      <a:pt x="300914" y="1617"/>
                    </a:cubicBezTo>
                    <a:cubicBezTo>
                      <a:pt x="307795" y="-103"/>
                      <a:pt x="314676" y="-791"/>
                      <a:pt x="315020" y="1273"/>
                    </a:cubicBezTo>
                    <a:cubicBezTo>
                      <a:pt x="316052" y="3681"/>
                      <a:pt x="313988" y="5402"/>
                      <a:pt x="307795" y="9186"/>
                    </a:cubicBezTo>
                    <a:close/>
                  </a:path>
                </a:pathLst>
              </a:custGeom>
              <a:solidFill>
                <a:schemeClr val="accent3"/>
              </a:solidFill>
              <a:ln w="342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744351E1-92E7-403A-946D-715F7D4F7052}"/>
                  </a:ext>
                </a:extLst>
              </p:cNvPr>
              <p:cNvSpPr/>
              <p:nvPr/>
            </p:nvSpPr>
            <p:spPr>
              <a:xfrm flipH="1">
                <a:off x="10811038" y="2826115"/>
                <a:ext cx="252684" cy="116953"/>
              </a:xfrm>
              <a:custGeom>
                <a:avLst/>
                <a:gdLst>
                  <a:gd name="connsiteX0" fmla="*/ 262853 w 268701"/>
                  <a:gd name="connsiteY0" fmla="*/ 104591 h 124366"/>
                  <a:gd name="connsiteX1" fmla="*/ 268702 w 268701"/>
                  <a:gd name="connsiteY1" fmla="*/ 108375 h 124366"/>
                  <a:gd name="connsiteX2" fmla="*/ 38189 w 268701"/>
                  <a:gd name="connsiteY2" fmla="*/ 124202 h 124366"/>
                  <a:gd name="connsiteX3" fmla="*/ 17546 w 268701"/>
                  <a:gd name="connsiteY3" fmla="*/ 93925 h 124366"/>
                  <a:gd name="connsiteX4" fmla="*/ 0 w 268701"/>
                  <a:gd name="connsiteY4" fmla="*/ 0 h 124366"/>
                  <a:gd name="connsiteX5" fmla="*/ 262853 w 268701"/>
                  <a:gd name="connsiteY5" fmla="*/ 104591 h 12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701" h="124366">
                    <a:moveTo>
                      <a:pt x="262853" y="104591"/>
                    </a:moveTo>
                    <a:cubicBezTo>
                      <a:pt x="268702" y="108375"/>
                      <a:pt x="268702" y="105279"/>
                      <a:pt x="268702" y="108375"/>
                    </a:cubicBezTo>
                    <a:cubicBezTo>
                      <a:pt x="268702" y="113192"/>
                      <a:pt x="46791" y="123857"/>
                      <a:pt x="38189" y="124202"/>
                    </a:cubicBezTo>
                    <a:cubicBezTo>
                      <a:pt x="22707" y="125234"/>
                      <a:pt x="23051" y="122137"/>
                      <a:pt x="17546" y="93925"/>
                    </a:cubicBezTo>
                    <a:cubicBezTo>
                      <a:pt x="11698" y="63305"/>
                      <a:pt x="5849" y="32341"/>
                      <a:pt x="0" y="0"/>
                    </a:cubicBezTo>
                    <a:cubicBezTo>
                      <a:pt x="26492" y="10321"/>
                      <a:pt x="242898" y="96334"/>
                      <a:pt x="262853" y="104591"/>
                    </a:cubicBezTo>
                    <a:close/>
                  </a:path>
                </a:pathLst>
              </a:custGeom>
              <a:solidFill>
                <a:schemeClr val="accent3"/>
              </a:solidFill>
              <a:ln w="342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6CDF784B-495F-45F6-8273-095BB5544908}"/>
                  </a:ext>
                </a:extLst>
              </p:cNvPr>
              <p:cNvSpPr/>
              <p:nvPr/>
            </p:nvSpPr>
            <p:spPr>
              <a:xfrm flipH="1">
                <a:off x="10779157" y="3102245"/>
                <a:ext cx="173127" cy="205136"/>
              </a:xfrm>
              <a:custGeom>
                <a:avLst/>
                <a:gdLst>
                  <a:gd name="connsiteX0" fmla="*/ 48361 w 184101"/>
                  <a:gd name="connsiteY0" fmla="*/ 217624 h 218139"/>
                  <a:gd name="connsiteX1" fmla="*/ 46297 w 184101"/>
                  <a:gd name="connsiteY1" fmla="*/ 217624 h 218139"/>
                  <a:gd name="connsiteX2" fmla="*/ 1571 w 184101"/>
                  <a:gd name="connsiteY2" fmla="*/ 131956 h 218139"/>
                  <a:gd name="connsiteX3" fmla="*/ 6731 w 184101"/>
                  <a:gd name="connsiteY3" fmla="*/ 119570 h 218139"/>
                  <a:gd name="connsiteX4" fmla="*/ 113042 w 184101"/>
                  <a:gd name="connsiteY4" fmla="*/ 45944 h 218139"/>
                  <a:gd name="connsiteX5" fmla="*/ 182196 w 184101"/>
                  <a:gd name="connsiteY5" fmla="*/ 185 h 218139"/>
                  <a:gd name="connsiteX6" fmla="*/ 183916 w 184101"/>
                  <a:gd name="connsiteY6" fmla="*/ 1905 h 218139"/>
                  <a:gd name="connsiteX7" fmla="*/ 48361 w 184101"/>
                  <a:gd name="connsiteY7" fmla="*/ 217624 h 21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101" h="218139">
                    <a:moveTo>
                      <a:pt x="48361" y="217624"/>
                    </a:moveTo>
                    <a:cubicBezTo>
                      <a:pt x="47673" y="218312"/>
                      <a:pt x="46641" y="218312"/>
                      <a:pt x="46297" y="217624"/>
                    </a:cubicBezTo>
                    <a:cubicBezTo>
                      <a:pt x="30815" y="188036"/>
                      <a:pt x="16709" y="159824"/>
                      <a:pt x="1571" y="131956"/>
                    </a:cubicBezTo>
                    <a:cubicBezTo>
                      <a:pt x="-2558" y="124387"/>
                      <a:pt x="2259" y="122666"/>
                      <a:pt x="6731" y="119570"/>
                    </a:cubicBezTo>
                    <a:cubicBezTo>
                      <a:pt x="42168" y="95143"/>
                      <a:pt x="77605" y="70371"/>
                      <a:pt x="113042" y="45944"/>
                    </a:cubicBezTo>
                    <a:cubicBezTo>
                      <a:pt x="135750" y="30462"/>
                      <a:pt x="158457" y="14635"/>
                      <a:pt x="182196" y="185"/>
                    </a:cubicBezTo>
                    <a:cubicBezTo>
                      <a:pt x="183228" y="-503"/>
                      <a:pt x="184605" y="873"/>
                      <a:pt x="183916" y="1905"/>
                    </a:cubicBezTo>
                    <a:cubicBezTo>
                      <a:pt x="139190" y="73123"/>
                      <a:pt x="94120" y="144342"/>
                      <a:pt x="48361" y="217624"/>
                    </a:cubicBezTo>
                    <a:close/>
                  </a:path>
                </a:pathLst>
              </a:custGeom>
              <a:solidFill>
                <a:schemeClr val="accent3"/>
              </a:solidFill>
              <a:ln w="3423" cap="flat">
                <a:noFill/>
                <a:prstDash val="solid"/>
                <a:miter/>
              </a:ln>
            </p:spPr>
            <p:txBody>
              <a:bodyPr rtlCol="0" anchor="ctr"/>
              <a:lstStyle/>
              <a:p>
                <a:endParaRPr lang="en-US"/>
              </a:p>
            </p:txBody>
          </p:sp>
        </p:grpSp>
      </p:grpSp>
      <p:pic>
        <p:nvPicPr>
          <p:cNvPr id="33" name="Gambar 32">
            <a:extLst>
              <a:ext uri="{FF2B5EF4-FFF2-40B4-BE49-F238E27FC236}">
                <a16:creationId xmlns:a16="http://schemas.microsoft.com/office/drawing/2014/main" id="{DD1D7B39-54B7-4DFA-8710-05C1E28DB8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484454" y="714933"/>
            <a:ext cx="1950720" cy="1443475"/>
          </a:xfrm>
          <a:prstGeom prst="rect">
            <a:avLst/>
          </a:prstGeom>
        </p:spPr>
      </p:pic>
      <p:sp>
        <p:nvSpPr>
          <p:cNvPr id="45" name="TextBox 77">
            <a:extLst>
              <a:ext uri="{FF2B5EF4-FFF2-40B4-BE49-F238E27FC236}">
                <a16:creationId xmlns:a16="http://schemas.microsoft.com/office/drawing/2014/main" id="{67733CB4-4580-46C8-A51A-EA86415A5ECB}"/>
              </a:ext>
            </a:extLst>
          </p:cNvPr>
          <p:cNvSpPr txBox="1"/>
          <p:nvPr/>
        </p:nvSpPr>
        <p:spPr>
          <a:xfrm>
            <a:off x="624120" y="772885"/>
            <a:ext cx="958096" cy="830997"/>
          </a:xfrm>
          <a:prstGeom prst="rect">
            <a:avLst/>
          </a:prstGeom>
          <a:noFill/>
        </p:spPr>
        <p:txBody>
          <a:bodyPr wrap="square" lIns="108000" rIns="108000" rtlCol="0">
            <a:spAutoFit/>
          </a:bodyPr>
          <a:lstStyle/>
          <a:p>
            <a:pPr algn="ctr"/>
            <a:r>
              <a:rPr lang="en-US" altLang="ko-KR" sz="4800" b="1" dirty="0">
                <a:solidFill>
                  <a:srgbClr val="7030A0"/>
                </a:solidFill>
                <a:cs typeface="Arial" pitchFamily="34" charset="0"/>
              </a:rPr>
              <a:t>10</a:t>
            </a:r>
            <a:endParaRPr lang="ko-KR" altLang="en-US" sz="4800" b="1" dirty="0">
              <a:solidFill>
                <a:srgbClr val="7030A0"/>
              </a:solidFill>
              <a:cs typeface="Arial" pitchFamily="34" charset="0"/>
            </a:endParaRPr>
          </a:p>
        </p:txBody>
      </p:sp>
    </p:spTree>
    <p:extLst>
      <p:ext uri="{BB962C8B-B14F-4D97-AF65-F5344CB8AC3E}">
        <p14:creationId xmlns:p14="http://schemas.microsoft.com/office/powerpoint/2010/main" val="2304221707"/>
      </p:ext>
    </p:extLst>
  </p:cSld>
  <p:clrMapOvr>
    <a:masterClrMapping/>
  </p:clrMapOvr>
  <p:transition spd="slow">
    <p:push dir="u"/>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276A19B6-8962-4091-8096-4A26FAA21E2C}"/>
              </a:ext>
            </a:extLst>
          </p:cNvPr>
          <p:cNvSpPr/>
          <p:nvPr/>
        </p:nvSpPr>
        <p:spPr>
          <a:xfrm>
            <a:off x="2782820" y="1940710"/>
            <a:ext cx="393380" cy="46767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67237" y="209815"/>
            <a:ext cx="11372291" cy="724247"/>
          </a:xfrm>
        </p:spPr>
        <p:txBody>
          <a:bodyPr/>
          <a:lstStyle/>
          <a:p>
            <a:r>
              <a:rPr lang="en-US" sz="3200" b="1" dirty="0" err="1">
                <a:latin typeface="Trebuchet MS" panose="020B0603020202020204" pitchFamily="34" charset="0"/>
              </a:rPr>
              <a:t>Isu</a:t>
            </a:r>
            <a:r>
              <a:rPr lang="en-US" sz="3200" b="1" dirty="0">
                <a:latin typeface="Trebuchet MS" panose="020B0603020202020204" pitchFamily="34" charset="0"/>
              </a:rPr>
              <a:t> Utama </a:t>
            </a:r>
            <a:r>
              <a:rPr lang="en-US" sz="3200" b="1" dirty="0" err="1">
                <a:latin typeface="Trebuchet MS" panose="020B0603020202020204" pitchFamily="34" charset="0"/>
              </a:rPr>
              <a:t>Pengadaan</a:t>
            </a:r>
            <a:r>
              <a:rPr lang="en-US" sz="3200" b="1" dirty="0">
                <a:latin typeface="Trebuchet MS" panose="020B0603020202020204" pitchFamily="34" charset="0"/>
              </a:rPr>
              <a:t> dan </a:t>
            </a:r>
            <a:r>
              <a:rPr lang="en-US" sz="3200" b="1" dirty="0" err="1">
                <a:latin typeface="Trebuchet MS" panose="020B0603020202020204" pitchFamily="34" charset="0"/>
              </a:rPr>
              <a:t>Penganggaran</a:t>
            </a:r>
            <a:endParaRPr lang="en-US" sz="3200" b="1" dirty="0">
              <a:latin typeface="Trebuchet MS" panose="020B0603020202020204" pitchFamily="34" charset="0"/>
            </a:endParaRPr>
          </a:p>
        </p:txBody>
      </p:sp>
      <p:sp>
        <p:nvSpPr>
          <p:cNvPr id="161" name="Freeform 5"/>
          <p:cNvSpPr>
            <a:spLocks/>
          </p:cNvSpPr>
          <p:nvPr/>
        </p:nvSpPr>
        <p:spPr bwMode="auto">
          <a:xfrm>
            <a:off x="5184775" y="2916238"/>
            <a:ext cx="1854200" cy="1697038"/>
          </a:xfrm>
          <a:custGeom>
            <a:avLst/>
            <a:gdLst>
              <a:gd name="T0" fmla="*/ 351 w 351"/>
              <a:gd name="T1" fmla="*/ 219 h 321"/>
              <a:gd name="T2" fmla="*/ 341 w 351"/>
              <a:gd name="T3" fmla="*/ 238 h 321"/>
              <a:gd name="T4" fmla="*/ 323 w 351"/>
              <a:gd name="T5" fmla="*/ 231 h 321"/>
              <a:gd name="T6" fmla="*/ 309 w 351"/>
              <a:gd name="T7" fmla="*/ 218 h 321"/>
              <a:gd name="T8" fmla="*/ 305 w 351"/>
              <a:gd name="T9" fmla="*/ 221 h 321"/>
              <a:gd name="T10" fmla="*/ 289 w 351"/>
              <a:gd name="T11" fmla="*/ 275 h 321"/>
              <a:gd name="T12" fmla="*/ 283 w 351"/>
              <a:gd name="T13" fmla="*/ 296 h 321"/>
              <a:gd name="T14" fmla="*/ 257 w 351"/>
              <a:gd name="T15" fmla="*/ 316 h 321"/>
              <a:gd name="T16" fmla="*/ 198 w 351"/>
              <a:gd name="T17" fmla="*/ 318 h 321"/>
              <a:gd name="T18" fmla="*/ 118 w 351"/>
              <a:gd name="T19" fmla="*/ 321 h 321"/>
              <a:gd name="T20" fmla="*/ 90 w 351"/>
              <a:gd name="T21" fmla="*/ 321 h 321"/>
              <a:gd name="T22" fmla="*/ 59 w 351"/>
              <a:gd name="T23" fmla="*/ 299 h 321"/>
              <a:gd name="T24" fmla="*/ 5 w 351"/>
              <a:gd name="T25" fmla="*/ 145 h 321"/>
              <a:gd name="T26" fmla="*/ 15 w 351"/>
              <a:gd name="T27" fmla="*/ 110 h 321"/>
              <a:gd name="T28" fmla="*/ 143 w 351"/>
              <a:gd name="T29" fmla="*/ 11 h 321"/>
              <a:gd name="T30" fmla="*/ 182 w 351"/>
              <a:gd name="T31" fmla="*/ 9 h 321"/>
              <a:gd name="T32" fmla="*/ 316 w 351"/>
              <a:gd name="T33" fmla="*/ 99 h 321"/>
              <a:gd name="T34" fmla="*/ 332 w 351"/>
              <a:gd name="T35" fmla="*/ 123 h 321"/>
              <a:gd name="T36" fmla="*/ 331 w 351"/>
              <a:gd name="T37" fmla="*/ 134 h 321"/>
              <a:gd name="T38" fmla="*/ 311 w 351"/>
              <a:gd name="T39" fmla="*/ 203 h 321"/>
              <a:gd name="T40" fmla="*/ 314 w 351"/>
              <a:gd name="T41" fmla="*/ 210 h 321"/>
              <a:gd name="T42" fmla="*/ 331 w 351"/>
              <a:gd name="T43" fmla="*/ 207 h 321"/>
              <a:gd name="T44" fmla="*/ 344 w 351"/>
              <a:gd name="T45" fmla="*/ 206 h 321"/>
              <a:gd name="T46" fmla="*/ 351 w 351"/>
              <a:gd name="T47" fmla="*/ 21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1" h="321">
                <a:moveTo>
                  <a:pt x="351" y="219"/>
                </a:moveTo>
                <a:cubicBezTo>
                  <a:pt x="350" y="226"/>
                  <a:pt x="349" y="233"/>
                  <a:pt x="341" y="238"/>
                </a:cubicBezTo>
                <a:cubicBezTo>
                  <a:pt x="334" y="242"/>
                  <a:pt x="326" y="239"/>
                  <a:pt x="323" y="231"/>
                </a:cubicBezTo>
                <a:cubicBezTo>
                  <a:pt x="321" y="224"/>
                  <a:pt x="316" y="220"/>
                  <a:pt x="309" y="218"/>
                </a:cubicBezTo>
                <a:cubicBezTo>
                  <a:pt x="306" y="217"/>
                  <a:pt x="306" y="219"/>
                  <a:pt x="305" y="221"/>
                </a:cubicBezTo>
                <a:cubicBezTo>
                  <a:pt x="300" y="239"/>
                  <a:pt x="295" y="257"/>
                  <a:pt x="289" y="275"/>
                </a:cubicBezTo>
                <a:cubicBezTo>
                  <a:pt x="288" y="282"/>
                  <a:pt x="286" y="289"/>
                  <a:pt x="283" y="296"/>
                </a:cubicBezTo>
                <a:cubicBezTo>
                  <a:pt x="279" y="308"/>
                  <a:pt x="269" y="315"/>
                  <a:pt x="257" y="316"/>
                </a:cubicBezTo>
                <a:cubicBezTo>
                  <a:pt x="237" y="317"/>
                  <a:pt x="218" y="317"/>
                  <a:pt x="198" y="318"/>
                </a:cubicBezTo>
                <a:cubicBezTo>
                  <a:pt x="172" y="319"/>
                  <a:pt x="145" y="319"/>
                  <a:pt x="118" y="321"/>
                </a:cubicBezTo>
                <a:cubicBezTo>
                  <a:pt x="109" y="321"/>
                  <a:pt x="99" y="321"/>
                  <a:pt x="90" y="321"/>
                </a:cubicBezTo>
                <a:cubicBezTo>
                  <a:pt x="76" y="321"/>
                  <a:pt x="64" y="312"/>
                  <a:pt x="59" y="299"/>
                </a:cubicBezTo>
                <a:cubicBezTo>
                  <a:pt x="41" y="248"/>
                  <a:pt x="23" y="196"/>
                  <a:pt x="5" y="145"/>
                </a:cubicBezTo>
                <a:cubicBezTo>
                  <a:pt x="0" y="132"/>
                  <a:pt x="4" y="119"/>
                  <a:pt x="15" y="110"/>
                </a:cubicBezTo>
                <a:cubicBezTo>
                  <a:pt x="58" y="77"/>
                  <a:pt x="100" y="44"/>
                  <a:pt x="143" y="11"/>
                </a:cubicBezTo>
                <a:cubicBezTo>
                  <a:pt x="157" y="0"/>
                  <a:pt x="168" y="0"/>
                  <a:pt x="182" y="9"/>
                </a:cubicBezTo>
                <a:cubicBezTo>
                  <a:pt x="227" y="39"/>
                  <a:pt x="272" y="70"/>
                  <a:pt x="316" y="99"/>
                </a:cubicBezTo>
                <a:cubicBezTo>
                  <a:pt x="325" y="105"/>
                  <a:pt x="330" y="113"/>
                  <a:pt x="332" y="123"/>
                </a:cubicBezTo>
                <a:cubicBezTo>
                  <a:pt x="332" y="127"/>
                  <a:pt x="332" y="130"/>
                  <a:pt x="331" y="134"/>
                </a:cubicBezTo>
                <a:cubicBezTo>
                  <a:pt x="324" y="157"/>
                  <a:pt x="318" y="180"/>
                  <a:pt x="311" y="203"/>
                </a:cubicBezTo>
                <a:cubicBezTo>
                  <a:pt x="309" y="207"/>
                  <a:pt x="310" y="209"/>
                  <a:pt x="314" y="210"/>
                </a:cubicBezTo>
                <a:cubicBezTo>
                  <a:pt x="321" y="211"/>
                  <a:pt x="326" y="212"/>
                  <a:pt x="331" y="207"/>
                </a:cubicBezTo>
                <a:cubicBezTo>
                  <a:pt x="335" y="203"/>
                  <a:pt x="340" y="204"/>
                  <a:pt x="344" y="206"/>
                </a:cubicBezTo>
                <a:cubicBezTo>
                  <a:pt x="349" y="209"/>
                  <a:pt x="351" y="213"/>
                  <a:pt x="351" y="219"/>
                </a:cubicBezTo>
                <a:close/>
              </a:path>
            </a:pathLst>
          </a:custGeom>
          <a:solidFill>
            <a:srgbClr val="F68616">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2" name="Freeform 6"/>
          <p:cNvSpPr>
            <a:spLocks/>
          </p:cNvSpPr>
          <p:nvPr/>
        </p:nvSpPr>
        <p:spPr bwMode="auto">
          <a:xfrm>
            <a:off x="5121275" y="4602163"/>
            <a:ext cx="1971675" cy="1200150"/>
          </a:xfrm>
          <a:custGeom>
            <a:avLst/>
            <a:gdLst>
              <a:gd name="T0" fmla="*/ 123 w 373"/>
              <a:gd name="T1" fmla="*/ 227 h 227"/>
              <a:gd name="T2" fmla="*/ 118 w 373"/>
              <a:gd name="T3" fmla="*/ 227 h 227"/>
              <a:gd name="T4" fmla="*/ 110 w 373"/>
              <a:gd name="T5" fmla="*/ 222 h 227"/>
              <a:gd name="T6" fmla="*/ 105 w 373"/>
              <a:gd name="T7" fmla="*/ 216 h 227"/>
              <a:gd name="T8" fmla="*/ 66 w 373"/>
              <a:gd name="T9" fmla="*/ 178 h 227"/>
              <a:gd name="T10" fmla="*/ 64 w 373"/>
              <a:gd name="T11" fmla="*/ 176 h 227"/>
              <a:gd name="T12" fmla="*/ 58 w 373"/>
              <a:gd name="T13" fmla="*/ 172 h 227"/>
              <a:gd name="T14" fmla="*/ 53 w 373"/>
              <a:gd name="T15" fmla="*/ 181 h 227"/>
              <a:gd name="T16" fmla="*/ 54 w 373"/>
              <a:gd name="T17" fmla="*/ 186 h 227"/>
              <a:gd name="T18" fmla="*/ 51 w 373"/>
              <a:gd name="T19" fmla="*/ 196 h 227"/>
              <a:gd name="T20" fmla="*/ 40 w 373"/>
              <a:gd name="T21" fmla="*/ 197 h 227"/>
              <a:gd name="T22" fmla="*/ 30 w 373"/>
              <a:gd name="T23" fmla="*/ 188 h 227"/>
              <a:gd name="T24" fmla="*/ 29 w 373"/>
              <a:gd name="T25" fmla="*/ 179 h 227"/>
              <a:gd name="T26" fmla="*/ 38 w 373"/>
              <a:gd name="T27" fmla="*/ 173 h 227"/>
              <a:gd name="T28" fmla="*/ 51 w 373"/>
              <a:gd name="T29" fmla="*/ 167 h 227"/>
              <a:gd name="T30" fmla="*/ 51 w 373"/>
              <a:gd name="T31" fmla="*/ 163 h 227"/>
              <a:gd name="T32" fmla="*/ 10 w 373"/>
              <a:gd name="T33" fmla="*/ 124 h 227"/>
              <a:gd name="T34" fmla="*/ 8 w 373"/>
              <a:gd name="T35" fmla="*/ 104 h 227"/>
              <a:gd name="T36" fmla="*/ 39 w 373"/>
              <a:gd name="T37" fmla="*/ 65 h 227"/>
              <a:gd name="T38" fmla="*/ 38 w 373"/>
              <a:gd name="T39" fmla="*/ 58 h 227"/>
              <a:gd name="T40" fmla="*/ 25 w 373"/>
              <a:gd name="T41" fmla="*/ 55 h 227"/>
              <a:gd name="T42" fmla="*/ 16 w 373"/>
              <a:gd name="T43" fmla="*/ 55 h 227"/>
              <a:gd name="T44" fmla="*/ 10 w 373"/>
              <a:gd name="T45" fmla="*/ 43 h 227"/>
              <a:gd name="T46" fmla="*/ 19 w 373"/>
              <a:gd name="T47" fmla="*/ 31 h 227"/>
              <a:gd name="T48" fmla="*/ 36 w 373"/>
              <a:gd name="T49" fmla="*/ 39 h 227"/>
              <a:gd name="T50" fmla="*/ 41 w 373"/>
              <a:gd name="T51" fmla="*/ 50 h 227"/>
              <a:gd name="T52" fmla="*/ 50 w 373"/>
              <a:gd name="T53" fmla="*/ 49 h 227"/>
              <a:gd name="T54" fmla="*/ 78 w 373"/>
              <a:gd name="T55" fmla="*/ 13 h 227"/>
              <a:gd name="T56" fmla="*/ 89 w 373"/>
              <a:gd name="T57" fmla="*/ 9 h 227"/>
              <a:gd name="T58" fmla="*/ 119 w 373"/>
              <a:gd name="T59" fmla="*/ 10 h 227"/>
              <a:gd name="T60" fmla="*/ 151 w 373"/>
              <a:gd name="T61" fmla="*/ 9 h 227"/>
              <a:gd name="T62" fmla="*/ 193 w 373"/>
              <a:gd name="T63" fmla="*/ 8 h 227"/>
              <a:gd name="T64" fmla="*/ 269 w 373"/>
              <a:gd name="T65" fmla="*/ 5 h 227"/>
              <a:gd name="T66" fmla="*/ 285 w 373"/>
              <a:gd name="T67" fmla="*/ 1 h 227"/>
              <a:gd name="T68" fmla="*/ 290 w 373"/>
              <a:gd name="T69" fmla="*/ 3 h 227"/>
              <a:gd name="T70" fmla="*/ 333 w 373"/>
              <a:gd name="T71" fmla="*/ 54 h 227"/>
              <a:gd name="T72" fmla="*/ 335 w 373"/>
              <a:gd name="T73" fmla="*/ 58 h 227"/>
              <a:gd name="T74" fmla="*/ 331 w 373"/>
              <a:gd name="T75" fmla="*/ 58 h 227"/>
              <a:gd name="T76" fmla="*/ 311 w 373"/>
              <a:gd name="T77" fmla="*/ 75 h 227"/>
              <a:gd name="T78" fmla="*/ 326 w 373"/>
              <a:gd name="T79" fmla="*/ 96 h 227"/>
              <a:gd name="T80" fmla="*/ 346 w 373"/>
              <a:gd name="T81" fmla="*/ 84 h 227"/>
              <a:gd name="T82" fmla="*/ 346 w 373"/>
              <a:gd name="T83" fmla="*/ 76 h 227"/>
              <a:gd name="T84" fmla="*/ 348 w 373"/>
              <a:gd name="T85" fmla="*/ 73 h 227"/>
              <a:gd name="T86" fmla="*/ 350 w 373"/>
              <a:gd name="T87" fmla="*/ 74 h 227"/>
              <a:gd name="T88" fmla="*/ 371 w 373"/>
              <a:gd name="T89" fmla="*/ 100 h 227"/>
              <a:gd name="T90" fmla="*/ 370 w 373"/>
              <a:gd name="T91" fmla="*/ 105 h 227"/>
              <a:gd name="T92" fmla="*/ 339 w 373"/>
              <a:gd name="T93" fmla="*/ 139 h 227"/>
              <a:gd name="T94" fmla="*/ 278 w 373"/>
              <a:gd name="T95" fmla="*/ 207 h 227"/>
              <a:gd name="T96" fmla="*/ 269 w 373"/>
              <a:gd name="T97" fmla="*/ 219 h 227"/>
              <a:gd name="T98" fmla="*/ 266 w 373"/>
              <a:gd name="T99" fmla="*/ 221 h 227"/>
              <a:gd name="T100" fmla="*/ 226 w 373"/>
              <a:gd name="T101" fmla="*/ 222 h 227"/>
              <a:gd name="T102" fmla="*/ 153 w 373"/>
              <a:gd name="T103" fmla="*/ 225 h 227"/>
              <a:gd name="T104" fmla="*/ 123 w 373"/>
              <a:gd name="T105"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3" h="227">
                <a:moveTo>
                  <a:pt x="123" y="227"/>
                </a:moveTo>
                <a:cubicBezTo>
                  <a:pt x="121" y="227"/>
                  <a:pt x="119" y="227"/>
                  <a:pt x="118" y="227"/>
                </a:cubicBezTo>
                <a:cubicBezTo>
                  <a:pt x="114" y="227"/>
                  <a:pt x="111" y="226"/>
                  <a:pt x="110" y="222"/>
                </a:cubicBezTo>
                <a:cubicBezTo>
                  <a:pt x="109" y="220"/>
                  <a:pt x="107" y="218"/>
                  <a:pt x="105" y="216"/>
                </a:cubicBezTo>
                <a:cubicBezTo>
                  <a:pt x="92" y="203"/>
                  <a:pt x="79" y="190"/>
                  <a:pt x="66" y="178"/>
                </a:cubicBezTo>
                <a:cubicBezTo>
                  <a:pt x="65" y="177"/>
                  <a:pt x="65" y="176"/>
                  <a:pt x="64" y="176"/>
                </a:cubicBezTo>
                <a:cubicBezTo>
                  <a:pt x="62" y="175"/>
                  <a:pt x="61" y="171"/>
                  <a:pt x="58" y="172"/>
                </a:cubicBezTo>
                <a:cubicBezTo>
                  <a:pt x="55" y="174"/>
                  <a:pt x="53" y="178"/>
                  <a:pt x="53" y="181"/>
                </a:cubicBezTo>
                <a:cubicBezTo>
                  <a:pt x="53" y="183"/>
                  <a:pt x="54" y="185"/>
                  <a:pt x="54" y="186"/>
                </a:cubicBezTo>
                <a:cubicBezTo>
                  <a:pt x="55" y="190"/>
                  <a:pt x="54" y="193"/>
                  <a:pt x="51" y="196"/>
                </a:cubicBezTo>
                <a:cubicBezTo>
                  <a:pt x="48" y="199"/>
                  <a:pt x="44" y="199"/>
                  <a:pt x="40" y="197"/>
                </a:cubicBezTo>
                <a:cubicBezTo>
                  <a:pt x="36" y="195"/>
                  <a:pt x="33" y="192"/>
                  <a:pt x="30" y="188"/>
                </a:cubicBezTo>
                <a:cubicBezTo>
                  <a:pt x="28" y="186"/>
                  <a:pt x="27" y="183"/>
                  <a:pt x="29" y="179"/>
                </a:cubicBezTo>
                <a:cubicBezTo>
                  <a:pt x="31" y="175"/>
                  <a:pt x="34" y="173"/>
                  <a:pt x="38" y="173"/>
                </a:cubicBezTo>
                <a:cubicBezTo>
                  <a:pt x="44" y="173"/>
                  <a:pt x="47" y="171"/>
                  <a:pt x="51" y="167"/>
                </a:cubicBezTo>
                <a:cubicBezTo>
                  <a:pt x="52" y="166"/>
                  <a:pt x="52" y="165"/>
                  <a:pt x="51" y="163"/>
                </a:cubicBezTo>
                <a:cubicBezTo>
                  <a:pt x="37" y="150"/>
                  <a:pt x="24" y="137"/>
                  <a:pt x="10" y="124"/>
                </a:cubicBezTo>
                <a:cubicBezTo>
                  <a:pt x="0" y="115"/>
                  <a:pt x="0" y="115"/>
                  <a:pt x="8" y="104"/>
                </a:cubicBezTo>
                <a:cubicBezTo>
                  <a:pt x="19" y="91"/>
                  <a:pt x="29" y="78"/>
                  <a:pt x="39" y="65"/>
                </a:cubicBezTo>
                <a:cubicBezTo>
                  <a:pt x="42" y="62"/>
                  <a:pt x="42" y="60"/>
                  <a:pt x="38" y="58"/>
                </a:cubicBezTo>
                <a:cubicBezTo>
                  <a:pt x="34" y="55"/>
                  <a:pt x="30" y="54"/>
                  <a:pt x="25" y="55"/>
                </a:cubicBezTo>
                <a:cubicBezTo>
                  <a:pt x="22" y="56"/>
                  <a:pt x="19" y="56"/>
                  <a:pt x="16" y="55"/>
                </a:cubicBezTo>
                <a:cubicBezTo>
                  <a:pt x="11" y="53"/>
                  <a:pt x="9" y="48"/>
                  <a:pt x="10" y="43"/>
                </a:cubicBezTo>
                <a:cubicBezTo>
                  <a:pt x="12" y="38"/>
                  <a:pt x="16" y="34"/>
                  <a:pt x="19" y="31"/>
                </a:cubicBezTo>
                <a:cubicBezTo>
                  <a:pt x="26" y="26"/>
                  <a:pt x="35" y="30"/>
                  <a:pt x="36" y="39"/>
                </a:cubicBezTo>
                <a:cubicBezTo>
                  <a:pt x="36" y="43"/>
                  <a:pt x="38" y="47"/>
                  <a:pt x="41" y="50"/>
                </a:cubicBezTo>
                <a:cubicBezTo>
                  <a:pt x="45" y="54"/>
                  <a:pt x="47" y="53"/>
                  <a:pt x="50" y="49"/>
                </a:cubicBezTo>
                <a:cubicBezTo>
                  <a:pt x="59" y="37"/>
                  <a:pt x="69" y="25"/>
                  <a:pt x="78" y="13"/>
                </a:cubicBezTo>
                <a:cubicBezTo>
                  <a:pt x="82" y="7"/>
                  <a:pt x="82" y="7"/>
                  <a:pt x="89" y="9"/>
                </a:cubicBezTo>
                <a:cubicBezTo>
                  <a:pt x="99" y="11"/>
                  <a:pt x="109" y="11"/>
                  <a:pt x="119" y="10"/>
                </a:cubicBezTo>
                <a:cubicBezTo>
                  <a:pt x="129" y="10"/>
                  <a:pt x="140" y="10"/>
                  <a:pt x="151" y="9"/>
                </a:cubicBezTo>
                <a:cubicBezTo>
                  <a:pt x="165" y="8"/>
                  <a:pt x="179" y="8"/>
                  <a:pt x="193" y="8"/>
                </a:cubicBezTo>
                <a:cubicBezTo>
                  <a:pt x="219" y="7"/>
                  <a:pt x="244" y="6"/>
                  <a:pt x="269" y="5"/>
                </a:cubicBezTo>
                <a:cubicBezTo>
                  <a:pt x="274" y="5"/>
                  <a:pt x="280" y="4"/>
                  <a:pt x="285" y="1"/>
                </a:cubicBezTo>
                <a:cubicBezTo>
                  <a:pt x="287" y="0"/>
                  <a:pt x="289" y="1"/>
                  <a:pt x="290" y="3"/>
                </a:cubicBezTo>
                <a:cubicBezTo>
                  <a:pt x="304" y="20"/>
                  <a:pt x="319" y="37"/>
                  <a:pt x="333" y="54"/>
                </a:cubicBezTo>
                <a:cubicBezTo>
                  <a:pt x="334" y="55"/>
                  <a:pt x="336" y="56"/>
                  <a:pt x="335" y="58"/>
                </a:cubicBezTo>
                <a:cubicBezTo>
                  <a:pt x="334" y="59"/>
                  <a:pt x="332" y="59"/>
                  <a:pt x="331" y="58"/>
                </a:cubicBezTo>
                <a:cubicBezTo>
                  <a:pt x="319" y="56"/>
                  <a:pt x="310" y="66"/>
                  <a:pt x="311" y="75"/>
                </a:cubicBezTo>
                <a:cubicBezTo>
                  <a:pt x="311" y="82"/>
                  <a:pt x="320" y="94"/>
                  <a:pt x="326" y="96"/>
                </a:cubicBezTo>
                <a:cubicBezTo>
                  <a:pt x="334" y="99"/>
                  <a:pt x="344" y="94"/>
                  <a:pt x="346" y="84"/>
                </a:cubicBezTo>
                <a:cubicBezTo>
                  <a:pt x="346" y="81"/>
                  <a:pt x="346" y="78"/>
                  <a:pt x="346" y="76"/>
                </a:cubicBezTo>
                <a:cubicBezTo>
                  <a:pt x="347" y="75"/>
                  <a:pt x="346" y="73"/>
                  <a:pt x="348" y="73"/>
                </a:cubicBezTo>
                <a:cubicBezTo>
                  <a:pt x="349" y="73"/>
                  <a:pt x="349" y="74"/>
                  <a:pt x="350" y="74"/>
                </a:cubicBezTo>
                <a:cubicBezTo>
                  <a:pt x="357" y="83"/>
                  <a:pt x="364" y="92"/>
                  <a:pt x="371" y="100"/>
                </a:cubicBezTo>
                <a:cubicBezTo>
                  <a:pt x="373" y="102"/>
                  <a:pt x="372" y="103"/>
                  <a:pt x="370" y="105"/>
                </a:cubicBezTo>
                <a:cubicBezTo>
                  <a:pt x="360" y="116"/>
                  <a:pt x="350" y="128"/>
                  <a:pt x="339" y="139"/>
                </a:cubicBezTo>
                <a:cubicBezTo>
                  <a:pt x="319" y="162"/>
                  <a:pt x="298" y="185"/>
                  <a:pt x="278" y="207"/>
                </a:cubicBezTo>
                <a:cubicBezTo>
                  <a:pt x="274" y="211"/>
                  <a:pt x="271" y="214"/>
                  <a:pt x="269" y="219"/>
                </a:cubicBezTo>
                <a:cubicBezTo>
                  <a:pt x="269" y="220"/>
                  <a:pt x="267" y="221"/>
                  <a:pt x="266" y="221"/>
                </a:cubicBezTo>
                <a:cubicBezTo>
                  <a:pt x="253" y="221"/>
                  <a:pt x="240" y="222"/>
                  <a:pt x="226" y="222"/>
                </a:cubicBezTo>
                <a:cubicBezTo>
                  <a:pt x="202" y="223"/>
                  <a:pt x="178" y="224"/>
                  <a:pt x="153" y="225"/>
                </a:cubicBezTo>
                <a:cubicBezTo>
                  <a:pt x="143" y="226"/>
                  <a:pt x="133" y="226"/>
                  <a:pt x="123" y="227"/>
                </a:cubicBezTo>
                <a:close/>
              </a:path>
            </a:pathLst>
          </a:custGeom>
          <a:solidFill>
            <a:srgbClr val="FEC037"/>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3" name="Freeform 7"/>
          <p:cNvSpPr>
            <a:spLocks/>
          </p:cNvSpPr>
          <p:nvPr/>
        </p:nvSpPr>
        <p:spPr bwMode="auto">
          <a:xfrm>
            <a:off x="4175125" y="3302000"/>
            <a:ext cx="1378744" cy="1876425"/>
          </a:xfrm>
          <a:custGeom>
            <a:avLst/>
            <a:gdLst>
              <a:gd name="T0" fmla="*/ 222 w 254"/>
              <a:gd name="T1" fmla="*/ 289 h 355"/>
              <a:gd name="T2" fmla="*/ 221 w 254"/>
              <a:gd name="T3" fmla="*/ 282 h 355"/>
              <a:gd name="T4" fmla="*/ 208 w 254"/>
              <a:gd name="T5" fmla="*/ 270 h 355"/>
              <a:gd name="T6" fmla="*/ 191 w 254"/>
              <a:gd name="T7" fmla="*/ 277 h 355"/>
              <a:gd name="T8" fmla="*/ 187 w 254"/>
              <a:gd name="T9" fmla="*/ 283 h 355"/>
              <a:gd name="T10" fmla="*/ 198 w 254"/>
              <a:gd name="T11" fmla="*/ 306 h 355"/>
              <a:gd name="T12" fmla="*/ 207 w 254"/>
              <a:gd name="T13" fmla="*/ 305 h 355"/>
              <a:gd name="T14" fmla="*/ 209 w 254"/>
              <a:gd name="T15" fmla="*/ 306 h 355"/>
              <a:gd name="T16" fmla="*/ 209 w 254"/>
              <a:gd name="T17" fmla="*/ 308 h 355"/>
              <a:gd name="T18" fmla="*/ 176 w 254"/>
              <a:gd name="T19" fmla="*/ 352 h 355"/>
              <a:gd name="T20" fmla="*/ 170 w 254"/>
              <a:gd name="T21" fmla="*/ 352 h 355"/>
              <a:gd name="T22" fmla="*/ 92 w 254"/>
              <a:gd name="T23" fmla="*/ 313 h 355"/>
              <a:gd name="T24" fmla="*/ 53 w 254"/>
              <a:gd name="T25" fmla="*/ 293 h 355"/>
              <a:gd name="T26" fmla="*/ 45 w 254"/>
              <a:gd name="T27" fmla="*/ 291 h 355"/>
              <a:gd name="T28" fmla="*/ 39 w 254"/>
              <a:gd name="T29" fmla="*/ 287 h 355"/>
              <a:gd name="T30" fmla="*/ 22 w 254"/>
              <a:gd name="T31" fmla="*/ 229 h 355"/>
              <a:gd name="T32" fmla="*/ 2 w 254"/>
              <a:gd name="T33" fmla="*/ 159 h 355"/>
              <a:gd name="T34" fmla="*/ 3 w 254"/>
              <a:gd name="T35" fmla="*/ 150 h 355"/>
              <a:gd name="T36" fmla="*/ 5 w 254"/>
              <a:gd name="T37" fmla="*/ 147 h 355"/>
              <a:gd name="T38" fmla="*/ 34 w 254"/>
              <a:gd name="T39" fmla="*/ 89 h 355"/>
              <a:gd name="T40" fmla="*/ 32 w 254"/>
              <a:gd name="T41" fmla="*/ 83 h 355"/>
              <a:gd name="T42" fmla="*/ 17 w 254"/>
              <a:gd name="T43" fmla="*/ 84 h 355"/>
              <a:gd name="T44" fmla="*/ 5 w 254"/>
              <a:gd name="T45" fmla="*/ 83 h 355"/>
              <a:gd name="T46" fmla="*/ 4 w 254"/>
              <a:gd name="T47" fmla="*/ 72 h 355"/>
              <a:gd name="T48" fmla="*/ 9 w 254"/>
              <a:gd name="T49" fmla="*/ 62 h 355"/>
              <a:gd name="T50" fmla="*/ 18 w 254"/>
              <a:gd name="T51" fmla="*/ 59 h 355"/>
              <a:gd name="T52" fmla="*/ 25 w 254"/>
              <a:gd name="T53" fmla="*/ 66 h 355"/>
              <a:gd name="T54" fmla="*/ 38 w 254"/>
              <a:gd name="T55" fmla="*/ 77 h 355"/>
              <a:gd name="T56" fmla="*/ 41 w 254"/>
              <a:gd name="T57" fmla="*/ 73 h 355"/>
              <a:gd name="T58" fmla="*/ 63 w 254"/>
              <a:gd name="T59" fmla="*/ 27 h 355"/>
              <a:gd name="T60" fmla="*/ 72 w 254"/>
              <a:gd name="T61" fmla="*/ 23 h 355"/>
              <a:gd name="T62" fmla="*/ 118 w 254"/>
              <a:gd name="T63" fmla="*/ 35 h 355"/>
              <a:gd name="T64" fmla="*/ 124 w 254"/>
              <a:gd name="T65" fmla="*/ 35 h 355"/>
              <a:gd name="T66" fmla="*/ 126 w 254"/>
              <a:gd name="T67" fmla="*/ 25 h 355"/>
              <a:gd name="T68" fmla="*/ 123 w 254"/>
              <a:gd name="T69" fmla="*/ 20 h 355"/>
              <a:gd name="T70" fmla="*/ 123 w 254"/>
              <a:gd name="T71" fmla="*/ 6 h 355"/>
              <a:gd name="T72" fmla="*/ 126 w 254"/>
              <a:gd name="T73" fmla="*/ 3 h 355"/>
              <a:gd name="T74" fmla="*/ 147 w 254"/>
              <a:gd name="T75" fmla="*/ 10 h 355"/>
              <a:gd name="T76" fmla="*/ 142 w 254"/>
              <a:gd name="T77" fmla="*/ 25 h 355"/>
              <a:gd name="T78" fmla="*/ 133 w 254"/>
              <a:gd name="T79" fmla="*/ 35 h 355"/>
              <a:gd name="T80" fmla="*/ 137 w 254"/>
              <a:gd name="T81" fmla="*/ 40 h 355"/>
              <a:gd name="T82" fmla="*/ 175 w 254"/>
              <a:gd name="T83" fmla="*/ 50 h 355"/>
              <a:gd name="T84" fmla="*/ 185 w 254"/>
              <a:gd name="T85" fmla="*/ 53 h 355"/>
              <a:gd name="T86" fmla="*/ 185 w 254"/>
              <a:gd name="T87" fmla="*/ 63 h 355"/>
              <a:gd name="T88" fmla="*/ 192 w 254"/>
              <a:gd name="T89" fmla="*/ 87 h 355"/>
              <a:gd name="T90" fmla="*/ 242 w 254"/>
              <a:gd name="T91" fmla="*/ 225 h 355"/>
              <a:gd name="T92" fmla="*/ 253 w 254"/>
              <a:gd name="T93" fmla="*/ 244 h 355"/>
              <a:gd name="T94" fmla="*/ 253 w 254"/>
              <a:gd name="T95" fmla="*/ 249 h 355"/>
              <a:gd name="T96" fmla="*/ 224 w 254"/>
              <a:gd name="T97" fmla="*/ 288 h 355"/>
              <a:gd name="T98" fmla="*/ 222 w 254"/>
              <a:gd name="T99" fmla="*/ 289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4" h="355">
                <a:moveTo>
                  <a:pt x="222" y="289"/>
                </a:moveTo>
                <a:cubicBezTo>
                  <a:pt x="222" y="287"/>
                  <a:pt x="221" y="284"/>
                  <a:pt x="221" y="282"/>
                </a:cubicBezTo>
                <a:cubicBezTo>
                  <a:pt x="219" y="275"/>
                  <a:pt x="215" y="271"/>
                  <a:pt x="208" y="270"/>
                </a:cubicBezTo>
                <a:cubicBezTo>
                  <a:pt x="201" y="269"/>
                  <a:pt x="195" y="270"/>
                  <a:pt x="191" y="277"/>
                </a:cubicBezTo>
                <a:cubicBezTo>
                  <a:pt x="189" y="279"/>
                  <a:pt x="188" y="281"/>
                  <a:pt x="187" y="283"/>
                </a:cubicBezTo>
                <a:cubicBezTo>
                  <a:pt x="178" y="293"/>
                  <a:pt x="188" y="306"/>
                  <a:pt x="198" y="306"/>
                </a:cubicBezTo>
                <a:cubicBezTo>
                  <a:pt x="201" y="306"/>
                  <a:pt x="204" y="306"/>
                  <a:pt x="207" y="305"/>
                </a:cubicBezTo>
                <a:cubicBezTo>
                  <a:pt x="207" y="305"/>
                  <a:pt x="208" y="305"/>
                  <a:pt x="209" y="306"/>
                </a:cubicBezTo>
                <a:cubicBezTo>
                  <a:pt x="210" y="307"/>
                  <a:pt x="209" y="307"/>
                  <a:pt x="209" y="308"/>
                </a:cubicBezTo>
                <a:cubicBezTo>
                  <a:pt x="198" y="323"/>
                  <a:pt x="187" y="337"/>
                  <a:pt x="176" y="352"/>
                </a:cubicBezTo>
                <a:cubicBezTo>
                  <a:pt x="174" y="355"/>
                  <a:pt x="172" y="353"/>
                  <a:pt x="170" y="352"/>
                </a:cubicBezTo>
                <a:cubicBezTo>
                  <a:pt x="144" y="339"/>
                  <a:pt x="118" y="326"/>
                  <a:pt x="92" y="313"/>
                </a:cubicBezTo>
                <a:cubicBezTo>
                  <a:pt x="79" y="307"/>
                  <a:pt x="66" y="300"/>
                  <a:pt x="53" y="293"/>
                </a:cubicBezTo>
                <a:cubicBezTo>
                  <a:pt x="50" y="292"/>
                  <a:pt x="47" y="291"/>
                  <a:pt x="45" y="291"/>
                </a:cubicBezTo>
                <a:cubicBezTo>
                  <a:pt x="41" y="292"/>
                  <a:pt x="40" y="290"/>
                  <a:pt x="39" y="287"/>
                </a:cubicBezTo>
                <a:cubicBezTo>
                  <a:pt x="34" y="268"/>
                  <a:pt x="28" y="248"/>
                  <a:pt x="22" y="229"/>
                </a:cubicBezTo>
                <a:cubicBezTo>
                  <a:pt x="15" y="205"/>
                  <a:pt x="9" y="182"/>
                  <a:pt x="2" y="159"/>
                </a:cubicBezTo>
                <a:cubicBezTo>
                  <a:pt x="1" y="156"/>
                  <a:pt x="0" y="153"/>
                  <a:pt x="3" y="150"/>
                </a:cubicBezTo>
                <a:cubicBezTo>
                  <a:pt x="4" y="149"/>
                  <a:pt x="5" y="148"/>
                  <a:pt x="5" y="147"/>
                </a:cubicBezTo>
                <a:cubicBezTo>
                  <a:pt x="15" y="127"/>
                  <a:pt x="25" y="108"/>
                  <a:pt x="34" y="89"/>
                </a:cubicBezTo>
                <a:cubicBezTo>
                  <a:pt x="36" y="86"/>
                  <a:pt x="35" y="85"/>
                  <a:pt x="32" y="83"/>
                </a:cubicBezTo>
                <a:cubicBezTo>
                  <a:pt x="27" y="81"/>
                  <a:pt x="22" y="81"/>
                  <a:pt x="17" y="84"/>
                </a:cubicBezTo>
                <a:cubicBezTo>
                  <a:pt x="13" y="86"/>
                  <a:pt x="9" y="87"/>
                  <a:pt x="5" y="83"/>
                </a:cubicBezTo>
                <a:cubicBezTo>
                  <a:pt x="3" y="81"/>
                  <a:pt x="2" y="76"/>
                  <a:pt x="4" y="72"/>
                </a:cubicBezTo>
                <a:cubicBezTo>
                  <a:pt x="5" y="69"/>
                  <a:pt x="6" y="65"/>
                  <a:pt x="9" y="62"/>
                </a:cubicBezTo>
                <a:cubicBezTo>
                  <a:pt x="11" y="59"/>
                  <a:pt x="14" y="58"/>
                  <a:pt x="18" y="59"/>
                </a:cubicBezTo>
                <a:cubicBezTo>
                  <a:pt x="22" y="59"/>
                  <a:pt x="25" y="61"/>
                  <a:pt x="25" y="66"/>
                </a:cubicBezTo>
                <a:cubicBezTo>
                  <a:pt x="26" y="72"/>
                  <a:pt x="32" y="76"/>
                  <a:pt x="38" y="77"/>
                </a:cubicBezTo>
                <a:cubicBezTo>
                  <a:pt x="40" y="77"/>
                  <a:pt x="40" y="75"/>
                  <a:pt x="41" y="73"/>
                </a:cubicBezTo>
                <a:cubicBezTo>
                  <a:pt x="49" y="58"/>
                  <a:pt x="56" y="43"/>
                  <a:pt x="63" y="27"/>
                </a:cubicBezTo>
                <a:cubicBezTo>
                  <a:pt x="66" y="22"/>
                  <a:pt x="66" y="22"/>
                  <a:pt x="72" y="23"/>
                </a:cubicBezTo>
                <a:cubicBezTo>
                  <a:pt x="87" y="27"/>
                  <a:pt x="102" y="31"/>
                  <a:pt x="118" y="35"/>
                </a:cubicBezTo>
                <a:cubicBezTo>
                  <a:pt x="120" y="35"/>
                  <a:pt x="122" y="37"/>
                  <a:pt x="124" y="35"/>
                </a:cubicBezTo>
                <a:cubicBezTo>
                  <a:pt x="126" y="32"/>
                  <a:pt x="127" y="29"/>
                  <a:pt x="126" y="25"/>
                </a:cubicBezTo>
                <a:cubicBezTo>
                  <a:pt x="125" y="23"/>
                  <a:pt x="124" y="22"/>
                  <a:pt x="123" y="20"/>
                </a:cubicBezTo>
                <a:cubicBezTo>
                  <a:pt x="120" y="16"/>
                  <a:pt x="120" y="10"/>
                  <a:pt x="123" y="6"/>
                </a:cubicBezTo>
                <a:cubicBezTo>
                  <a:pt x="124" y="5"/>
                  <a:pt x="125" y="4"/>
                  <a:pt x="126" y="3"/>
                </a:cubicBezTo>
                <a:cubicBezTo>
                  <a:pt x="132" y="0"/>
                  <a:pt x="144" y="5"/>
                  <a:pt x="147" y="10"/>
                </a:cubicBezTo>
                <a:cubicBezTo>
                  <a:pt x="151" y="16"/>
                  <a:pt x="148" y="22"/>
                  <a:pt x="142" y="25"/>
                </a:cubicBezTo>
                <a:cubicBezTo>
                  <a:pt x="138" y="27"/>
                  <a:pt x="134" y="29"/>
                  <a:pt x="133" y="35"/>
                </a:cubicBezTo>
                <a:cubicBezTo>
                  <a:pt x="133" y="38"/>
                  <a:pt x="133" y="39"/>
                  <a:pt x="137" y="40"/>
                </a:cubicBezTo>
                <a:cubicBezTo>
                  <a:pt x="149" y="43"/>
                  <a:pt x="162" y="46"/>
                  <a:pt x="175" y="50"/>
                </a:cubicBezTo>
                <a:cubicBezTo>
                  <a:pt x="178" y="51"/>
                  <a:pt x="182" y="50"/>
                  <a:pt x="185" y="53"/>
                </a:cubicBezTo>
                <a:cubicBezTo>
                  <a:pt x="187" y="55"/>
                  <a:pt x="185" y="59"/>
                  <a:pt x="185" y="63"/>
                </a:cubicBezTo>
                <a:cubicBezTo>
                  <a:pt x="186" y="72"/>
                  <a:pt x="189" y="79"/>
                  <a:pt x="192" y="87"/>
                </a:cubicBezTo>
                <a:cubicBezTo>
                  <a:pt x="209" y="134"/>
                  <a:pt x="226" y="179"/>
                  <a:pt x="242" y="225"/>
                </a:cubicBezTo>
                <a:cubicBezTo>
                  <a:pt x="245" y="232"/>
                  <a:pt x="248" y="239"/>
                  <a:pt x="253" y="244"/>
                </a:cubicBezTo>
                <a:cubicBezTo>
                  <a:pt x="254" y="246"/>
                  <a:pt x="254" y="247"/>
                  <a:pt x="253" y="249"/>
                </a:cubicBezTo>
                <a:cubicBezTo>
                  <a:pt x="243" y="262"/>
                  <a:pt x="234" y="275"/>
                  <a:pt x="224" y="288"/>
                </a:cubicBezTo>
                <a:cubicBezTo>
                  <a:pt x="223" y="288"/>
                  <a:pt x="223" y="289"/>
                  <a:pt x="222" y="289"/>
                </a:cubicBezTo>
                <a:close/>
              </a:path>
            </a:pathLst>
          </a:custGeom>
          <a:solidFill>
            <a:srgbClr val="75B3B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4" name="Freeform 8"/>
          <p:cNvSpPr>
            <a:spLocks/>
          </p:cNvSpPr>
          <p:nvPr/>
        </p:nvSpPr>
        <p:spPr bwMode="auto">
          <a:xfrm>
            <a:off x="6680200" y="3313113"/>
            <a:ext cx="1273175" cy="1812925"/>
          </a:xfrm>
          <a:custGeom>
            <a:avLst/>
            <a:gdLst>
              <a:gd name="T0" fmla="*/ 219 w 241"/>
              <a:gd name="T1" fmla="*/ 227 h 343"/>
              <a:gd name="T2" fmla="*/ 208 w 241"/>
              <a:gd name="T3" fmla="*/ 269 h 343"/>
              <a:gd name="T4" fmla="*/ 151 w 241"/>
              <a:gd name="T5" fmla="*/ 301 h 343"/>
              <a:gd name="T6" fmla="*/ 159 w 241"/>
              <a:gd name="T7" fmla="*/ 316 h 343"/>
              <a:gd name="T8" fmla="*/ 168 w 241"/>
              <a:gd name="T9" fmla="*/ 332 h 343"/>
              <a:gd name="T10" fmla="*/ 142 w 241"/>
              <a:gd name="T11" fmla="*/ 325 h 343"/>
              <a:gd name="T12" fmla="*/ 135 w 241"/>
              <a:gd name="T13" fmla="*/ 310 h 343"/>
              <a:gd name="T14" fmla="*/ 80 w 241"/>
              <a:gd name="T15" fmla="*/ 338 h 343"/>
              <a:gd name="T16" fmla="*/ 52 w 241"/>
              <a:gd name="T17" fmla="*/ 309 h 343"/>
              <a:gd name="T18" fmla="*/ 32 w 241"/>
              <a:gd name="T19" fmla="*/ 334 h 343"/>
              <a:gd name="T20" fmla="*/ 33 w 241"/>
              <a:gd name="T21" fmla="*/ 308 h 343"/>
              <a:gd name="T22" fmla="*/ 48 w 241"/>
              <a:gd name="T23" fmla="*/ 297 h 343"/>
              <a:gd name="T24" fmla="*/ 2 w 241"/>
              <a:gd name="T25" fmla="*/ 240 h 343"/>
              <a:gd name="T26" fmla="*/ 11 w 241"/>
              <a:gd name="T27" fmla="*/ 215 h 343"/>
              <a:gd name="T28" fmla="*/ 31 w 241"/>
              <a:gd name="T29" fmla="*/ 152 h 343"/>
              <a:gd name="T30" fmla="*/ 36 w 241"/>
              <a:gd name="T31" fmla="*/ 161 h 343"/>
              <a:gd name="T32" fmla="*/ 70 w 241"/>
              <a:gd name="T33" fmla="*/ 158 h 343"/>
              <a:gd name="T34" fmla="*/ 66 w 241"/>
              <a:gd name="T35" fmla="*/ 126 h 343"/>
              <a:gd name="T36" fmla="*/ 38 w 241"/>
              <a:gd name="T37" fmla="*/ 128 h 343"/>
              <a:gd name="T38" fmla="*/ 55 w 241"/>
              <a:gd name="T39" fmla="*/ 68 h 343"/>
              <a:gd name="T40" fmla="*/ 60 w 241"/>
              <a:gd name="T41" fmla="*/ 39 h 343"/>
              <a:gd name="T42" fmla="*/ 158 w 241"/>
              <a:gd name="T43" fmla="*/ 2 h 343"/>
              <a:gd name="T44" fmla="*/ 192 w 241"/>
              <a:gd name="T45" fmla="*/ 49 h 343"/>
              <a:gd name="T46" fmla="*/ 207 w 241"/>
              <a:gd name="T47" fmla="*/ 43 h 343"/>
              <a:gd name="T48" fmla="*/ 228 w 241"/>
              <a:gd name="T49" fmla="*/ 38 h 343"/>
              <a:gd name="T50" fmla="*/ 230 w 241"/>
              <a:gd name="T51" fmla="*/ 57 h 343"/>
              <a:gd name="T52" fmla="*/ 202 w 241"/>
              <a:gd name="T53" fmla="*/ 63 h 343"/>
              <a:gd name="T54" fmla="*/ 234 w 241"/>
              <a:gd name="T55" fmla="*/ 123 h 343"/>
              <a:gd name="T56" fmla="*/ 238 w 241"/>
              <a:gd name="T57" fmla="*/ 138 h 343"/>
              <a:gd name="T58" fmla="*/ 228 w 241"/>
              <a:gd name="T59" fmla="*/ 183 h 343"/>
              <a:gd name="T60" fmla="*/ 213 w 241"/>
              <a:gd name="T61" fmla="*/ 169 h 343"/>
              <a:gd name="T62" fmla="*/ 185 w 241"/>
              <a:gd name="T63" fmla="*/ 197 h 343"/>
              <a:gd name="T64" fmla="*/ 218 w 241"/>
              <a:gd name="T65" fmla="*/ 212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1" h="343">
                <a:moveTo>
                  <a:pt x="222" y="209"/>
                </a:moveTo>
                <a:cubicBezTo>
                  <a:pt x="221" y="215"/>
                  <a:pt x="220" y="221"/>
                  <a:pt x="219" y="227"/>
                </a:cubicBezTo>
                <a:cubicBezTo>
                  <a:pt x="216" y="239"/>
                  <a:pt x="213" y="252"/>
                  <a:pt x="210" y="265"/>
                </a:cubicBezTo>
                <a:cubicBezTo>
                  <a:pt x="210" y="267"/>
                  <a:pt x="209" y="268"/>
                  <a:pt x="208" y="269"/>
                </a:cubicBezTo>
                <a:cubicBezTo>
                  <a:pt x="197" y="273"/>
                  <a:pt x="188" y="279"/>
                  <a:pt x="179" y="284"/>
                </a:cubicBezTo>
                <a:cubicBezTo>
                  <a:pt x="169" y="290"/>
                  <a:pt x="160" y="296"/>
                  <a:pt x="151" y="301"/>
                </a:cubicBezTo>
                <a:cubicBezTo>
                  <a:pt x="147" y="303"/>
                  <a:pt x="147" y="304"/>
                  <a:pt x="148" y="307"/>
                </a:cubicBezTo>
                <a:cubicBezTo>
                  <a:pt x="150" y="312"/>
                  <a:pt x="154" y="315"/>
                  <a:pt x="159" y="316"/>
                </a:cubicBezTo>
                <a:cubicBezTo>
                  <a:pt x="164" y="317"/>
                  <a:pt x="167" y="320"/>
                  <a:pt x="169" y="325"/>
                </a:cubicBezTo>
                <a:cubicBezTo>
                  <a:pt x="170" y="327"/>
                  <a:pt x="169" y="330"/>
                  <a:pt x="168" y="332"/>
                </a:cubicBezTo>
                <a:cubicBezTo>
                  <a:pt x="165" y="339"/>
                  <a:pt x="151" y="343"/>
                  <a:pt x="145" y="339"/>
                </a:cubicBezTo>
                <a:cubicBezTo>
                  <a:pt x="141" y="336"/>
                  <a:pt x="140" y="331"/>
                  <a:pt x="142" y="325"/>
                </a:cubicBezTo>
                <a:cubicBezTo>
                  <a:pt x="144" y="320"/>
                  <a:pt x="144" y="316"/>
                  <a:pt x="142" y="312"/>
                </a:cubicBezTo>
                <a:cubicBezTo>
                  <a:pt x="140" y="309"/>
                  <a:pt x="138" y="308"/>
                  <a:pt x="135" y="310"/>
                </a:cubicBezTo>
                <a:cubicBezTo>
                  <a:pt x="120" y="320"/>
                  <a:pt x="103" y="329"/>
                  <a:pt x="87" y="339"/>
                </a:cubicBezTo>
                <a:cubicBezTo>
                  <a:pt x="84" y="341"/>
                  <a:pt x="83" y="340"/>
                  <a:pt x="80" y="338"/>
                </a:cubicBezTo>
                <a:cubicBezTo>
                  <a:pt x="73" y="328"/>
                  <a:pt x="66" y="319"/>
                  <a:pt x="58" y="310"/>
                </a:cubicBezTo>
                <a:cubicBezTo>
                  <a:pt x="56" y="307"/>
                  <a:pt x="54" y="307"/>
                  <a:pt x="52" y="309"/>
                </a:cubicBezTo>
                <a:cubicBezTo>
                  <a:pt x="48" y="313"/>
                  <a:pt x="45" y="316"/>
                  <a:pt x="46" y="322"/>
                </a:cubicBezTo>
                <a:cubicBezTo>
                  <a:pt x="47" y="331"/>
                  <a:pt x="39" y="338"/>
                  <a:pt x="32" y="334"/>
                </a:cubicBezTo>
                <a:cubicBezTo>
                  <a:pt x="27" y="331"/>
                  <a:pt x="23" y="326"/>
                  <a:pt x="21" y="321"/>
                </a:cubicBezTo>
                <a:cubicBezTo>
                  <a:pt x="19" y="315"/>
                  <a:pt x="25" y="305"/>
                  <a:pt x="33" y="308"/>
                </a:cubicBezTo>
                <a:cubicBezTo>
                  <a:pt x="39" y="310"/>
                  <a:pt x="47" y="306"/>
                  <a:pt x="50" y="301"/>
                </a:cubicBezTo>
                <a:cubicBezTo>
                  <a:pt x="51" y="299"/>
                  <a:pt x="49" y="299"/>
                  <a:pt x="48" y="297"/>
                </a:cubicBezTo>
                <a:cubicBezTo>
                  <a:pt x="37" y="283"/>
                  <a:pt x="25" y="268"/>
                  <a:pt x="13" y="254"/>
                </a:cubicBezTo>
                <a:cubicBezTo>
                  <a:pt x="10" y="249"/>
                  <a:pt x="6" y="245"/>
                  <a:pt x="2" y="240"/>
                </a:cubicBezTo>
                <a:cubicBezTo>
                  <a:pt x="1" y="238"/>
                  <a:pt x="0" y="237"/>
                  <a:pt x="2" y="235"/>
                </a:cubicBezTo>
                <a:cubicBezTo>
                  <a:pt x="7" y="230"/>
                  <a:pt x="9" y="223"/>
                  <a:pt x="11" y="215"/>
                </a:cubicBezTo>
                <a:cubicBezTo>
                  <a:pt x="17" y="196"/>
                  <a:pt x="23" y="176"/>
                  <a:pt x="29" y="156"/>
                </a:cubicBezTo>
                <a:cubicBezTo>
                  <a:pt x="29" y="155"/>
                  <a:pt x="29" y="153"/>
                  <a:pt x="31" y="152"/>
                </a:cubicBezTo>
                <a:cubicBezTo>
                  <a:pt x="33" y="152"/>
                  <a:pt x="33" y="154"/>
                  <a:pt x="33" y="156"/>
                </a:cubicBezTo>
                <a:cubicBezTo>
                  <a:pt x="34" y="157"/>
                  <a:pt x="35" y="159"/>
                  <a:pt x="36" y="161"/>
                </a:cubicBezTo>
                <a:cubicBezTo>
                  <a:pt x="40" y="167"/>
                  <a:pt x="45" y="171"/>
                  <a:pt x="53" y="171"/>
                </a:cubicBezTo>
                <a:cubicBezTo>
                  <a:pt x="61" y="170"/>
                  <a:pt x="67" y="166"/>
                  <a:pt x="70" y="158"/>
                </a:cubicBezTo>
                <a:cubicBezTo>
                  <a:pt x="72" y="154"/>
                  <a:pt x="74" y="149"/>
                  <a:pt x="74" y="145"/>
                </a:cubicBezTo>
                <a:cubicBezTo>
                  <a:pt x="76" y="137"/>
                  <a:pt x="73" y="130"/>
                  <a:pt x="66" y="126"/>
                </a:cubicBezTo>
                <a:cubicBezTo>
                  <a:pt x="60" y="122"/>
                  <a:pt x="53" y="122"/>
                  <a:pt x="46" y="125"/>
                </a:cubicBezTo>
                <a:cubicBezTo>
                  <a:pt x="43" y="126"/>
                  <a:pt x="40" y="130"/>
                  <a:pt x="38" y="128"/>
                </a:cubicBezTo>
                <a:cubicBezTo>
                  <a:pt x="35" y="126"/>
                  <a:pt x="38" y="122"/>
                  <a:pt x="39" y="120"/>
                </a:cubicBezTo>
                <a:cubicBezTo>
                  <a:pt x="44" y="102"/>
                  <a:pt x="49" y="85"/>
                  <a:pt x="55" y="68"/>
                </a:cubicBezTo>
                <a:cubicBezTo>
                  <a:pt x="57" y="60"/>
                  <a:pt x="58" y="52"/>
                  <a:pt x="57" y="44"/>
                </a:cubicBezTo>
                <a:cubicBezTo>
                  <a:pt x="56" y="41"/>
                  <a:pt x="58" y="40"/>
                  <a:pt x="60" y="39"/>
                </a:cubicBezTo>
                <a:cubicBezTo>
                  <a:pt x="90" y="27"/>
                  <a:pt x="120" y="16"/>
                  <a:pt x="150" y="5"/>
                </a:cubicBezTo>
                <a:cubicBezTo>
                  <a:pt x="153" y="4"/>
                  <a:pt x="156" y="3"/>
                  <a:pt x="158" y="2"/>
                </a:cubicBezTo>
                <a:cubicBezTo>
                  <a:pt x="162" y="0"/>
                  <a:pt x="164" y="1"/>
                  <a:pt x="167" y="4"/>
                </a:cubicBezTo>
                <a:cubicBezTo>
                  <a:pt x="175" y="19"/>
                  <a:pt x="184" y="34"/>
                  <a:pt x="192" y="49"/>
                </a:cubicBezTo>
                <a:cubicBezTo>
                  <a:pt x="196" y="56"/>
                  <a:pt x="196" y="57"/>
                  <a:pt x="203" y="51"/>
                </a:cubicBezTo>
                <a:cubicBezTo>
                  <a:pt x="205" y="49"/>
                  <a:pt x="207" y="47"/>
                  <a:pt x="207" y="43"/>
                </a:cubicBezTo>
                <a:cubicBezTo>
                  <a:pt x="208" y="38"/>
                  <a:pt x="212" y="33"/>
                  <a:pt x="216" y="32"/>
                </a:cubicBezTo>
                <a:cubicBezTo>
                  <a:pt x="221" y="31"/>
                  <a:pt x="225" y="33"/>
                  <a:pt x="228" y="38"/>
                </a:cubicBezTo>
                <a:cubicBezTo>
                  <a:pt x="230" y="41"/>
                  <a:pt x="231" y="43"/>
                  <a:pt x="233" y="46"/>
                </a:cubicBezTo>
                <a:cubicBezTo>
                  <a:pt x="235" y="50"/>
                  <a:pt x="233" y="54"/>
                  <a:pt x="230" y="57"/>
                </a:cubicBezTo>
                <a:cubicBezTo>
                  <a:pt x="227" y="60"/>
                  <a:pt x="224" y="61"/>
                  <a:pt x="220" y="59"/>
                </a:cubicBezTo>
                <a:cubicBezTo>
                  <a:pt x="213" y="55"/>
                  <a:pt x="207" y="59"/>
                  <a:pt x="202" y="63"/>
                </a:cubicBezTo>
                <a:cubicBezTo>
                  <a:pt x="200" y="64"/>
                  <a:pt x="201" y="65"/>
                  <a:pt x="202" y="66"/>
                </a:cubicBezTo>
                <a:cubicBezTo>
                  <a:pt x="212" y="85"/>
                  <a:pt x="223" y="104"/>
                  <a:pt x="234" y="123"/>
                </a:cubicBezTo>
                <a:cubicBezTo>
                  <a:pt x="234" y="123"/>
                  <a:pt x="235" y="124"/>
                  <a:pt x="235" y="125"/>
                </a:cubicBezTo>
                <a:cubicBezTo>
                  <a:pt x="241" y="128"/>
                  <a:pt x="239" y="133"/>
                  <a:pt x="238" y="138"/>
                </a:cubicBezTo>
                <a:cubicBezTo>
                  <a:pt x="235" y="152"/>
                  <a:pt x="232" y="166"/>
                  <a:pt x="229" y="180"/>
                </a:cubicBezTo>
                <a:cubicBezTo>
                  <a:pt x="229" y="181"/>
                  <a:pt x="229" y="183"/>
                  <a:pt x="228" y="183"/>
                </a:cubicBezTo>
                <a:cubicBezTo>
                  <a:pt x="226" y="184"/>
                  <a:pt x="226" y="182"/>
                  <a:pt x="225" y="181"/>
                </a:cubicBezTo>
                <a:cubicBezTo>
                  <a:pt x="222" y="176"/>
                  <a:pt x="218" y="172"/>
                  <a:pt x="213" y="169"/>
                </a:cubicBezTo>
                <a:cubicBezTo>
                  <a:pt x="203" y="165"/>
                  <a:pt x="191" y="171"/>
                  <a:pt x="188" y="182"/>
                </a:cubicBezTo>
                <a:cubicBezTo>
                  <a:pt x="186" y="187"/>
                  <a:pt x="185" y="192"/>
                  <a:pt x="185" y="197"/>
                </a:cubicBezTo>
                <a:cubicBezTo>
                  <a:pt x="185" y="206"/>
                  <a:pt x="190" y="212"/>
                  <a:pt x="197" y="215"/>
                </a:cubicBezTo>
                <a:cubicBezTo>
                  <a:pt x="205" y="219"/>
                  <a:pt x="212" y="217"/>
                  <a:pt x="218" y="212"/>
                </a:cubicBezTo>
                <a:cubicBezTo>
                  <a:pt x="219" y="211"/>
                  <a:pt x="220" y="209"/>
                  <a:pt x="222" y="209"/>
                </a:cubicBezTo>
                <a:close/>
              </a:path>
            </a:pathLst>
          </a:custGeom>
          <a:solidFill>
            <a:srgbClr val="F6861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5" name="Freeform 9"/>
          <p:cNvSpPr>
            <a:spLocks/>
          </p:cNvSpPr>
          <p:nvPr/>
        </p:nvSpPr>
        <p:spPr bwMode="auto">
          <a:xfrm>
            <a:off x="4545013" y="2239963"/>
            <a:ext cx="1643063" cy="1306513"/>
          </a:xfrm>
          <a:custGeom>
            <a:avLst/>
            <a:gdLst>
              <a:gd name="T0" fmla="*/ 72 w 311"/>
              <a:gd name="T1" fmla="*/ 233 h 247"/>
              <a:gd name="T2" fmla="*/ 83 w 311"/>
              <a:gd name="T3" fmla="*/ 222 h 247"/>
              <a:gd name="T4" fmla="*/ 74 w 311"/>
              <a:gd name="T5" fmla="*/ 202 h 247"/>
              <a:gd name="T6" fmla="*/ 56 w 311"/>
              <a:gd name="T7" fmla="*/ 199 h 247"/>
              <a:gd name="T8" fmla="*/ 47 w 311"/>
              <a:gd name="T9" fmla="*/ 222 h 247"/>
              <a:gd name="T10" fmla="*/ 49 w 311"/>
              <a:gd name="T11" fmla="*/ 224 h 247"/>
              <a:gd name="T12" fmla="*/ 49 w 311"/>
              <a:gd name="T13" fmla="*/ 227 h 247"/>
              <a:gd name="T14" fmla="*/ 47 w 311"/>
              <a:gd name="T15" fmla="*/ 227 h 247"/>
              <a:gd name="T16" fmla="*/ 40 w 311"/>
              <a:gd name="T17" fmla="*/ 226 h 247"/>
              <a:gd name="T18" fmla="*/ 5 w 311"/>
              <a:gd name="T19" fmla="*/ 217 h 247"/>
              <a:gd name="T20" fmla="*/ 1 w 311"/>
              <a:gd name="T21" fmla="*/ 211 h 247"/>
              <a:gd name="T22" fmla="*/ 26 w 311"/>
              <a:gd name="T23" fmla="*/ 101 h 247"/>
              <a:gd name="T24" fmla="*/ 26 w 311"/>
              <a:gd name="T25" fmla="*/ 90 h 247"/>
              <a:gd name="T26" fmla="*/ 29 w 311"/>
              <a:gd name="T27" fmla="*/ 84 h 247"/>
              <a:gd name="T28" fmla="*/ 103 w 311"/>
              <a:gd name="T29" fmla="*/ 28 h 247"/>
              <a:gd name="T30" fmla="*/ 135 w 311"/>
              <a:gd name="T31" fmla="*/ 3 h 247"/>
              <a:gd name="T32" fmla="*/ 143 w 311"/>
              <a:gd name="T33" fmla="*/ 2 h 247"/>
              <a:gd name="T34" fmla="*/ 156 w 311"/>
              <a:gd name="T35" fmla="*/ 5 h 247"/>
              <a:gd name="T36" fmla="*/ 270 w 311"/>
              <a:gd name="T37" fmla="*/ 21 h 247"/>
              <a:gd name="T38" fmla="*/ 275 w 311"/>
              <a:gd name="T39" fmla="*/ 27 h 247"/>
              <a:gd name="T40" fmla="*/ 276 w 311"/>
              <a:gd name="T41" fmla="*/ 73 h 247"/>
              <a:gd name="T42" fmla="*/ 283 w 311"/>
              <a:gd name="T43" fmla="*/ 78 h 247"/>
              <a:gd name="T44" fmla="*/ 291 w 311"/>
              <a:gd name="T45" fmla="*/ 73 h 247"/>
              <a:gd name="T46" fmla="*/ 306 w 311"/>
              <a:gd name="T47" fmla="*/ 69 h 247"/>
              <a:gd name="T48" fmla="*/ 310 w 311"/>
              <a:gd name="T49" fmla="*/ 76 h 247"/>
              <a:gd name="T50" fmla="*/ 310 w 311"/>
              <a:gd name="T51" fmla="*/ 84 h 247"/>
              <a:gd name="T52" fmla="*/ 303 w 311"/>
              <a:gd name="T53" fmla="*/ 96 h 247"/>
              <a:gd name="T54" fmla="*/ 290 w 311"/>
              <a:gd name="T55" fmla="*/ 92 h 247"/>
              <a:gd name="T56" fmla="*/ 281 w 311"/>
              <a:gd name="T57" fmla="*/ 88 h 247"/>
              <a:gd name="T58" fmla="*/ 276 w 311"/>
              <a:gd name="T59" fmla="*/ 92 h 247"/>
              <a:gd name="T60" fmla="*/ 276 w 311"/>
              <a:gd name="T61" fmla="*/ 117 h 247"/>
              <a:gd name="T62" fmla="*/ 272 w 311"/>
              <a:gd name="T63" fmla="*/ 124 h 247"/>
              <a:gd name="T64" fmla="*/ 249 w 311"/>
              <a:gd name="T65" fmla="*/ 139 h 247"/>
              <a:gd name="T66" fmla="*/ 132 w 311"/>
              <a:gd name="T67" fmla="*/ 231 h 247"/>
              <a:gd name="T68" fmla="*/ 119 w 311"/>
              <a:gd name="T69" fmla="*/ 244 h 247"/>
              <a:gd name="T70" fmla="*/ 116 w 311"/>
              <a:gd name="T71" fmla="*/ 246 h 247"/>
              <a:gd name="T72" fmla="*/ 72 w 311"/>
              <a:gd name="T73" fmla="*/ 23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1" h="247">
                <a:moveTo>
                  <a:pt x="72" y="233"/>
                </a:moveTo>
                <a:cubicBezTo>
                  <a:pt x="77" y="230"/>
                  <a:pt x="81" y="227"/>
                  <a:pt x="83" y="222"/>
                </a:cubicBezTo>
                <a:cubicBezTo>
                  <a:pt x="85" y="214"/>
                  <a:pt x="82" y="205"/>
                  <a:pt x="74" y="202"/>
                </a:cubicBezTo>
                <a:cubicBezTo>
                  <a:pt x="68" y="200"/>
                  <a:pt x="63" y="197"/>
                  <a:pt x="56" y="199"/>
                </a:cubicBezTo>
                <a:cubicBezTo>
                  <a:pt x="46" y="202"/>
                  <a:pt x="42" y="213"/>
                  <a:pt x="47" y="222"/>
                </a:cubicBezTo>
                <a:cubicBezTo>
                  <a:pt x="48" y="223"/>
                  <a:pt x="48" y="223"/>
                  <a:pt x="49" y="224"/>
                </a:cubicBezTo>
                <a:cubicBezTo>
                  <a:pt x="49" y="225"/>
                  <a:pt x="50" y="226"/>
                  <a:pt x="49" y="227"/>
                </a:cubicBezTo>
                <a:cubicBezTo>
                  <a:pt x="49" y="228"/>
                  <a:pt x="48" y="227"/>
                  <a:pt x="47" y="227"/>
                </a:cubicBezTo>
                <a:cubicBezTo>
                  <a:pt x="44" y="227"/>
                  <a:pt x="42" y="226"/>
                  <a:pt x="40" y="226"/>
                </a:cubicBezTo>
                <a:cubicBezTo>
                  <a:pt x="28" y="223"/>
                  <a:pt x="17" y="220"/>
                  <a:pt x="5" y="217"/>
                </a:cubicBezTo>
                <a:cubicBezTo>
                  <a:pt x="1" y="216"/>
                  <a:pt x="0" y="215"/>
                  <a:pt x="1" y="211"/>
                </a:cubicBezTo>
                <a:cubicBezTo>
                  <a:pt x="10" y="174"/>
                  <a:pt x="18" y="137"/>
                  <a:pt x="26" y="101"/>
                </a:cubicBezTo>
                <a:cubicBezTo>
                  <a:pt x="27" y="97"/>
                  <a:pt x="28" y="94"/>
                  <a:pt x="26" y="90"/>
                </a:cubicBezTo>
                <a:cubicBezTo>
                  <a:pt x="25" y="87"/>
                  <a:pt x="27" y="86"/>
                  <a:pt x="29" y="84"/>
                </a:cubicBezTo>
                <a:cubicBezTo>
                  <a:pt x="54" y="65"/>
                  <a:pt x="78" y="46"/>
                  <a:pt x="103" y="28"/>
                </a:cubicBezTo>
                <a:cubicBezTo>
                  <a:pt x="114" y="19"/>
                  <a:pt x="125" y="11"/>
                  <a:pt x="135" y="3"/>
                </a:cubicBezTo>
                <a:cubicBezTo>
                  <a:pt x="138" y="1"/>
                  <a:pt x="140" y="0"/>
                  <a:pt x="143" y="2"/>
                </a:cubicBezTo>
                <a:cubicBezTo>
                  <a:pt x="147" y="5"/>
                  <a:pt x="152" y="5"/>
                  <a:pt x="156" y="5"/>
                </a:cubicBezTo>
                <a:cubicBezTo>
                  <a:pt x="194" y="10"/>
                  <a:pt x="232" y="15"/>
                  <a:pt x="270" y="21"/>
                </a:cubicBezTo>
                <a:cubicBezTo>
                  <a:pt x="274" y="21"/>
                  <a:pt x="275" y="23"/>
                  <a:pt x="275" y="27"/>
                </a:cubicBezTo>
                <a:cubicBezTo>
                  <a:pt x="276" y="42"/>
                  <a:pt x="276" y="57"/>
                  <a:pt x="276" y="73"/>
                </a:cubicBezTo>
                <a:cubicBezTo>
                  <a:pt x="276" y="78"/>
                  <a:pt x="278" y="79"/>
                  <a:pt x="283" y="78"/>
                </a:cubicBezTo>
                <a:cubicBezTo>
                  <a:pt x="287" y="78"/>
                  <a:pt x="289" y="75"/>
                  <a:pt x="291" y="73"/>
                </a:cubicBezTo>
                <a:cubicBezTo>
                  <a:pt x="294" y="68"/>
                  <a:pt x="301" y="66"/>
                  <a:pt x="306" y="69"/>
                </a:cubicBezTo>
                <a:cubicBezTo>
                  <a:pt x="309" y="71"/>
                  <a:pt x="311" y="73"/>
                  <a:pt x="310" y="76"/>
                </a:cubicBezTo>
                <a:cubicBezTo>
                  <a:pt x="310" y="79"/>
                  <a:pt x="310" y="82"/>
                  <a:pt x="310" y="84"/>
                </a:cubicBezTo>
                <a:cubicBezTo>
                  <a:pt x="310" y="89"/>
                  <a:pt x="307" y="94"/>
                  <a:pt x="303" y="96"/>
                </a:cubicBezTo>
                <a:cubicBezTo>
                  <a:pt x="298" y="98"/>
                  <a:pt x="293" y="96"/>
                  <a:pt x="290" y="92"/>
                </a:cubicBezTo>
                <a:cubicBezTo>
                  <a:pt x="287" y="90"/>
                  <a:pt x="285" y="88"/>
                  <a:pt x="281" y="88"/>
                </a:cubicBezTo>
                <a:cubicBezTo>
                  <a:pt x="277" y="88"/>
                  <a:pt x="276" y="89"/>
                  <a:pt x="276" y="92"/>
                </a:cubicBezTo>
                <a:cubicBezTo>
                  <a:pt x="276" y="101"/>
                  <a:pt x="276" y="109"/>
                  <a:pt x="276" y="117"/>
                </a:cubicBezTo>
                <a:cubicBezTo>
                  <a:pt x="276" y="121"/>
                  <a:pt x="275" y="123"/>
                  <a:pt x="272" y="124"/>
                </a:cubicBezTo>
                <a:cubicBezTo>
                  <a:pt x="263" y="127"/>
                  <a:pt x="256" y="133"/>
                  <a:pt x="249" y="139"/>
                </a:cubicBezTo>
                <a:cubicBezTo>
                  <a:pt x="210" y="170"/>
                  <a:pt x="171" y="200"/>
                  <a:pt x="132" y="231"/>
                </a:cubicBezTo>
                <a:cubicBezTo>
                  <a:pt x="127" y="235"/>
                  <a:pt x="122" y="239"/>
                  <a:pt x="119" y="244"/>
                </a:cubicBezTo>
                <a:cubicBezTo>
                  <a:pt x="119" y="246"/>
                  <a:pt x="118" y="247"/>
                  <a:pt x="116" y="246"/>
                </a:cubicBezTo>
                <a:cubicBezTo>
                  <a:pt x="102" y="242"/>
                  <a:pt x="87" y="238"/>
                  <a:pt x="72" y="233"/>
                </a:cubicBezTo>
                <a:close/>
              </a:path>
            </a:pathLst>
          </a:custGeom>
          <a:solidFill>
            <a:srgbClr val="5EA9CA"/>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6" name="Freeform 10"/>
          <p:cNvSpPr>
            <a:spLocks/>
          </p:cNvSpPr>
          <p:nvPr/>
        </p:nvSpPr>
        <p:spPr bwMode="auto">
          <a:xfrm>
            <a:off x="6046788" y="2135188"/>
            <a:ext cx="1489075" cy="1352550"/>
          </a:xfrm>
          <a:custGeom>
            <a:avLst/>
            <a:gdLst>
              <a:gd name="T0" fmla="*/ 0 w 282"/>
              <a:gd name="T1" fmla="*/ 56 h 256"/>
              <a:gd name="T2" fmla="*/ 0 w 282"/>
              <a:gd name="T3" fmla="*/ 45 h 256"/>
              <a:gd name="T4" fmla="*/ 4 w 282"/>
              <a:gd name="T5" fmla="*/ 41 h 256"/>
              <a:gd name="T6" fmla="*/ 46 w 282"/>
              <a:gd name="T7" fmla="*/ 33 h 256"/>
              <a:gd name="T8" fmla="*/ 50 w 282"/>
              <a:gd name="T9" fmla="*/ 25 h 256"/>
              <a:gd name="T10" fmla="*/ 45 w 282"/>
              <a:gd name="T11" fmla="*/ 21 h 256"/>
              <a:gd name="T12" fmla="*/ 39 w 282"/>
              <a:gd name="T13" fmla="*/ 12 h 256"/>
              <a:gd name="T14" fmla="*/ 47 w 282"/>
              <a:gd name="T15" fmla="*/ 2 h 256"/>
              <a:gd name="T16" fmla="*/ 53 w 282"/>
              <a:gd name="T17" fmla="*/ 1 h 256"/>
              <a:gd name="T18" fmla="*/ 63 w 282"/>
              <a:gd name="T19" fmla="*/ 4 h 256"/>
              <a:gd name="T20" fmla="*/ 62 w 282"/>
              <a:gd name="T21" fmla="*/ 16 h 256"/>
              <a:gd name="T22" fmla="*/ 59 w 282"/>
              <a:gd name="T23" fmla="*/ 25 h 256"/>
              <a:gd name="T24" fmla="*/ 65 w 282"/>
              <a:gd name="T25" fmla="*/ 29 h 256"/>
              <a:gd name="T26" fmla="*/ 108 w 282"/>
              <a:gd name="T27" fmla="*/ 20 h 256"/>
              <a:gd name="T28" fmla="*/ 132 w 282"/>
              <a:gd name="T29" fmla="*/ 14 h 256"/>
              <a:gd name="T30" fmla="*/ 138 w 282"/>
              <a:gd name="T31" fmla="*/ 15 h 256"/>
              <a:gd name="T32" fmla="*/ 238 w 282"/>
              <a:gd name="T33" fmla="*/ 83 h 256"/>
              <a:gd name="T34" fmla="*/ 240 w 282"/>
              <a:gd name="T35" fmla="*/ 84 h 256"/>
              <a:gd name="T36" fmla="*/ 248 w 282"/>
              <a:gd name="T37" fmla="*/ 97 h 256"/>
              <a:gd name="T38" fmla="*/ 255 w 282"/>
              <a:gd name="T39" fmla="*/ 125 h 256"/>
              <a:gd name="T40" fmla="*/ 262 w 282"/>
              <a:gd name="T41" fmla="*/ 150 h 256"/>
              <a:gd name="T42" fmla="*/ 262 w 282"/>
              <a:gd name="T43" fmla="*/ 154 h 256"/>
              <a:gd name="T44" fmla="*/ 258 w 282"/>
              <a:gd name="T45" fmla="*/ 153 h 256"/>
              <a:gd name="T46" fmla="*/ 247 w 282"/>
              <a:gd name="T47" fmla="*/ 149 h 256"/>
              <a:gd name="T48" fmla="*/ 232 w 282"/>
              <a:gd name="T49" fmla="*/ 166 h 256"/>
              <a:gd name="T50" fmla="*/ 235 w 282"/>
              <a:gd name="T51" fmla="*/ 177 h 256"/>
              <a:gd name="T52" fmla="*/ 251 w 282"/>
              <a:gd name="T53" fmla="*/ 188 h 256"/>
              <a:gd name="T54" fmla="*/ 266 w 282"/>
              <a:gd name="T55" fmla="*/ 176 h 256"/>
              <a:gd name="T56" fmla="*/ 268 w 282"/>
              <a:gd name="T57" fmla="*/ 173 h 256"/>
              <a:gd name="T58" fmla="*/ 271 w 282"/>
              <a:gd name="T59" fmla="*/ 176 h 256"/>
              <a:gd name="T60" fmla="*/ 280 w 282"/>
              <a:gd name="T61" fmla="*/ 211 h 256"/>
              <a:gd name="T62" fmla="*/ 278 w 282"/>
              <a:gd name="T63" fmla="*/ 216 h 256"/>
              <a:gd name="T64" fmla="*/ 177 w 282"/>
              <a:gd name="T65" fmla="*/ 255 h 256"/>
              <a:gd name="T66" fmla="*/ 171 w 282"/>
              <a:gd name="T67" fmla="*/ 253 h 256"/>
              <a:gd name="T68" fmla="*/ 158 w 282"/>
              <a:gd name="T69" fmla="*/ 239 h 256"/>
              <a:gd name="T70" fmla="*/ 27 w 282"/>
              <a:gd name="T71" fmla="*/ 152 h 256"/>
              <a:gd name="T72" fmla="*/ 5 w 282"/>
              <a:gd name="T73" fmla="*/ 143 h 256"/>
              <a:gd name="T74" fmla="*/ 2 w 282"/>
              <a:gd name="T75" fmla="*/ 139 h 256"/>
              <a:gd name="T76" fmla="*/ 2 w 282"/>
              <a:gd name="T77" fmla="*/ 119 h 256"/>
              <a:gd name="T78" fmla="*/ 4 w 282"/>
              <a:gd name="T79" fmla="*/ 118 h 256"/>
              <a:gd name="T80" fmla="*/ 22 w 282"/>
              <a:gd name="T81" fmla="*/ 121 h 256"/>
              <a:gd name="T82" fmla="*/ 31 w 282"/>
              <a:gd name="T83" fmla="*/ 105 h 256"/>
              <a:gd name="T84" fmla="*/ 31 w 282"/>
              <a:gd name="T85" fmla="*/ 95 h 256"/>
              <a:gd name="T86" fmla="*/ 21 w 282"/>
              <a:gd name="T87" fmla="*/ 83 h 256"/>
              <a:gd name="T88" fmla="*/ 5 w 282"/>
              <a:gd name="T89" fmla="*/ 87 h 256"/>
              <a:gd name="T90" fmla="*/ 2 w 282"/>
              <a:gd name="T91" fmla="*/ 89 h 256"/>
              <a:gd name="T92" fmla="*/ 1 w 282"/>
              <a:gd name="T93" fmla="*/ 85 h 256"/>
              <a:gd name="T94" fmla="*/ 1 w 282"/>
              <a:gd name="T95" fmla="*/ 56 h 256"/>
              <a:gd name="T96" fmla="*/ 0 w 282"/>
              <a:gd name="T97" fmla="*/ 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2" h="256">
                <a:moveTo>
                  <a:pt x="0" y="56"/>
                </a:moveTo>
                <a:cubicBezTo>
                  <a:pt x="0" y="52"/>
                  <a:pt x="0" y="48"/>
                  <a:pt x="0" y="45"/>
                </a:cubicBezTo>
                <a:cubicBezTo>
                  <a:pt x="0" y="42"/>
                  <a:pt x="1" y="41"/>
                  <a:pt x="4" y="41"/>
                </a:cubicBezTo>
                <a:cubicBezTo>
                  <a:pt x="18" y="38"/>
                  <a:pt x="32" y="35"/>
                  <a:pt x="46" y="33"/>
                </a:cubicBezTo>
                <a:cubicBezTo>
                  <a:pt x="52" y="32"/>
                  <a:pt x="53" y="30"/>
                  <a:pt x="50" y="25"/>
                </a:cubicBezTo>
                <a:cubicBezTo>
                  <a:pt x="49" y="23"/>
                  <a:pt x="47" y="21"/>
                  <a:pt x="45" y="21"/>
                </a:cubicBezTo>
                <a:cubicBezTo>
                  <a:pt x="41" y="19"/>
                  <a:pt x="39" y="16"/>
                  <a:pt x="39" y="12"/>
                </a:cubicBezTo>
                <a:cubicBezTo>
                  <a:pt x="40" y="7"/>
                  <a:pt x="43" y="3"/>
                  <a:pt x="47" y="2"/>
                </a:cubicBezTo>
                <a:cubicBezTo>
                  <a:pt x="49" y="2"/>
                  <a:pt x="51" y="1"/>
                  <a:pt x="53" y="1"/>
                </a:cubicBezTo>
                <a:cubicBezTo>
                  <a:pt x="57" y="0"/>
                  <a:pt x="60" y="0"/>
                  <a:pt x="63" y="4"/>
                </a:cubicBezTo>
                <a:cubicBezTo>
                  <a:pt x="65" y="8"/>
                  <a:pt x="65" y="12"/>
                  <a:pt x="62" y="16"/>
                </a:cubicBezTo>
                <a:cubicBezTo>
                  <a:pt x="60" y="18"/>
                  <a:pt x="58" y="21"/>
                  <a:pt x="59" y="25"/>
                </a:cubicBezTo>
                <a:cubicBezTo>
                  <a:pt x="59" y="30"/>
                  <a:pt x="60" y="30"/>
                  <a:pt x="65" y="29"/>
                </a:cubicBezTo>
                <a:cubicBezTo>
                  <a:pt x="79" y="26"/>
                  <a:pt x="94" y="24"/>
                  <a:pt x="108" y="20"/>
                </a:cubicBezTo>
                <a:cubicBezTo>
                  <a:pt x="116" y="19"/>
                  <a:pt x="125" y="18"/>
                  <a:pt x="132" y="14"/>
                </a:cubicBezTo>
                <a:cubicBezTo>
                  <a:pt x="134" y="13"/>
                  <a:pt x="136" y="14"/>
                  <a:pt x="138" y="15"/>
                </a:cubicBezTo>
                <a:cubicBezTo>
                  <a:pt x="171" y="38"/>
                  <a:pt x="204" y="60"/>
                  <a:pt x="238" y="83"/>
                </a:cubicBezTo>
                <a:cubicBezTo>
                  <a:pt x="238" y="83"/>
                  <a:pt x="239" y="83"/>
                  <a:pt x="240" y="84"/>
                </a:cubicBezTo>
                <a:cubicBezTo>
                  <a:pt x="245" y="87"/>
                  <a:pt x="248" y="90"/>
                  <a:pt x="248" y="97"/>
                </a:cubicBezTo>
                <a:cubicBezTo>
                  <a:pt x="248" y="106"/>
                  <a:pt x="252" y="116"/>
                  <a:pt x="255" y="125"/>
                </a:cubicBezTo>
                <a:cubicBezTo>
                  <a:pt x="257" y="133"/>
                  <a:pt x="259" y="142"/>
                  <a:pt x="262" y="150"/>
                </a:cubicBezTo>
                <a:cubicBezTo>
                  <a:pt x="262" y="151"/>
                  <a:pt x="263" y="153"/>
                  <a:pt x="262" y="154"/>
                </a:cubicBezTo>
                <a:cubicBezTo>
                  <a:pt x="261" y="155"/>
                  <a:pt x="259" y="154"/>
                  <a:pt x="258" y="153"/>
                </a:cubicBezTo>
                <a:cubicBezTo>
                  <a:pt x="254" y="151"/>
                  <a:pt x="251" y="149"/>
                  <a:pt x="247" y="149"/>
                </a:cubicBezTo>
                <a:cubicBezTo>
                  <a:pt x="237" y="149"/>
                  <a:pt x="230" y="157"/>
                  <a:pt x="232" y="166"/>
                </a:cubicBezTo>
                <a:cubicBezTo>
                  <a:pt x="233" y="170"/>
                  <a:pt x="234" y="174"/>
                  <a:pt x="235" y="177"/>
                </a:cubicBezTo>
                <a:cubicBezTo>
                  <a:pt x="238" y="184"/>
                  <a:pt x="244" y="188"/>
                  <a:pt x="251" y="188"/>
                </a:cubicBezTo>
                <a:cubicBezTo>
                  <a:pt x="259" y="187"/>
                  <a:pt x="263" y="184"/>
                  <a:pt x="266" y="176"/>
                </a:cubicBezTo>
                <a:cubicBezTo>
                  <a:pt x="266" y="175"/>
                  <a:pt x="267" y="173"/>
                  <a:pt x="268" y="173"/>
                </a:cubicBezTo>
                <a:cubicBezTo>
                  <a:pt x="270" y="173"/>
                  <a:pt x="270" y="175"/>
                  <a:pt x="271" y="176"/>
                </a:cubicBezTo>
                <a:cubicBezTo>
                  <a:pt x="274" y="188"/>
                  <a:pt x="277" y="199"/>
                  <a:pt x="280" y="211"/>
                </a:cubicBezTo>
                <a:cubicBezTo>
                  <a:pt x="282" y="214"/>
                  <a:pt x="281" y="215"/>
                  <a:pt x="278" y="216"/>
                </a:cubicBezTo>
                <a:cubicBezTo>
                  <a:pt x="244" y="229"/>
                  <a:pt x="210" y="242"/>
                  <a:pt x="177" y="255"/>
                </a:cubicBezTo>
                <a:cubicBezTo>
                  <a:pt x="174" y="256"/>
                  <a:pt x="172" y="256"/>
                  <a:pt x="171" y="253"/>
                </a:cubicBezTo>
                <a:cubicBezTo>
                  <a:pt x="168" y="247"/>
                  <a:pt x="163" y="243"/>
                  <a:pt x="158" y="239"/>
                </a:cubicBezTo>
                <a:cubicBezTo>
                  <a:pt x="114" y="210"/>
                  <a:pt x="71" y="181"/>
                  <a:pt x="27" y="152"/>
                </a:cubicBezTo>
                <a:cubicBezTo>
                  <a:pt x="20" y="147"/>
                  <a:pt x="14" y="142"/>
                  <a:pt x="5" y="143"/>
                </a:cubicBezTo>
                <a:cubicBezTo>
                  <a:pt x="3" y="143"/>
                  <a:pt x="2" y="141"/>
                  <a:pt x="2" y="139"/>
                </a:cubicBezTo>
                <a:cubicBezTo>
                  <a:pt x="2" y="133"/>
                  <a:pt x="2" y="126"/>
                  <a:pt x="2" y="119"/>
                </a:cubicBezTo>
                <a:cubicBezTo>
                  <a:pt x="2" y="117"/>
                  <a:pt x="2" y="116"/>
                  <a:pt x="4" y="118"/>
                </a:cubicBezTo>
                <a:cubicBezTo>
                  <a:pt x="9" y="123"/>
                  <a:pt x="15" y="124"/>
                  <a:pt x="22" y="121"/>
                </a:cubicBezTo>
                <a:cubicBezTo>
                  <a:pt x="28" y="118"/>
                  <a:pt x="31" y="112"/>
                  <a:pt x="31" y="105"/>
                </a:cubicBezTo>
                <a:cubicBezTo>
                  <a:pt x="31" y="102"/>
                  <a:pt x="31" y="98"/>
                  <a:pt x="31" y="95"/>
                </a:cubicBezTo>
                <a:cubicBezTo>
                  <a:pt x="30" y="89"/>
                  <a:pt x="26" y="85"/>
                  <a:pt x="21" y="83"/>
                </a:cubicBezTo>
                <a:cubicBezTo>
                  <a:pt x="15" y="82"/>
                  <a:pt x="10" y="82"/>
                  <a:pt x="5" y="87"/>
                </a:cubicBezTo>
                <a:cubicBezTo>
                  <a:pt x="5" y="88"/>
                  <a:pt x="4" y="90"/>
                  <a:pt x="2" y="89"/>
                </a:cubicBezTo>
                <a:cubicBezTo>
                  <a:pt x="1" y="88"/>
                  <a:pt x="1" y="86"/>
                  <a:pt x="1" y="85"/>
                </a:cubicBezTo>
                <a:cubicBezTo>
                  <a:pt x="1" y="75"/>
                  <a:pt x="1" y="66"/>
                  <a:pt x="1" y="56"/>
                </a:cubicBezTo>
                <a:cubicBezTo>
                  <a:pt x="1" y="56"/>
                  <a:pt x="1" y="56"/>
                  <a:pt x="0" y="56"/>
                </a:cubicBezTo>
                <a:close/>
              </a:path>
            </a:pathLst>
          </a:custGeom>
          <a:solidFill>
            <a:srgbClr val="D062A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7" name="Freeform 11"/>
          <p:cNvSpPr>
            <a:spLocks/>
          </p:cNvSpPr>
          <p:nvPr/>
        </p:nvSpPr>
        <p:spPr bwMode="auto">
          <a:xfrm>
            <a:off x="6573838" y="4772025"/>
            <a:ext cx="1295400" cy="1141413"/>
          </a:xfrm>
          <a:custGeom>
            <a:avLst/>
            <a:gdLst>
              <a:gd name="T0" fmla="*/ 157 w 245"/>
              <a:gd name="T1" fmla="*/ 43 h 216"/>
              <a:gd name="T2" fmla="*/ 156 w 245"/>
              <a:gd name="T3" fmla="*/ 58 h 216"/>
              <a:gd name="T4" fmla="*/ 177 w 245"/>
              <a:gd name="T5" fmla="*/ 68 h 216"/>
              <a:gd name="T6" fmla="*/ 184 w 245"/>
              <a:gd name="T7" fmla="*/ 66 h 216"/>
              <a:gd name="T8" fmla="*/ 194 w 245"/>
              <a:gd name="T9" fmla="*/ 52 h 216"/>
              <a:gd name="T10" fmla="*/ 184 w 245"/>
              <a:gd name="T11" fmla="*/ 37 h 216"/>
              <a:gd name="T12" fmla="*/ 179 w 245"/>
              <a:gd name="T13" fmla="*/ 35 h 216"/>
              <a:gd name="T14" fmla="*/ 176 w 245"/>
              <a:gd name="T15" fmla="*/ 33 h 216"/>
              <a:gd name="T16" fmla="*/ 178 w 245"/>
              <a:gd name="T17" fmla="*/ 30 h 216"/>
              <a:gd name="T18" fmla="*/ 222 w 245"/>
              <a:gd name="T19" fmla="*/ 4 h 216"/>
              <a:gd name="T20" fmla="*/ 225 w 245"/>
              <a:gd name="T21" fmla="*/ 2 h 216"/>
              <a:gd name="T22" fmla="*/ 239 w 245"/>
              <a:gd name="T23" fmla="*/ 9 h 216"/>
              <a:gd name="T24" fmla="*/ 245 w 245"/>
              <a:gd name="T25" fmla="*/ 28 h 216"/>
              <a:gd name="T26" fmla="*/ 243 w 245"/>
              <a:gd name="T27" fmla="*/ 35 h 216"/>
              <a:gd name="T28" fmla="*/ 161 w 245"/>
              <a:gd name="T29" fmla="*/ 139 h 216"/>
              <a:gd name="T30" fmla="*/ 47 w 245"/>
              <a:gd name="T31" fmla="*/ 210 h 216"/>
              <a:gd name="T32" fmla="*/ 34 w 245"/>
              <a:gd name="T33" fmla="*/ 215 h 216"/>
              <a:gd name="T34" fmla="*/ 26 w 245"/>
              <a:gd name="T35" fmla="*/ 214 h 216"/>
              <a:gd name="T36" fmla="*/ 9 w 245"/>
              <a:gd name="T37" fmla="*/ 203 h 216"/>
              <a:gd name="T38" fmla="*/ 6 w 245"/>
              <a:gd name="T39" fmla="*/ 184 h 216"/>
              <a:gd name="T40" fmla="*/ 67 w 245"/>
              <a:gd name="T41" fmla="*/ 116 h 216"/>
              <a:gd name="T42" fmla="*/ 103 w 245"/>
              <a:gd name="T43" fmla="*/ 76 h 216"/>
              <a:gd name="T44" fmla="*/ 122 w 245"/>
              <a:gd name="T45" fmla="*/ 64 h 216"/>
              <a:gd name="T46" fmla="*/ 152 w 245"/>
              <a:gd name="T47" fmla="*/ 46 h 216"/>
              <a:gd name="T48" fmla="*/ 157 w 245"/>
              <a:gd name="T49" fmla="*/ 4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5" h="216">
                <a:moveTo>
                  <a:pt x="157" y="43"/>
                </a:moveTo>
                <a:cubicBezTo>
                  <a:pt x="156" y="48"/>
                  <a:pt x="154" y="53"/>
                  <a:pt x="156" y="58"/>
                </a:cubicBezTo>
                <a:cubicBezTo>
                  <a:pt x="160" y="67"/>
                  <a:pt x="168" y="71"/>
                  <a:pt x="177" y="68"/>
                </a:cubicBezTo>
                <a:cubicBezTo>
                  <a:pt x="179" y="68"/>
                  <a:pt x="182" y="67"/>
                  <a:pt x="184" y="66"/>
                </a:cubicBezTo>
                <a:cubicBezTo>
                  <a:pt x="191" y="64"/>
                  <a:pt x="194" y="59"/>
                  <a:pt x="194" y="52"/>
                </a:cubicBezTo>
                <a:cubicBezTo>
                  <a:pt x="194" y="45"/>
                  <a:pt x="190" y="39"/>
                  <a:pt x="184" y="37"/>
                </a:cubicBezTo>
                <a:cubicBezTo>
                  <a:pt x="183" y="36"/>
                  <a:pt x="181" y="36"/>
                  <a:pt x="179" y="35"/>
                </a:cubicBezTo>
                <a:cubicBezTo>
                  <a:pt x="178" y="35"/>
                  <a:pt x="176" y="35"/>
                  <a:pt x="176" y="33"/>
                </a:cubicBezTo>
                <a:cubicBezTo>
                  <a:pt x="175" y="31"/>
                  <a:pt x="177" y="31"/>
                  <a:pt x="178" y="30"/>
                </a:cubicBezTo>
                <a:cubicBezTo>
                  <a:pt x="193" y="21"/>
                  <a:pt x="207" y="13"/>
                  <a:pt x="222" y="4"/>
                </a:cubicBezTo>
                <a:cubicBezTo>
                  <a:pt x="223" y="4"/>
                  <a:pt x="224" y="3"/>
                  <a:pt x="225" y="2"/>
                </a:cubicBezTo>
                <a:cubicBezTo>
                  <a:pt x="231" y="0"/>
                  <a:pt x="237" y="3"/>
                  <a:pt x="239" y="9"/>
                </a:cubicBezTo>
                <a:cubicBezTo>
                  <a:pt x="241" y="15"/>
                  <a:pt x="243" y="22"/>
                  <a:pt x="245" y="28"/>
                </a:cubicBezTo>
                <a:cubicBezTo>
                  <a:pt x="245" y="31"/>
                  <a:pt x="245" y="33"/>
                  <a:pt x="243" y="35"/>
                </a:cubicBezTo>
                <a:cubicBezTo>
                  <a:pt x="221" y="74"/>
                  <a:pt x="194" y="109"/>
                  <a:pt x="161" y="139"/>
                </a:cubicBezTo>
                <a:cubicBezTo>
                  <a:pt x="127" y="169"/>
                  <a:pt x="89" y="193"/>
                  <a:pt x="47" y="210"/>
                </a:cubicBezTo>
                <a:cubicBezTo>
                  <a:pt x="43" y="211"/>
                  <a:pt x="38" y="213"/>
                  <a:pt x="34" y="215"/>
                </a:cubicBezTo>
                <a:cubicBezTo>
                  <a:pt x="31" y="216"/>
                  <a:pt x="29" y="215"/>
                  <a:pt x="26" y="214"/>
                </a:cubicBezTo>
                <a:cubicBezTo>
                  <a:pt x="21" y="211"/>
                  <a:pt x="15" y="207"/>
                  <a:pt x="9" y="203"/>
                </a:cubicBezTo>
                <a:cubicBezTo>
                  <a:pt x="1" y="198"/>
                  <a:pt x="0" y="191"/>
                  <a:pt x="6" y="184"/>
                </a:cubicBezTo>
                <a:cubicBezTo>
                  <a:pt x="26" y="161"/>
                  <a:pt x="47" y="138"/>
                  <a:pt x="67" y="116"/>
                </a:cubicBezTo>
                <a:cubicBezTo>
                  <a:pt x="79" y="102"/>
                  <a:pt x="91" y="89"/>
                  <a:pt x="103" y="76"/>
                </a:cubicBezTo>
                <a:cubicBezTo>
                  <a:pt x="108" y="70"/>
                  <a:pt x="116" y="67"/>
                  <a:pt x="122" y="64"/>
                </a:cubicBezTo>
                <a:cubicBezTo>
                  <a:pt x="132" y="57"/>
                  <a:pt x="142" y="52"/>
                  <a:pt x="152" y="46"/>
                </a:cubicBezTo>
                <a:cubicBezTo>
                  <a:pt x="154" y="45"/>
                  <a:pt x="156" y="44"/>
                  <a:pt x="157" y="43"/>
                </a:cubicBezTo>
                <a:close/>
              </a:path>
            </a:pathLst>
          </a:custGeom>
          <a:solidFill>
            <a:srgbClr val="FEC037">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8" name="Freeform 12"/>
          <p:cNvSpPr>
            <a:spLocks/>
          </p:cNvSpPr>
          <p:nvPr/>
        </p:nvSpPr>
        <p:spPr bwMode="auto">
          <a:xfrm>
            <a:off x="4333875" y="4878388"/>
            <a:ext cx="1341438" cy="1071563"/>
          </a:xfrm>
          <a:custGeom>
            <a:avLst/>
            <a:gdLst>
              <a:gd name="T0" fmla="*/ 208 w 254"/>
              <a:gd name="T1" fmla="*/ 132 h 203"/>
              <a:gd name="T2" fmla="*/ 219 w 254"/>
              <a:gd name="T3" fmla="*/ 142 h 203"/>
              <a:gd name="T4" fmla="*/ 246 w 254"/>
              <a:gd name="T5" fmla="*/ 168 h 203"/>
              <a:gd name="T6" fmla="*/ 250 w 254"/>
              <a:gd name="T7" fmla="*/ 173 h 203"/>
              <a:gd name="T8" fmla="*/ 248 w 254"/>
              <a:gd name="T9" fmla="*/ 187 h 203"/>
              <a:gd name="T10" fmla="*/ 229 w 254"/>
              <a:gd name="T11" fmla="*/ 201 h 203"/>
              <a:gd name="T12" fmla="*/ 223 w 254"/>
              <a:gd name="T13" fmla="*/ 202 h 203"/>
              <a:gd name="T14" fmla="*/ 81 w 254"/>
              <a:gd name="T15" fmla="*/ 126 h 203"/>
              <a:gd name="T16" fmla="*/ 3 w 254"/>
              <a:gd name="T17" fmla="*/ 36 h 203"/>
              <a:gd name="T18" fmla="*/ 0 w 254"/>
              <a:gd name="T19" fmla="*/ 27 h 203"/>
              <a:gd name="T20" fmla="*/ 5 w 254"/>
              <a:gd name="T21" fmla="*/ 8 h 203"/>
              <a:gd name="T22" fmla="*/ 20 w 254"/>
              <a:gd name="T23" fmla="*/ 3 h 203"/>
              <a:gd name="T24" fmla="*/ 80 w 254"/>
              <a:gd name="T25" fmla="*/ 33 h 203"/>
              <a:gd name="T26" fmla="*/ 137 w 254"/>
              <a:gd name="T27" fmla="*/ 63 h 203"/>
              <a:gd name="T28" fmla="*/ 145 w 254"/>
              <a:gd name="T29" fmla="*/ 69 h 203"/>
              <a:gd name="T30" fmla="*/ 185 w 254"/>
              <a:gd name="T31" fmla="*/ 109 h 203"/>
              <a:gd name="T32" fmla="*/ 188 w 254"/>
              <a:gd name="T33" fmla="*/ 112 h 203"/>
              <a:gd name="T34" fmla="*/ 191 w 254"/>
              <a:gd name="T35" fmla="*/ 115 h 203"/>
              <a:gd name="T36" fmla="*/ 187 w 254"/>
              <a:gd name="T37" fmla="*/ 116 h 203"/>
              <a:gd name="T38" fmla="*/ 178 w 254"/>
              <a:gd name="T39" fmla="*/ 118 h 203"/>
              <a:gd name="T40" fmla="*/ 177 w 254"/>
              <a:gd name="T41" fmla="*/ 140 h 203"/>
              <a:gd name="T42" fmla="*/ 181 w 254"/>
              <a:gd name="T43" fmla="*/ 145 h 203"/>
              <a:gd name="T44" fmla="*/ 201 w 254"/>
              <a:gd name="T45" fmla="*/ 150 h 203"/>
              <a:gd name="T46" fmla="*/ 208 w 254"/>
              <a:gd name="T47" fmla="*/ 13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4" h="203">
                <a:moveTo>
                  <a:pt x="208" y="132"/>
                </a:moveTo>
                <a:cubicBezTo>
                  <a:pt x="212" y="136"/>
                  <a:pt x="216" y="139"/>
                  <a:pt x="219" y="142"/>
                </a:cubicBezTo>
                <a:cubicBezTo>
                  <a:pt x="228" y="150"/>
                  <a:pt x="237" y="160"/>
                  <a:pt x="246" y="168"/>
                </a:cubicBezTo>
                <a:cubicBezTo>
                  <a:pt x="248" y="169"/>
                  <a:pt x="249" y="171"/>
                  <a:pt x="250" y="173"/>
                </a:cubicBezTo>
                <a:cubicBezTo>
                  <a:pt x="254" y="178"/>
                  <a:pt x="253" y="183"/>
                  <a:pt x="248" y="187"/>
                </a:cubicBezTo>
                <a:cubicBezTo>
                  <a:pt x="242" y="192"/>
                  <a:pt x="236" y="197"/>
                  <a:pt x="229" y="201"/>
                </a:cubicBezTo>
                <a:cubicBezTo>
                  <a:pt x="227" y="203"/>
                  <a:pt x="225" y="203"/>
                  <a:pt x="223" y="202"/>
                </a:cubicBezTo>
                <a:cubicBezTo>
                  <a:pt x="170" y="186"/>
                  <a:pt x="123" y="161"/>
                  <a:pt x="81" y="126"/>
                </a:cubicBezTo>
                <a:cubicBezTo>
                  <a:pt x="50" y="100"/>
                  <a:pt x="24" y="70"/>
                  <a:pt x="3" y="36"/>
                </a:cubicBezTo>
                <a:cubicBezTo>
                  <a:pt x="1" y="33"/>
                  <a:pt x="0" y="30"/>
                  <a:pt x="0" y="27"/>
                </a:cubicBezTo>
                <a:cubicBezTo>
                  <a:pt x="1" y="20"/>
                  <a:pt x="3" y="14"/>
                  <a:pt x="5" y="8"/>
                </a:cubicBezTo>
                <a:cubicBezTo>
                  <a:pt x="7" y="2"/>
                  <a:pt x="14" y="0"/>
                  <a:pt x="20" y="3"/>
                </a:cubicBezTo>
                <a:cubicBezTo>
                  <a:pt x="40" y="13"/>
                  <a:pt x="60" y="23"/>
                  <a:pt x="80" y="33"/>
                </a:cubicBezTo>
                <a:cubicBezTo>
                  <a:pt x="99" y="43"/>
                  <a:pt x="118" y="53"/>
                  <a:pt x="137" y="63"/>
                </a:cubicBezTo>
                <a:cubicBezTo>
                  <a:pt x="140" y="64"/>
                  <a:pt x="143" y="67"/>
                  <a:pt x="145" y="69"/>
                </a:cubicBezTo>
                <a:cubicBezTo>
                  <a:pt x="159" y="83"/>
                  <a:pt x="172" y="96"/>
                  <a:pt x="185" y="109"/>
                </a:cubicBezTo>
                <a:cubicBezTo>
                  <a:pt x="186" y="110"/>
                  <a:pt x="187" y="111"/>
                  <a:pt x="188" y="112"/>
                </a:cubicBezTo>
                <a:cubicBezTo>
                  <a:pt x="189" y="113"/>
                  <a:pt x="191" y="113"/>
                  <a:pt x="191" y="115"/>
                </a:cubicBezTo>
                <a:cubicBezTo>
                  <a:pt x="190" y="117"/>
                  <a:pt x="188" y="116"/>
                  <a:pt x="187" y="116"/>
                </a:cubicBezTo>
                <a:cubicBezTo>
                  <a:pt x="184" y="116"/>
                  <a:pt x="181" y="116"/>
                  <a:pt x="178" y="118"/>
                </a:cubicBezTo>
                <a:cubicBezTo>
                  <a:pt x="170" y="124"/>
                  <a:pt x="169" y="134"/>
                  <a:pt x="177" y="140"/>
                </a:cubicBezTo>
                <a:cubicBezTo>
                  <a:pt x="178" y="142"/>
                  <a:pt x="180" y="143"/>
                  <a:pt x="181" y="145"/>
                </a:cubicBezTo>
                <a:cubicBezTo>
                  <a:pt x="187" y="150"/>
                  <a:pt x="195" y="152"/>
                  <a:pt x="201" y="150"/>
                </a:cubicBezTo>
                <a:cubicBezTo>
                  <a:pt x="208" y="146"/>
                  <a:pt x="209" y="140"/>
                  <a:pt x="208" y="132"/>
                </a:cubicBezTo>
                <a:close/>
              </a:path>
            </a:pathLst>
          </a:custGeom>
          <a:solidFill>
            <a:srgbClr val="F68616">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69" name="Freeform 13"/>
          <p:cNvSpPr>
            <a:spLocks/>
          </p:cNvSpPr>
          <p:nvPr/>
        </p:nvSpPr>
        <p:spPr bwMode="auto">
          <a:xfrm>
            <a:off x="7292975" y="2578100"/>
            <a:ext cx="803275" cy="1395413"/>
          </a:xfrm>
          <a:custGeom>
            <a:avLst/>
            <a:gdLst>
              <a:gd name="T0" fmla="*/ 37 w 152"/>
              <a:gd name="T1" fmla="*/ 3 h 264"/>
              <a:gd name="T2" fmla="*/ 57 w 152"/>
              <a:gd name="T3" fmla="*/ 13 h 264"/>
              <a:gd name="T4" fmla="*/ 115 w 152"/>
              <a:gd name="T5" fmla="*/ 100 h 264"/>
              <a:gd name="T6" fmla="*/ 149 w 152"/>
              <a:gd name="T7" fmla="*/ 218 h 264"/>
              <a:gd name="T8" fmla="*/ 152 w 152"/>
              <a:gd name="T9" fmla="*/ 245 h 264"/>
              <a:gd name="T10" fmla="*/ 147 w 152"/>
              <a:gd name="T11" fmla="*/ 255 h 264"/>
              <a:gd name="T12" fmla="*/ 140 w 152"/>
              <a:gd name="T13" fmla="*/ 260 h 264"/>
              <a:gd name="T14" fmla="*/ 124 w 152"/>
              <a:gd name="T15" fmla="*/ 256 h 264"/>
              <a:gd name="T16" fmla="*/ 95 w 152"/>
              <a:gd name="T17" fmla="*/ 206 h 264"/>
              <a:gd name="T18" fmla="*/ 97 w 152"/>
              <a:gd name="T19" fmla="*/ 202 h 264"/>
              <a:gd name="T20" fmla="*/ 103 w 152"/>
              <a:gd name="T21" fmla="*/ 203 h 264"/>
              <a:gd name="T22" fmla="*/ 120 w 152"/>
              <a:gd name="T23" fmla="*/ 198 h 264"/>
              <a:gd name="T24" fmla="*/ 120 w 152"/>
              <a:gd name="T25" fmla="*/ 180 h 264"/>
              <a:gd name="T26" fmla="*/ 115 w 152"/>
              <a:gd name="T27" fmla="*/ 173 h 264"/>
              <a:gd name="T28" fmla="*/ 99 w 152"/>
              <a:gd name="T29" fmla="*/ 167 h 264"/>
              <a:gd name="T30" fmla="*/ 87 w 152"/>
              <a:gd name="T31" fmla="*/ 180 h 264"/>
              <a:gd name="T32" fmla="*/ 86 w 152"/>
              <a:gd name="T33" fmla="*/ 182 h 264"/>
              <a:gd name="T34" fmla="*/ 85 w 152"/>
              <a:gd name="T35" fmla="*/ 185 h 264"/>
              <a:gd name="T36" fmla="*/ 83 w 152"/>
              <a:gd name="T37" fmla="*/ 183 h 264"/>
              <a:gd name="T38" fmla="*/ 63 w 152"/>
              <a:gd name="T39" fmla="*/ 149 h 264"/>
              <a:gd name="T40" fmla="*/ 44 w 152"/>
              <a:gd name="T41" fmla="*/ 98 h 264"/>
              <a:gd name="T42" fmla="*/ 40 w 152"/>
              <a:gd name="T43" fmla="*/ 84 h 264"/>
              <a:gd name="T44" fmla="*/ 36 w 152"/>
              <a:gd name="T45" fmla="*/ 82 h 264"/>
              <a:gd name="T46" fmla="*/ 23 w 152"/>
              <a:gd name="T47" fmla="*/ 93 h 264"/>
              <a:gd name="T48" fmla="*/ 8 w 152"/>
              <a:gd name="T49" fmla="*/ 97 h 264"/>
              <a:gd name="T50" fmla="*/ 0 w 152"/>
              <a:gd name="T51" fmla="*/ 79 h 264"/>
              <a:gd name="T52" fmla="*/ 10 w 152"/>
              <a:gd name="T53" fmla="*/ 71 h 264"/>
              <a:gd name="T54" fmla="*/ 18 w 152"/>
              <a:gd name="T55" fmla="*/ 73 h 264"/>
              <a:gd name="T56" fmla="*/ 34 w 152"/>
              <a:gd name="T57" fmla="*/ 73 h 264"/>
              <a:gd name="T58" fmla="*/ 35 w 152"/>
              <a:gd name="T59" fmla="*/ 68 h 264"/>
              <a:gd name="T60" fmla="*/ 20 w 152"/>
              <a:gd name="T61" fmla="*/ 15 h 264"/>
              <a:gd name="T62" fmla="*/ 30 w 152"/>
              <a:gd name="T63" fmla="*/ 3 h 264"/>
              <a:gd name="T64" fmla="*/ 37 w 152"/>
              <a:gd name="T65" fmla="*/ 3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264">
                <a:moveTo>
                  <a:pt x="37" y="3"/>
                </a:moveTo>
                <a:cubicBezTo>
                  <a:pt x="47" y="0"/>
                  <a:pt x="52" y="7"/>
                  <a:pt x="57" y="13"/>
                </a:cubicBezTo>
                <a:cubicBezTo>
                  <a:pt x="80" y="40"/>
                  <a:pt x="99" y="69"/>
                  <a:pt x="115" y="100"/>
                </a:cubicBezTo>
                <a:cubicBezTo>
                  <a:pt x="133" y="138"/>
                  <a:pt x="144" y="177"/>
                  <a:pt x="149" y="218"/>
                </a:cubicBezTo>
                <a:cubicBezTo>
                  <a:pt x="150" y="227"/>
                  <a:pt x="151" y="236"/>
                  <a:pt x="152" y="245"/>
                </a:cubicBezTo>
                <a:cubicBezTo>
                  <a:pt x="152" y="249"/>
                  <a:pt x="150" y="253"/>
                  <a:pt x="147" y="255"/>
                </a:cubicBezTo>
                <a:cubicBezTo>
                  <a:pt x="144" y="256"/>
                  <a:pt x="142" y="258"/>
                  <a:pt x="140" y="260"/>
                </a:cubicBezTo>
                <a:cubicBezTo>
                  <a:pt x="134" y="264"/>
                  <a:pt x="127" y="262"/>
                  <a:pt x="124" y="256"/>
                </a:cubicBezTo>
                <a:cubicBezTo>
                  <a:pt x="114" y="239"/>
                  <a:pt x="105" y="222"/>
                  <a:pt x="95" y="206"/>
                </a:cubicBezTo>
                <a:cubicBezTo>
                  <a:pt x="94" y="203"/>
                  <a:pt x="95" y="202"/>
                  <a:pt x="97" y="202"/>
                </a:cubicBezTo>
                <a:cubicBezTo>
                  <a:pt x="99" y="202"/>
                  <a:pt x="101" y="203"/>
                  <a:pt x="103" y="203"/>
                </a:cubicBezTo>
                <a:cubicBezTo>
                  <a:pt x="110" y="205"/>
                  <a:pt x="117" y="203"/>
                  <a:pt x="120" y="198"/>
                </a:cubicBezTo>
                <a:cubicBezTo>
                  <a:pt x="124" y="193"/>
                  <a:pt x="124" y="187"/>
                  <a:pt x="120" y="180"/>
                </a:cubicBezTo>
                <a:cubicBezTo>
                  <a:pt x="118" y="178"/>
                  <a:pt x="117" y="176"/>
                  <a:pt x="115" y="173"/>
                </a:cubicBezTo>
                <a:cubicBezTo>
                  <a:pt x="111" y="168"/>
                  <a:pt x="106" y="166"/>
                  <a:pt x="99" y="167"/>
                </a:cubicBezTo>
                <a:cubicBezTo>
                  <a:pt x="93" y="169"/>
                  <a:pt x="88" y="173"/>
                  <a:pt x="87" y="180"/>
                </a:cubicBezTo>
                <a:cubicBezTo>
                  <a:pt x="87" y="181"/>
                  <a:pt x="87" y="181"/>
                  <a:pt x="86" y="182"/>
                </a:cubicBezTo>
                <a:cubicBezTo>
                  <a:pt x="86" y="183"/>
                  <a:pt x="86" y="185"/>
                  <a:pt x="85" y="185"/>
                </a:cubicBezTo>
                <a:cubicBezTo>
                  <a:pt x="84" y="185"/>
                  <a:pt x="83" y="184"/>
                  <a:pt x="83" y="183"/>
                </a:cubicBezTo>
                <a:cubicBezTo>
                  <a:pt x="76" y="171"/>
                  <a:pt x="70" y="160"/>
                  <a:pt x="63" y="149"/>
                </a:cubicBezTo>
                <a:cubicBezTo>
                  <a:pt x="53" y="133"/>
                  <a:pt x="50" y="115"/>
                  <a:pt x="44" y="98"/>
                </a:cubicBezTo>
                <a:cubicBezTo>
                  <a:pt x="43" y="94"/>
                  <a:pt x="41" y="89"/>
                  <a:pt x="40" y="84"/>
                </a:cubicBezTo>
                <a:cubicBezTo>
                  <a:pt x="40" y="82"/>
                  <a:pt x="38" y="82"/>
                  <a:pt x="36" y="82"/>
                </a:cubicBezTo>
                <a:cubicBezTo>
                  <a:pt x="30" y="83"/>
                  <a:pt x="25" y="86"/>
                  <a:pt x="23" y="93"/>
                </a:cubicBezTo>
                <a:cubicBezTo>
                  <a:pt x="22" y="99"/>
                  <a:pt x="13" y="101"/>
                  <a:pt x="8" y="97"/>
                </a:cubicBezTo>
                <a:cubicBezTo>
                  <a:pt x="2" y="92"/>
                  <a:pt x="0" y="86"/>
                  <a:pt x="0" y="79"/>
                </a:cubicBezTo>
                <a:cubicBezTo>
                  <a:pt x="1" y="74"/>
                  <a:pt x="5" y="71"/>
                  <a:pt x="10" y="71"/>
                </a:cubicBezTo>
                <a:cubicBezTo>
                  <a:pt x="13" y="71"/>
                  <a:pt x="16" y="71"/>
                  <a:pt x="18" y="73"/>
                </a:cubicBezTo>
                <a:cubicBezTo>
                  <a:pt x="24" y="78"/>
                  <a:pt x="29" y="75"/>
                  <a:pt x="34" y="73"/>
                </a:cubicBezTo>
                <a:cubicBezTo>
                  <a:pt x="37" y="72"/>
                  <a:pt x="35" y="70"/>
                  <a:pt x="35" y="68"/>
                </a:cubicBezTo>
                <a:cubicBezTo>
                  <a:pt x="30" y="50"/>
                  <a:pt x="25" y="33"/>
                  <a:pt x="20" y="15"/>
                </a:cubicBezTo>
                <a:cubicBezTo>
                  <a:pt x="18" y="8"/>
                  <a:pt x="22" y="3"/>
                  <a:pt x="30" y="3"/>
                </a:cubicBezTo>
                <a:cubicBezTo>
                  <a:pt x="32" y="3"/>
                  <a:pt x="34" y="3"/>
                  <a:pt x="37" y="3"/>
                </a:cubicBezTo>
                <a:close/>
              </a:path>
            </a:pathLst>
          </a:custGeom>
          <a:solidFill>
            <a:srgbClr val="F68616">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0" name="Freeform 14"/>
          <p:cNvSpPr>
            <a:spLocks/>
          </p:cNvSpPr>
          <p:nvPr/>
        </p:nvSpPr>
        <p:spPr bwMode="auto">
          <a:xfrm>
            <a:off x="4037012" y="2668588"/>
            <a:ext cx="608013" cy="1427163"/>
          </a:xfrm>
          <a:custGeom>
            <a:avLst/>
            <a:gdLst>
              <a:gd name="T0" fmla="*/ 1 w 115"/>
              <a:gd name="T1" fmla="*/ 246 h 270"/>
              <a:gd name="T2" fmla="*/ 68 w 115"/>
              <a:gd name="T3" fmla="*/ 33 h 270"/>
              <a:gd name="T4" fmla="*/ 87 w 115"/>
              <a:gd name="T5" fmla="*/ 7 h 270"/>
              <a:gd name="T6" fmla="*/ 110 w 115"/>
              <a:gd name="T7" fmla="*/ 4 h 270"/>
              <a:gd name="T8" fmla="*/ 114 w 115"/>
              <a:gd name="T9" fmla="*/ 15 h 270"/>
              <a:gd name="T10" fmla="*/ 100 w 115"/>
              <a:gd name="T11" fmla="*/ 75 h 270"/>
              <a:gd name="T12" fmla="*/ 88 w 115"/>
              <a:gd name="T13" fmla="*/ 128 h 270"/>
              <a:gd name="T14" fmla="*/ 77 w 115"/>
              <a:gd name="T15" fmla="*/ 156 h 270"/>
              <a:gd name="T16" fmla="*/ 62 w 115"/>
              <a:gd name="T17" fmla="*/ 186 h 270"/>
              <a:gd name="T18" fmla="*/ 59 w 115"/>
              <a:gd name="T19" fmla="*/ 190 h 270"/>
              <a:gd name="T20" fmla="*/ 56 w 115"/>
              <a:gd name="T21" fmla="*/ 185 h 270"/>
              <a:gd name="T22" fmla="*/ 53 w 115"/>
              <a:gd name="T23" fmla="*/ 178 h 270"/>
              <a:gd name="T24" fmla="*/ 30 w 115"/>
              <a:gd name="T25" fmla="*/ 182 h 270"/>
              <a:gd name="T26" fmla="*/ 24 w 115"/>
              <a:gd name="T27" fmla="*/ 196 h 270"/>
              <a:gd name="T28" fmla="*/ 29 w 115"/>
              <a:gd name="T29" fmla="*/ 209 h 270"/>
              <a:gd name="T30" fmla="*/ 44 w 115"/>
              <a:gd name="T31" fmla="*/ 209 h 270"/>
              <a:gd name="T32" fmla="*/ 50 w 115"/>
              <a:gd name="T33" fmla="*/ 208 h 270"/>
              <a:gd name="T34" fmla="*/ 49 w 115"/>
              <a:gd name="T35" fmla="*/ 214 h 270"/>
              <a:gd name="T36" fmla="*/ 26 w 115"/>
              <a:gd name="T37" fmla="*/ 260 h 270"/>
              <a:gd name="T38" fmla="*/ 22 w 115"/>
              <a:gd name="T39" fmla="*/ 267 h 270"/>
              <a:gd name="T40" fmla="*/ 13 w 115"/>
              <a:gd name="T41" fmla="*/ 269 h 270"/>
              <a:gd name="T42" fmla="*/ 1 w 115"/>
              <a:gd name="T43" fmla="*/ 253 h 270"/>
              <a:gd name="T44" fmla="*/ 1 w 115"/>
              <a:gd name="T45" fmla="*/ 24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5" h="270">
                <a:moveTo>
                  <a:pt x="1" y="246"/>
                </a:moveTo>
                <a:cubicBezTo>
                  <a:pt x="2" y="169"/>
                  <a:pt x="24" y="97"/>
                  <a:pt x="68" y="33"/>
                </a:cubicBezTo>
                <a:cubicBezTo>
                  <a:pt x="74" y="24"/>
                  <a:pt x="81" y="16"/>
                  <a:pt x="87" y="7"/>
                </a:cubicBezTo>
                <a:cubicBezTo>
                  <a:pt x="91" y="3"/>
                  <a:pt x="104" y="0"/>
                  <a:pt x="110" y="4"/>
                </a:cubicBezTo>
                <a:cubicBezTo>
                  <a:pt x="113" y="6"/>
                  <a:pt x="115" y="10"/>
                  <a:pt x="114" y="15"/>
                </a:cubicBezTo>
                <a:cubicBezTo>
                  <a:pt x="109" y="35"/>
                  <a:pt x="105" y="55"/>
                  <a:pt x="100" y="75"/>
                </a:cubicBezTo>
                <a:cubicBezTo>
                  <a:pt x="96" y="93"/>
                  <a:pt x="93" y="110"/>
                  <a:pt x="88" y="128"/>
                </a:cubicBezTo>
                <a:cubicBezTo>
                  <a:pt x="86" y="138"/>
                  <a:pt x="81" y="147"/>
                  <a:pt x="77" y="156"/>
                </a:cubicBezTo>
                <a:cubicBezTo>
                  <a:pt x="72" y="166"/>
                  <a:pt x="67" y="176"/>
                  <a:pt x="62" y="186"/>
                </a:cubicBezTo>
                <a:cubicBezTo>
                  <a:pt x="62" y="188"/>
                  <a:pt x="61" y="190"/>
                  <a:pt x="59" y="190"/>
                </a:cubicBezTo>
                <a:cubicBezTo>
                  <a:pt x="57" y="189"/>
                  <a:pt x="56" y="187"/>
                  <a:pt x="56" y="185"/>
                </a:cubicBezTo>
                <a:cubicBezTo>
                  <a:pt x="55" y="183"/>
                  <a:pt x="55" y="180"/>
                  <a:pt x="53" y="178"/>
                </a:cubicBezTo>
                <a:cubicBezTo>
                  <a:pt x="47" y="171"/>
                  <a:pt x="35" y="172"/>
                  <a:pt x="30" y="182"/>
                </a:cubicBezTo>
                <a:cubicBezTo>
                  <a:pt x="27" y="186"/>
                  <a:pt x="25" y="191"/>
                  <a:pt x="24" y="196"/>
                </a:cubicBezTo>
                <a:cubicBezTo>
                  <a:pt x="23" y="201"/>
                  <a:pt x="25" y="206"/>
                  <a:pt x="29" y="209"/>
                </a:cubicBezTo>
                <a:cubicBezTo>
                  <a:pt x="34" y="212"/>
                  <a:pt x="39" y="212"/>
                  <a:pt x="44" y="209"/>
                </a:cubicBezTo>
                <a:cubicBezTo>
                  <a:pt x="46" y="208"/>
                  <a:pt x="48" y="206"/>
                  <a:pt x="50" y="208"/>
                </a:cubicBezTo>
                <a:cubicBezTo>
                  <a:pt x="52" y="210"/>
                  <a:pt x="49" y="212"/>
                  <a:pt x="49" y="214"/>
                </a:cubicBezTo>
                <a:cubicBezTo>
                  <a:pt x="41" y="230"/>
                  <a:pt x="34" y="245"/>
                  <a:pt x="26" y="260"/>
                </a:cubicBezTo>
                <a:cubicBezTo>
                  <a:pt x="25" y="263"/>
                  <a:pt x="24" y="265"/>
                  <a:pt x="22" y="267"/>
                </a:cubicBezTo>
                <a:cubicBezTo>
                  <a:pt x="20" y="269"/>
                  <a:pt x="17" y="270"/>
                  <a:pt x="13" y="269"/>
                </a:cubicBezTo>
                <a:cubicBezTo>
                  <a:pt x="5" y="265"/>
                  <a:pt x="0" y="261"/>
                  <a:pt x="1" y="253"/>
                </a:cubicBezTo>
                <a:cubicBezTo>
                  <a:pt x="1" y="251"/>
                  <a:pt x="1" y="248"/>
                  <a:pt x="1" y="246"/>
                </a:cubicBezTo>
                <a:close/>
              </a:path>
            </a:pathLst>
          </a:custGeom>
          <a:solidFill>
            <a:srgbClr val="75B3B2">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1" name="Freeform 15"/>
          <p:cNvSpPr>
            <a:spLocks/>
          </p:cNvSpPr>
          <p:nvPr/>
        </p:nvSpPr>
        <p:spPr bwMode="auto">
          <a:xfrm>
            <a:off x="5295900" y="1965325"/>
            <a:ext cx="1447800" cy="344488"/>
          </a:xfrm>
          <a:custGeom>
            <a:avLst/>
            <a:gdLst>
              <a:gd name="T0" fmla="*/ 150 w 274"/>
              <a:gd name="T1" fmla="*/ 0 h 65"/>
              <a:gd name="T2" fmla="*/ 261 w 274"/>
              <a:gd name="T3" fmla="*/ 16 h 65"/>
              <a:gd name="T4" fmla="*/ 273 w 274"/>
              <a:gd name="T5" fmla="*/ 31 h 65"/>
              <a:gd name="T6" fmla="*/ 264 w 274"/>
              <a:gd name="T7" fmla="*/ 41 h 65"/>
              <a:gd name="T8" fmla="*/ 216 w 274"/>
              <a:gd name="T9" fmla="*/ 50 h 65"/>
              <a:gd name="T10" fmla="*/ 215 w 274"/>
              <a:gd name="T11" fmla="*/ 51 h 65"/>
              <a:gd name="T12" fmla="*/ 208 w 274"/>
              <a:gd name="T13" fmla="*/ 52 h 65"/>
              <a:gd name="T14" fmla="*/ 210 w 274"/>
              <a:gd name="T15" fmla="*/ 46 h 65"/>
              <a:gd name="T16" fmla="*/ 197 w 274"/>
              <a:gd name="T17" fmla="*/ 28 h 65"/>
              <a:gd name="T18" fmla="*/ 177 w 274"/>
              <a:gd name="T19" fmla="*/ 40 h 65"/>
              <a:gd name="T20" fmla="*/ 180 w 274"/>
              <a:gd name="T21" fmla="*/ 53 h 65"/>
              <a:gd name="T22" fmla="*/ 179 w 274"/>
              <a:gd name="T23" fmla="*/ 57 h 65"/>
              <a:gd name="T24" fmla="*/ 143 w 274"/>
              <a:gd name="T25" fmla="*/ 64 h 65"/>
              <a:gd name="T26" fmla="*/ 122 w 274"/>
              <a:gd name="T27" fmla="*/ 62 h 65"/>
              <a:gd name="T28" fmla="*/ 12 w 274"/>
              <a:gd name="T29" fmla="*/ 48 h 65"/>
              <a:gd name="T30" fmla="*/ 8 w 274"/>
              <a:gd name="T31" fmla="*/ 47 h 65"/>
              <a:gd name="T32" fmla="*/ 2 w 274"/>
              <a:gd name="T33" fmla="*/ 36 h 65"/>
              <a:gd name="T34" fmla="*/ 7 w 274"/>
              <a:gd name="T35" fmla="*/ 27 h 65"/>
              <a:gd name="T36" fmla="*/ 9 w 274"/>
              <a:gd name="T37" fmla="*/ 25 h 65"/>
              <a:gd name="T38" fmla="*/ 105 w 274"/>
              <a:gd name="T39" fmla="*/ 2 h 65"/>
              <a:gd name="T40" fmla="*/ 150 w 274"/>
              <a:gd name="T4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4" h="65">
                <a:moveTo>
                  <a:pt x="150" y="0"/>
                </a:moveTo>
                <a:cubicBezTo>
                  <a:pt x="188" y="0"/>
                  <a:pt x="225" y="5"/>
                  <a:pt x="261" y="16"/>
                </a:cubicBezTo>
                <a:cubicBezTo>
                  <a:pt x="268" y="19"/>
                  <a:pt x="271" y="25"/>
                  <a:pt x="273" y="31"/>
                </a:cubicBezTo>
                <a:cubicBezTo>
                  <a:pt x="274" y="35"/>
                  <a:pt x="270" y="40"/>
                  <a:pt x="264" y="41"/>
                </a:cubicBezTo>
                <a:cubicBezTo>
                  <a:pt x="248" y="44"/>
                  <a:pt x="232" y="47"/>
                  <a:pt x="216" y="50"/>
                </a:cubicBezTo>
                <a:cubicBezTo>
                  <a:pt x="216" y="51"/>
                  <a:pt x="216" y="51"/>
                  <a:pt x="215" y="51"/>
                </a:cubicBezTo>
                <a:cubicBezTo>
                  <a:pt x="213" y="51"/>
                  <a:pt x="209" y="53"/>
                  <a:pt x="208" y="52"/>
                </a:cubicBezTo>
                <a:cubicBezTo>
                  <a:pt x="206" y="50"/>
                  <a:pt x="210" y="48"/>
                  <a:pt x="210" y="46"/>
                </a:cubicBezTo>
                <a:cubicBezTo>
                  <a:pt x="213" y="36"/>
                  <a:pt x="207" y="28"/>
                  <a:pt x="197" y="28"/>
                </a:cubicBezTo>
                <a:cubicBezTo>
                  <a:pt x="187" y="29"/>
                  <a:pt x="180" y="33"/>
                  <a:pt x="177" y="40"/>
                </a:cubicBezTo>
                <a:cubicBezTo>
                  <a:pt x="175" y="45"/>
                  <a:pt x="177" y="50"/>
                  <a:pt x="180" y="53"/>
                </a:cubicBezTo>
                <a:cubicBezTo>
                  <a:pt x="182" y="56"/>
                  <a:pt x="182" y="57"/>
                  <a:pt x="179" y="57"/>
                </a:cubicBezTo>
                <a:cubicBezTo>
                  <a:pt x="167" y="59"/>
                  <a:pt x="155" y="62"/>
                  <a:pt x="143" y="64"/>
                </a:cubicBezTo>
                <a:cubicBezTo>
                  <a:pt x="136" y="65"/>
                  <a:pt x="129" y="63"/>
                  <a:pt x="122" y="62"/>
                </a:cubicBezTo>
                <a:cubicBezTo>
                  <a:pt x="85" y="57"/>
                  <a:pt x="49" y="53"/>
                  <a:pt x="12" y="48"/>
                </a:cubicBezTo>
                <a:cubicBezTo>
                  <a:pt x="11" y="48"/>
                  <a:pt x="9" y="47"/>
                  <a:pt x="8" y="47"/>
                </a:cubicBezTo>
                <a:cubicBezTo>
                  <a:pt x="2" y="46"/>
                  <a:pt x="0" y="41"/>
                  <a:pt x="2" y="36"/>
                </a:cubicBezTo>
                <a:cubicBezTo>
                  <a:pt x="3" y="33"/>
                  <a:pt x="5" y="30"/>
                  <a:pt x="7" y="27"/>
                </a:cubicBezTo>
                <a:cubicBezTo>
                  <a:pt x="8" y="26"/>
                  <a:pt x="8" y="26"/>
                  <a:pt x="9" y="25"/>
                </a:cubicBezTo>
                <a:cubicBezTo>
                  <a:pt x="40" y="13"/>
                  <a:pt x="72" y="5"/>
                  <a:pt x="105" y="2"/>
                </a:cubicBezTo>
                <a:cubicBezTo>
                  <a:pt x="120" y="1"/>
                  <a:pt x="135" y="0"/>
                  <a:pt x="150" y="0"/>
                </a:cubicBezTo>
                <a:close/>
              </a:path>
            </a:pathLst>
          </a:custGeom>
          <a:solidFill>
            <a:srgbClr val="EE5058">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2" name="Freeform 16"/>
          <p:cNvSpPr>
            <a:spLocks/>
          </p:cNvSpPr>
          <p:nvPr/>
        </p:nvSpPr>
        <p:spPr bwMode="auto">
          <a:xfrm>
            <a:off x="5591175" y="5813425"/>
            <a:ext cx="1073150" cy="215900"/>
          </a:xfrm>
          <a:custGeom>
            <a:avLst/>
            <a:gdLst>
              <a:gd name="T0" fmla="*/ 97 w 203"/>
              <a:gd name="T1" fmla="*/ 40 h 41"/>
              <a:gd name="T2" fmla="*/ 5 w 203"/>
              <a:gd name="T3" fmla="*/ 31 h 41"/>
              <a:gd name="T4" fmla="*/ 3 w 203"/>
              <a:gd name="T5" fmla="*/ 30 h 41"/>
              <a:gd name="T6" fmla="*/ 2 w 203"/>
              <a:gd name="T7" fmla="*/ 27 h 41"/>
              <a:gd name="T8" fmla="*/ 15 w 203"/>
              <a:gd name="T9" fmla="*/ 16 h 41"/>
              <a:gd name="T10" fmla="*/ 21 w 203"/>
              <a:gd name="T11" fmla="*/ 9 h 41"/>
              <a:gd name="T12" fmla="*/ 27 w 203"/>
              <a:gd name="T13" fmla="*/ 6 h 41"/>
              <a:gd name="T14" fmla="*/ 75 w 203"/>
              <a:gd name="T15" fmla="*/ 4 h 41"/>
              <a:gd name="T16" fmla="*/ 163 w 203"/>
              <a:gd name="T17" fmla="*/ 0 h 41"/>
              <a:gd name="T18" fmla="*/ 177 w 203"/>
              <a:gd name="T19" fmla="*/ 0 h 41"/>
              <a:gd name="T20" fmla="*/ 181 w 203"/>
              <a:gd name="T21" fmla="*/ 2 h 41"/>
              <a:gd name="T22" fmla="*/ 191 w 203"/>
              <a:gd name="T23" fmla="*/ 13 h 41"/>
              <a:gd name="T24" fmla="*/ 201 w 203"/>
              <a:gd name="T25" fmla="*/ 20 h 41"/>
              <a:gd name="T26" fmla="*/ 203 w 203"/>
              <a:gd name="T27" fmla="*/ 22 h 41"/>
              <a:gd name="T28" fmla="*/ 201 w 203"/>
              <a:gd name="T29" fmla="*/ 24 h 41"/>
              <a:gd name="T30" fmla="*/ 143 w 203"/>
              <a:gd name="T31" fmla="*/ 36 h 41"/>
              <a:gd name="T32" fmla="*/ 97 w 203"/>
              <a:gd name="T33"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41">
                <a:moveTo>
                  <a:pt x="97" y="40"/>
                </a:moveTo>
                <a:cubicBezTo>
                  <a:pt x="64" y="40"/>
                  <a:pt x="35" y="37"/>
                  <a:pt x="5" y="31"/>
                </a:cubicBezTo>
                <a:cubicBezTo>
                  <a:pt x="5" y="31"/>
                  <a:pt x="4" y="30"/>
                  <a:pt x="3" y="30"/>
                </a:cubicBezTo>
                <a:cubicBezTo>
                  <a:pt x="0" y="30"/>
                  <a:pt x="0" y="28"/>
                  <a:pt x="2" y="27"/>
                </a:cubicBezTo>
                <a:cubicBezTo>
                  <a:pt x="7" y="23"/>
                  <a:pt x="11" y="20"/>
                  <a:pt x="15" y="16"/>
                </a:cubicBezTo>
                <a:cubicBezTo>
                  <a:pt x="18" y="14"/>
                  <a:pt x="20" y="12"/>
                  <a:pt x="21" y="9"/>
                </a:cubicBezTo>
                <a:cubicBezTo>
                  <a:pt x="22" y="6"/>
                  <a:pt x="24" y="6"/>
                  <a:pt x="27" y="6"/>
                </a:cubicBezTo>
                <a:cubicBezTo>
                  <a:pt x="43" y="5"/>
                  <a:pt x="59" y="5"/>
                  <a:pt x="75" y="4"/>
                </a:cubicBezTo>
                <a:cubicBezTo>
                  <a:pt x="105" y="3"/>
                  <a:pt x="134" y="1"/>
                  <a:pt x="163" y="0"/>
                </a:cubicBezTo>
                <a:cubicBezTo>
                  <a:pt x="168" y="0"/>
                  <a:pt x="172" y="0"/>
                  <a:pt x="177" y="0"/>
                </a:cubicBezTo>
                <a:cubicBezTo>
                  <a:pt x="179" y="0"/>
                  <a:pt x="180" y="0"/>
                  <a:pt x="181" y="2"/>
                </a:cubicBezTo>
                <a:cubicBezTo>
                  <a:pt x="182" y="7"/>
                  <a:pt x="187" y="10"/>
                  <a:pt x="191" y="13"/>
                </a:cubicBezTo>
                <a:cubicBezTo>
                  <a:pt x="194" y="15"/>
                  <a:pt x="198" y="18"/>
                  <a:pt x="201" y="20"/>
                </a:cubicBezTo>
                <a:cubicBezTo>
                  <a:pt x="202" y="21"/>
                  <a:pt x="203" y="21"/>
                  <a:pt x="203" y="22"/>
                </a:cubicBezTo>
                <a:cubicBezTo>
                  <a:pt x="203" y="23"/>
                  <a:pt x="202" y="24"/>
                  <a:pt x="201" y="24"/>
                </a:cubicBezTo>
                <a:cubicBezTo>
                  <a:pt x="182" y="29"/>
                  <a:pt x="162" y="34"/>
                  <a:pt x="143" y="36"/>
                </a:cubicBezTo>
                <a:cubicBezTo>
                  <a:pt x="127" y="39"/>
                  <a:pt x="110" y="41"/>
                  <a:pt x="97" y="40"/>
                </a:cubicBezTo>
                <a:close/>
              </a:path>
            </a:pathLst>
          </a:custGeom>
          <a:solidFill>
            <a:srgbClr val="EE5058">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3" name="Freeform 17"/>
          <p:cNvSpPr>
            <a:spLocks/>
          </p:cNvSpPr>
          <p:nvPr/>
        </p:nvSpPr>
        <p:spPr bwMode="auto">
          <a:xfrm>
            <a:off x="7700963" y="3957638"/>
            <a:ext cx="406400" cy="904875"/>
          </a:xfrm>
          <a:custGeom>
            <a:avLst/>
            <a:gdLst>
              <a:gd name="T0" fmla="*/ 77 w 77"/>
              <a:gd name="T1" fmla="*/ 14 h 171"/>
              <a:gd name="T2" fmla="*/ 53 w 77"/>
              <a:gd name="T3" fmla="*/ 140 h 171"/>
              <a:gd name="T4" fmla="*/ 42 w 77"/>
              <a:gd name="T5" fmla="*/ 166 h 171"/>
              <a:gd name="T6" fmla="*/ 39 w 77"/>
              <a:gd name="T7" fmla="*/ 171 h 171"/>
              <a:gd name="T8" fmla="*/ 37 w 77"/>
              <a:gd name="T9" fmla="*/ 166 h 171"/>
              <a:gd name="T10" fmla="*/ 30 w 77"/>
              <a:gd name="T11" fmla="*/ 153 h 171"/>
              <a:gd name="T12" fmla="*/ 27 w 77"/>
              <a:gd name="T13" fmla="*/ 142 h 171"/>
              <a:gd name="T14" fmla="*/ 39 w 77"/>
              <a:gd name="T15" fmla="*/ 84 h 171"/>
              <a:gd name="T16" fmla="*/ 35 w 77"/>
              <a:gd name="T17" fmla="*/ 79 h 171"/>
              <a:gd name="T18" fmla="*/ 21 w 77"/>
              <a:gd name="T19" fmla="*/ 85 h 171"/>
              <a:gd name="T20" fmla="*/ 5 w 77"/>
              <a:gd name="T21" fmla="*/ 87 h 171"/>
              <a:gd name="T22" fmla="*/ 0 w 77"/>
              <a:gd name="T23" fmla="*/ 76 h 171"/>
              <a:gd name="T24" fmla="*/ 2 w 77"/>
              <a:gd name="T25" fmla="*/ 64 h 171"/>
              <a:gd name="T26" fmla="*/ 10 w 77"/>
              <a:gd name="T27" fmla="*/ 53 h 171"/>
              <a:gd name="T28" fmla="*/ 24 w 77"/>
              <a:gd name="T29" fmla="*/ 58 h 171"/>
              <a:gd name="T30" fmla="*/ 27 w 77"/>
              <a:gd name="T31" fmla="*/ 62 h 171"/>
              <a:gd name="T32" fmla="*/ 41 w 77"/>
              <a:gd name="T33" fmla="*/ 70 h 171"/>
              <a:gd name="T34" fmla="*/ 44 w 77"/>
              <a:gd name="T35" fmla="*/ 67 h 171"/>
              <a:gd name="T36" fmla="*/ 54 w 77"/>
              <a:gd name="T37" fmla="*/ 18 h 171"/>
              <a:gd name="T38" fmla="*/ 55 w 77"/>
              <a:gd name="T39" fmla="*/ 14 h 171"/>
              <a:gd name="T40" fmla="*/ 60 w 77"/>
              <a:gd name="T41" fmla="*/ 9 h 171"/>
              <a:gd name="T42" fmla="*/ 73 w 77"/>
              <a:gd name="T43" fmla="*/ 2 h 171"/>
              <a:gd name="T44" fmla="*/ 76 w 77"/>
              <a:gd name="T45" fmla="*/ 1 h 171"/>
              <a:gd name="T46" fmla="*/ 77 w 77"/>
              <a:gd name="T47" fmla="*/ 4 h 171"/>
              <a:gd name="T48" fmla="*/ 77 w 77"/>
              <a:gd name="T49" fmla="*/ 1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171">
                <a:moveTo>
                  <a:pt x="77" y="14"/>
                </a:moveTo>
                <a:cubicBezTo>
                  <a:pt x="75" y="56"/>
                  <a:pt x="67" y="99"/>
                  <a:pt x="53" y="140"/>
                </a:cubicBezTo>
                <a:cubicBezTo>
                  <a:pt x="49" y="149"/>
                  <a:pt x="46" y="158"/>
                  <a:pt x="42" y="166"/>
                </a:cubicBezTo>
                <a:cubicBezTo>
                  <a:pt x="41" y="168"/>
                  <a:pt x="41" y="171"/>
                  <a:pt x="39" y="171"/>
                </a:cubicBezTo>
                <a:cubicBezTo>
                  <a:pt x="37" y="170"/>
                  <a:pt x="37" y="168"/>
                  <a:pt x="37" y="166"/>
                </a:cubicBezTo>
                <a:cubicBezTo>
                  <a:pt x="35" y="161"/>
                  <a:pt x="34" y="156"/>
                  <a:pt x="30" y="153"/>
                </a:cubicBezTo>
                <a:cubicBezTo>
                  <a:pt x="26" y="150"/>
                  <a:pt x="26" y="146"/>
                  <a:pt x="27" y="142"/>
                </a:cubicBezTo>
                <a:cubicBezTo>
                  <a:pt x="31" y="123"/>
                  <a:pt x="35" y="103"/>
                  <a:pt x="39" y="84"/>
                </a:cubicBezTo>
                <a:cubicBezTo>
                  <a:pt x="40" y="80"/>
                  <a:pt x="38" y="79"/>
                  <a:pt x="35" y="79"/>
                </a:cubicBezTo>
                <a:cubicBezTo>
                  <a:pt x="29" y="78"/>
                  <a:pt x="25" y="81"/>
                  <a:pt x="21" y="85"/>
                </a:cubicBezTo>
                <a:cubicBezTo>
                  <a:pt x="17" y="89"/>
                  <a:pt x="11" y="89"/>
                  <a:pt x="5" y="87"/>
                </a:cubicBezTo>
                <a:cubicBezTo>
                  <a:pt x="1" y="84"/>
                  <a:pt x="0" y="80"/>
                  <a:pt x="0" y="76"/>
                </a:cubicBezTo>
                <a:cubicBezTo>
                  <a:pt x="0" y="72"/>
                  <a:pt x="1" y="68"/>
                  <a:pt x="2" y="64"/>
                </a:cubicBezTo>
                <a:cubicBezTo>
                  <a:pt x="2" y="58"/>
                  <a:pt x="5" y="55"/>
                  <a:pt x="10" y="53"/>
                </a:cubicBezTo>
                <a:cubicBezTo>
                  <a:pt x="16" y="52"/>
                  <a:pt x="20" y="53"/>
                  <a:pt x="24" y="58"/>
                </a:cubicBezTo>
                <a:cubicBezTo>
                  <a:pt x="26" y="59"/>
                  <a:pt x="27" y="60"/>
                  <a:pt x="27" y="62"/>
                </a:cubicBezTo>
                <a:cubicBezTo>
                  <a:pt x="30" y="68"/>
                  <a:pt x="36" y="69"/>
                  <a:pt x="41" y="70"/>
                </a:cubicBezTo>
                <a:cubicBezTo>
                  <a:pt x="44" y="71"/>
                  <a:pt x="43" y="68"/>
                  <a:pt x="44" y="67"/>
                </a:cubicBezTo>
                <a:cubicBezTo>
                  <a:pt x="47" y="50"/>
                  <a:pt x="51" y="34"/>
                  <a:pt x="54" y="18"/>
                </a:cubicBezTo>
                <a:cubicBezTo>
                  <a:pt x="54" y="17"/>
                  <a:pt x="55" y="15"/>
                  <a:pt x="55" y="14"/>
                </a:cubicBezTo>
                <a:cubicBezTo>
                  <a:pt x="55" y="11"/>
                  <a:pt x="57" y="9"/>
                  <a:pt x="60" y="9"/>
                </a:cubicBezTo>
                <a:cubicBezTo>
                  <a:pt x="65" y="8"/>
                  <a:pt x="69" y="5"/>
                  <a:pt x="73" y="2"/>
                </a:cubicBezTo>
                <a:cubicBezTo>
                  <a:pt x="74" y="1"/>
                  <a:pt x="75" y="0"/>
                  <a:pt x="76" y="1"/>
                </a:cubicBezTo>
                <a:cubicBezTo>
                  <a:pt x="77" y="2"/>
                  <a:pt x="77" y="3"/>
                  <a:pt x="77" y="4"/>
                </a:cubicBezTo>
                <a:cubicBezTo>
                  <a:pt x="77" y="7"/>
                  <a:pt x="77" y="10"/>
                  <a:pt x="77" y="14"/>
                </a:cubicBezTo>
                <a:close/>
              </a:path>
            </a:pathLst>
          </a:custGeom>
          <a:solidFill>
            <a:srgbClr val="EE5058">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4" name="Freeform 18"/>
          <p:cNvSpPr>
            <a:spLocks/>
          </p:cNvSpPr>
          <p:nvPr/>
        </p:nvSpPr>
        <p:spPr bwMode="auto">
          <a:xfrm>
            <a:off x="4043362" y="4111625"/>
            <a:ext cx="306388" cy="855663"/>
          </a:xfrm>
          <a:custGeom>
            <a:avLst/>
            <a:gdLst>
              <a:gd name="T0" fmla="*/ 58 w 58"/>
              <a:gd name="T1" fmla="*/ 140 h 162"/>
              <a:gd name="T2" fmla="*/ 57 w 58"/>
              <a:gd name="T3" fmla="*/ 143 h 162"/>
              <a:gd name="T4" fmla="*/ 49 w 58"/>
              <a:gd name="T5" fmla="*/ 159 h 162"/>
              <a:gd name="T6" fmla="*/ 47 w 58"/>
              <a:gd name="T7" fmla="*/ 162 h 162"/>
              <a:gd name="T8" fmla="*/ 45 w 58"/>
              <a:gd name="T9" fmla="*/ 159 h 162"/>
              <a:gd name="T10" fmla="*/ 4 w 58"/>
              <a:gd name="T11" fmla="*/ 32 h 162"/>
              <a:gd name="T12" fmla="*/ 1 w 58"/>
              <a:gd name="T13" fmla="*/ 5 h 162"/>
              <a:gd name="T14" fmla="*/ 5 w 58"/>
              <a:gd name="T15" fmla="*/ 2 h 162"/>
              <a:gd name="T16" fmla="*/ 14 w 58"/>
              <a:gd name="T17" fmla="*/ 5 h 162"/>
              <a:gd name="T18" fmla="*/ 20 w 58"/>
              <a:gd name="T19" fmla="*/ 9 h 162"/>
              <a:gd name="T20" fmla="*/ 47 w 58"/>
              <a:gd name="T21" fmla="*/ 103 h 162"/>
              <a:gd name="T22" fmla="*/ 57 w 58"/>
              <a:gd name="T23" fmla="*/ 137 h 162"/>
              <a:gd name="T24" fmla="*/ 58 w 58"/>
              <a:gd name="T25" fmla="*/ 14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162">
                <a:moveTo>
                  <a:pt x="58" y="140"/>
                </a:moveTo>
                <a:cubicBezTo>
                  <a:pt x="58" y="141"/>
                  <a:pt x="58" y="142"/>
                  <a:pt x="57" y="143"/>
                </a:cubicBezTo>
                <a:cubicBezTo>
                  <a:pt x="52" y="147"/>
                  <a:pt x="50" y="153"/>
                  <a:pt x="49" y="159"/>
                </a:cubicBezTo>
                <a:cubicBezTo>
                  <a:pt x="49" y="160"/>
                  <a:pt x="49" y="161"/>
                  <a:pt x="47" y="162"/>
                </a:cubicBezTo>
                <a:cubicBezTo>
                  <a:pt x="46" y="162"/>
                  <a:pt x="46" y="160"/>
                  <a:pt x="45" y="159"/>
                </a:cubicBezTo>
                <a:cubicBezTo>
                  <a:pt x="24" y="119"/>
                  <a:pt x="10" y="77"/>
                  <a:pt x="4" y="32"/>
                </a:cubicBezTo>
                <a:cubicBezTo>
                  <a:pt x="3" y="23"/>
                  <a:pt x="2" y="14"/>
                  <a:pt x="1" y="5"/>
                </a:cubicBezTo>
                <a:cubicBezTo>
                  <a:pt x="0" y="0"/>
                  <a:pt x="0" y="0"/>
                  <a:pt x="5" y="2"/>
                </a:cubicBezTo>
                <a:cubicBezTo>
                  <a:pt x="8" y="3"/>
                  <a:pt x="11" y="5"/>
                  <a:pt x="14" y="5"/>
                </a:cubicBezTo>
                <a:cubicBezTo>
                  <a:pt x="18" y="4"/>
                  <a:pt x="19" y="6"/>
                  <a:pt x="20" y="9"/>
                </a:cubicBezTo>
                <a:cubicBezTo>
                  <a:pt x="29" y="40"/>
                  <a:pt x="38" y="71"/>
                  <a:pt x="47" y="103"/>
                </a:cubicBezTo>
                <a:cubicBezTo>
                  <a:pt x="50" y="114"/>
                  <a:pt x="54" y="126"/>
                  <a:pt x="57" y="137"/>
                </a:cubicBezTo>
                <a:cubicBezTo>
                  <a:pt x="58" y="138"/>
                  <a:pt x="58" y="139"/>
                  <a:pt x="58" y="140"/>
                </a:cubicBezTo>
                <a:close/>
              </a:path>
            </a:pathLst>
          </a:custGeom>
          <a:solidFill>
            <a:srgbClr val="EE5058">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5" name="Freeform 19"/>
          <p:cNvSpPr>
            <a:spLocks/>
          </p:cNvSpPr>
          <p:nvPr/>
        </p:nvSpPr>
        <p:spPr bwMode="auto">
          <a:xfrm>
            <a:off x="6759575" y="2087563"/>
            <a:ext cx="735013" cy="481013"/>
          </a:xfrm>
          <a:custGeom>
            <a:avLst/>
            <a:gdLst>
              <a:gd name="T0" fmla="*/ 0 w 139"/>
              <a:gd name="T1" fmla="*/ 0 h 91"/>
              <a:gd name="T2" fmla="*/ 26 w 139"/>
              <a:gd name="T3" fmla="*/ 10 h 91"/>
              <a:gd name="T4" fmla="*/ 107 w 139"/>
              <a:gd name="T5" fmla="*/ 58 h 91"/>
              <a:gd name="T6" fmla="*/ 137 w 139"/>
              <a:gd name="T7" fmla="*/ 84 h 91"/>
              <a:gd name="T8" fmla="*/ 138 w 139"/>
              <a:gd name="T9" fmla="*/ 87 h 91"/>
              <a:gd name="T10" fmla="*/ 136 w 139"/>
              <a:gd name="T11" fmla="*/ 87 h 91"/>
              <a:gd name="T12" fmla="*/ 119 w 139"/>
              <a:gd name="T13" fmla="*/ 90 h 91"/>
              <a:gd name="T14" fmla="*/ 115 w 139"/>
              <a:gd name="T15" fmla="*/ 89 h 91"/>
              <a:gd name="T16" fmla="*/ 6 w 139"/>
              <a:gd name="T17" fmla="*/ 16 h 91"/>
              <a:gd name="T18" fmla="*/ 3 w 139"/>
              <a:gd name="T19" fmla="*/ 11 h 91"/>
              <a:gd name="T20" fmla="*/ 0 w 139"/>
              <a:gd name="T2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91">
                <a:moveTo>
                  <a:pt x="0" y="0"/>
                </a:moveTo>
                <a:cubicBezTo>
                  <a:pt x="10" y="3"/>
                  <a:pt x="18" y="6"/>
                  <a:pt x="26" y="10"/>
                </a:cubicBezTo>
                <a:cubicBezTo>
                  <a:pt x="55" y="23"/>
                  <a:pt x="82" y="38"/>
                  <a:pt x="107" y="58"/>
                </a:cubicBezTo>
                <a:cubicBezTo>
                  <a:pt x="118" y="66"/>
                  <a:pt x="128" y="75"/>
                  <a:pt x="137" y="84"/>
                </a:cubicBezTo>
                <a:cubicBezTo>
                  <a:pt x="138" y="85"/>
                  <a:pt x="139" y="85"/>
                  <a:pt x="138" y="87"/>
                </a:cubicBezTo>
                <a:cubicBezTo>
                  <a:pt x="138" y="87"/>
                  <a:pt x="137" y="87"/>
                  <a:pt x="136" y="87"/>
                </a:cubicBezTo>
                <a:cubicBezTo>
                  <a:pt x="130" y="87"/>
                  <a:pt x="124" y="87"/>
                  <a:pt x="119" y="90"/>
                </a:cubicBezTo>
                <a:cubicBezTo>
                  <a:pt x="117" y="91"/>
                  <a:pt x="116" y="90"/>
                  <a:pt x="115" y="89"/>
                </a:cubicBezTo>
                <a:cubicBezTo>
                  <a:pt x="79" y="65"/>
                  <a:pt x="42" y="41"/>
                  <a:pt x="6" y="16"/>
                </a:cubicBezTo>
                <a:cubicBezTo>
                  <a:pt x="4" y="15"/>
                  <a:pt x="3" y="14"/>
                  <a:pt x="3" y="11"/>
                </a:cubicBezTo>
                <a:cubicBezTo>
                  <a:pt x="3" y="7"/>
                  <a:pt x="3" y="4"/>
                  <a:pt x="0" y="0"/>
                </a:cubicBezTo>
                <a:close/>
              </a:path>
            </a:pathLst>
          </a:custGeom>
          <a:solidFill>
            <a:srgbClr val="D062A3">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6" name="Freeform 20"/>
          <p:cNvSpPr>
            <a:spLocks/>
          </p:cNvSpPr>
          <p:nvPr/>
        </p:nvSpPr>
        <p:spPr bwMode="auto">
          <a:xfrm>
            <a:off x="4572000" y="2128838"/>
            <a:ext cx="696913" cy="534988"/>
          </a:xfrm>
          <a:custGeom>
            <a:avLst/>
            <a:gdLst>
              <a:gd name="T0" fmla="*/ 132 w 132"/>
              <a:gd name="T1" fmla="*/ 0 h 101"/>
              <a:gd name="T2" fmla="*/ 130 w 132"/>
              <a:gd name="T3" fmla="*/ 12 h 101"/>
              <a:gd name="T4" fmla="*/ 126 w 132"/>
              <a:gd name="T5" fmla="*/ 16 h 101"/>
              <a:gd name="T6" fmla="*/ 36 w 132"/>
              <a:gd name="T7" fmla="*/ 85 h 101"/>
              <a:gd name="T8" fmla="*/ 19 w 132"/>
              <a:gd name="T9" fmla="*/ 98 h 101"/>
              <a:gd name="T10" fmla="*/ 13 w 132"/>
              <a:gd name="T11" fmla="*/ 99 h 101"/>
              <a:gd name="T12" fmla="*/ 3 w 132"/>
              <a:gd name="T13" fmla="*/ 97 h 101"/>
              <a:gd name="T14" fmla="*/ 0 w 132"/>
              <a:gd name="T15" fmla="*/ 96 h 101"/>
              <a:gd name="T16" fmla="*/ 2 w 132"/>
              <a:gd name="T17" fmla="*/ 93 h 101"/>
              <a:gd name="T18" fmla="*/ 55 w 132"/>
              <a:gd name="T19" fmla="*/ 45 h 101"/>
              <a:gd name="T20" fmla="*/ 129 w 132"/>
              <a:gd name="T21" fmla="*/ 1 h 101"/>
              <a:gd name="T22" fmla="*/ 132 w 132"/>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2" h="101">
                <a:moveTo>
                  <a:pt x="132" y="0"/>
                </a:moveTo>
                <a:cubicBezTo>
                  <a:pt x="130" y="5"/>
                  <a:pt x="129" y="8"/>
                  <a:pt x="130" y="12"/>
                </a:cubicBezTo>
                <a:cubicBezTo>
                  <a:pt x="130" y="14"/>
                  <a:pt x="128" y="15"/>
                  <a:pt x="126" y="16"/>
                </a:cubicBezTo>
                <a:cubicBezTo>
                  <a:pt x="96" y="39"/>
                  <a:pt x="66" y="62"/>
                  <a:pt x="36" y="85"/>
                </a:cubicBezTo>
                <a:cubicBezTo>
                  <a:pt x="31" y="89"/>
                  <a:pt x="25" y="94"/>
                  <a:pt x="19" y="98"/>
                </a:cubicBezTo>
                <a:cubicBezTo>
                  <a:pt x="17" y="100"/>
                  <a:pt x="15" y="101"/>
                  <a:pt x="13" y="99"/>
                </a:cubicBezTo>
                <a:cubicBezTo>
                  <a:pt x="10" y="97"/>
                  <a:pt x="7" y="96"/>
                  <a:pt x="3" y="97"/>
                </a:cubicBezTo>
                <a:cubicBezTo>
                  <a:pt x="2" y="97"/>
                  <a:pt x="1" y="97"/>
                  <a:pt x="0" y="96"/>
                </a:cubicBezTo>
                <a:cubicBezTo>
                  <a:pt x="0" y="95"/>
                  <a:pt x="1" y="94"/>
                  <a:pt x="2" y="93"/>
                </a:cubicBezTo>
                <a:cubicBezTo>
                  <a:pt x="18" y="75"/>
                  <a:pt x="36" y="59"/>
                  <a:pt x="55" y="45"/>
                </a:cubicBezTo>
                <a:cubicBezTo>
                  <a:pt x="78" y="28"/>
                  <a:pt x="103" y="13"/>
                  <a:pt x="129" y="1"/>
                </a:cubicBezTo>
                <a:cubicBezTo>
                  <a:pt x="130" y="1"/>
                  <a:pt x="130" y="1"/>
                  <a:pt x="132" y="0"/>
                </a:cubicBezTo>
                <a:close/>
              </a:path>
            </a:pathLst>
          </a:custGeom>
          <a:solidFill>
            <a:srgbClr val="5EA9CA">
              <a:lumMod val="60000"/>
              <a:lumOff val="40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Light"/>
            </a:endParaRPr>
          </a:p>
        </p:txBody>
      </p:sp>
      <p:sp>
        <p:nvSpPr>
          <p:cNvPr id="177" name="TextBox 176"/>
          <p:cNvSpPr txBox="1"/>
          <p:nvPr/>
        </p:nvSpPr>
        <p:spPr>
          <a:xfrm>
            <a:off x="5231593" y="3154215"/>
            <a:ext cx="1720543" cy="1077218"/>
          </a:xfrm>
          <a:prstGeom prst="rect">
            <a:avLst/>
          </a:prstGeom>
          <a:noFill/>
        </p:spPr>
        <p:txBody>
          <a:bodyPr wrap="square" rtlCol="0">
            <a:spAutoFit/>
          </a:bodyPr>
          <a:lstStyle/>
          <a:p>
            <a:pPr algn="ctr"/>
            <a:r>
              <a:rPr lang="en-US" sz="1600" b="1" dirty="0" err="1">
                <a:solidFill>
                  <a:srgbClr val="FFFFFF"/>
                </a:solidFill>
                <a:latin typeface="Raleway" panose="020B0003030101060003" pitchFamily="34" charset="0"/>
              </a:rPr>
              <a:t>Isu</a:t>
            </a:r>
            <a:r>
              <a:rPr lang="en-US" sz="1600" b="1" dirty="0">
                <a:solidFill>
                  <a:srgbClr val="FFFFFF"/>
                </a:solidFill>
                <a:latin typeface="Raleway" panose="020B0003030101060003" pitchFamily="34" charset="0"/>
              </a:rPr>
              <a:t> </a:t>
            </a:r>
            <a:r>
              <a:rPr lang="en-US" sz="1600" b="1" dirty="0" err="1">
                <a:solidFill>
                  <a:srgbClr val="FFFFFF"/>
                </a:solidFill>
                <a:latin typeface="Raleway" panose="020B0003030101060003" pitchFamily="34" charset="0"/>
              </a:rPr>
              <a:t>Utama</a:t>
            </a:r>
            <a:r>
              <a:rPr lang="en-US" sz="1600" b="1" dirty="0">
                <a:solidFill>
                  <a:srgbClr val="FFFFFF"/>
                </a:solidFill>
                <a:latin typeface="Raleway" panose="020B0003030101060003" pitchFamily="34" charset="0"/>
              </a:rPr>
              <a:t> </a:t>
            </a:r>
            <a:r>
              <a:rPr lang="en-US" sz="1600" b="1" dirty="0" err="1">
                <a:solidFill>
                  <a:srgbClr val="FFFFFF"/>
                </a:solidFill>
                <a:latin typeface="Raleway" panose="020B0003030101060003" pitchFamily="34" charset="0"/>
              </a:rPr>
              <a:t>Pengandaan</a:t>
            </a:r>
            <a:r>
              <a:rPr lang="en-US" sz="1600" b="1" dirty="0">
                <a:solidFill>
                  <a:srgbClr val="FFFFFF"/>
                </a:solidFill>
                <a:latin typeface="Raleway" panose="020B0003030101060003" pitchFamily="34" charset="0"/>
              </a:rPr>
              <a:t> </a:t>
            </a:r>
            <a:r>
              <a:rPr lang="en-US" sz="1600" b="1" dirty="0" err="1">
                <a:solidFill>
                  <a:srgbClr val="FFFFFF"/>
                </a:solidFill>
                <a:latin typeface="Raleway" panose="020B0003030101060003" pitchFamily="34" charset="0"/>
              </a:rPr>
              <a:t>dan</a:t>
            </a:r>
            <a:r>
              <a:rPr lang="en-US" sz="1600" b="1" dirty="0">
                <a:solidFill>
                  <a:srgbClr val="FFFFFF"/>
                </a:solidFill>
                <a:latin typeface="Raleway" panose="020B0003030101060003" pitchFamily="34" charset="0"/>
              </a:rPr>
              <a:t> </a:t>
            </a:r>
            <a:r>
              <a:rPr lang="en-US" sz="1600" b="1" dirty="0" err="1">
                <a:solidFill>
                  <a:srgbClr val="FFFFFF"/>
                </a:solidFill>
                <a:latin typeface="Raleway" panose="020B0003030101060003" pitchFamily="34" charset="0"/>
              </a:rPr>
              <a:t>Penganggaran</a:t>
            </a:r>
            <a:endParaRPr lang="id-ID" sz="1600" b="1" dirty="0">
              <a:solidFill>
                <a:srgbClr val="FFFFFF"/>
              </a:solidFill>
              <a:latin typeface="Raleway" panose="020B0003030101060003" pitchFamily="34" charset="0"/>
            </a:endParaRPr>
          </a:p>
        </p:txBody>
      </p:sp>
      <p:grpSp>
        <p:nvGrpSpPr>
          <p:cNvPr id="178" name="Group 177"/>
          <p:cNvGrpSpPr/>
          <p:nvPr/>
        </p:nvGrpSpPr>
        <p:grpSpPr>
          <a:xfrm rot="810469">
            <a:off x="7247314" y="3968228"/>
            <a:ext cx="292968" cy="421057"/>
            <a:chOff x="9132888" y="2062163"/>
            <a:chExt cx="341312" cy="490537"/>
          </a:xfrm>
          <a:solidFill>
            <a:srgbClr val="FFFFFF"/>
          </a:solidFill>
        </p:grpSpPr>
        <p:sp>
          <p:nvSpPr>
            <p:cNvPr id="179" name="Freeform 326"/>
            <p:cNvSpPr>
              <a:spLocks noEditPoints="1"/>
            </p:cNvSpPr>
            <p:nvPr/>
          </p:nvSpPr>
          <p:spPr bwMode="auto">
            <a:xfrm>
              <a:off x="9132888" y="2062163"/>
              <a:ext cx="341312" cy="490537"/>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80" name="Freeform 327"/>
            <p:cNvSpPr>
              <a:spLocks/>
            </p:cNvSpPr>
            <p:nvPr/>
          </p:nvSpPr>
          <p:spPr bwMode="auto">
            <a:xfrm>
              <a:off x="9209088" y="2138363"/>
              <a:ext cx="101600" cy="100012"/>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grpSp>
        <p:nvGrpSpPr>
          <p:cNvPr id="181" name="Group 180"/>
          <p:cNvGrpSpPr/>
          <p:nvPr/>
        </p:nvGrpSpPr>
        <p:grpSpPr>
          <a:xfrm>
            <a:off x="5023797" y="2566987"/>
            <a:ext cx="484188" cy="482601"/>
            <a:chOff x="3959225" y="5064125"/>
            <a:chExt cx="484188" cy="482601"/>
          </a:xfrm>
          <a:solidFill>
            <a:srgbClr val="FFFFFF"/>
          </a:solidFill>
        </p:grpSpPr>
        <p:sp>
          <p:nvSpPr>
            <p:cNvPr id="182" name="Freeform 333"/>
            <p:cNvSpPr>
              <a:spLocks noEditPoints="1"/>
            </p:cNvSpPr>
            <p:nvPr/>
          </p:nvSpPr>
          <p:spPr bwMode="auto">
            <a:xfrm>
              <a:off x="3959225" y="5110163"/>
              <a:ext cx="442913" cy="436563"/>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83" name="Freeform 334"/>
            <p:cNvSpPr>
              <a:spLocks noEditPoints="1"/>
            </p:cNvSpPr>
            <p:nvPr/>
          </p:nvSpPr>
          <p:spPr bwMode="auto">
            <a:xfrm>
              <a:off x="4173538" y="5305425"/>
              <a:ext cx="74613" cy="74613"/>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84" name="Freeform 335"/>
            <p:cNvSpPr>
              <a:spLocks noEditPoints="1"/>
            </p:cNvSpPr>
            <p:nvPr/>
          </p:nvSpPr>
          <p:spPr bwMode="auto">
            <a:xfrm>
              <a:off x="4368800" y="5064125"/>
              <a:ext cx="74613"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85" name="Freeform 336"/>
            <p:cNvSpPr>
              <a:spLocks noEditPoints="1"/>
            </p:cNvSpPr>
            <p:nvPr/>
          </p:nvSpPr>
          <p:spPr bwMode="auto">
            <a:xfrm>
              <a:off x="4083050" y="5289550"/>
              <a:ext cx="60325" cy="60325"/>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86" name="Oval 337"/>
            <p:cNvSpPr>
              <a:spLocks noChangeArrowheads="1"/>
            </p:cNvSpPr>
            <p:nvPr/>
          </p:nvSpPr>
          <p:spPr bwMode="auto">
            <a:xfrm>
              <a:off x="4143375" y="5395913"/>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87" name="Oval 338"/>
            <p:cNvSpPr>
              <a:spLocks noChangeArrowheads="1"/>
            </p:cNvSpPr>
            <p:nvPr/>
          </p:nvSpPr>
          <p:spPr bwMode="auto">
            <a:xfrm>
              <a:off x="4384675" y="5170488"/>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grpSp>
        <p:nvGrpSpPr>
          <p:cNvPr id="188" name="Group 187"/>
          <p:cNvGrpSpPr/>
          <p:nvPr/>
        </p:nvGrpSpPr>
        <p:grpSpPr>
          <a:xfrm>
            <a:off x="5869781" y="5079207"/>
            <a:ext cx="484188" cy="420688"/>
            <a:chOff x="2303444" y="6030256"/>
            <a:chExt cx="484188" cy="420688"/>
          </a:xfrm>
          <a:solidFill>
            <a:srgbClr val="FFFFFF"/>
          </a:solidFill>
        </p:grpSpPr>
        <p:sp>
          <p:nvSpPr>
            <p:cNvPr id="189" name="Freeform 354"/>
            <p:cNvSpPr>
              <a:spLocks noEditPoints="1"/>
            </p:cNvSpPr>
            <p:nvPr/>
          </p:nvSpPr>
          <p:spPr bwMode="auto">
            <a:xfrm>
              <a:off x="2303444" y="6030256"/>
              <a:ext cx="484188" cy="346075"/>
            </a:xfrm>
            <a:custGeom>
              <a:avLst/>
              <a:gdLst>
                <a:gd name="T0" fmla="*/ 128 w 128"/>
                <a:gd name="T1" fmla="*/ 24 h 92"/>
                <a:gd name="T2" fmla="*/ 119 w 128"/>
                <a:gd name="T3" fmla="*/ 12 h 92"/>
                <a:gd name="T4" fmla="*/ 67 w 128"/>
                <a:gd name="T5" fmla="*/ 0 h 92"/>
                <a:gd name="T6" fmla="*/ 64 w 128"/>
                <a:gd name="T7" fmla="*/ 0 h 92"/>
                <a:gd name="T8" fmla="*/ 61 w 128"/>
                <a:gd name="T9" fmla="*/ 0 h 92"/>
                <a:gd name="T10" fmla="*/ 9 w 128"/>
                <a:gd name="T11" fmla="*/ 12 h 92"/>
                <a:gd name="T12" fmla="*/ 0 w 128"/>
                <a:gd name="T13" fmla="*/ 24 h 92"/>
                <a:gd name="T14" fmla="*/ 9 w 128"/>
                <a:gd name="T15" fmla="*/ 36 h 92"/>
                <a:gd name="T16" fmla="*/ 20 w 128"/>
                <a:gd name="T17" fmla="*/ 38 h 92"/>
                <a:gd name="T18" fmla="*/ 20 w 128"/>
                <a:gd name="T19" fmla="*/ 72 h 92"/>
                <a:gd name="T20" fmla="*/ 64 w 128"/>
                <a:gd name="T21" fmla="*/ 92 h 92"/>
                <a:gd name="T22" fmla="*/ 108 w 128"/>
                <a:gd name="T23" fmla="*/ 72 h 92"/>
                <a:gd name="T24" fmla="*/ 108 w 128"/>
                <a:gd name="T25" fmla="*/ 38 h 92"/>
                <a:gd name="T26" fmla="*/ 119 w 128"/>
                <a:gd name="T27" fmla="*/ 36 h 92"/>
                <a:gd name="T28" fmla="*/ 128 w 128"/>
                <a:gd name="T29" fmla="*/ 24 h 92"/>
                <a:gd name="T30" fmla="*/ 100 w 128"/>
                <a:gd name="T31" fmla="*/ 72 h 92"/>
                <a:gd name="T32" fmla="*/ 64 w 128"/>
                <a:gd name="T33" fmla="*/ 84 h 92"/>
                <a:gd name="T34" fmla="*/ 28 w 128"/>
                <a:gd name="T35" fmla="*/ 72 h 92"/>
                <a:gd name="T36" fmla="*/ 28 w 128"/>
                <a:gd name="T37" fmla="*/ 40 h 92"/>
                <a:gd name="T38" fmla="*/ 61 w 128"/>
                <a:gd name="T39" fmla="*/ 48 h 92"/>
                <a:gd name="T40" fmla="*/ 64 w 128"/>
                <a:gd name="T41" fmla="*/ 48 h 92"/>
                <a:gd name="T42" fmla="*/ 67 w 128"/>
                <a:gd name="T43" fmla="*/ 48 h 92"/>
                <a:gd name="T44" fmla="*/ 100 w 128"/>
                <a:gd name="T45" fmla="*/ 40 h 92"/>
                <a:gd name="T46" fmla="*/ 100 w 128"/>
                <a:gd name="T47" fmla="*/ 72 h 92"/>
                <a:gd name="T48" fmla="*/ 65 w 128"/>
                <a:gd name="T49" fmla="*/ 40 h 92"/>
                <a:gd name="T50" fmla="*/ 64 w 128"/>
                <a:gd name="T51" fmla="*/ 40 h 92"/>
                <a:gd name="T52" fmla="*/ 63 w 128"/>
                <a:gd name="T53" fmla="*/ 40 h 92"/>
                <a:gd name="T54" fmla="*/ 11 w 128"/>
                <a:gd name="T55" fmla="*/ 28 h 92"/>
                <a:gd name="T56" fmla="*/ 8 w 128"/>
                <a:gd name="T57" fmla="*/ 24 h 92"/>
                <a:gd name="T58" fmla="*/ 11 w 128"/>
                <a:gd name="T59" fmla="*/ 20 h 92"/>
                <a:gd name="T60" fmla="*/ 63 w 128"/>
                <a:gd name="T61" fmla="*/ 8 h 92"/>
                <a:gd name="T62" fmla="*/ 64 w 128"/>
                <a:gd name="T63" fmla="*/ 8 h 92"/>
                <a:gd name="T64" fmla="*/ 65 w 128"/>
                <a:gd name="T65" fmla="*/ 8 h 92"/>
                <a:gd name="T66" fmla="*/ 117 w 128"/>
                <a:gd name="T67" fmla="*/ 20 h 92"/>
                <a:gd name="T68" fmla="*/ 120 w 128"/>
                <a:gd name="T69" fmla="*/ 24 h 92"/>
                <a:gd name="T70" fmla="*/ 117 w 128"/>
                <a:gd name="T71" fmla="*/ 28 h 92"/>
                <a:gd name="T72" fmla="*/ 65 w 128"/>
                <a:gd name="T73" fmla="*/ 4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92">
                  <a:moveTo>
                    <a:pt x="128" y="24"/>
                  </a:moveTo>
                  <a:cubicBezTo>
                    <a:pt x="128" y="18"/>
                    <a:pt x="124" y="14"/>
                    <a:pt x="119" y="12"/>
                  </a:cubicBezTo>
                  <a:cubicBezTo>
                    <a:pt x="67" y="0"/>
                    <a:pt x="67" y="0"/>
                    <a:pt x="67" y="0"/>
                  </a:cubicBezTo>
                  <a:cubicBezTo>
                    <a:pt x="66" y="0"/>
                    <a:pt x="65" y="0"/>
                    <a:pt x="64" y="0"/>
                  </a:cubicBezTo>
                  <a:cubicBezTo>
                    <a:pt x="63" y="0"/>
                    <a:pt x="62" y="0"/>
                    <a:pt x="61" y="0"/>
                  </a:cubicBezTo>
                  <a:cubicBezTo>
                    <a:pt x="9" y="12"/>
                    <a:pt x="9" y="12"/>
                    <a:pt x="9" y="12"/>
                  </a:cubicBezTo>
                  <a:cubicBezTo>
                    <a:pt x="4" y="14"/>
                    <a:pt x="0" y="18"/>
                    <a:pt x="0" y="24"/>
                  </a:cubicBezTo>
                  <a:cubicBezTo>
                    <a:pt x="0" y="30"/>
                    <a:pt x="4" y="34"/>
                    <a:pt x="9" y="36"/>
                  </a:cubicBezTo>
                  <a:cubicBezTo>
                    <a:pt x="20" y="38"/>
                    <a:pt x="20" y="38"/>
                    <a:pt x="20" y="38"/>
                  </a:cubicBezTo>
                  <a:cubicBezTo>
                    <a:pt x="20" y="72"/>
                    <a:pt x="20" y="72"/>
                    <a:pt x="20" y="72"/>
                  </a:cubicBezTo>
                  <a:cubicBezTo>
                    <a:pt x="20" y="83"/>
                    <a:pt x="32" y="92"/>
                    <a:pt x="64" y="92"/>
                  </a:cubicBezTo>
                  <a:cubicBezTo>
                    <a:pt x="96" y="92"/>
                    <a:pt x="108" y="83"/>
                    <a:pt x="108" y="72"/>
                  </a:cubicBezTo>
                  <a:cubicBezTo>
                    <a:pt x="108" y="38"/>
                    <a:pt x="108" y="38"/>
                    <a:pt x="108" y="38"/>
                  </a:cubicBezTo>
                  <a:cubicBezTo>
                    <a:pt x="119" y="36"/>
                    <a:pt x="119" y="36"/>
                    <a:pt x="119" y="36"/>
                  </a:cubicBezTo>
                  <a:cubicBezTo>
                    <a:pt x="124" y="34"/>
                    <a:pt x="128" y="30"/>
                    <a:pt x="128" y="24"/>
                  </a:cubicBezTo>
                  <a:close/>
                  <a:moveTo>
                    <a:pt x="100" y="72"/>
                  </a:moveTo>
                  <a:cubicBezTo>
                    <a:pt x="100" y="76"/>
                    <a:pt x="88" y="84"/>
                    <a:pt x="64" y="84"/>
                  </a:cubicBezTo>
                  <a:cubicBezTo>
                    <a:pt x="40" y="84"/>
                    <a:pt x="28" y="76"/>
                    <a:pt x="28" y="72"/>
                  </a:cubicBezTo>
                  <a:cubicBezTo>
                    <a:pt x="28" y="40"/>
                    <a:pt x="28" y="40"/>
                    <a:pt x="28" y="40"/>
                  </a:cubicBezTo>
                  <a:cubicBezTo>
                    <a:pt x="61" y="48"/>
                    <a:pt x="61" y="48"/>
                    <a:pt x="61" y="48"/>
                  </a:cubicBezTo>
                  <a:cubicBezTo>
                    <a:pt x="62" y="48"/>
                    <a:pt x="63" y="48"/>
                    <a:pt x="64" y="48"/>
                  </a:cubicBezTo>
                  <a:cubicBezTo>
                    <a:pt x="65" y="48"/>
                    <a:pt x="66" y="48"/>
                    <a:pt x="67" y="48"/>
                  </a:cubicBezTo>
                  <a:cubicBezTo>
                    <a:pt x="100" y="40"/>
                    <a:pt x="100" y="40"/>
                    <a:pt x="100" y="40"/>
                  </a:cubicBezTo>
                  <a:lnTo>
                    <a:pt x="100" y="72"/>
                  </a:lnTo>
                  <a:close/>
                  <a:moveTo>
                    <a:pt x="65" y="40"/>
                  </a:moveTo>
                  <a:cubicBezTo>
                    <a:pt x="65" y="40"/>
                    <a:pt x="64" y="40"/>
                    <a:pt x="64" y="40"/>
                  </a:cubicBezTo>
                  <a:cubicBezTo>
                    <a:pt x="64" y="40"/>
                    <a:pt x="63" y="40"/>
                    <a:pt x="63" y="40"/>
                  </a:cubicBezTo>
                  <a:cubicBezTo>
                    <a:pt x="11" y="28"/>
                    <a:pt x="11" y="28"/>
                    <a:pt x="11" y="28"/>
                  </a:cubicBezTo>
                  <a:cubicBezTo>
                    <a:pt x="9" y="27"/>
                    <a:pt x="8" y="26"/>
                    <a:pt x="8" y="24"/>
                  </a:cubicBezTo>
                  <a:cubicBezTo>
                    <a:pt x="8" y="22"/>
                    <a:pt x="9" y="21"/>
                    <a:pt x="11" y="20"/>
                  </a:cubicBezTo>
                  <a:cubicBezTo>
                    <a:pt x="63" y="8"/>
                    <a:pt x="63" y="8"/>
                    <a:pt x="63" y="8"/>
                  </a:cubicBezTo>
                  <a:cubicBezTo>
                    <a:pt x="63" y="8"/>
                    <a:pt x="64" y="8"/>
                    <a:pt x="64" y="8"/>
                  </a:cubicBezTo>
                  <a:cubicBezTo>
                    <a:pt x="64" y="8"/>
                    <a:pt x="65" y="8"/>
                    <a:pt x="65" y="8"/>
                  </a:cubicBezTo>
                  <a:cubicBezTo>
                    <a:pt x="117" y="20"/>
                    <a:pt x="117" y="20"/>
                    <a:pt x="117" y="20"/>
                  </a:cubicBezTo>
                  <a:cubicBezTo>
                    <a:pt x="119" y="21"/>
                    <a:pt x="120" y="22"/>
                    <a:pt x="120" y="24"/>
                  </a:cubicBezTo>
                  <a:cubicBezTo>
                    <a:pt x="120" y="26"/>
                    <a:pt x="119" y="27"/>
                    <a:pt x="117" y="28"/>
                  </a:cubicBezTo>
                  <a:lnTo>
                    <a:pt x="65"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90" name="Freeform 355"/>
            <p:cNvSpPr>
              <a:spLocks/>
            </p:cNvSpPr>
            <p:nvPr/>
          </p:nvSpPr>
          <p:spPr bwMode="auto">
            <a:xfrm>
              <a:off x="2741594" y="6181068"/>
              <a:ext cx="30163" cy="165100"/>
            </a:xfrm>
            <a:custGeom>
              <a:avLst/>
              <a:gdLst>
                <a:gd name="T0" fmla="*/ 0 w 8"/>
                <a:gd name="T1" fmla="*/ 4 h 44"/>
                <a:gd name="T2" fmla="*/ 0 w 8"/>
                <a:gd name="T3" fmla="*/ 40 h 44"/>
                <a:gd name="T4" fmla="*/ 4 w 8"/>
                <a:gd name="T5" fmla="*/ 44 h 44"/>
                <a:gd name="T6" fmla="*/ 8 w 8"/>
                <a:gd name="T7" fmla="*/ 40 h 44"/>
                <a:gd name="T8" fmla="*/ 8 w 8"/>
                <a:gd name="T9" fmla="*/ 4 h 44"/>
                <a:gd name="T10" fmla="*/ 4 w 8"/>
                <a:gd name="T11" fmla="*/ 0 h 44"/>
                <a:gd name="T12" fmla="*/ 0 w 8"/>
                <a:gd name="T13" fmla="*/ 4 h 44"/>
              </a:gdLst>
              <a:ahLst/>
              <a:cxnLst>
                <a:cxn ang="0">
                  <a:pos x="T0" y="T1"/>
                </a:cxn>
                <a:cxn ang="0">
                  <a:pos x="T2" y="T3"/>
                </a:cxn>
                <a:cxn ang="0">
                  <a:pos x="T4" y="T5"/>
                </a:cxn>
                <a:cxn ang="0">
                  <a:pos x="T6" y="T7"/>
                </a:cxn>
                <a:cxn ang="0">
                  <a:pos x="T8" y="T9"/>
                </a:cxn>
                <a:cxn ang="0">
                  <a:pos x="T10" y="T11"/>
                </a:cxn>
                <a:cxn ang="0">
                  <a:pos x="T12" y="T13"/>
                </a:cxn>
              </a:cxnLst>
              <a:rect l="0" t="0" r="r" b="b"/>
              <a:pathLst>
                <a:path w="8" h="44">
                  <a:moveTo>
                    <a:pt x="0" y="4"/>
                  </a:moveTo>
                  <a:cubicBezTo>
                    <a:pt x="0" y="40"/>
                    <a:pt x="0" y="40"/>
                    <a:pt x="0" y="40"/>
                  </a:cubicBezTo>
                  <a:cubicBezTo>
                    <a:pt x="0" y="42"/>
                    <a:pt x="2" y="44"/>
                    <a:pt x="4" y="44"/>
                  </a:cubicBezTo>
                  <a:cubicBezTo>
                    <a:pt x="6" y="44"/>
                    <a:pt x="8" y="42"/>
                    <a:pt x="8" y="40"/>
                  </a:cubicBezTo>
                  <a:cubicBezTo>
                    <a:pt x="8" y="4"/>
                    <a:pt x="8" y="4"/>
                    <a:pt x="8" y="4"/>
                  </a:cubicBezTo>
                  <a:cubicBezTo>
                    <a:pt x="8" y="2"/>
                    <a:pt x="6"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91" name="Oval 356"/>
            <p:cNvSpPr>
              <a:spLocks noChangeArrowheads="1"/>
            </p:cNvSpPr>
            <p:nvPr/>
          </p:nvSpPr>
          <p:spPr bwMode="auto">
            <a:xfrm>
              <a:off x="2727307" y="6360456"/>
              <a:ext cx="60325" cy="90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sp>
        <p:nvSpPr>
          <p:cNvPr id="192" name="Freeform 30"/>
          <p:cNvSpPr>
            <a:spLocks noEditPoints="1"/>
          </p:cNvSpPr>
          <p:nvPr/>
        </p:nvSpPr>
        <p:spPr bwMode="auto">
          <a:xfrm>
            <a:off x="6545352" y="2592369"/>
            <a:ext cx="405282" cy="431835"/>
          </a:xfrm>
          <a:custGeom>
            <a:avLst/>
            <a:gdLst>
              <a:gd name="T0" fmla="*/ 60 w 120"/>
              <a:gd name="T1" fmla="*/ 0 h 128"/>
              <a:gd name="T2" fmla="*/ 0 w 120"/>
              <a:gd name="T3" fmla="*/ 60 h 128"/>
              <a:gd name="T4" fmla="*/ 4 w 120"/>
              <a:gd name="T5" fmla="*/ 64 h 128"/>
              <a:gd name="T6" fmla="*/ 56 w 120"/>
              <a:gd name="T7" fmla="*/ 64 h 128"/>
              <a:gd name="T8" fmla="*/ 56 w 120"/>
              <a:gd name="T9" fmla="*/ 111 h 128"/>
              <a:gd name="T10" fmla="*/ 46 w 120"/>
              <a:gd name="T11" fmla="*/ 120 h 128"/>
              <a:gd name="T12" fmla="*/ 36 w 120"/>
              <a:gd name="T13" fmla="*/ 111 h 128"/>
              <a:gd name="T14" fmla="*/ 32 w 120"/>
              <a:gd name="T15" fmla="*/ 107 h 128"/>
              <a:gd name="T16" fmla="*/ 28 w 120"/>
              <a:gd name="T17" fmla="*/ 111 h 128"/>
              <a:gd name="T18" fmla="*/ 46 w 120"/>
              <a:gd name="T19" fmla="*/ 128 h 128"/>
              <a:gd name="T20" fmla="*/ 64 w 120"/>
              <a:gd name="T21" fmla="*/ 111 h 128"/>
              <a:gd name="T22" fmla="*/ 64 w 120"/>
              <a:gd name="T23" fmla="*/ 64 h 128"/>
              <a:gd name="T24" fmla="*/ 116 w 120"/>
              <a:gd name="T25" fmla="*/ 64 h 128"/>
              <a:gd name="T26" fmla="*/ 120 w 120"/>
              <a:gd name="T27" fmla="*/ 60 h 128"/>
              <a:gd name="T28" fmla="*/ 60 w 120"/>
              <a:gd name="T29" fmla="*/ 0 h 128"/>
              <a:gd name="T30" fmla="*/ 8 w 120"/>
              <a:gd name="T31" fmla="*/ 56 h 128"/>
              <a:gd name="T32" fmla="*/ 51 w 120"/>
              <a:gd name="T33" fmla="*/ 9 h 128"/>
              <a:gd name="T34" fmla="*/ 30 w 120"/>
              <a:gd name="T35" fmla="*/ 56 h 128"/>
              <a:gd name="T36" fmla="*/ 8 w 120"/>
              <a:gd name="T37" fmla="*/ 56 h 128"/>
              <a:gd name="T38" fmla="*/ 34 w 120"/>
              <a:gd name="T39" fmla="*/ 56 h 128"/>
              <a:gd name="T40" fmla="*/ 60 w 120"/>
              <a:gd name="T41" fmla="*/ 9 h 128"/>
              <a:gd name="T42" fmla="*/ 86 w 120"/>
              <a:gd name="T43" fmla="*/ 56 h 128"/>
              <a:gd name="T44" fmla="*/ 34 w 120"/>
              <a:gd name="T45" fmla="*/ 56 h 128"/>
              <a:gd name="T46" fmla="*/ 90 w 120"/>
              <a:gd name="T47" fmla="*/ 56 h 128"/>
              <a:gd name="T48" fmla="*/ 69 w 120"/>
              <a:gd name="T49" fmla="*/ 9 h 128"/>
              <a:gd name="T50" fmla="*/ 112 w 120"/>
              <a:gd name="T51" fmla="*/ 56 h 128"/>
              <a:gd name="T52" fmla="*/ 90 w 120"/>
              <a:gd name="T5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28">
                <a:moveTo>
                  <a:pt x="60" y="0"/>
                </a:moveTo>
                <a:cubicBezTo>
                  <a:pt x="27" y="0"/>
                  <a:pt x="0" y="27"/>
                  <a:pt x="0" y="60"/>
                </a:cubicBezTo>
                <a:cubicBezTo>
                  <a:pt x="0" y="62"/>
                  <a:pt x="2" y="64"/>
                  <a:pt x="4" y="64"/>
                </a:cubicBezTo>
                <a:cubicBezTo>
                  <a:pt x="56" y="64"/>
                  <a:pt x="56" y="64"/>
                  <a:pt x="56" y="64"/>
                </a:cubicBezTo>
                <a:cubicBezTo>
                  <a:pt x="56" y="111"/>
                  <a:pt x="56" y="111"/>
                  <a:pt x="56" y="111"/>
                </a:cubicBezTo>
                <a:cubicBezTo>
                  <a:pt x="56" y="116"/>
                  <a:pt x="51" y="120"/>
                  <a:pt x="46" y="120"/>
                </a:cubicBezTo>
                <a:cubicBezTo>
                  <a:pt x="40" y="120"/>
                  <a:pt x="36" y="116"/>
                  <a:pt x="36" y="111"/>
                </a:cubicBezTo>
                <a:cubicBezTo>
                  <a:pt x="36" y="108"/>
                  <a:pt x="34" y="107"/>
                  <a:pt x="32" y="107"/>
                </a:cubicBezTo>
                <a:cubicBezTo>
                  <a:pt x="30" y="107"/>
                  <a:pt x="28" y="108"/>
                  <a:pt x="28" y="111"/>
                </a:cubicBezTo>
                <a:cubicBezTo>
                  <a:pt x="28" y="120"/>
                  <a:pt x="36" y="128"/>
                  <a:pt x="46" y="128"/>
                </a:cubicBezTo>
                <a:cubicBezTo>
                  <a:pt x="56" y="128"/>
                  <a:pt x="64" y="120"/>
                  <a:pt x="64" y="111"/>
                </a:cubicBezTo>
                <a:cubicBezTo>
                  <a:pt x="64" y="64"/>
                  <a:pt x="64" y="64"/>
                  <a:pt x="64" y="64"/>
                </a:cubicBezTo>
                <a:cubicBezTo>
                  <a:pt x="116" y="64"/>
                  <a:pt x="116" y="64"/>
                  <a:pt x="116" y="64"/>
                </a:cubicBezTo>
                <a:cubicBezTo>
                  <a:pt x="118" y="64"/>
                  <a:pt x="120" y="62"/>
                  <a:pt x="120" y="60"/>
                </a:cubicBezTo>
                <a:cubicBezTo>
                  <a:pt x="120" y="27"/>
                  <a:pt x="93" y="0"/>
                  <a:pt x="60" y="0"/>
                </a:cubicBezTo>
                <a:close/>
                <a:moveTo>
                  <a:pt x="8" y="56"/>
                </a:moveTo>
                <a:cubicBezTo>
                  <a:pt x="10" y="32"/>
                  <a:pt x="28" y="13"/>
                  <a:pt x="51" y="9"/>
                </a:cubicBezTo>
                <a:cubicBezTo>
                  <a:pt x="38" y="17"/>
                  <a:pt x="30" y="35"/>
                  <a:pt x="30" y="56"/>
                </a:cubicBezTo>
                <a:lnTo>
                  <a:pt x="8" y="56"/>
                </a:lnTo>
                <a:close/>
                <a:moveTo>
                  <a:pt x="34" y="56"/>
                </a:moveTo>
                <a:cubicBezTo>
                  <a:pt x="34" y="32"/>
                  <a:pt x="44" y="14"/>
                  <a:pt x="60" y="9"/>
                </a:cubicBezTo>
                <a:cubicBezTo>
                  <a:pt x="76" y="14"/>
                  <a:pt x="86" y="32"/>
                  <a:pt x="86" y="56"/>
                </a:cubicBezTo>
                <a:lnTo>
                  <a:pt x="34" y="56"/>
                </a:lnTo>
                <a:close/>
                <a:moveTo>
                  <a:pt x="90" y="56"/>
                </a:moveTo>
                <a:cubicBezTo>
                  <a:pt x="90" y="35"/>
                  <a:pt x="82" y="17"/>
                  <a:pt x="69" y="9"/>
                </a:cubicBezTo>
                <a:cubicBezTo>
                  <a:pt x="92" y="13"/>
                  <a:pt x="110" y="32"/>
                  <a:pt x="112" y="56"/>
                </a:cubicBezTo>
                <a:lnTo>
                  <a:pt x="90" y="5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nvGrpSpPr>
          <p:cNvPr id="193" name="Group 192"/>
          <p:cNvGrpSpPr/>
          <p:nvPr/>
        </p:nvGrpSpPr>
        <p:grpSpPr>
          <a:xfrm>
            <a:off x="4580862" y="4077781"/>
            <a:ext cx="394671" cy="394671"/>
            <a:chOff x="128589" y="4298950"/>
            <a:chExt cx="298450" cy="298450"/>
          </a:xfrm>
          <a:solidFill>
            <a:srgbClr val="FFFFFF"/>
          </a:solidFill>
        </p:grpSpPr>
        <p:sp>
          <p:nvSpPr>
            <p:cNvPr id="194" name="Freeform 178"/>
            <p:cNvSpPr>
              <a:spLocks noEditPoints="1"/>
            </p:cNvSpPr>
            <p:nvPr/>
          </p:nvSpPr>
          <p:spPr bwMode="auto">
            <a:xfrm>
              <a:off x="128589" y="4298950"/>
              <a:ext cx="298450" cy="298450"/>
            </a:xfrm>
            <a:custGeom>
              <a:avLst/>
              <a:gdLst>
                <a:gd name="T0" fmla="*/ 86 w 112"/>
                <a:gd name="T1" fmla="*/ 0 h 112"/>
                <a:gd name="T2" fmla="*/ 26 w 112"/>
                <a:gd name="T3" fmla="*/ 0 h 112"/>
                <a:gd name="T4" fmla="*/ 0 w 112"/>
                <a:gd name="T5" fmla="*/ 26 h 112"/>
                <a:gd name="T6" fmla="*/ 0 w 112"/>
                <a:gd name="T7" fmla="*/ 86 h 112"/>
                <a:gd name="T8" fmla="*/ 26 w 112"/>
                <a:gd name="T9" fmla="*/ 112 h 112"/>
                <a:gd name="T10" fmla="*/ 86 w 112"/>
                <a:gd name="T11" fmla="*/ 112 h 112"/>
                <a:gd name="T12" fmla="*/ 112 w 112"/>
                <a:gd name="T13" fmla="*/ 86 h 112"/>
                <a:gd name="T14" fmla="*/ 112 w 112"/>
                <a:gd name="T15" fmla="*/ 26 h 112"/>
                <a:gd name="T16" fmla="*/ 86 w 112"/>
                <a:gd name="T17" fmla="*/ 0 h 112"/>
                <a:gd name="T18" fmla="*/ 104 w 112"/>
                <a:gd name="T19" fmla="*/ 86 h 112"/>
                <a:gd name="T20" fmla="*/ 86 w 112"/>
                <a:gd name="T21" fmla="*/ 104 h 112"/>
                <a:gd name="T22" fmla="*/ 26 w 112"/>
                <a:gd name="T23" fmla="*/ 104 h 112"/>
                <a:gd name="T24" fmla="*/ 8 w 112"/>
                <a:gd name="T25" fmla="*/ 86 h 112"/>
                <a:gd name="T26" fmla="*/ 8 w 112"/>
                <a:gd name="T27" fmla="*/ 26 h 112"/>
                <a:gd name="T28" fmla="*/ 26 w 112"/>
                <a:gd name="T29" fmla="*/ 8 h 112"/>
                <a:gd name="T30" fmla="*/ 86 w 112"/>
                <a:gd name="T31" fmla="*/ 8 h 112"/>
                <a:gd name="T32" fmla="*/ 104 w 112"/>
                <a:gd name="T33" fmla="*/ 26 h 112"/>
                <a:gd name="T34" fmla="*/ 104 w 112"/>
                <a:gd name="T35" fmla="*/ 8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12">
                  <a:moveTo>
                    <a:pt x="86" y="0"/>
                  </a:moveTo>
                  <a:cubicBezTo>
                    <a:pt x="26" y="0"/>
                    <a:pt x="26" y="0"/>
                    <a:pt x="26" y="0"/>
                  </a:cubicBezTo>
                  <a:cubicBezTo>
                    <a:pt x="12" y="0"/>
                    <a:pt x="0" y="12"/>
                    <a:pt x="0" y="26"/>
                  </a:cubicBezTo>
                  <a:cubicBezTo>
                    <a:pt x="0" y="86"/>
                    <a:pt x="0" y="86"/>
                    <a:pt x="0" y="86"/>
                  </a:cubicBezTo>
                  <a:cubicBezTo>
                    <a:pt x="0" y="100"/>
                    <a:pt x="12" y="112"/>
                    <a:pt x="26" y="112"/>
                  </a:cubicBezTo>
                  <a:cubicBezTo>
                    <a:pt x="86" y="112"/>
                    <a:pt x="86" y="112"/>
                    <a:pt x="86" y="112"/>
                  </a:cubicBezTo>
                  <a:cubicBezTo>
                    <a:pt x="100" y="112"/>
                    <a:pt x="112" y="100"/>
                    <a:pt x="112" y="86"/>
                  </a:cubicBezTo>
                  <a:cubicBezTo>
                    <a:pt x="112" y="26"/>
                    <a:pt x="112" y="26"/>
                    <a:pt x="112" y="26"/>
                  </a:cubicBezTo>
                  <a:cubicBezTo>
                    <a:pt x="112" y="12"/>
                    <a:pt x="100" y="0"/>
                    <a:pt x="86" y="0"/>
                  </a:cubicBezTo>
                  <a:close/>
                  <a:moveTo>
                    <a:pt x="104" y="86"/>
                  </a:moveTo>
                  <a:cubicBezTo>
                    <a:pt x="104" y="96"/>
                    <a:pt x="96" y="104"/>
                    <a:pt x="86" y="104"/>
                  </a:cubicBezTo>
                  <a:cubicBezTo>
                    <a:pt x="26" y="104"/>
                    <a:pt x="26" y="104"/>
                    <a:pt x="26" y="104"/>
                  </a:cubicBezTo>
                  <a:cubicBezTo>
                    <a:pt x="16" y="104"/>
                    <a:pt x="8" y="96"/>
                    <a:pt x="8" y="86"/>
                  </a:cubicBezTo>
                  <a:cubicBezTo>
                    <a:pt x="8" y="26"/>
                    <a:pt x="8" y="26"/>
                    <a:pt x="8" y="26"/>
                  </a:cubicBezTo>
                  <a:cubicBezTo>
                    <a:pt x="8" y="16"/>
                    <a:pt x="16" y="8"/>
                    <a:pt x="26" y="8"/>
                  </a:cubicBezTo>
                  <a:cubicBezTo>
                    <a:pt x="86" y="8"/>
                    <a:pt x="86" y="8"/>
                    <a:pt x="86" y="8"/>
                  </a:cubicBezTo>
                  <a:cubicBezTo>
                    <a:pt x="96" y="8"/>
                    <a:pt x="104" y="16"/>
                    <a:pt x="104" y="26"/>
                  </a:cubicBezTo>
                  <a:lnTo>
                    <a:pt x="10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95" name="Freeform 179"/>
            <p:cNvSpPr>
              <a:spLocks noEditPoints="1"/>
            </p:cNvSpPr>
            <p:nvPr/>
          </p:nvSpPr>
          <p:spPr bwMode="auto">
            <a:xfrm>
              <a:off x="180976" y="4351338"/>
              <a:ext cx="65088" cy="65088"/>
            </a:xfrm>
            <a:custGeom>
              <a:avLst/>
              <a:gdLst>
                <a:gd name="T0" fmla="*/ 12 w 24"/>
                <a:gd name="T1" fmla="*/ 4 h 24"/>
                <a:gd name="T2" fmla="*/ 20 w 24"/>
                <a:gd name="T3" fmla="*/ 12 h 24"/>
                <a:gd name="T4" fmla="*/ 12 w 24"/>
                <a:gd name="T5" fmla="*/ 20 h 24"/>
                <a:gd name="T6" fmla="*/ 4 w 24"/>
                <a:gd name="T7" fmla="*/ 12 h 24"/>
                <a:gd name="T8" fmla="*/ 12 w 24"/>
                <a:gd name="T9" fmla="*/ 4 h 24"/>
                <a:gd name="T10" fmla="*/ 12 w 24"/>
                <a:gd name="T11" fmla="*/ 0 h 24"/>
                <a:gd name="T12" fmla="*/ 0 w 24"/>
                <a:gd name="T13" fmla="*/ 12 h 24"/>
                <a:gd name="T14" fmla="*/ 12 w 24"/>
                <a:gd name="T15" fmla="*/ 24 h 24"/>
                <a:gd name="T16" fmla="*/ 24 w 24"/>
                <a:gd name="T17" fmla="*/ 12 h 24"/>
                <a:gd name="T18" fmla="*/ 12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4"/>
                  </a:moveTo>
                  <a:cubicBezTo>
                    <a:pt x="16" y="4"/>
                    <a:pt x="20" y="8"/>
                    <a:pt x="20" y="12"/>
                  </a:cubicBezTo>
                  <a:cubicBezTo>
                    <a:pt x="20" y="16"/>
                    <a:pt x="16" y="20"/>
                    <a:pt x="12" y="20"/>
                  </a:cubicBezTo>
                  <a:cubicBezTo>
                    <a:pt x="8" y="20"/>
                    <a:pt x="4" y="16"/>
                    <a:pt x="4" y="12"/>
                  </a:cubicBezTo>
                  <a:cubicBezTo>
                    <a:pt x="4" y="8"/>
                    <a:pt x="8" y="4"/>
                    <a:pt x="12" y="4"/>
                  </a:cubicBezTo>
                  <a:moveTo>
                    <a:pt x="12" y="0"/>
                  </a:moveTo>
                  <a:cubicBezTo>
                    <a:pt x="5" y="0"/>
                    <a:pt x="0" y="5"/>
                    <a:pt x="0" y="12"/>
                  </a:cubicBezTo>
                  <a:cubicBezTo>
                    <a:pt x="0" y="19"/>
                    <a:pt x="5" y="24"/>
                    <a:pt x="12" y="24"/>
                  </a:cubicBezTo>
                  <a:cubicBezTo>
                    <a:pt x="19" y="24"/>
                    <a:pt x="24" y="19"/>
                    <a:pt x="24" y="12"/>
                  </a:cubicBezTo>
                  <a:cubicBezTo>
                    <a:pt x="24" y="5"/>
                    <a:pt x="19"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96" name="Freeform 180"/>
            <p:cNvSpPr>
              <a:spLocks noEditPoints="1"/>
            </p:cNvSpPr>
            <p:nvPr/>
          </p:nvSpPr>
          <p:spPr bwMode="auto">
            <a:xfrm>
              <a:off x="246064" y="4416425"/>
              <a:ext cx="63500" cy="63500"/>
            </a:xfrm>
            <a:custGeom>
              <a:avLst/>
              <a:gdLst>
                <a:gd name="T0" fmla="*/ 12 w 24"/>
                <a:gd name="T1" fmla="*/ 4 h 24"/>
                <a:gd name="T2" fmla="*/ 20 w 24"/>
                <a:gd name="T3" fmla="*/ 12 h 24"/>
                <a:gd name="T4" fmla="*/ 12 w 24"/>
                <a:gd name="T5" fmla="*/ 20 h 24"/>
                <a:gd name="T6" fmla="*/ 4 w 24"/>
                <a:gd name="T7" fmla="*/ 12 h 24"/>
                <a:gd name="T8" fmla="*/ 12 w 24"/>
                <a:gd name="T9" fmla="*/ 4 h 24"/>
                <a:gd name="T10" fmla="*/ 12 w 24"/>
                <a:gd name="T11" fmla="*/ 0 h 24"/>
                <a:gd name="T12" fmla="*/ 0 w 24"/>
                <a:gd name="T13" fmla="*/ 12 h 24"/>
                <a:gd name="T14" fmla="*/ 12 w 24"/>
                <a:gd name="T15" fmla="*/ 24 h 24"/>
                <a:gd name="T16" fmla="*/ 24 w 24"/>
                <a:gd name="T17" fmla="*/ 12 h 24"/>
                <a:gd name="T18" fmla="*/ 12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4"/>
                  </a:moveTo>
                  <a:cubicBezTo>
                    <a:pt x="16" y="4"/>
                    <a:pt x="20" y="8"/>
                    <a:pt x="20" y="12"/>
                  </a:cubicBezTo>
                  <a:cubicBezTo>
                    <a:pt x="20" y="16"/>
                    <a:pt x="16" y="20"/>
                    <a:pt x="12" y="20"/>
                  </a:cubicBezTo>
                  <a:cubicBezTo>
                    <a:pt x="8" y="20"/>
                    <a:pt x="4" y="16"/>
                    <a:pt x="4" y="12"/>
                  </a:cubicBezTo>
                  <a:cubicBezTo>
                    <a:pt x="4" y="8"/>
                    <a:pt x="8" y="4"/>
                    <a:pt x="12" y="4"/>
                  </a:cubicBezTo>
                  <a:moveTo>
                    <a:pt x="12" y="0"/>
                  </a:moveTo>
                  <a:cubicBezTo>
                    <a:pt x="5" y="0"/>
                    <a:pt x="0" y="5"/>
                    <a:pt x="0" y="12"/>
                  </a:cubicBezTo>
                  <a:cubicBezTo>
                    <a:pt x="0" y="19"/>
                    <a:pt x="5" y="24"/>
                    <a:pt x="12" y="24"/>
                  </a:cubicBezTo>
                  <a:cubicBezTo>
                    <a:pt x="19" y="24"/>
                    <a:pt x="24" y="19"/>
                    <a:pt x="24" y="12"/>
                  </a:cubicBezTo>
                  <a:cubicBezTo>
                    <a:pt x="24" y="5"/>
                    <a:pt x="19"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97" name="Freeform 181"/>
            <p:cNvSpPr>
              <a:spLocks noEditPoints="1"/>
            </p:cNvSpPr>
            <p:nvPr/>
          </p:nvSpPr>
          <p:spPr bwMode="auto">
            <a:xfrm>
              <a:off x="309564" y="4351338"/>
              <a:ext cx="63500" cy="65088"/>
            </a:xfrm>
            <a:custGeom>
              <a:avLst/>
              <a:gdLst>
                <a:gd name="T0" fmla="*/ 12 w 24"/>
                <a:gd name="T1" fmla="*/ 4 h 24"/>
                <a:gd name="T2" fmla="*/ 20 w 24"/>
                <a:gd name="T3" fmla="*/ 12 h 24"/>
                <a:gd name="T4" fmla="*/ 12 w 24"/>
                <a:gd name="T5" fmla="*/ 20 h 24"/>
                <a:gd name="T6" fmla="*/ 4 w 24"/>
                <a:gd name="T7" fmla="*/ 12 h 24"/>
                <a:gd name="T8" fmla="*/ 12 w 24"/>
                <a:gd name="T9" fmla="*/ 4 h 24"/>
                <a:gd name="T10" fmla="*/ 12 w 24"/>
                <a:gd name="T11" fmla="*/ 0 h 24"/>
                <a:gd name="T12" fmla="*/ 0 w 24"/>
                <a:gd name="T13" fmla="*/ 12 h 24"/>
                <a:gd name="T14" fmla="*/ 12 w 24"/>
                <a:gd name="T15" fmla="*/ 24 h 24"/>
                <a:gd name="T16" fmla="*/ 24 w 24"/>
                <a:gd name="T17" fmla="*/ 12 h 24"/>
                <a:gd name="T18" fmla="*/ 12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4"/>
                  </a:moveTo>
                  <a:cubicBezTo>
                    <a:pt x="16" y="4"/>
                    <a:pt x="20" y="8"/>
                    <a:pt x="20" y="12"/>
                  </a:cubicBezTo>
                  <a:cubicBezTo>
                    <a:pt x="20" y="16"/>
                    <a:pt x="16" y="20"/>
                    <a:pt x="12" y="20"/>
                  </a:cubicBezTo>
                  <a:cubicBezTo>
                    <a:pt x="8" y="20"/>
                    <a:pt x="4" y="16"/>
                    <a:pt x="4" y="12"/>
                  </a:cubicBezTo>
                  <a:cubicBezTo>
                    <a:pt x="4" y="8"/>
                    <a:pt x="8" y="4"/>
                    <a:pt x="12" y="4"/>
                  </a:cubicBezTo>
                  <a:moveTo>
                    <a:pt x="12" y="0"/>
                  </a:moveTo>
                  <a:cubicBezTo>
                    <a:pt x="5" y="0"/>
                    <a:pt x="0" y="5"/>
                    <a:pt x="0" y="12"/>
                  </a:cubicBezTo>
                  <a:cubicBezTo>
                    <a:pt x="0" y="19"/>
                    <a:pt x="5" y="24"/>
                    <a:pt x="12" y="24"/>
                  </a:cubicBezTo>
                  <a:cubicBezTo>
                    <a:pt x="19" y="24"/>
                    <a:pt x="24" y="19"/>
                    <a:pt x="24" y="12"/>
                  </a:cubicBezTo>
                  <a:cubicBezTo>
                    <a:pt x="24" y="5"/>
                    <a:pt x="19"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98" name="Freeform 182"/>
            <p:cNvSpPr>
              <a:spLocks noEditPoints="1"/>
            </p:cNvSpPr>
            <p:nvPr/>
          </p:nvSpPr>
          <p:spPr bwMode="auto">
            <a:xfrm>
              <a:off x="180976" y="4479925"/>
              <a:ext cx="65088" cy="63500"/>
            </a:xfrm>
            <a:custGeom>
              <a:avLst/>
              <a:gdLst>
                <a:gd name="T0" fmla="*/ 12 w 24"/>
                <a:gd name="T1" fmla="*/ 4 h 24"/>
                <a:gd name="T2" fmla="*/ 20 w 24"/>
                <a:gd name="T3" fmla="*/ 12 h 24"/>
                <a:gd name="T4" fmla="*/ 12 w 24"/>
                <a:gd name="T5" fmla="*/ 20 h 24"/>
                <a:gd name="T6" fmla="*/ 4 w 24"/>
                <a:gd name="T7" fmla="*/ 12 h 24"/>
                <a:gd name="T8" fmla="*/ 12 w 24"/>
                <a:gd name="T9" fmla="*/ 4 h 24"/>
                <a:gd name="T10" fmla="*/ 12 w 24"/>
                <a:gd name="T11" fmla="*/ 0 h 24"/>
                <a:gd name="T12" fmla="*/ 0 w 24"/>
                <a:gd name="T13" fmla="*/ 12 h 24"/>
                <a:gd name="T14" fmla="*/ 12 w 24"/>
                <a:gd name="T15" fmla="*/ 24 h 24"/>
                <a:gd name="T16" fmla="*/ 24 w 24"/>
                <a:gd name="T17" fmla="*/ 12 h 24"/>
                <a:gd name="T18" fmla="*/ 12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4"/>
                  </a:moveTo>
                  <a:cubicBezTo>
                    <a:pt x="16" y="4"/>
                    <a:pt x="20" y="8"/>
                    <a:pt x="20" y="12"/>
                  </a:cubicBezTo>
                  <a:cubicBezTo>
                    <a:pt x="20" y="16"/>
                    <a:pt x="16" y="20"/>
                    <a:pt x="12" y="20"/>
                  </a:cubicBezTo>
                  <a:cubicBezTo>
                    <a:pt x="8" y="20"/>
                    <a:pt x="4" y="16"/>
                    <a:pt x="4" y="12"/>
                  </a:cubicBezTo>
                  <a:cubicBezTo>
                    <a:pt x="4" y="8"/>
                    <a:pt x="8" y="4"/>
                    <a:pt x="12" y="4"/>
                  </a:cubicBezTo>
                  <a:moveTo>
                    <a:pt x="12" y="0"/>
                  </a:moveTo>
                  <a:cubicBezTo>
                    <a:pt x="5" y="0"/>
                    <a:pt x="0" y="5"/>
                    <a:pt x="0" y="12"/>
                  </a:cubicBezTo>
                  <a:cubicBezTo>
                    <a:pt x="0" y="19"/>
                    <a:pt x="5" y="24"/>
                    <a:pt x="12" y="24"/>
                  </a:cubicBezTo>
                  <a:cubicBezTo>
                    <a:pt x="19" y="24"/>
                    <a:pt x="24" y="19"/>
                    <a:pt x="24" y="12"/>
                  </a:cubicBezTo>
                  <a:cubicBezTo>
                    <a:pt x="24" y="5"/>
                    <a:pt x="19"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sp>
          <p:nvSpPr>
            <p:cNvPr id="199" name="Freeform 183"/>
            <p:cNvSpPr>
              <a:spLocks noEditPoints="1"/>
            </p:cNvSpPr>
            <p:nvPr/>
          </p:nvSpPr>
          <p:spPr bwMode="auto">
            <a:xfrm>
              <a:off x="309564" y="4479925"/>
              <a:ext cx="63500" cy="63500"/>
            </a:xfrm>
            <a:custGeom>
              <a:avLst/>
              <a:gdLst>
                <a:gd name="T0" fmla="*/ 12 w 24"/>
                <a:gd name="T1" fmla="*/ 4 h 24"/>
                <a:gd name="T2" fmla="*/ 20 w 24"/>
                <a:gd name="T3" fmla="*/ 12 h 24"/>
                <a:gd name="T4" fmla="*/ 12 w 24"/>
                <a:gd name="T5" fmla="*/ 20 h 24"/>
                <a:gd name="T6" fmla="*/ 4 w 24"/>
                <a:gd name="T7" fmla="*/ 12 h 24"/>
                <a:gd name="T8" fmla="*/ 12 w 24"/>
                <a:gd name="T9" fmla="*/ 4 h 24"/>
                <a:gd name="T10" fmla="*/ 12 w 24"/>
                <a:gd name="T11" fmla="*/ 0 h 24"/>
                <a:gd name="T12" fmla="*/ 0 w 24"/>
                <a:gd name="T13" fmla="*/ 12 h 24"/>
                <a:gd name="T14" fmla="*/ 12 w 24"/>
                <a:gd name="T15" fmla="*/ 24 h 24"/>
                <a:gd name="T16" fmla="*/ 24 w 24"/>
                <a:gd name="T17" fmla="*/ 12 h 24"/>
                <a:gd name="T18" fmla="*/ 12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4"/>
                  </a:moveTo>
                  <a:cubicBezTo>
                    <a:pt x="16" y="4"/>
                    <a:pt x="20" y="8"/>
                    <a:pt x="20" y="12"/>
                  </a:cubicBezTo>
                  <a:cubicBezTo>
                    <a:pt x="20" y="16"/>
                    <a:pt x="16" y="20"/>
                    <a:pt x="12" y="20"/>
                  </a:cubicBezTo>
                  <a:cubicBezTo>
                    <a:pt x="8" y="20"/>
                    <a:pt x="4" y="16"/>
                    <a:pt x="4" y="12"/>
                  </a:cubicBezTo>
                  <a:cubicBezTo>
                    <a:pt x="4" y="8"/>
                    <a:pt x="8" y="4"/>
                    <a:pt x="12" y="4"/>
                  </a:cubicBezTo>
                  <a:moveTo>
                    <a:pt x="12" y="0"/>
                  </a:moveTo>
                  <a:cubicBezTo>
                    <a:pt x="5" y="0"/>
                    <a:pt x="0" y="5"/>
                    <a:pt x="0" y="12"/>
                  </a:cubicBezTo>
                  <a:cubicBezTo>
                    <a:pt x="0" y="19"/>
                    <a:pt x="5" y="24"/>
                    <a:pt x="12" y="24"/>
                  </a:cubicBezTo>
                  <a:cubicBezTo>
                    <a:pt x="19" y="24"/>
                    <a:pt x="24" y="19"/>
                    <a:pt x="24" y="12"/>
                  </a:cubicBezTo>
                  <a:cubicBezTo>
                    <a:pt x="24" y="5"/>
                    <a:pt x="19"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prstClr val="black"/>
                </a:solidFill>
                <a:effectLst/>
                <a:uLnTx/>
                <a:uFillTx/>
                <a:latin typeface="Open Sans Light"/>
              </a:endParaRPr>
            </a:p>
          </p:txBody>
        </p:sp>
      </p:grpSp>
      <p:grpSp>
        <p:nvGrpSpPr>
          <p:cNvPr id="200" name="Group 199"/>
          <p:cNvGrpSpPr/>
          <p:nvPr/>
        </p:nvGrpSpPr>
        <p:grpSpPr>
          <a:xfrm>
            <a:off x="7173735" y="1940710"/>
            <a:ext cx="1646510" cy="823272"/>
            <a:chOff x="7173735" y="1940710"/>
            <a:chExt cx="1646510" cy="823272"/>
          </a:xfrm>
        </p:grpSpPr>
        <p:cxnSp>
          <p:nvCxnSpPr>
            <p:cNvPr id="201" name="Straight Connector 200"/>
            <p:cNvCxnSpPr/>
            <p:nvPr/>
          </p:nvCxnSpPr>
          <p:spPr>
            <a:xfrm flipV="1">
              <a:off x="7173735" y="1940710"/>
              <a:ext cx="823273" cy="823272"/>
            </a:xfrm>
            <a:prstGeom prst="line">
              <a:avLst/>
            </a:prstGeom>
            <a:noFill/>
            <a:ln w="19050" cap="flat" cmpd="sng" algn="ctr">
              <a:solidFill>
                <a:sysClr val="windowText" lastClr="000000">
                  <a:lumMod val="50000"/>
                  <a:lumOff val="50000"/>
                </a:sysClr>
              </a:solidFill>
              <a:prstDash val="solid"/>
              <a:miter lim="800000"/>
              <a:headEnd type="oval"/>
            </a:ln>
            <a:effectLst/>
          </p:spPr>
        </p:cxnSp>
        <p:cxnSp>
          <p:nvCxnSpPr>
            <p:cNvPr id="202" name="Straight Arrow Connector 201"/>
            <p:cNvCxnSpPr/>
            <p:nvPr/>
          </p:nvCxnSpPr>
          <p:spPr>
            <a:xfrm>
              <a:off x="7992245" y="1941971"/>
              <a:ext cx="828000" cy="0"/>
            </a:xfrm>
            <a:prstGeom prst="straightConnector1">
              <a:avLst/>
            </a:prstGeom>
            <a:noFill/>
            <a:ln w="19050" cap="flat" cmpd="sng" algn="ctr">
              <a:solidFill>
                <a:sysClr val="windowText" lastClr="000000">
                  <a:lumMod val="50000"/>
                  <a:lumOff val="50000"/>
                </a:sysClr>
              </a:solidFill>
              <a:prstDash val="solid"/>
              <a:miter lim="800000"/>
              <a:tailEnd type="diamond"/>
            </a:ln>
            <a:effectLst/>
          </p:spPr>
        </p:cxnSp>
      </p:grpSp>
      <p:cxnSp>
        <p:nvCxnSpPr>
          <p:cNvPr id="203" name="Straight Arrow Connector 202"/>
          <p:cNvCxnSpPr/>
          <p:nvPr/>
        </p:nvCxnSpPr>
        <p:spPr>
          <a:xfrm>
            <a:off x="7693363" y="4613276"/>
            <a:ext cx="1277917" cy="0"/>
          </a:xfrm>
          <a:prstGeom prst="straightConnector1">
            <a:avLst/>
          </a:prstGeom>
          <a:noFill/>
          <a:ln w="19050" cap="flat" cmpd="sng" algn="ctr">
            <a:solidFill>
              <a:sysClr val="windowText" lastClr="000000">
                <a:lumMod val="50000"/>
                <a:lumOff val="50000"/>
              </a:sysClr>
            </a:solidFill>
            <a:prstDash val="solid"/>
            <a:miter lim="800000"/>
            <a:headEnd type="oval"/>
            <a:tailEnd type="diamond"/>
          </a:ln>
          <a:effectLst/>
        </p:spPr>
      </p:cxnSp>
      <p:cxnSp>
        <p:nvCxnSpPr>
          <p:cNvPr id="204" name="Straight Arrow Connector 203"/>
          <p:cNvCxnSpPr>
            <a:cxnSpLocks/>
          </p:cNvCxnSpPr>
          <p:nvPr/>
        </p:nvCxnSpPr>
        <p:spPr>
          <a:xfrm flipH="1">
            <a:off x="3448627" y="4641464"/>
            <a:ext cx="901123" cy="0"/>
          </a:xfrm>
          <a:prstGeom prst="straightConnector1">
            <a:avLst/>
          </a:prstGeom>
          <a:noFill/>
          <a:ln w="19050" cap="flat" cmpd="sng" algn="ctr">
            <a:solidFill>
              <a:sysClr val="windowText" lastClr="000000">
                <a:lumMod val="50000"/>
                <a:lumOff val="50000"/>
              </a:sysClr>
            </a:solidFill>
            <a:prstDash val="solid"/>
            <a:miter lim="800000"/>
            <a:headEnd type="oval"/>
            <a:tailEnd type="diamond"/>
          </a:ln>
          <a:effectLst/>
        </p:spPr>
      </p:cxnSp>
      <p:grpSp>
        <p:nvGrpSpPr>
          <p:cNvPr id="206" name="Group 205"/>
          <p:cNvGrpSpPr/>
          <p:nvPr/>
        </p:nvGrpSpPr>
        <p:grpSpPr>
          <a:xfrm flipH="1">
            <a:off x="3251067" y="2165573"/>
            <a:ext cx="1646510" cy="823272"/>
            <a:chOff x="7326135" y="2093110"/>
            <a:chExt cx="1646510" cy="823272"/>
          </a:xfrm>
        </p:grpSpPr>
        <p:cxnSp>
          <p:nvCxnSpPr>
            <p:cNvPr id="207" name="Straight Connector 206"/>
            <p:cNvCxnSpPr/>
            <p:nvPr/>
          </p:nvCxnSpPr>
          <p:spPr>
            <a:xfrm flipV="1">
              <a:off x="7326135" y="2093110"/>
              <a:ext cx="823273" cy="823272"/>
            </a:xfrm>
            <a:prstGeom prst="line">
              <a:avLst/>
            </a:prstGeom>
            <a:noFill/>
            <a:ln w="19050" cap="flat" cmpd="sng" algn="ctr">
              <a:solidFill>
                <a:sysClr val="windowText" lastClr="000000">
                  <a:lumMod val="50000"/>
                  <a:lumOff val="50000"/>
                </a:sysClr>
              </a:solidFill>
              <a:prstDash val="solid"/>
              <a:miter lim="800000"/>
              <a:headEnd type="oval"/>
            </a:ln>
            <a:effectLst/>
          </p:spPr>
        </p:cxnSp>
        <p:cxnSp>
          <p:nvCxnSpPr>
            <p:cNvPr id="208" name="Straight Arrow Connector 207"/>
            <p:cNvCxnSpPr/>
            <p:nvPr/>
          </p:nvCxnSpPr>
          <p:spPr>
            <a:xfrm>
              <a:off x="8144645" y="2094371"/>
              <a:ext cx="828000" cy="0"/>
            </a:xfrm>
            <a:prstGeom prst="straightConnector1">
              <a:avLst/>
            </a:prstGeom>
            <a:noFill/>
            <a:ln w="19050" cap="flat" cmpd="sng" algn="ctr">
              <a:solidFill>
                <a:sysClr val="windowText" lastClr="000000">
                  <a:lumMod val="50000"/>
                  <a:lumOff val="50000"/>
                </a:sysClr>
              </a:solidFill>
              <a:prstDash val="solid"/>
              <a:miter lim="800000"/>
              <a:tailEnd type="diamond"/>
            </a:ln>
            <a:effectLst/>
          </p:spPr>
        </p:cxnSp>
      </p:grpSp>
      <p:sp>
        <p:nvSpPr>
          <p:cNvPr id="209" name="TextBox 208"/>
          <p:cNvSpPr txBox="1"/>
          <p:nvPr/>
        </p:nvSpPr>
        <p:spPr>
          <a:xfrm>
            <a:off x="9395519" y="1573639"/>
            <a:ext cx="3154909" cy="1754326"/>
          </a:xfrm>
          <a:prstGeom prst="rect">
            <a:avLst/>
          </a:prstGeom>
          <a:noFill/>
        </p:spPr>
        <p:txBody>
          <a:bodyPr wrap="square" rtlCol="0">
            <a:spAutoFit/>
          </a:bodyPr>
          <a:lstStyle/>
          <a:p>
            <a:r>
              <a:rPr lang="en-US" b="1" dirty="0" err="1">
                <a:solidFill>
                  <a:prstClr val="black"/>
                </a:solidFill>
                <a:latin typeface="Raleway"/>
              </a:rPr>
              <a:t>Pemerintah</a:t>
            </a:r>
            <a:r>
              <a:rPr lang="en-US" b="1" dirty="0">
                <a:solidFill>
                  <a:prstClr val="black"/>
                </a:solidFill>
                <a:latin typeface="Raleway"/>
              </a:rPr>
              <a:t> h</a:t>
            </a:r>
            <a:r>
              <a:rPr lang="id-ID" b="1" dirty="0">
                <a:solidFill>
                  <a:prstClr val="black"/>
                </a:solidFill>
                <a:latin typeface="Raleway"/>
              </a:rPr>
              <a:t>arus</a:t>
            </a:r>
            <a:r>
              <a:rPr lang="en-US" b="1" dirty="0">
                <a:solidFill>
                  <a:prstClr val="black"/>
                </a:solidFill>
                <a:latin typeface="Raleway"/>
              </a:rPr>
              <a:t> </a:t>
            </a:r>
            <a:r>
              <a:rPr lang="en-US" b="1" dirty="0" err="1">
                <a:solidFill>
                  <a:prstClr val="black"/>
                </a:solidFill>
                <a:latin typeface="Raleway"/>
              </a:rPr>
              <a:t>memberikan</a:t>
            </a:r>
            <a:r>
              <a:rPr lang="en-US" b="1" dirty="0">
                <a:solidFill>
                  <a:prstClr val="black"/>
                </a:solidFill>
                <a:latin typeface="Raleway"/>
              </a:rPr>
              <a:t> </a:t>
            </a:r>
            <a:r>
              <a:rPr lang="en-US" b="1" dirty="0" err="1">
                <a:solidFill>
                  <a:prstClr val="black"/>
                </a:solidFill>
                <a:latin typeface="Raleway"/>
              </a:rPr>
              <a:t>kemudahan</a:t>
            </a:r>
            <a:r>
              <a:rPr lang="en-US" b="1" dirty="0">
                <a:solidFill>
                  <a:prstClr val="black"/>
                </a:solidFill>
                <a:latin typeface="Raleway"/>
              </a:rPr>
              <a:t> </a:t>
            </a:r>
            <a:r>
              <a:rPr lang="en-US" b="1" dirty="0" err="1">
                <a:solidFill>
                  <a:prstClr val="black"/>
                </a:solidFill>
                <a:latin typeface="Raleway"/>
              </a:rPr>
              <a:t>dalam</a:t>
            </a:r>
            <a:r>
              <a:rPr lang="id-ID" b="1" dirty="0">
                <a:solidFill>
                  <a:prstClr val="black"/>
                </a:solidFill>
                <a:latin typeface="Raleway"/>
              </a:rPr>
              <a:t> </a:t>
            </a:r>
            <a:r>
              <a:rPr lang="en-US" b="1" dirty="0">
                <a:solidFill>
                  <a:prstClr val="black"/>
                </a:solidFill>
                <a:latin typeface="Raleway"/>
              </a:rPr>
              <a:t>proses</a:t>
            </a:r>
            <a:r>
              <a:rPr lang="id-ID" b="1" dirty="0">
                <a:solidFill>
                  <a:prstClr val="black"/>
                </a:solidFill>
                <a:latin typeface="Raleway"/>
              </a:rPr>
              <a:t> revisi</a:t>
            </a:r>
            <a:r>
              <a:rPr lang="en-US" b="1" dirty="0">
                <a:solidFill>
                  <a:prstClr val="black"/>
                </a:solidFill>
                <a:latin typeface="Raleway"/>
              </a:rPr>
              <a:t> </a:t>
            </a:r>
            <a:r>
              <a:rPr lang="en-US" b="1" dirty="0" err="1">
                <a:solidFill>
                  <a:prstClr val="black"/>
                </a:solidFill>
                <a:latin typeface="Raleway"/>
              </a:rPr>
              <a:t>anggaran</a:t>
            </a:r>
            <a:r>
              <a:rPr lang="en-US" b="1" dirty="0">
                <a:solidFill>
                  <a:prstClr val="black"/>
                </a:solidFill>
                <a:latin typeface="Raleway"/>
              </a:rPr>
              <a:t> dan </a:t>
            </a:r>
            <a:r>
              <a:rPr lang="en-US" b="1" dirty="0" err="1">
                <a:solidFill>
                  <a:prstClr val="black"/>
                </a:solidFill>
                <a:latin typeface="Raleway"/>
              </a:rPr>
              <a:t>penerbitan</a:t>
            </a:r>
            <a:r>
              <a:rPr lang="en-US" b="1" dirty="0">
                <a:solidFill>
                  <a:prstClr val="black"/>
                </a:solidFill>
                <a:latin typeface="Raleway"/>
              </a:rPr>
              <a:t> DIPA</a:t>
            </a:r>
            <a:r>
              <a:rPr lang="id-ID" b="1" dirty="0">
                <a:solidFill>
                  <a:prstClr val="black"/>
                </a:solidFill>
                <a:latin typeface="Raleway"/>
              </a:rPr>
              <a:t> </a:t>
            </a:r>
            <a:r>
              <a:rPr lang="en-US" b="1" dirty="0" err="1">
                <a:solidFill>
                  <a:prstClr val="black"/>
                </a:solidFill>
                <a:latin typeface="Raleway"/>
              </a:rPr>
              <a:t>sebelum</a:t>
            </a:r>
            <a:r>
              <a:rPr lang="en-US" b="1" dirty="0">
                <a:solidFill>
                  <a:prstClr val="black"/>
                </a:solidFill>
                <a:latin typeface="Raleway"/>
              </a:rPr>
              <a:t> </a:t>
            </a:r>
            <a:r>
              <a:rPr lang="en-US" b="1" dirty="0" err="1">
                <a:solidFill>
                  <a:prstClr val="black"/>
                </a:solidFill>
                <a:latin typeface="Raleway"/>
              </a:rPr>
              <a:t>tanggal</a:t>
            </a:r>
            <a:r>
              <a:rPr lang="en-US" b="1" dirty="0">
                <a:solidFill>
                  <a:prstClr val="black"/>
                </a:solidFill>
                <a:latin typeface="Raleway"/>
              </a:rPr>
              <a:t> 15 </a:t>
            </a:r>
            <a:r>
              <a:rPr lang="en-US" b="1" dirty="0" err="1">
                <a:solidFill>
                  <a:prstClr val="black"/>
                </a:solidFill>
                <a:latin typeface="Raleway"/>
              </a:rPr>
              <a:t>Juni</a:t>
            </a:r>
            <a:r>
              <a:rPr lang="en-US" b="1" dirty="0">
                <a:solidFill>
                  <a:prstClr val="black"/>
                </a:solidFill>
                <a:latin typeface="Raleway"/>
              </a:rPr>
              <a:t> 2020</a:t>
            </a:r>
            <a:endParaRPr lang="id-ID" b="1" dirty="0">
              <a:solidFill>
                <a:prstClr val="black"/>
              </a:solidFill>
              <a:latin typeface="Raleway"/>
            </a:endParaRPr>
          </a:p>
        </p:txBody>
      </p:sp>
      <p:sp>
        <p:nvSpPr>
          <p:cNvPr id="211" name="TextBox 210"/>
          <p:cNvSpPr txBox="1"/>
          <p:nvPr/>
        </p:nvSpPr>
        <p:spPr>
          <a:xfrm>
            <a:off x="-181955" y="1838545"/>
            <a:ext cx="2950027" cy="1754326"/>
          </a:xfrm>
          <a:prstGeom prst="rect">
            <a:avLst/>
          </a:prstGeom>
          <a:noFill/>
        </p:spPr>
        <p:txBody>
          <a:bodyPr wrap="square" rtlCol="0">
            <a:spAutoFit/>
          </a:bodyPr>
          <a:lstStyle/>
          <a:p>
            <a:pPr algn="r"/>
            <a:r>
              <a:rPr lang="en-US" b="1" dirty="0">
                <a:solidFill>
                  <a:prstClr val="black"/>
                </a:solidFill>
                <a:latin typeface="Raleway"/>
              </a:rPr>
              <a:t>Harus </a:t>
            </a:r>
            <a:r>
              <a:rPr lang="en-US" b="1" dirty="0" err="1">
                <a:solidFill>
                  <a:prstClr val="black"/>
                </a:solidFill>
                <a:latin typeface="Raleway"/>
              </a:rPr>
              <a:t>dapat</a:t>
            </a:r>
            <a:r>
              <a:rPr lang="en-US" b="1" dirty="0">
                <a:solidFill>
                  <a:prstClr val="black"/>
                </a:solidFill>
                <a:latin typeface="Raleway"/>
              </a:rPr>
              <a:t> </a:t>
            </a:r>
            <a:r>
              <a:rPr lang="en-US" b="1" dirty="0" err="1">
                <a:solidFill>
                  <a:prstClr val="black"/>
                </a:solidFill>
                <a:latin typeface="Raleway"/>
              </a:rPr>
              <a:t>dipastikan</a:t>
            </a:r>
            <a:r>
              <a:rPr lang="en-US" b="1" dirty="0">
                <a:solidFill>
                  <a:prstClr val="black"/>
                </a:solidFill>
                <a:latin typeface="Raleway"/>
              </a:rPr>
              <a:t> </a:t>
            </a:r>
            <a:r>
              <a:rPr lang="en-US" b="1" dirty="0" err="1">
                <a:solidFill>
                  <a:prstClr val="black"/>
                </a:solidFill>
                <a:latin typeface="Raleway"/>
              </a:rPr>
              <a:t>ketersediaan</a:t>
            </a:r>
            <a:r>
              <a:rPr lang="en-US" b="1" dirty="0">
                <a:solidFill>
                  <a:prstClr val="black"/>
                </a:solidFill>
                <a:latin typeface="Raleway"/>
              </a:rPr>
              <a:t> Alat </a:t>
            </a:r>
            <a:r>
              <a:rPr lang="en-US" b="1" dirty="0" err="1">
                <a:solidFill>
                  <a:prstClr val="black"/>
                </a:solidFill>
                <a:latin typeface="Raleway"/>
              </a:rPr>
              <a:t>Pelindung</a:t>
            </a:r>
            <a:r>
              <a:rPr lang="en-US" b="1" dirty="0">
                <a:solidFill>
                  <a:prstClr val="black"/>
                </a:solidFill>
                <a:latin typeface="Raleway"/>
              </a:rPr>
              <a:t> </a:t>
            </a:r>
            <a:r>
              <a:rPr lang="en-US" b="1" dirty="0" err="1">
                <a:solidFill>
                  <a:prstClr val="black"/>
                </a:solidFill>
                <a:latin typeface="Raleway"/>
              </a:rPr>
              <a:t>Diri</a:t>
            </a:r>
            <a:r>
              <a:rPr lang="en-US" b="1" dirty="0">
                <a:solidFill>
                  <a:prstClr val="black"/>
                </a:solidFill>
                <a:latin typeface="Raleway"/>
              </a:rPr>
              <a:t> di </a:t>
            </a:r>
            <a:r>
              <a:rPr lang="en-US" b="1" dirty="0" err="1">
                <a:solidFill>
                  <a:prstClr val="black"/>
                </a:solidFill>
                <a:latin typeface="Raleway"/>
              </a:rPr>
              <a:t>daerah</a:t>
            </a:r>
            <a:r>
              <a:rPr lang="en-US" b="1" dirty="0">
                <a:solidFill>
                  <a:prstClr val="black"/>
                </a:solidFill>
                <a:latin typeface="Raleway"/>
              </a:rPr>
              <a:t> </a:t>
            </a:r>
            <a:r>
              <a:rPr lang="en-US" b="1" dirty="0" err="1">
                <a:solidFill>
                  <a:prstClr val="black"/>
                </a:solidFill>
                <a:latin typeface="Raleway"/>
              </a:rPr>
              <a:t>serta</a:t>
            </a:r>
            <a:r>
              <a:rPr lang="en-US" b="1" dirty="0">
                <a:solidFill>
                  <a:prstClr val="black"/>
                </a:solidFill>
                <a:latin typeface="Raleway"/>
              </a:rPr>
              <a:t> </a:t>
            </a:r>
            <a:r>
              <a:rPr lang="en-US" b="1" dirty="0" err="1">
                <a:solidFill>
                  <a:prstClr val="black"/>
                </a:solidFill>
                <a:latin typeface="Raleway"/>
              </a:rPr>
              <a:t>dukungan</a:t>
            </a:r>
            <a:r>
              <a:rPr lang="en-US" b="1" dirty="0">
                <a:solidFill>
                  <a:prstClr val="black"/>
                </a:solidFill>
                <a:latin typeface="Raleway"/>
              </a:rPr>
              <a:t> </a:t>
            </a:r>
            <a:r>
              <a:rPr lang="en-US" b="1" dirty="0" err="1">
                <a:solidFill>
                  <a:prstClr val="black"/>
                </a:solidFill>
                <a:latin typeface="Raleway"/>
              </a:rPr>
              <a:t>fasilitas</a:t>
            </a:r>
            <a:r>
              <a:rPr lang="en-US" b="1" dirty="0">
                <a:solidFill>
                  <a:prstClr val="black"/>
                </a:solidFill>
                <a:latin typeface="Raleway"/>
              </a:rPr>
              <a:t> dan </a:t>
            </a:r>
            <a:r>
              <a:rPr lang="en-US" b="1" dirty="0" err="1">
                <a:solidFill>
                  <a:prstClr val="black"/>
                </a:solidFill>
                <a:latin typeface="Raleway"/>
              </a:rPr>
              <a:t>tenaga</a:t>
            </a:r>
            <a:r>
              <a:rPr lang="en-US" b="1" dirty="0">
                <a:solidFill>
                  <a:prstClr val="black"/>
                </a:solidFill>
                <a:latin typeface="Raleway"/>
              </a:rPr>
              <a:t> Kesehatan </a:t>
            </a:r>
            <a:r>
              <a:rPr lang="en-US" b="1" dirty="0" err="1">
                <a:solidFill>
                  <a:prstClr val="black"/>
                </a:solidFill>
                <a:latin typeface="Raleway"/>
              </a:rPr>
              <a:t>saat</a:t>
            </a:r>
            <a:r>
              <a:rPr lang="en-US" b="1" dirty="0">
                <a:solidFill>
                  <a:prstClr val="black"/>
                </a:solidFill>
                <a:latin typeface="Raleway"/>
              </a:rPr>
              <a:t> </a:t>
            </a:r>
            <a:r>
              <a:rPr lang="en-US" b="1" dirty="0" err="1">
                <a:solidFill>
                  <a:prstClr val="black"/>
                </a:solidFill>
                <a:latin typeface="Raleway"/>
              </a:rPr>
              <a:t>pelaksanaan</a:t>
            </a:r>
            <a:endParaRPr lang="id-ID" b="1" dirty="0">
              <a:solidFill>
                <a:prstClr val="black"/>
              </a:solidFill>
              <a:latin typeface="Raleway"/>
            </a:endParaRPr>
          </a:p>
        </p:txBody>
      </p:sp>
      <p:sp>
        <p:nvSpPr>
          <p:cNvPr id="212" name="Rectangle 211"/>
          <p:cNvSpPr/>
          <p:nvPr/>
        </p:nvSpPr>
        <p:spPr>
          <a:xfrm>
            <a:off x="762870" y="2073231"/>
            <a:ext cx="2447607" cy="335156"/>
          </a:xfrm>
          <a:prstGeom prst="rect">
            <a:avLst/>
          </a:prstGeom>
        </p:spPr>
        <p:txBody>
          <a:bodyPr wrap="square">
            <a:spAutoFit/>
          </a:bodyPr>
          <a:lstStyle/>
          <a:p>
            <a:pPr algn="r">
              <a:lnSpc>
                <a:spcPct val="150000"/>
              </a:lnSpc>
            </a:pPr>
            <a:endParaRPr lang="id-ID" sz="1200" dirty="0">
              <a:solidFill>
                <a:prstClr val="black">
                  <a:lumMod val="50000"/>
                  <a:lumOff val="50000"/>
                </a:prstClr>
              </a:solidFill>
              <a:latin typeface="Open Sans Light"/>
            </a:endParaRPr>
          </a:p>
        </p:txBody>
      </p:sp>
      <p:sp>
        <p:nvSpPr>
          <p:cNvPr id="213" name="TextBox 212"/>
          <p:cNvSpPr txBox="1"/>
          <p:nvPr/>
        </p:nvSpPr>
        <p:spPr>
          <a:xfrm>
            <a:off x="-59869" y="4147059"/>
            <a:ext cx="2983994" cy="2308324"/>
          </a:xfrm>
          <a:prstGeom prst="rect">
            <a:avLst/>
          </a:prstGeom>
          <a:noFill/>
        </p:spPr>
        <p:txBody>
          <a:bodyPr wrap="square" rtlCol="0">
            <a:spAutoFit/>
          </a:bodyPr>
          <a:lstStyle/>
          <a:p>
            <a:pPr algn="r"/>
            <a:r>
              <a:rPr lang="en-US" b="1" dirty="0" err="1">
                <a:solidFill>
                  <a:prstClr val="black"/>
                </a:solidFill>
                <a:latin typeface="Raleway"/>
              </a:rPr>
              <a:t>Pemerintah</a:t>
            </a:r>
            <a:r>
              <a:rPr lang="en-US" b="1" dirty="0">
                <a:solidFill>
                  <a:prstClr val="black"/>
                </a:solidFill>
                <a:latin typeface="Raleway"/>
              </a:rPr>
              <a:t> </a:t>
            </a:r>
            <a:r>
              <a:rPr lang="en-US" b="1" dirty="0" err="1">
                <a:solidFill>
                  <a:prstClr val="black"/>
                </a:solidFill>
                <a:latin typeface="Raleway"/>
              </a:rPr>
              <a:t>Wajib</a:t>
            </a:r>
            <a:r>
              <a:rPr lang="en-US" b="1" dirty="0">
                <a:solidFill>
                  <a:prstClr val="black"/>
                </a:solidFill>
                <a:latin typeface="Raleway"/>
              </a:rPr>
              <a:t> </a:t>
            </a:r>
            <a:r>
              <a:rPr lang="en-US" b="1" dirty="0" err="1">
                <a:solidFill>
                  <a:prstClr val="black"/>
                </a:solidFill>
                <a:latin typeface="Raleway"/>
              </a:rPr>
              <a:t>memenuhi</a:t>
            </a:r>
            <a:r>
              <a:rPr lang="en-US" b="1" dirty="0">
                <a:solidFill>
                  <a:prstClr val="black"/>
                </a:solidFill>
                <a:latin typeface="Raleway"/>
              </a:rPr>
              <a:t> </a:t>
            </a:r>
            <a:r>
              <a:rPr lang="en-US" b="1" dirty="0" err="1">
                <a:solidFill>
                  <a:prstClr val="black"/>
                </a:solidFill>
                <a:latin typeface="Raleway"/>
              </a:rPr>
              <a:t>ketersediaan</a:t>
            </a:r>
            <a:r>
              <a:rPr lang="en-US" b="1" dirty="0">
                <a:solidFill>
                  <a:prstClr val="black"/>
                </a:solidFill>
                <a:latin typeface="Raleway"/>
              </a:rPr>
              <a:t> A</a:t>
            </a:r>
            <a:r>
              <a:rPr lang="id-ID" b="1" dirty="0">
                <a:solidFill>
                  <a:prstClr val="black"/>
                </a:solidFill>
                <a:latin typeface="Raleway"/>
              </a:rPr>
              <a:t>nggaran </a:t>
            </a:r>
            <a:r>
              <a:rPr lang="en-ID" b="1" dirty="0">
                <a:solidFill>
                  <a:prstClr val="black"/>
                </a:solidFill>
                <a:latin typeface="Raleway"/>
              </a:rPr>
              <a:t>yang </a:t>
            </a:r>
            <a:r>
              <a:rPr lang="en-ID" b="1" dirty="0" err="1">
                <a:solidFill>
                  <a:prstClr val="black"/>
                </a:solidFill>
                <a:latin typeface="Raleway"/>
              </a:rPr>
              <a:t>diperlukan</a:t>
            </a:r>
            <a:r>
              <a:rPr lang="en-ID" b="1" dirty="0">
                <a:solidFill>
                  <a:prstClr val="black"/>
                </a:solidFill>
                <a:latin typeface="Raleway"/>
              </a:rPr>
              <a:t> </a:t>
            </a:r>
            <a:r>
              <a:rPr lang="en-ID" b="1" dirty="0" err="1">
                <a:solidFill>
                  <a:prstClr val="black"/>
                </a:solidFill>
                <a:latin typeface="Raleway"/>
              </a:rPr>
              <a:t>untuk</a:t>
            </a:r>
            <a:r>
              <a:rPr lang="en-ID" b="1" dirty="0">
                <a:solidFill>
                  <a:prstClr val="black"/>
                </a:solidFill>
                <a:latin typeface="Raleway"/>
              </a:rPr>
              <a:t>  </a:t>
            </a:r>
            <a:r>
              <a:rPr lang="en-ID" b="1" dirty="0" err="1">
                <a:solidFill>
                  <a:prstClr val="black"/>
                </a:solidFill>
                <a:latin typeface="Raleway"/>
              </a:rPr>
              <a:t>pelaksanaan</a:t>
            </a:r>
            <a:r>
              <a:rPr lang="en-ID" b="1" dirty="0">
                <a:solidFill>
                  <a:prstClr val="black"/>
                </a:solidFill>
                <a:latin typeface="Raleway"/>
              </a:rPr>
              <a:t> </a:t>
            </a:r>
            <a:r>
              <a:rPr lang="en-ID" b="1" dirty="0" err="1">
                <a:solidFill>
                  <a:prstClr val="black"/>
                </a:solidFill>
                <a:latin typeface="Raleway"/>
              </a:rPr>
              <a:t>Pemilihan</a:t>
            </a:r>
            <a:r>
              <a:rPr lang="en-ID" b="1" dirty="0">
                <a:solidFill>
                  <a:prstClr val="black"/>
                </a:solidFill>
                <a:latin typeface="Raleway"/>
              </a:rPr>
              <a:t> </a:t>
            </a:r>
            <a:r>
              <a:rPr lang="en-ID" b="1" dirty="0" err="1">
                <a:solidFill>
                  <a:prstClr val="black"/>
                </a:solidFill>
                <a:latin typeface="Raleway"/>
              </a:rPr>
              <a:t>lanjutan</a:t>
            </a:r>
            <a:r>
              <a:rPr lang="en-ID" b="1" dirty="0">
                <a:solidFill>
                  <a:prstClr val="black"/>
                </a:solidFill>
                <a:latin typeface="Raleway"/>
              </a:rPr>
              <a:t> </a:t>
            </a:r>
            <a:r>
              <a:rPr lang="en-ID" b="1" dirty="0" err="1">
                <a:solidFill>
                  <a:prstClr val="black"/>
                </a:solidFill>
                <a:latin typeface="Raleway"/>
              </a:rPr>
              <a:t>serta</a:t>
            </a:r>
            <a:r>
              <a:rPr lang="en-ID" b="1" dirty="0">
                <a:solidFill>
                  <a:prstClr val="black"/>
                </a:solidFill>
                <a:latin typeface="Raleway"/>
              </a:rPr>
              <a:t> </a:t>
            </a:r>
            <a:r>
              <a:rPr lang="en-ID" b="1" dirty="0" err="1">
                <a:solidFill>
                  <a:prstClr val="black"/>
                </a:solidFill>
                <a:latin typeface="Raleway"/>
              </a:rPr>
              <a:t>ketepatan</a:t>
            </a:r>
            <a:r>
              <a:rPr lang="en-ID" b="1" dirty="0">
                <a:solidFill>
                  <a:prstClr val="black"/>
                </a:solidFill>
                <a:latin typeface="Raleway"/>
              </a:rPr>
              <a:t> </a:t>
            </a:r>
            <a:r>
              <a:rPr lang="en-ID" b="1" dirty="0" err="1">
                <a:solidFill>
                  <a:prstClr val="black"/>
                </a:solidFill>
                <a:latin typeface="Raleway"/>
              </a:rPr>
              <a:t>waktu</a:t>
            </a:r>
            <a:r>
              <a:rPr lang="en-ID" b="1" dirty="0">
                <a:solidFill>
                  <a:prstClr val="black"/>
                </a:solidFill>
                <a:latin typeface="Raleway"/>
              </a:rPr>
              <a:t> </a:t>
            </a:r>
            <a:r>
              <a:rPr lang="en-ID" b="1" dirty="0" err="1">
                <a:solidFill>
                  <a:prstClr val="black"/>
                </a:solidFill>
                <a:latin typeface="Raleway"/>
              </a:rPr>
              <a:t>dalam</a:t>
            </a:r>
            <a:r>
              <a:rPr lang="en-ID" b="1" dirty="0">
                <a:solidFill>
                  <a:prstClr val="black"/>
                </a:solidFill>
                <a:latin typeface="Raleway"/>
              </a:rPr>
              <a:t> </a:t>
            </a:r>
            <a:r>
              <a:rPr lang="en-ID" b="1" dirty="0" err="1">
                <a:solidFill>
                  <a:prstClr val="black"/>
                </a:solidFill>
                <a:latin typeface="Raleway"/>
              </a:rPr>
              <a:t>penyaluran</a:t>
            </a:r>
            <a:r>
              <a:rPr lang="en-ID" b="1" dirty="0">
                <a:solidFill>
                  <a:prstClr val="black"/>
                </a:solidFill>
                <a:latin typeface="Raleway"/>
              </a:rPr>
              <a:t> </a:t>
            </a:r>
            <a:r>
              <a:rPr lang="en-ID" b="1" dirty="0" err="1">
                <a:solidFill>
                  <a:prstClr val="black"/>
                </a:solidFill>
                <a:latin typeface="Raleway"/>
              </a:rPr>
              <a:t>anggaran</a:t>
            </a:r>
            <a:r>
              <a:rPr lang="en-ID" b="1" dirty="0">
                <a:solidFill>
                  <a:prstClr val="black"/>
                </a:solidFill>
                <a:latin typeface="Raleway"/>
              </a:rPr>
              <a:t> </a:t>
            </a:r>
            <a:r>
              <a:rPr lang="en-ID" b="1" dirty="0" err="1">
                <a:solidFill>
                  <a:prstClr val="black"/>
                </a:solidFill>
                <a:latin typeface="Raleway"/>
              </a:rPr>
              <a:t>sebelum</a:t>
            </a:r>
            <a:r>
              <a:rPr lang="en-ID" b="1" dirty="0">
                <a:solidFill>
                  <a:prstClr val="black"/>
                </a:solidFill>
                <a:latin typeface="Raleway"/>
              </a:rPr>
              <a:t> </a:t>
            </a:r>
            <a:r>
              <a:rPr lang="en-ID" b="1" dirty="0" err="1">
                <a:solidFill>
                  <a:prstClr val="black"/>
                </a:solidFill>
                <a:latin typeface="Raleway"/>
              </a:rPr>
              <a:t>tahapan</a:t>
            </a:r>
            <a:r>
              <a:rPr lang="en-ID" b="1" dirty="0">
                <a:solidFill>
                  <a:prstClr val="black"/>
                </a:solidFill>
                <a:latin typeface="Raleway"/>
              </a:rPr>
              <a:t> </a:t>
            </a:r>
            <a:r>
              <a:rPr lang="en-ID" b="1" dirty="0" err="1">
                <a:solidFill>
                  <a:prstClr val="black"/>
                </a:solidFill>
                <a:latin typeface="Raleway"/>
              </a:rPr>
              <a:t>dimulai</a:t>
            </a:r>
            <a:endParaRPr lang="id-ID" b="1" dirty="0">
              <a:solidFill>
                <a:prstClr val="black"/>
              </a:solidFill>
              <a:latin typeface="Raleway"/>
            </a:endParaRPr>
          </a:p>
        </p:txBody>
      </p:sp>
      <p:sp>
        <p:nvSpPr>
          <p:cNvPr id="215" name="TextBox 214"/>
          <p:cNvSpPr txBox="1"/>
          <p:nvPr/>
        </p:nvSpPr>
        <p:spPr>
          <a:xfrm>
            <a:off x="9450822" y="3864737"/>
            <a:ext cx="2939139" cy="1477328"/>
          </a:xfrm>
          <a:prstGeom prst="rect">
            <a:avLst/>
          </a:prstGeom>
          <a:noFill/>
        </p:spPr>
        <p:txBody>
          <a:bodyPr wrap="square" rtlCol="0">
            <a:spAutoFit/>
          </a:bodyPr>
          <a:lstStyle/>
          <a:p>
            <a:r>
              <a:rPr lang="en-US" b="1" dirty="0" err="1">
                <a:solidFill>
                  <a:prstClr val="black"/>
                </a:solidFill>
                <a:latin typeface="Raleway"/>
              </a:rPr>
              <a:t>Mekanisme</a:t>
            </a:r>
            <a:r>
              <a:rPr lang="id-ID" b="1" dirty="0">
                <a:solidFill>
                  <a:prstClr val="black"/>
                </a:solidFill>
                <a:latin typeface="Raleway"/>
              </a:rPr>
              <a:t> pengadaan </a:t>
            </a:r>
            <a:r>
              <a:rPr lang="en-US" b="1" dirty="0" err="1">
                <a:solidFill>
                  <a:prstClr val="black"/>
                </a:solidFill>
                <a:latin typeface="Raleway"/>
              </a:rPr>
              <a:t>barang</a:t>
            </a:r>
            <a:r>
              <a:rPr lang="en-US" b="1" dirty="0">
                <a:solidFill>
                  <a:prstClr val="black"/>
                </a:solidFill>
                <a:latin typeface="Raleway"/>
              </a:rPr>
              <a:t>/</a:t>
            </a:r>
            <a:r>
              <a:rPr lang="en-US" b="1" dirty="0" err="1">
                <a:solidFill>
                  <a:prstClr val="black"/>
                </a:solidFill>
                <a:latin typeface="Raleway"/>
              </a:rPr>
              <a:t>jasa</a:t>
            </a:r>
            <a:r>
              <a:rPr lang="en-US" b="1" dirty="0">
                <a:solidFill>
                  <a:prstClr val="black"/>
                </a:solidFill>
                <a:latin typeface="Raleway"/>
              </a:rPr>
              <a:t> </a:t>
            </a:r>
            <a:r>
              <a:rPr lang="id-ID" b="1" dirty="0">
                <a:solidFill>
                  <a:prstClr val="black"/>
                </a:solidFill>
                <a:latin typeface="Raleway"/>
              </a:rPr>
              <a:t>harus</a:t>
            </a:r>
            <a:r>
              <a:rPr lang="en-US" b="1" dirty="0">
                <a:solidFill>
                  <a:prstClr val="black"/>
                </a:solidFill>
                <a:latin typeface="Raleway"/>
              </a:rPr>
              <a:t> </a:t>
            </a:r>
            <a:r>
              <a:rPr lang="en-US" b="1" dirty="0" err="1">
                <a:solidFill>
                  <a:prstClr val="black"/>
                </a:solidFill>
                <a:latin typeface="Raleway"/>
              </a:rPr>
              <a:t>dilakukan</a:t>
            </a:r>
            <a:r>
              <a:rPr lang="en-US" b="1" dirty="0">
                <a:solidFill>
                  <a:prstClr val="black"/>
                </a:solidFill>
                <a:latin typeface="Raleway"/>
              </a:rPr>
              <a:t> </a:t>
            </a:r>
            <a:r>
              <a:rPr lang="en-US" b="1" dirty="0" err="1">
                <a:solidFill>
                  <a:prstClr val="black"/>
                </a:solidFill>
                <a:latin typeface="Raleway"/>
              </a:rPr>
              <a:t>secara</a:t>
            </a:r>
            <a:r>
              <a:rPr lang="en-US" b="1" dirty="0">
                <a:solidFill>
                  <a:prstClr val="black"/>
                </a:solidFill>
                <a:latin typeface="Raleway"/>
              </a:rPr>
              <a:t> </a:t>
            </a:r>
            <a:r>
              <a:rPr lang="en-US" b="1" dirty="0" err="1">
                <a:solidFill>
                  <a:prstClr val="black"/>
                </a:solidFill>
                <a:latin typeface="Raleway"/>
              </a:rPr>
              <a:t>cepat</a:t>
            </a:r>
            <a:r>
              <a:rPr lang="en-US" b="1" dirty="0">
                <a:solidFill>
                  <a:prstClr val="black"/>
                </a:solidFill>
                <a:latin typeface="Raleway"/>
              </a:rPr>
              <a:t> </a:t>
            </a:r>
            <a:r>
              <a:rPr lang="en-US" b="1" dirty="0" err="1">
                <a:solidFill>
                  <a:prstClr val="black"/>
                </a:solidFill>
                <a:latin typeface="Raleway"/>
              </a:rPr>
              <a:t>dengan</a:t>
            </a:r>
            <a:r>
              <a:rPr lang="en-US" b="1" dirty="0">
                <a:solidFill>
                  <a:prstClr val="black"/>
                </a:solidFill>
                <a:latin typeface="Raleway"/>
              </a:rPr>
              <a:t> </a:t>
            </a:r>
            <a:r>
              <a:rPr lang="en-US" b="1" dirty="0" err="1">
                <a:solidFill>
                  <a:prstClr val="black"/>
                </a:solidFill>
                <a:latin typeface="Raleway"/>
              </a:rPr>
              <a:t>fasilitasi</a:t>
            </a:r>
            <a:r>
              <a:rPr lang="en-US" b="1" dirty="0">
                <a:solidFill>
                  <a:prstClr val="black"/>
                </a:solidFill>
                <a:latin typeface="Raleway"/>
              </a:rPr>
              <a:t> proses </a:t>
            </a:r>
            <a:r>
              <a:rPr lang="en-US" b="1" dirty="0" err="1">
                <a:solidFill>
                  <a:prstClr val="black"/>
                </a:solidFill>
                <a:latin typeface="Raleway"/>
              </a:rPr>
              <a:t>pengadaan</a:t>
            </a:r>
            <a:r>
              <a:rPr lang="en-US" b="1" dirty="0">
                <a:solidFill>
                  <a:prstClr val="black"/>
                </a:solidFill>
                <a:latin typeface="Raleway"/>
              </a:rPr>
              <a:t> </a:t>
            </a:r>
            <a:r>
              <a:rPr lang="en-US" b="1" dirty="0" err="1">
                <a:solidFill>
                  <a:prstClr val="black"/>
                </a:solidFill>
                <a:latin typeface="Raleway"/>
              </a:rPr>
              <a:t>dari</a:t>
            </a:r>
            <a:r>
              <a:rPr lang="en-US" b="1" dirty="0">
                <a:solidFill>
                  <a:prstClr val="black"/>
                </a:solidFill>
                <a:latin typeface="Raleway"/>
              </a:rPr>
              <a:t> LKPP</a:t>
            </a:r>
            <a:endParaRPr lang="id-ID" b="1" dirty="0">
              <a:solidFill>
                <a:prstClr val="black"/>
              </a:solidFill>
              <a:latin typeface="Raleway"/>
            </a:endParaRPr>
          </a:p>
        </p:txBody>
      </p:sp>
      <p:sp>
        <p:nvSpPr>
          <p:cNvPr id="3" name="TextBox 2">
            <a:extLst>
              <a:ext uri="{FF2B5EF4-FFF2-40B4-BE49-F238E27FC236}">
                <a16:creationId xmlns:a16="http://schemas.microsoft.com/office/drawing/2014/main" id="{32BCC08D-F330-496A-9DFB-37033857140F}"/>
              </a:ext>
            </a:extLst>
          </p:cNvPr>
          <p:cNvSpPr txBox="1"/>
          <p:nvPr/>
        </p:nvSpPr>
        <p:spPr>
          <a:xfrm>
            <a:off x="2681712" y="1965518"/>
            <a:ext cx="590692" cy="400110"/>
          </a:xfrm>
          <a:prstGeom prst="rect">
            <a:avLst/>
          </a:prstGeom>
          <a:noFill/>
        </p:spPr>
        <p:txBody>
          <a:bodyPr wrap="square" rtlCol="0">
            <a:spAutoFit/>
          </a:bodyPr>
          <a:lstStyle/>
          <a:p>
            <a:pPr algn="ctr"/>
            <a:r>
              <a:rPr lang="en-ID" sz="2000" dirty="0"/>
              <a:t>1</a:t>
            </a:r>
          </a:p>
        </p:txBody>
      </p:sp>
      <p:sp>
        <p:nvSpPr>
          <p:cNvPr id="57" name="Oval 56">
            <a:extLst>
              <a:ext uri="{FF2B5EF4-FFF2-40B4-BE49-F238E27FC236}">
                <a16:creationId xmlns:a16="http://schemas.microsoft.com/office/drawing/2014/main" id="{D28E5FD0-C3F8-4817-B0A3-DA8EB80A6487}"/>
              </a:ext>
            </a:extLst>
          </p:cNvPr>
          <p:cNvSpPr/>
          <p:nvPr/>
        </p:nvSpPr>
        <p:spPr>
          <a:xfrm>
            <a:off x="2976638" y="4407311"/>
            <a:ext cx="393380" cy="467676"/>
          </a:xfrm>
          <a:prstGeom prst="ellipse">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8" name="TextBox 57">
            <a:extLst>
              <a:ext uri="{FF2B5EF4-FFF2-40B4-BE49-F238E27FC236}">
                <a16:creationId xmlns:a16="http://schemas.microsoft.com/office/drawing/2014/main" id="{6E94C07F-0B13-4135-86E9-D4594CB063C0}"/>
              </a:ext>
            </a:extLst>
          </p:cNvPr>
          <p:cNvSpPr txBox="1"/>
          <p:nvPr/>
        </p:nvSpPr>
        <p:spPr>
          <a:xfrm>
            <a:off x="2890661" y="4403411"/>
            <a:ext cx="590692" cy="400110"/>
          </a:xfrm>
          <a:prstGeom prst="rect">
            <a:avLst/>
          </a:prstGeom>
          <a:noFill/>
        </p:spPr>
        <p:txBody>
          <a:bodyPr wrap="square" rtlCol="0">
            <a:spAutoFit/>
          </a:bodyPr>
          <a:lstStyle/>
          <a:p>
            <a:pPr algn="ctr"/>
            <a:r>
              <a:rPr lang="en-ID" sz="2000" dirty="0"/>
              <a:t>2</a:t>
            </a:r>
          </a:p>
        </p:txBody>
      </p:sp>
      <p:sp>
        <p:nvSpPr>
          <p:cNvPr id="59" name="Oval 58">
            <a:extLst>
              <a:ext uri="{FF2B5EF4-FFF2-40B4-BE49-F238E27FC236}">
                <a16:creationId xmlns:a16="http://schemas.microsoft.com/office/drawing/2014/main" id="{C0438D3B-EE86-472D-8DC6-37FA12B4ED7C}"/>
              </a:ext>
            </a:extLst>
          </p:cNvPr>
          <p:cNvSpPr/>
          <p:nvPr/>
        </p:nvSpPr>
        <p:spPr>
          <a:xfrm>
            <a:off x="8938887" y="1695500"/>
            <a:ext cx="393380" cy="467676"/>
          </a:xfrm>
          <a:prstGeom prst="ellipse">
            <a:avLst/>
          </a:prstGeom>
          <a:solidFill>
            <a:schemeClr val="accent3">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60" name="TextBox 59">
            <a:extLst>
              <a:ext uri="{FF2B5EF4-FFF2-40B4-BE49-F238E27FC236}">
                <a16:creationId xmlns:a16="http://schemas.microsoft.com/office/drawing/2014/main" id="{D2E24CA2-6810-45AA-9BA4-C69DAD81FE4F}"/>
              </a:ext>
            </a:extLst>
          </p:cNvPr>
          <p:cNvSpPr txBox="1"/>
          <p:nvPr/>
        </p:nvSpPr>
        <p:spPr>
          <a:xfrm>
            <a:off x="8852910" y="1691600"/>
            <a:ext cx="590692" cy="400110"/>
          </a:xfrm>
          <a:prstGeom prst="rect">
            <a:avLst/>
          </a:prstGeom>
          <a:noFill/>
        </p:spPr>
        <p:txBody>
          <a:bodyPr wrap="square" rtlCol="0">
            <a:spAutoFit/>
          </a:bodyPr>
          <a:lstStyle/>
          <a:p>
            <a:pPr algn="ctr"/>
            <a:r>
              <a:rPr lang="en-ID" sz="2000" dirty="0"/>
              <a:t>3</a:t>
            </a:r>
          </a:p>
        </p:txBody>
      </p:sp>
      <p:sp>
        <p:nvSpPr>
          <p:cNvPr id="61" name="Oval 60">
            <a:extLst>
              <a:ext uri="{FF2B5EF4-FFF2-40B4-BE49-F238E27FC236}">
                <a16:creationId xmlns:a16="http://schemas.microsoft.com/office/drawing/2014/main" id="{CA64654B-D452-4CBF-8B1A-94845BE1D562}"/>
              </a:ext>
            </a:extLst>
          </p:cNvPr>
          <p:cNvSpPr/>
          <p:nvPr/>
        </p:nvSpPr>
        <p:spPr>
          <a:xfrm>
            <a:off x="9091287" y="4325623"/>
            <a:ext cx="393380" cy="467676"/>
          </a:xfrm>
          <a:prstGeom prst="ellipse">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62" name="TextBox 61">
            <a:extLst>
              <a:ext uri="{FF2B5EF4-FFF2-40B4-BE49-F238E27FC236}">
                <a16:creationId xmlns:a16="http://schemas.microsoft.com/office/drawing/2014/main" id="{A16F1E1F-A1BB-46D8-B930-9499DB8605FE}"/>
              </a:ext>
            </a:extLst>
          </p:cNvPr>
          <p:cNvSpPr txBox="1"/>
          <p:nvPr/>
        </p:nvSpPr>
        <p:spPr>
          <a:xfrm>
            <a:off x="9005310" y="4321723"/>
            <a:ext cx="590692" cy="400110"/>
          </a:xfrm>
          <a:prstGeom prst="rect">
            <a:avLst/>
          </a:prstGeom>
          <a:noFill/>
        </p:spPr>
        <p:txBody>
          <a:bodyPr wrap="square" rtlCol="0">
            <a:spAutoFit/>
          </a:bodyPr>
          <a:lstStyle/>
          <a:p>
            <a:pPr algn="ctr"/>
            <a:r>
              <a:rPr lang="en-ID" sz="2000" dirty="0"/>
              <a:t>4</a:t>
            </a:r>
          </a:p>
        </p:txBody>
      </p:sp>
    </p:spTree>
    <p:extLst>
      <p:ext uri="{BB962C8B-B14F-4D97-AF65-F5344CB8AC3E}">
        <p14:creationId xmlns:p14="http://schemas.microsoft.com/office/powerpoint/2010/main" val="265428461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61"/>
                                        </p:tgtEl>
                                        <p:attrNameLst>
                                          <p:attrName>style.visibility</p:attrName>
                                        </p:attrNameLst>
                                      </p:cBhvr>
                                      <p:to>
                                        <p:strVal val="visible"/>
                                      </p:to>
                                    </p:set>
                                    <p:anim calcmode="lin" valueType="num">
                                      <p:cBhvr>
                                        <p:cTn id="7" dur="750" fill="hold"/>
                                        <p:tgtEl>
                                          <p:spTgt spid="161"/>
                                        </p:tgtEl>
                                        <p:attrNameLst>
                                          <p:attrName>ppt_w</p:attrName>
                                        </p:attrNameLst>
                                      </p:cBhvr>
                                      <p:tavLst>
                                        <p:tav tm="0">
                                          <p:val>
                                            <p:fltVal val="0"/>
                                          </p:val>
                                        </p:tav>
                                        <p:tav tm="100000">
                                          <p:val>
                                            <p:strVal val="#ppt_w"/>
                                          </p:val>
                                        </p:tav>
                                      </p:tavLst>
                                    </p:anim>
                                    <p:anim calcmode="lin" valueType="num">
                                      <p:cBhvr>
                                        <p:cTn id="8" dur="750" fill="hold"/>
                                        <p:tgtEl>
                                          <p:spTgt spid="161"/>
                                        </p:tgtEl>
                                        <p:attrNameLst>
                                          <p:attrName>ppt_h</p:attrName>
                                        </p:attrNameLst>
                                      </p:cBhvr>
                                      <p:tavLst>
                                        <p:tav tm="0">
                                          <p:val>
                                            <p:fltVal val="0"/>
                                          </p:val>
                                        </p:tav>
                                        <p:tav tm="100000">
                                          <p:val>
                                            <p:strVal val="#ppt_h"/>
                                          </p:val>
                                        </p:tav>
                                      </p:tavLst>
                                    </p:anim>
                                    <p:animEffect transition="in" filter="fade">
                                      <p:cBhvr>
                                        <p:cTn id="9" dur="750"/>
                                        <p:tgtEl>
                                          <p:spTgt spid="161"/>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62"/>
                                        </p:tgtEl>
                                        <p:attrNameLst>
                                          <p:attrName>style.visibility</p:attrName>
                                        </p:attrNameLst>
                                      </p:cBhvr>
                                      <p:to>
                                        <p:strVal val="visible"/>
                                      </p:to>
                                    </p:set>
                                    <p:anim calcmode="lin" valueType="num">
                                      <p:cBhvr>
                                        <p:cTn id="12" dur="750" fill="hold"/>
                                        <p:tgtEl>
                                          <p:spTgt spid="162"/>
                                        </p:tgtEl>
                                        <p:attrNameLst>
                                          <p:attrName>ppt_w</p:attrName>
                                        </p:attrNameLst>
                                      </p:cBhvr>
                                      <p:tavLst>
                                        <p:tav tm="0">
                                          <p:val>
                                            <p:fltVal val="0"/>
                                          </p:val>
                                        </p:tav>
                                        <p:tav tm="100000">
                                          <p:val>
                                            <p:strVal val="#ppt_w"/>
                                          </p:val>
                                        </p:tav>
                                      </p:tavLst>
                                    </p:anim>
                                    <p:anim calcmode="lin" valueType="num">
                                      <p:cBhvr>
                                        <p:cTn id="13" dur="750" fill="hold"/>
                                        <p:tgtEl>
                                          <p:spTgt spid="162"/>
                                        </p:tgtEl>
                                        <p:attrNameLst>
                                          <p:attrName>ppt_h</p:attrName>
                                        </p:attrNameLst>
                                      </p:cBhvr>
                                      <p:tavLst>
                                        <p:tav tm="0">
                                          <p:val>
                                            <p:fltVal val="0"/>
                                          </p:val>
                                        </p:tav>
                                        <p:tav tm="100000">
                                          <p:val>
                                            <p:strVal val="#ppt_h"/>
                                          </p:val>
                                        </p:tav>
                                      </p:tavLst>
                                    </p:anim>
                                    <p:animEffect transition="in" filter="fade">
                                      <p:cBhvr>
                                        <p:cTn id="14" dur="750"/>
                                        <p:tgtEl>
                                          <p:spTgt spid="16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63"/>
                                        </p:tgtEl>
                                        <p:attrNameLst>
                                          <p:attrName>style.visibility</p:attrName>
                                        </p:attrNameLst>
                                      </p:cBhvr>
                                      <p:to>
                                        <p:strVal val="visible"/>
                                      </p:to>
                                    </p:set>
                                    <p:anim calcmode="lin" valueType="num">
                                      <p:cBhvr>
                                        <p:cTn id="17" dur="750" fill="hold"/>
                                        <p:tgtEl>
                                          <p:spTgt spid="163"/>
                                        </p:tgtEl>
                                        <p:attrNameLst>
                                          <p:attrName>ppt_w</p:attrName>
                                        </p:attrNameLst>
                                      </p:cBhvr>
                                      <p:tavLst>
                                        <p:tav tm="0">
                                          <p:val>
                                            <p:fltVal val="0"/>
                                          </p:val>
                                        </p:tav>
                                        <p:tav tm="100000">
                                          <p:val>
                                            <p:strVal val="#ppt_w"/>
                                          </p:val>
                                        </p:tav>
                                      </p:tavLst>
                                    </p:anim>
                                    <p:anim calcmode="lin" valueType="num">
                                      <p:cBhvr>
                                        <p:cTn id="18" dur="750" fill="hold"/>
                                        <p:tgtEl>
                                          <p:spTgt spid="163"/>
                                        </p:tgtEl>
                                        <p:attrNameLst>
                                          <p:attrName>ppt_h</p:attrName>
                                        </p:attrNameLst>
                                      </p:cBhvr>
                                      <p:tavLst>
                                        <p:tav tm="0">
                                          <p:val>
                                            <p:fltVal val="0"/>
                                          </p:val>
                                        </p:tav>
                                        <p:tav tm="100000">
                                          <p:val>
                                            <p:strVal val="#ppt_h"/>
                                          </p:val>
                                        </p:tav>
                                      </p:tavLst>
                                    </p:anim>
                                    <p:animEffect transition="in" filter="fade">
                                      <p:cBhvr>
                                        <p:cTn id="19" dur="750"/>
                                        <p:tgtEl>
                                          <p:spTgt spid="163"/>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64"/>
                                        </p:tgtEl>
                                        <p:attrNameLst>
                                          <p:attrName>style.visibility</p:attrName>
                                        </p:attrNameLst>
                                      </p:cBhvr>
                                      <p:to>
                                        <p:strVal val="visible"/>
                                      </p:to>
                                    </p:set>
                                    <p:anim calcmode="lin" valueType="num">
                                      <p:cBhvr>
                                        <p:cTn id="22" dur="750" fill="hold"/>
                                        <p:tgtEl>
                                          <p:spTgt spid="164"/>
                                        </p:tgtEl>
                                        <p:attrNameLst>
                                          <p:attrName>ppt_w</p:attrName>
                                        </p:attrNameLst>
                                      </p:cBhvr>
                                      <p:tavLst>
                                        <p:tav tm="0">
                                          <p:val>
                                            <p:fltVal val="0"/>
                                          </p:val>
                                        </p:tav>
                                        <p:tav tm="100000">
                                          <p:val>
                                            <p:strVal val="#ppt_w"/>
                                          </p:val>
                                        </p:tav>
                                      </p:tavLst>
                                    </p:anim>
                                    <p:anim calcmode="lin" valueType="num">
                                      <p:cBhvr>
                                        <p:cTn id="23" dur="750" fill="hold"/>
                                        <p:tgtEl>
                                          <p:spTgt spid="164"/>
                                        </p:tgtEl>
                                        <p:attrNameLst>
                                          <p:attrName>ppt_h</p:attrName>
                                        </p:attrNameLst>
                                      </p:cBhvr>
                                      <p:tavLst>
                                        <p:tav tm="0">
                                          <p:val>
                                            <p:fltVal val="0"/>
                                          </p:val>
                                        </p:tav>
                                        <p:tav tm="100000">
                                          <p:val>
                                            <p:strVal val="#ppt_h"/>
                                          </p:val>
                                        </p:tav>
                                      </p:tavLst>
                                    </p:anim>
                                    <p:animEffect transition="in" filter="fade">
                                      <p:cBhvr>
                                        <p:cTn id="24" dur="750"/>
                                        <p:tgtEl>
                                          <p:spTgt spid="16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65"/>
                                        </p:tgtEl>
                                        <p:attrNameLst>
                                          <p:attrName>style.visibility</p:attrName>
                                        </p:attrNameLst>
                                      </p:cBhvr>
                                      <p:to>
                                        <p:strVal val="visible"/>
                                      </p:to>
                                    </p:set>
                                    <p:anim calcmode="lin" valueType="num">
                                      <p:cBhvr>
                                        <p:cTn id="27" dur="750" fill="hold"/>
                                        <p:tgtEl>
                                          <p:spTgt spid="165"/>
                                        </p:tgtEl>
                                        <p:attrNameLst>
                                          <p:attrName>ppt_w</p:attrName>
                                        </p:attrNameLst>
                                      </p:cBhvr>
                                      <p:tavLst>
                                        <p:tav tm="0">
                                          <p:val>
                                            <p:fltVal val="0"/>
                                          </p:val>
                                        </p:tav>
                                        <p:tav tm="100000">
                                          <p:val>
                                            <p:strVal val="#ppt_w"/>
                                          </p:val>
                                        </p:tav>
                                      </p:tavLst>
                                    </p:anim>
                                    <p:anim calcmode="lin" valueType="num">
                                      <p:cBhvr>
                                        <p:cTn id="28" dur="750" fill="hold"/>
                                        <p:tgtEl>
                                          <p:spTgt spid="165"/>
                                        </p:tgtEl>
                                        <p:attrNameLst>
                                          <p:attrName>ppt_h</p:attrName>
                                        </p:attrNameLst>
                                      </p:cBhvr>
                                      <p:tavLst>
                                        <p:tav tm="0">
                                          <p:val>
                                            <p:fltVal val="0"/>
                                          </p:val>
                                        </p:tav>
                                        <p:tav tm="100000">
                                          <p:val>
                                            <p:strVal val="#ppt_h"/>
                                          </p:val>
                                        </p:tav>
                                      </p:tavLst>
                                    </p:anim>
                                    <p:animEffect transition="in" filter="fade">
                                      <p:cBhvr>
                                        <p:cTn id="29" dur="750"/>
                                        <p:tgtEl>
                                          <p:spTgt spid="165"/>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166"/>
                                        </p:tgtEl>
                                        <p:attrNameLst>
                                          <p:attrName>style.visibility</p:attrName>
                                        </p:attrNameLst>
                                      </p:cBhvr>
                                      <p:to>
                                        <p:strVal val="visible"/>
                                      </p:to>
                                    </p:set>
                                    <p:anim calcmode="lin" valueType="num">
                                      <p:cBhvr>
                                        <p:cTn id="32" dur="750" fill="hold"/>
                                        <p:tgtEl>
                                          <p:spTgt spid="166"/>
                                        </p:tgtEl>
                                        <p:attrNameLst>
                                          <p:attrName>ppt_w</p:attrName>
                                        </p:attrNameLst>
                                      </p:cBhvr>
                                      <p:tavLst>
                                        <p:tav tm="0">
                                          <p:val>
                                            <p:fltVal val="0"/>
                                          </p:val>
                                        </p:tav>
                                        <p:tav tm="100000">
                                          <p:val>
                                            <p:strVal val="#ppt_w"/>
                                          </p:val>
                                        </p:tav>
                                      </p:tavLst>
                                    </p:anim>
                                    <p:anim calcmode="lin" valueType="num">
                                      <p:cBhvr>
                                        <p:cTn id="33" dur="750" fill="hold"/>
                                        <p:tgtEl>
                                          <p:spTgt spid="166"/>
                                        </p:tgtEl>
                                        <p:attrNameLst>
                                          <p:attrName>ppt_h</p:attrName>
                                        </p:attrNameLst>
                                      </p:cBhvr>
                                      <p:tavLst>
                                        <p:tav tm="0">
                                          <p:val>
                                            <p:fltVal val="0"/>
                                          </p:val>
                                        </p:tav>
                                        <p:tav tm="100000">
                                          <p:val>
                                            <p:strVal val="#ppt_h"/>
                                          </p:val>
                                        </p:tav>
                                      </p:tavLst>
                                    </p:anim>
                                    <p:animEffect transition="in" filter="fade">
                                      <p:cBhvr>
                                        <p:cTn id="34" dur="750"/>
                                        <p:tgtEl>
                                          <p:spTgt spid="166"/>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167"/>
                                        </p:tgtEl>
                                        <p:attrNameLst>
                                          <p:attrName>style.visibility</p:attrName>
                                        </p:attrNameLst>
                                      </p:cBhvr>
                                      <p:to>
                                        <p:strVal val="visible"/>
                                      </p:to>
                                    </p:set>
                                    <p:anim calcmode="lin" valueType="num">
                                      <p:cBhvr>
                                        <p:cTn id="37" dur="750" fill="hold"/>
                                        <p:tgtEl>
                                          <p:spTgt spid="167"/>
                                        </p:tgtEl>
                                        <p:attrNameLst>
                                          <p:attrName>ppt_w</p:attrName>
                                        </p:attrNameLst>
                                      </p:cBhvr>
                                      <p:tavLst>
                                        <p:tav tm="0">
                                          <p:val>
                                            <p:fltVal val="0"/>
                                          </p:val>
                                        </p:tav>
                                        <p:tav tm="100000">
                                          <p:val>
                                            <p:strVal val="#ppt_w"/>
                                          </p:val>
                                        </p:tav>
                                      </p:tavLst>
                                    </p:anim>
                                    <p:anim calcmode="lin" valueType="num">
                                      <p:cBhvr>
                                        <p:cTn id="38" dur="750" fill="hold"/>
                                        <p:tgtEl>
                                          <p:spTgt spid="167"/>
                                        </p:tgtEl>
                                        <p:attrNameLst>
                                          <p:attrName>ppt_h</p:attrName>
                                        </p:attrNameLst>
                                      </p:cBhvr>
                                      <p:tavLst>
                                        <p:tav tm="0">
                                          <p:val>
                                            <p:fltVal val="0"/>
                                          </p:val>
                                        </p:tav>
                                        <p:tav tm="100000">
                                          <p:val>
                                            <p:strVal val="#ppt_h"/>
                                          </p:val>
                                        </p:tav>
                                      </p:tavLst>
                                    </p:anim>
                                    <p:animEffect transition="in" filter="fade">
                                      <p:cBhvr>
                                        <p:cTn id="39" dur="750"/>
                                        <p:tgtEl>
                                          <p:spTgt spid="167"/>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168"/>
                                        </p:tgtEl>
                                        <p:attrNameLst>
                                          <p:attrName>style.visibility</p:attrName>
                                        </p:attrNameLst>
                                      </p:cBhvr>
                                      <p:to>
                                        <p:strVal val="visible"/>
                                      </p:to>
                                    </p:set>
                                    <p:anim calcmode="lin" valueType="num">
                                      <p:cBhvr>
                                        <p:cTn id="42" dur="750" fill="hold"/>
                                        <p:tgtEl>
                                          <p:spTgt spid="168"/>
                                        </p:tgtEl>
                                        <p:attrNameLst>
                                          <p:attrName>ppt_w</p:attrName>
                                        </p:attrNameLst>
                                      </p:cBhvr>
                                      <p:tavLst>
                                        <p:tav tm="0">
                                          <p:val>
                                            <p:fltVal val="0"/>
                                          </p:val>
                                        </p:tav>
                                        <p:tav tm="100000">
                                          <p:val>
                                            <p:strVal val="#ppt_w"/>
                                          </p:val>
                                        </p:tav>
                                      </p:tavLst>
                                    </p:anim>
                                    <p:anim calcmode="lin" valueType="num">
                                      <p:cBhvr>
                                        <p:cTn id="43" dur="750" fill="hold"/>
                                        <p:tgtEl>
                                          <p:spTgt spid="168"/>
                                        </p:tgtEl>
                                        <p:attrNameLst>
                                          <p:attrName>ppt_h</p:attrName>
                                        </p:attrNameLst>
                                      </p:cBhvr>
                                      <p:tavLst>
                                        <p:tav tm="0">
                                          <p:val>
                                            <p:fltVal val="0"/>
                                          </p:val>
                                        </p:tav>
                                        <p:tav tm="100000">
                                          <p:val>
                                            <p:strVal val="#ppt_h"/>
                                          </p:val>
                                        </p:tav>
                                      </p:tavLst>
                                    </p:anim>
                                    <p:animEffect transition="in" filter="fade">
                                      <p:cBhvr>
                                        <p:cTn id="44" dur="750"/>
                                        <p:tgtEl>
                                          <p:spTgt spid="168"/>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169"/>
                                        </p:tgtEl>
                                        <p:attrNameLst>
                                          <p:attrName>style.visibility</p:attrName>
                                        </p:attrNameLst>
                                      </p:cBhvr>
                                      <p:to>
                                        <p:strVal val="visible"/>
                                      </p:to>
                                    </p:set>
                                    <p:anim calcmode="lin" valueType="num">
                                      <p:cBhvr>
                                        <p:cTn id="47" dur="750" fill="hold"/>
                                        <p:tgtEl>
                                          <p:spTgt spid="169"/>
                                        </p:tgtEl>
                                        <p:attrNameLst>
                                          <p:attrName>ppt_w</p:attrName>
                                        </p:attrNameLst>
                                      </p:cBhvr>
                                      <p:tavLst>
                                        <p:tav tm="0">
                                          <p:val>
                                            <p:fltVal val="0"/>
                                          </p:val>
                                        </p:tav>
                                        <p:tav tm="100000">
                                          <p:val>
                                            <p:strVal val="#ppt_w"/>
                                          </p:val>
                                        </p:tav>
                                      </p:tavLst>
                                    </p:anim>
                                    <p:anim calcmode="lin" valueType="num">
                                      <p:cBhvr>
                                        <p:cTn id="48" dur="750" fill="hold"/>
                                        <p:tgtEl>
                                          <p:spTgt spid="169"/>
                                        </p:tgtEl>
                                        <p:attrNameLst>
                                          <p:attrName>ppt_h</p:attrName>
                                        </p:attrNameLst>
                                      </p:cBhvr>
                                      <p:tavLst>
                                        <p:tav tm="0">
                                          <p:val>
                                            <p:fltVal val="0"/>
                                          </p:val>
                                        </p:tav>
                                        <p:tav tm="100000">
                                          <p:val>
                                            <p:strVal val="#ppt_h"/>
                                          </p:val>
                                        </p:tav>
                                      </p:tavLst>
                                    </p:anim>
                                    <p:animEffect transition="in" filter="fade">
                                      <p:cBhvr>
                                        <p:cTn id="49" dur="750"/>
                                        <p:tgtEl>
                                          <p:spTgt spid="169"/>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170"/>
                                        </p:tgtEl>
                                        <p:attrNameLst>
                                          <p:attrName>style.visibility</p:attrName>
                                        </p:attrNameLst>
                                      </p:cBhvr>
                                      <p:to>
                                        <p:strVal val="visible"/>
                                      </p:to>
                                    </p:set>
                                    <p:anim calcmode="lin" valueType="num">
                                      <p:cBhvr>
                                        <p:cTn id="52" dur="750" fill="hold"/>
                                        <p:tgtEl>
                                          <p:spTgt spid="170"/>
                                        </p:tgtEl>
                                        <p:attrNameLst>
                                          <p:attrName>ppt_w</p:attrName>
                                        </p:attrNameLst>
                                      </p:cBhvr>
                                      <p:tavLst>
                                        <p:tav tm="0">
                                          <p:val>
                                            <p:fltVal val="0"/>
                                          </p:val>
                                        </p:tav>
                                        <p:tav tm="100000">
                                          <p:val>
                                            <p:strVal val="#ppt_w"/>
                                          </p:val>
                                        </p:tav>
                                      </p:tavLst>
                                    </p:anim>
                                    <p:anim calcmode="lin" valueType="num">
                                      <p:cBhvr>
                                        <p:cTn id="53" dur="750" fill="hold"/>
                                        <p:tgtEl>
                                          <p:spTgt spid="170"/>
                                        </p:tgtEl>
                                        <p:attrNameLst>
                                          <p:attrName>ppt_h</p:attrName>
                                        </p:attrNameLst>
                                      </p:cBhvr>
                                      <p:tavLst>
                                        <p:tav tm="0">
                                          <p:val>
                                            <p:fltVal val="0"/>
                                          </p:val>
                                        </p:tav>
                                        <p:tav tm="100000">
                                          <p:val>
                                            <p:strVal val="#ppt_h"/>
                                          </p:val>
                                        </p:tav>
                                      </p:tavLst>
                                    </p:anim>
                                    <p:animEffect transition="in" filter="fade">
                                      <p:cBhvr>
                                        <p:cTn id="54" dur="750"/>
                                        <p:tgtEl>
                                          <p:spTgt spid="170"/>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171"/>
                                        </p:tgtEl>
                                        <p:attrNameLst>
                                          <p:attrName>style.visibility</p:attrName>
                                        </p:attrNameLst>
                                      </p:cBhvr>
                                      <p:to>
                                        <p:strVal val="visible"/>
                                      </p:to>
                                    </p:set>
                                    <p:anim calcmode="lin" valueType="num">
                                      <p:cBhvr>
                                        <p:cTn id="57" dur="750" fill="hold"/>
                                        <p:tgtEl>
                                          <p:spTgt spid="171"/>
                                        </p:tgtEl>
                                        <p:attrNameLst>
                                          <p:attrName>ppt_w</p:attrName>
                                        </p:attrNameLst>
                                      </p:cBhvr>
                                      <p:tavLst>
                                        <p:tav tm="0">
                                          <p:val>
                                            <p:fltVal val="0"/>
                                          </p:val>
                                        </p:tav>
                                        <p:tav tm="100000">
                                          <p:val>
                                            <p:strVal val="#ppt_w"/>
                                          </p:val>
                                        </p:tav>
                                      </p:tavLst>
                                    </p:anim>
                                    <p:anim calcmode="lin" valueType="num">
                                      <p:cBhvr>
                                        <p:cTn id="58" dur="750" fill="hold"/>
                                        <p:tgtEl>
                                          <p:spTgt spid="171"/>
                                        </p:tgtEl>
                                        <p:attrNameLst>
                                          <p:attrName>ppt_h</p:attrName>
                                        </p:attrNameLst>
                                      </p:cBhvr>
                                      <p:tavLst>
                                        <p:tav tm="0">
                                          <p:val>
                                            <p:fltVal val="0"/>
                                          </p:val>
                                        </p:tav>
                                        <p:tav tm="100000">
                                          <p:val>
                                            <p:strVal val="#ppt_h"/>
                                          </p:val>
                                        </p:tav>
                                      </p:tavLst>
                                    </p:anim>
                                    <p:animEffect transition="in" filter="fade">
                                      <p:cBhvr>
                                        <p:cTn id="59" dur="750"/>
                                        <p:tgtEl>
                                          <p:spTgt spid="171"/>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172"/>
                                        </p:tgtEl>
                                        <p:attrNameLst>
                                          <p:attrName>style.visibility</p:attrName>
                                        </p:attrNameLst>
                                      </p:cBhvr>
                                      <p:to>
                                        <p:strVal val="visible"/>
                                      </p:to>
                                    </p:set>
                                    <p:anim calcmode="lin" valueType="num">
                                      <p:cBhvr>
                                        <p:cTn id="62" dur="750" fill="hold"/>
                                        <p:tgtEl>
                                          <p:spTgt spid="172"/>
                                        </p:tgtEl>
                                        <p:attrNameLst>
                                          <p:attrName>ppt_w</p:attrName>
                                        </p:attrNameLst>
                                      </p:cBhvr>
                                      <p:tavLst>
                                        <p:tav tm="0">
                                          <p:val>
                                            <p:fltVal val="0"/>
                                          </p:val>
                                        </p:tav>
                                        <p:tav tm="100000">
                                          <p:val>
                                            <p:strVal val="#ppt_w"/>
                                          </p:val>
                                        </p:tav>
                                      </p:tavLst>
                                    </p:anim>
                                    <p:anim calcmode="lin" valueType="num">
                                      <p:cBhvr>
                                        <p:cTn id="63" dur="750" fill="hold"/>
                                        <p:tgtEl>
                                          <p:spTgt spid="172"/>
                                        </p:tgtEl>
                                        <p:attrNameLst>
                                          <p:attrName>ppt_h</p:attrName>
                                        </p:attrNameLst>
                                      </p:cBhvr>
                                      <p:tavLst>
                                        <p:tav tm="0">
                                          <p:val>
                                            <p:fltVal val="0"/>
                                          </p:val>
                                        </p:tav>
                                        <p:tav tm="100000">
                                          <p:val>
                                            <p:strVal val="#ppt_h"/>
                                          </p:val>
                                        </p:tav>
                                      </p:tavLst>
                                    </p:anim>
                                    <p:animEffect transition="in" filter="fade">
                                      <p:cBhvr>
                                        <p:cTn id="64" dur="750"/>
                                        <p:tgtEl>
                                          <p:spTgt spid="172"/>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173"/>
                                        </p:tgtEl>
                                        <p:attrNameLst>
                                          <p:attrName>style.visibility</p:attrName>
                                        </p:attrNameLst>
                                      </p:cBhvr>
                                      <p:to>
                                        <p:strVal val="visible"/>
                                      </p:to>
                                    </p:set>
                                    <p:anim calcmode="lin" valueType="num">
                                      <p:cBhvr>
                                        <p:cTn id="67" dur="750" fill="hold"/>
                                        <p:tgtEl>
                                          <p:spTgt spid="173"/>
                                        </p:tgtEl>
                                        <p:attrNameLst>
                                          <p:attrName>ppt_w</p:attrName>
                                        </p:attrNameLst>
                                      </p:cBhvr>
                                      <p:tavLst>
                                        <p:tav tm="0">
                                          <p:val>
                                            <p:fltVal val="0"/>
                                          </p:val>
                                        </p:tav>
                                        <p:tav tm="100000">
                                          <p:val>
                                            <p:strVal val="#ppt_w"/>
                                          </p:val>
                                        </p:tav>
                                      </p:tavLst>
                                    </p:anim>
                                    <p:anim calcmode="lin" valueType="num">
                                      <p:cBhvr>
                                        <p:cTn id="68" dur="750" fill="hold"/>
                                        <p:tgtEl>
                                          <p:spTgt spid="173"/>
                                        </p:tgtEl>
                                        <p:attrNameLst>
                                          <p:attrName>ppt_h</p:attrName>
                                        </p:attrNameLst>
                                      </p:cBhvr>
                                      <p:tavLst>
                                        <p:tav tm="0">
                                          <p:val>
                                            <p:fltVal val="0"/>
                                          </p:val>
                                        </p:tav>
                                        <p:tav tm="100000">
                                          <p:val>
                                            <p:strVal val="#ppt_h"/>
                                          </p:val>
                                        </p:tav>
                                      </p:tavLst>
                                    </p:anim>
                                    <p:animEffect transition="in" filter="fade">
                                      <p:cBhvr>
                                        <p:cTn id="69" dur="750"/>
                                        <p:tgtEl>
                                          <p:spTgt spid="173"/>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174"/>
                                        </p:tgtEl>
                                        <p:attrNameLst>
                                          <p:attrName>style.visibility</p:attrName>
                                        </p:attrNameLst>
                                      </p:cBhvr>
                                      <p:to>
                                        <p:strVal val="visible"/>
                                      </p:to>
                                    </p:set>
                                    <p:anim calcmode="lin" valueType="num">
                                      <p:cBhvr>
                                        <p:cTn id="72" dur="750" fill="hold"/>
                                        <p:tgtEl>
                                          <p:spTgt spid="174"/>
                                        </p:tgtEl>
                                        <p:attrNameLst>
                                          <p:attrName>ppt_w</p:attrName>
                                        </p:attrNameLst>
                                      </p:cBhvr>
                                      <p:tavLst>
                                        <p:tav tm="0">
                                          <p:val>
                                            <p:fltVal val="0"/>
                                          </p:val>
                                        </p:tav>
                                        <p:tav tm="100000">
                                          <p:val>
                                            <p:strVal val="#ppt_w"/>
                                          </p:val>
                                        </p:tav>
                                      </p:tavLst>
                                    </p:anim>
                                    <p:anim calcmode="lin" valueType="num">
                                      <p:cBhvr>
                                        <p:cTn id="73" dur="750" fill="hold"/>
                                        <p:tgtEl>
                                          <p:spTgt spid="174"/>
                                        </p:tgtEl>
                                        <p:attrNameLst>
                                          <p:attrName>ppt_h</p:attrName>
                                        </p:attrNameLst>
                                      </p:cBhvr>
                                      <p:tavLst>
                                        <p:tav tm="0">
                                          <p:val>
                                            <p:fltVal val="0"/>
                                          </p:val>
                                        </p:tav>
                                        <p:tav tm="100000">
                                          <p:val>
                                            <p:strVal val="#ppt_h"/>
                                          </p:val>
                                        </p:tav>
                                      </p:tavLst>
                                    </p:anim>
                                    <p:animEffect transition="in" filter="fade">
                                      <p:cBhvr>
                                        <p:cTn id="74" dur="750"/>
                                        <p:tgtEl>
                                          <p:spTgt spid="174"/>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175"/>
                                        </p:tgtEl>
                                        <p:attrNameLst>
                                          <p:attrName>style.visibility</p:attrName>
                                        </p:attrNameLst>
                                      </p:cBhvr>
                                      <p:to>
                                        <p:strVal val="visible"/>
                                      </p:to>
                                    </p:set>
                                    <p:anim calcmode="lin" valueType="num">
                                      <p:cBhvr>
                                        <p:cTn id="77" dur="750" fill="hold"/>
                                        <p:tgtEl>
                                          <p:spTgt spid="175"/>
                                        </p:tgtEl>
                                        <p:attrNameLst>
                                          <p:attrName>ppt_w</p:attrName>
                                        </p:attrNameLst>
                                      </p:cBhvr>
                                      <p:tavLst>
                                        <p:tav tm="0">
                                          <p:val>
                                            <p:fltVal val="0"/>
                                          </p:val>
                                        </p:tav>
                                        <p:tav tm="100000">
                                          <p:val>
                                            <p:strVal val="#ppt_w"/>
                                          </p:val>
                                        </p:tav>
                                      </p:tavLst>
                                    </p:anim>
                                    <p:anim calcmode="lin" valueType="num">
                                      <p:cBhvr>
                                        <p:cTn id="78" dur="750" fill="hold"/>
                                        <p:tgtEl>
                                          <p:spTgt spid="175"/>
                                        </p:tgtEl>
                                        <p:attrNameLst>
                                          <p:attrName>ppt_h</p:attrName>
                                        </p:attrNameLst>
                                      </p:cBhvr>
                                      <p:tavLst>
                                        <p:tav tm="0">
                                          <p:val>
                                            <p:fltVal val="0"/>
                                          </p:val>
                                        </p:tav>
                                        <p:tav tm="100000">
                                          <p:val>
                                            <p:strVal val="#ppt_h"/>
                                          </p:val>
                                        </p:tav>
                                      </p:tavLst>
                                    </p:anim>
                                    <p:animEffect transition="in" filter="fade">
                                      <p:cBhvr>
                                        <p:cTn id="79" dur="750"/>
                                        <p:tgtEl>
                                          <p:spTgt spid="175"/>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176"/>
                                        </p:tgtEl>
                                        <p:attrNameLst>
                                          <p:attrName>style.visibility</p:attrName>
                                        </p:attrNameLst>
                                      </p:cBhvr>
                                      <p:to>
                                        <p:strVal val="visible"/>
                                      </p:to>
                                    </p:set>
                                    <p:anim calcmode="lin" valueType="num">
                                      <p:cBhvr>
                                        <p:cTn id="82" dur="750" fill="hold"/>
                                        <p:tgtEl>
                                          <p:spTgt spid="176"/>
                                        </p:tgtEl>
                                        <p:attrNameLst>
                                          <p:attrName>ppt_w</p:attrName>
                                        </p:attrNameLst>
                                      </p:cBhvr>
                                      <p:tavLst>
                                        <p:tav tm="0">
                                          <p:val>
                                            <p:fltVal val="0"/>
                                          </p:val>
                                        </p:tav>
                                        <p:tav tm="100000">
                                          <p:val>
                                            <p:strVal val="#ppt_w"/>
                                          </p:val>
                                        </p:tav>
                                      </p:tavLst>
                                    </p:anim>
                                    <p:anim calcmode="lin" valueType="num">
                                      <p:cBhvr>
                                        <p:cTn id="83" dur="750" fill="hold"/>
                                        <p:tgtEl>
                                          <p:spTgt spid="176"/>
                                        </p:tgtEl>
                                        <p:attrNameLst>
                                          <p:attrName>ppt_h</p:attrName>
                                        </p:attrNameLst>
                                      </p:cBhvr>
                                      <p:tavLst>
                                        <p:tav tm="0">
                                          <p:val>
                                            <p:fltVal val="0"/>
                                          </p:val>
                                        </p:tav>
                                        <p:tav tm="100000">
                                          <p:val>
                                            <p:strVal val="#ppt_h"/>
                                          </p:val>
                                        </p:tav>
                                      </p:tavLst>
                                    </p:anim>
                                    <p:animEffect transition="in" filter="fade">
                                      <p:cBhvr>
                                        <p:cTn id="84" dur="750"/>
                                        <p:tgtEl>
                                          <p:spTgt spid="176"/>
                                        </p:tgtEl>
                                      </p:cBhvr>
                                    </p:animEffect>
                                  </p:childTnLst>
                                </p:cTn>
                              </p:par>
                            </p:childTnLst>
                          </p:cTn>
                        </p:par>
                        <p:par>
                          <p:cTn id="85" fill="hold">
                            <p:stCondLst>
                              <p:cond delay="750"/>
                            </p:stCondLst>
                            <p:childTnLst>
                              <p:par>
                                <p:cTn id="86" presetID="10" presetClass="entr" presetSubtype="0" fill="hold" grpId="0" nodeType="afterEffect">
                                  <p:stCondLst>
                                    <p:cond delay="0"/>
                                  </p:stCondLst>
                                  <p:childTnLst>
                                    <p:set>
                                      <p:cBhvr>
                                        <p:cTn id="87" dur="1" fill="hold">
                                          <p:stCondLst>
                                            <p:cond delay="0"/>
                                          </p:stCondLst>
                                        </p:cTn>
                                        <p:tgtEl>
                                          <p:spTgt spid="177"/>
                                        </p:tgtEl>
                                        <p:attrNameLst>
                                          <p:attrName>style.visibility</p:attrName>
                                        </p:attrNameLst>
                                      </p:cBhvr>
                                      <p:to>
                                        <p:strVal val="visible"/>
                                      </p:to>
                                    </p:set>
                                    <p:animEffect transition="in" filter="fade">
                                      <p:cBhvr>
                                        <p:cTn id="88" dur="500"/>
                                        <p:tgtEl>
                                          <p:spTgt spid="177"/>
                                        </p:tgtEl>
                                      </p:cBhvr>
                                    </p:animEffect>
                                  </p:childTnLst>
                                </p:cTn>
                              </p:par>
                              <p:par>
                                <p:cTn id="89" presetID="10" presetClass="entr" presetSubtype="0" fill="hold" nodeType="withEffect">
                                  <p:stCondLst>
                                    <p:cond delay="0"/>
                                  </p:stCondLst>
                                  <p:childTnLst>
                                    <p:set>
                                      <p:cBhvr>
                                        <p:cTn id="90" dur="1" fill="hold">
                                          <p:stCondLst>
                                            <p:cond delay="0"/>
                                          </p:stCondLst>
                                        </p:cTn>
                                        <p:tgtEl>
                                          <p:spTgt spid="178"/>
                                        </p:tgtEl>
                                        <p:attrNameLst>
                                          <p:attrName>style.visibility</p:attrName>
                                        </p:attrNameLst>
                                      </p:cBhvr>
                                      <p:to>
                                        <p:strVal val="visible"/>
                                      </p:to>
                                    </p:set>
                                    <p:animEffect transition="in" filter="fade">
                                      <p:cBhvr>
                                        <p:cTn id="91" dur="500"/>
                                        <p:tgtEl>
                                          <p:spTgt spid="178"/>
                                        </p:tgtEl>
                                      </p:cBhvr>
                                    </p:animEffect>
                                  </p:childTnLst>
                                </p:cTn>
                              </p:par>
                              <p:par>
                                <p:cTn id="92" presetID="10" presetClass="entr" presetSubtype="0" fill="hold" nodeType="withEffect">
                                  <p:stCondLst>
                                    <p:cond delay="0"/>
                                  </p:stCondLst>
                                  <p:childTnLst>
                                    <p:set>
                                      <p:cBhvr>
                                        <p:cTn id="93" dur="1" fill="hold">
                                          <p:stCondLst>
                                            <p:cond delay="0"/>
                                          </p:stCondLst>
                                        </p:cTn>
                                        <p:tgtEl>
                                          <p:spTgt spid="181"/>
                                        </p:tgtEl>
                                        <p:attrNameLst>
                                          <p:attrName>style.visibility</p:attrName>
                                        </p:attrNameLst>
                                      </p:cBhvr>
                                      <p:to>
                                        <p:strVal val="visible"/>
                                      </p:to>
                                    </p:set>
                                    <p:animEffect transition="in" filter="fade">
                                      <p:cBhvr>
                                        <p:cTn id="94" dur="500"/>
                                        <p:tgtEl>
                                          <p:spTgt spid="181"/>
                                        </p:tgtEl>
                                      </p:cBhvr>
                                    </p:animEffect>
                                  </p:childTnLst>
                                </p:cTn>
                              </p:par>
                              <p:par>
                                <p:cTn id="95" presetID="10" presetClass="entr" presetSubtype="0" fill="hold" nodeType="withEffect">
                                  <p:stCondLst>
                                    <p:cond delay="0"/>
                                  </p:stCondLst>
                                  <p:childTnLst>
                                    <p:set>
                                      <p:cBhvr>
                                        <p:cTn id="96" dur="1" fill="hold">
                                          <p:stCondLst>
                                            <p:cond delay="0"/>
                                          </p:stCondLst>
                                        </p:cTn>
                                        <p:tgtEl>
                                          <p:spTgt spid="188"/>
                                        </p:tgtEl>
                                        <p:attrNameLst>
                                          <p:attrName>style.visibility</p:attrName>
                                        </p:attrNameLst>
                                      </p:cBhvr>
                                      <p:to>
                                        <p:strVal val="visible"/>
                                      </p:to>
                                    </p:set>
                                    <p:animEffect transition="in" filter="fade">
                                      <p:cBhvr>
                                        <p:cTn id="97" dur="500"/>
                                        <p:tgtEl>
                                          <p:spTgt spid="188"/>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192"/>
                                        </p:tgtEl>
                                        <p:attrNameLst>
                                          <p:attrName>style.visibility</p:attrName>
                                        </p:attrNameLst>
                                      </p:cBhvr>
                                      <p:to>
                                        <p:strVal val="visible"/>
                                      </p:to>
                                    </p:set>
                                    <p:animEffect transition="in" filter="fade">
                                      <p:cBhvr>
                                        <p:cTn id="100" dur="500"/>
                                        <p:tgtEl>
                                          <p:spTgt spid="192"/>
                                        </p:tgtEl>
                                      </p:cBhvr>
                                    </p:animEffect>
                                  </p:childTnLst>
                                </p:cTn>
                              </p:par>
                              <p:par>
                                <p:cTn id="101" presetID="10" presetClass="entr" presetSubtype="0" fill="hold" nodeType="withEffect">
                                  <p:stCondLst>
                                    <p:cond delay="0"/>
                                  </p:stCondLst>
                                  <p:childTnLst>
                                    <p:set>
                                      <p:cBhvr>
                                        <p:cTn id="102" dur="1" fill="hold">
                                          <p:stCondLst>
                                            <p:cond delay="0"/>
                                          </p:stCondLst>
                                        </p:cTn>
                                        <p:tgtEl>
                                          <p:spTgt spid="193"/>
                                        </p:tgtEl>
                                        <p:attrNameLst>
                                          <p:attrName>style.visibility</p:attrName>
                                        </p:attrNameLst>
                                      </p:cBhvr>
                                      <p:to>
                                        <p:strVal val="visible"/>
                                      </p:to>
                                    </p:set>
                                    <p:animEffect transition="in" filter="fade">
                                      <p:cBhvr>
                                        <p:cTn id="103" dur="500"/>
                                        <p:tgtEl>
                                          <p:spTgt spid="193"/>
                                        </p:tgtEl>
                                      </p:cBhvr>
                                    </p:animEffect>
                                  </p:childTnLst>
                                </p:cTn>
                              </p:par>
                            </p:childTnLst>
                          </p:cTn>
                        </p:par>
                        <p:par>
                          <p:cTn id="104" fill="hold">
                            <p:stCondLst>
                              <p:cond delay="1250"/>
                            </p:stCondLst>
                            <p:childTnLst>
                              <p:par>
                                <p:cTn id="105" presetID="22" presetClass="entr" presetSubtype="8" fill="hold" nodeType="afterEffect">
                                  <p:stCondLst>
                                    <p:cond delay="0"/>
                                  </p:stCondLst>
                                  <p:childTnLst>
                                    <p:set>
                                      <p:cBhvr>
                                        <p:cTn id="106" dur="1" fill="hold">
                                          <p:stCondLst>
                                            <p:cond delay="0"/>
                                          </p:stCondLst>
                                        </p:cTn>
                                        <p:tgtEl>
                                          <p:spTgt spid="203"/>
                                        </p:tgtEl>
                                        <p:attrNameLst>
                                          <p:attrName>style.visibility</p:attrName>
                                        </p:attrNameLst>
                                      </p:cBhvr>
                                      <p:to>
                                        <p:strVal val="visible"/>
                                      </p:to>
                                    </p:set>
                                    <p:animEffect transition="in" filter="wipe(left)">
                                      <p:cBhvr>
                                        <p:cTn id="107" dur="500"/>
                                        <p:tgtEl>
                                          <p:spTgt spid="203"/>
                                        </p:tgtEl>
                                      </p:cBhvr>
                                    </p:animEffect>
                                  </p:childTnLst>
                                </p:cTn>
                              </p:par>
                              <p:par>
                                <p:cTn id="108" presetID="22" presetClass="entr" presetSubtype="2" fill="hold" nodeType="withEffect">
                                  <p:stCondLst>
                                    <p:cond delay="0"/>
                                  </p:stCondLst>
                                  <p:childTnLst>
                                    <p:set>
                                      <p:cBhvr>
                                        <p:cTn id="109" dur="1" fill="hold">
                                          <p:stCondLst>
                                            <p:cond delay="0"/>
                                          </p:stCondLst>
                                        </p:cTn>
                                        <p:tgtEl>
                                          <p:spTgt spid="204"/>
                                        </p:tgtEl>
                                        <p:attrNameLst>
                                          <p:attrName>style.visibility</p:attrName>
                                        </p:attrNameLst>
                                      </p:cBhvr>
                                      <p:to>
                                        <p:strVal val="visible"/>
                                      </p:to>
                                    </p:set>
                                    <p:animEffect transition="in" filter="wipe(right)">
                                      <p:cBhvr>
                                        <p:cTn id="110" dur="500"/>
                                        <p:tgtEl>
                                          <p:spTgt spid="204"/>
                                        </p:tgtEl>
                                      </p:cBhvr>
                                    </p:animEffect>
                                  </p:childTnLst>
                                </p:cTn>
                              </p:par>
                              <p:par>
                                <p:cTn id="111" presetID="22" presetClass="entr" presetSubtype="2" fill="hold" nodeType="withEffect">
                                  <p:stCondLst>
                                    <p:cond delay="0"/>
                                  </p:stCondLst>
                                  <p:childTnLst>
                                    <p:set>
                                      <p:cBhvr>
                                        <p:cTn id="112" dur="1" fill="hold">
                                          <p:stCondLst>
                                            <p:cond delay="0"/>
                                          </p:stCondLst>
                                        </p:cTn>
                                        <p:tgtEl>
                                          <p:spTgt spid="206"/>
                                        </p:tgtEl>
                                        <p:attrNameLst>
                                          <p:attrName>style.visibility</p:attrName>
                                        </p:attrNameLst>
                                      </p:cBhvr>
                                      <p:to>
                                        <p:strVal val="visible"/>
                                      </p:to>
                                    </p:set>
                                    <p:animEffect transition="in" filter="wipe(right)">
                                      <p:cBhvr>
                                        <p:cTn id="113" dur="500"/>
                                        <p:tgtEl>
                                          <p:spTgt spid="206"/>
                                        </p:tgtEl>
                                      </p:cBhvr>
                                    </p:animEffect>
                                  </p:childTnLst>
                                </p:cTn>
                              </p:par>
                              <p:par>
                                <p:cTn id="114" presetID="22" presetClass="entr" presetSubtype="8" fill="hold" nodeType="withEffect">
                                  <p:stCondLst>
                                    <p:cond delay="0"/>
                                  </p:stCondLst>
                                  <p:childTnLst>
                                    <p:set>
                                      <p:cBhvr>
                                        <p:cTn id="115" dur="1" fill="hold">
                                          <p:stCondLst>
                                            <p:cond delay="0"/>
                                          </p:stCondLst>
                                        </p:cTn>
                                        <p:tgtEl>
                                          <p:spTgt spid="200"/>
                                        </p:tgtEl>
                                        <p:attrNameLst>
                                          <p:attrName>style.visibility</p:attrName>
                                        </p:attrNameLst>
                                      </p:cBhvr>
                                      <p:to>
                                        <p:strVal val="visible"/>
                                      </p:to>
                                    </p:set>
                                    <p:animEffect transition="in" filter="wipe(left)">
                                      <p:cBhvr>
                                        <p:cTn id="116" dur="500"/>
                                        <p:tgtEl>
                                          <p:spTgt spid="200"/>
                                        </p:tgtEl>
                                      </p:cBhvr>
                                    </p:animEffect>
                                  </p:childTnLst>
                                </p:cTn>
                              </p:par>
                            </p:childTnLst>
                          </p:cTn>
                        </p:par>
                        <p:par>
                          <p:cTn id="117" fill="hold">
                            <p:stCondLst>
                              <p:cond delay="1750"/>
                            </p:stCondLst>
                            <p:childTnLst>
                              <p:par>
                                <p:cTn id="118" presetID="10" presetClass="entr" presetSubtype="0" fill="hold" grpId="0" nodeType="afterEffect">
                                  <p:stCondLst>
                                    <p:cond delay="0"/>
                                  </p:stCondLst>
                                  <p:childTnLst>
                                    <p:set>
                                      <p:cBhvr>
                                        <p:cTn id="119" dur="1" fill="hold">
                                          <p:stCondLst>
                                            <p:cond delay="0"/>
                                          </p:stCondLst>
                                        </p:cTn>
                                        <p:tgtEl>
                                          <p:spTgt spid="209"/>
                                        </p:tgtEl>
                                        <p:attrNameLst>
                                          <p:attrName>style.visibility</p:attrName>
                                        </p:attrNameLst>
                                      </p:cBhvr>
                                      <p:to>
                                        <p:strVal val="visible"/>
                                      </p:to>
                                    </p:set>
                                    <p:animEffect transition="in" filter="fade">
                                      <p:cBhvr>
                                        <p:cTn id="120" dur="500"/>
                                        <p:tgtEl>
                                          <p:spTgt spid="209"/>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211"/>
                                        </p:tgtEl>
                                        <p:attrNameLst>
                                          <p:attrName>style.visibility</p:attrName>
                                        </p:attrNameLst>
                                      </p:cBhvr>
                                      <p:to>
                                        <p:strVal val="visible"/>
                                      </p:to>
                                    </p:set>
                                    <p:animEffect transition="in" filter="fade">
                                      <p:cBhvr>
                                        <p:cTn id="123" dur="500"/>
                                        <p:tgtEl>
                                          <p:spTgt spid="211"/>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213"/>
                                        </p:tgtEl>
                                        <p:attrNameLst>
                                          <p:attrName>style.visibility</p:attrName>
                                        </p:attrNameLst>
                                      </p:cBhvr>
                                      <p:to>
                                        <p:strVal val="visible"/>
                                      </p:to>
                                    </p:set>
                                    <p:animEffect transition="in" filter="fade">
                                      <p:cBhvr>
                                        <p:cTn id="126" dur="500"/>
                                        <p:tgtEl>
                                          <p:spTgt spid="213"/>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215"/>
                                        </p:tgtEl>
                                        <p:attrNameLst>
                                          <p:attrName>style.visibility</p:attrName>
                                        </p:attrNameLst>
                                      </p:cBhvr>
                                      <p:to>
                                        <p:strVal val="visible"/>
                                      </p:to>
                                    </p:set>
                                    <p:animEffect transition="in" filter="fade">
                                      <p:cBhvr>
                                        <p:cTn id="129" dur="500"/>
                                        <p:tgtEl>
                                          <p:spTgt spid="215"/>
                                        </p:tgtEl>
                                      </p:cBhvr>
                                    </p:animEffect>
                                  </p:childTnLst>
                                </p:cTn>
                              </p:par>
                              <p:par>
                                <p:cTn id="130" presetID="10" presetClass="entr" presetSubtype="0" fill="hold" grpId="0" nodeType="withEffect" nodePh="1">
                                  <p:stCondLst>
                                    <p:cond delay="0"/>
                                  </p:stCondLst>
                                  <p:endCondLst>
                                    <p:cond evt="begin" delay="0">
                                      <p:tn val="130"/>
                                    </p:cond>
                                  </p:endCondLst>
                                  <p:childTnLst>
                                    <p:set>
                                      <p:cBhvr>
                                        <p:cTn id="131" dur="1" fill="hold">
                                          <p:stCondLst>
                                            <p:cond delay="0"/>
                                          </p:stCondLst>
                                        </p:cTn>
                                        <p:tgtEl>
                                          <p:spTgt spid="212"/>
                                        </p:tgtEl>
                                        <p:attrNameLst>
                                          <p:attrName>style.visibility</p:attrName>
                                        </p:attrNameLst>
                                      </p:cBhvr>
                                      <p:to>
                                        <p:strVal val="visible"/>
                                      </p:to>
                                    </p:set>
                                    <p:animEffect transition="in" filter="fade">
                                      <p:cBhvr>
                                        <p:cTn id="132" dur="500"/>
                                        <p:tgtEl>
                                          <p:spTgt spid="2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animBg="1"/>
      <p:bldP spid="162" grpId="0" animBg="1"/>
      <p:bldP spid="163" grpId="0" animBg="1"/>
      <p:bldP spid="164" grpId="0" animBg="1"/>
      <p:bldP spid="165" grpId="0" animBg="1"/>
      <p:bldP spid="166" grpId="0" animBg="1"/>
      <p:bldP spid="167" grpId="0" animBg="1"/>
      <p:bldP spid="168" grpId="0" animBg="1"/>
      <p:bldP spid="169" grpId="0" animBg="1"/>
      <p:bldP spid="170" grpId="0" animBg="1"/>
      <p:bldP spid="171" grpId="0" animBg="1"/>
      <p:bldP spid="172" grpId="0" animBg="1"/>
      <p:bldP spid="173" grpId="0" animBg="1"/>
      <p:bldP spid="174" grpId="0" animBg="1"/>
      <p:bldP spid="175" grpId="0" animBg="1"/>
      <p:bldP spid="176" grpId="0" animBg="1"/>
      <p:bldP spid="177" grpId="0"/>
      <p:bldP spid="192" grpId="0" animBg="1"/>
      <p:bldP spid="209" grpId="0"/>
      <p:bldP spid="211" grpId="0"/>
      <p:bldP spid="212" grpId="0"/>
      <p:bldP spid="213" grpId="0"/>
      <p:bldP spid="215"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4294036" y="1902423"/>
            <a:ext cx="7897964" cy="1371718"/>
            <a:chOff x="3310810" y="2492359"/>
            <a:chExt cx="7897964" cy="1371718"/>
          </a:xfrm>
        </p:grpSpPr>
        <p:sp>
          <p:nvSpPr>
            <p:cNvPr id="131" name="Parallelogram 130">
              <a:extLst>
                <a:ext uri="{FF2B5EF4-FFF2-40B4-BE49-F238E27FC236}">
                  <a16:creationId xmlns:a16="http://schemas.microsoft.com/office/drawing/2014/main" id="{24F2A924-9B23-465D-AF79-5CED0639BFEA}"/>
                </a:ext>
              </a:extLst>
            </p:cNvPr>
            <p:cNvSpPr/>
            <p:nvPr/>
          </p:nvSpPr>
          <p:spPr>
            <a:xfrm>
              <a:off x="3310810" y="2492359"/>
              <a:ext cx="7897964" cy="1371718"/>
            </a:xfrm>
            <a:prstGeom prst="parallelogram">
              <a:avLst>
                <a:gd name="adj" fmla="val 497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29E2714A-BE29-4E83-A155-D5802C472B0A}"/>
                </a:ext>
              </a:extLst>
            </p:cNvPr>
            <p:cNvSpPr txBox="1"/>
            <p:nvPr/>
          </p:nvSpPr>
          <p:spPr>
            <a:xfrm>
              <a:off x="3646437" y="2575257"/>
              <a:ext cx="7237873" cy="1200329"/>
            </a:xfrm>
            <a:prstGeom prst="rect">
              <a:avLst/>
            </a:prstGeom>
            <a:noFill/>
          </p:spPr>
          <p:txBody>
            <a:bodyPr wrap="square" rtlCol="0" anchor="ctr">
              <a:spAutoFit/>
            </a:bodyPr>
            <a:lstStyle/>
            <a:p>
              <a:pPr algn="ctr"/>
              <a:r>
                <a:rPr lang="id-ID" altLang="ko-KR" sz="7200" dirty="0">
                  <a:solidFill>
                    <a:schemeClr val="bg1"/>
                  </a:solidFill>
                  <a:cs typeface="Arial" pitchFamily="34" charset="0"/>
                </a:rPr>
                <a:t>TERIMA KASIH</a:t>
              </a:r>
              <a:endParaRPr lang="ko-KR" altLang="en-US" sz="7200" dirty="0">
                <a:solidFill>
                  <a:schemeClr val="bg1"/>
                </a:solidFill>
                <a:cs typeface="Arial" pitchFamily="34" charset="0"/>
              </a:endParaRPr>
            </a:p>
          </p:txBody>
        </p:sp>
      </p:grpSp>
      <p:sp>
        <p:nvSpPr>
          <p:cNvPr id="7" name="Freeform: Shape 254">
            <a:extLst>
              <a:ext uri="{FF2B5EF4-FFF2-40B4-BE49-F238E27FC236}">
                <a16:creationId xmlns:a16="http://schemas.microsoft.com/office/drawing/2014/main" id="{9596295B-9B91-4710-BEAF-AECDDC3B4701}"/>
              </a:ext>
            </a:extLst>
          </p:cNvPr>
          <p:cNvSpPr/>
          <p:nvPr/>
        </p:nvSpPr>
        <p:spPr>
          <a:xfrm>
            <a:off x="5085449" y="428492"/>
            <a:ext cx="1099274" cy="1243215"/>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8" name="Freeform: Shape 254">
            <a:extLst>
              <a:ext uri="{FF2B5EF4-FFF2-40B4-BE49-F238E27FC236}">
                <a16:creationId xmlns:a16="http://schemas.microsoft.com/office/drawing/2014/main" id="{9596295B-9B91-4710-BEAF-AECDDC3B4701}"/>
              </a:ext>
            </a:extLst>
          </p:cNvPr>
          <p:cNvSpPr/>
          <p:nvPr/>
        </p:nvSpPr>
        <p:spPr>
          <a:xfrm>
            <a:off x="531176" y="527531"/>
            <a:ext cx="1586132" cy="1502587"/>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9" name="Freeform: Shape 254">
            <a:extLst>
              <a:ext uri="{FF2B5EF4-FFF2-40B4-BE49-F238E27FC236}">
                <a16:creationId xmlns:a16="http://schemas.microsoft.com/office/drawing/2014/main" id="{9596295B-9B91-4710-BEAF-AECDDC3B4701}"/>
              </a:ext>
            </a:extLst>
          </p:cNvPr>
          <p:cNvSpPr/>
          <p:nvPr/>
        </p:nvSpPr>
        <p:spPr>
          <a:xfrm>
            <a:off x="9555340" y="4765609"/>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0" name="Freeform: Shape 254">
            <a:extLst>
              <a:ext uri="{FF2B5EF4-FFF2-40B4-BE49-F238E27FC236}">
                <a16:creationId xmlns:a16="http://schemas.microsoft.com/office/drawing/2014/main" id="{9596295B-9B91-4710-BEAF-AECDDC3B4701}"/>
              </a:ext>
            </a:extLst>
          </p:cNvPr>
          <p:cNvSpPr/>
          <p:nvPr/>
        </p:nvSpPr>
        <p:spPr>
          <a:xfrm>
            <a:off x="3159042" y="4893428"/>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1" name="Freeform: Shape 254">
            <a:extLst>
              <a:ext uri="{FF2B5EF4-FFF2-40B4-BE49-F238E27FC236}">
                <a16:creationId xmlns:a16="http://schemas.microsoft.com/office/drawing/2014/main" id="{9596295B-9B91-4710-BEAF-AECDDC3B4701}"/>
              </a:ext>
            </a:extLst>
          </p:cNvPr>
          <p:cNvSpPr/>
          <p:nvPr/>
        </p:nvSpPr>
        <p:spPr>
          <a:xfrm>
            <a:off x="5232517" y="4750640"/>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2" name="Freeform: Shape 254">
            <a:extLst>
              <a:ext uri="{FF2B5EF4-FFF2-40B4-BE49-F238E27FC236}">
                <a16:creationId xmlns:a16="http://schemas.microsoft.com/office/drawing/2014/main" id="{9596295B-9B91-4710-BEAF-AECDDC3B4701}"/>
              </a:ext>
            </a:extLst>
          </p:cNvPr>
          <p:cNvSpPr/>
          <p:nvPr/>
        </p:nvSpPr>
        <p:spPr>
          <a:xfrm>
            <a:off x="1085567" y="3982065"/>
            <a:ext cx="1031741" cy="915089"/>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3" name="Freeform: Shape 254">
            <a:extLst>
              <a:ext uri="{FF2B5EF4-FFF2-40B4-BE49-F238E27FC236}">
                <a16:creationId xmlns:a16="http://schemas.microsoft.com/office/drawing/2014/main" id="{9596295B-9B91-4710-BEAF-AECDDC3B4701}"/>
              </a:ext>
            </a:extLst>
          </p:cNvPr>
          <p:cNvSpPr/>
          <p:nvPr/>
        </p:nvSpPr>
        <p:spPr>
          <a:xfrm>
            <a:off x="10252138" y="6179824"/>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4" name="Freeform: Shape 254">
            <a:extLst>
              <a:ext uri="{FF2B5EF4-FFF2-40B4-BE49-F238E27FC236}">
                <a16:creationId xmlns:a16="http://schemas.microsoft.com/office/drawing/2014/main" id="{9596295B-9B91-4710-BEAF-AECDDC3B4701}"/>
              </a:ext>
            </a:extLst>
          </p:cNvPr>
          <p:cNvSpPr/>
          <p:nvPr/>
        </p:nvSpPr>
        <p:spPr>
          <a:xfrm>
            <a:off x="1085567" y="5497172"/>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5" name="Freeform: Shape 254">
            <a:extLst>
              <a:ext uri="{FF2B5EF4-FFF2-40B4-BE49-F238E27FC236}">
                <a16:creationId xmlns:a16="http://schemas.microsoft.com/office/drawing/2014/main" id="{9596295B-9B91-4710-BEAF-AECDDC3B4701}"/>
              </a:ext>
            </a:extLst>
          </p:cNvPr>
          <p:cNvSpPr/>
          <p:nvPr/>
        </p:nvSpPr>
        <p:spPr>
          <a:xfrm>
            <a:off x="10500852" y="423727"/>
            <a:ext cx="1366684" cy="101726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6" name="Freeform: Shape 254">
            <a:extLst>
              <a:ext uri="{FF2B5EF4-FFF2-40B4-BE49-F238E27FC236}">
                <a16:creationId xmlns:a16="http://schemas.microsoft.com/office/drawing/2014/main" id="{9596295B-9B91-4710-BEAF-AECDDC3B4701}"/>
              </a:ext>
            </a:extLst>
          </p:cNvPr>
          <p:cNvSpPr/>
          <p:nvPr/>
        </p:nvSpPr>
        <p:spPr>
          <a:xfrm>
            <a:off x="6523452" y="3399158"/>
            <a:ext cx="1632762" cy="1327824"/>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7" name="Freeform: Shape 254">
            <a:extLst>
              <a:ext uri="{FF2B5EF4-FFF2-40B4-BE49-F238E27FC236}">
                <a16:creationId xmlns:a16="http://schemas.microsoft.com/office/drawing/2014/main" id="{9596295B-9B91-4710-BEAF-AECDDC3B4701}"/>
              </a:ext>
            </a:extLst>
          </p:cNvPr>
          <p:cNvSpPr/>
          <p:nvPr/>
        </p:nvSpPr>
        <p:spPr>
          <a:xfrm>
            <a:off x="8504571" y="3726621"/>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8" name="Freeform: Shape 254">
            <a:extLst>
              <a:ext uri="{FF2B5EF4-FFF2-40B4-BE49-F238E27FC236}">
                <a16:creationId xmlns:a16="http://schemas.microsoft.com/office/drawing/2014/main" id="{9596295B-9B91-4710-BEAF-AECDDC3B4701}"/>
              </a:ext>
            </a:extLst>
          </p:cNvPr>
          <p:cNvSpPr/>
          <p:nvPr/>
        </p:nvSpPr>
        <p:spPr>
          <a:xfrm>
            <a:off x="8514047" y="946584"/>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
        <p:nvSpPr>
          <p:cNvPr id="19" name="Freeform: Shape 254">
            <a:extLst>
              <a:ext uri="{FF2B5EF4-FFF2-40B4-BE49-F238E27FC236}">
                <a16:creationId xmlns:a16="http://schemas.microsoft.com/office/drawing/2014/main" id="{9596295B-9B91-4710-BEAF-AECDDC3B4701}"/>
              </a:ext>
            </a:extLst>
          </p:cNvPr>
          <p:cNvSpPr/>
          <p:nvPr/>
        </p:nvSpPr>
        <p:spPr>
          <a:xfrm>
            <a:off x="3081026" y="2246397"/>
            <a:ext cx="696798" cy="678176"/>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rgbClr val="FF0000">
              <a:alpha val="70000"/>
            </a:srgbClr>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1241158067"/>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theme/theme1.xml><?xml version="1.0" encoding="utf-8"?>
<a:theme xmlns:a="http://schemas.openxmlformats.org/drawingml/2006/main" name="Cover and End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ALLPPT-STOCK">
      <a:dk1>
        <a:sysClr val="windowText" lastClr="000000"/>
      </a:dk1>
      <a:lt1>
        <a:sysClr val="window" lastClr="FFFFFF"/>
      </a:lt1>
      <a:dk2>
        <a:srgbClr val="44546A"/>
      </a:dk2>
      <a:lt2>
        <a:srgbClr val="E7E6E6"/>
      </a:lt2>
      <a:accent1>
        <a:srgbClr val="4A5D62"/>
      </a:accent1>
      <a:accent2>
        <a:srgbClr val="4A7886"/>
      </a:accent2>
      <a:accent3>
        <a:srgbClr val="88BABE"/>
      </a:accent3>
      <a:accent4>
        <a:srgbClr val="9CCCD2"/>
      </a:accent4>
      <a:accent5>
        <a:srgbClr val="70AD47"/>
      </a:accent5>
      <a:accent6>
        <a:srgbClr val="EA0000"/>
      </a:accent6>
      <a:hlink>
        <a:srgbClr val="FFFFFF"/>
      </a:hlink>
      <a:folHlink>
        <a:srgbClr val="FFFFF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Berlin">
  <a:themeElements>
    <a:clrScheme name="Berlin">
      <a:dk1>
        <a:sysClr val="windowText" lastClr="000000"/>
      </a:dk1>
      <a:lt1>
        <a:sysClr val="window" lastClr="FFFFFF"/>
      </a:lt1>
      <a:dk2>
        <a:srgbClr val="9D360E"/>
      </a:dk2>
      <a:lt2>
        <a:srgbClr val="E7E6E6"/>
      </a:lt2>
      <a:accent1>
        <a:srgbClr val="F09415"/>
      </a:accent1>
      <a:accent2>
        <a:srgbClr val="C1B56B"/>
      </a:accent2>
      <a:accent3>
        <a:srgbClr val="4BAF73"/>
      </a:accent3>
      <a:accent4>
        <a:srgbClr val="5AA6C0"/>
      </a:accent4>
      <a:accent5>
        <a:srgbClr val="D17DF9"/>
      </a:accent5>
      <a:accent6>
        <a:srgbClr val="FA7E5C"/>
      </a:accent6>
      <a:hlink>
        <a:srgbClr val="FFAE3E"/>
      </a:hlink>
      <a:folHlink>
        <a:srgbClr val="FCC77E"/>
      </a:folHlink>
    </a:clrScheme>
    <a:fontScheme name="Berlin">
      <a:majorFont>
        <a:latin typeface="Trebuchet MS"/>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Trebuchet MS"/>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Berlin">
      <a:fillStyleLst>
        <a:solidFill>
          <a:schemeClr val="phClr"/>
        </a:solidFill>
        <a:gradFill rotWithShape="1">
          <a:gsLst>
            <a:gs pos="0">
              <a:schemeClr val="phClr">
                <a:tint val="60000"/>
                <a:satMod val="100000"/>
                <a:lumMod val="110000"/>
              </a:schemeClr>
            </a:gs>
            <a:gs pos="100000">
              <a:schemeClr val="phClr">
                <a:tint val="70000"/>
                <a:satMod val="100000"/>
                <a:lumMod val="100000"/>
              </a:schemeClr>
            </a:gs>
          </a:gsLst>
          <a:lin ang="5400000" scaled="0"/>
        </a:gradFill>
        <a:gradFill rotWithShape="1">
          <a:gsLst>
            <a:gs pos="0">
              <a:schemeClr val="phClr">
                <a:tint val="94000"/>
                <a:satMod val="103000"/>
                <a:lumMod val="102000"/>
              </a:schemeClr>
            </a:gs>
            <a:gs pos="50000">
              <a:schemeClr val="phClr">
                <a:shade val="100000"/>
                <a:satMod val="110000"/>
                <a:lumMod val="100000"/>
              </a:schemeClr>
            </a:gs>
            <a:gs pos="100000">
              <a:schemeClr val="phClr">
                <a:shade val="78000"/>
                <a:satMod val="120000"/>
                <a:lumMod val="99000"/>
              </a:schemeClr>
            </a:gs>
          </a:gsLst>
          <a:lin ang="5400000" scaled="0"/>
        </a:gradFill>
      </a:fillStyleLst>
      <a:lnStyleLst>
        <a:ln w="9525"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6000"/>
                <a:shade val="100000"/>
                <a:hueMod val="270000"/>
                <a:satMod val="200000"/>
                <a:lumMod val="128000"/>
              </a:schemeClr>
            </a:gs>
            <a:gs pos="50000">
              <a:schemeClr val="phClr">
                <a:shade val="100000"/>
                <a:hueMod val="100000"/>
                <a:satMod val="110000"/>
                <a:lumMod val="130000"/>
              </a:schemeClr>
            </a:gs>
            <a:gs pos="100000">
              <a:schemeClr val="phClr">
                <a:shade val="78000"/>
                <a:hueMod val="44000"/>
                <a:satMod val="200000"/>
                <a:lumMod val="69000"/>
              </a:schemeClr>
            </a:gs>
          </a:gsLst>
          <a:lin ang="2520000" scaled="0"/>
        </a:gradFill>
      </a:bgFillStyleLst>
    </a:fmtScheme>
  </a:themeElements>
  <a:objectDefaults/>
  <a:extraClrSchemeLst/>
</a:theme>
</file>

<file path=ppt/theme/theme6.xml><?xml version="1.0" encoding="utf-8"?>
<a:theme xmlns:a="http://schemas.openxmlformats.org/drawingml/2006/main" name="1_Berlin">
  <a:themeElements>
    <a:clrScheme name="Berlin">
      <a:dk1>
        <a:sysClr val="windowText" lastClr="000000"/>
      </a:dk1>
      <a:lt1>
        <a:sysClr val="window" lastClr="FFFFFF"/>
      </a:lt1>
      <a:dk2>
        <a:srgbClr val="9D360E"/>
      </a:dk2>
      <a:lt2>
        <a:srgbClr val="E7E6E6"/>
      </a:lt2>
      <a:accent1>
        <a:srgbClr val="F09415"/>
      </a:accent1>
      <a:accent2>
        <a:srgbClr val="C1B56B"/>
      </a:accent2>
      <a:accent3>
        <a:srgbClr val="4BAF73"/>
      </a:accent3>
      <a:accent4>
        <a:srgbClr val="5AA6C0"/>
      </a:accent4>
      <a:accent5>
        <a:srgbClr val="D17DF9"/>
      </a:accent5>
      <a:accent6>
        <a:srgbClr val="FA7E5C"/>
      </a:accent6>
      <a:hlink>
        <a:srgbClr val="FFAE3E"/>
      </a:hlink>
      <a:folHlink>
        <a:srgbClr val="FCC77E"/>
      </a:folHlink>
    </a:clrScheme>
    <a:fontScheme name="Berlin">
      <a:majorFont>
        <a:latin typeface="Trebuchet MS"/>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Trebuchet MS"/>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Berlin">
      <a:fillStyleLst>
        <a:solidFill>
          <a:schemeClr val="phClr"/>
        </a:solidFill>
        <a:gradFill rotWithShape="1">
          <a:gsLst>
            <a:gs pos="0">
              <a:schemeClr val="phClr">
                <a:tint val="60000"/>
                <a:satMod val="100000"/>
                <a:lumMod val="110000"/>
              </a:schemeClr>
            </a:gs>
            <a:gs pos="100000">
              <a:schemeClr val="phClr">
                <a:tint val="70000"/>
                <a:satMod val="100000"/>
                <a:lumMod val="100000"/>
              </a:schemeClr>
            </a:gs>
          </a:gsLst>
          <a:lin ang="5400000" scaled="0"/>
        </a:gradFill>
        <a:gradFill rotWithShape="1">
          <a:gsLst>
            <a:gs pos="0">
              <a:schemeClr val="phClr">
                <a:tint val="94000"/>
                <a:satMod val="103000"/>
                <a:lumMod val="102000"/>
              </a:schemeClr>
            </a:gs>
            <a:gs pos="50000">
              <a:schemeClr val="phClr">
                <a:shade val="100000"/>
                <a:satMod val="110000"/>
                <a:lumMod val="100000"/>
              </a:schemeClr>
            </a:gs>
            <a:gs pos="100000">
              <a:schemeClr val="phClr">
                <a:shade val="78000"/>
                <a:satMod val="120000"/>
                <a:lumMod val="99000"/>
              </a:schemeClr>
            </a:gs>
          </a:gsLst>
          <a:lin ang="5400000" scaled="0"/>
        </a:gradFill>
      </a:fillStyleLst>
      <a:lnStyleLst>
        <a:ln w="9525"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6000"/>
                <a:shade val="100000"/>
                <a:hueMod val="270000"/>
                <a:satMod val="200000"/>
                <a:lumMod val="128000"/>
              </a:schemeClr>
            </a:gs>
            <a:gs pos="50000">
              <a:schemeClr val="phClr">
                <a:shade val="100000"/>
                <a:hueMod val="100000"/>
                <a:satMod val="110000"/>
                <a:lumMod val="130000"/>
              </a:schemeClr>
            </a:gs>
            <a:gs pos="100000">
              <a:schemeClr val="phClr">
                <a:shade val="78000"/>
                <a:hueMod val="44000"/>
                <a:satMod val="200000"/>
                <a:lumMod val="69000"/>
              </a:schemeClr>
            </a:gs>
          </a:gsLst>
          <a:lin ang="2520000" scaled="0"/>
        </a:gradFill>
      </a:bgFillStyleLst>
    </a:fmtScheme>
  </a:themeElements>
  <a:objectDefaults/>
  <a:extraClrScheme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Tema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ALLPPT-STOCK">
    <a:dk1>
      <a:sysClr val="windowText" lastClr="000000"/>
    </a:dk1>
    <a:lt1>
      <a:sysClr val="window" lastClr="FFFFFF"/>
    </a:lt1>
    <a:dk2>
      <a:srgbClr val="44546A"/>
    </a:dk2>
    <a:lt2>
      <a:srgbClr val="E7E6E6"/>
    </a:lt2>
    <a:accent1>
      <a:srgbClr val="4A5D62"/>
    </a:accent1>
    <a:accent2>
      <a:srgbClr val="4A7886"/>
    </a:accent2>
    <a:accent3>
      <a:srgbClr val="88BABE"/>
    </a:accent3>
    <a:accent4>
      <a:srgbClr val="9CCCD2"/>
    </a:accent4>
    <a:accent5>
      <a:srgbClr val="70AD47"/>
    </a:accent5>
    <a:accent6>
      <a:srgbClr val="EA0000"/>
    </a:accent6>
    <a:hlink>
      <a:srgbClr val="FFFFFF"/>
    </a:hlink>
    <a:folHlink>
      <a:srgbClr val="FFFFFF"/>
    </a:folHlink>
  </a:clrScheme>
</a:themeOverride>
</file>

<file path=docProps/app.xml><?xml version="1.0" encoding="utf-8"?>
<Properties xmlns="http://schemas.openxmlformats.org/officeDocument/2006/extended-properties" xmlns:vt="http://schemas.openxmlformats.org/officeDocument/2006/docPropsVTypes">
  <TotalTime>6239</TotalTime>
  <Words>3078</Words>
  <Application>Microsoft Office PowerPoint</Application>
  <PresentationFormat>Widescreen</PresentationFormat>
  <Paragraphs>852</Paragraphs>
  <Slides>36</Slides>
  <Notes>11</Notes>
  <HiddenSlides>0</HiddenSlides>
  <MMClips>0</MMClips>
  <ScaleCrop>false</ScaleCrop>
  <HeadingPairs>
    <vt:vector size="6" baseType="variant">
      <vt:variant>
        <vt:lpstr>Fonts Used</vt:lpstr>
      </vt:variant>
      <vt:variant>
        <vt:i4>17</vt:i4>
      </vt:variant>
      <vt:variant>
        <vt:lpstr>Theme</vt:lpstr>
      </vt:variant>
      <vt:variant>
        <vt:i4>6</vt:i4>
      </vt:variant>
      <vt:variant>
        <vt:lpstr>Slide Titles</vt:lpstr>
      </vt:variant>
      <vt:variant>
        <vt:i4>36</vt:i4>
      </vt:variant>
    </vt:vector>
  </HeadingPairs>
  <TitlesOfParts>
    <vt:vector size="59" baseType="lpstr">
      <vt:lpstr>Arial</vt:lpstr>
      <vt:lpstr>Arial Black</vt:lpstr>
      <vt:lpstr>Calibri</vt:lpstr>
      <vt:lpstr>Century Gothic</vt:lpstr>
      <vt:lpstr>Clarendon BT</vt:lpstr>
      <vt:lpstr>Consolas</vt:lpstr>
      <vt:lpstr>Cooper Black</vt:lpstr>
      <vt:lpstr>Lareway</vt:lpstr>
      <vt:lpstr>Open Sans Light</vt:lpstr>
      <vt:lpstr>Raleway</vt:lpstr>
      <vt:lpstr>Raleway Light</vt:lpstr>
      <vt:lpstr>Source Sans Pro Light</vt:lpstr>
      <vt:lpstr>Times New Roman</vt:lpstr>
      <vt:lpstr>Titillium</vt:lpstr>
      <vt:lpstr>Trebuchet MS</vt:lpstr>
      <vt:lpstr>Verdana</vt:lpstr>
      <vt:lpstr>Wingdings</vt:lpstr>
      <vt:lpstr>Cover and End Slide Master</vt:lpstr>
      <vt:lpstr>Contents Slide Master</vt:lpstr>
      <vt:lpstr>Section Break Slide Master</vt:lpstr>
      <vt:lpstr>1_Contents Slide Master</vt:lpstr>
      <vt:lpstr>Berlin</vt:lpstr>
      <vt:lpstr>1_Berlin</vt:lpstr>
      <vt:lpstr>PowerPoint Presentation</vt:lpstr>
      <vt:lpstr>PowerPoint Presentation</vt:lpstr>
      <vt:lpstr>Jadwal Lanjutan Tahapan Pemilihan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Perkembangan Pelantikan Badan Ad Hoc</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dc:creator>
  <cp:lastModifiedBy>User</cp:lastModifiedBy>
  <cp:revision>369</cp:revision>
  <cp:lastPrinted>2020-06-03T04:09:34Z</cp:lastPrinted>
  <dcterms:created xsi:type="dcterms:W3CDTF">2020-01-20T05:08:25Z</dcterms:created>
  <dcterms:modified xsi:type="dcterms:W3CDTF">2020-06-03T04:09:49Z</dcterms:modified>
</cp:coreProperties>
</file>